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25" r:id="rId4"/>
  </p:sldMasterIdLst>
  <p:notesMasterIdLst>
    <p:notesMasterId r:id="rId85"/>
  </p:notesMasterIdLst>
  <p:handoutMasterIdLst>
    <p:handoutMasterId r:id="rId86"/>
  </p:handoutMasterIdLst>
  <p:sldIdLst>
    <p:sldId id="257" r:id="rId5"/>
    <p:sldId id="352" r:id="rId6"/>
    <p:sldId id="396" r:id="rId7"/>
    <p:sldId id="454" r:id="rId8"/>
    <p:sldId id="395" r:id="rId9"/>
    <p:sldId id="411" r:id="rId10"/>
    <p:sldId id="457" r:id="rId11"/>
    <p:sldId id="458" r:id="rId12"/>
    <p:sldId id="357" r:id="rId13"/>
    <p:sldId id="429" r:id="rId14"/>
    <p:sldId id="456" r:id="rId15"/>
    <p:sldId id="398" r:id="rId16"/>
    <p:sldId id="399" r:id="rId17"/>
    <p:sldId id="430" r:id="rId18"/>
    <p:sldId id="406" r:id="rId19"/>
    <p:sldId id="409" r:id="rId20"/>
    <p:sldId id="348" r:id="rId21"/>
    <p:sldId id="459" r:id="rId22"/>
    <p:sldId id="455" r:id="rId23"/>
    <p:sldId id="415" r:id="rId24"/>
    <p:sldId id="463" r:id="rId25"/>
    <p:sldId id="464" r:id="rId26"/>
    <p:sldId id="465" r:id="rId27"/>
    <p:sldId id="466" r:id="rId28"/>
    <p:sldId id="467" r:id="rId29"/>
    <p:sldId id="468" r:id="rId30"/>
    <p:sldId id="471" r:id="rId31"/>
    <p:sldId id="426" r:id="rId32"/>
    <p:sldId id="449" r:id="rId33"/>
    <p:sldId id="450" r:id="rId34"/>
    <p:sldId id="461" r:id="rId35"/>
    <p:sldId id="433" r:id="rId36"/>
    <p:sldId id="447" r:id="rId37"/>
    <p:sldId id="451" r:id="rId38"/>
    <p:sldId id="452" r:id="rId39"/>
    <p:sldId id="453" r:id="rId40"/>
    <p:sldId id="445" r:id="rId41"/>
    <p:sldId id="380" r:id="rId42"/>
    <p:sldId id="382" r:id="rId43"/>
    <p:sldId id="339" r:id="rId44"/>
    <p:sldId id="340" r:id="rId45"/>
    <p:sldId id="341" r:id="rId46"/>
    <p:sldId id="342" r:id="rId47"/>
    <p:sldId id="343" r:id="rId48"/>
    <p:sldId id="345" r:id="rId49"/>
    <p:sldId id="346" r:id="rId50"/>
    <p:sldId id="344" r:id="rId51"/>
    <p:sldId id="281" r:id="rId52"/>
    <p:sldId id="279" r:id="rId53"/>
    <p:sldId id="280" r:id="rId54"/>
    <p:sldId id="334" r:id="rId55"/>
    <p:sldId id="359" r:id="rId56"/>
    <p:sldId id="462" r:id="rId57"/>
    <p:sldId id="418" r:id="rId58"/>
    <p:sldId id="421" r:id="rId59"/>
    <p:sldId id="469" r:id="rId60"/>
    <p:sldId id="404" r:id="rId61"/>
    <p:sldId id="416" r:id="rId62"/>
    <p:sldId id="318" r:id="rId63"/>
    <p:sldId id="422" r:id="rId64"/>
    <p:sldId id="423" r:id="rId65"/>
    <p:sldId id="424" r:id="rId66"/>
    <p:sldId id="425" r:id="rId67"/>
    <p:sldId id="360" r:id="rId68"/>
    <p:sldId id="361" r:id="rId69"/>
    <p:sldId id="362" r:id="rId70"/>
    <p:sldId id="364" r:id="rId71"/>
    <p:sldId id="370" r:id="rId72"/>
    <p:sldId id="371" r:id="rId73"/>
    <p:sldId id="372" r:id="rId74"/>
    <p:sldId id="434" r:id="rId75"/>
    <p:sldId id="435" r:id="rId76"/>
    <p:sldId id="436" r:id="rId77"/>
    <p:sldId id="437" r:id="rId78"/>
    <p:sldId id="383" r:id="rId79"/>
    <p:sldId id="377" r:id="rId80"/>
    <p:sldId id="378" r:id="rId81"/>
    <p:sldId id="379" r:id="rId82"/>
    <p:sldId id="337" r:id="rId83"/>
    <p:sldId id="338" r:id="rId8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70" userDrawn="1">
          <p15:clr>
            <a:srgbClr val="A4A3A4"/>
          </p15:clr>
        </p15:guide>
        <p15:guide id="3" orient="horz" pos="550" userDrawn="1">
          <p15:clr>
            <a:srgbClr val="A4A3A4"/>
          </p15:clr>
        </p15:guide>
        <p15:guide id="4" orient="horz" pos="3816" userDrawn="1">
          <p15:clr>
            <a:srgbClr val="A4A3A4"/>
          </p15:clr>
        </p15:guide>
        <p15:guide id="5" pos="6176" userDrawn="1">
          <p15:clr>
            <a:srgbClr val="A4A3A4"/>
          </p15:clr>
        </p15:guide>
        <p15:guide id="6" orient="horz" pos="218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AE0"/>
    <a:srgbClr val="E4D55F"/>
    <a:srgbClr val="4DAF4A"/>
    <a:srgbClr val="CD03B5"/>
    <a:srgbClr val="E48312"/>
    <a:srgbClr val="FDF6F0"/>
    <a:srgbClr val="F7E1CC"/>
    <a:srgbClr val="F7DDC5"/>
    <a:srgbClr val="F6DCC3"/>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21E65C-3DA1-42AC-8616-8D49EC08957B}" v="2463" dt="2024-10-13T22:26:09.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28" autoAdjust="0"/>
    <p:restoredTop sz="77042" autoAdjust="0"/>
  </p:normalViewPr>
  <p:slideViewPr>
    <p:cSldViewPr snapToGrid="0" showGuides="1">
      <p:cViewPr varScale="1">
        <p:scale>
          <a:sx n="68" d="100"/>
          <a:sy n="68" d="100"/>
        </p:scale>
        <p:origin x="1392" y="39"/>
      </p:cViewPr>
      <p:guideLst>
        <p:guide orient="horz" pos="663"/>
        <p:guide pos="370"/>
        <p:guide orient="horz" pos="550"/>
        <p:guide orient="horz" pos="3816"/>
        <p:guide pos="6176"/>
        <p:guide orient="horz" pos="2183"/>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showGuides="1">
      <p:cViewPr varScale="1">
        <p:scale>
          <a:sx n="84" d="100"/>
          <a:sy n="84" d="100"/>
        </p:scale>
        <p:origin x="2964" y="90"/>
      </p:cViewPr>
      <p:guideLst>
        <p:guide orient="horz" pos="2880"/>
        <p:guide pos="2160"/>
      </p:guideLst>
    </p:cSldViewPr>
  </p:notes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 Raúl Padrón Griffe" userId="385cb459f0ad6e5a" providerId="LiveId" clId="{B1F630CC-50BC-449E-A6B1-49F54F43377A}"/>
    <pc:docChg chg="undo custSel addSld delSld modSld sldOrd">
      <pc:chgData name="Juan Raúl Padrón Griffe" userId="385cb459f0ad6e5a" providerId="LiveId" clId="{B1F630CC-50BC-449E-A6B1-49F54F43377A}" dt="2024-09-27T11:25:42.433" v="11989" actId="11529"/>
      <pc:docMkLst>
        <pc:docMk/>
      </pc:docMkLst>
      <pc:sldChg chg="addSp delSp modSp mod modNotesTx">
        <pc:chgData name="Juan Raúl Padrón Griffe" userId="385cb459f0ad6e5a" providerId="LiveId" clId="{B1F630CC-50BC-449E-A6B1-49F54F43377A}" dt="2024-09-16T20:41:26.481" v="9861" actId="20577"/>
        <pc:sldMkLst>
          <pc:docMk/>
          <pc:sldMk cId="62566240" sldId="257"/>
        </pc:sldMkLst>
        <pc:spChg chg="mod">
          <ac:chgData name="Juan Raúl Padrón Griffe" userId="385cb459f0ad6e5a" providerId="LiveId" clId="{B1F630CC-50BC-449E-A6B1-49F54F43377A}" dt="2024-09-15T22:06:48.339" v="4003" actId="1076"/>
          <ac:spMkLst>
            <pc:docMk/>
            <pc:sldMk cId="62566240" sldId="257"/>
            <ac:spMk id="2" creationId="{244DB242-9D8D-4838-B66C-1A01AA702FAA}"/>
          </ac:spMkLst>
        </pc:spChg>
        <pc:spChg chg="mod">
          <ac:chgData name="Juan Raúl Padrón Griffe" userId="385cb459f0ad6e5a" providerId="LiveId" clId="{B1F630CC-50BC-449E-A6B1-49F54F43377A}" dt="2024-09-15T21:57:17.587" v="3988" actId="1076"/>
          <ac:spMkLst>
            <pc:docMk/>
            <pc:sldMk cId="62566240" sldId="257"/>
            <ac:spMk id="4" creationId="{CA4BAC9A-49F5-45C6-75D3-475CCF64B16A}"/>
          </ac:spMkLst>
        </pc:spChg>
        <pc:picChg chg="mod">
          <ac:chgData name="Juan Raúl Padrón Griffe" userId="385cb459f0ad6e5a" providerId="LiveId" clId="{B1F630CC-50BC-449E-A6B1-49F54F43377A}" dt="2024-09-16T09:11:59.936" v="4680" actId="1036"/>
          <ac:picMkLst>
            <pc:docMk/>
            <pc:sldMk cId="62566240" sldId="257"/>
            <ac:picMk id="5" creationId="{1EA79AD0-2561-6F84-31C7-E0AEA3206A44}"/>
          </ac:picMkLst>
        </pc:picChg>
        <pc:picChg chg="mod">
          <ac:chgData name="Juan Raúl Padrón Griffe" userId="385cb459f0ad6e5a" providerId="LiveId" clId="{B1F630CC-50BC-449E-A6B1-49F54F43377A}" dt="2024-09-16T09:11:59.936" v="4680" actId="1036"/>
          <ac:picMkLst>
            <pc:docMk/>
            <pc:sldMk cId="62566240" sldId="257"/>
            <ac:picMk id="6" creationId="{1E6A6E5C-99A0-0260-927F-0CC78B890BC9}"/>
          </ac:picMkLst>
        </pc:picChg>
        <pc:picChg chg="mod">
          <ac:chgData name="Juan Raúl Padrón Griffe" userId="385cb459f0ad6e5a" providerId="LiveId" clId="{B1F630CC-50BC-449E-A6B1-49F54F43377A}" dt="2024-09-16T09:11:59.936" v="4680" actId="1036"/>
          <ac:picMkLst>
            <pc:docMk/>
            <pc:sldMk cId="62566240" sldId="257"/>
            <ac:picMk id="7" creationId="{7EECE765-E218-9931-BAA5-DABED3CF45B6}"/>
          </ac:picMkLst>
        </pc:picChg>
        <pc:picChg chg="mod">
          <ac:chgData name="Juan Raúl Padrón Griffe" userId="385cb459f0ad6e5a" providerId="LiveId" clId="{B1F630CC-50BC-449E-A6B1-49F54F43377A}" dt="2024-09-16T09:11:59.936" v="4680" actId="1036"/>
          <ac:picMkLst>
            <pc:docMk/>
            <pc:sldMk cId="62566240" sldId="257"/>
            <ac:picMk id="8" creationId="{3D6BCB9B-A2E5-82D1-6C11-6B7D14AA808F}"/>
          </ac:picMkLst>
        </pc:picChg>
        <pc:picChg chg="del">
          <ac:chgData name="Juan Raúl Padrón Griffe" userId="385cb459f0ad6e5a" providerId="LiveId" clId="{B1F630CC-50BC-449E-A6B1-49F54F43377A}" dt="2024-09-13T17:35:10.926" v="197" actId="478"/>
          <ac:picMkLst>
            <pc:docMk/>
            <pc:sldMk cId="62566240" sldId="257"/>
            <ac:picMk id="9" creationId="{96A4AB6E-A1A6-978E-5A33-26036BE12AA7}"/>
          </ac:picMkLst>
        </pc:picChg>
        <pc:picChg chg="add mod">
          <ac:chgData name="Juan Raúl Padrón Griffe" userId="385cb459f0ad6e5a" providerId="LiveId" clId="{B1F630CC-50BC-449E-A6B1-49F54F43377A}" dt="2024-09-16T09:11:17.039" v="4651" actId="1076"/>
          <ac:picMkLst>
            <pc:docMk/>
            <pc:sldMk cId="62566240" sldId="257"/>
            <ac:picMk id="10" creationId="{2830787F-5275-0B11-0785-C525E3900133}"/>
          </ac:picMkLst>
        </pc:picChg>
        <pc:picChg chg="add mod">
          <ac:chgData name="Juan Raúl Padrón Griffe" userId="385cb459f0ad6e5a" providerId="LiveId" clId="{B1F630CC-50BC-449E-A6B1-49F54F43377A}" dt="2024-09-16T09:11:40.159" v="4653" actId="1076"/>
          <ac:picMkLst>
            <pc:docMk/>
            <pc:sldMk cId="62566240" sldId="257"/>
            <ac:picMk id="12" creationId="{CF303265-214D-1EF9-5B4D-770BB8BE3314}"/>
          </ac:picMkLst>
        </pc:picChg>
        <pc:picChg chg="del">
          <ac:chgData name="Juan Raúl Padrón Griffe" userId="385cb459f0ad6e5a" providerId="LiveId" clId="{B1F630CC-50BC-449E-A6B1-49F54F43377A}" dt="2024-09-13T17:35:18.441" v="198" actId="478"/>
          <ac:picMkLst>
            <pc:docMk/>
            <pc:sldMk cId="62566240" sldId="257"/>
            <ac:picMk id="1026" creationId="{10BDB7ED-1F37-365C-9546-DC5C653FE191}"/>
          </ac:picMkLst>
        </pc:picChg>
        <pc:picChg chg="del">
          <ac:chgData name="Juan Raúl Padrón Griffe" userId="385cb459f0ad6e5a" providerId="LiveId" clId="{B1F630CC-50BC-449E-A6B1-49F54F43377A}" dt="2024-09-13T17:35:18.441" v="198" actId="478"/>
          <ac:picMkLst>
            <pc:docMk/>
            <pc:sldMk cId="62566240" sldId="257"/>
            <ac:picMk id="1030" creationId="{6F3B0B45-0B55-6E33-B9BF-5F0A21AC9DB1}"/>
          </ac:picMkLst>
        </pc:picChg>
      </pc:sldChg>
      <pc:sldChg chg="del">
        <pc:chgData name="Juan Raúl Padrón Griffe" userId="385cb459f0ad6e5a" providerId="LiveId" clId="{B1F630CC-50BC-449E-A6B1-49F54F43377A}" dt="2024-09-13T16:57:35.674" v="50" actId="47"/>
        <pc:sldMkLst>
          <pc:docMk/>
          <pc:sldMk cId="4000843890" sldId="259"/>
        </pc:sldMkLst>
      </pc:sldChg>
      <pc:sldChg chg="del">
        <pc:chgData name="Juan Raúl Padrón Griffe" userId="385cb459f0ad6e5a" providerId="LiveId" clId="{B1F630CC-50BC-449E-A6B1-49F54F43377A}" dt="2024-09-13T16:57:39.069" v="52" actId="47"/>
        <pc:sldMkLst>
          <pc:docMk/>
          <pc:sldMk cId="858431415" sldId="260"/>
        </pc:sldMkLst>
      </pc:sldChg>
      <pc:sldChg chg="addSp delSp modSp add del mod delAnim modAnim">
        <pc:chgData name="Juan Raúl Padrón Griffe" userId="385cb459f0ad6e5a" providerId="LiveId" clId="{B1F630CC-50BC-449E-A6B1-49F54F43377A}" dt="2024-09-27T09:17:59.537" v="11978" actId="20577"/>
        <pc:sldMkLst>
          <pc:docMk/>
          <pc:sldMk cId="155562236" sldId="262"/>
        </pc:sldMkLst>
        <pc:spChg chg="mod">
          <ac:chgData name="Juan Raúl Padrón Griffe" userId="385cb459f0ad6e5a" providerId="LiveId" clId="{B1F630CC-50BC-449E-A6B1-49F54F43377A}" dt="2024-09-14T12:12:34.865" v="628" actId="20577"/>
          <ac:spMkLst>
            <pc:docMk/>
            <pc:sldMk cId="155562236" sldId="262"/>
            <ac:spMk id="2" creationId="{99A97A84-A8B6-66A4-618B-47FA61FCBEFC}"/>
          </ac:spMkLst>
        </pc:spChg>
        <pc:spChg chg="mod">
          <ac:chgData name="Juan Raúl Padrón Griffe" userId="385cb459f0ad6e5a" providerId="LiveId" clId="{B1F630CC-50BC-449E-A6B1-49F54F43377A}" dt="2024-09-27T09:17:59.537" v="11978" actId="20577"/>
          <ac:spMkLst>
            <pc:docMk/>
            <pc:sldMk cId="155562236" sldId="262"/>
            <ac:spMk id="6" creationId="{6EFA1B96-A4ED-5E64-E8FC-E2CDD17EFF51}"/>
          </ac:spMkLst>
        </pc:spChg>
        <pc:spChg chg="add mod">
          <ac:chgData name="Juan Raúl Padrón Griffe" userId="385cb459f0ad6e5a" providerId="LiveId" clId="{B1F630CC-50BC-449E-A6B1-49F54F43377A}" dt="2024-09-15T08:10:52.173" v="1043" actId="20577"/>
          <ac:spMkLst>
            <pc:docMk/>
            <pc:sldMk cId="155562236" sldId="262"/>
            <ac:spMk id="7" creationId="{796064C4-1995-BB3C-631B-695D78F4071E}"/>
          </ac:spMkLst>
        </pc:spChg>
        <pc:spChg chg="del">
          <ac:chgData name="Juan Raúl Padrón Griffe" userId="385cb459f0ad6e5a" providerId="LiveId" clId="{B1F630CC-50BC-449E-A6B1-49F54F43377A}" dt="2024-09-14T12:16:50.862" v="716" actId="478"/>
          <ac:spMkLst>
            <pc:docMk/>
            <pc:sldMk cId="155562236" sldId="262"/>
            <ac:spMk id="7" creationId="{909C9E7A-A072-655D-DB47-2B1295207271}"/>
          </ac:spMkLst>
        </pc:spChg>
        <pc:spChg chg="add mod">
          <ac:chgData name="Juan Raúl Padrón Griffe" userId="385cb459f0ad6e5a" providerId="LiveId" clId="{B1F630CC-50BC-449E-A6B1-49F54F43377A}" dt="2024-09-26T13:31:25.986" v="11168" actId="14100"/>
          <ac:spMkLst>
            <pc:docMk/>
            <pc:sldMk cId="155562236" sldId="262"/>
            <ac:spMk id="14" creationId="{ABBC669C-98E8-53EF-5744-6F85A67C2A0D}"/>
          </ac:spMkLst>
        </pc:spChg>
        <pc:graphicFrameChg chg="add del mod modGraphic">
          <ac:chgData name="Juan Raúl Padrón Griffe" userId="385cb459f0ad6e5a" providerId="LiveId" clId="{B1F630CC-50BC-449E-A6B1-49F54F43377A}" dt="2024-09-14T12:12:09.075" v="614" actId="478"/>
          <ac:graphicFrameMkLst>
            <pc:docMk/>
            <pc:sldMk cId="155562236" sldId="262"/>
            <ac:graphicFrameMk id="5" creationId="{0FB3A83D-E5DC-1D49-4FDA-671AC91BA982}"/>
          </ac:graphicFrameMkLst>
        </pc:graphicFrameChg>
        <pc:picChg chg="add mod">
          <ac:chgData name="Juan Raúl Padrón Griffe" userId="385cb459f0ad6e5a" providerId="LiveId" clId="{B1F630CC-50BC-449E-A6B1-49F54F43377A}" dt="2024-09-15T08:09:39.151" v="1023" actId="1076"/>
          <ac:picMkLst>
            <pc:docMk/>
            <pc:sldMk cId="155562236" sldId="262"/>
            <ac:picMk id="5" creationId="{7C1558D7-E944-C21C-92ED-A1F27B1BF56D}"/>
          </ac:picMkLst>
        </pc:picChg>
        <pc:picChg chg="del">
          <ac:chgData name="Juan Raúl Padrón Griffe" userId="385cb459f0ad6e5a" providerId="LiveId" clId="{B1F630CC-50BC-449E-A6B1-49F54F43377A}" dt="2024-09-14T12:16:47.598" v="715" actId="478"/>
          <ac:picMkLst>
            <pc:docMk/>
            <pc:sldMk cId="155562236" sldId="262"/>
            <ac:picMk id="9" creationId="{A3811F6E-8C4F-57A3-6388-6A406E6801D2}"/>
          </ac:picMkLst>
        </pc:picChg>
        <pc:picChg chg="add mod">
          <ac:chgData name="Juan Raúl Padrón Griffe" userId="385cb459f0ad6e5a" providerId="LiveId" clId="{B1F630CC-50BC-449E-A6B1-49F54F43377A}" dt="2024-09-15T08:11:36.981" v="1105" actId="1035"/>
          <ac:picMkLst>
            <pc:docMk/>
            <pc:sldMk cId="155562236" sldId="262"/>
            <ac:picMk id="10" creationId="{252499F2-AD52-C541-E914-3B220DF1BF53}"/>
          </ac:picMkLst>
        </pc:picChg>
        <pc:picChg chg="del">
          <ac:chgData name="Juan Raúl Padrón Griffe" userId="385cb459f0ad6e5a" providerId="LiveId" clId="{B1F630CC-50BC-449E-A6B1-49F54F43377A}" dt="2024-09-14T12:12:57.736" v="629" actId="478"/>
          <ac:picMkLst>
            <pc:docMk/>
            <pc:sldMk cId="155562236" sldId="262"/>
            <ac:picMk id="11" creationId="{53612C04-3A1D-B984-A1B8-7046AF616AE0}"/>
          </ac:picMkLst>
        </pc:picChg>
        <pc:picChg chg="add mod">
          <ac:chgData name="Juan Raúl Padrón Griffe" userId="385cb459f0ad6e5a" providerId="LiveId" clId="{B1F630CC-50BC-449E-A6B1-49F54F43377A}" dt="2024-09-15T08:11:36.981" v="1105" actId="1035"/>
          <ac:picMkLst>
            <pc:docMk/>
            <pc:sldMk cId="155562236" sldId="262"/>
            <ac:picMk id="13" creationId="{59ED339E-FAF1-C11D-53A9-4AA8C6E3B623}"/>
          </ac:picMkLst>
        </pc:picChg>
      </pc:sldChg>
      <pc:sldChg chg="del">
        <pc:chgData name="Juan Raúl Padrón Griffe" userId="385cb459f0ad6e5a" providerId="LiveId" clId="{B1F630CC-50BC-449E-A6B1-49F54F43377A}" dt="2024-09-13T16:57:39.708" v="53" actId="47"/>
        <pc:sldMkLst>
          <pc:docMk/>
          <pc:sldMk cId="947687076" sldId="263"/>
        </pc:sldMkLst>
      </pc:sldChg>
      <pc:sldChg chg="del">
        <pc:chgData name="Juan Raúl Padrón Griffe" userId="385cb459f0ad6e5a" providerId="LiveId" clId="{B1F630CC-50BC-449E-A6B1-49F54F43377A}" dt="2024-09-13T16:57:43.498" v="61" actId="47"/>
        <pc:sldMkLst>
          <pc:docMk/>
          <pc:sldMk cId="112025428" sldId="264"/>
        </pc:sldMkLst>
      </pc:sldChg>
      <pc:sldChg chg="del">
        <pc:chgData name="Juan Raúl Padrón Griffe" userId="385cb459f0ad6e5a" providerId="LiveId" clId="{B1F630CC-50BC-449E-A6B1-49F54F43377A}" dt="2024-09-13T16:57:39.964" v="54" actId="47"/>
        <pc:sldMkLst>
          <pc:docMk/>
          <pc:sldMk cId="3466197293" sldId="266"/>
        </pc:sldMkLst>
      </pc:sldChg>
      <pc:sldChg chg="del">
        <pc:chgData name="Juan Raúl Padrón Griffe" userId="385cb459f0ad6e5a" providerId="LiveId" clId="{B1F630CC-50BC-449E-A6B1-49F54F43377A}" dt="2024-09-13T16:57:53.185" v="77" actId="47"/>
        <pc:sldMkLst>
          <pc:docMk/>
          <pc:sldMk cId="2041381541" sldId="278"/>
        </pc:sldMkLst>
      </pc:sldChg>
      <pc:sldChg chg="addSp delSp modSp add del mod delAnim modAnim">
        <pc:chgData name="Juan Raúl Padrón Griffe" userId="385cb459f0ad6e5a" providerId="LiveId" clId="{B1F630CC-50BC-449E-A6B1-49F54F43377A}" dt="2024-09-18T06:52:00.617" v="10240"/>
        <pc:sldMkLst>
          <pc:docMk/>
          <pc:sldMk cId="2875170843" sldId="279"/>
        </pc:sldMkLst>
        <pc:spChg chg="mod">
          <ac:chgData name="Juan Raúl Padrón Griffe" userId="385cb459f0ad6e5a" providerId="LiveId" clId="{B1F630CC-50BC-449E-A6B1-49F54F43377A}" dt="2024-09-16T16:37:13.291" v="8820" actId="20577"/>
          <ac:spMkLst>
            <pc:docMk/>
            <pc:sldMk cId="2875170843" sldId="279"/>
            <ac:spMk id="3" creationId="{05DAC8F6-0E6F-899F-B7EE-299A84A9DC6E}"/>
          </ac:spMkLst>
        </pc:spChg>
        <pc:spChg chg="del">
          <ac:chgData name="Juan Raúl Padrón Griffe" userId="385cb459f0ad6e5a" providerId="LiveId" clId="{B1F630CC-50BC-449E-A6B1-49F54F43377A}" dt="2024-09-16T16:35:11.874" v="8607" actId="478"/>
          <ac:spMkLst>
            <pc:docMk/>
            <pc:sldMk cId="2875170843" sldId="279"/>
            <ac:spMk id="8" creationId="{7C117D84-60D1-E92F-F624-C0C0133EF57F}"/>
          </ac:spMkLst>
        </pc:spChg>
        <pc:spChg chg="del">
          <ac:chgData name="Juan Raúl Padrón Griffe" userId="385cb459f0ad6e5a" providerId="LiveId" clId="{B1F630CC-50BC-449E-A6B1-49F54F43377A}" dt="2024-09-16T16:35:11.874" v="8607" actId="478"/>
          <ac:spMkLst>
            <pc:docMk/>
            <pc:sldMk cId="2875170843" sldId="279"/>
            <ac:spMk id="9" creationId="{3AC5AE37-C72B-56B0-C02B-6CEA9516BBB2}"/>
          </ac:spMkLst>
        </pc:spChg>
        <pc:spChg chg="del">
          <ac:chgData name="Juan Raúl Padrón Griffe" userId="385cb459f0ad6e5a" providerId="LiveId" clId="{B1F630CC-50BC-449E-A6B1-49F54F43377A}" dt="2024-09-16T16:35:11.874" v="8607" actId="478"/>
          <ac:spMkLst>
            <pc:docMk/>
            <pc:sldMk cId="2875170843" sldId="279"/>
            <ac:spMk id="11" creationId="{6C78407A-E365-FBB0-1791-7FE3552E1DDF}"/>
          </ac:spMkLst>
        </pc:spChg>
        <pc:spChg chg="del">
          <ac:chgData name="Juan Raúl Padrón Griffe" userId="385cb459f0ad6e5a" providerId="LiveId" clId="{B1F630CC-50BC-449E-A6B1-49F54F43377A}" dt="2024-09-16T16:35:01.726" v="8605" actId="478"/>
          <ac:spMkLst>
            <pc:docMk/>
            <pc:sldMk cId="2875170843" sldId="279"/>
            <ac:spMk id="12" creationId="{F872301C-5C07-515F-DE04-4ECADDEC2F0E}"/>
          </ac:spMkLst>
        </pc:spChg>
        <pc:spChg chg="del">
          <ac:chgData name="Juan Raúl Padrón Griffe" userId="385cb459f0ad6e5a" providerId="LiveId" clId="{B1F630CC-50BC-449E-A6B1-49F54F43377A}" dt="2024-09-16T16:35:04.417" v="8606" actId="478"/>
          <ac:spMkLst>
            <pc:docMk/>
            <pc:sldMk cId="2875170843" sldId="279"/>
            <ac:spMk id="13" creationId="{E0CC2C09-00AC-3514-6E87-72181EFEA62D}"/>
          </ac:spMkLst>
        </pc:spChg>
        <pc:picChg chg="add mod">
          <ac:chgData name="Juan Raúl Padrón Griffe" userId="385cb459f0ad6e5a" providerId="LiveId" clId="{B1F630CC-50BC-449E-A6B1-49F54F43377A}" dt="2024-09-16T20:39:45.662" v="9817" actId="1076"/>
          <ac:picMkLst>
            <pc:docMk/>
            <pc:sldMk cId="2875170843" sldId="279"/>
            <ac:picMk id="5" creationId="{E1028019-3507-C616-B46A-2DCBAF29223A}"/>
          </ac:picMkLst>
        </pc:picChg>
        <pc:picChg chg="add del mod">
          <ac:chgData name="Juan Raúl Padrón Griffe" userId="385cb459f0ad6e5a" providerId="LiveId" clId="{B1F630CC-50BC-449E-A6B1-49F54F43377A}" dt="2024-09-16T16:38:39.073" v="8840" actId="478"/>
          <ac:picMkLst>
            <pc:docMk/>
            <pc:sldMk cId="2875170843" sldId="279"/>
            <ac:picMk id="6" creationId="{7807215A-200E-D21C-7C32-B0B565676700}"/>
          </ac:picMkLst>
        </pc:picChg>
        <pc:picChg chg="del">
          <ac:chgData name="Juan Raúl Padrón Griffe" userId="385cb459f0ad6e5a" providerId="LiveId" clId="{B1F630CC-50BC-449E-A6B1-49F54F43377A}" dt="2024-09-16T16:35:11.874" v="8607" actId="478"/>
          <ac:picMkLst>
            <pc:docMk/>
            <pc:sldMk cId="2875170843" sldId="279"/>
            <ac:picMk id="7" creationId="{C912F1B6-3169-9527-967B-4CC603AEB0B5}"/>
          </ac:picMkLst>
        </pc:picChg>
        <pc:picChg chg="del">
          <ac:chgData name="Juan Raúl Padrón Griffe" userId="385cb459f0ad6e5a" providerId="LiveId" clId="{B1F630CC-50BC-449E-A6B1-49F54F43377A}" dt="2024-09-16T16:34:55.784" v="8603" actId="478"/>
          <ac:picMkLst>
            <pc:docMk/>
            <pc:sldMk cId="2875170843" sldId="279"/>
            <ac:picMk id="15" creationId="{5DE32EF0-5BAF-3574-BC1C-3A3F766C51D5}"/>
          </ac:picMkLst>
        </pc:picChg>
        <pc:picChg chg="del">
          <ac:chgData name="Juan Raúl Padrón Griffe" userId="385cb459f0ad6e5a" providerId="LiveId" clId="{B1F630CC-50BC-449E-A6B1-49F54F43377A}" dt="2024-09-16T16:34:57.705" v="8604" actId="478"/>
          <ac:picMkLst>
            <pc:docMk/>
            <pc:sldMk cId="2875170843" sldId="279"/>
            <ac:picMk id="16" creationId="{949A13AF-1955-6AE0-C52F-FE9DACFC9B1D}"/>
          </ac:picMkLst>
        </pc:picChg>
      </pc:sldChg>
      <pc:sldChg chg="del">
        <pc:chgData name="Juan Raúl Padrón Griffe" userId="385cb459f0ad6e5a" providerId="LiveId" clId="{B1F630CC-50BC-449E-A6B1-49F54F43377A}" dt="2024-09-13T16:57:57.163" v="80" actId="47"/>
        <pc:sldMkLst>
          <pc:docMk/>
          <pc:sldMk cId="914606835" sldId="280"/>
        </pc:sldMkLst>
      </pc:sldChg>
      <pc:sldChg chg="addSp delSp modSp add del mod delAnim modAnim modNotesTx">
        <pc:chgData name="Juan Raúl Padrón Griffe" userId="385cb459f0ad6e5a" providerId="LiveId" clId="{B1F630CC-50BC-449E-A6B1-49F54F43377A}" dt="2024-09-18T07:27:56.047" v="10296"/>
        <pc:sldMkLst>
          <pc:docMk/>
          <pc:sldMk cId="2205249148" sldId="281"/>
        </pc:sldMkLst>
        <pc:spChg chg="del mod">
          <ac:chgData name="Juan Raúl Padrón Griffe" userId="385cb459f0ad6e5a" providerId="LiveId" clId="{B1F630CC-50BC-449E-A6B1-49F54F43377A}" dt="2024-09-16T16:40:47.144" v="8849" actId="478"/>
          <ac:spMkLst>
            <pc:docMk/>
            <pc:sldMk cId="2205249148" sldId="281"/>
            <ac:spMk id="3" creationId="{CEB7192D-59D6-9F42-F4B0-263046F2A1F2}"/>
          </ac:spMkLst>
        </pc:spChg>
        <pc:spChg chg="add del mod">
          <ac:chgData name="Juan Raúl Padrón Griffe" userId="385cb459f0ad6e5a" providerId="LiveId" clId="{B1F630CC-50BC-449E-A6B1-49F54F43377A}" dt="2024-09-16T16:41:05.602" v="8853" actId="478"/>
          <ac:spMkLst>
            <pc:docMk/>
            <pc:sldMk cId="2205249148" sldId="281"/>
            <ac:spMk id="5" creationId="{1E7BC0A3-4DB5-FAAE-7B18-51E7298220E5}"/>
          </ac:spMkLst>
        </pc:spChg>
        <pc:spChg chg="add mod">
          <ac:chgData name="Juan Raúl Padrón Griffe" userId="385cb459f0ad6e5a" providerId="LiveId" clId="{B1F630CC-50BC-449E-A6B1-49F54F43377A}" dt="2024-09-16T20:37:47.777" v="9795" actId="113"/>
          <ac:spMkLst>
            <pc:docMk/>
            <pc:sldMk cId="2205249148" sldId="281"/>
            <ac:spMk id="13" creationId="{A3DAB91A-7116-5C35-1AF4-8C0B0432E7BB}"/>
          </ac:spMkLst>
        </pc:spChg>
        <pc:spChg chg="del">
          <ac:chgData name="Juan Raúl Padrón Griffe" userId="385cb459f0ad6e5a" providerId="LiveId" clId="{B1F630CC-50BC-449E-A6B1-49F54F43377A}" dt="2024-09-16T20:14:20.247" v="9508" actId="478"/>
          <ac:spMkLst>
            <pc:docMk/>
            <pc:sldMk cId="2205249148" sldId="281"/>
            <ac:spMk id="16" creationId="{9BD2BC95-6230-FF8C-B53C-6370F87CA347}"/>
          </ac:spMkLst>
        </pc:spChg>
        <pc:spChg chg="del">
          <ac:chgData name="Juan Raúl Padrón Griffe" userId="385cb459f0ad6e5a" providerId="LiveId" clId="{B1F630CC-50BC-449E-A6B1-49F54F43377A}" dt="2024-09-16T20:14:22.347" v="9509" actId="478"/>
          <ac:spMkLst>
            <pc:docMk/>
            <pc:sldMk cId="2205249148" sldId="281"/>
            <ac:spMk id="17" creationId="{C7B67839-B113-AD16-7460-97C3A89B1F8D}"/>
          </ac:spMkLst>
        </pc:spChg>
        <pc:spChg chg="del">
          <ac:chgData name="Juan Raúl Padrón Griffe" userId="385cb459f0ad6e5a" providerId="LiveId" clId="{B1F630CC-50BC-449E-A6B1-49F54F43377A}" dt="2024-09-16T20:14:25.220" v="9510" actId="478"/>
          <ac:spMkLst>
            <pc:docMk/>
            <pc:sldMk cId="2205249148" sldId="281"/>
            <ac:spMk id="18" creationId="{D2F1B1A6-B7E5-FDD5-6544-32DFBBAAEDAB}"/>
          </ac:spMkLst>
        </pc:spChg>
        <pc:spChg chg="del">
          <ac:chgData name="Juan Raúl Padrón Griffe" userId="385cb459f0ad6e5a" providerId="LiveId" clId="{B1F630CC-50BC-449E-A6B1-49F54F43377A}" dt="2024-09-16T20:14:27.302" v="9511" actId="478"/>
          <ac:spMkLst>
            <pc:docMk/>
            <pc:sldMk cId="2205249148" sldId="281"/>
            <ac:spMk id="19" creationId="{BAC4A89F-D36C-1EB5-691C-425BCB1F06EC}"/>
          </ac:spMkLst>
        </pc:spChg>
        <pc:spChg chg="add mod">
          <ac:chgData name="Juan Raúl Padrón Griffe" userId="385cb459f0ad6e5a" providerId="LiveId" clId="{B1F630CC-50BC-449E-A6B1-49F54F43377A}" dt="2024-09-16T20:37:26.794" v="9791" actId="1036"/>
          <ac:spMkLst>
            <pc:docMk/>
            <pc:sldMk cId="2205249148" sldId="281"/>
            <ac:spMk id="21" creationId="{3DDB9ACB-699C-4B2B-2C33-94C7D648C285}"/>
          </ac:spMkLst>
        </pc:spChg>
        <pc:spChg chg="add mod">
          <ac:chgData name="Juan Raúl Padrón Griffe" userId="385cb459f0ad6e5a" providerId="LiveId" clId="{B1F630CC-50BC-449E-A6B1-49F54F43377A}" dt="2024-09-16T20:37:32.882" v="9794" actId="1036"/>
          <ac:spMkLst>
            <pc:docMk/>
            <pc:sldMk cId="2205249148" sldId="281"/>
            <ac:spMk id="24" creationId="{818BF123-EE91-7340-E8D3-CF96523F8622}"/>
          </ac:spMkLst>
        </pc:spChg>
        <pc:grpChg chg="del">
          <ac:chgData name="Juan Raúl Padrón Griffe" userId="385cb459f0ad6e5a" providerId="LiveId" clId="{B1F630CC-50BC-449E-A6B1-49F54F43377A}" dt="2024-09-16T20:14:18.132" v="9507" actId="478"/>
          <ac:grpSpMkLst>
            <pc:docMk/>
            <pc:sldMk cId="2205249148" sldId="281"/>
            <ac:grpSpMk id="12" creationId="{81DDC451-4FBB-4C1C-63C8-B2B1B7CF79F6}"/>
          </ac:grpSpMkLst>
        </pc:grpChg>
        <pc:picChg chg="del">
          <ac:chgData name="Juan Raúl Padrón Griffe" userId="385cb459f0ad6e5a" providerId="LiveId" clId="{B1F630CC-50BC-449E-A6B1-49F54F43377A}" dt="2024-09-16T20:19:30.307" v="9710" actId="478"/>
          <ac:picMkLst>
            <pc:docMk/>
            <pc:sldMk cId="2205249148" sldId="281"/>
            <ac:picMk id="14" creationId="{26AE1F99-9623-EE32-B12D-2FC8DC8DA0EF}"/>
          </ac:picMkLst>
        </pc:picChg>
        <pc:picChg chg="add mod modCrop">
          <ac:chgData name="Juan Raúl Padrón Griffe" userId="385cb459f0ad6e5a" providerId="LiveId" clId="{B1F630CC-50BC-449E-A6B1-49F54F43377A}" dt="2024-09-16T20:37:26.794" v="9791" actId="1036"/>
          <ac:picMkLst>
            <pc:docMk/>
            <pc:sldMk cId="2205249148" sldId="281"/>
            <ac:picMk id="20" creationId="{556313AF-CD2B-D837-A04A-1A3AF2A310E0}"/>
          </ac:picMkLst>
        </pc:picChg>
        <pc:picChg chg="add mod">
          <ac:chgData name="Juan Raúl Padrón Griffe" userId="385cb459f0ad6e5a" providerId="LiveId" clId="{B1F630CC-50BC-449E-A6B1-49F54F43377A}" dt="2024-09-16T20:37:32.882" v="9794" actId="1036"/>
          <ac:picMkLst>
            <pc:docMk/>
            <pc:sldMk cId="2205249148" sldId="281"/>
            <ac:picMk id="23" creationId="{E339DF6B-D3FF-03F0-D139-BC4971F961FA}"/>
          </ac:picMkLst>
        </pc:picChg>
      </pc:sldChg>
      <pc:sldChg chg="del">
        <pc:chgData name="Juan Raúl Padrón Griffe" userId="385cb459f0ad6e5a" providerId="LiveId" clId="{B1F630CC-50BC-449E-A6B1-49F54F43377A}" dt="2024-09-13T16:57:41.441" v="57" actId="47"/>
        <pc:sldMkLst>
          <pc:docMk/>
          <pc:sldMk cId="916453257" sldId="287"/>
        </pc:sldMkLst>
      </pc:sldChg>
      <pc:sldChg chg="del">
        <pc:chgData name="Juan Raúl Padrón Griffe" userId="385cb459f0ad6e5a" providerId="LiveId" clId="{B1F630CC-50BC-449E-A6B1-49F54F43377A}" dt="2024-09-13T16:57:43.796" v="62" actId="47"/>
        <pc:sldMkLst>
          <pc:docMk/>
          <pc:sldMk cId="4099124527" sldId="293"/>
        </pc:sldMkLst>
      </pc:sldChg>
      <pc:sldChg chg="del">
        <pc:chgData name="Juan Raúl Padrón Griffe" userId="385cb459f0ad6e5a" providerId="LiveId" clId="{B1F630CC-50BC-449E-A6B1-49F54F43377A}" dt="2024-09-13T16:57:51.125" v="70" actId="47"/>
        <pc:sldMkLst>
          <pc:docMk/>
          <pc:sldMk cId="3226518713" sldId="297"/>
        </pc:sldMkLst>
      </pc:sldChg>
      <pc:sldChg chg="del">
        <pc:chgData name="Juan Raúl Padrón Griffe" userId="385cb459f0ad6e5a" providerId="LiveId" clId="{B1F630CC-50BC-449E-A6B1-49F54F43377A}" dt="2024-09-13T16:57:51.412" v="71" actId="47"/>
        <pc:sldMkLst>
          <pc:docMk/>
          <pc:sldMk cId="2214041419" sldId="298"/>
        </pc:sldMkLst>
      </pc:sldChg>
      <pc:sldChg chg="del">
        <pc:chgData name="Juan Raúl Padrón Griffe" userId="385cb459f0ad6e5a" providerId="LiveId" clId="{B1F630CC-50BC-449E-A6B1-49F54F43377A}" dt="2024-09-13T16:57:51.676" v="72" actId="47"/>
        <pc:sldMkLst>
          <pc:docMk/>
          <pc:sldMk cId="204724230" sldId="299"/>
        </pc:sldMkLst>
      </pc:sldChg>
      <pc:sldChg chg="del">
        <pc:chgData name="Juan Raúl Padrón Griffe" userId="385cb459f0ad6e5a" providerId="LiveId" clId="{B1F630CC-50BC-449E-A6B1-49F54F43377A}" dt="2024-09-13T16:57:44.331" v="64" actId="47"/>
        <pc:sldMkLst>
          <pc:docMk/>
          <pc:sldMk cId="1188214272" sldId="301"/>
        </pc:sldMkLst>
      </pc:sldChg>
      <pc:sldChg chg="del">
        <pc:chgData name="Juan Raúl Padrón Griffe" userId="385cb459f0ad6e5a" providerId="LiveId" clId="{B1F630CC-50BC-449E-A6B1-49F54F43377A}" dt="2024-09-13T16:57:52.902" v="76" actId="47"/>
        <pc:sldMkLst>
          <pc:docMk/>
          <pc:sldMk cId="2200194779" sldId="306"/>
        </pc:sldMkLst>
      </pc:sldChg>
      <pc:sldChg chg="del">
        <pc:chgData name="Juan Raúl Padrón Griffe" userId="385cb459f0ad6e5a" providerId="LiveId" clId="{B1F630CC-50BC-449E-A6B1-49F54F43377A}" dt="2024-09-13T16:57:42.964" v="60" actId="47"/>
        <pc:sldMkLst>
          <pc:docMk/>
          <pc:sldMk cId="3669990951" sldId="309"/>
        </pc:sldMkLst>
      </pc:sldChg>
      <pc:sldChg chg="del">
        <pc:chgData name="Juan Raúl Padrón Griffe" userId="385cb459f0ad6e5a" providerId="LiveId" clId="{B1F630CC-50BC-449E-A6B1-49F54F43377A}" dt="2024-09-13T16:57:44.582" v="65" actId="47"/>
        <pc:sldMkLst>
          <pc:docMk/>
          <pc:sldMk cId="3015185796" sldId="313"/>
        </pc:sldMkLst>
      </pc:sldChg>
      <pc:sldChg chg="del">
        <pc:chgData name="Juan Raúl Padrón Griffe" userId="385cb459f0ad6e5a" providerId="LiveId" clId="{B1F630CC-50BC-449E-A6B1-49F54F43377A}" dt="2024-09-13T16:57:38.520" v="51" actId="47"/>
        <pc:sldMkLst>
          <pc:docMk/>
          <pc:sldMk cId="2466490165" sldId="317"/>
        </pc:sldMkLst>
      </pc:sldChg>
      <pc:sldChg chg="del">
        <pc:chgData name="Juan Raúl Padrón Griffe" userId="385cb459f0ad6e5a" providerId="LiveId" clId="{B1F630CC-50BC-449E-A6B1-49F54F43377A}" dt="2024-09-13T16:57:44.864" v="66" actId="47"/>
        <pc:sldMkLst>
          <pc:docMk/>
          <pc:sldMk cId="2296458253" sldId="318"/>
        </pc:sldMkLst>
      </pc:sldChg>
      <pc:sldChg chg="del">
        <pc:chgData name="Juan Raúl Padrón Griffe" userId="385cb459f0ad6e5a" providerId="LiveId" clId="{B1F630CC-50BC-449E-A6B1-49F54F43377A}" dt="2024-09-13T16:57:50.292" v="68" actId="47"/>
        <pc:sldMkLst>
          <pc:docMk/>
          <pc:sldMk cId="1527982204" sldId="319"/>
        </pc:sldMkLst>
      </pc:sldChg>
      <pc:sldChg chg="del">
        <pc:chgData name="Juan Raúl Padrón Griffe" userId="385cb459f0ad6e5a" providerId="LiveId" clId="{B1F630CC-50BC-449E-A6B1-49F54F43377A}" dt="2024-09-13T16:57:50.831" v="69" actId="47"/>
        <pc:sldMkLst>
          <pc:docMk/>
          <pc:sldMk cId="3824000838" sldId="321"/>
        </pc:sldMkLst>
      </pc:sldChg>
      <pc:sldChg chg="del">
        <pc:chgData name="Juan Raúl Padrón Griffe" userId="385cb459f0ad6e5a" providerId="LiveId" clId="{B1F630CC-50BC-449E-A6B1-49F54F43377A}" dt="2024-09-13T16:57:40.483" v="55" actId="47"/>
        <pc:sldMkLst>
          <pc:docMk/>
          <pc:sldMk cId="3689645474" sldId="322"/>
        </pc:sldMkLst>
      </pc:sldChg>
      <pc:sldChg chg="del">
        <pc:chgData name="Juan Raúl Padrón Griffe" userId="385cb459f0ad6e5a" providerId="LiveId" clId="{B1F630CC-50BC-449E-A6B1-49F54F43377A}" dt="2024-09-13T16:57:52.414" v="74" actId="47"/>
        <pc:sldMkLst>
          <pc:docMk/>
          <pc:sldMk cId="1274273015" sldId="327"/>
        </pc:sldMkLst>
      </pc:sldChg>
      <pc:sldChg chg="addSp delSp modSp add del mod modNotesTx">
        <pc:chgData name="Juan Raúl Padrón Griffe" userId="385cb459f0ad6e5a" providerId="LiveId" clId="{B1F630CC-50BC-449E-A6B1-49F54F43377A}" dt="2024-09-16T10:47:38.129" v="6100"/>
        <pc:sldMkLst>
          <pc:docMk/>
          <pc:sldMk cId="449052272" sldId="328"/>
        </pc:sldMkLst>
        <pc:spChg chg="add mod">
          <ac:chgData name="Juan Raúl Padrón Griffe" userId="385cb459f0ad6e5a" providerId="LiveId" clId="{B1F630CC-50BC-449E-A6B1-49F54F43377A}" dt="2024-09-16T10:47:38.129" v="6100"/>
          <ac:spMkLst>
            <pc:docMk/>
            <pc:sldMk cId="449052272" sldId="328"/>
            <ac:spMk id="2" creationId="{5C0A4AE3-8C78-D227-C331-3347B8A29050}"/>
          </ac:spMkLst>
        </pc:spChg>
        <pc:spChg chg="mod">
          <ac:chgData name="Juan Raúl Padrón Griffe" userId="385cb459f0ad6e5a" providerId="LiveId" clId="{B1F630CC-50BC-449E-A6B1-49F54F43377A}" dt="2024-09-13T18:24:16.092" v="389" actId="20577"/>
          <ac:spMkLst>
            <pc:docMk/>
            <pc:sldMk cId="449052272" sldId="328"/>
            <ac:spMk id="3" creationId="{E2AE704A-49E6-B446-A95E-4783FA051F23}"/>
          </ac:spMkLst>
        </pc:spChg>
        <pc:spChg chg="mod">
          <ac:chgData name="Juan Raúl Padrón Griffe" userId="385cb459f0ad6e5a" providerId="LiveId" clId="{B1F630CC-50BC-449E-A6B1-49F54F43377A}" dt="2024-09-15T08:14:51.446" v="1149" actId="14100"/>
          <ac:spMkLst>
            <pc:docMk/>
            <pc:sldMk cId="449052272" sldId="328"/>
            <ac:spMk id="21" creationId="{23040DBD-8D88-EFD4-21DB-0EB3C3865BB3}"/>
          </ac:spMkLst>
        </pc:spChg>
        <pc:spChg chg="mod">
          <ac:chgData name="Juan Raúl Padrón Griffe" userId="385cb459f0ad6e5a" providerId="LiveId" clId="{B1F630CC-50BC-449E-A6B1-49F54F43377A}" dt="2024-09-15T08:50:03.431" v="2673" actId="14100"/>
          <ac:spMkLst>
            <pc:docMk/>
            <pc:sldMk cId="449052272" sldId="328"/>
            <ac:spMk id="22" creationId="{00639F9B-3AA7-BAF3-6526-AC11F5DCDBB1}"/>
          </ac:spMkLst>
        </pc:spChg>
        <pc:spChg chg="mod">
          <ac:chgData name="Juan Raúl Padrón Griffe" userId="385cb459f0ad6e5a" providerId="LiveId" clId="{B1F630CC-50BC-449E-A6B1-49F54F43377A}" dt="2024-09-15T14:26:02.701" v="3549" actId="20577"/>
          <ac:spMkLst>
            <pc:docMk/>
            <pc:sldMk cId="449052272" sldId="328"/>
            <ac:spMk id="25" creationId="{A280302A-1AC3-9F81-03DB-35FCE6FAFE55}"/>
          </ac:spMkLst>
        </pc:spChg>
        <pc:spChg chg="mod">
          <ac:chgData name="Juan Raúl Padrón Griffe" userId="385cb459f0ad6e5a" providerId="LiveId" clId="{B1F630CC-50BC-449E-A6B1-49F54F43377A}" dt="2024-09-13T18:28:29.527" v="431" actId="20577"/>
          <ac:spMkLst>
            <pc:docMk/>
            <pc:sldMk cId="449052272" sldId="328"/>
            <ac:spMk id="26" creationId="{E860FE00-9419-9034-6E41-04CC6B76F322}"/>
          </ac:spMkLst>
        </pc:spChg>
        <pc:spChg chg="mod">
          <ac:chgData name="Juan Raúl Padrón Griffe" userId="385cb459f0ad6e5a" providerId="LiveId" clId="{B1F630CC-50BC-449E-A6B1-49F54F43377A}" dt="2024-09-15T08:50:07.657" v="2674" actId="14100"/>
          <ac:spMkLst>
            <pc:docMk/>
            <pc:sldMk cId="449052272" sldId="328"/>
            <ac:spMk id="27" creationId="{66F69C57-34E8-F5CB-5FA6-C62CC5C52DA1}"/>
          </ac:spMkLst>
        </pc:spChg>
        <pc:grpChg chg="del mod">
          <ac:chgData name="Juan Raúl Padrón Griffe" userId="385cb459f0ad6e5a" providerId="LiveId" clId="{B1F630CC-50BC-449E-A6B1-49F54F43377A}" dt="2024-09-13T18:42:14.515" v="573" actId="478"/>
          <ac:grpSpMkLst>
            <pc:docMk/>
            <pc:sldMk cId="449052272" sldId="328"/>
            <ac:grpSpMk id="19" creationId="{46A59C16-D98E-5936-4B84-9848970DAC52}"/>
          </ac:grpSpMkLst>
        </pc:grpChg>
        <pc:picChg chg="add mod modCrop">
          <ac:chgData name="Juan Raúl Padrón Griffe" userId="385cb459f0ad6e5a" providerId="LiveId" clId="{B1F630CC-50BC-449E-A6B1-49F54F43377A}" dt="2024-09-13T18:35:40.239" v="464" actId="1076"/>
          <ac:picMkLst>
            <pc:docMk/>
            <pc:sldMk cId="449052272" sldId="328"/>
            <ac:picMk id="5" creationId="{BC97A039-1D07-9544-8CF7-E1A34DFF835F}"/>
          </ac:picMkLst>
        </pc:picChg>
        <pc:picChg chg="del">
          <ac:chgData name="Juan Raúl Padrón Griffe" userId="385cb459f0ad6e5a" providerId="LiveId" clId="{B1F630CC-50BC-449E-A6B1-49F54F43377A}" dt="2024-09-13T18:27:21.907" v="421" actId="478"/>
          <ac:picMkLst>
            <pc:docMk/>
            <pc:sldMk cId="449052272" sldId="328"/>
            <ac:picMk id="20" creationId="{390336D7-45E8-8F9F-3B06-E36F928651C1}"/>
          </ac:picMkLst>
        </pc:picChg>
        <pc:picChg chg="del">
          <ac:chgData name="Juan Raúl Padrón Griffe" userId="385cb459f0ad6e5a" providerId="LiveId" clId="{B1F630CC-50BC-449E-A6B1-49F54F43377A}" dt="2024-09-13T18:26:35.347" v="419" actId="478"/>
          <ac:picMkLst>
            <pc:docMk/>
            <pc:sldMk cId="449052272" sldId="328"/>
            <ac:picMk id="23" creationId="{A84B0EAF-1874-0BB9-91C8-86B271856055}"/>
          </ac:picMkLst>
        </pc:picChg>
        <pc:picChg chg="add mod">
          <ac:chgData name="Juan Raúl Padrón Griffe" userId="385cb459f0ad6e5a" providerId="LiveId" clId="{B1F630CC-50BC-449E-A6B1-49F54F43377A}" dt="2024-09-13T18:43:30.772" v="579" actId="1076"/>
          <ac:picMkLst>
            <pc:docMk/>
            <pc:sldMk cId="449052272" sldId="328"/>
            <ac:picMk id="28" creationId="{6DC2A368-1F16-D64C-2D16-BC23F0C82450}"/>
          </ac:picMkLst>
        </pc:picChg>
        <pc:picChg chg="add mod modCrop">
          <ac:chgData name="Juan Raúl Padrón Griffe" userId="385cb459f0ad6e5a" providerId="LiveId" clId="{B1F630CC-50BC-449E-A6B1-49F54F43377A}" dt="2024-09-13T18:35:40.239" v="464" actId="1076"/>
          <ac:picMkLst>
            <pc:docMk/>
            <pc:sldMk cId="449052272" sldId="328"/>
            <ac:picMk id="29" creationId="{1EE73EF5-9E5F-316E-242D-5F8A4B1B1A8B}"/>
          </ac:picMkLst>
        </pc:picChg>
        <pc:picChg chg="add mod modCrop">
          <ac:chgData name="Juan Raúl Padrón Griffe" userId="385cb459f0ad6e5a" providerId="LiveId" clId="{B1F630CC-50BC-449E-A6B1-49F54F43377A}" dt="2024-09-13T18:43:50.813" v="581" actId="1076"/>
          <ac:picMkLst>
            <pc:docMk/>
            <pc:sldMk cId="449052272" sldId="328"/>
            <ac:picMk id="30" creationId="{6106DAD8-E681-F967-B37B-6A0BA03024FD}"/>
          </ac:picMkLst>
        </pc:picChg>
      </pc:sldChg>
      <pc:sldChg chg="del">
        <pc:chgData name="Juan Raúl Padrón Griffe" userId="385cb459f0ad6e5a" providerId="LiveId" clId="{B1F630CC-50BC-449E-A6B1-49F54F43377A}" dt="2024-09-13T16:57:52.068" v="73" actId="47"/>
        <pc:sldMkLst>
          <pc:docMk/>
          <pc:sldMk cId="2999332324" sldId="329"/>
        </pc:sldMkLst>
      </pc:sldChg>
      <pc:sldChg chg="del">
        <pc:chgData name="Juan Raúl Padrón Griffe" userId="385cb459f0ad6e5a" providerId="LiveId" clId="{B1F630CC-50BC-449E-A6B1-49F54F43377A}" dt="2024-09-13T16:57:45.099" v="67" actId="47"/>
        <pc:sldMkLst>
          <pc:docMk/>
          <pc:sldMk cId="3612302397" sldId="330"/>
        </pc:sldMkLst>
      </pc:sldChg>
      <pc:sldChg chg="del">
        <pc:chgData name="Juan Raúl Padrón Griffe" userId="385cb459f0ad6e5a" providerId="LiveId" clId="{B1F630CC-50BC-449E-A6B1-49F54F43377A}" dt="2024-09-13T16:57:42.556" v="59" actId="47"/>
        <pc:sldMkLst>
          <pc:docMk/>
          <pc:sldMk cId="2359499800" sldId="331"/>
        </pc:sldMkLst>
      </pc:sldChg>
      <pc:sldChg chg="del">
        <pc:chgData name="Juan Raúl Padrón Griffe" userId="385cb459f0ad6e5a" providerId="LiveId" clId="{B1F630CC-50BC-449E-A6B1-49F54F43377A}" dt="2024-09-13T16:57:44.064" v="63" actId="47"/>
        <pc:sldMkLst>
          <pc:docMk/>
          <pc:sldMk cId="841136244" sldId="332"/>
        </pc:sldMkLst>
      </pc:sldChg>
      <pc:sldChg chg="del">
        <pc:chgData name="Juan Raúl Padrón Griffe" userId="385cb459f0ad6e5a" providerId="LiveId" clId="{B1F630CC-50BC-449E-A6B1-49F54F43377A}" dt="2024-09-13T16:57:52.667" v="75" actId="47"/>
        <pc:sldMkLst>
          <pc:docMk/>
          <pc:sldMk cId="757863381" sldId="333"/>
        </pc:sldMkLst>
      </pc:sldChg>
      <pc:sldChg chg="modSp add del mod modAnim modShow">
        <pc:chgData name="Juan Raúl Padrón Griffe" userId="385cb459f0ad6e5a" providerId="LiveId" clId="{B1F630CC-50BC-449E-A6B1-49F54F43377A}" dt="2024-09-26T13:38:38.984" v="11252" actId="20577"/>
        <pc:sldMkLst>
          <pc:docMk/>
          <pc:sldMk cId="45065398" sldId="334"/>
        </pc:sldMkLst>
        <pc:spChg chg="mod">
          <ac:chgData name="Juan Raúl Padrón Griffe" userId="385cb459f0ad6e5a" providerId="LiveId" clId="{B1F630CC-50BC-449E-A6B1-49F54F43377A}" dt="2024-09-26T13:38:38.984" v="11252" actId="20577"/>
          <ac:spMkLst>
            <pc:docMk/>
            <pc:sldMk cId="45065398" sldId="334"/>
            <ac:spMk id="3" creationId="{05DAC8F6-0E6F-899F-B7EE-299A84A9DC6E}"/>
          </ac:spMkLst>
        </pc:spChg>
      </pc:sldChg>
      <pc:sldChg chg="addSp delSp modSp add mod ord delAnim modAnim modShow modNotesTx">
        <pc:chgData name="Juan Raúl Padrón Griffe" userId="385cb459f0ad6e5a" providerId="LiveId" clId="{B1F630CC-50BC-449E-A6B1-49F54F43377A}" dt="2024-09-26T10:15:19.066" v="10618" actId="729"/>
        <pc:sldMkLst>
          <pc:docMk/>
          <pc:sldMk cId="1408054264" sldId="335"/>
        </pc:sldMkLst>
        <pc:spChg chg="add mod">
          <ac:chgData name="Juan Raúl Padrón Griffe" userId="385cb459f0ad6e5a" providerId="LiveId" clId="{B1F630CC-50BC-449E-A6B1-49F54F43377A}" dt="2024-09-16T10:41:35.697" v="6086" actId="20577"/>
          <ac:spMkLst>
            <pc:docMk/>
            <pc:sldMk cId="1408054264" sldId="335"/>
            <ac:spMk id="2" creationId="{9FEF7AB4-4952-BE0C-0E5D-E4BD248026A7}"/>
          </ac:spMkLst>
        </pc:spChg>
        <pc:spChg chg="del">
          <ac:chgData name="Juan Raúl Padrón Griffe" userId="385cb459f0ad6e5a" providerId="LiveId" clId="{B1F630CC-50BC-449E-A6B1-49F54F43377A}" dt="2024-09-13T16:49:02.415" v="8" actId="478"/>
          <ac:spMkLst>
            <pc:docMk/>
            <pc:sldMk cId="1408054264" sldId="335"/>
            <ac:spMk id="3" creationId="{275384B9-669C-D5C6-1A1A-7EDBFE07AE45}"/>
          </ac:spMkLst>
        </pc:spChg>
        <pc:spChg chg="mod">
          <ac:chgData name="Juan Raúl Padrón Griffe" userId="385cb459f0ad6e5a" providerId="LiveId" clId="{B1F630CC-50BC-449E-A6B1-49F54F43377A}" dt="2024-09-16T16:43:46.002" v="8891"/>
          <ac:spMkLst>
            <pc:docMk/>
            <pc:sldMk cId="1408054264" sldId="335"/>
            <ac:spMk id="4" creationId="{32485F6D-B1E1-7592-D9CF-09808ADFF938}"/>
          </ac:spMkLst>
        </pc:spChg>
        <pc:spChg chg="del">
          <ac:chgData name="Juan Raúl Padrón Griffe" userId="385cb459f0ad6e5a" providerId="LiveId" clId="{B1F630CC-50BC-449E-A6B1-49F54F43377A}" dt="2024-09-13T16:49:00.036" v="7" actId="478"/>
          <ac:spMkLst>
            <pc:docMk/>
            <pc:sldMk cId="1408054264" sldId="335"/>
            <ac:spMk id="5" creationId="{02638CF6-8767-001C-106E-4363B6BAD1B5}"/>
          </ac:spMkLst>
        </pc:spChg>
        <pc:spChg chg="del mod">
          <ac:chgData name="Juan Raúl Padrón Griffe" userId="385cb459f0ad6e5a" providerId="LiveId" clId="{B1F630CC-50BC-449E-A6B1-49F54F43377A}" dt="2024-09-13T16:48:58.367" v="6" actId="478"/>
          <ac:spMkLst>
            <pc:docMk/>
            <pc:sldMk cId="1408054264" sldId="335"/>
            <ac:spMk id="6" creationId="{008B8A46-018D-7398-6FE1-61A8C45B63E1}"/>
          </ac:spMkLst>
        </pc:spChg>
        <pc:spChg chg="del">
          <ac:chgData name="Juan Raúl Padrón Griffe" userId="385cb459f0ad6e5a" providerId="LiveId" clId="{B1F630CC-50BC-449E-A6B1-49F54F43377A}" dt="2024-09-13T16:48:56.979" v="4" actId="478"/>
          <ac:spMkLst>
            <pc:docMk/>
            <pc:sldMk cId="1408054264" sldId="335"/>
            <ac:spMk id="8" creationId="{0C8D4FA0-FE0B-CFEB-1FE0-4E5A5216D4C9}"/>
          </ac:spMkLst>
        </pc:spChg>
        <pc:picChg chg="del">
          <ac:chgData name="Juan Raúl Padrón Griffe" userId="385cb459f0ad6e5a" providerId="LiveId" clId="{B1F630CC-50BC-449E-A6B1-49F54F43377A}" dt="2024-09-13T16:48:54.274" v="1" actId="478"/>
          <ac:picMkLst>
            <pc:docMk/>
            <pc:sldMk cId="1408054264" sldId="335"/>
            <ac:picMk id="2" creationId="{B9C0C2E4-F302-A2C3-D929-5E1E9438EBC4}"/>
          </ac:picMkLst>
        </pc:picChg>
        <pc:picChg chg="del mod">
          <ac:chgData name="Juan Raúl Padrón Griffe" userId="385cb459f0ad6e5a" providerId="LiveId" clId="{B1F630CC-50BC-449E-A6B1-49F54F43377A}" dt="2024-09-13T16:48:55.134" v="3" actId="478"/>
          <ac:picMkLst>
            <pc:docMk/>
            <pc:sldMk cId="1408054264" sldId="335"/>
            <ac:picMk id="9" creationId="{C4BE3997-A91F-0F6A-F423-2E692AB9F6C9}"/>
          </ac:picMkLst>
        </pc:picChg>
        <pc:picChg chg="add mod">
          <ac:chgData name="Juan Raúl Padrón Griffe" userId="385cb459f0ad6e5a" providerId="LiveId" clId="{B1F630CC-50BC-449E-A6B1-49F54F43377A}" dt="2024-09-16T10:05:48.781" v="5343" actId="1076"/>
          <ac:picMkLst>
            <pc:docMk/>
            <pc:sldMk cId="1408054264" sldId="335"/>
            <ac:picMk id="10" creationId="{794E7B8E-2CC0-0669-0897-1D678CACB7CB}"/>
          </ac:picMkLst>
        </pc:picChg>
      </pc:sldChg>
      <pc:sldChg chg="addSp delSp modSp add mod modShow modNotesTx">
        <pc:chgData name="Juan Raúl Padrón Griffe" userId="385cb459f0ad6e5a" providerId="LiveId" clId="{B1F630CC-50BC-449E-A6B1-49F54F43377A}" dt="2024-09-26T13:02:21.272" v="11047" actId="729"/>
        <pc:sldMkLst>
          <pc:docMk/>
          <pc:sldMk cId="1823239071" sldId="336"/>
        </pc:sldMkLst>
        <pc:spChg chg="add mod">
          <ac:chgData name="Juan Raúl Padrón Griffe" userId="385cb459f0ad6e5a" providerId="LiveId" clId="{B1F630CC-50BC-449E-A6B1-49F54F43377A}" dt="2024-09-16T10:41:19.772" v="6083"/>
          <ac:spMkLst>
            <pc:docMk/>
            <pc:sldMk cId="1823239071" sldId="336"/>
            <ac:spMk id="2" creationId="{422C8485-5F8F-AF95-D27A-3AB3FB07C880}"/>
          </ac:spMkLst>
        </pc:spChg>
        <pc:spChg chg="mod">
          <ac:chgData name="Juan Raúl Padrón Griffe" userId="385cb459f0ad6e5a" providerId="LiveId" clId="{B1F630CC-50BC-449E-A6B1-49F54F43377A}" dt="2024-09-16T16:43:56.512" v="8897"/>
          <ac:spMkLst>
            <pc:docMk/>
            <pc:sldMk cId="1823239071" sldId="336"/>
            <ac:spMk id="4" creationId="{32485F6D-B1E1-7592-D9CF-09808ADFF938}"/>
          </ac:spMkLst>
        </pc:spChg>
        <pc:picChg chg="add mod">
          <ac:chgData name="Juan Raúl Padrón Griffe" userId="385cb459f0ad6e5a" providerId="LiveId" clId="{B1F630CC-50BC-449E-A6B1-49F54F43377A}" dt="2024-09-16T10:12:55.351" v="5673" actId="1076"/>
          <ac:picMkLst>
            <pc:docMk/>
            <pc:sldMk cId="1823239071" sldId="336"/>
            <ac:picMk id="3" creationId="{B116FA3F-4B58-66E1-FDBB-7D50B2D11871}"/>
          </ac:picMkLst>
        </pc:picChg>
        <pc:picChg chg="del">
          <ac:chgData name="Juan Raúl Padrón Griffe" userId="385cb459f0ad6e5a" providerId="LiveId" clId="{B1F630CC-50BC-449E-A6B1-49F54F43377A}" dt="2024-09-13T16:52:02.319" v="47" actId="478"/>
          <ac:picMkLst>
            <pc:docMk/>
            <pc:sldMk cId="1823239071" sldId="336"/>
            <ac:picMk id="10" creationId="{794E7B8E-2CC0-0669-0897-1D678CACB7CB}"/>
          </ac:picMkLst>
        </pc:picChg>
      </pc:sldChg>
      <pc:sldChg chg="addSp delSp modSp add mod modAnim modNotesTx">
        <pc:chgData name="Juan Raúl Padrón Griffe" userId="385cb459f0ad6e5a" providerId="LiveId" clId="{B1F630CC-50BC-449E-A6B1-49F54F43377A}" dt="2024-09-18T06:50:15.156" v="10207"/>
        <pc:sldMkLst>
          <pc:docMk/>
          <pc:sldMk cId="4013764700" sldId="337"/>
        </pc:sldMkLst>
        <pc:spChg chg="add mod">
          <ac:chgData name="Juan Raúl Padrón Griffe" userId="385cb459f0ad6e5a" providerId="LiveId" clId="{B1F630CC-50BC-449E-A6B1-49F54F43377A}" dt="2024-09-16T10:00:01.767" v="5314" actId="20577"/>
          <ac:spMkLst>
            <pc:docMk/>
            <pc:sldMk cId="4013764700" sldId="337"/>
            <ac:spMk id="2" creationId="{779D108A-2768-D2B8-79D7-D4D82B225C05}"/>
          </ac:spMkLst>
        </pc:spChg>
        <pc:spChg chg="mod">
          <ac:chgData name="Juan Raúl Padrón Griffe" userId="385cb459f0ad6e5a" providerId="LiveId" clId="{B1F630CC-50BC-449E-A6B1-49F54F43377A}" dt="2024-09-16T16:43:49.893" v="8894"/>
          <ac:spMkLst>
            <pc:docMk/>
            <pc:sldMk cId="4013764700" sldId="337"/>
            <ac:spMk id="4" creationId="{32485F6D-B1E1-7592-D9CF-09808ADFF938}"/>
          </ac:spMkLst>
        </pc:spChg>
        <pc:picChg chg="add mod">
          <ac:chgData name="Juan Raúl Padrón Griffe" userId="385cb459f0ad6e5a" providerId="LiveId" clId="{B1F630CC-50BC-449E-A6B1-49F54F43377A}" dt="2024-09-16T09:59:44.165" v="5311" actId="1076"/>
          <ac:picMkLst>
            <pc:docMk/>
            <pc:sldMk cId="4013764700" sldId="337"/>
            <ac:picMk id="3" creationId="{A522E926-D3A8-1430-3B24-33E55FF94735}"/>
          </ac:picMkLst>
        </pc:picChg>
        <pc:picChg chg="del">
          <ac:chgData name="Juan Raúl Padrón Griffe" userId="385cb459f0ad6e5a" providerId="LiveId" clId="{B1F630CC-50BC-449E-A6B1-49F54F43377A}" dt="2024-09-13T16:58:57.935" v="83" actId="478"/>
          <ac:picMkLst>
            <pc:docMk/>
            <pc:sldMk cId="4013764700" sldId="337"/>
            <ac:picMk id="10" creationId="{794E7B8E-2CC0-0669-0897-1D678CACB7CB}"/>
          </ac:picMkLst>
        </pc:picChg>
      </pc:sldChg>
      <pc:sldChg chg="addSp delSp modSp add mod delAnim modAnim">
        <pc:chgData name="Juan Raúl Padrón Griffe" userId="385cb459f0ad6e5a" providerId="LiveId" clId="{B1F630CC-50BC-449E-A6B1-49F54F43377A}" dt="2024-09-26T16:31:15.118" v="11859"/>
        <pc:sldMkLst>
          <pc:docMk/>
          <pc:sldMk cId="965121664" sldId="338"/>
        </pc:sldMkLst>
        <pc:spChg chg="add mod">
          <ac:chgData name="Juan Raúl Padrón Griffe" userId="385cb459f0ad6e5a" providerId="LiveId" clId="{B1F630CC-50BC-449E-A6B1-49F54F43377A}" dt="2024-09-16T09:24:49.760" v="4822" actId="1076"/>
          <ac:spMkLst>
            <pc:docMk/>
            <pc:sldMk cId="965121664" sldId="338"/>
            <ac:spMk id="2" creationId="{0D1DAA09-81D8-38AE-9F46-4F3AE062F9C4}"/>
          </ac:spMkLst>
        </pc:spChg>
        <pc:spChg chg="add mod">
          <ac:chgData name="Juan Raúl Padrón Griffe" userId="385cb459f0ad6e5a" providerId="LiveId" clId="{B1F630CC-50BC-449E-A6B1-49F54F43377A}" dt="2024-09-26T16:31:08.638" v="11858" actId="1076"/>
          <ac:spMkLst>
            <pc:docMk/>
            <pc:sldMk cId="965121664" sldId="338"/>
            <ac:spMk id="3" creationId="{1CD01066-CC67-9941-D68C-01986B7EAFFE}"/>
          </ac:spMkLst>
        </pc:spChg>
        <pc:spChg chg="add del mod">
          <ac:chgData name="Juan Raúl Padrón Griffe" userId="385cb459f0ad6e5a" providerId="LiveId" clId="{B1F630CC-50BC-449E-A6B1-49F54F43377A}" dt="2024-09-16T09:14:19.709" v="4707" actId="478"/>
          <ac:spMkLst>
            <pc:docMk/>
            <pc:sldMk cId="965121664" sldId="338"/>
            <ac:spMk id="3" creationId="{F3E983B8-F49A-0132-3697-0321D696DDC6}"/>
          </ac:spMkLst>
        </pc:spChg>
        <pc:spChg chg="mod">
          <ac:chgData name="Juan Raúl Padrón Griffe" userId="385cb459f0ad6e5a" providerId="LiveId" clId="{B1F630CC-50BC-449E-A6B1-49F54F43377A}" dt="2024-09-13T17:12:35.555" v="138" actId="20577"/>
          <ac:spMkLst>
            <pc:docMk/>
            <pc:sldMk cId="965121664" sldId="338"/>
            <ac:spMk id="4" creationId="{32485F6D-B1E1-7592-D9CF-09808ADFF938}"/>
          </ac:spMkLst>
        </pc:spChg>
        <pc:spChg chg="add mod">
          <ac:chgData name="Juan Raúl Padrón Griffe" userId="385cb459f0ad6e5a" providerId="LiveId" clId="{B1F630CC-50BC-449E-A6B1-49F54F43377A}" dt="2024-09-16T09:24:49.760" v="4822" actId="1076"/>
          <ac:spMkLst>
            <pc:docMk/>
            <pc:sldMk cId="965121664" sldId="338"/>
            <ac:spMk id="6" creationId="{9D7B9E01-3A9E-EB64-2A15-B39D5C1CDC29}"/>
          </ac:spMkLst>
        </pc:spChg>
        <pc:spChg chg="add mod">
          <ac:chgData name="Juan Raúl Padrón Griffe" userId="385cb459f0ad6e5a" providerId="LiveId" clId="{B1F630CC-50BC-449E-A6B1-49F54F43377A}" dt="2024-09-16T09:24:49.760" v="4822" actId="1076"/>
          <ac:spMkLst>
            <pc:docMk/>
            <pc:sldMk cId="965121664" sldId="338"/>
            <ac:spMk id="7" creationId="{21E44177-B19C-39F5-D834-5ECF3A47750F}"/>
          </ac:spMkLst>
        </pc:spChg>
        <pc:spChg chg="add mod">
          <ac:chgData name="Juan Raúl Padrón Griffe" userId="385cb459f0ad6e5a" providerId="LiveId" clId="{B1F630CC-50BC-449E-A6B1-49F54F43377A}" dt="2024-09-16T09:30:26.118" v="4889" actId="1076"/>
          <ac:spMkLst>
            <pc:docMk/>
            <pc:sldMk cId="965121664" sldId="338"/>
            <ac:spMk id="12" creationId="{443EC916-D21E-1661-630C-066499EC8470}"/>
          </ac:spMkLst>
        </pc:spChg>
        <pc:spChg chg="add mod">
          <ac:chgData name="Juan Raúl Padrón Griffe" userId="385cb459f0ad6e5a" providerId="LiveId" clId="{B1F630CC-50BC-449E-A6B1-49F54F43377A}" dt="2024-09-16T09:49:00.995" v="5114" actId="20577"/>
          <ac:spMkLst>
            <pc:docMk/>
            <pc:sldMk cId="965121664" sldId="338"/>
            <ac:spMk id="13" creationId="{5D2A1A25-61F2-CC76-20DD-C4A16C65CB73}"/>
          </ac:spMkLst>
        </pc:spChg>
        <pc:picChg chg="del">
          <ac:chgData name="Juan Raúl Padrón Griffe" userId="385cb459f0ad6e5a" providerId="LiveId" clId="{B1F630CC-50BC-449E-A6B1-49F54F43377A}" dt="2024-09-13T17:10:19.751" v="103" actId="478"/>
          <ac:picMkLst>
            <pc:docMk/>
            <pc:sldMk cId="965121664" sldId="338"/>
            <ac:picMk id="3" creationId="{A522E926-D3A8-1430-3B24-33E55FF94735}"/>
          </ac:picMkLst>
        </pc:picChg>
        <pc:picChg chg="add mod">
          <ac:chgData name="Juan Raúl Padrón Griffe" userId="385cb459f0ad6e5a" providerId="LiveId" clId="{B1F630CC-50BC-449E-A6B1-49F54F43377A}" dt="2024-09-16T09:24:49.760" v="4822" actId="1076"/>
          <ac:picMkLst>
            <pc:docMk/>
            <pc:sldMk cId="965121664" sldId="338"/>
            <ac:picMk id="5" creationId="{13434210-86D3-D7AE-D09E-BD1A41CE3783}"/>
          </ac:picMkLst>
        </pc:picChg>
        <pc:picChg chg="add del">
          <ac:chgData name="Juan Raúl Padrón Griffe" userId="385cb459f0ad6e5a" providerId="LiveId" clId="{B1F630CC-50BC-449E-A6B1-49F54F43377A}" dt="2024-09-13T17:12:26.531" v="111" actId="22"/>
          <ac:picMkLst>
            <pc:docMk/>
            <pc:sldMk cId="965121664" sldId="338"/>
            <ac:picMk id="7" creationId="{2F654FB9-F106-61C8-7B93-E7A0FF658474}"/>
          </ac:picMkLst>
        </pc:picChg>
        <pc:picChg chg="add mod">
          <ac:chgData name="Juan Raúl Padrón Griffe" userId="385cb459f0ad6e5a" providerId="LiveId" clId="{B1F630CC-50BC-449E-A6B1-49F54F43377A}" dt="2024-09-16T09:25:45.936" v="4831" actId="1076"/>
          <ac:picMkLst>
            <pc:docMk/>
            <pc:sldMk cId="965121664" sldId="338"/>
            <ac:picMk id="9" creationId="{BB7E7EEA-1C7B-84D9-088D-E99BD7396075}"/>
          </ac:picMkLst>
        </pc:picChg>
        <pc:picChg chg="add del">
          <ac:chgData name="Juan Raúl Padrón Griffe" userId="385cb459f0ad6e5a" providerId="LiveId" clId="{B1F630CC-50BC-449E-A6B1-49F54F43377A}" dt="2024-09-16T09:25:40.609" v="4830" actId="22"/>
          <ac:picMkLst>
            <pc:docMk/>
            <pc:sldMk cId="965121664" sldId="338"/>
            <ac:picMk id="11" creationId="{2A627CC1-B631-0932-40B4-A95E3BA0FF4E}"/>
          </ac:picMkLst>
        </pc:picChg>
      </pc:sldChg>
      <pc:sldChg chg="add del">
        <pc:chgData name="Juan Raúl Padrón Griffe" userId="385cb459f0ad6e5a" providerId="LiveId" clId="{B1F630CC-50BC-449E-A6B1-49F54F43377A}" dt="2024-09-13T17:10:35.561" v="105"/>
        <pc:sldMkLst>
          <pc:docMk/>
          <pc:sldMk cId="2013715620" sldId="339"/>
        </pc:sldMkLst>
      </pc:sldChg>
      <pc:sldChg chg="addSp delSp modSp add mod delAnim modAnim">
        <pc:chgData name="Juan Raúl Padrón Griffe" userId="385cb459f0ad6e5a" providerId="LiveId" clId="{B1F630CC-50BC-449E-A6B1-49F54F43377A}" dt="2024-09-27T11:25:42.433" v="11989" actId="11529"/>
        <pc:sldMkLst>
          <pc:docMk/>
          <pc:sldMk cId="3995228312" sldId="339"/>
        </pc:sldMkLst>
        <pc:spChg chg="add mod">
          <ac:chgData name="Juan Raúl Padrón Griffe" userId="385cb459f0ad6e5a" providerId="LiveId" clId="{B1F630CC-50BC-449E-A6B1-49F54F43377A}" dt="2024-09-16T09:27:52.376" v="4883" actId="1036"/>
          <ac:spMkLst>
            <pc:docMk/>
            <pc:sldMk cId="3995228312" sldId="339"/>
            <ac:spMk id="2" creationId="{721F8314-9B67-D029-5350-B683316FC9D0}"/>
          </ac:spMkLst>
        </pc:spChg>
        <pc:spChg chg="add mod">
          <ac:chgData name="Juan Raúl Padrón Griffe" userId="385cb459f0ad6e5a" providerId="LiveId" clId="{B1F630CC-50BC-449E-A6B1-49F54F43377A}" dt="2024-09-16T09:27:52.376" v="4883" actId="1036"/>
          <ac:spMkLst>
            <pc:docMk/>
            <pc:sldMk cId="3995228312" sldId="339"/>
            <ac:spMk id="5" creationId="{B5C3C7F5-985C-5F29-EE04-0F2BF91FDB07}"/>
          </ac:spMkLst>
        </pc:spChg>
        <pc:spChg chg="add mod">
          <ac:chgData name="Juan Raúl Padrón Griffe" userId="385cb459f0ad6e5a" providerId="LiveId" clId="{B1F630CC-50BC-449E-A6B1-49F54F43377A}" dt="2024-09-16T09:27:52.376" v="4883" actId="1036"/>
          <ac:spMkLst>
            <pc:docMk/>
            <pc:sldMk cId="3995228312" sldId="339"/>
            <ac:spMk id="6" creationId="{D120A108-CC7A-6373-C302-3275239A8431}"/>
          </ac:spMkLst>
        </pc:spChg>
        <pc:spChg chg="add mod">
          <ac:chgData name="Juan Raúl Padrón Griffe" userId="385cb459f0ad6e5a" providerId="LiveId" clId="{B1F630CC-50BC-449E-A6B1-49F54F43377A}" dt="2024-09-16T09:30:30.845" v="4890"/>
          <ac:spMkLst>
            <pc:docMk/>
            <pc:sldMk cId="3995228312" sldId="339"/>
            <ac:spMk id="9" creationId="{D7E33625-FA5C-4739-1255-E30A225D0C93}"/>
          </ac:spMkLst>
        </pc:spChg>
        <pc:spChg chg="add mod">
          <ac:chgData name="Juan Raúl Padrón Griffe" userId="385cb459f0ad6e5a" providerId="LiveId" clId="{B1F630CC-50BC-449E-A6B1-49F54F43377A}" dt="2024-09-16T09:49:58.703" v="5151" actId="14100"/>
          <ac:spMkLst>
            <pc:docMk/>
            <pc:sldMk cId="3995228312" sldId="339"/>
            <ac:spMk id="10" creationId="{BB2F405B-3FF2-2E72-7749-4C946315BB15}"/>
          </ac:spMkLst>
        </pc:spChg>
        <pc:spChg chg="add del mod">
          <ac:chgData name="Juan Raúl Padrón Griffe" userId="385cb459f0ad6e5a" providerId="LiveId" clId="{B1F630CC-50BC-449E-A6B1-49F54F43377A}" dt="2024-09-27T11:24:27.902" v="11979" actId="478"/>
          <ac:spMkLst>
            <pc:docMk/>
            <pc:sldMk cId="3995228312" sldId="339"/>
            <ac:spMk id="11" creationId="{E8F16786-5735-5F5E-EF84-78E4F784A62C}"/>
          </ac:spMkLst>
        </pc:spChg>
        <pc:picChg chg="add mod">
          <ac:chgData name="Juan Raúl Padrón Griffe" userId="385cb459f0ad6e5a" providerId="LiveId" clId="{B1F630CC-50BC-449E-A6B1-49F54F43377A}" dt="2024-09-16T09:27:41.029" v="4848" actId="1076"/>
          <ac:picMkLst>
            <pc:docMk/>
            <pc:sldMk cId="3995228312" sldId="339"/>
            <ac:picMk id="3" creationId="{569DEBA8-C2DF-18FC-1E50-9AC46FEDC58A}"/>
          </ac:picMkLst>
        </pc:picChg>
        <pc:picChg chg="del">
          <ac:chgData name="Juan Raúl Padrón Griffe" userId="385cb459f0ad6e5a" providerId="LiveId" clId="{B1F630CC-50BC-449E-A6B1-49F54F43377A}" dt="2024-09-13T17:16:39.202" v="140" actId="478"/>
          <ac:picMkLst>
            <pc:docMk/>
            <pc:sldMk cId="3995228312" sldId="339"/>
            <ac:picMk id="5" creationId="{13434210-86D3-D7AE-D09E-BD1A41CE3783}"/>
          </ac:picMkLst>
        </pc:picChg>
        <pc:picChg chg="add mod">
          <ac:chgData name="Juan Raúl Padrón Griffe" userId="385cb459f0ad6e5a" providerId="LiveId" clId="{B1F630CC-50BC-449E-A6B1-49F54F43377A}" dt="2024-09-26T16:32:03.477" v="11860"/>
          <ac:picMkLst>
            <pc:docMk/>
            <pc:sldMk cId="3995228312" sldId="339"/>
            <ac:picMk id="7" creationId="{67C322C1-3401-B805-49BE-54D2626EE3AA}"/>
          </ac:picMkLst>
        </pc:picChg>
        <pc:picChg chg="add mod">
          <ac:chgData name="Juan Raúl Padrón Griffe" userId="385cb459f0ad6e5a" providerId="LiveId" clId="{B1F630CC-50BC-449E-A6B1-49F54F43377A}" dt="2024-09-26T16:33:26.808" v="11874" actId="1076"/>
          <ac:picMkLst>
            <pc:docMk/>
            <pc:sldMk cId="3995228312" sldId="339"/>
            <ac:picMk id="8" creationId="{C6AB3E8F-7733-C405-E0CA-C97AFAD55E6F}"/>
          </ac:picMkLst>
        </pc:picChg>
        <pc:cxnChg chg="add del mod">
          <ac:chgData name="Juan Raúl Padrón Griffe" userId="385cb459f0ad6e5a" providerId="LiveId" clId="{B1F630CC-50BC-449E-A6B1-49F54F43377A}" dt="2024-09-27T11:25:42.433" v="11989" actId="11529"/>
          <ac:cxnSpMkLst>
            <pc:docMk/>
            <pc:sldMk cId="3995228312" sldId="339"/>
            <ac:cxnSpMk id="12" creationId="{00B3410D-4DDE-4105-FD14-3A96B92761D2}"/>
          </ac:cxnSpMkLst>
        </pc:cxnChg>
      </pc:sldChg>
      <pc:sldChg chg="addSp delSp modSp add mod modAnim">
        <pc:chgData name="Juan Raúl Padrón Griffe" userId="385cb459f0ad6e5a" providerId="LiveId" clId="{B1F630CC-50BC-449E-A6B1-49F54F43377A}" dt="2024-09-26T16:34:40.384" v="11879" actId="1076"/>
        <pc:sldMkLst>
          <pc:docMk/>
          <pc:sldMk cId="322659992" sldId="340"/>
        </pc:sldMkLst>
        <pc:spChg chg="add mod">
          <ac:chgData name="Juan Raúl Padrón Griffe" userId="385cb459f0ad6e5a" providerId="LiveId" clId="{B1F630CC-50BC-449E-A6B1-49F54F43377A}" dt="2024-09-16T09:34:04.438" v="4946" actId="1076"/>
          <ac:spMkLst>
            <pc:docMk/>
            <pc:sldMk cId="322659992" sldId="340"/>
            <ac:spMk id="2" creationId="{6ECAC11A-FB8D-BBFD-B528-2685BE405220}"/>
          </ac:spMkLst>
        </pc:spChg>
        <pc:spChg chg="add mod">
          <ac:chgData name="Juan Raúl Padrón Griffe" userId="385cb459f0ad6e5a" providerId="LiveId" clId="{B1F630CC-50BC-449E-A6B1-49F54F43377A}" dt="2024-09-16T09:34:10.504" v="4947" actId="1076"/>
          <ac:spMkLst>
            <pc:docMk/>
            <pc:sldMk cId="322659992" sldId="340"/>
            <ac:spMk id="3" creationId="{B18D9074-EF8F-25D1-ED3B-96DF6F7A3BAA}"/>
          </ac:spMkLst>
        </pc:spChg>
        <pc:spChg chg="add mod">
          <ac:chgData name="Juan Raúl Padrón Griffe" userId="385cb459f0ad6e5a" providerId="LiveId" clId="{B1F630CC-50BC-449E-A6B1-49F54F43377A}" dt="2024-09-16T09:34:17.810" v="4948" actId="1076"/>
          <ac:spMkLst>
            <pc:docMk/>
            <pc:sldMk cId="322659992" sldId="340"/>
            <ac:spMk id="6" creationId="{D1C823F6-6D53-FA9B-9812-25C3305B674C}"/>
          </ac:spMkLst>
        </pc:spChg>
        <pc:spChg chg="add mod">
          <ac:chgData name="Juan Raúl Padrón Griffe" userId="385cb459f0ad6e5a" providerId="LiveId" clId="{B1F630CC-50BC-449E-A6B1-49F54F43377A}" dt="2024-09-26T16:34:40.384" v="11879" actId="1076"/>
          <ac:spMkLst>
            <pc:docMk/>
            <pc:sldMk cId="322659992" sldId="340"/>
            <ac:spMk id="7" creationId="{C41184CA-6DB0-E9CE-8684-885C8D12B8E3}"/>
          </ac:spMkLst>
        </pc:spChg>
        <pc:spChg chg="add mod">
          <ac:chgData name="Juan Raúl Padrón Griffe" userId="385cb459f0ad6e5a" providerId="LiveId" clId="{B1F630CC-50BC-449E-A6B1-49F54F43377A}" dt="2024-09-16T09:37:03.076" v="4954"/>
          <ac:spMkLst>
            <pc:docMk/>
            <pc:sldMk cId="322659992" sldId="340"/>
            <ac:spMk id="9" creationId="{25877F08-05F5-5DE3-EB20-C6F61CE52653}"/>
          </ac:spMkLst>
        </pc:spChg>
        <pc:spChg chg="add mod">
          <ac:chgData name="Juan Raúl Padrón Griffe" userId="385cb459f0ad6e5a" providerId="LiveId" clId="{B1F630CC-50BC-449E-A6B1-49F54F43377A}" dt="2024-09-16T09:50:46.252" v="5160" actId="20577"/>
          <ac:spMkLst>
            <pc:docMk/>
            <pc:sldMk cId="322659992" sldId="340"/>
            <ac:spMk id="10" creationId="{2C09718E-363F-AFD4-280D-B81FEB79F46A}"/>
          </ac:spMkLst>
        </pc:spChg>
        <pc:picChg chg="del">
          <ac:chgData name="Juan Raúl Padrón Griffe" userId="385cb459f0ad6e5a" providerId="LiveId" clId="{B1F630CC-50BC-449E-A6B1-49F54F43377A}" dt="2024-09-13T17:19:11.381" v="143" actId="478"/>
          <ac:picMkLst>
            <pc:docMk/>
            <pc:sldMk cId="322659992" sldId="340"/>
            <ac:picMk id="3" creationId="{569DEBA8-C2DF-18FC-1E50-9AC46FEDC58A}"/>
          </ac:picMkLst>
        </pc:picChg>
        <pc:picChg chg="add mod">
          <ac:chgData name="Juan Raúl Padrón Griffe" userId="385cb459f0ad6e5a" providerId="LiveId" clId="{B1F630CC-50BC-449E-A6B1-49F54F43377A}" dt="2024-09-16T09:33:09.741" v="4893" actId="1076"/>
          <ac:picMkLst>
            <pc:docMk/>
            <pc:sldMk cId="322659992" sldId="340"/>
            <ac:picMk id="5" creationId="{48B02974-4C41-4081-000F-B4F5AE9BC7DC}"/>
          </ac:picMkLst>
        </pc:picChg>
        <pc:picChg chg="add mod">
          <ac:chgData name="Juan Raúl Padrón Griffe" userId="385cb459f0ad6e5a" providerId="LiveId" clId="{B1F630CC-50BC-449E-A6B1-49F54F43377A}" dt="2024-09-16T09:36:52.441" v="4953" actId="1076"/>
          <ac:picMkLst>
            <pc:docMk/>
            <pc:sldMk cId="322659992" sldId="340"/>
            <ac:picMk id="8" creationId="{5862E4B5-98B9-F9D7-DF19-27A38B4F1A2D}"/>
          </ac:picMkLst>
        </pc:picChg>
      </pc:sldChg>
      <pc:sldChg chg="addSp delSp modSp add mod modAnim">
        <pc:chgData name="Juan Raúl Padrón Griffe" userId="385cb459f0ad6e5a" providerId="LiveId" clId="{B1F630CC-50BC-449E-A6B1-49F54F43377A}" dt="2024-09-26T16:35:46.794" v="11887" actId="14100"/>
        <pc:sldMkLst>
          <pc:docMk/>
          <pc:sldMk cId="1619752898" sldId="341"/>
        </pc:sldMkLst>
        <pc:spChg chg="add mod">
          <ac:chgData name="Juan Raúl Padrón Griffe" userId="385cb459f0ad6e5a" providerId="LiveId" clId="{B1F630CC-50BC-449E-A6B1-49F54F43377A}" dt="2024-09-16T09:38:47.760" v="4956" actId="1076"/>
          <ac:spMkLst>
            <pc:docMk/>
            <pc:sldMk cId="1619752898" sldId="341"/>
            <ac:spMk id="2" creationId="{8A81B5BC-068C-53A6-4DC0-DD54288067C9}"/>
          </ac:spMkLst>
        </pc:spChg>
        <pc:spChg chg="add mod">
          <ac:chgData name="Juan Raúl Padrón Griffe" userId="385cb459f0ad6e5a" providerId="LiveId" clId="{B1F630CC-50BC-449E-A6B1-49F54F43377A}" dt="2024-09-16T09:38:47.760" v="4956" actId="1076"/>
          <ac:spMkLst>
            <pc:docMk/>
            <pc:sldMk cId="1619752898" sldId="341"/>
            <ac:spMk id="5" creationId="{C8536788-351C-C3D1-7D6F-DF7665A423C1}"/>
          </ac:spMkLst>
        </pc:spChg>
        <pc:spChg chg="add mod">
          <ac:chgData name="Juan Raúl Padrón Griffe" userId="385cb459f0ad6e5a" providerId="LiveId" clId="{B1F630CC-50BC-449E-A6B1-49F54F43377A}" dt="2024-09-16T09:38:47.760" v="4956" actId="1076"/>
          <ac:spMkLst>
            <pc:docMk/>
            <pc:sldMk cId="1619752898" sldId="341"/>
            <ac:spMk id="6" creationId="{0063D5E4-F87A-90A0-55A8-C02F44F39C49}"/>
          </ac:spMkLst>
        </pc:spChg>
        <pc:spChg chg="add mod">
          <ac:chgData name="Juan Raúl Padrón Griffe" userId="385cb459f0ad6e5a" providerId="LiveId" clId="{B1F630CC-50BC-449E-A6B1-49F54F43377A}" dt="2024-09-16T09:38:59.899" v="4957"/>
          <ac:spMkLst>
            <pc:docMk/>
            <pc:sldMk cId="1619752898" sldId="341"/>
            <ac:spMk id="7" creationId="{CA8250E0-48C6-4A7B-42CC-0937186A424C}"/>
          </ac:spMkLst>
        </pc:spChg>
        <pc:spChg chg="add mod">
          <ac:chgData name="Juan Raúl Padrón Griffe" userId="385cb459f0ad6e5a" providerId="LiveId" clId="{B1F630CC-50BC-449E-A6B1-49F54F43377A}" dt="2024-09-26T16:35:46.794" v="11887" actId="14100"/>
          <ac:spMkLst>
            <pc:docMk/>
            <pc:sldMk cId="1619752898" sldId="341"/>
            <ac:spMk id="8" creationId="{D85AE8F4-9A54-23B0-9B0B-A11073701F52}"/>
          </ac:spMkLst>
        </pc:spChg>
        <pc:spChg chg="add mod">
          <ac:chgData name="Juan Raúl Padrón Griffe" userId="385cb459f0ad6e5a" providerId="LiveId" clId="{B1F630CC-50BC-449E-A6B1-49F54F43377A}" dt="2024-09-16T09:51:19.639" v="5163" actId="20577"/>
          <ac:spMkLst>
            <pc:docMk/>
            <pc:sldMk cId="1619752898" sldId="341"/>
            <ac:spMk id="10" creationId="{1135BAAB-A17E-963C-8922-3539569CD7E9}"/>
          </ac:spMkLst>
        </pc:spChg>
        <pc:picChg chg="add mod">
          <ac:chgData name="Juan Raúl Padrón Griffe" userId="385cb459f0ad6e5a" providerId="LiveId" clId="{B1F630CC-50BC-449E-A6B1-49F54F43377A}" dt="2024-09-16T09:38:16.331" v="4955" actId="1076"/>
          <ac:picMkLst>
            <pc:docMk/>
            <pc:sldMk cId="1619752898" sldId="341"/>
            <ac:picMk id="3" creationId="{330F29F9-64A0-B68A-900C-41BAB68D7C42}"/>
          </ac:picMkLst>
        </pc:picChg>
        <pc:picChg chg="del">
          <ac:chgData name="Juan Raúl Padrón Griffe" userId="385cb459f0ad6e5a" providerId="LiveId" clId="{B1F630CC-50BC-449E-A6B1-49F54F43377A}" dt="2024-09-13T17:23:32.158" v="146" actId="478"/>
          <ac:picMkLst>
            <pc:docMk/>
            <pc:sldMk cId="1619752898" sldId="341"/>
            <ac:picMk id="5" creationId="{48B02974-4C41-4081-000F-B4F5AE9BC7DC}"/>
          </ac:picMkLst>
        </pc:picChg>
        <pc:picChg chg="add mod">
          <ac:chgData name="Juan Raúl Padrón Griffe" userId="385cb459f0ad6e5a" providerId="LiveId" clId="{B1F630CC-50BC-449E-A6B1-49F54F43377A}" dt="2024-09-16T09:41:28.052" v="4961" actId="1076"/>
          <ac:picMkLst>
            <pc:docMk/>
            <pc:sldMk cId="1619752898" sldId="341"/>
            <ac:picMk id="9" creationId="{10F70E9F-A9AE-811F-223C-2DA4E29EF74F}"/>
          </ac:picMkLst>
        </pc:picChg>
      </pc:sldChg>
      <pc:sldChg chg="addSp delSp modSp add mod modAnim">
        <pc:chgData name="Juan Raúl Padrón Griffe" userId="385cb459f0ad6e5a" providerId="LiveId" clId="{B1F630CC-50BC-449E-A6B1-49F54F43377A}" dt="2024-09-18T06:50:55.168" v="10219"/>
        <pc:sldMkLst>
          <pc:docMk/>
          <pc:sldMk cId="1439587036" sldId="342"/>
        </pc:sldMkLst>
        <pc:spChg chg="add mod">
          <ac:chgData name="Juan Raúl Padrón Griffe" userId="385cb459f0ad6e5a" providerId="LiveId" clId="{B1F630CC-50BC-449E-A6B1-49F54F43377A}" dt="2024-09-16T11:37:51.245" v="7738" actId="1076"/>
          <ac:spMkLst>
            <pc:docMk/>
            <pc:sldMk cId="1439587036" sldId="342"/>
            <ac:spMk id="2" creationId="{33E2BBDB-1039-FDB0-CE54-9F83BB0168A4}"/>
          </ac:spMkLst>
        </pc:spChg>
        <pc:spChg chg="add mod">
          <ac:chgData name="Juan Raúl Padrón Griffe" userId="385cb459f0ad6e5a" providerId="LiveId" clId="{B1F630CC-50BC-449E-A6B1-49F54F43377A}" dt="2024-09-16T11:37:51.245" v="7738" actId="1076"/>
          <ac:spMkLst>
            <pc:docMk/>
            <pc:sldMk cId="1439587036" sldId="342"/>
            <ac:spMk id="3" creationId="{E46934DF-A910-AA08-EFE3-56F2C072B6E1}"/>
          </ac:spMkLst>
        </pc:spChg>
        <pc:spChg chg="mod">
          <ac:chgData name="Juan Raúl Padrón Griffe" userId="385cb459f0ad6e5a" providerId="LiveId" clId="{B1F630CC-50BC-449E-A6B1-49F54F43377A}" dt="2024-09-13T17:27:05.381" v="169" actId="20577"/>
          <ac:spMkLst>
            <pc:docMk/>
            <pc:sldMk cId="1439587036" sldId="342"/>
            <ac:spMk id="4" creationId="{32485F6D-B1E1-7592-D9CF-09808ADFF938}"/>
          </ac:spMkLst>
        </pc:spChg>
        <pc:spChg chg="add mod">
          <ac:chgData name="Juan Raúl Padrón Griffe" userId="385cb459f0ad6e5a" providerId="LiveId" clId="{B1F630CC-50BC-449E-A6B1-49F54F43377A}" dt="2024-09-16T11:37:51.245" v="7738" actId="1076"/>
          <ac:spMkLst>
            <pc:docMk/>
            <pc:sldMk cId="1439587036" sldId="342"/>
            <ac:spMk id="6" creationId="{DC530FB8-62E6-BFC3-663A-969A07C93B42}"/>
          </ac:spMkLst>
        </pc:spChg>
        <pc:spChg chg="add mod">
          <ac:chgData name="Juan Raúl Padrón Griffe" userId="385cb459f0ad6e5a" providerId="LiveId" clId="{B1F630CC-50BC-449E-A6B1-49F54F43377A}" dt="2024-09-16T11:37:51.245" v="7738" actId="1076"/>
          <ac:spMkLst>
            <pc:docMk/>
            <pc:sldMk cId="1439587036" sldId="342"/>
            <ac:spMk id="7" creationId="{4E990BDC-79FF-A5F3-4AE5-0FC2C6514C88}"/>
          </ac:spMkLst>
        </pc:spChg>
        <pc:spChg chg="add mod">
          <ac:chgData name="Juan Raúl Padrón Griffe" userId="385cb459f0ad6e5a" providerId="LiveId" clId="{B1F630CC-50BC-449E-A6B1-49F54F43377A}" dt="2024-09-16T11:37:51.245" v="7738" actId="1076"/>
          <ac:spMkLst>
            <pc:docMk/>
            <pc:sldMk cId="1439587036" sldId="342"/>
            <ac:spMk id="8" creationId="{F77FFCE3-63BC-D078-6D5F-EE7F32325134}"/>
          </ac:spMkLst>
        </pc:spChg>
        <pc:spChg chg="add mod">
          <ac:chgData name="Juan Raúl Padrón Griffe" userId="385cb459f0ad6e5a" providerId="LiveId" clId="{B1F630CC-50BC-449E-A6B1-49F54F43377A}" dt="2024-09-16T11:37:33.448" v="7737" actId="1076"/>
          <ac:spMkLst>
            <pc:docMk/>
            <pc:sldMk cId="1439587036" sldId="342"/>
            <ac:spMk id="9" creationId="{54874D30-9093-9A13-E758-4478136BB8FB}"/>
          </ac:spMkLst>
        </pc:spChg>
        <pc:picChg chg="del">
          <ac:chgData name="Juan Raúl Padrón Griffe" userId="385cb459f0ad6e5a" providerId="LiveId" clId="{B1F630CC-50BC-449E-A6B1-49F54F43377A}" dt="2024-09-13T17:28:08.387" v="170" actId="478"/>
          <ac:picMkLst>
            <pc:docMk/>
            <pc:sldMk cId="1439587036" sldId="342"/>
            <ac:picMk id="3" creationId="{330F29F9-64A0-B68A-900C-41BAB68D7C42}"/>
          </ac:picMkLst>
        </pc:picChg>
        <pc:picChg chg="add mod">
          <ac:chgData name="Juan Raúl Padrón Griffe" userId="385cb459f0ad6e5a" providerId="LiveId" clId="{B1F630CC-50BC-449E-A6B1-49F54F43377A}" dt="2024-09-16T11:37:51.245" v="7738" actId="1076"/>
          <ac:picMkLst>
            <pc:docMk/>
            <pc:sldMk cId="1439587036" sldId="342"/>
            <ac:picMk id="5" creationId="{73425FCC-A7E5-8671-6C0F-12C2028AFAB8}"/>
          </ac:picMkLst>
        </pc:picChg>
      </pc:sldChg>
      <pc:sldChg chg="addSp delSp modSp add mod modAnim">
        <pc:chgData name="Juan Raúl Padrón Griffe" userId="385cb459f0ad6e5a" providerId="LiveId" clId="{B1F630CC-50BC-449E-A6B1-49F54F43377A}" dt="2024-09-18T06:51:11.743" v="10225"/>
        <pc:sldMkLst>
          <pc:docMk/>
          <pc:sldMk cId="3741011791" sldId="343"/>
        </pc:sldMkLst>
        <pc:spChg chg="add mod">
          <ac:chgData name="Juan Raúl Padrón Griffe" userId="385cb459f0ad6e5a" providerId="LiveId" clId="{B1F630CC-50BC-449E-A6B1-49F54F43377A}" dt="2024-09-16T11:39:19.330" v="7741" actId="1076"/>
          <ac:spMkLst>
            <pc:docMk/>
            <pc:sldMk cId="3741011791" sldId="343"/>
            <ac:spMk id="2" creationId="{D7886F5B-3853-D9EE-8A73-372CC4B73AF4}"/>
          </ac:spMkLst>
        </pc:spChg>
        <pc:spChg chg="add mod">
          <ac:chgData name="Juan Raúl Padrón Griffe" userId="385cb459f0ad6e5a" providerId="LiveId" clId="{B1F630CC-50BC-449E-A6B1-49F54F43377A}" dt="2024-09-16T11:39:19.330" v="7741" actId="1076"/>
          <ac:spMkLst>
            <pc:docMk/>
            <pc:sldMk cId="3741011791" sldId="343"/>
            <ac:spMk id="5" creationId="{066B3F1E-21D7-DD2C-434C-AB8EB027C9AF}"/>
          </ac:spMkLst>
        </pc:spChg>
        <pc:spChg chg="add mod">
          <ac:chgData name="Juan Raúl Padrón Griffe" userId="385cb459f0ad6e5a" providerId="LiveId" clId="{B1F630CC-50BC-449E-A6B1-49F54F43377A}" dt="2024-09-16T11:39:19.330" v="7741" actId="1076"/>
          <ac:spMkLst>
            <pc:docMk/>
            <pc:sldMk cId="3741011791" sldId="343"/>
            <ac:spMk id="6" creationId="{BE895E03-5421-7A88-55AD-5E83E26597B2}"/>
          </ac:spMkLst>
        </pc:spChg>
        <pc:spChg chg="add mod">
          <ac:chgData name="Juan Raúl Padrón Griffe" userId="385cb459f0ad6e5a" providerId="LiveId" clId="{B1F630CC-50BC-449E-A6B1-49F54F43377A}" dt="2024-09-16T11:39:52.275" v="7742" actId="1076"/>
          <ac:spMkLst>
            <pc:docMk/>
            <pc:sldMk cId="3741011791" sldId="343"/>
            <ac:spMk id="7" creationId="{8D757DBA-4117-6153-6361-450D4B4297C1}"/>
          </ac:spMkLst>
        </pc:spChg>
        <pc:spChg chg="add mod">
          <ac:chgData name="Juan Raúl Padrón Griffe" userId="385cb459f0ad6e5a" providerId="LiveId" clId="{B1F630CC-50BC-449E-A6B1-49F54F43377A}" dt="2024-09-16T11:39:52.275" v="7742" actId="1076"/>
          <ac:spMkLst>
            <pc:docMk/>
            <pc:sldMk cId="3741011791" sldId="343"/>
            <ac:spMk id="8" creationId="{EF9C9C79-9415-8670-53AC-08D3E2EF604C}"/>
          </ac:spMkLst>
        </pc:spChg>
        <pc:spChg chg="add mod">
          <ac:chgData name="Juan Raúl Padrón Griffe" userId="385cb459f0ad6e5a" providerId="LiveId" clId="{B1F630CC-50BC-449E-A6B1-49F54F43377A}" dt="2024-09-16T11:37:58.644" v="7739"/>
          <ac:spMkLst>
            <pc:docMk/>
            <pc:sldMk cId="3741011791" sldId="343"/>
            <ac:spMk id="9" creationId="{2F95B659-D84E-84AC-2A37-B75118A2FA24}"/>
          </ac:spMkLst>
        </pc:spChg>
        <pc:picChg chg="add mod modCrop">
          <ac:chgData name="Juan Raúl Padrón Griffe" userId="385cb459f0ad6e5a" providerId="LiveId" clId="{B1F630CC-50BC-449E-A6B1-49F54F43377A}" dt="2024-09-16T11:40:23.427" v="7743" actId="1076"/>
          <ac:picMkLst>
            <pc:docMk/>
            <pc:sldMk cId="3741011791" sldId="343"/>
            <ac:picMk id="3" creationId="{CBD10E74-C971-2435-9DD3-C65AC19172D5}"/>
          </ac:picMkLst>
        </pc:picChg>
        <pc:picChg chg="del">
          <ac:chgData name="Juan Raúl Padrón Griffe" userId="385cb459f0ad6e5a" providerId="LiveId" clId="{B1F630CC-50BC-449E-A6B1-49F54F43377A}" dt="2024-09-13T17:30:11.956" v="173" actId="478"/>
          <ac:picMkLst>
            <pc:docMk/>
            <pc:sldMk cId="3741011791" sldId="343"/>
            <ac:picMk id="5" creationId="{73425FCC-A7E5-8671-6C0F-12C2028AFAB8}"/>
          </ac:picMkLst>
        </pc:picChg>
      </pc:sldChg>
      <pc:sldChg chg="addSp delSp modSp add mod modAnim">
        <pc:chgData name="Juan Raúl Padrón Griffe" userId="385cb459f0ad6e5a" providerId="LiveId" clId="{B1F630CC-50BC-449E-A6B1-49F54F43377A}" dt="2024-09-18T07:27:41.947" v="10294"/>
        <pc:sldMkLst>
          <pc:docMk/>
          <pc:sldMk cId="3330768782" sldId="344"/>
        </pc:sldMkLst>
        <pc:spChg chg="add mod">
          <ac:chgData name="Juan Raúl Padrón Griffe" userId="385cb459f0ad6e5a" providerId="LiveId" clId="{B1F630CC-50BC-449E-A6B1-49F54F43377A}" dt="2024-09-16T08:59:16.002" v="4239" actId="20577"/>
          <ac:spMkLst>
            <pc:docMk/>
            <pc:sldMk cId="3330768782" sldId="344"/>
            <ac:spMk id="3" creationId="{BF20CB73-AAF7-2282-CE89-5F992DC08EAD}"/>
          </ac:spMkLst>
        </pc:spChg>
        <pc:spChg chg="mod">
          <ac:chgData name="Juan Raúl Padrón Griffe" userId="385cb459f0ad6e5a" providerId="LiveId" clId="{B1F630CC-50BC-449E-A6B1-49F54F43377A}" dt="2024-09-13T17:32:52.788" v="196" actId="20577"/>
          <ac:spMkLst>
            <pc:docMk/>
            <pc:sldMk cId="3330768782" sldId="344"/>
            <ac:spMk id="4" creationId="{32485F6D-B1E1-7592-D9CF-09808ADFF938}"/>
          </ac:spMkLst>
        </pc:spChg>
        <pc:spChg chg="add mod">
          <ac:chgData name="Juan Raúl Padrón Griffe" userId="385cb459f0ad6e5a" providerId="LiveId" clId="{B1F630CC-50BC-449E-A6B1-49F54F43377A}" dt="2024-09-16T08:59:51.002" v="4277" actId="1076"/>
          <ac:spMkLst>
            <pc:docMk/>
            <pc:sldMk cId="3330768782" sldId="344"/>
            <ac:spMk id="6" creationId="{BAAB4891-4D50-D639-D636-040875D039CC}"/>
          </ac:spMkLst>
        </pc:spChg>
        <pc:picChg chg="add mod">
          <ac:chgData name="Juan Raúl Padrón Griffe" userId="385cb459f0ad6e5a" providerId="LiveId" clId="{B1F630CC-50BC-449E-A6B1-49F54F43377A}" dt="2024-09-15T22:10:05.607" v="4006" actId="1076"/>
          <ac:picMkLst>
            <pc:docMk/>
            <pc:sldMk cId="3330768782" sldId="344"/>
            <ac:picMk id="2" creationId="{B71FBFC2-70E8-85FD-AC30-F8CC93854466}"/>
          </ac:picMkLst>
        </pc:picChg>
        <pc:picChg chg="del">
          <ac:chgData name="Juan Raúl Padrón Griffe" userId="385cb459f0ad6e5a" providerId="LiveId" clId="{B1F630CC-50BC-449E-A6B1-49F54F43377A}" dt="2024-09-13T17:42:44.274" v="283" actId="478"/>
          <ac:picMkLst>
            <pc:docMk/>
            <pc:sldMk cId="3330768782" sldId="344"/>
            <ac:picMk id="3" creationId="{CBD10E74-C971-2435-9DD3-C65AC19172D5}"/>
          </ac:picMkLst>
        </pc:picChg>
        <pc:picChg chg="add mod">
          <ac:chgData name="Juan Raúl Padrón Griffe" userId="385cb459f0ad6e5a" providerId="LiveId" clId="{B1F630CC-50BC-449E-A6B1-49F54F43377A}" dt="2024-09-15T22:10:05.607" v="4006" actId="1076"/>
          <ac:picMkLst>
            <pc:docMk/>
            <pc:sldMk cId="3330768782" sldId="344"/>
            <ac:picMk id="5" creationId="{0FDBD858-8C38-7CD2-0CF0-14F8C216FC3C}"/>
          </ac:picMkLst>
        </pc:picChg>
      </pc:sldChg>
      <pc:sldChg chg="addSp delSp modSp add mod addAnim delAnim modAnim">
        <pc:chgData name="Juan Raúl Padrón Griffe" userId="385cb459f0ad6e5a" providerId="LiveId" clId="{B1F630CC-50BC-449E-A6B1-49F54F43377A}" dt="2024-09-18T06:51:36.639" v="10233"/>
        <pc:sldMkLst>
          <pc:docMk/>
          <pc:sldMk cId="3104499781" sldId="345"/>
        </pc:sldMkLst>
        <pc:spChg chg="add mod">
          <ac:chgData name="Juan Raúl Padrón Griffe" userId="385cb459f0ad6e5a" providerId="LiveId" clId="{B1F630CC-50BC-449E-A6B1-49F54F43377A}" dt="2024-09-16T11:41:27.027" v="7792" actId="1036"/>
          <ac:spMkLst>
            <pc:docMk/>
            <pc:sldMk cId="3104499781" sldId="345"/>
            <ac:spMk id="2" creationId="{F6D05112-D192-B144-014D-47E30E51B61A}"/>
          </ac:spMkLst>
        </pc:spChg>
        <pc:spChg chg="add del mod">
          <ac:chgData name="Juan Raúl Padrón Griffe" userId="385cb459f0ad6e5a" providerId="LiveId" clId="{B1F630CC-50BC-449E-A6B1-49F54F43377A}" dt="2024-09-16T11:41:27.027" v="7792" actId="1036"/>
          <ac:spMkLst>
            <pc:docMk/>
            <pc:sldMk cId="3104499781" sldId="345"/>
            <ac:spMk id="3" creationId="{5F1F5931-7CB1-F0F2-C8E1-D979FB64E226}"/>
          </ac:spMkLst>
        </pc:spChg>
        <pc:spChg chg="add mod">
          <ac:chgData name="Juan Raúl Padrón Griffe" userId="385cb459f0ad6e5a" providerId="LiveId" clId="{B1F630CC-50BC-449E-A6B1-49F54F43377A}" dt="2024-09-16T11:41:27.027" v="7792" actId="1036"/>
          <ac:spMkLst>
            <pc:docMk/>
            <pc:sldMk cId="3104499781" sldId="345"/>
            <ac:spMk id="5" creationId="{E1A329CC-12F7-2D1D-3217-DB3E5F8DB29E}"/>
          </ac:spMkLst>
        </pc:spChg>
        <pc:spChg chg="add del mod">
          <ac:chgData name="Juan Raúl Padrón Griffe" userId="385cb459f0ad6e5a" providerId="LiveId" clId="{B1F630CC-50BC-449E-A6B1-49F54F43377A}" dt="2024-09-16T08:52:08.284" v="4117" actId="478"/>
          <ac:spMkLst>
            <pc:docMk/>
            <pc:sldMk cId="3104499781" sldId="345"/>
            <ac:spMk id="6" creationId="{C9895A72-7D0B-A740-0924-EF23114CD53B}"/>
          </ac:spMkLst>
        </pc:spChg>
        <pc:spChg chg="add del mod">
          <ac:chgData name="Juan Raúl Padrón Griffe" userId="385cb459f0ad6e5a" providerId="LiveId" clId="{B1F630CC-50BC-449E-A6B1-49F54F43377A}" dt="2024-09-16T08:52:04.623" v="4115" actId="478"/>
          <ac:spMkLst>
            <pc:docMk/>
            <pc:sldMk cId="3104499781" sldId="345"/>
            <ac:spMk id="8" creationId="{73832725-F15D-682E-EDED-1F8501BF3FA1}"/>
          </ac:spMkLst>
        </pc:spChg>
        <pc:spChg chg="add mod">
          <ac:chgData name="Juan Raúl Padrón Griffe" userId="385cb459f0ad6e5a" providerId="LiveId" clId="{B1F630CC-50BC-449E-A6B1-49F54F43377A}" dt="2024-09-16T11:41:27.027" v="7792" actId="1036"/>
          <ac:spMkLst>
            <pc:docMk/>
            <pc:sldMk cId="3104499781" sldId="345"/>
            <ac:spMk id="9" creationId="{2F8C7443-9507-6C40-EBA2-327B9A33DBA7}"/>
          </ac:spMkLst>
        </pc:spChg>
        <pc:spChg chg="add mod">
          <ac:chgData name="Juan Raúl Padrón Griffe" userId="385cb459f0ad6e5a" providerId="LiveId" clId="{B1F630CC-50BC-449E-A6B1-49F54F43377A}" dt="2024-09-16T11:41:27.027" v="7792" actId="1036"/>
          <ac:spMkLst>
            <pc:docMk/>
            <pc:sldMk cId="3104499781" sldId="345"/>
            <ac:spMk id="10" creationId="{5EE28DBA-4E8A-0AD5-55D2-5CB24360C091}"/>
          </ac:spMkLst>
        </pc:spChg>
        <pc:spChg chg="add mod">
          <ac:chgData name="Juan Raúl Padrón Griffe" userId="385cb459f0ad6e5a" providerId="LiveId" clId="{B1F630CC-50BC-449E-A6B1-49F54F43377A}" dt="2024-09-16T11:41:27.027" v="7792" actId="1036"/>
          <ac:spMkLst>
            <pc:docMk/>
            <pc:sldMk cId="3104499781" sldId="345"/>
            <ac:spMk id="11" creationId="{888FB42B-336B-B94B-C490-7FCC69CA6CD4}"/>
          </ac:spMkLst>
        </pc:spChg>
        <pc:spChg chg="add mod">
          <ac:chgData name="Juan Raúl Padrón Griffe" userId="385cb459f0ad6e5a" providerId="LiveId" clId="{B1F630CC-50BC-449E-A6B1-49F54F43377A}" dt="2024-09-16T11:41:27.027" v="7792" actId="1036"/>
          <ac:spMkLst>
            <pc:docMk/>
            <pc:sldMk cId="3104499781" sldId="345"/>
            <ac:spMk id="12" creationId="{4765167B-C296-F651-8F18-42AE679B6134}"/>
          </ac:spMkLst>
        </pc:spChg>
        <pc:spChg chg="add mod">
          <ac:chgData name="Juan Raúl Padrón Griffe" userId="385cb459f0ad6e5a" providerId="LiveId" clId="{B1F630CC-50BC-449E-A6B1-49F54F43377A}" dt="2024-09-16T11:41:12.758" v="7756" actId="20577"/>
          <ac:spMkLst>
            <pc:docMk/>
            <pc:sldMk cId="3104499781" sldId="345"/>
            <ac:spMk id="13" creationId="{832AAC6A-182A-1B00-0A14-1AE0C91A572A}"/>
          </ac:spMkLst>
        </pc:spChg>
        <pc:picChg chg="add del mod">
          <ac:chgData name="Juan Raúl Padrón Griffe" userId="385cb459f0ad6e5a" providerId="LiveId" clId="{B1F630CC-50BC-449E-A6B1-49F54F43377A}" dt="2024-09-13T18:05:50.955" v="291" actId="478"/>
          <ac:picMkLst>
            <pc:docMk/>
            <pc:sldMk cId="3104499781" sldId="345"/>
            <ac:picMk id="3" creationId="{2D948312-F699-B38C-61CB-8215286028BD}"/>
          </ac:picMkLst>
        </pc:picChg>
        <pc:picChg chg="del">
          <ac:chgData name="Juan Raúl Padrón Griffe" userId="385cb459f0ad6e5a" providerId="LiveId" clId="{B1F630CC-50BC-449E-A6B1-49F54F43377A}" dt="2024-09-13T17:45:50.974" v="285" actId="478"/>
          <ac:picMkLst>
            <pc:docMk/>
            <pc:sldMk cId="3104499781" sldId="345"/>
            <ac:picMk id="5" creationId="{73425FCC-A7E5-8671-6C0F-12C2028AFAB8}"/>
          </ac:picMkLst>
        </pc:picChg>
        <pc:picChg chg="add mod">
          <ac:chgData name="Juan Raúl Padrón Griffe" userId="385cb459f0ad6e5a" providerId="LiveId" clId="{B1F630CC-50BC-449E-A6B1-49F54F43377A}" dt="2024-09-16T11:41:27.027" v="7792" actId="1036"/>
          <ac:picMkLst>
            <pc:docMk/>
            <pc:sldMk cId="3104499781" sldId="345"/>
            <ac:picMk id="7" creationId="{2FBB77B0-A884-5C59-6185-91C408298ED6}"/>
          </ac:picMkLst>
        </pc:picChg>
      </pc:sldChg>
      <pc:sldChg chg="addSp delSp modSp add mod modAnim">
        <pc:chgData name="Juan Raúl Padrón Griffe" userId="385cb459f0ad6e5a" providerId="LiveId" clId="{B1F630CC-50BC-449E-A6B1-49F54F43377A}" dt="2024-09-18T07:27:21.907" v="10290"/>
        <pc:sldMkLst>
          <pc:docMk/>
          <pc:sldMk cId="2084672000" sldId="346"/>
        </pc:sldMkLst>
        <pc:spChg chg="add mod">
          <ac:chgData name="Juan Raúl Padrón Griffe" userId="385cb459f0ad6e5a" providerId="LiveId" clId="{B1F630CC-50BC-449E-A6B1-49F54F43377A}" dt="2024-09-16T11:44:00.975" v="7797" actId="1076"/>
          <ac:spMkLst>
            <pc:docMk/>
            <pc:sldMk cId="2084672000" sldId="346"/>
            <ac:spMk id="2" creationId="{B78CF8CE-D675-A207-B732-A1B13DA11893}"/>
          </ac:spMkLst>
        </pc:spChg>
        <pc:spChg chg="add mod">
          <ac:chgData name="Juan Raúl Padrón Griffe" userId="385cb459f0ad6e5a" providerId="LiveId" clId="{B1F630CC-50BC-449E-A6B1-49F54F43377A}" dt="2024-09-16T11:43:26.132" v="7796" actId="1076"/>
          <ac:spMkLst>
            <pc:docMk/>
            <pc:sldMk cId="2084672000" sldId="346"/>
            <ac:spMk id="5" creationId="{129E3FD3-7ED7-7784-1DE6-9EE36C82C94E}"/>
          </ac:spMkLst>
        </pc:spChg>
        <pc:spChg chg="add mod">
          <ac:chgData name="Juan Raúl Padrón Griffe" userId="385cb459f0ad6e5a" providerId="LiveId" clId="{B1F630CC-50BC-449E-A6B1-49F54F43377A}" dt="2024-09-16T11:43:26.132" v="7796" actId="1076"/>
          <ac:spMkLst>
            <pc:docMk/>
            <pc:sldMk cId="2084672000" sldId="346"/>
            <ac:spMk id="6" creationId="{8D522002-9130-C0BB-8F5F-4DD2948324CA}"/>
          </ac:spMkLst>
        </pc:spChg>
        <pc:spChg chg="add mod">
          <ac:chgData name="Juan Raúl Padrón Griffe" userId="385cb459f0ad6e5a" providerId="LiveId" clId="{B1F630CC-50BC-449E-A6B1-49F54F43377A}" dt="2024-09-16T11:44:00.975" v="7797" actId="1076"/>
          <ac:spMkLst>
            <pc:docMk/>
            <pc:sldMk cId="2084672000" sldId="346"/>
            <ac:spMk id="7" creationId="{197BC785-E51C-D991-B664-C90F169C6C71}"/>
          </ac:spMkLst>
        </pc:spChg>
        <pc:spChg chg="add mod">
          <ac:chgData name="Juan Raúl Padrón Griffe" userId="385cb459f0ad6e5a" providerId="LiveId" clId="{B1F630CC-50BC-449E-A6B1-49F54F43377A}" dt="2024-09-16T11:43:26.132" v="7796" actId="1076"/>
          <ac:spMkLst>
            <pc:docMk/>
            <pc:sldMk cId="2084672000" sldId="346"/>
            <ac:spMk id="8" creationId="{86370F0C-4506-7B2D-CC71-D250911BB203}"/>
          </ac:spMkLst>
        </pc:spChg>
        <pc:spChg chg="add mod">
          <ac:chgData name="Juan Raúl Padrón Griffe" userId="385cb459f0ad6e5a" providerId="LiveId" clId="{B1F630CC-50BC-449E-A6B1-49F54F43377A}" dt="2024-09-16T11:44:00.975" v="7797" actId="1076"/>
          <ac:spMkLst>
            <pc:docMk/>
            <pc:sldMk cId="2084672000" sldId="346"/>
            <ac:spMk id="9" creationId="{5B60313E-C275-3D7B-5EBE-C66C28036966}"/>
          </ac:spMkLst>
        </pc:spChg>
        <pc:spChg chg="add mod">
          <ac:chgData name="Juan Raúl Padrón Griffe" userId="385cb459f0ad6e5a" providerId="LiveId" clId="{B1F630CC-50BC-449E-A6B1-49F54F43377A}" dt="2024-09-16T11:44:00.975" v="7797" actId="1076"/>
          <ac:spMkLst>
            <pc:docMk/>
            <pc:sldMk cId="2084672000" sldId="346"/>
            <ac:spMk id="10" creationId="{D28B9E92-A9EA-E036-D594-4E3E7F621F2B}"/>
          </ac:spMkLst>
        </pc:spChg>
        <pc:spChg chg="add mod">
          <ac:chgData name="Juan Raúl Padrón Griffe" userId="385cb459f0ad6e5a" providerId="LiveId" clId="{B1F630CC-50BC-449E-A6B1-49F54F43377A}" dt="2024-09-16T11:44:08.661" v="7798"/>
          <ac:spMkLst>
            <pc:docMk/>
            <pc:sldMk cId="2084672000" sldId="346"/>
            <ac:spMk id="11" creationId="{593ABCCF-0BB4-965E-8DD9-46C909514136}"/>
          </ac:spMkLst>
        </pc:spChg>
        <pc:picChg chg="add mod">
          <ac:chgData name="Juan Raúl Padrón Griffe" userId="385cb459f0ad6e5a" providerId="LiveId" clId="{B1F630CC-50BC-449E-A6B1-49F54F43377A}" dt="2024-09-16T11:41:55.183" v="7793" actId="1076"/>
          <ac:picMkLst>
            <pc:docMk/>
            <pc:sldMk cId="2084672000" sldId="346"/>
            <ac:picMk id="3" creationId="{41603047-B27C-0A12-1EBA-78D00F7EEC7B}"/>
          </ac:picMkLst>
        </pc:picChg>
        <pc:picChg chg="del">
          <ac:chgData name="Juan Raúl Padrón Griffe" userId="385cb459f0ad6e5a" providerId="LiveId" clId="{B1F630CC-50BC-449E-A6B1-49F54F43377A}" dt="2024-09-13T18:07:12.972" v="294" actId="478"/>
          <ac:picMkLst>
            <pc:docMk/>
            <pc:sldMk cId="2084672000" sldId="346"/>
            <ac:picMk id="7" creationId="{2FBB77B0-A884-5C59-6185-91C408298ED6}"/>
          </ac:picMkLst>
        </pc:picChg>
      </pc:sldChg>
      <pc:sldChg chg="addSp delSp modSp add mod modNotesTx">
        <pc:chgData name="Juan Raúl Padrón Griffe" userId="385cb459f0ad6e5a" providerId="LiveId" clId="{B1F630CC-50BC-449E-A6B1-49F54F43377A}" dt="2024-09-16T20:38:47.777" v="9816" actId="1036"/>
        <pc:sldMkLst>
          <pc:docMk/>
          <pc:sldMk cId="2590928544" sldId="347"/>
        </pc:sldMkLst>
        <pc:spChg chg="add mod">
          <ac:chgData name="Juan Raúl Padrón Griffe" userId="385cb459f0ad6e5a" providerId="LiveId" clId="{B1F630CC-50BC-449E-A6B1-49F54F43377A}" dt="2024-09-16T10:58:04.012" v="6489" actId="313"/>
          <ac:spMkLst>
            <pc:docMk/>
            <pc:sldMk cId="2590928544" sldId="347"/>
            <ac:spMk id="2" creationId="{16B1F09B-38D2-C998-0E21-BFC2D601B199}"/>
          </ac:spMkLst>
        </pc:spChg>
        <pc:spChg chg="mod">
          <ac:chgData name="Juan Raúl Padrón Griffe" userId="385cb459f0ad6e5a" providerId="LiveId" clId="{B1F630CC-50BC-449E-A6B1-49F54F43377A}" dt="2024-09-13T18:28:45.020" v="449" actId="20577"/>
          <ac:spMkLst>
            <pc:docMk/>
            <pc:sldMk cId="2590928544" sldId="347"/>
            <ac:spMk id="4" creationId="{32485F6D-B1E1-7592-D9CF-09808ADFF938}"/>
          </ac:spMkLst>
        </pc:spChg>
        <pc:picChg chg="add mod">
          <ac:chgData name="Juan Raúl Padrón Griffe" userId="385cb459f0ad6e5a" providerId="LiveId" clId="{B1F630CC-50BC-449E-A6B1-49F54F43377A}" dt="2024-09-16T20:38:47.777" v="9816" actId="1036"/>
          <ac:picMkLst>
            <pc:docMk/>
            <pc:sldMk cId="2590928544" sldId="347"/>
            <ac:picMk id="3" creationId="{A2B12113-D3CE-4D58-6A09-F643253AE834}"/>
          </ac:picMkLst>
        </pc:picChg>
        <pc:picChg chg="del">
          <ac:chgData name="Juan Raúl Padrón Griffe" userId="385cb459f0ad6e5a" providerId="LiveId" clId="{B1F630CC-50BC-449E-A6B1-49F54F43377A}" dt="2024-09-13T18:30:21.735" v="450" actId="478"/>
          <ac:picMkLst>
            <pc:docMk/>
            <pc:sldMk cId="2590928544" sldId="347"/>
            <ac:picMk id="10" creationId="{794E7B8E-2CC0-0669-0897-1D678CACB7CB}"/>
          </ac:picMkLst>
        </pc:picChg>
      </pc:sldChg>
      <pc:sldChg chg="addSp delSp modSp add mod modAnim modNotesTx">
        <pc:chgData name="Juan Raúl Padrón Griffe" userId="385cb459f0ad6e5a" providerId="LiveId" clId="{B1F630CC-50BC-449E-A6B1-49F54F43377A}" dt="2024-09-18T07:25:08.288" v="10266"/>
        <pc:sldMkLst>
          <pc:docMk/>
          <pc:sldMk cId="813414469" sldId="348"/>
        </pc:sldMkLst>
        <pc:spChg chg="add del">
          <ac:chgData name="Juan Raúl Padrón Griffe" userId="385cb459f0ad6e5a" providerId="LiveId" clId="{B1F630CC-50BC-449E-A6B1-49F54F43377A}" dt="2024-09-16T11:00:03.169" v="6491" actId="22"/>
          <ac:spMkLst>
            <pc:docMk/>
            <pc:sldMk cId="813414469" sldId="348"/>
            <ac:spMk id="3" creationId="{9B01AE6D-8B90-7D24-4E64-4148FE8E80B6}"/>
          </ac:spMkLst>
        </pc:spChg>
        <pc:spChg chg="mod">
          <ac:chgData name="Juan Raúl Padrón Griffe" userId="385cb459f0ad6e5a" providerId="LiveId" clId="{B1F630CC-50BC-449E-A6B1-49F54F43377A}" dt="2024-09-13T18:37:47.295" v="506" actId="20577"/>
          <ac:spMkLst>
            <pc:docMk/>
            <pc:sldMk cId="813414469" sldId="348"/>
            <ac:spMk id="4" creationId="{32485F6D-B1E1-7592-D9CF-09808ADFF938}"/>
          </ac:spMkLst>
        </pc:spChg>
        <pc:spChg chg="add mod">
          <ac:chgData name="Juan Raúl Padrón Griffe" userId="385cb459f0ad6e5a" providerId="LiveId" clId="{B1F630CC-50BC-449E-A6B1-49F54F43377A}" dt="2024-09-16T11:08:29.257" v="6833" actId="1076"/>
          <ac:spMkLst>
            <pc:docMk/>
            <pc:sldMk cId="813414469" sldId="348"/>
            <ac:spMk id="6" creationId="{B77C25BD-F693-BD47-8D0B-7463CFFC9018}"/>
          </ac:spMkLst>
        </pc:spChg>
        <pc:spChg chg="add mod">
          <ac:chgData name="Juan Raúl Padrón Griffe" userId="385cb459f0ad6e5a" providerId="LiveId" clId="{B1F630CC-50BC-449E-A6B1-49F54F43377A}" dt="2024-09-16T11:17:03.775" v="7186" actId="1037"/>
          <ac:spMkLst>
            <pc:docMk/>
            <pc:sldMk cId="813414469" sldId="348"/>
            <ac:spMk id="7" creationId="{AB4C5FFD-16CE-E2A3-BBFF-A7CBA071EA3E}"/>
          </ac:spMkLst>
        </pc:spChg>
        <pc:picChg chg="del">
          <ac:chgData name="Juan Raúl Padrón Griffe" userId="385cb459f0ad6e5a" providerId="LiveId" clId="{B1F630CC-50BC-449E-A6B1-49F54F43377A}" dt="2024-09-13T18:36:50.739" v="482" actId="478"/>
          <ac:picMkLst>
            <pc:docMk/>
            <pc:sldMk cId="813414469" sldId="348"/>
            <ac:picMk id="3" creationId="{A2B12113-D3CE-4D58-6A09-F643253AE834}"/>
          </ac:picMkLst>
        </pc:picChg>
        <pc:picChg chg="add mod">
          <ac:chgData name="Juan Raúl Padrón Griffe" userId="385cb459f0ad6e5a" providerId="LiveId" clId="{B1F630CC-50BC-449E-A6B1-49F54F43377A}" dt="2024-09-16T11:08:29.257" v="6833" actId="1076"/>
          <ac:picMkLst>
            <pc:docMk/>
            <pc:sldMk cId="813414469" sldId="348"/>
            <ac:picMk id="5" creationId="{5EAD7D3A-A2B9-385C-324B-26CAE91DF666}"/>
          </ac:picMkLst>
        </pc:picChg>
      </pc:sldChg>
      <pc:sldChg chg="addSp delSp modSp add mod ord modAnim">
        <pc:chgData name="Juan Raúl Padrón Griffe" userId="385cb459f0ad6e5a" providerId="LiveId" clId="{B1F630CC-50BC-449E-A6B1-49F54F43377A}" dt="2024-09-18T07:33:15.716" v="10310" actId="113"/>
        <pc:sldMkLst>
          <pc:docMk/>
          <pc:sldMk cId="718479841" sldId="349"/>
        </pc:sldMkLst>
        <pc:spChg chg="add mod">
          <ac:chgData name="Juan Raúl Padrón Griffe" userId="385cb459f0ad6e5a" providerId="LiveId" clId="{B1F630CC-50BC-449E-A6B1-49F54F43377A}" dt="2024-09-18T07:33:15.716" v="10310" actId="113"/>
          <ac:spMkLst>
            <pc:docMk/>
            <pc:sldMk cId="718479841" sldId="349"/>
            <ac:spMk id="2" creationId="{F26B5E74-44A6-F593-3A19-3701F0A4F900}"/>
          </ac:spMkLst>
        </pc:spChg>
        <pc:spChg chg="mod">
          <ac:chgData name="Juan Raúl Padrón Griffe" userId="385cb459f0ad6e5a" providerId="LiveId" clId="{B1F630CC-50BC-449E-A6B1-49F54F43377A}" dt="2024-09-13T18:40:00.905" v="567" actId="20577"/>
          <ac:spMkLst>
            <pc:docMk/>
            <pc:sldMk cId="718479841" sldId="349"/>
            <ac:spMk id="4" creationId="{32485F6D-B1E1-7592-D9CF-09808ADFF938}"/>
          </ac:spMkLst>
        </pc:spChg>
        <pc:spChg chg="add mod">
          <ac:chgData name="Juan Raúl Padrón Griffe" userId="385cb459f0ad6e5a" providerId="LiveId" clId="{B1F630CC-50BC-449E-A6B1-49F54F43377A}" dt="2024-09-18T06:37:42.310" v="10052" actId="1076"/>
          <ac:spMkLst>
            <pc:docMk/>
            <pc:sldMk cId="718479841" sldId="349"/>
            <ac:spMk id="5" creationId="{79511C5F-97A7-3309-6C6A-5ED5BD4EC8B5}"/>
          </ac:spMkLst>
        </pc:spChg>
        <pc:spChg chg="add mod">
          <ac:chgData name="Juan Raúl Padrón Griffe" userId="385cb459f0ad6e5a" providerId="LiveId" clId="{B1F630CC-50BC-449E-A6B1-49F54F43377A}" dt="2024-09-18T06:38:29.248" v="10088" actId="1076"/>
          <ac:spMkLst>
            <pc:docMk/>
            <pc:sldMk cId="718479841" sldId="349"/>
            <ac:spMk id="6" creationId="{21828FF6-4BEE-7728-FFB4-7F4B9D3222B8}"/>
          </ac:spMkLst>
        </pc:spChg>
        <pc:picChg chg="add mod">
          <ac:chgData name="Juan Raúl Padrón Griffe" userId="385cb459f0ad6e5a" providerId="LiveId" clId="{B1F630CC-50BC-449E-A6B1-49F54F43377A}" dt="2024-09-18T06:35:54.465" v="9863" actId="1076"/>
          <ac:picMkLst>
            <pc:docMk/>
            <pc:sldMk cId="718479841" sldId="349"/>
            <ac:picMk id="3" creationId="{7ADFD702-DD1B-6FED-CA44-82357D66B193}"/>
          </ac:picMkLst>
        </pc:picChg>
        <pc:picChg chg="del">
          <ac:chgData name="Juan Raúl Padrón Griffe" userId="385cb459f0ad6e5a" providerId="LiveId" clId="{B1F630CC-50BC-449E-A6B1-49F54F43377A}" dt="2024-09-13T18:39:42.572" v="508" actId="478"/>
          <ac:picMkLst>
            <pc:docMk/>
            <pc:sldMk cId="718479841" sldId="349"/>
            <ac:picMk id="5" creationId="{5EAD7D3A-A2B9-385C-324B-26CAE91DF666}"/>
          </ac:picMkLst>
        </pc:picChg>
      </pc:sldChg>
      <pc:sldChg chg="delSp modSp add del mod">
        <pc:chgData name="Juan Raúl Padrón Griffe" userId="385cb459f0ad6e5a" providerId="LiveId" clId="{B1F630CC-50BC-449E-A6B1-49F54F43377A}" dt="2024-09-14T12:12:00.430" v="611" actId="47"/>
        <pc:sldMkLst>
          <pc:docMk/>
          <pc:sldMk cId="648439324" sldId="350"/>
        </pc:sldMkLst>
        <pc:spChg chg="mod">
          <ac:chgData name="Juan Raúl Padrón Griffe" userId="385cb459f0ad6e5a" providerId="LiveId" clId="{B1F630CC-50BC-449E-A6B1-49F54F43377A}" dt="2024-09-14T12:09:59.111" v="608" actId="5793"/>
          <ac:spMkLst>
            <pc:docMk/>
            <pc:sldMk cId="648439324" sldId="350"/>
            <ac:spMk id="4" creationId="{32485F6D-B1E1-7592-D9CF-09808ADFF938}"/>
          </ac:spMkLst>
        </pc:spChg>
        <pc:picChg chg="del">
          <ac:chgData name="Juan Raúl Padrón Griffe" userId="385cb459f0ad6e5a" providerId="LiveId" clId="{B1F630CC-50BC-449E-A6B1-49F54F43377A}" dt="2024-09-14T12:11:54.971" v="609" actId="478"/>
          <ac:picMkLst>
            <pc:docMk/>
            <pc:sldMk cId="648439324" sldId="350"/>
            <ac:picMk id="3" creationId="{A2B12113-D3CE-4D58-6A09-F643253AE834}"/>
          </ac:picMkLst>
        </pc:picChg>
      </pc:sldChg>
      <pc:sldChg chg="addSp delSp modSp add mod ord delAnim modAnim modNotesTx">
        <pc:chgData name="Juan Raúl Padrón Griffe" userId="385cb459f0ad6e5a" providerId="LiveId" clId="{B1F630CC-50BC-449E-A6B1-49F54F43377A}" dt="2024-09-27T09:09:18.007" v="11964"/>
        <pc:sldMkLst>
          <pc:docMk/>
          <pc:sldMk cId="2117010631" sldId="350"/>
        </pc:sldMkLst>
        <pc:spChg chg="mod">
          <ac:chgData name="Juan Raúl Padrón Griffe" userId="385cb459f0ad6e5a" providerId="LiveId" clId="{B1F630CC-50BC-449E-A6B1-49F54F43377A}" dt="2024-09-15T08:19:09.462" v="1174" actId="20577"/>
          <ac:spMkLst>
            <pc:docMk/>
            <pc:sldMk cId="2117010631" sldId="350"/>
            <ac:spMk id="2" creationId="{99A97A84-A8B6-66A4-618B-47FA61FCBEFC}"/>
          </ac:spMkLst>
        </pc:spChg>
        <pc:spChg chg="del">
          <ac:chgData name="Juan Raúl Padrón Griffe" userId="385cb459f0ad6e5a" providerId="LiveId" clId="{B1F630CC-50BC-449E-A6B1-49F54F43377A}" dt="2024-09-15T08:22:49.643" v="1247" actId="478"/>
          <ac:spMkLst>
            <pc:docMk/>
            <pc:sldMk cId="2117010631" sldId="350"/>
            <ac:spMk id="6" creationId="{6EFA1B96-A4ED-5E64-E8FC-E2CDD17EFF51}"/>
          </ac:spMkLst>
        </pc:spChg>
        <pc:spChg chg="del">
          <ac:chgData name="Juan Raúl Padrón Griffe" userId="385cb459f0ad6e5a" providerId="LiveId" clId="{B1F630CC-50BC-449E-A6B1-49F54F43377A}" dt="2024-09-15T08:19:24.096" v="1175" actId="478"/>
          <ac:spMkLst>
            <pc:docMk/>
            <pc:sldMk cId="2117010631" sldId="350"/>
            <ac:spMk id="7" creationId="{796064C4-1995-BB3C-631B-695D78F4071E}"/>
          </ac:spMkLst>
        </pc:spChg>
        <pc:spChg chg="add mod">
          <ac:chgData name="Juan Raúl Padrón Griffe" userId="385cb459f0ad6e5a" providerId="LiveId" clId="{B1F630CC-50BC-449E-A6B1-49F54F43377A}" dt="2024-09-15T21:33:58.460" v="3596" actId="14100"/>
          <ac:spMkLst>
            <pc:docMk/>
            <pc:sldMk cId="2117010631" sldId="350"/>
            <ac:spMk id="9" creationId="{0EAAF26E-BA78-5411-BD95-E57E158E78FC}"/>
          </ac:spMkLst>
        </pc:spChg>
        <pc:spChg chg="mod">
          <ac:chgData name="Juan Raúl Padrón Griffe" userId="385cb459f0ad6e5a" providerId="LiveId" clId="{B1F630CC-50BC-449E-A6B1-49F54F43377A}" dt="2024-09-15T08:29:51.846" v="1438" actId="1076"/>
          <ac:spMkLst>
            <pc:docMk/>
            <pc:sldMk cId="2117010631" sldId="350"/>
            <ac:spMk id="14" creationId="{ABBC669C-98E8-53EF-5744-6F85A67C2A0D}"/>
          </ac:spMkLst>
        </pc:spChg>
        <pc:picChg chg="del">
          <ac:chgData name="Juan Raúl Padrón Griffe" userId="385cb459f0ad6e5a" providerId="LiveId" clId="{B1F630CC-50BC-449E-A6B1-49F54F43377A}" dt="2024-09-15T08:19:25.920" v="1176" actId="478"/>
          <ac:picMkLst>
            <pc:docMk/>
            <pc:sldMk cId="2117010631" sldId="350"/>
            <ac:picMk id="5" creationId="{7C1558D7-E944-C21C-92ED-A1F27B1BF56D}"/>
          </ac:picMkLst>
        </pc:picChg>
        <pc:picChg chg="add mod">
          <ac:chgData name="Juan Raúl Padrón Griffe" userId="385cb459f0ad6e5a" providerId="LiveId" clId="{B1F630CC-50BC-449E-A6B1-49F54F43377A}" dt="2024-09-15T08:29:51.846" v="1438" actId="1076"/>
          <ac:picMkLst>
            <pc:docMk/>
            <pc:sldMk cId="2117010631" sldId="350"/>
            <ac:picMk id="8" creationId="{24FCA9E4-7008-677F-2CC2-123005F99A3A}"/>
          </ac:picMkLst>
        </pc:picChg>
        <pc:picChg chg="del">
          <ac:chgData name="Juan Raúl Padrón Griffe" userId="385cb459f0ad6e5a" providerId="LiveId" clId="{B1F630CC-50BC-449E-A6B1-49F54F43377A}" dt="2024-09-15T08:20:24.870" v="1180" actId="478"/>
          <ac:picMkLst>
            <pc:docMk/>
            <pc:sldMk cId="2117010631" sldId="350"/>
            <ac:picMk id="10" creationId="{252499F2-AD52-C541-E914-3B220DF1BF53}"/>
          </ac:picMkLst>
        </pc:picChg>
        <pc:picChg chg="del">
          <ac:chgData name="Juan Raúl Padrón Griffe" userId="385cb459f0ad6e5a" providerId="LiveId" clId="{B1F630CC-50BC-449E-A6B1-49F54F43377A}" dt="2024-09-15T08:20:24.870" v="1180" actId="478"/>
          <ac:picMkLst>
            <pc:docMk/>
            <pc:sldMk cId="2117010631" sldId="350"/>
            <ac:picMk id="13" creationId="{59ED339E-FAF1-C11D-53A9-4AA8C6E3B623}"/>
          </ac:picMkLst>
        </pc:picChg>
      </pc:sldChg>
      <pc:sldChg chg="addSp delSp modSp add mod modAnim modNotesTx">
        <pc:chgData name="Juan Raúl Padrón Griffe" userId="385cb459f0ad6e5a" providerId="LiveId" clId="{B1F630CC-50BC-449E-A6B1-49F54F43377A}" dt="2024-09-18T07:29:15.067" v="10307"/>
        <pc:sldMkLst>
          <pc:docMk/>
          <pc:sldMk cId="3406869477" sldId="351"/>
        </pc:sldMkLst>
        <pc:spChg chg="mod">
          <ac:chgData name="Juan Raúl Padrón Griffe" userId="385cb459f0ad6e5a" providerId="LiveId" clId="{B1F630CC-50BC-449E-A6B1-49F54F43377A}" dt="2024-09-15T08:54:54.282" v="2688" actId="20577"/>
          <ac:spMkLst>
            <pc:docMk/>
            <pc:sldMk cId="3406869477" sldId="351"/>
            <ac:spMk id="2" creationId="{99A97A84-A8B6-66A4-618B-47FA61FCBEFC}"/>
          </ac:spMkLst>
        </pc:spChg>
        <pc:spChg chg="mod">
          <ac:chgData name="Juan Raúl Padrón Griffe" userId="385cb459f0ad6e5a" providerId="LiveId" clId="{B1F630CC-50BC-449E-A6B1-49F54F43377A}" dt="2024-09-15T09:21:27.015" v="3162" actId="20577"/>
          <ac:spMkLst>
            <pc:docMk/>
            <pc:sldMk cId="3406869477" sldId="351"/>
            <ac:spMk id="6" creationId="{6EFA1B96-A4ED-5E64-E8FC-E2CDD17EFF51}"/>
          </ac:spMkLst>
        </pc:spChg>
        <pc:spChg chg="mod">
          <ac:chgData name="Juan Raúl Padrón Griffe" userId="385cb459f0ad6e5a" providerId="LiveId" clId="{B1F630CC-50BC-449E-A6B1-49F54F43377A}" dt="2024-09-15T09:22:06.404" v="3164" actId="20577"/>
          <ac:spMkLst>
            <pc:docMk/>
            <pc:sldMk cId="3406869477" sldId="351"/>
            <ac:spMk id="7" creationId="{796064C4-1995-BB3C-631B-695D78F4071E}"/>
          </ac:spMkLst>
        </pc:spChg>
        <pc:spChg chg="mod">
          <ac:chgData name="Juan Raúl Padrón Griffe" userId="385cb459f0ad6e5a" providerId="LiveId" clId="{B1F630CC-50BC-449E-A6B1-49F54F43377A}" dt="2024-09-15T09:14:04.377" v="2924" actId="20577"/>
          <ac:spMkLst>
            <pc:docMk/>
            <pc:sldMk cId="3406869477" sldId="351"/>
            <ac:spMk id="14" creationId="{ABBC669C-98E8-53EF-5744-6F85A67C2A0D}"/>
          </ac:spMkLst>
        </pc:spChg>
        <pc:picChg chg="del">
          <ac:chgData name="Juan Raúl Padrón Griffe" userId="385cb459f0ad6e5a" providerId="LiveId" clId="{B1F630CC-50BC-449E-A6B1-49F54F43377A}" dt="2024-09-15T09:13:27.340" v="2909" actId="478"/>
          <ac:picMkLst>
            <pc:docMk/>
            <pc:sldMk cId="3406869477" sldId="351"/>
            <ac:picMk id="5" creationId="{7C1558D7-E944-C21C-92ED-A1F27B1BF56D}"/>
          </ac:picMkLst>
        </pc:picChg>
        <pc:picChg chg="add mod">
          <ac:chgData name="Juan Raúl Padrón Griffe" userId="385cb459f0ad6e5a" providerId="LiveId" clId="{B1F630CC-50BC-449E-A6B1-49F54F43377A}" dt="2024-09-15T09:03:17.625" v="2745" actId="1076"/>
          <ac:picMkLst>
            <pc:docMk/>
            <pc:sldMk cId="3406869477" sldId="351"/>
            <ac:picMk id="8" creationId="{48A151BE-BA34-EAC8-EC28-C3A0E78F13C4}"/>
          </ac:picMkLst>
        </pc:picChg>
        <pc:picChg chg="del">
          <ac:chgData name="Juan Raúl Padrón Griffe" userId="385cb459f0ad6e5a" providerId="LiveId" clId="{B1F630CC-50BC-449E-A6B1-49F54F43377A}" dt="2024-09-15T09:00:45.847" v="2689" actId="478"/>
          <ac:picMkLst>
            <pc:docMk/>
            <pc:sldMk cId="3406869477" sldId="351"/>
            <ac:picMk id="10" creationId="{252499F2-AD52-C541-E914-3B220DF1BF53}"/>
          </ac:picMkLst>
        </pc:picChg>
        <pc:picChg chg="add mod">
          <ac:chgData name="Juan Raúl Padrón Griffe" userId="385cb459f0ad6e5a" providerId="LiveId" clId="{B1F630CC-50BC-449E-A6B1-49F54F43377A}" dt="2024-09-15T09:16:06.280" v="3023" actId="1076"/>
          <ac:picMkLst>
            <pc:docMk/>
            <pc:sldMk cId="3406869477" sldId="351"/>
            <ac:picMk id="11" creationId="{F209B369-5BB0-891E-E97F-AE698AF13C22}"/>
          </ac:picMkLst>
        </pc:picChg>
        <pc:picChg chg="del">
          <ac:chgData name="Juan Raúl Padrón Griffe" userId="385cb459f0ad6e5a" providerId="LiveId" clId="{B1F630CC-50BC-449E-A6B1-49F54F43377A}" dt="2024-09-15T09:00:45.847" v="2689" actId="478"/>
          <ac:picMkLst>
            <pc:docMk/>
            <pc:sldMk cId="3406869477" sldId="351"/>
            <ac:picMk id="13" creationId="{59ED339E-FAF1-C11D-53A9-4AA8C6E3B623}"/>
          </ac:picMkLst>
        </pc:picChg>
        <pc:picChg chg="add mod">
          <ac:chgData name="Juan Raúl Padrón Griffe" userId="385cb459f0ad6e5a" providerId="LiveId" clId="{B1F630CC-50BC-449E-A6B1-49F54F43377A}" dt="2024-09-15T09:16:06.280" v="3023" actId="1076"/>
          <ac:picMkLst>
            <pc:docMk/>
            <pc:sldMk cId="3406869477" sldId="351"/>
            <ac:picMk id="15" creationId="{9EB8E724-8BD4-EBF4-7F21-79D4628C9053}"/>
          </ac:picMkLst>
        </pc:picChg>
      </pc:sldChg>
      <pc:sldChg chg="addSp delSp modSp new mod delAnim modAnim modNotesTx">
        <pc:chgData name="Juan Raúl Padrón Griffe" userId="385cb459f0ad6e5a" providerId="LiveId" clId="{B1F630CC-50BC-449E-A6B1-49F54F43377A}" dt="2024-09-26T13:16:32.826" v="11075" actId="1076"/>
        <pc:sldMkLst>
          <pc:docMk/>
          <pc:sldMk cId="1920923781" sldId="352"/>
        </pc:sldMkLst>
        <pc:picChg chg="add mod modCrop">
          <ac:chgData name="Juan Raúl Padrón Griffe" userId="385cb459f0ad6e5a" providerId="LiveId" clId="{B1F630CC-50BC-449E-A6B1-49F54F43377A}" dt="2024-09-15T09:53:51.089" v="3336" actId="14100"/>
          <ac:picMkLst>
            <pc:docMk/>
            <pc:sldMk cId="1920923781" sldId="352"/>
            <ac:picMk id="4" creationId="{82A962A8-F5A7-25B4-E3AD-5FE6B7BBB3D2}"/>
          </ac:picMkLst>
        </pc:picChg>
        <pc:picChg chg="add del mod">
          <ac:chgData name="Juan Raúl Padrón Griffe" userId="385cb459f0ad6e5a" providerId="LiveId" clId="{B1F630CC-50BC-449E-A6B1-49F54F43377A}" dt="2024-09-15T09:35:59.905" v="3268" actId="478"/>
          <ac:picMkLst>
            <pc:docMk/>
            <pc:sldMk cId="1920923781" sldId="352"/>
            <ac:picMk id="5" creationId="{817DF7DF-DA9B-EFE0-62BB-C49BDB79DD08}"/>
          </ac:picMkLst>
        </pc:picChg>
        <pc:picChg chg="add del mod">
          <ac:chgData name="Juan Raúl Padrón Griffe" userId="385cb459f0ad6e5a" providerId="LiveId" clId="{B1F630CC-50BC-449E-A6B1-49F54F43377A}" dt="2024-09-15T09:40:57.514" v="3274" actId="478"/>
          <ac:picMkLst>
            <pc:docMk/>
            <pc:sldMk cId="1920923781" sldId="352"/>
            <ac:picMk id="7" creationId="{B5671FEC-28F2-D49B-DCF9-1688D5286FE9}"/>
          </ac:picMkLst>
        </pc:picChg>
        <pc:picChg chg="add mod modCrop">
          <ac:chgData name="Juan Raúl Padrón Griffe" userId="385cb459f0ad6e5a" providerId="LiveId" clId="{B1F630CC-50BC-449E-A6B1-49F54F43377A}" dt="2024-09-15T09:46:04.081" v="3291" actId="14100"/>
          <ac:picMkLst>
            <pc:docMk/>
            <pc:sldMk cId="1920923781" sldId="352"/>
            <ac:picMk id="9" creationId="{DE401763-9E0B-E749-3457-E9ACF344C973}"/>
          </ac:picMkLst>
        </pc:picChg>
        <pc:picChg chg="add mod modCrop">
          <ac:chgData name="Juan Raúl Padrón Griffe" userId="385cb459f0ad6e5a" providerId="LiveId" clId="{B1F630CC-50BC-449E-A6B1-49F54F43377A}" dt="2024-09-26T13:16:27.512" v="11074" actId="1076"/>
          <ac:picMkLst>
            <pc:docMk/>
            <pc:sldMk cId="1920923781" sldId="352"/>
            <ac:picMk id="11" creationId="{8E865C26-4E79-12A7-71EF-D5E8AC4670E8}"/>
          </ac:picMkLst>
        </pc:picChg>
        <pc:picChg chg="add del mod">
          <ac:chgData name="Juan Raúl Padrón Griffe" userId="385cb459f0ad6e5a" providerId="LiveId" clId="{B1F630CC-50BC-449E-A6B1-49F54F43377A}" dt="2024-09-15T10:03:48.355" v="3380" actId="478"/>
          <ac:picMkLst>
            <pc:docMk/>
            <pc:sldMk cId="1920923781" sldId="352"/>
            <ac:picMk id="13" creationId="{8822E3FE-2766-529B-253A-83F59D5EE81A}"/>
          </ac:picMkLst>
        </pc:picChg>
        <pc:picChg chg="add mod modCrop">
          <ac:chgData name="Juan Raúl Padrón Griffe" userId="385cb459f0ad6e5a" providerId="LiveId" clId="{B1F630CC-50BC-449E-A6B1-49F54F43377A}" dt="2024-09-26T13:16:32.826" v="11075" actId="1076"/>
          <ac:picMkLst>
            <pc:docMk/>
            <pc:sldMk cId="1920923781" sldId="352"/>
            <ac:picMk id="15" creationId="{A9C537EB-C4C4-F63C-A07D-58C11D6EB386}"/>
          </ac:picMkLst>
        </pc:picChg>
      </pc:sldChg>
      <pc:sldChg chg="addSp delSp modSp add mod delAnim modAnim">
        <pc:chgData name="Juan Raúl Padrón Griffe" userId="385cb459f0ad6e5a" providerId="LiveId" clId="{B1F630CC-50BC-449E-A6B1-49F54F43377A}" dt="2024-09-18T07:28:50.259" v="10302"/>
        <pc:sldMkLst>
          <pc:docMk/>
          <pc:sldMk cId="4976928" sldId="353"/>
        </pc:sldMkLst>
        <pc:spChg chg="add mod">
          <ac:chgData name="Juan Raúl Padrón Griffe" userId="385cb459f0ad6e5a" providerId="LiveId" clId="{B1F630CC-50BC-449E-A6B1-49F54F43377A}" dt="2024-09-16T11:35:54.983" v="7706" actId="113"/>
          <ac:spMkLst>
            <pc:docMk/>
            <pc:sldMk cId="4976928" sldId="353"/>
            <ac:spMk id="2" creationId="{E687EBD4-0779-73B6-FC52-812A30D8FD7B}"/>
          </ac:spMkLst>
        </pc:spChg>
        <pc:spChg chg="mod">
          <ac:chgData name="Juan Raúl Padrón Griffe" userId="385cb459f0ad6e5a" providerId="LiveId" clId="{B1F630CC-50BC-449E-A6B1-49F54F43377A}" dt="2024-09-15T14:09:40.320" v="3463" actId="20577"/>
          <ac:spMkLst>
            <pc:docMk/>
            <pc:sldMk cId="4976928" sldId="353"/>
            <ac:spMk id="4" creationId="{32485F6D-B1E1-7592-D9CF-09808ADFF938}"/>
          </ac:spMkLst>
        </pc:spChg>
        <pc:spChg chg="add del mod">
          <ac:chgData name="Juan Raúl Padrón Griffe" userId="385cb459f0ad6e5a" providerId="LiveId" clId="{B1F630CC-50BC-449E-A6B1-49F54F43377A}" dt="2024-09-15T14:32:31.455" v="3550" actId="478"/>
          <ac:spMkLst>
            <pc:docMk/>
            <pc:sldMk cId="4976928" sldId="353"/>
            <ac:spMk id="6" creationId="{EEABA4A9-1B26-F8D7-036B-FB05614A2643}"/>
          </ac:spMkLst>
        </pc:spChg>
        <pc:spChg chg="add mod">
          <ac:chgData name="Juan Raúl Padrón Griffe" userId="385cb459f0ad6e5a" providerId="LiveId" clId="{B1F630CC-50BC-449E-A6B1-49F54F43377A}" dt="2024-09-16T16:18:18.202" v="7825" actId="1076"/>
          <ac:spMkLst>
            <pc:docMk/>
            <pc:sldMk cId="4976928" sldId="353"/>
            <ac:spMk id="7" creationId="{8ECE83A5-CFDC-310F-C5E1-B91AE75224AB}"/>
          </ac:spMkLst>
        </pc:spChg>
        <pc:picChg chg="add mod">
          <ac:chgData name="Juan Raúl Padrón Griffe" userId="385cb459f0ad6e5a" providerId="LiveId" clId="{B1F630CC-50BC-449E-A6B1-49F54F43377A}" dt="2024-09-16T11:22:25.696" v="7279" actId="1076"/>
          <ac:picMkLst>
            <pc:docMk/>
            <pc:sldMk cId="4976928" sldId="353"/>
            <ac:picMk id="3" creationId="{F602F9F3-B9F5-B2BF-B575-A666DC2A04CB}"/>
          </ac:picMkLst>
        </pc:picChg>
        <pc:picChg chg="del">
          <ac:chgData name="Juan Raúl Padrón Griffe" userId="385cb459f0ad6e5a" providerId="LiveId" clId="{B1F630CC-50BC-449E-A6B1-49F54F43377A}" dt="2024-09-15T14:09:44.166" v="3464" actId="478"/>
          <ac:picMkLst>
            <pc:docMk/>
            <pc:sldMk cId="4976928" sldId="353"/>
            <ac:picMk id="5" creationId="{5EAD7D3A-A2B9-385C-324B-26CAE91DF666}"/>
          </ac:picMkLst>
        </pc:picChg>
      </pc:sldChg>
      <pc:sldChg chg="addSp delSp modSp add mod modAnim">
        <pc:chgData name="Juan Raúl Padrón Griffe" userId="385cb459f0ad6e5a" providerId="LiveId" clId="{B1F630CC-50BC-449E-A6B1-49F54F43377A}" dt="2024-09-18T07:28:46.188" v="10301"/>
        <pc:sldMkLst>
          <pc:docMk/>
          <pc:sldMk cId="328902712" sldId="354"/>
        </pc:sldMkLst>
        <pc:spChg chg="add mod">
          <ac:chgData name="Juan Raúl Padrón Griffe" userId="385cb459f0ad6e5a" providerId="LiveId" clId="{B1F630CC-50BC-449E-A6B1-49F54F43377A}" dt="2024-09-16T11:36:02.635" v="7707" actId="207"/>
          <ac:spMkLst>
            <pc:docMk/>
            <pc:sldMk cId="328902712" sldId="354"/>
            <ac:spMk id="2" creationId="{6A33D061-2CAE-A39E-9859-FB6EC4B5F136}"/>
          </ac:spMkLst>
        </pc:spChg>
        <pc:spChg chg="mod">
          <ac:chgData name="Juan Raúl Padrón Griffe" userId="385cb459f0ad6e5a" providerId="LiveId" clId="{B1F630CC-50BC-449E-A6B1-49F54F43377A}" dt="2024-09-15T14:20:55.949" v="3526" actId="20577"/>
          <ac:spMkLst>
            <pc:docMk/>
            <pc:sldMk cId="328902712" sldId="354"/>
            <ac:spMk id="4" creationId="{32485F6D-B1E1-7592-D9CF-09808ADFF938}"/>
          </ac:spMkLst>
        </pc:spChg>
        <pc:spChg chg="add mod">
          <ac:chgData name="Juan Raúl Padrón Griffe" userId="385cb459f0ad6e5a" providerId="LiveId" clId="{B1F630CC-50BC-449E-A6B1-49F54F43377A}" dt="2024-09-16T11:23:11.228" v="7313" actId="1076"/>
          <ac:spMkLst>
            <pc:docMk/>
            <pc:sldMk cId="328902712" sldId="354"/>
            <ac:spMk id="6" creationId="{4336EF1A-5DA4-E54F-39B2-E7525D97130F}"/>
          </ac:spMkLst>
        </pc:spChg>
        <pc:picChg chg="del">
          <ac:chgData name="Juan Raúl Padrón Griffe" userId="385cb459f0ad6e5a" providerId="LiveId" clId="{B1F630CC-50BC-449E-A6B1-49F54F43377A}" dt="2024-09-15T14:18:26.709" v="3468" actId="478"/>
          <ac:picMkLst>
            <pc:docMk/>
            <pc:sldMk cId="328902712" sldId="354"/>
            <ac:picMk id="3" creationId="{F602F9F3-B9F5-B2BF-B575-A666DC2A04CB}"/>
          </ac:picMkLst>
        </pc:picChg>
        <pc:picChg chg="add mod">
          <ac:chgData name="Juan Raúl Padrón Griffe" userId="385cb459f0ad6e5a" providerId="LiveId" clId="{B1F630CC-50BC-449E-A6B1-49F54F43377A}" dt="2024-09-16T11:23:06.263" v="7312" actId="1076"/>
          <ac:picMkLst>
            <pc:docMk/>
            <pc:sldMk cId="328902712" sldId="354"/>
            <ac:picMk id="5" creationId="{C6CC05CD-B38B-4C1D-B1E8-53CB0478DABB}"/>
          </ac:picMkLst>
        </pc:picChg>
      </pc:sldChg>
      <pc:sldChg chg="modSp add mod ord">
        <pc:chgData name="Juan Raúl Padrón Griffe" userId="385cb459f0ad6e5a" providerId="LiveId" clId="{B1F630CC-50BC-449E-A6B1-49F54F43377A}" dt="2024-09-16T10:54:26.777" v="6369" actId="20577"/>
        <pc:sldMkLst>
          <pc:docMk/>
          <pc:sldMk cId="2523525978" sldId="355"/>
        </pc:sldMkLst>
        <pc:spChg chg="mod">
          <ac:chgData name="Juan Raúl Padrón Griffe" userId="385cb459f0ad6e5a" providerId="LiveId" clId="{B1F630CC-50BC-449E-A6B1-49F54F43377A}" dt="2024-09-15T21:42:23.693" v="3887" actId="207"/>
          <ac:spMkLst>
            <pc:docMk/>
            <pc:sldMk cId="2523525978" sldId="355"/>
            <ac:spMk id="21" creationId="{23040DBD-8D88-EFD4-21DB-0EB3C3865BB3}"/>
          </ac:spMkLst>
        </pc:spChg>
        <pc:spChg chg="mod">
          <ac:chgData name="Juan Raúl Padrón Griffe" userId="385cb459f0ad6e5a" providerId="LiveId" clId="{B1F630CC-50BC-449E-A6B1-49F54F43377A}" dt="2024-09-15T21:42:03.446" v="3884" actId="207"/>
          <ac:spMkLst>
            <pc:docMk/>
            <pc:sldMk cId="2523525978" sldId="355"/>
            <ac:spMk id="22" creationId="{00639F9B-3AA7-BAF3-6526-AC11F5DCDBB1}"/>
          </ac:spMkLst>
        </pc:spChg>
        <pc:spChg chg="mod">
          <ac:chgData name="Juan Raúl Padrón Griffe" userId="385cb459f0ad6e5a" providerId="LiveId" clId="{B1F630CC-50BC-449E-A6B1-49F54F43377A}" dt="2024-09-16T10:54:26.777" v="6369" actId="20577"/>
          <ac:spMkLst>
            <pc:docMk/>
            <pc:sldMk cId="2523525978" sldId="355"/>
            <ac:spMk id="26" creationId="{E860FE00-9419-9034-6E41-04CC6B76F322}"/>
          </ac:spMkLst>
        </pc:spChg>
      </pc:sldChg>
      <pc:sldChg chg="modSp add mod">
        <pc:chgData name="Juan Raúl Padrón Griffe" userId="385cb459f0ad6e5a" providerId="LiveId" clId="{B1F630CC-50BC-449E-A6B1-49F54F43377A}" dt="2024-09-15T14:25:12.860" v="3537" actId="1036"/>
        <pc:sldMkLst>
          <pc:docMk/>
          <pc:sldMk cId="1952094786" sldId="356"/>
        </pc:sldMkLst>
        <pc:spChg chg="mod">
          <ac:chgData name="Juan Raúl Padrón Griffe" userId="385cb459f0ad6e5a" providerId="LiveId" clId="{B1F630CC-50BC-449E-A6B1-49F54F43377A}" dt="2024-09-15T14:24:03.344" v="3534" actId="207"/>
          <ac:spMkLst>
            <pc:docMk/>
            <pc:sldMk cId="1952094786" sldId="356"/>
            <ac:spMk id="21" creationId="{23040DBD-8D88-EFD4-21DB-0EB3C3865BB3}"/>
          </ac:spMkLst>
        </pc:spChg>
        <pc:spChg chg="mod">
          <ac:chgData name="Juan Raúl Padrón Griffe" userId="385cb459f0ad6e5a" providerId="LiveId" clId="{B1F630CC-50BC-449E-A6B1-49F54F43377A}" dt="2024-09-15T14:25:12.860" v="3537" actId="1036"/>
          <ac:spMkLst>
            <pc:docMk/>
            <pc:sldMk cId="1952094786" sldId="356"/>
            <ac:spMk id="22" creationId="{00639F9B-3AA7-BAF3-6526-AC11F5DCDBB1}"/>
          </ac:spMkLst>
        </pc:spChg>
        <pc:spChg chg="mod">
          <ac:chgData name="Juan Raúl Padrón Griffe" userId="385cb459f0ad6e5a" providerId="LiveId" clId="{B1F630CC-50BC-449E-A6B1-49F54F43377A}" dt="2024-09-15T14:24:15.844" v="3535" actId="207"/>
          <ac:spMkLst>
            <pc:docMk/>
            <pc:sldMk cId="1952094786" sldId="356"/>
            <ac:spMk id="27" creationId="{66F69C57-34E8-F5CB-5FA6-C62CC5C52DA1}"/>
          </ac:spMkLst>
        </pc:spChg>
      </pc:sldChg>
      <pc:sldChg chg="addSp delSp modSp add mod addAnim delAnim modAnim">
        <pc:chgData name="Juan Raúl Padrón Griffe" userId="385cb459f0ad6e5a" providerId="LiveId" clId="{B1F630CC-50BC-449E-A6B1-49F54F43377A}" dt="2024-09-18T06:49:36.350" v="10199"/>
        <pc:sldMkLst>
          <pc:docMk/>
          <pc:sldMk cId="251787251" sldId="357"/>
        </pc:sldMkLst>
        <pc:spChg chg="mod">
          <ac:chgData name="Juan Raúl Padrón Griffe" userId="385cb459f0ad6e5a" providerId="LiveId" clId="{B1F630CC-50BC-449E-A6B1-49F54F43377A}" dt="2024-09-15T21:35:57.251" v="3606" actId="20577"/>
          <ac:spMkLst>
            <pc:docMk/>
            <pc:sldMk cId="251787251" sldId="357"/>
            <ac:spMk id="2" creationId="{99A97A84-A8B6-66A4-618B-47FA61FCBEFC}"/>
          </ac:spMkLst>
        </pc:spChg>
        <pc:spChg chg="add del mod">
          <ac:chgData name="Juan Raúl Padrón Griffe" userId="385cb459f0ad6e5a" providerId="LiveId" clId="{B1F630CC-50BC-449E-A6B1-49F54F43377A}" dt="2024-09-16T16:37:46.301" v="8835" actId="20577"/>
          <ac:spMkLst>
            <pc:docMk/>
            <pc:sldMk cId="251787251" sldId="357"/>
            <ac:spMk id="6" creationId="{6EFA1B96-A4ED-5E64-E8FC-E2CDD17EFF51}"/>
          </ac:spMkLst>
        </pc:spChg>
        <pc:spChg chg="del">
          <ac:chgData name="Juan Raúl Padrón Griffe" userId="385cb459f0ad6e5a" providerId="LiveId" clId="{B1F630CC-50BC-449E-A6B1-49F54F43377A}" dt="2024-09-15T21:31:30.364" v="3581" actId="478"/>
          <ac:spMkLst>
            <pc:docMk/>
            <pc:sldMk cId="251787251" sldId="357"/>
            <ac:spMk id="7" creationId="{796064C4-1995-BB3C-631B-695D78F4071E}"/>
          </ac:spMkLst>
        </pc:spChg>
        <pc:spChg chg="del">
          <ac:chgData name="Juan Raúl Padrón Griffe" userId="385cb459f0ad6e5a" providerId="LiveId" clId="{B1F630CC-50BC-449E-A6B1-49F54F43377A}" dt="2024-09-15T21:31:47.306" v="3584" actId="478"/>
          <ac:spMkLst>
            <pc:docMk/>
            <pc:sldMk cId="251787251" sldId="357"/>
            <ac:spMk id="14" creationId="{ABBC669C-98E8-53EF-5744-6F85A67C2A0D}"/>
          </ac:spMkLst>
        </pc:spChg>
        <pc:picChg chg="del">
          <ac:chgData name="Juan Raúl Padrón Griffe" userId="385cb459f0ad6e5a" providerId="LiveId" clId="{B1F630CC-50BC-449E-A6B1-49F54F43377A}" dt="2024-09-15T21:31:27.313" v="3580" actId="478"/>
          <ac:picMkLst>
            <pc:docMk/>
            <pc:sldMk cId="251787251" sldId="357"/>
            <ac:picMk id="5" creationId="{7C1558D7-E944-C21C-92ED-A1F27B1BF56D}"/>
          </ac:picMkLst>
        </pc:picChg>
        <pc:picChg chg="add mod">
          <ac:chgData name="Juan Raúl Padrón Griffe" userId="385cb459f0ad6e5a" providerId="LiveId" clId="{B1F630CC-50BC-449E-A6B1-49F54F43377A}" dt="2024-09-16T16:37:52.610" v="8836" actId="1076"/>
          <ac:picMkLst>
            <pc:docMk/>
            <pc:sldMk cId="251787251" sldId="357"/>
            <ac:picMk id="8" creationId="{B19D6BBF-0270-7202-3E59-C0162140CC77}"/>
          </ac:picMkLst>
        </pc:picChg>
        <pc:picChg chg="del">
          <ac:chgData name="Juan Raúl Padrón Griffe" userId="385cb459f0ad6e5a" providerId="LiveId" clId="{B1F630CC-50BC-449E-A6B1-49F54F43377A}" dt="2024-09-15T21:31:43.264" v="3582" actId="478"/>
          <ac:picMkLst>
            <pc:docMk/>
            <pc:sldMk cId="251787251" sldId="357"/>
            <ac:picMk id="10" creationId="{252499F2-AD52-C541-E914-3B220DF1BF53}"/>
          </ac:picMkLst>
        </pc:picChg>
        <pc:picChg chg="del">
          <ac:chgData name="Juan Raúl Padrón Griffe" userId="385cb459f0ad6e5a" providerId="LiveId" clId="{B1F630CC-50BC-449E-A6B1-49F54F43377A}" dt="2024-09-15T21:31:44.651" v="3583" actId="478"/>
          <ac:picMkLst>
            <pc:docMk/>
            <pc:sldMk cId="251787251" sldId="357"/>
            <ac:picMk id="13" creationId="{59ED339E-FAF1-C11D-53A9-4AA8C6E3B623}"/>
          </ac:picMkLst>
        </pc:picChg>
      </pc:sldChg>
      <pc:sldChg chg="addSp delSp modSp add mod delAnim modAnim">
        <pc:chgData name="Juan Raúl Padrón Griffe" userId="385cb459f0ad6e5a" providerId="LiveId" clId="{B1F630CC-50BC-449E-A6B1-49F54F43377A}" dt="2024-09-18T07:28:56.838" v="10303"/>
        <pc:sldMkLst>
          <pc:docMk/>
          <pc:sldMk cId="3164611893" sldId="358"/>
        </pc:sldMkLst>
        <pc:spChg chg="mod">
          <ac:chgData name="Juan Raúl Padrón Griffe" userId="385cb459f0ad6e5a" providerId="LiveId" clId="{B1F630CC-50BC-449E-A6B1-49F54F43377A}" dt="2024-09-16T16:32:31.286" v="8511" actId="20577"/>
          <ac:spMkLst>
            <pc:docMk/>
            <pc:sldMk cId="3164611893" sldId="358"/>
            <ac:spMk id="2" creationId="{16B1F09B-38D2-C998-0E21-BFC2D601B199}"/>
          </ac:spMkLst>
        </pc:spChg>
        <pc:spChg chg="mod">
          <ac:chgData name="Juan Raúl Padrón Griffe" userId="385cb459f0ad6e5a" providerId="LiveId" clId="{B1F630CC-50BC-449E-A6B1-49F54F43377A}" dt="2024-09-16T16:08:12.462" v="7813" actId="20577"/>
          <ac:spMkLst>
            <pc:docMk/>
            <pc:sldMk cId="3164611893" sldId="358"/>
            <ac:spMk id="4" creationId="{32485F6D-B1E1-7592-D9CF-09808ADFF938}"/>
          </ac:spMkLst>
        </pc:spChg>
        <pc:spChg chg="add mod">
          <ac:chgData name="Juan Raúl Padrón Griffe" userId="385cb459f0ad6e5a" providerId="LiveId" clId="{B1F630CC-50BC-449E-A6B1-49F54F43377A}" dt="2024-09-16T16:31:28.832" v="8421" actId="20577"/>
          <ac:spMkLst>
            <pc:docMk/>
            <pc:sldMk cId="3164611893" sldId="358"/>
            <ac:spMk id="7" creationId="{B68D692E-6D18-95CA-D9B3-62FC5F882E5C}"/>
          </ac:spMkLst>
        </pc:spChg>
        <pc:spChg chg="add del mod">
          <ac:chgData name="Juan Raúl Padrón Griffe" userId="385cb459f0ad6e5a" providerId="LiveId" clId="{B1F630CC-50BC-449E-A6B1-49F54F43377A}" dt="2024-09-16T16:30:56.459" v="8383" actId="478"/>
          <ac:spMkLst>
            <pc:docMk/>
            <pc:sldMk cId="3164611893" sldId="358"/>
            <ac:spMk id="10" creationId="{5502596B-1CBD-2006-1186-7598A73CF977}"/>
          </ac:spMkLst>
        </pc:spChg>
        <pc:picChg chg="del">
          <ac:chgData name="Juan Raúl Padrón Griffe" userId="385cb459f0ad6e5a" providerId="LiveId" clId="{B1F630CC-50BC-449E-A6B1-49F54F43377A}" dt="2024-09-16T16:08:16.190" v="7814" actId="478"/>
          <ac:picMkLst>
            <pc:docMk/>
            <pc:sldMk cId="3164611893" sldId="358"/>
            <ac:picMk id="3" creationId="{A2B12113-D3CE-4D58-6A09-F643253AE834}"/>
          </ac:picMkLst>
        </pc:picChg>
        <pc:picChg chg="add mod">
          <ac:chgData name="Juan Raúl Padrón Griffe" userId="385cb459f0ad6e5a" providerId="LiveId" clId="{B1F630CC-50BC-449E-A6B1-49F54F43377A}" dt="2024-09-16T16:31:07.780" v="8384" actId="1076"/>
          <ac:picMkLst>
            <pc:docMk/>
            <pc:sldMk cId="3164611893" sldId="358"/>
            <ac:picMk id="6" creationId="{995ADF58-07C2-5DAA-2179-3A549877F6BF}"/>
          </ac:picMkLst>
        </pc:picChg>
        <pc:picChg chg="add mod">
          <ac:chgData name="Juan Raúl Padrón Griffe" userId="385cb459f0ad6e5a" providerId="LiveId" clId="{B1F630CC-50BC-449E-A6B1-49F54F43377A}" dt="2024-09-16T16:31:07.780" v="8384" actId="1076"/>
          <ac:picMkLst>
            <pc:docMk/>
            <pc:sldMk cId="3164611893" sldId="358"/>
            <ac:picMk id="9" creationId="{D9E9DD17-82D1-8E8D-A449-A33E2A2D7CE7}"/>
          </ac:picMkLst>
        </pc:picChg>
      </pc:sldChg>
      <pc:sldChg chg="addSp delSp modSp add mod ord delAnim">
        <pc:chgData name="Juan Raúl Padrón Griffe" userId="385cb459f0ad6e5a" providerId="LiveId" clId="{B1F630CC-50BC-449E-A6B1-49F54F43377A}" dt="2024-09-27T09:09:24.234" v="11968"/>
        <pc:sldMkLst>
          <pc:docMk/>
          <pc:sldMk cId="1925110814" sldId="359"/>
        </pc:sldMkLst>
        <pc:spChg chg="del">
          <ac:chgData name="Juan Raúl Padrón Griffe" userId="385cb459f0ad6e5a" providerId="LiveId" clId="{B1F630CC-50BC-449E-A6B1-49F54F43377A}" dt="2024-09-18T07:23:33.974" v="10250" actId="478"/>
          <ac:spMkLst>
            <pc:docMk/>
            <pc:sldMk cId="1925110814" sldId="359"/>
            <ac:spMk id="2" creationId="{16B1F09B-38D2-C998-0E21-BFC2D601B199}"/>
          </ac:spMkLst>
        </pc:spChg>
        <pc:spChg chg="mod">
          <ac:chgData name="Juan Raúl Padrón Griffe" userId="385cb459f0ad6e5a" providerId="LiveId" clId="{B1F630CC-50BC-449E-A6B1-49F54F43377A}" dt="2024-09-18T06:40:08.621" v="10094" actId="20577"/>
          <ac:spMkLst>
            <pc:docMk/>
            <pc:sldMk cId="1925110814" sldId="359"/>
            <ac:spMk id="4" creationId="{32485F6D-B1E1-7592-D9CF-09808ADFF938}"/>
          </ac:spMkLst>
        </pc:spChg>
        <pc:spChg chg="del">
          <ac:chgData name="Juan Raúl Padrón Griffe" userId="385cb459f0ad6e5a" providerId="LiveId" clId="{B1F630CC-50BC-449E-A6B1-49F54F43377A}" dt="2024-09-18T07:23:42.413" v="10252" actId="478"/>
          <ac:spMkLst>
            <pc:docMk/>
            <pc:sldMk cId="1925110814" sldId="359"/>
            <ac:spMk id="7" creationId="{B68D692E-6D18-95CA-D9B3-62FC5F882E5C}"/>
          </ac:spMkLst>
        </pc:spChg>
        <pc:picChg chg="add mod">
          <ac:chgData name="Juan Raúl Padrón Griffe" userId="385cb459f0ad6e5a" providerId="LiveId" clId="{B1F630CC-50BC-449E-A6B1-49F54F43377A}" dt="2024-09-18T07:23:36.671" v="10251"/>
          <ac:picMkLst>
            <pc:docMk/>
            <pc:sldMk cId="1925110814" sldId="359"/>
            <ac:picMk id="5" creationId="{F14E2C5B-D733-AB4C-4A74-52EE607E889D}"/>
          </ac:picMkLst>
        </pc:picChg>
        <pc:picChg chg="del">
          <ac:chgData name="Juan Raúl Padrón Griffe" userId="385cb459f0ad6e5a" providerId="LiveId" clId="{B1F630CC-50BC-449E-A6B1-49F54F43377A}" dt="2024-09-18T06:40:12.311" v="10095" actId="478"/>
          <ac:picMkLst>
            <pc:docMk/>
            <pc:sldMk cId="1925110814" sldId="359"/>
            <ac:picMk id="6" creationId="{995ADF58-07C2-5DAA-2179-3A549877F6BF}"/>
          </ac:picMkLst>
        </pc:picChg>
        <pc:picChg chg="add mod">
          <ac:chgData name="Juan Raúl Padrón Griffe" userId="385cb459f0ad6e5a" providerId="LiveId" clId="{B1F630CC-50BC-449E-A6B1-49F54F43377A}" dt="2024-09-18T07:24:18.914" v="10257"/>
          <ac:picMkLst>
            <pc:docMk/>
            <pc:sldMk cId="1925110814" sldId="359"/>
            <ac:picMk id="8" creationId="{25E8DB2D-ED5A-2101-6AA4-EFDCECA4B27D}"/>
          </ac:picMkLst>
        </pc:picChg>
        <pc:picChg chg="del">
          <ac:chgData name="Juan Raúl Padrón Griffe" userId="385cb459f0ad6e5a" providerId="LiveId" clId="{B1F630CC-50BC-449E-A6B1-49F54F43377A}" dt="2024-09-18T06:40:12.311" v="10095" actId="478"/>
          <ac:picMkLst>
            <pc:docMk/>
            <pc:sldMk cId="1925110814" sldId="359"/>
            <ac:picMk id="9" creationId="{D9E9DD17-82D1-8E8D-A449-A33E2A2D7CE7}"/>
          </ac:picMkLst>
        </pc:picChg>
        <pc:picChg chg="add mod">
          <ac:chgData name="Juan Raúl Padrón Griffe" userId="385cb459f0ad6e5a" providerId="LiveId" clId="{B1F630CC-50BC-449E-A6B1-49F54F43377A}" dt="2024-09-18T07:24:30.237" v="10260" actId="962"/>
          <ac:picMkLst>
            <pc:docMk/>
            <pc:sldMk cId="1925110814" sldId="359"/>
            <ac:picMk id="10" creationId="{93C71C6B-E375-37C6-31CA-895C4689E38A}"/>
          </ac:picMkLst>
        </pc:picChg>
      </pc:sldChg>
      <pc:sldChg chg="add del">
        <pc:chgData name="Juan Raúl Padrón Griffe" userId="385cb459f0ad6e5a" providerId="LiveId" clId="{B1F630CC-50BC-449E-A6B1-49F54F43377A}" dt="2024-09-16T16:40:33.583" v="8847"/>
        <pc:sldMkLst>
          <pc:docMk/>
          <pc:sldMk cId="2039492685" sldId="359"/>
        </pc:sldMkLst>
      </pc:sldChg>
      <pc:sldChg chg="addSp delSp modSp add del mod delAnim">
        <pc:chgData name="Juan Raúl Padrón Griffe" userId="385cb459f0ad6e5a" providerId="LiveId" clId="{B1F630CC-50BC-449E-A6B1-49F54F43377A}" dt="2024-09-18T06:52:58.944" v="10249" actId="47"/>
        <pc:sldMkLst>
          <pc:docMk/>
          <pc:sldMk cId="3272125708" sldId="360"/>
        </pc:sldMkLst>
        <pc:spChg chg="mod">
          <ac:chgData name="Juan Raúl Padrón Griffe" userId="385cb459f0ad6e5a" providerId="LiveId" clId="{B1F630CC-50BC-449E-A6B1-49F54F43377A}" dt="2024-09-18T06:41:28.046" v="10157" actId="20577"/>
          <ac:spMkLst>
            <pc:docMk/>
            <pc:sldMk cId="3272125708" sldId="360"/>
            <ac:spMk id="2" creationId="{99A97A84-A8B6-66A4-618B-47FA61FCBEFC}"/>
          </ac:spMkLst>
        </pc:spChg>
        <pc:spChg chg="add mod">
          <ac:chgData name="Juan Raúl Padrón Griffe" userId="385cb459f0ad6e5a" providerId="LiveId" clId="{B1F630CC-50BC-449E-A6B1-49F54F43377A}" dt="2024-09-18T06:42:03.838" v="10161"/>
          <ac:spMkLst>
            <pc:docMk/>
            <pc:sldMk cId="3272125708" sldId="360"/>
            <ac:spMk id="4" creationId="{42014B73-14BA-25F8-FCDA-25190A1BFD28}"/>
          </ac:spMkLst>
        </pc:spChg>
        <pc:spChg chg="add del mod">
          <ac:chgData name="Juan Raúl Padrón Griffe" userId="385cb459f0ad6e5a" providerId="LiveId" clId="{B1F630CC-50BC-449E-A6B1-49F54F43377A}" dt="2024-09-18T06:43:44.093" v="10172" actId="478"/>
          <ac:spMkLst>
            <pc:docMk/>
            <pc:sldMk cId="3272125708" sldId="360"/>
            <ac:spMk id="5" creationId="{DFA00460-262B-7A2A-317F-B025DAC4489A}"/>
          </ac:spMkLst>
        </pc:spChg>
        <pc:spChg chg="del">
          <ac:chgData name="Juan Raúl Padrón Griffe" userId="385cb459f0ad6e5a" providerId="LiveId" clId="{B1F630CC-50BC-449E-A6B1-49F54F43377A}" dt="2024-09-18T06:41:44.441" v="10160" actId="478"/>
          <ac:spMkLst>
            <pc:docMk/>
            <pc:sldMk cId="3272125708" sldId="360"/>
            <ac:spMk id="6" creationId="{6EFA1B96-A4ED-5E64-E8FC-E2CDD17EFF51}"/>
          </ac:spMkLst>
        </pc:spChg>
        <pc:spChg chg="del">
          <ac:chgData name="Juan Raúl Padrón Griffe" userId="385cb459f0ad6e5a" providerId="LiveId" clId="{B1F630CC-50BC-449E-A6B1-49F54F43377A}" dt="2024-09-18T06:41:37.516" v="10158" actId="478"/>
          <ac:spMkLst>
            <pc:docMk/>
            <pc:sldMk cId="3272125708" sldId="360"/>
            <ac:spMk id="7" creationId="{796064C4-1995-BB3C-631B-695D78F4071E}"/>
          </ac:spMkLst>
        </pc:spChg>
        <pc:spChg chg="add del mod">
          <ac:chgData name="Juan Raúl Padrón Griffe" userId="385cb459f0ad6e5a" providerId="LiveId" clId="{B1F630CC-50BC-449E-A6B1-49F54F43377A}" dt="2024-09-18T06:43:41.785" v="10171" actId="478"/>
          <ac:spMkLst>
            <pc:docMk/>
            <pc:sldMk cId="3272125708" sldId="360"/>
            <ac:spMk id="9" creationId="{90ABE1C2-AD84-42E9-61CD-33D588F22799}"/>
          </ac:spMkLst>
        </pc:spChg>
        <pc:spChg chg="add mod">
          <ac:chgData name="Juan Raúl Padrón Griffe" userId="385cb459f0ad6e5a" providerId="LiveId" clId="{B1F630CC-50BC-449E-A6B1-49F54F43377A}" dt="2024-09-18T06:44:36.206" v="10181" actId="14100"/>
          <ac:spMkLst>
            <pc:docMk/>
            <pc:sldMk cId="3272125708" sldId="360"/>
            <ac:spMk id="10" creationId="{8A88503A-052A-5F67-20EC-05E200F4DF6F}"/>
          </ac:spMkLst>
        </pc:spChg>
        <pc:spChg chg="add mod">
          <ac:chgData name="Juan Raúl Padrón Griffe" userId="385cb459f0ad6e5a" providerId="LiveId" clId="{B1F630CC-50BC-449E-A6B1-49F54F43377A}" dt="2024-09-18T06:44:43.854" v="10182" actId="14100"/>
          <ac:spMkLst>
            <pc:docMk/>
            <pc:sldMk cId="3272125708" sldId="360"/>
            <ac:spMk id="12" creationId="{CBC9D1E4-B018-CE90-6176-0A3A8AACF3AE}"/>
          </ac:spMkLst>
        </pc:spChg>
        <pc:spChg chg="add mod">
          <ac:chgData name="Juan Raúl Padrón Griffe" userId="385cb459f0ad6e5a" providerId="LiveId" clId="{B1F630CC-50BC-449E-A6B1-49F54F43377A}" dt="2024-09-18T06:43:59.369" v="10176" actId="1076"/>
          <ac:spMkLst>
            <pc:docMk/>
            <pc:sldMk cId="3272125708" sldId="360"/>
            <ac:spMk id="13" creationId="{B33A92C3-A918-8292-D54B-8C37535E975F}"/>
          </ac:spMkLst>
        </pc:spChg>
        <pc:spChg chg="del">
          <ac:chgData name="Juan Raúl Padrón Griffe" userId="385cb459f0ad6e5a" providerId="LiveId" clId="{B1F630CC-50BC-449E-A6B1-49F54F43377A}" dt="2024-09-18T06:41:40.515" v="10159" actId="478"/>
          <ac:spMkLst>
            <pc:docMk/>
            <pc:sldMk cId="3272125708" sldId="360"/>
            <ac:spMk id="14" creationId="{ABBC669C-98E8-53EF-5744-6F85A67C2A0D}"/>
          </ac:spMkLst>
        </pc:spChg>
        <pc:picChg chg="del">
          <ac:chgData name="Juan Raúl Padrón Griffe" userId="385cb459f0ad6e5a" providerId="LiveId" clId="{B1F630CC-50BC-449E-A6B1-49F54F43377A}" dt="2024-09-18T06:41:37.516" v="10158" actId="478"/>
          <ac:picMkLst>
            <pc:docMk/>
            <pc:sldMk cId="3272125708" sldId="360"/>
            <ac:picMk id="8" creationId="{48A151BE-BA34-EAC8-EC28-C3A0E78F13C4}"/>
          </ac:picMkLst>
        </pc:picChg>
        <pc:picChg chg="del">
          <ac:chgData name="Juan Raúl Padrón Griffe" userId="385cb459f0ad6e5a" providerId="LiveId" clId="{B1F630CC-50BC-449E-A6B1-49F54F43377A}" dt="2024-09-18T06:41:37.516" v="10158" actId="478"/>
          <ac:picMkLst>
            <pc:docMk/>
            <pc:sldMk cId="3272125708" sldId="360"/>
            <ac:picMk id="11" creationId="{F209B369-5BB0-891E-E97F-AE698AF13C22}"/>
          </ac:picMkLst>
        </pc:picChg>
        <pc:picChg chg="del">
          <ac:chgData name="Juan Raúl Padrón Griffe" userId="385cb459f0ad6e5a" providerId="LiveId" clId="{B1F630CC-50BC-449E-A6B1-49F54F43377A}" dt="2024-09-18T06:41:37.516" v="10158" actId="478"/>
          <ac:picMkLst>
            <pc:docMk/>
            <pc:sldMk cId="3272125708" sldId="360"/>
            <ac:picMk id="15" creationId="{9EB8E724-8BD4-EBF4-7F21-79D4628C9053}"/>
          </ac:picMkLst>
        </pc:picChg>
        <pc:picChg chg="add mod">
          <ac:chgData name="Juan Raúl Padrón Griffe" userId="385cb459f0ad6e5a" providerId="LiveId" clId="{B1F630CC-50BC-449E-A6B1-49F54F43377A}" dt="2024-09-18T06:48:04.082" v="10184" actId="1076"/>
          <ac:picMkLst>
            <pc:docMk/>
            <pc:sldMk cId="3272125708" sldId="360"/>
            <ac:picMk id="16" creationId="{42180F04-BA0B-BC2A-2F52-817A131F4C0A}"/>
          </ac:picMkLst>
        </pc:picChg>
      </pc:sldChg>
      <pc:sldChg chg="addSp delSp modSp add mod">
        <pc:chgData name="Juan Raúl Padrón Griffe" userId="385cb459f0ad6e5a" providerId="LiveId" clId="{B1F630CC-50BC-449E-A6B1-49F54F43377A}" dt="2024-09-26T10:08:45.441" v="10579"/>
        <pc:sldMkLst>
          <pc:docMk/>
          <pc:sldMk cId="3970876641" sldId="360"/>
        </pc:sldMkLst>
        <pc:spChg chg="del mod">
          <ac:chgData name="Juan Raúl Padrón Griffe" userId="385cb459f0ad6e5a" providerId="LiveId" clId="{B1F630CC-50BC-449E-A6B1-49F54F43377A}" dt="2024-09-26T10:08:45.068" v="10578" actId="478"/>
          <ac:spMkLst>
            <pc:docMk/>
            <pc:sldMk cId="3970876641" sldId="360"/>
            <ac:spMk id="2" creationId="{9FEF7AB4-4952-BE0C-0E5D-E4BD248026A7}"/>
          </ac:spMkLst>
        </pc:spChg>
        <pc:spChg chg="add mod">
          <ac:chgData name="Juan Raúl Padrón Griffe" userId="385cb459f0ad6e5a" providerId="LiveId" clId="{B1F630CC-50BC-449E-A6B1-49F54F43377A}" dt="2024-09-26T09:40:42.196" v="10408" actId="1076"/>
          <ac:spMkLst>
            <pc:docMk/>
            <pc:sldMk cId="3970876641" sldId="360"/>
            <ac:spMk id="9" creationId="{E87C5BD1-6CE4-6A06-DC1F-B2E60374DFE2}"/>
          </ac:spMkLst>
        </pc:spChg>
        <pc:spChg chg="add mod">
          <ac:chgData name="Juan Raúl Padrón Griffe" userId="385cb459f0ad6e5a" providerId="LiveId" clId="{B1F630CC-50BC-449E-A6B1-49F54F43377A}" dt="2024-09-26T10:08:45.441" v="10579"/>
          <ac:spMkLst>
            <pc:docMk/>
            <pc:sldMk cId="3970876641" sldId="360"/>
            <ac:spMk id="11" creationId="{1C69CC98-4B6E-1F10-0B68-709A5248C012}"/>
          </ac:spMkLst>
        </pc:spChg>
        <pc:picChg chg="add mod">
          <ac:chgData name="Juan Raúl Padrón Griffe" userId="385cb459f0ad6e5a" providerId="LiveId" clId="{B1F630CC-50BC-449E-A6B1-49F54F43377A}" dt="2024-09-26T09:26:16.653" v="10348" actId="1076"/>
          <ac:picMkLst>
            <pc:docMk/>
            <pc:sldMk cId="3970876641" sldId="360"/>
            <ac:picMk id="5" creationId="{FC22CD4A-DBD1-CC36-6F46-30DD792C9DB4}"/>
          </ac:picMkLst>
        </pc:picChg>
        <pc:picChg chg="add del mod">
          <ac:chgData name="Juan Raúl Padrón Griffe" userId="385cb459f0ad6e5a" providerId="LiveId" clId="{B1F630CC-50BC-449E-A6B1-49F54F43377A}" dt="2024-09-26T09:23:59.573" v="10327" actId="478"/>
          <ac:picMkLst>
            <pc:docMk/>
            <pc:sldMk cId="3970876641" sldId="360"/>
            <ac:picMk id="6" creationId="{482AF4D7-A581-D9DA-50E2-3A3BC20C065A}"/>
          </ac:picMkLst>
        </pc:picChg>
        <pc:picChg chg="add del mod">
          <ac:chgData name="Juan Raúl Padrón Griffe" userId="385cb459f0ad6e5a" providerId="LiveId" clId="{B1F630CC-50BC-449E-A6B1-49F54F43377A}" dt="2024-09-26T09:25:36.512" v="10342" actId="478"/>
          <ac:picMkLst>
            <pc:docMk/>
            <pc:sldMk cId="3970876641" sldId="360"/>
            <ac:picMk id="7" creationId="{3862DE1E-C55C-FEF5-C9B0-94DFD5DC4CD2}"/>
          </ac:picMkLst>
        </pc:picChg>
        <pc:picChg chg="add mod">
          <ac:chgData name="Juan Raúl Padrón Griffe" userId="385cb459f0ad6e5a" providerId="LiveId" clId="{B1F630CC-50BC-449E-A6B1-49F54F43377A}" dt="2024-09-26T09:26:48.494" v="10349"/>
          <ac:picMkLst>
            <pc:docMk/>
            <pc:sldMk cId="3970876641" sldId="360"/>
            <ac:picMk id="8" creationId="{FEA9801F-8E1A-68A6-6E76-72376B7E5EFA}"/>
          </ac:picMkLst>
        </pc:picChg>
        <pc:picChg chg="del">
          <ac:chgData name="Juan Raúl Padrón Griffe" userId="385cb459f0ad6e5a" providerId="LiveId" clId="{B1F630CC-50BC-449E-A6B1-49F54F43377A}" dt="2024-09-26T09:20:40.221" v="10312" actId="478"/>
          <ac:picMkLst>
            <pc:docMk/>
            <pc:sldMk cId="3970876641" sldId="360"/>
            <ac:picMk id="10" creationId="{794E7B8E-2CC0-0669-0897-1D678CACB7CB}"/>
          </ac:picMkLst>
        </pc:picChg>
      </pc:sldChg>
      <pc:sldChg chg="addSp delSp modSp add mod">
        <pc:chgData name="Juan Raúl Padrón Griffe" userId="385cb459f0ad6e5a" providerId="LiveId" clId="{B1F630CC-50BC-449E-A6B1-49F54F43377A}" dt="2024-09-26T10:08:50.852" v="10581"/>
        <pc:sldMkLst>
          <pc:docMk/>
          <pc:sldMk cId="3504980317" sldId="361"/>
        </pc:sldMkLst>
        <pc:spChg chg="del">
          <ac:chgData name="Juan Raúl Padrón Griffe" userId="385cb459f0ad6e5a" providerId="LiveId" clId="{B1F630CC-50BC-449E-A6B1-49F54F43377A}" dt="2024-09-26T10:08:50.369" v="10580" actId="478"/>
          <ac:spMkLst>
            <pc:docMk/>
            <pc:sldMk cId="3504980317" sldId="361"/>
            <ac:spMk id="2" creationId="{9FEF7AB4-4952-BE0C-0E5D-E4BD248026A7}"/>
          </ac:spMkLst>
        </pc:spChg>
        <pc:spChg chg="add mod">
          <ac:chgData name="Juan Raúl Padrón Griffe" userId="385cb459f0ad6e5a" providerId="LiveId" clId="{B1F630CC-50BC-449E-A6B1-49F54F43377A}" dt="2024-09-26T10:08:50.852" v="10581"/>
          <ac:spMkLst>
            <pc:docMk/>
            <pc:sldMk cId="3504980317" sldId="361"/>
            <ac:spMk id="9" creationId="{A86EBD38-AD57-B849-2D52-C16C098FF61B}"/>
          </ac:spMkLst>
        </pc:spChg>
        <pc:picChg chg="del">
          <ac:chgData name="Juan Raúl Padrón Griffe" userId="385cb459f0ad6e5a" providerId="LiveId" clId="{B1F630CC-50BC-449E-A6B1-49F54F43377A}" dt="2024-09-26T09:27:35.474" v="10355" actId="478"/>
          <ac:picMkLst>
            <pc:docMk/>
            <pc:sldMk cId="3504980317" sldId="361"/>
            <ac:picMk id="5" creationId="{FC22CD4A-DBD1-CC36-6F46-30DD792C9DB4}"/>
          </ac:picMkLst>
        </pc:picChg>
        <pc:picChg chg="add del mod">
          <ac:chgData name="Juan Raúl Padrón Griffe" userId="385cb459f0ad6e5a" providerId="LiveId" clId="{B1F630CC-50BC-449E-A6B1-49F54F43377A}" dt="2024-09-26T09:30:48.827" v="10360" actId="478"/>
          <ac:picMkLst>
            <pc:docMk/>
            <pc:sldMk cId="3504980317" sldId="361"/>
            <ac:picMk id="6" creationId="{CD283DA7-9EE7-2073-4AAC-ED8A949237A9}"/>
          </ac:picMkLst>
        </pc:picChg>
        <pc:picChg chg="add mod">
          <ac:chgData name="Juan Raúl Padrón Griffe" userId="385cb459f0ad6e5a" providerId="LiveId" clId="{B1F630CC-50BC-449E-A6B1-49F54F43377A}" dt="2024-09-26T09:31:29.091" v="10364" actId="1076"/>
          <ac:picMkLst>
            <pc:docMk/>
            <pc:sldMk cId="3504980317" sldId="361"/>
            <ac:picMk id="8" creationId="{BDD4A2A3-FB01-D6DA-E12A-43E094D252E0}"/>
          </ac:picMkLst>
        </pc:picChg>
      </pc:sldChg>
      <pc:sldChg chg="addSp delSp modSp add mod">
        <pc:chgData name="Juan Raúl Padrón Griffe" userId="385cb459f0ad6e5a" providerId="LiveId" clId="{B1F630CC-50BC-449E-A6B1-49F54F43377A}" dt="2024-09-26T10:08:56.889" v="10583"/>
        <pc:sldMkLst>
          <pc:docMk/>
          <pc:sldMk cId="3285329423" sldId="362"/>
        </pc:sldMkLst>
        <pc:spChg chg="del">
          <ac:chgData name="Juan Raúl Padrón Griffe" userId="385cb459f0ad6e5a" providerId="LiveId" clId="{B1F630CC-50BC-449E-A6B1-49F54F43377A}" dt="2024-09-26T10:08:56.556" v="10582" actId="478"/>
          <ac:spMkLst>
            <pc:docMk/>
            <pc:sldMk cId="3285329423" sldId="362"/>
            <ac:spMk id="2" creationId="{9FEF7AB4-4952-BE0C-0E5D-E4BD248026A7}"/>
          </ac:spMkLst>
        </pc:spChg>
        <pc:spChg chg="add mod">
          <ac:chgData name="Juan Raúl Padrón Griffe" userId="385cb459f0ad6e5a" providerId="LiveId" clId="{B1F630CC-50BC-449E-A6B1-49F54F43377A}" dt="2024-09-26T10:08:56.889" v="10583"/>
          <ac:spMkLst>
            <pc:docMk/>
            <pc:sldMk cId="3285329423" sldId="362"/>
            <ac:spMk id="7" creationId="{EA6A4773-B573-1600-ED24-72570B2C1725}"/>
          </ac:spMkLst>
        </pc:spChg>
        <pc:picChg chg="del">
          <ac:chgData name="Juan Raúl Padrón Griffe" userId="385cb459f0ad6e5a" providerId="LiveId" clId="{B1F630CC-50BC-449E-A6B1-49F54F43377A}" dt="2024-09-26T09:31:47.052" v="10365" actId="478"/>
          <ac:picMkLst>
            <pc:docMk/>
            <pc:sldMk cId="3285329423" sldId="362"/>
            <ac:picMk id="5" creationId="{FC22CD4A-DBD1-CC36-6F46-30DD792C9DB4}"/>
          </ac:picMkLst>
        </pc:picChg>
        <pc:picChg chg="add mod">
          <ac:chgData name="Juan Raúl Padrón Griffe" userId="385cb459f0ad6e5a" providerId="LiveId" clId="{B1F630CC-50BC-449E-A6B1-49F54F43377A}" dt="2024-09-26T09:32:18.001" v="10369" actId="1076"/>
          <ac:picMkLst>
            <pc:docMk/>
            <pc:sldMk cId="3285329423" sldId="362"/>
            <ac:picMk id="6" creationId="{E748F584-94F9-4469-14A1-C312FBEF53C5}"/>
          </ac:picMkLst>
        </pc:picChg>
      </pc:sldChg>
      <pc:sldChg chg="new del">
        <pc:chgData name="Juan Raúl Padrón Griffe" userId="385cb459f0ad6e5a" providerId="LiveId" clId="{B1F630CC-50BC-449E-A6B1-49F54F43377A}" dt="2024-09-26T09:27:15.718" v="10354" actId="47"/>
        <pc:sldMkLst>
          <pc:docMk/>
          <pc:sldMk cId="1749065915" sldId="363"/>
        </pc:sldMkLst>
      </pc:sldChg>
      <pc:sldChg chg="addSp delSp modSp add mod">
        <pc:chgData name="Juan Raúl Padrón Griffe" userId="385cb459f0ad6e5a" providerId="LiveId" clId="{B1F630CC-50BC-449E-A6B1-49F54F43377A}" dt="2024-09-26T10:08:30.155" v="10577" actId="20577"/>
        <pc:sldMkLst>
          <pc:docMk/>
          <pc:sldMk cId="2641256215" sldId="364"/>
        </pc:sldMkLst>
        <pc:spChg chg="mod">
          <ac:chgData name="Juan Raúl Padrón Griffe" userId="385cb459f0ad6e5a" providerId="LiveId" clId="{B1F630CC-50BC-449E-A6B1-49F54F43377A}" dt="2024-09-26T10:08:30.155" v="10577" actId="20577"/>
          <ac:spMkLst>
            <pc:docMk/>
            <pc:sldMk cId="2641256215" sldId="364"/>
            <ac:spMk id="2" creationId="{9FEF7AB4-4952-BE0C-0E5D-E4BD248026A7}"/>
          </ac:spMkLst>
        </pc:spChg>
        <pc:picChg chg="del">
          <ac:chgData name="Juan Raúl Padrón Griffe" userId="385cb459f0ad6e5a" providerId="LiveId" clId="{B1F630CC-50BC-449E-A6B1-49F54F43377A}" dt="2024-09-26T09:32:23.930" v="10370" actId="478"/>
          <ac:picMkLst>
            <pc:docMk/>
            <pc:sldMk cId="2641256215" sldId="364"/>
            <ac:picMk id="5" creationId="{FC22CD4A-DBD1-CC36-6F46-30DD792C9DB4}"/>
          </ac:picMkLst>
        </pc:picChg>
        <pc:picChg chg="add mod">
          <ac:chgData name="Juan Raúl Padrón Griffe" userId="385cb459f0ad6e5a" providerId="LiveId" clId="{B1F630CC-50BC-449E-A6B1-49F54F43377A}" dt="2024-09-26T09:33:18.846" v="10374" actId="1076"/>
          <ac:picMkLst>
            <pc:docMk/>
            <pc:sldMk cId="2641256215" sldId="364"/>
            <ac:picMk id="6" creationId="{4730B87E-EA85-F74E-09B5-7D016C4C9966}"/>
          </ac:picMkLst>
        </pc:picChg>
      </pc:sldChg>
      <pc:sldChg chg="addSp delSp modSp add mod">
        <pc:chgData name="Juan Raúl Padrón Griffe" userId="385cb459f0ad6e5a" providerId="LiveId" clId="{B1F630CC-50BC-449E-A6B1-49F54F43377A}" dt="2024-09-26T10:06:22.877" v="10420" actId="20577"/>
        <pc:sldMkLst>
          <pc:docMk/>
          <pc:sldMk cId="2449433281" sldId="365"/>
        </pc:sldMkLst>
        <pc:spChg chg="add mod">
          <ac:chgData name="Juan Raúl Padrón Griffe" userId="385cb459f0ad6e5a" providerId="LiveId" clId="{B1F630CC-50BC-449E-A6B1-49F54F43377A}" dt="2024-09-26T09:41:25.285" v="10410" actId="14100"/>
          <ac:spMkLst>
            <pc:docMk/>
            <pc:sldMk cId="2449433281" sldId="365"/>
            <ac:spMk id="6" creationId="{42F985BD-A700-3940-AA4A-B85270F63255}"/>
          </ac:spMkLst>
        </pc:spChg>
        <pc:spChg chg="add mod">
          <ac:chgData name="Juan Raúl Padrón Griffe" userId="385cb459f0ad6e5a" providerId="LiveId" clId="{B1F630CC-50BC-449E-A6B1-49F54F43377A}" dt="2024-09-26T10:06:22.877" v="10420" actId="20577"/>
          <ac:spMkLst>
            <pc:docMk/>
            <pc:sldMk cId="2449433281" sldId="365"/>
            <ac:spMk id="9" creationId="{45EAF3B1-5B3C-7561-5EF5-E494E16CADC6}"/>
          </ac:spMkLst>
        </pc:spChg>
        <pc:picChg chg="add mod">
          <ac:chgData name="Juan Raúl Padrón Griffe" userId="385cb459f0ad6e5a" providerId="LiveId" clId="{B1F630CC-50BC-449E-A6B1-49F54F43377A}" dt="2024-09-26T09:35:12.173" v="10381" actId="1076"/>
          <ac:picMkLst>
            <pc:docMk/>
            <pc:sldMk cId="2449433281" sldId="365"/>
            <ac:picMk id="3" creationId="{4657B7F5-6AC6-FF6F-5B4D-939B28D81545}"/>
          </ac:picMkLst>
        </pc:picChg>
        <pc:picChg chg="add del mod">
          <ac:chgData name="Juan Raúl Padrón Griffe" userId="385cb459f0ad6e5a" providerId="LiveId" clId="{B1F630CC-50BC-449E-A6B1-49F54F43377A}" dt="2024-09-26T10:05:50.700" v="10414" actId="478"/>
          <ac:picMkLst>
            <pc:docMk/>
            <pc:sldMk cId="2449433281" sldId="365"/>
            <ac:picMk id="5" creationId="{D8C67832-56EC-ADA0-FB1A-571B4A04F503}"/>
          </ac:picMkLst>
        </pc:picChg>
        <pc:picChg chg="add mod">
          <ac:chgData name="Juan Raúl Padrón Griffe" userId="385cb459f0ad6e5a" providerId="LiveId" clId="{B1F630CC-50BC-449E-A6B1-49F54F43377A}" dt="2024-09-26T10:05:59.386" v="10415" actId="1076"/>
          <ac:picMkLst>
            <pc:docMk/>
            <pc:sldMk cId="2449433281" sldId="365"/>
            <ac:picMk id="8" creationId="{2BB51C79-451C-53C5-4DE2-BFC13B9D7800}"/>
          </ac:picMkLst>
        </pc:picChg>
        <pc:picChg chg="del">
          <ac:chgData name="Juan Raúl Padrón Griffe" userId="385cb459f0ad6e5a" providerId="LiveId" clId="{B1F630CC-50BC-449E-A6B1-49F54F43377A}" dt="2024-09-26T09:34:31.741" v="10376" actId="478"/>
          <ac:picMkLst>
            <pc:docMk/>
            <pc:sldMk cId="2449433281" sldId="365"/>
            <ac:picMk id="10" creationId="{794E7B8E-2CC0-0669-0897-1D678CACB7CB}"/>
          </ac:picMkLst>
        </pc:picChg>
      </pc:sldChg>
      <pc:sldChg chg="addSp delSp modSp add mod">
        <pc:chgData name="Juan Raúl Padrón Griffe" userId="385cb459f0ad6e5a" providerId="LiveId" clId="{B1F630CC-50BC-449E-A6B1-49F54F43377A}" dt="2024-09-26T10:11:01.254" v="10597" actId="1076"/>
        <pc:sldMkLst>
          <pc:docMk/>
          <pc:sldMk cId="280292076" sldId="366"/>
        </pc:sldMkLst>
        <pc:spChg chg="mod">
          <ac:chgData name="Juan Raúl Padrón Griffe" userId="385cb459f0ad6e5a" providerId="LiveId" clId="{B1F630CC-50BC-449E-A6B1-49F54F43377A}" dt="2024-09-26T10:09:48.157" v="10591" actId="20577"/>
          <ac:spMkLst>
            <pc:docMk/>
            <pc:sldMk cId="280292076" sldId="366"/>
            <ac:spMk id="2" creationId="{9FEF7AB4-4952-BE0C-0E5D-E4BD248026A7}"/>
          </ac:spMkLst>
        </pc:spChg>
        <pc:picChg chg="del">
          <ac:chgData name="Juan Raúl Padrón Griffe" userId="385cb459f0ad6e5a" providerId="LiveId" clId="{B1F630CC-50BC-449E-A6B1-49F54F43377A}" dt="2024-09-26T10:10:24.273" v="10593" actId="478"/>
          <ac:picMkLst>
            <pc:docMk/>
            <pc:sldMk cId="280292076" sldId="366"/>
            <ac:picMk id="5" creationId="{FC22CD4A-DBD1-CC36-6F46-30DD792C9DB4}"/>
          </ac:picMkLst>
        </pc:picChg>
        <pc:picChg chg="add mod">
          <ac:chgData name="Juan Raúl Padrón Griffe" userId="385cb459f0ad6e5a" providerId="LiveId" clId="{B1F630CC-50BC-449E-A6B1-49F54F43377A}" dt="2024-09-26T10:10:19.991" v="10592"/>
          <ac:picMkLst>
            <pc:docMk/>
            <pc:sldMk cId="280292076" sldId="366"/>
            <ac:picMk id="6" creationId="{0E762E01-FB1D-9E6E-8C59-03BF2461CEDB}"/>
          </ac:picMkLst>
        </pc:picChg>
        <pc:picChg chg="add mod">
          <ac:chgData name="Juan Raúl Padrón Griffe" userId="385cb459f0ad6e5a" providerId="LiveId" clId="{B1F630CC-50BC-449E-A6B1-49F54F43377A}" dt="2024-09-26T10:11:01.254" v="10597" actId="1076"/>
          <ac:picMkLst>
            <pc:docMk/>
            <pc:sldMk cId="280292076" sldId="366"/>
            <ac:picMk id="8" creationId="{79AAB698-CADC-0386-4D83-B74C32C18FF7}"/>
          </ac:picMkLst>
        </pc:picChg>
      </pc:sldChg>
      <pc:sldChg chg="add del">
        <pc:chgData name="Juan Raúl Padrón Griffe" userId="385cb459f0ad6e5a" providerId="LiveId" clId="{B1F630CC-50BC-449E-A6B1-49F54F43377A}" dt="2024-09-26T09:34:50.341" v="10378"/>
        <pc:sldMkLst>
          <pc:docMk/>
          <pc:sldMk cId="446430631" sldId="366"/>
        </pc:sldMkLst>
      </pc:sldChg>
      <pc:sldChg chg="addSp delSp modSp add mod">
        <pc:chgData name="Juan Raúl Padrón Griffe" userId="385cb459f0ad6e5a" providerId="LiveId" clId="{B1F630CC-50BC-449E-A6B1-49F54F43377A}" dt="2024-09-26T10:12:21.654" v="10603" actId="1076"/>
        <pc:sldMkLst>
          <pc:docMk/>
          <pc:sldMk cId="123525670" sldId="367"/>
        </pc:sldMkLst>
        <pc:picChg chg="add mod">
          <ac:chgData name="Juan Raúl Padrón Griffe" userId="385cb459f0ad6e5a" providerId="LiveId" clId="{B1F630CC-50BC-449E-A6B1-49F54F43377A}" dt="2024-09-26T10:12:21.654" v="10603" actId="1076"/>
          <ac:picMkLst>
            <pc:docMk/>
            <pc:sldMk cId="123525670" sldId="367"/>
            <ac:picMk id="5" creationId="{23E5041C-8CDB-9968-72CB-48B66A330B88}"/>
          </ac:picMkLst>
        </pc:picChg>
        <pc:picChg chg="del">
          <ac:chgData name="Juan Raúl Padrón Griffe" userId="385cb459f0ad6e5a" providerId="LiveId" clId="{B1F630CC-50BC-449E-A6B1-49F54F43377A}" dt="2024-09-26T10:11:25.666" v="10599" actId="478"/>
          <ac:picMkLst>
            <pc:docMk/>
            <pc:sldMk cId="123525670" sldId="367"/>
            <ac:picMk id="8" creationId="{79AAB698-CADC-0386-4D83-B74C32C18FF7}"/>
          </ac:picMkLst>
        </pc:picChg>
      </pc:sldChg>
      <pc:sldChg chg="addSp delSp modSp add mod">
        <pc:chgData name="Juan Raúl Padrón Griffe" userId="385cb459f0ad6e5a" providerId="LiveId" clId="{B1F630CC-50BC-449E-A6B1-49F54F43377A}" dt="2024-09-26T10:14:10.041" v="10609" actId="1076"/>
        <pc:sldMkLst>
          <pc:docMk/>
          <pc:sldMk cId="2207558589" sldId="368"/>
        </pc:sldMkLst>
        <pc:picChg chg="del">
          <ac:chgData name="Juan Raúl Padrón Griffe" userId="385cb459f0ad6e5a" providerId="LiveId" clId="{B1F630CC-50BC-449E-A6B1-49F54F43377A}" dt="2024-09-26T10:13:31.347" v="10605" actId="478"/>
          <ac:picMkLst>
            <pc:docMk/>
            <pc:sldMk cId="2207558589" sldId="368"/>
            <ac:picMk id="5" creationId="{23E5041C-8CDB-9968-72CB-48B66A330B88}"/>
          </ac:picMkLst>
        </pc:picChg>
        <pc:picChg chg="add mod">
          <ac:chgData name="Juan Raúl Padrón Griffe" userId="385cb459f0ad6e5a" providerId="LiveId" clId="{B1F630CC-50BC-449E-A6B1-49F54F43377A}" dt="2024-09-26T10:14:10.041" v="10609" actId="1076"/>
          <ac:picMkLst>
            <pc:docMk/>
            <pc:sldMk cId="2207558589" sldId="368"/>
            <ac:picMk id="6" creationId="{EBD57351-5F4B-6DDC-497A-D0A53F489475}"/>
          </ac:picMkLst>
        </pc:picChg>
      </pc:sldChg>
      <pc:sldChg chg="addSp delSp modSp add mod">
        <pc:chgData name="Juan Raúl Padrón Griffe" userId="385cb459f0ad6e5a" providerId="LiveId" clId="{B1F630CC-50BC-449E-A6B1-49F54F43377A}" dt="2024-09-26T10:15:10.919" v="10617" actId="1076"/>
        <pc:sldMkLst>
          <pc:docMk/>
          <pc:sldMk cId="676671992" sldId="369"/>
        </pc:sldMkLst>
        <pc:picChg chg="add mod">
          <ac:chgData name="Juan Raúl Padrón Griffe" userId="385cb459f0ad6e5a" providerId="LiveId" clId="{B1F630CC-50BC-449E-A6B1-49F54F43377A}" dt="2024-09-26T10:15:10.919" v="10617" actId="1076"/>
          <ac:picMkLst>
            <pc:docMk/>
            <pc:sldMk cId="676671992" sldId="369"/>
            <ac:picMk id="5" creationId="{56D3E943-E787-3594-2831-4285CF365B6B}"/>
          </ac:picMkLst>
        </pc:picChg>
        <pc:picChg chg="del">
          <ac:chgData name="Juan Raúl Padrón Griffe" userId="385cb459f0ad6e5a" providerId="LiveId" clId="{B1F630CC-50BC-449E-A6B1-49F54F43377A}" dt="2024-09-26T10:14:20.647" v="10611" actId="478"/>
          <ac:picMkLst>
            <pc:docMk/>
            <pc:sldMk cId="676671992" sldId="369"/>
            <ac:picMk id="6" creationId="{EBD57351-5F4B-6DDC-497A-D0A53F489475}"/>
          </ac:picMkLst>
        </pc:picChg>
      </pc:sldChg>
      <pc:sldChg chg="addSp delSp modSp add mod">
        <pc:chgData name="Juan Raúl Padrón Griffe" userId="385cb459f0ad6e5a" providerId="LiveId" clId="{B1F630CC-50BC-449E-A6B1-49F54F43377A}" dt="2024-09-26T10:50:53.950" v="10733" actId="20577"/>
        <pc:sldMkLst>
          <pc:docMk/>
          <pc:sldMk cId="3125235963" sldId="370"/>
        </pc:sldMkLst>
        <pc:spChg chg="mod">
          <ac:chgData name="Juan Raúl Padrón Griffe" userId="385cb459f0ad6e5a" providerId="LiveId" clId="{B1F630CC-50BC-449E-A6B1-49F54F43377A}" dt="2024-09-26T10:50:53.950" v="10733" actId="20577"/>
          <ac:spMkLst>
            <pc:docMk/>
            <pc:sldMk cId="3125235963" sldId="370"/>
            <ac:spMk id="11" creationId="{1C69CC98-4B6E-1F10-0B68-709A5248C012}"/>
          </ac:spMkLst>
        </pc:spChg>
        <pc:picChg chg="add mod">
          <ac:chgData name="Juan Raúl Padrón Griffe" userId="385cb459f0ad6e5a" providerId="LiveId" clId="{B1F630CC-50BC-449E-A6B1-49F54F43377A}" dt="2024-09-26T10:45:26.143" v="10684" actId="1076"/>
          <ac:picMkLst>
            <pc:docMk/>
            <pc:sldMk cId="3125235963" sldId="370"/>
            <ac:picMk id="3" creationId="{AC821531-3FC9-8A03-C6AD-AAD32E4621FA}"/>
          </ac:picMkLst>
        </pc:picChg>
        <pc:picChg chg="del">
          <ac:chgData name="Juan Raúl Padrón Griffe" userId="385cb459f0ad6e5a" providerId="LiveId" clId="{B1F630CC-50BC-449E-A6B1-49F54F43377A}" dt="2024-09-26T10:41:41.032" v="10680" actId="478"/>
          <ac:picMkLst>
            <pc:docMk/>
            <pc:sldMk cId="3125235963" sldId="370"/>
            <ac:picMk id="5" creationId="{FC22CD4A-DBD1-CC36-6F46-30DD792C9DB4}"/>
          </ac:picMkLst>
        </pc:picChg>
      </pc:sldChg>
      <pc:sldChg chg="addSp delSp modSp add mod">
        <pc:chgData name="Juan Raúl Padrón Griffe" userId="385cb459f0ad6e5a" providerId="LiveId" clId="{B1F630CC-50BC-449E-A6B1-49F54F43377A}" dt="2024-09-26T10:51:20.106" v="10735"/>
        <pc:sldMkLst>
          <pc:docMk/>
          <pc:sldMk cId="1836264294" sldId="371"/>
        </pc:sldMkLst>
        <pc:spChg chg="add mod">
          <ac:chgData name="Juan Raúl Padrón Griffe" userId="385cb459f0ad6e5a" providerId="LiveId" clId="{B1F630CC-50BC-449E-A6B1-49F54F43377A}" dt="2024-09-26T10:51:20.106" v="10735"/>
          <ac:spMkLst>
            <pc:docMk/>
            <pc:sldMk cId="1836264294" sldId="371"/>
            <ac:spMk id="6" creationId="{E108D099-0C03-14F6-81A5-1E8FE73B42CC}"/>
          </ac:spMkLst>
        </pc:spChg>
        <pc:spChg chg="del">
          <ac:chgData name="Juan Raúl Padrón Griffe" userId="385cb459f0ad6e5a" providerId="LiveId" clId="{B1F630CC-50BC-449E-A6B1-49F54F43377A}" dt="2024-09-26T10:51:19.665" v="10734" actId="478"/>
          <ac:spMkLst>
            <pc:docMk/>
            <pc:sldMk cId="1836264294" sldId="371"/>
            <ac:spMk id="11" creationId="{1C69CC98-4B6E-1F10-0B68-709A5248C012}"/>
          </ac:spMkLst>
        </pc:spChg>
        <pc:picChg chg="del">
          <ac:chgData name="Juan Raúl Padrón Griffe" userId="385cb459f0ad6e5a" providerId="LiveId" clId="{B1F630CC-50BC-449E-A6B1-49F54F43377A}" dt="2024-09-26T10:45:41.453" v="10686" actId="478"/>
          <ac:picMkLst>
            <pc:docMk/>
            <pc:sldMk cId="1836264294" sldId="371"/>
            <ac:picMk id="3" creationId="{AC821531-3FC9-8A03-C6AD-AAD32E4621FA}"/>
          </ac:picMkLst>
        </pc:picChg>
        <pc:picChg chg="add mod">
          <ac:chgData name="Juan Raúl Padrón Griffe" userId="385cb459f0ad6e5a" providerId="LiveId" clId="{B1F630CC-50BC-449E-A6B1-49F54F43377A}" dt="2024-09-26T10:46:13.618" v="10690" actId="1076"/>
          <ac:picMkLst>
            <pc:docMk/>
            <pc:sldMk cId="1836264294" sldId="371"/>
            <ac:picMk id="5" creationId="{7EA735FC-5729-3427-F916-A1876AB0461C}"/>
          </ac:picMkLst>
        </pc:picChg>
      </pc:sldChg>
      <pc:sldChg chg="addSp delSp modSp add mod">
        <pc:chgData name="Juan Raúl Padrón Griffe" userId="385cb459f0ad6e5a" providerId="LiveId" clId="{B1F630CC-50BC-449E-A6B1-49F54F43377A}" dt="2024-09-26T10:51:24.810" v="10737"/>
        <pc:sldMkLst>
          <pc:docMk/>
          <pc:sldMk cId="1183952519" sldId="372"/>
        </pc:sldMkLst>
        <pc:spChg chg="add mod">
          <ac:chgData name="Juan Raúl Padrón Griffe" userId="385cb459f0ad6e5a" providerId="LiveId" clId="{B1F630CC-50BC-449E-A6B1-49F54F43377A}" dt="2024-09-26T10:51:24.810" v="10737"/>
          <ac:spMkLst>
            <pc:docMk/>
            <pc:sldMk cId="1183952519" sldId="372"/>
            <ac:spMk id="6" creationId="{BFE2397D-3F7E-2E48-F9D1-98C0607D4E85}"/>
          </ac:spMkLst>
        </pc:spChg>
        <pc:spChg chg="del">
          <ac:chgData name="Juan Raúl Padrón Griffe" userId="385cb459f0ad6e5a" providerId="LiveId" clId="{B1F630CC-50BC-449E-A6B1-49F54F43377A}" dt="2024-09-26T10:51:24.449" v="10736" actId="478"/>
          <ac:spMkLst>
            <pc:docMk/>
            <pc:sldMk cId="1183952519" sldId="372"/>
            <ac:spMk id="11" creationId="{1C69CC98-4B6E-1F10-0B68-709A5248C012}"/>
          </ac:spMkLst>
        </pc:spChg>
        <pc:picChg chg="add mod">
          <ac:chgData name="Juan Raúl Padrón Griffe" userId="385cb459f0ad6e5a" providerId="LiveId" clId="{B1F630CC-50BC-449E-A6B1-49F54F43377A}" dt="2024-09-26T10:50:05.574" v="10698" actId="1076"/>
          <ac:picMkLst>
            <pc:docMk/>
            <pc:sldMk cId="1183952519" sldId="372"/>
            <ac:picMk id="3" creationId="{035CDD61-3539-E344-97B9-B22D51EE34D4}"/>
          </ac:picMkLst>
        </pc:picChg>
        <pc:picChg chg="del">
          <ac:chgData name="Juan Raúl Padrón Griffe" userId="385cb459f0ad6e5a" providerId="LiveId" clId="{B1F630CC-50BC-449E-A6B1-49F54F43377A}" dt="2024-09-26T10:46:23.942" v="10692" actId="478"/>
          <ac:picMkLst>
            <pc:docMk/>
            <pc:sldMk cId="1183952519" sldId="372"/>
            <ac:picMk id="5" creationId="{7EA735FC-5729-3427-F916-A1876AB0461C}"/>
          </ac:picMkLst>
        </pc:picChg>
      </pc:sldChg>
      <pc:sldChg chg="addSp delSp modSp add mod">
        <pc:chgData name="Juan Raúl Padrón Griffe" userId="385cb459f0ad6e5a" providerId="LiveId" clId="{B1F630CC-50BC-449E-A6B1-49F54F43377A}" dt="2024-09-26T10:53:43.826" v="10763" actId="1076"/>
        <pc:sldMkLst>
          <pc:docMk/>
          <pc:sldMk cId="751689497" sldId="373"/>
        </pc:sldMkLst>
        <pc:spChg chg="mod">
          <ac:chgData name="Juan Raúl Padrón Griffe" userId="385cb459f0ad6e5a" providerId="LiveId" clId="{B1F630CC-50BC-449E-A6B1-49F54F43377A}" dt="2024-09-26T10:52:39.552" v="10756" actId="20577"/>
          <ac:spMkLst>
            <pc:docMk/>
            <pc:sldMk cId="751689497" sldId="373"/>
            <ac:spMk id="6" creationId="{BFE2397D-3F7E-2E48-F9D1-98C0607D4E85}"/>
          </ac:spMkLst>
        </pc:spChg>
        <pc:picChg chg="del">
          <ac:chgData name="Juan Raúl Padrón Griffe" userId="385cb459f0ad6e5a" providerId="LiveId" clId="{B1F630CC-50BC-449E-A6B1-49F54F43377A}" dt="2024-09-26T10:52:54.852" v="10757" actId="478"/>
          <ac:picMkLst>
            <pc:docMk/>
            <pc:sldMk cId="751689497" sldId="373"/>
            <ac:picMk id="3" creationId="{035CDD61-3539-E344-97B9-B22D51EE34D4}"/>
          </ac:picMkLst>
        </pc:picChg>
        <pc:picChg chg="add mod">
          <ac:chgData name="Juan Raúl Padrón Griffe" userId="385cb459f0ad6e5a" providerId="LiveId" clId="{B1F630CC-50BC-449E-A6B1-49F54F43377A}" dt="2024-09-26T10:53:43.826" v="10763" actId="1076"/>
          <ac:picMkLst>
            <pc:docMk/>
            <pc:sldMk cId="751689497" sldId="373"/>
            <ac:picMk id="5" creationId="{CD99D51D-5FF3-4443-D5B0-52C16217BD14}"/>
          </ac:picMkLst>
        </pc:picChg>
      </pc:sldChg>
      <pc:sldChg chg="addSp delSp modSp add mod">
        <pc:chgData name="Juan Raúl Padrón Griffe" userId="385cb459f0ad6e5a" providerId="LiveId" clId="{B1F630CC-50BC-449E-A6B1-49F54F43377A}" dt="2024-09-26T10:55:17.989" v="10770" actId="1076"/>
        <pc:sldMkLst>
          <pc:docMk/>
          <pc:sldMk cId="1564297526" sldId="374"/>
        </pc:sldMkLst>
        <pc:picChg chg="add mod">
          <ac:chgData name="Juan Raúl Padrón Griffe" userId="385cb459f0ad6e5a" providerId="LiveId" clId="{B1F630CC-50BC-449E-A6B1-49F54F43377A}" dt="2024-09-26T10:55:17.989" v="10770" actId="1076"/>
          <ac:picMkLst>
            <pc:docMk/>
            <pc:sldMk cId="1564297526" sldId="374"/>
            <ac:picMk id="3" creationId="{E0E8AC2E-FCA0-C8CF-D33F-C1C94F43EF63}"/>
          </ac:picMkLst>
        </pc:picChg>
        <pc:picChg chg="del">
          <ac:chgData name="Juan Raúl Padrón Griffe" userId="385cb459f0ad6e5a" providerId="LiveId" clId="{B1F630CC-50BC-449E-A6B1-49F54F43377A}" dt="2024-09-26T10:54:46.362" v="10765" actId="478"/>
          <ac:picMkLst>
            <pc:docMk/>
            <pc:sldMk cId="1564297526" sldId="374"/>
            <ac:picMk id="5" creationId="{CD99D51D-5FF3-4443-D5B0-52C16217BD14}"/>
          </ac:picMkLst>
        </pc:picChg>
      </pc:sldChg>
      <pc:sldChg chg="addSp delSp modSp add mod">
        <pc:chgData name="Juan Raúl Padrón Griffe" userId="385cb459f0ad6e5a" providerId="LiveId" clId="{B1F630CC-50BC-449E-A6B1-49F54F43377A}" dt="2024-09-26T10:55:57.155" v="10777" actId="1076"/>
        <pc:sldMkLst>
          <pc:docMk/>
          <pc:sldMk cId="1089187177" sldId="375"/>
        </pc:sldMkLst>
        <pc:picChg chg="del">
          <ac:chgData name="Juan Raúl Padrón Griffe" userId="385cb459f0ad6e5a" providerId="LiveId" clId="{B1F630CC-50BC-449E-A6B1-49F54F43377A}" dt="2024-09-26T10:55:26.761" v="10772" actId="478"/>
          <ac:picMkLst>
            <pc:docMk/>
            <pc:sldMk cId="1089187177" sldId="375"/>
            <ac:picMk id="3" creationId="{E0E8AC2E-FCA0-C8CF-D33F-C1C94F43EF63}"/>
          </ac:picMkLst>
        </pc:picChg>
        <pc:picChg chg="add mod">
          <ac:chgData name="Juan Raúl Padrón Griffe" userId="385cb459f0ad6e5a" providerId="LiveId" clId="{B1F630CC-50BC-449E-A6B1-49F54F43377A}" dt="2024-09-26T10:55:57.155" v="10777" actId="1076"/>
          <ac:picMkLst>
            <pc:docMk/>
            <pc:sldMk cId="1089187177" sldId="375"/>
            <ac:picMk id="5" creationId="{3FE7BBA5-0034-608F-DA95-4E5E9B8EB92E}"/>
          </ac:picMkLst>
        </pc:picChg>
      </pc:sldChg>
      <pc:sldChg chg="addSp delSp modSp add mod">
        <pc:chgData name="Juan Raúl Padrón Griffe" userId="385cb459f0ad6e5a" providerId="LiveId" clId="{B1F630CC-50BC-449E-A6B1-49F54F43377A}" dt="2024-09-26T10:56:46.411" v="10783" actId="1076"/>
        <pc:sldMkLst>
          <pc:docMk/>
          <pc:sldMk cId="968108997" sldId="376"/>
        </pc:sldMkLst>
        <pc:picChg chg="add mod">
          <ac:chgData name="Juan Raúl Padrón Griffe" userId="385cb459f0ad6e5a" providerId="LiveId" clId="{B1F630CC-50BC-449E-A6B1-49F54F43377A}" dt="2024-09-26T10:56:46.411" v="10783" actId="1076"/>
          <ac:picMkLst>
            <pc:docMk/>
            <pc:sldMk cId="968108997" sldId="376"/>
            <ac:picMk id="3" creationId="{C29D11C7-A7D0-3857-627F-68E2BC5B3B3A}"/>
          </ac:picMkLst>
        </pc:picChg>
        <pc:picChg chg="del">
          <ac:chgData name="Juan Raúl Padrón Griffe" userId="385cb459f0ad6e5a" providerId="LiveId" clId="{B1F630CC-50BC-449E-A6B1-49F54F43377A}" dt="2024-09-26T10:56:19.151" v="10779" actId="478"/>
          <ac:picMkLst>
            <pc:docMk/>
            <pc:sldMk cId="968108997" sldId="376"/>
            <ac:picMk id="5" creationId="{3FE7BBA5-0034-608F-DA95-4E5E9B8EB92E}"/>
          </ac:picMkLst>
        </pc:picChg>
      </pc:sldChg>
      <pc:sldChg chg="addSp delSp modSp add mod">
        <pc:chgData name="Juan Raúl Padrón Griffe" userId="385cb459f0ad6e5a" providerId="LiveId" clId="{B1F630CC-50BC-449E-A6B1-49F54F43377A}" dt="2024-09-26T12:55:15.548" v="10881" actId="1076"/>
        <pc:sldMkLst>
          <pc:docMk/>
          <pc:sldMk cId="4034925859" sldId="377"/>
        </pc:sldMkLst>
        <pc:spChg chg="mod">
          <ac:chgData name="Juan Raúl Padrón Griffe" userId="385cb459f0ad6e5a" providerId="LiveId" clId="{B1F630CC-50BC-449E-A6B1-49F54F43377A}" dt="2024-09-26T12:50:00.482" v="10789" actId="20577"/>
          <ac:spMkLst>
            <pc:docMk/>
            <pc:sldMk cId="4034925859" sldId="377"/>
            <ac:spMk id="4" creationId="{32485F6D-B1E1-7592-D9CF-09808ADFF938}"/>
          </ac:spMkLst>
        </pc:spChg>
        <pc:spChg chg="mod">
          <ac:chgData name="Juan Raúl Padrón Griffe" userId="385cb459f0ad6e5a" providerId="LiveId" clId="{B1F630CC-50BC-449E-A6B1-49F54F43377A}" dt="2024-09-26T12:50:30.541" v="10870" actId="20577"/>
          <ac:spMkLst>
            <pc:docMk/>
            <pc:sldMk cId="4034925859" sldId="377"/>
            <ac:spMk id="11" creationId="{1C69CC98-4B6E-1F10-0B68-709A5248C012}"/>
          </ac:spMkLst>
        </pc:spChg>
        <pc:picChg chg="add mod">
          <ac:chgData name="Juan Raúl Padrón Griffe" userId="385cb459f0ad6e5a" providerId="LiveId" clId="{B1F630CC-50BC-449E-A6B1-49F54F43377A}" dt="2024-09-26T12:55:15.548" v="10881" actId="1076"/>
          <ac:picMkLst>
            <pc:docMk/>
            <pc:sldMk cId="4034925859" sldId="377"/>
            <ac:picMk id="3" creationId="{B0D117BF-ACE7-E1B8-B5E7-AB8578173FE7}"/>
          </ac:picMkLst>
        </pc:picChg>
        <pc:picChg chg="del">
          <ac:chgData name="Juan Raúl Padrón Griffe" userId="385cb459f0ad6e5a" providerId="LiveId" clId="{B1F630CC-50BC-449E-A6B1-49F54F43377A}" dt="2024-09-26T12:50:35.756" v="10871" actId="478"/>
          <ac:picMkLst>
            <pc:docMk/>
            <pc:sldMk cId="4034925859" sldId="377"/>
            <ac:picMk id="5" creationId="{FC22CD4A-DBD1-CC36-6F46-30DD792C9DB4}"/>
          </ac:picMkLst>
        </pc:picChg>
      </pc:sldChg>
      <pc:sldChg chg="delSp add del mod">
        <pc:chgData name="Juan Raúl Padrón Griffe" userId="385cb459f0ad6e5a" providerId="LiveId" clId="{B1F630CC-50BC-449E-A6B1-49F54F43377A}" dt="2024-09-26T12:56:05.468" v="10884" actId="47"/>
        <pc:sldMkLst>
          <pc:docMk/>
          <pc:sldMk cId="1057381159" sldId="378"/>
        </pc:sldMkLst>
        <pc:picChg chg="del">
          <ac:chgData name="Juan Raúl Padrón Griffe" userId="385cb459f0ad6e5a" providerId="LiveId" clId="{B1F630CC-50BC-449E-A6B1-49F54F43377A}" dt="2024-09-26T12:55:58.418" v="10883" actId="478"/>
          <ac:picMkLst>
            <pc:docMk/>
            <pc:sldMk cId="1057381159" sldId="378"/>
            <ac:picMk id="3" creationId="{B0D117BF-ACE7-E1B8-B5E7-AB8578173FE7}"/>
          </ac:picMkLst>
        </pc:picChg>
      </pc:sldChg>
      <pc:sldChg chg="addSp delSp modSp add mod">
        <pc:chgData name="Juan Raúl Padrón Griffe" userId="385cb459f0ad6e5a" providerId="LiveId" clId="{B1F630CC-50BC-449E-A6B1-49F54F43377A}" dt="2024-09-26T12:56:46.014" v="10890" actId="1076"/>
        <pc:sldMkLst>
          <pc:docMk/>
          <pc:sldMk cId="2172465935" sldId="378"/>
        </pc:sldMkLst>
        <pc:picChg chg="del">
          <ac:chgData name="Juan Raúl Padrón Griffe" userId="385cb459f0ad6e5a" providerId="LiveId" clId="{B1F630CC-50BC-449E-A6B1-49F54F43377A}" dt="2024-09-26T12:56:13.703" v="10886" actId="478"/>
          <ac:picMkLst>
            <pc:docMk/>
            <pc:sldMk cId="2172465935" sldId="378"/>
            <ac:picMk id="3" creationId="{B0D117BF-ACE7-E1B8-B5E7-AB8578173FE7}"/>
          </ac:picMkLst>
        </pc:picChg>
        <pc:picChg chg="add mod">
          <ac:chgData name="Juan Raúl Padrón Griffe" userId="385cb459f0ad6e5a" providerId="LiveId" clId="{B1F630CC-50BC-449E-A6B1-49F54F43377A}" dt="2024-09-26T12:56:46.014" v="10890" actId="1076"/>
          <ac:picMkLst>
            <pc:docMk/>
            <pc:sldMk cId="2172465935" sldId="378"/>
            <ac:picMk id="5" creationId="{B91EDCB5-CF42-56C1-F120-0D2E76E894B7}"/>
          </ac:picMkLst>
        </pc:picChg>
      </pc:sldChg>
      <pc:sldChg chg="addSp delSp modSp add mod">
        <pc:chgData name="Juan Raúl Padrón Griffe" userId="385cb459f0ad6e5a" providerId="LiveId" clId="{B1F630CC-50BC-449E-A6B1-49F54F43377A}" dt="2024-09-26T12:57:37.115" v="10896" actId="1076"/>
        <pc:sldMkLst>
          <pc:docMk/>
          <pc:sldMk cId="4180316307" sldId="379"/>
        </pc:sldMkLst>
        <pc:picChg chg="add mod">
          <ac:chgData name="Juan Raúl Padrón Griffe" userId="385cb459f0ad6e5a" providerId="LiveId" clId="{B1F630CC-50BC-449E-A6B1-49F54F43377A}" dt="2024-09-26T12:57:37.115" v="10896" actId="1076"/>
          <ac:picMkLst>
            <pc:docMk/>
            <pc:sldMk cId="4180316307" sldId="379"/>
            <ac:picMk id="3" creationId="{D47B261F-16B5-F5D0-E88E-A696B6DC8E2D}"/>
          </ac:picMkLst>
        </pc:picChg>
        <pc:picChg chg="del">
          <ac:chgData name="Juan Raúl Padrón Griffe" userId="385cb459f0ad6e5a" providerId="LiveId" clId="{B1F630CC-50BC-449E-A6B1-49F54F43377A}" dt="2024-09-26T12:56:56.568" v="10892" actId="478"/>
          <ac:picMkLst>
            <pc:docMk/>
            <pc:sldMk cId="4180316307" sldId="379"/>
            <ac:picMk id="5" creationId="{B91EDCB5-CF42-56C1-F120-0D2E76E894B7}"/>
          </ac:picMkLst>
        </pc:picChg>
      </pc:sldChg>
      <pc:sldChg chg="addSp delSp modSp add mod">
        <pc:chgData name="Juan Raúl Padrón Griffe" userId="385cb459f0ad6e5a" providerId="LiveId" clId="{B1F630CC-50BC-449E-A6B1-49F54F43377A}" dt="2024-09-26T13:00:19.122" v="11034" actId="1076"/>
        <pc:sldMkLst>
          <pc:docMk/>
          <pc:sldMk cId="3897927110" sldId="380"/>
        </pc:sldMkLst>
        <pc:spChg chg="mod">
          <ac:chgData name="Juan Raúl Padrón Griffe" userId="385cb459f0ad6e5a" providerId="LiveId" clId="{B1F630CC-50BC-449E-A6B1-49F54F43377A}" dt="2024-09-26T12:59:32.785" v="11029" actId="20577"/>
          <ac:spMkLst>
            <pc:docMk/>
            <pc:sldMk cId="3897927110" sldId="380"/>
            <ac:spMk id="11" creationId="{1C69CC98-4B6E-1F10-0B68-709A5248C012}"/>
          </ac:spMkLst>
        </pc:spChg>
        <pc:picChg chg="del">
          <ac:chgData name="Juan Raúl Padrón Griffe" userId="385cb459f0ad6e5a" providerId="LiveId" clId="{B1F630CC-50BC-449E-A6B1-49F54F43377A}" dt="2024-09-26T12:59:39.595" v="11030" actId="478"/>
          <ac:picMkLst>
            <pc:docMk/>
            <pc:sldMk cId="3897927110" sldId="380"/>
            <ac:picMk id="3" creationId="{D47B261F-16B5-F5D0-E88E-A696B6DC8E2D}"/>
          </ac:picMkLst>
        </pc:picChg>
        <pc:picChg chg="add mod">
          <ac:chgData name="Juan Raúl Padrón Griffe" userId="385cb459f0ad6e5a" providerId="LiveId" clId="{B1F630CC-50BC-449E-A6B1-49F54F43377A}" dt="2024-09-26T13:00:19.122" v="11034" actId="1076"/>
          <ac:picMkLst>
            <pc:docMk/>
            <pc:sldMk cId="3897927110" sldId="380"/>
            <ac:picMk id="5" creationId="{8469841A-77D5-B7FE-16DA-DB133D97EF99}"/>
          </ac:picMkLst>
        </pc:picChg>
      </pc:sldChg>
      <pc:sldChg chg="addSp delSp modSp add mod">
        <pc:chgData name="Juan Raúl Padrón Griffe" userId="385cb459f0ad6e5a" providerId="LiveId" clId="{B1F630CC-50BC-449E-A6B1-49F54F43377A}" dt="2024-09-26T13:01:04.502" v="11040" actId="1076"/>
        <pc:sldMkLst>
          <pc:docMk/>
          <pc:sldMk cId="3760349968" sldId="381"/>
        </pc:sldMkLst>
        <pc:picChg chg="add mod">
          <ac:chgData name="Juan Raúl Padrón Griffe" userId="385cb459f0ad6e5a" providerId="LiveId" clId="{B1F630CC-50BC-449E-A6B1-49F54F43377A}" dt="2024-09-26T13:01:04.502" v="11040" actId="1076"/>
          <ac:picMkLst>
            <pc:docMk/>
            <pc:sldMk cId="3760349968" sldId="381"/>
            <ac:picMk id="3" creationId="{0B1703BE-FAA2-48BC-EAA4-23ACDA43103C}"/>
          </ac:picMkLst>
        </pc:picChg>
        <pc:picChg chg="del">
          <ac:chgData name="Juan Raúl Padrón Griffe" userId="385cb459f0ad6e5a" providerId="LiveId" clId="{B1F630CC-50BC-449E-A6B1-49F54F43377A}" dt="2024-09-26T13:00:34.809" v="11036" actId="478"/>
          <ac:picMkLst>
            <pc:docMk/>
            <pc:sldMk cId="3760349968" sldId="381"/>
            <ac:picMk id="5" creationId="{8469841A-77D5-B7FE-16DA-DB133D97EF99}"/>
          </ac:picMkLst>
        </pc:picChg>
      </pc:sldChg>
      <pc:sldChg chg="addSp delSp modSp add mod">
        <pc:chgData name="Juan Raúl Padrón Griffe" userId="385cb459f0ad6e5a" providerId="LiveId" clId="{B1F630CC-50BC-449E-A6B1-49F54F43377A}" dt="2024-09-26T13:01:51.152" v="11046" actId="1076"/>
        <pc:sldMkLst>
          <pc:docMk/>
          <pc:sldMk cId="4227371464" sldId="382"/>
        </pc:sldMkLst>
        <pc:picChg chg="add mod">
          <ac:chgData name="Juan Raúl Padrón Griffe" userId="385cb459f0ad6e5a" providerId="LiveId" clId="{B1F630CC-50BC-449E-A6B1-49F54F43377A}" dt="2024-09-26T13:01:51.152" v="11046" actId="1076"/>
          <ac:picMkLst>
            <pc:docMk/>
            <pc:sldMk cId="4227371464" sldId="382"/>
            <ac:picMk id="3" creationId="{5F144130-9E40-468D-027C-CF05DCD99DB0}"/>
          </ac:picMkLst>
        </pc:picChg>
        <pc:picChg chg="del">
          <ac:chgData name="Juan Raúl Padrón Griffe" userId="385cb459f0ad6e5a" providerId="LiveId" clId="{B1F630CC-50BC-449E-A6B1-49F54F43377A}" dt="2024-09-26T13:01:12.877" v="11042" actId="478"/>
          <ac:picMkLst>
            <pc:docMk/>
            <pc:sldMk cId="4227371464" sldId="382"/>
            <ac:picMk id="5" creationId="{8469841A-77D5-B7FE-16DA-DB133D97EF99}"/>
          </ac:picMkLst>
        </pc:picChg>
      </pc:sldChg>
      <pc:sldChg chg="addSp delSp modSp add mod modShow">
        <pc:chgData name="Juan Raúl Padrón Griffe" userId="385cb459f0ad6e5a" providerId="LiveId" clId="{B1F630CC-50BC-449E-A6B1-49F54F43377A}" dt="2024-09-26T13:05:49.569" v="11064" actId="1076"/>
        <pc:sldMkLst>
          <pc:docMk/>
          <pc:sldMk cId="4157138774" sldId="383"/>
        </pc:sldMkLst>
        <pc:spChg chg="add mod">
          <ac:chgData name="Juan Raúl Padrón Griffe" userId="385cb459f0ad6e5a" providerId="LiveId" clId="{B1F630CC-50BC-449E-A6B1-49F54F43377A}" dt="2024-09-26T13:05:49.569" v="11064" actId="1076"/>
          <ac:spMkLst>
            <pc:docMk/>
            <pc:sldMk cId="4157138774" sldId="383"/>
            <ac:spMk id="9" creationId="{6AF337D5-86F1-2A23-0252-1DC693BC8623}"/>
          </ac:spMkLst>
        </pc:spChg>
        <pc:spChg chg="add mod">
          <ac:chgData name="Juan Raúl Padrón Griffe" userId="385cb459f0ad6e5a" providerId="LiveId" clId="{B1F630CC-50BC-449E-A6B1-49F54F43377A}" dt="2024-09-26T13:05:49.569" v="11064" actId="1076"/>
          <ac:spMkLst>
            <pc:docMk/>
            <pc:sldMk cId="4157138774" sldId="383"/>
            <ac:spMk id="10" creationId="{3A84BA0F-21FD-A855-05FC-4176DB1FF3F3}"/>
          </ac:spMkLst>
        </pc:spChg>
        <pc:picChg chg="del">
          <ac:chgData name="Juan Raúl Padrón Griffe" userId="385cb459f0ad6e5a" providerId="LiveId" clId="{B1F630CC-50BC-449E-A6B1-49F54F43377A}" dt="2024-09-26T13:02:32.301" v="11049" actId="478"/>
          <ac:picMkLst>
            <pc:docMk/>
            <pc:sldMk cId="4157138774" sldId="383"/>
            <ac:picMk id="3" creationId="{B116FA3F-4B58-66E1-FDBB-7D50B2D11871}"/>
          </ac:picMkLst>
        </pc:picChg>
        <pc:picChg chg="add mod">
          <ac:chgData name="Juan Raúl Padrón Griffe" userId="385cb459f0ad6e5a" providerId="LiveId" clId="{B1F630CC-50BC-449E-A6B1-49F54F43377A}" dt="2024-09-26T13:05:49.569" v="11064" actId="1076"/>
          <ac:picMkLst>
            <pc:docMk/>
            <pc:sldMk cId="4157138774" sldId="383"/>
            <ac:picMk id="6" creationId="{F283194E-45F3-5498-67BB-A52C474E4512}"/>
          </ac:picMkLst>
        </pc:picChg>
        <pc:picChg chg="add mod">
          <ac:chgData name="Juan Raúl Padrón Griffe" userId="385cb459f0ad6e5a" providerId="LiveId" clId="{B1F630CC-50BC-449E-A6B1-49F54F43377A}" dt="2024-09-26T13:05:49.569" v="11064" actId="1076"/>
          <ac:picMkLst>
            <pc:docMk/>
            <pc:sldMk cId="4157138774" sldId="383"/>
            <ac:picMk id="8" creationId="{2BBCE6E4-56AA-2110-6C4E-574FEE17E65D}"/>
          </ac:picMkLst>
        </pc:picChg>
      </pc:sldChg>
      <pc:sldChg chg="add del">
        <pc:chgData name="Juan Raúl Padrón Griffe" userId="385cb459f0ad6e5a" providerId="LiveId" clId="{B1F630CC-50BC-449E-A6B1-49F54F43377A}" dt="2024-09-26T13:15:11.510" v="11066"/>
        <pc:sldMkLst>
          <pc:docMk/>
          <pc:sldMk cId="2767420241" sldId="384"/>
        </pc:sldMkLst>
      </pc:sldChg>
      <pc:sldChg chg="addSp delSp modSp add mod modShow">
        <pc:chgData name="Juan Raúl Padrón Griffe" userId="385cb459f0ad6e5a" providerId="LiveId" clId="{B1F630CC-50BC-449E-A6B1-49F54F43377A}" dt="2024-09-26T16:38:16.266" v="11888" actId="729"/>
        <pc:sldMkLst>
          <pc:docMk/>
          <pc:sldMk cId="3930884257" sldId="384"/>
        </pc:sldMkLst>
        <pc:spChg chg="del">
          <ac:chgData name="Juan Raúl Padrón Griffe" userId="385cb459f0ad6e5a" providerId="LiveId" clId="{B1F630CC-50BC-449E-A6B1-49F54F43377A}" dt="2024-09-26T13:59:13.938" v="11255" actId="478"/>
          <ac:spMkLst>
            <pc:docMk/>
            <pc:sldMk cId="3930884257" sldId="384"/>
            <ac:spMk id="2" creationId="{F26B5E74-44A6-F593-3A19-3701F0A4F900}"/>
          </ac:spMkLst>
        </pc:spChg>
        <pc:spChg chg="del">
          <ac:chgData name="Juan Raúl Padrón Griffe" userId="385cb459f0ad6e5a" providerId="LiveId" clId="{B1F630CC-50BC-449E-A6B1-49F54F43377A}" dt="2024-09-26T13:59:17.035" v="11256" actId="478"/>
          <ac:spMkLst>
            <pc:docMk/>
            <pc:sldMk cId="3930884257" sldId="384"/>
            <ac:spMk id="5" creationId="{79511C5F-97A7-3309-6C6A-5ED5BD4EC8B5}"/>
          </ac:spMkLst>
        </pc:spChg>
        <pc:spChg chg="del">
          <ac:chgData name="Juan Raúl Padrón Griffe" userId="385cb459f0ad6e5a" providerId="LiveId" clId="{B1F630CC-50BC-449E-A6B1-49F54F43377A}" dt="2024-09-26T13:59:19.521" v="11257" actId="478"/>
          <ac:spMkLst>
            <pc:docMk/>
            <pc:sldMk cId="3930884257" sldId="384"/>
            <ac:spMk id="6" creationId="{21828FF6-4BEE-7728-FFB4-7F4B9D3222B8}"/>
          </ac:spMkLst>
        </pc:spChg>
        <pc:spChg chg="mod">
          <ac:chgData name="Juan Raúl Padrón Griffe" userId="385cb459f0ad6e5a" providerId="LiveId" clId="{B1F630CC-50BC-449E-A6B1-49F54F43377A}" dt="2024-09-26T13:59:46.395" v="11259" actId="27803"/>
          <ac:spMkLst>
            <pc:docMk/>
            <pc:sldMk cId="3930884257" sldId="384"/>
            <ac:spMk id="11" creationId="{3D2D94FB-365E-1AB6-C81A-F00860934144}"/>
          </ac:spMkLst>
        </pc:spChg>
        <pc:spChg chg="mod">
          <ac:chgData name="Juan Raúl Padrón Griffe" userId="385cb459f0ad6e5a" providerId="LiveId" clId="{B1F630CC-50BC-449E-A6B1-49F54F43377A}" dt="2024-09-26T13:59:46.395" v="11259" actId="27803"/>
          <ac:spMkLst>
            <pc:docMk/>
            <pc:sldMk cId="3930884257" sldId="384"/>
            <ac:spMk id="12" creationId="{9D53617B-A9E9-9CCE-F825-85C3C34DBA7F}"/>
          </ac:spMkLst>
        </pc:spChg>
        <pc:spChg chg="mod">
          <ac:chgData name="Juan Raúl Padrón Griffe" userId="385cb459f0ad6e5a" providerId="LiveId" clId="{B1F630CC-50BC-449E-A6B1-49F54F43377A}" dt="2024-09-26T13:59:46.395" v="11259" actId="27803"/>
          <ac:spMkLst>
            <pc:docMk/>
            <pc:sldMk cId="3930884257" sldId="384"/>
            <ac:spMk id="13" creationId="{CC258475-9458-BCBD-9661-FFFE3724DCA6}"/>
          </ac:spMkLst>
        </pc:spChg>
        <pc:spChg chg="mod">
          <ac:chgData name="Juan Raúl Padrón Griffe" userId="385cb459f0ad6e5a" providerId="LiveId" clId="{B1F630CC-50BC-449E-A6B1-49F54F43377A}" dt="2024-09-26T13:59:46.395" v="11259" actId="27803"/>
          <ac:spMkLst>
            <pc:docMk/>
            <pc:sldMk cId="3930884257" sldId="384"/>
            <ac:spMk id="15" creationId="{75D1ACF1-383E-5A36-5F00-AFFC77FE0988}"/>
          </ac:spMkLst>
        </pc:spChg>
        <pc:spChg chg="mod">
          <ac:chgData name="Juan Raúl Padrón Griffe" userId="385cb459f0ad6e5a" providerId="LiveId" clId="{B1F630CC-50BC-449E-A6B1-49F54F43377A}" dt="2024-09-26T13:59:46.395" v="11259" actId="27803"/>
          <ac:spMkLst>
            <pc:docMk/>
            <pc:sldMk cId="3930884257" sldId="384"/>
            <ac:spMk id="16" creationId="{9F605C4C-1199-18D8-5C1A-3D35C2C7680D}"/>
          </ac:spMkLst>
        </pc:spChg>
        <pc:spChg chg="del mod">
          <ac:chgData name="Juan Raúl Padrón Griffe" userId="385cb459f0ad6e5a" providerId="LiveId" clId="{B1F630CC-50BC-449E-A6B1-49F54F43377A}" dt="2024-09-26T14:01:25.027" v="11283" actId="478"/>
          <ac:spMkLst>
            <pc:docMk/>
            <pc:sldMk cId="3930884257" sldId="384"/>
            <ac:spMk id="17" creationId="{449DD33D-B95C-CD11-9BC7-F75305BC0A48}"/>
          </ac:spMkLst>
        </pc:spChg>
        <pc:spChg chg="del mod">
          <ac:chgData name="Juan Raúl Padrón Griffe" userId="385cb459f0ad6e5a" providerId="LiveId" clId="{B1F630CC-50BC-449E-A6B1-49F54F43377A}" dt="2024-09-26T14:01:25.027" v="11283" actId="478"/>
          <ac:spMkLst>
            <pc:docMk/>
            <pc:sldMk cId="3930884257" sldId="384"/>
            <ac:spMk id="18" creationId="{AE9DB72D-D3BE-1146-3375-85F2235148B6}"/>
          </ac:spMkLst>
        </pc:spChg>
        <pc:spChg chg="del mod">
          <ac:chgData name="Juan Raúl Padrón Griffe" userId="385cb459f0ad6e5a" providerId="LiveId" clId="{B1F630CC-50BC-449E-A6B1-49F54F43377A}" dt="2024-09-26T14:01:25.027" v="11283" actId="478"/>
          <ac:spMkLst>
            <pc:docMk/>
            <pc:sldMk cId="3930884257" sldId="384"/>
            <ac:spMk id="19" creationId="{9012CBD6-F12F-0A9F-F57E-84FB121A3172}"/>
          </ac:spMkLst>
        </pc:spChg>
        <pc:spChg chg="del mod">
          <ac:chgData name="Juan Raúl Padrón Griffe" userId="385cb459f0ad6e5a" providerId="LiveId" clId="{B1F630CC-50BC-449E-A6B1-49F54F43377A}" dt="2024-09-26T14:01:25.027" v="11283" actId="478"/>
          <ac:spMkLst>
            <pc:docMk/>
            <pc:sldMk cId="3930884257" sldId="384"/>
            <ac:spMk id="20" creationId="{FF7CEB0A-098C-08A0-8FD9-580ADF97A793}"/>
          </ac:spMkLst>
        </pc:spChg>
        <pc:spChg chg="del mod">
          <ac:chgData name="Juan Raúl Padrón Griffe" userId="385cb459f0ad6e5a" providerId="LiveId" clId="{B1F630CC-50BC-449E-A6B1-49F54F43377A}" dt="2024-09-26T14:01:25.027" v="11283" actId="478"/>
          <ac:spMkLst>
            <pc:docMk/>
            <pc:sldMk cId="3930884257" sldId="384"/>
            <ac:spMk id="21" creationId="{56BC3257-4484-F01A-3A51-52D0B27A6235}"/>
          </ac:spMkLst>
        </pc:spChg>
        <pc:spChg chg="del mod">
          <ac:chgData name="Juan Raúl Padrón Griffe" userId="385cb459f0ad6e5a" providerId="LiveId" clId="{B1F630CC-50BC-449E-A6B1-49F54F43377A}" dt="2024-09-26T14:01:25.027" v="11283" actId="478"/>
          <ac:spMkLst>
            <pc:docMk/>
            <pc:sldMk cId="3930884257" sldId="384"/>
            <ac:spMk id="22" creationId="{F8CBDFC5-6216-30E8-EE4D-7E54FF428547}"/>
          </ac:spMkLst>
        </pc:spChg>
        <pc:spChg chg="del mod">
          <ac:chgData name="Juan Raúl Padrón Griffe" userId="385cb459f0ad6e5a" providerId="LiveId" clId="{B1F630CC-50BC-449E-A6B1-49F54F43377A}" dt="2024-09-26T14:01:25.027" v="11283" actId="478"/>
          <ac:spMkLst>
            <pc:docMk/>
            <pc:sldMk cId="3930884257" sldId="384"/>
            <ac:spMk id="23" creationId="{26FEFAAC-A73E-6A78-4E99-34D99039786E}"/>
          </ac:spMkLst>
        </pc:spChg>
        <pc:spChg chg="del mod">
          <ac:chgData name="Juan Raúl Padrón Griffe" userId="385cb459f0ad6e5a" providerId="LiveId" clId="{B1F630CC-50BC-449E-A6B1-49F54F43377A}" dt="2024-09-26T14:01:25.027" v="11283" actId="478"/>
          <ac:spMkLst>
            <pc:docMk/>
            <pc:sldMk cId="3930884257" sldId="384"/>
            <ac:spMk id="24" creationId="{60B4FBFD-9CDB-BBE0-4869-B17130E706A7}"/>
          </ac:spMkLst>
        </pc:spChg>
        <pc:spChg chg="del mod">
          <ac:chgData name="Juan Raúl Padrón Griffe" userId="385cb459f0ad6e5a" providerId="LiveId" clId="{B1F630CC-50BC-449E-A6B1-49F54F43377A}" dt="2024-09-26T14:01:25.027" v="11283" actId="478"/>
          <ac:spMkLst>
            <pc:docMk/>
            <pc:sldMk cId="3930884257" sldId="384"/>
            <ac:spMk id="25" creationId="{C0B16614-B153-4824-8748-E7FDBBCDC691}"/>
          </ac:spMkLst>
        </pc:spChg>
        <pc:spChg chg="del mod">
          <ac:chgData name="Juan Raúl Padrón Griffe" userId="385cb459f0ad6e5a" providerId="LiveId" clId="{B1F630CC-50BC-449E-A6B1-49F54F43377A}" dt="2024-09-26T14:01:25.027" v="11283" actId="478"/>
          <ac:spMkLst>
            <pc:docMk/>
            <pc:sldMk cId="3930884257" sldId="384"/>
            <ac:spMk id="26" creationId="{F6A28E65-DAD2-EAFA-062F-53EE8199B726}"/>
          </ac:spMkLst>
        </pc:spChg>
        <pc:spChg chg="del mod">
          <ac:chgData name="Juan Raúl Padrón Griffe" userId="385cb459f0ad6e5a" providerId="LiveId" clId="{B1F630CC-50BC-449E-A6B1-49F54F43377A}" dt="2024-09-26T14:01:25.027" v="11283" actId="478"/>
          <ac:spMkLst>
            <pc:docMk/>
            <pc:sldMk cId="3930884257" sldId="384"/>
            <ac:spMk id="27" creationId="{06620BE8-FE35-0BBE-B561-8FA9D469D609}"/>
          </ac:spMkLst>
        </pc:spChg>
        <pc:spChg chg="del mod">
          <ac:chgData name="Juan Raúl Padrón Griffe" userId="385cb459f0ad6e5a" providerId="LiveId" clId="{B1F630CC-50BC-449E-A6B1-49F54F43377A}" dt="2024-09-26T14:01:25.027" v="11283" actId="478"/>
          <ac:spMkLst>
            <pc:docMk/>
            <pc:sldMk cId="3930884257" sldId="384"/>
            <ac:spMk id="28" creationId="{EAC8901C-FA6D-8546-94EF-0EF9405A783E}"/>
          </ac:spMkLst>
        </pc:spChg>
        <pc:spChg chg="del mod">
          <ac:chgData name="Juan Raúl Padrón Griffe" userId="385cb459f0ad6e5a" providerId="LiveId" clId="{B1F630CC-50BC-449E-A6B1-49F54F43377A}" dt="2024-09-26T14:01:25.027" v="11283" actId="478"/>
          <ac:spMkLst>
            <pc:docMk/>
            <pc:sldMk cId="3930884257" sldId="384"/>
            <ac:spMk id="29" creationId="{82B16271-E6AF-5E80-8611-07454DADE072}"/>
          </ac:spMkLst>
        </pc:spChg>
        <pc:spChg chg="mod">
          <ac:chgData name="Juan Raúl Padrón Griffe" userId="385cb459f0ad6e5a" providerId="LiveId" clId="{B1F630CC-50BC-449E-A6B1-49F54F43377A}" dt="2024-09-26T13:59:46.395" v="11259" actId="27803"/>
          <ac:spMkLst>
            <pc:docMk/>
            <pc:sldMk cId="3930884257" sldId="384"/>
            <ac:spMk id="31" creationId="{11C343E8-5012-2BC8-8C3D-8E4AB4EF699D}"/>
          </ac:spMkLst>
        </pc:spChg>
        <pc:spChg chg="del mod">
          <ac:chgData name="Juan Raúl Padrón Griffe" userId="385cb459f0ad6e5a" providerId="LiveId" clId="{B1F630CC-50BC-449E-A6B1-49F54F43377A}" dt="2024-09-26T14:01:25.027" v="11283" actId="478"/>
          <ac:spMkLst>
            <pc:docMk/>
            <pc:sldMk cId="3930884257" sldId="384"/>
            <ac:spMk id="33" creationId="{897390B5-A3A7-AA40-448A-3633A5BCC10E}"/>
          </ac:spMkLst>
        </pc:spChg>
        <pc:spChg chg="del mod">
          <ac:chgData name="Juan Raúl Padrón Griffe" userId="385cb459f0ad6e5a" providerId="LiveId" clId="{B1F630CC-50BC-449E-A6B1-49F54F43377A}" dt="2024-09-26T14:01:25.027" v="11283" actId="478"/>
          <ac:spMkLst>
            <pc:docMk/>
            <pc:sldMk cId="3930884257" sldId="384"/>
            <ac:spMk id="34" creationId="{2DEA754B-2DED-396F-1C5C-7DF7B72254DF}"/>
          </ac:spMkLst>
        </pc:spChg>
        <pc:spChg chg="del mod">
          <ac:chgData name="Juan Raúl Padrón Griffe" userId="385cb459f0ad6e5a" providerId="LiveId" clId="{B1F630CC-50BC-449E-A6B1-49F54F43377A}" dt="2024-09-26T14:01:25.027" v="11283" actId="478"/>
          <ac:spMkLst>
            <pc:docMk/>
            <pc:sldMk cId="3930884257" sldId="384"/>
            <ac:spMk id="35" creationId="{67B1E51F-29F4-BA33-3F17-027C37036DBA}"/>
          </ac:spMkLst>
        </pc:spChg>
        <pc:spChg chg="del mod">
          <ac:chgData name="Juan Raúl Padrón Griffe" userId="385cb459f0ad6e5a" providerId="LiveId" clId="{B1F630CC-50BC-449E-A6B1-49F54F43377A}" dt="2024-09-26T14:01:25.027" v="11283" actId="478"/>
          <ac:spMkLst>
            <pc:docMk/>
            <pc:sldMk cId="3930884257" sldId="384"/>
            <ac:spMk id="36" creationId="{B4FB673C-F2D8-B4C2-5934-A45CE3545A40}"/>
          </ac:spMkLst>
        </pc:spChg>
        <pc:spChg chg="del mod">
          <ac:chgData name="Juan Raúl Padrón Griffe" userId="385cb459f0ad6e5a" providerId="LiveId" clId="{B1F630CC-50BC-449E-A6B1-49F54F43377A}" dt="2024-09-26T14:01:25.027" v="11283" actId="478"/>
          <ac:spMkLst>
            <pc:docMk/>
            <pc:sldMk cId="3930884257" sldId="384"/>
            <ac:spMk id="37" creationId="{2E0EE2FC-8A43-6004-6663-38A98A067567}"/>
          </ac:spMkLst>
        </pc:spChg>
        <pc:spChg chg="del mod">
          <ac:chgData name="Juan Raúl Padrón Griffe" userId="385cb459f0ad6e5a" providerId="LiveId" clId="{B1F630CC-50BC-449E-A6B1-49F54F43377A}" dt="2024-09-26T14:01:25.027" v="11283" actId="478"/>
          <ac:spMkLst>
            <pc:docMk/>
            <pc:sldMk cId="3930884257" sldId="384"/>
            <ac:spMk id="38" creationId="{61E2B886-BA1F-1DB2-4E1F-3C56E37F82AC}"/>
          </ac:spMkLst>
        </pc:spChg>
        <pc:spChg chg="del mod">
          <ac:chgData name="Juan Raúl Padrón Griffe" userId="385cb459f0ad6e5a" providerId="LiveId" clId="{B1F630CC-50BC-449E-A6B1-49F54F43377A}" dt="2024-09-26T14:01:25.027" v="11283" actId="478"/>
          <ac:spMkLst>
            <pc:docMk/>
            <pc:sldMk cId="3930884257" sldId="384"/>
            <ac:spMk id="39" creationId="{50139C1C-D965-A5C1-032F-A4A610408477}"/>
          </ac:spMkLst>
        </pc:spChg>
        <pc:spChg chg="del mod">
          <ac:chgData name="Juan Raúl Padrón Griffe" userId="385cb459f0ad6e5a" providerId="LiveId" clId="{B1F630CC-50BC-449E-A6B1-49F54F43377A}" dt="2024-09-26T14:01:25.027" v="11283" actId="478"/>
          <ac:spMkLst>
            <pc:docMk/>
            <pc:sldMk cId="3930884257" sldId="384"/>
            <ac:spMk id="40" creationId="{79423350-9268-BC22-6E48-D7D7E0FF50F0}"/>
          </ac:spMkLst>
        </pc:spChg>
        <pc:spChg chg="del mod">
          <ac:chgData name="Juan Raúl Padrón Griffe" userId="385cb459f0ad6e5a" providerId="LiveId" clId="{B1F630CC-50BC-449E-A6B1-49F54F43377A}" dt="2024-09-26T14:01:25.027" v="11283" actId="478"/>
          <ac:spMkLst>
            <pc:docMk/>
            <pc:sldMk cId="3930884257" sldId="384"/>
            <ac:spMk id="41" creationId="{B98F115D-8F0C-48F6-E56B-47EA75DB72C2}"/>
          </ac:spMkLst>
        </pc:spChg>
        <pc:spChg chg="del mod">
          <ac:chgData name="Juan Raúl Padrón Griffe" userId="385cb459f0ad6e5a" providerId="LiveId" clId="{B1F630CC-50BC-449E-A6B1-49F54F43377A}" dt="2024-09-26T14:01:25.027" v="11283" actId="478"/>
          <ac:spMkLst>
            <pc:docMk/>
            <pc:sldMk cId="3930884257" sldId="384"/>
            <ac:spMk id="42" creationId="{1A451032-03FC-1378-C507-9B4519E10EF0}"/>
          </ac:spMkLst>
        </pc:spChg>
        <pc:spChg chg="del mod">
          <ac:chgData name="Juan Raúl Padrón Griffe" userId="385cb459f0ad6e5a" providerId="LiveId" clId="{B1F630CC-50BC-449E-A6B1-49F54F43377A}" dt="2024-09-26T14:01:25.027" v="11283" actId="478"/>
          <ac:spMkLst>
            <pc:docMk/>
            <pc:sldMk cId="3930884257" sldId="384"/>
            <ac:spMk id="43" creationId="{175A80A6-1742-6196-A5C1-806364139512}"/>
          </ac:spMkLst>
        </pc:spChg>
        <pc:spChg chg="del mod">
          <ac:chgData name="Juan Raúl Padrón Griffe" userId="385cb459f0ad6e5a" providerId="LiveId" clId="{B1F630CC-50BC-449E-A6B1-49F54F43377A}" dt="2024-09-26T14:01:25.027" v="11283" actId="478"/>
          <ac:spMkLst>
            <pc:docMk/>
            <pc:sldMk cId="3930884257" sldId="384"/>
            <ac:spMk id="44" creationId="{8F4508C1-A7B5-90CB-6E29-3F01B5DF3BE8}"/>
          </ac:spMkLst>
        </pc:spChg>
        <pc:spChg chg="mod">
          <ac:chgData name="Juan Raúl Padrón Griffe" userId="385cb459f0ad6e5a" providerId="LiveId" clId="{B1F630CC-50BC-449E-A6B1-49F54F43377A}" dt="2024-09-26T13:59:46.395" v="11259" actId="27803"/>
          <ac:spMkLst>
            <pc:docMk/>
            <pc:sldMk cId="3930884257" sldId="384"/>
            <ac:spMk id="46" creationId="{6D8DD20C-AB8F-778C-1E28-95782A4EFF78}"/>
          </ac:spMkLst>
        </pc:spChg>
        <pc:spChg chg="mod">
          <ac:chgData name="Juan Raúl Padrón Griffe" userId="385cb459f0ad6e5a" providerId="LiveId" clId="{B1F630CC-50BC-449E-A6B1-49F54F43377A}" dt="2024-09-26T13:59:46.395" v="11259" actId="27803"/>
          <ac:spMkLst>
            <pc:docMk/>
            <pc:sldMk cId="3930884257" sldId="384"/>
            <ac:spMk id="48" creationId="{5B168E5F-7D81-3356-9A4C-0D40ECF76253}"/>
          </ac:spMkLst>
        </pc:spChg>
        <pc:spChg chg="mod">
          <ac:chgData name="Juan Raúl Padrón Griffe" userId="385cb459f0ad6e5a" providerId="LiveId" clId="{B1F630CC-50BC-449E-A6B1-49F54F43377A}" dt="2024-09-26T13:59:46.395" v="11259" actId="27803"/>
          <ac:spMkLst>
            <pc:docMk/>
            <pc:sldMk cId="3930884257" sldId="384"/>
            <ac:spMk id="49" creationId="{BA9AEDBA-65D2-4E01-ABB5-866509692AC5}"/>
          </ac:spMkLst>
        </pc:spChg>
        <pc:spChg chg="mod">
          <ac:chgData name="Juan Raúl Padrón Griffe" userId="385cb459f0ad6e5a" providerId="LiveId" clId="{B1F630CC-50BC-449E-A6B1-49F54F43377A}" dt="2024-09-26T13:59:46.395" v="11259" actId="27803"/>
          <ac:spMkLst>
            <pc:docMk/>
            <pc:sldMk cId="3930884257" sldId="384"/>
            <ac:spMk id="50" creationId="{7DF892CF-692B-1E3D-65C5-1666793B4CB1}"/>
          </ac:spMkLst>
        </pc:spChg>
        <pc:spChg chg="mod">
          <ac:chgData name="Juan Raúl Padrón Griffe" userId="385cb459f0ad6e5a" providerId="LiveId" clId="{B1F630CC-50BC-449E-A6B1-49F54F43377A}" dt="2024-09-26T13:59:46.395" v="11259" actId="27803"/>
          <ac:spMkLst>
            <pc:docMk/>
            <pc:sldMk cId="3930884257" sldId="384"/>
            <ac:spMk id="51" creationId="{A817C673-15E5-E935-6E05-7913DAC6778E}"/>
          </ac:spMkLst>
        </pc:spChg>
        <pc:spChg chg="del mod">
          <ac:chgData name="Juan Raúl Padrón Griffe" userId="385cb459f0ad6e5a" providerId="LiveId" clId="{B1F630CC-50BC-449E-A6B1-49F54F43377A}" dt="2024-09-26T14:01:25.027" v="11283" actId="478"/>
          <ac:spMkLst>
            <pc:docMk/>
            <pc:sldMk cId="3930884257" sldId="384"/>
            <ac:spMk id="52" creationId="{FD046DC6-32A8-6A0D-39F1-BFE012F46FC9}"/>
          </ac:spMkLst>
        </pc:spChg>
        <pc:spChg chg="del mod">
          <ac:chgData name="Juan Raúl Padrón Griffe" userId="385cb459f0ad6e5a" providerId="LiveId" clId="{B1F630CC-50BC-449E-A6B1-49F54F43377A}" dt="2024-09-26T14:01:25.027" v="11283" actId="478"/>
          <ac:spMkLst>
            <pc:docMk/>
            <pc:sldMk cId="3930884257" sldId="384"/>
            <ac:spMk id="53" creationId="{FB2695A9-6A5D-F63A-1129-20025170E510}"/>
          </ac:spMkLst>
        </pc:spChg>
        <pc:spChg chg="del mod">
          <ac:chgData name="Juan Raúl Padrón Griffe" userId="385cb459f0ad6e5a" providerId="LiveId" clId="{B1F630CC-50BC-449E-A6B1-49F54F43377A}" dt="2024-09-26T14:01:25.027" v="11283" actId="478"/>
          <ac:spMkLst>
            <pc:docMk/>
            <pc:sldMk cId="3930884257" sldId="384"/>
            <ac:spMk id="54" creationId="{94F11396-6023-39F3-20A2-A5AFEE015151}"/>
          </ac:spMkLst>
        </pc:spChg>
        <pc:spChg chg="del mod">
          <ac:chgData name="Juan Raúl Padrón Griffe" userId="385cb459f0ad6e5a" providerId="LiveId" clId="{B1F630CC-50BC-449E-A6B1-49F54F43377A}" dt="2024-09-26T14:01:25.027" v="11283" actId="478"/>
          <ac:spMkLst>
            <pc:docMk/>
            <pc:sldMk cId="3930884257" sldId="384"/>
            <ac:spMk id="55" creationId="{9FF05509-CA18-D097-98C1-0E4A1395F893}"/>
          </ac:spMkLst>
        </pc:spChg>
        <pc:spChg chg="del mod">
          <ac:chgData name="Juan Raúl Padrón Griffe" userId="385cb459f0ad6e5a" providerId="LiveId" clId="{B1F630CC-50BC-449E-A6B1-49F54F43377A}" dt="2024-09-26T14:01:25.027" v="11283" actId="478"/>
          <ac:spMkLst>
            <pc:docMk/>
            <pc:sldMk cId="3930884257" sldId="384"/>
            <ac:spMk id="56" creationId="{E350677C-3BB5-08E9-5174-BB68B854D742}"/>
          </ac:spMkLst>
        </pc:spChg>
        <pc:spChg chg="del mod">
          <ac:chgData name="Juan Raúl Padrón Griffe" userId="385cb459f0ad6e5a" providerId="LiveId" clId="{B1F630CC-50BC-449E-A6B1-49F54F43377A}" dt="2024-09-26T14:01:25.027" v="11283" actId="478"/>
          <ac:spMkLst>
            <pc:docMk/>
            <pc:sldMk cId="3930884257" sldId="384"/>
            <ac:spMk id="57" creationId="{C39011A2-377A-CAD8-B1A5-1E20997C5A6A}"/>
          </ac:spMkLst>
        </pc:spChg>
        <pc:spChg chg="del mod">
          <ac:chgData name="Juan Raúl Padrón Griffe" userId="385cb459f0ad6e5a" providerId="LiveId" clId="{B1F630CC-50BC-449E-A6B1-49F54F43377A}" dt="2024-09-26T14:01:25.027" v="11283" actId="478"/>
          <ac:spMkLst>
            <pc:docMk/>
            <pc:sldMk cId="3930884257" sldId="384"/>
            <ac:spMk id="58" creationId="{713A9038-4C2F-0043-E3C7-6DE79A2D0D0B}"/>
          </ac:spMkLst>
        </pc:spChg>
        <pc:spChg chg="del mod">
          <ac:chgData name="Juan Raúl Padrón Griffe" userId="385cb459f0ad6e5a" providerId="LiveId" clId="{B1F630CC-50BC-449E-A6B1-49F54F43377A}" dt="2024-09-26T14:01:25.027" v="11283" actId="478"/>
          <ac:spMkLst>
            <pc:docMk/>
            <pc:sldMk cId="3930884257" sldId="384"/>
            <ac:spMk id="59" creationId="{6825AFB0-5400-DE37-8796-A74E44E79B67}"/>
          </ac:spMkLst>
        </pc:spChg>
        <pc:spChg chg="del mod">
          <ac:chgData name="Juan Raúl Padrón Griffe" userId="385cb459f0ad6e5a" providerId="LiveId" clId="{B1F630CC-50BC-449E-A6B1-49F54F43377A}" dt="2024-09-26T14:01:25.027" v="11283" actId="478"/>
          <ac:spMkLst>
            <pc:docMk/>
            <pc:sldMk cId="3930884257" sldId="384"/>
            <ac:spMk id="60" creationId="{7125F23C-D4C6-CF15-FF91-D56FC8521F30}"/>
          </ac:spMkLst>
        </pc:spChg>
        <pc:spChg chg="del mod">
          <ac:chgData name="Juan Raúl Padrón Griffe" userId="385cb459f0ad6e5a" providerId="LiveId" clId="{B1F630CC-50BC-449E-A6B1-49F54F43377A}" dt="2024-09-26T14:01:25.027" v="11283" actId="478"/>
          <ac:spMkLst>
            <pc:docMk/>
            <pc:sldMk cId="3930884257" sldId="384"/>
            <ac:spMk id="61" creationId="{FCBC7CF4-B5AF-F08A-441D-1102BC11B097}"/>
          </ac:spMkLst>
        </pc:spChg>
        <pc:spChg chg="del mod">
          <ac:chgData name="Juan Raúl Padrón Griffe" userId="385cb459f0ad6e5a" providerId="LiveId" clId="{B1F630CC-50BC-449E-A6B1-49F54F43377A}" dt="2024-09-26T14:01:25.027" v="11283" actId="478"/>
          <ac:spMkLst>
            <pc:docMk/>
            <pc:sldMk cId="3930884257" sldId="384"/>
            <ac:spMk id="62" creationId="{87ADA309-37E7-59BC-9B3A-FFCCA33A82F0}"/>
          </ac:spMkLst>
        </pc:spChg>
        <pc:spChg chg="del mod">
          <ac:chgData name="Juan Raúl Padrón Griffe" userId="385cb459f0ad6e5a" providerId="LiveId" clId="{B1F630CC-50BC-449E-A6B1-49F54F43377A}" dt="2024-09-26T14:01:25.027" v="11283" actId="478"/>
          <ac:spMkLst>
            <pc:docMk/>
            <pc:sldMk cId="3930884257" sldId="384"/>
            <ac:spMk id="63" creationId="{924E69A6-8392-4462-7D62-FB24B879E7B1}"/>
          </ac:spMkLst>
        </pc:spChg>
        <pc:spChg chg="del mod">
          <ac:chgData name="Juan Raúl Padrón Griffe" userId="385cb459f0ad6e5a" providerId="LiveId" clId="{B1F630CC-50BC-449E-A6B1-49F54F43377A}" dt="2024-09-26T14:01:25.027" v="11283" actId="478"/>
          <ac:spMkLst>
            <pc:docMk/>
            <pc:sldMk cId="3930884257" sldId="384"/>
            <ac:spMk id="64" creationId="{C357E3B7-82E3-EFC8-74B3-1214FBFC5482}"/>
          </ac:spMkLst>
        </pc:spChg>
        <pc:spChg chg="del mod">
          <ac:chgData name="Juan Raúl Padrón Griffe" userId="385cb459f0ad6e5a" providerId="LiveId" clId="{B1F630CC-50BC-449E-A6B1-49F54F43377A}" dt="2024-09-26T14:01:25.027" v="11283" actId="478"/>
          <ac:spMkLst>
            <pc:docMk/>
            <pc:sldMk cId="3930884257" sldId="384"/>
            <ac:spMk id="65" creationId="{F9D0A610-74B8-4B14-D068-7599B84D915A}"/>
          </ac:spMkLst>
        </pc:spChg>
        <pc:spChg chg="del mod">
          <ac:chgData name="Juan Raúl Padrón Griffe" userId="385cb459f0ad6e5a" providerId="LiveId" clId="{B1F630CC-50BC-449E-A6B1-49F54F43377A}" dt="2024-09-26T14:01:25.027" v="11283" actId="478"/>
          <ac:spMkLst>
            <pc:docMk/>
            <pc:sldMk cId="3930884257" sldId="384"/>
            <ac:spMk id="66" creationId="{F1CAA767-D136-02EC-C51D-C0E24F3EB904}"/>
          </ac:spMkLst>
        </pc:spChg>
        <pc:spChg chg="del mod">
          <ac:chgData name="Juan Raúl Padrón Griffe" userId="385cb459f0ad6e5a" providerId="LiveId" clId="{B1F630CC-50BC-449E-A6B1-49F54F43377A}" dt="2024-09-26T14:01:25.027" v="11283" actId="478"/>
          <ac:spMkLst>
            <pc:docMk/>
            <pc:sldMk cId="3930884257" sldId="384"/>
            <ac:spMk id="67" creationId="{59C3E43A-3A99-9D58-16FA-CF73662248E2}"/>
          </ac:spMkLst>
        </pc:spChg>
        <pc:spChg chg="del mod">
          <ac:chgData name="Juan Raúl Padrón Griffe" userId="385cb459f0ad6e5a" providerId="LiveId" clId="{B1F630CC-50BC-449E-A6B1-49F54F43377A}" dt="2024-09-26T14:01:25.027" v="11283" actId="478"/>
          <ac:spMkLst>
            <pc:docMk/>
            <pc:sldMk cId="3930884257" sldId="384"/>
            <ac:spMk id="68" creationId="{B628A95D-EE7D-94AA-E91D-7D58234C6CA3}"/>
          </ac:spMkLst>
        </pc:spChg>
        <pc:spChg chg="del mod">
          <ac:chgData name="Juan Raúl Padrón Griffe" userId="385cb459f0ad6e5a" providerId="LiveId" clId="{B1F630CC-50BC-449E-A6B1-49F54F43377A}" dt="2024-09-26T14:01:25.027" v="11283" actId="478"/>
          <ac:spMkLst>
            <pc:docMk/>
            <pc:sldMk cId="3930884257" sldId="384"/>
            <ac:spMk id="69" creationId="{9C827760-9745-0D30-2FF6-3EE730CE824F}"/>
          </ac:spMkLst>
        </pc:spChg>
        <pc:spChg chg="del mod">
          <ac:chgData name="Juan Raúl Padrón Griffe" userId="385cb459f0ad6e5a" providerId="LiveId" clId="{B1F630CC-50BC-449E-A6B1-49F54F43377A}" dt="2024-09-26T14:01:25.027" v="11283" actId="478"/>
          <ac:spMkLst>
            <pc:docMk/>
            <pc:sldMk cId="3930884257" sldId="384"/>
            <ac:spMk id="70" creationId="{A293F80D-99E5-20C6-3018-7B06A353440C}"/>
          </ac:spMkLst>
        </pc:spChg>
        <pc:spChg chg="del mod">
          <ac:chgData name="Juan Raúl Padrón Griffe" userId="385cb459f0ad6e5a" providerId="LiveId" clId="{B1F630CC-50BC-449E-A6B1-49F54F43377A}" dt="2024-09-26T14:01:25.027" v="11283" actId="478"/>
          <ac:spMkLst>
            <pc:docMk/>
            <pc:sldMk cId="3930884257" sldId="384"/>
            <ac:spMk id="71" creationId="{A8B869CB-7059-A319-B9D8-88DACEA2DFEC}"/>
          </ac:spMkLst>
        </pc:spChg>
        <pc:spChg chg="del mod">
          <ac:chgData name="Juan Raúl Padrón Griffe" userId="385cb459f0ad6e5a" providerId="LiveId" clId="{B1F630CC-50BC-449E-A6B1-49F54F43377A}" dt="2024-09-26T14:01:25.027" v="11283" actId="478"/>
          <ac:spMkLst>
            <pc:docMk/>
            <pc:sldMk cId="3930884257" sldId="384"/>
            <ac:spMk id="72" creationId="{05AF407C-68E1-1879-AB95-FE496103B5D7}"/>
          </ac:spMkLst>
        </pc:spChg>
        <pc:spChg chg="del mod">
          <ac:chgData name="Juan Raúl Padrón Griffe" userId="385cb459f0ad6e5a" providerId="LiveId" clId="{B1F630CC-50BC-449E-A6B1-49F54F43377A}" dt="2024-09-26T14:01:25.027" v="11283" actId="478"/>
          <ac:spMkLst>
            <pc:docMk/>
            <pc:sldMk cId="3930884257" sldId="384"/>
            <ac:spMk id="73" creationId="{F7DF4535-19ED-1279-63D1-909C29169D4B}"/>
          </ac:spMkLst>
        </pc:spChg>
        <pc:spChg chg="del mod">
          <ac:chgData name="Juan Raúl Padrón Griffe" userId="385cb459f0ad6e5a" providerId="LiveId" clId="{B1F630CC-50BC-449E-A6B1-49F54F43377A}" dt="2024-09-26T14:01:25.027" v="11283" actId="478"/>
          <ac:spMkLst>
            <pc:docMk/>
            <pc:sldMk cId="3930884257" sldId="384"/>
            <ac:spMk id="74" creationId="{13576A58-6A7C-3A61-C1DA-8924003E978F}"/>
          </ac:spMkLst>
        </pc:spChg>
        <pc:spChg chg="del mod">
          <ac:chgData name="Juan Raúl Padrón Griffe" userId="385cb459f0ad6e5a" providerId="LiveId" clId="{B1F630CC-50BC-449E-A6B1-49F54F43377A}" dt="2024-09-26T14:01:25.027" v="11283" actId="478"/>
          <ac:spMkLst>
            <pc:docMk/>
            <pc:sldMk cId="3930884257" sldId="384"/>
            <ac:spMk id="75" creationId="{E0B6CD88-7AC9-7785-AB60-4107288AC2C8}"/>
          </ac:spMkLst>
        </pc:spChg>
        <pc:spChg chg="del mod">
          <ac:chgData name="Juan Raúl Padrón Griffe" userId="385cb459f0ad6e5a" providerId="LiveId" clId="{B1F630CC-50BC-449E-A6B1-49F54F43377A}" dt="2024-09-26T14:01:25.027" v="11283" actId="478"/>
          <ac:spMkLst>
            <pc:docMk/>
            <pc:sldMk cId="3930884257" sldId="384"/>
            <ac:spMk id="76" creationId="{C573D9D1-8443-FE86-3FD1-0E5A07604743}"/>
          </ac:spMkLst>
        </pc:spChg>
        <pc:spChg chg="del mod">
          <ac:chgData name="Juan Raúl Padrón Griffe" userId="385cb459f0ad6e5a" providerId="LiveId" clId="{B1F630CC-50BC-449E-A6B1-49F54F43377A}" dt="2024-09-26T14:01:25.027" v="11283" actId="478"/>
          <ac:spMkLst>
            <pc:docMk/>
            <pc:sldMk cId="3930884257" sldId="384"/>
            <ac:spMk id="77" creationId="{699B75FC-FE6B-2DBA-9849-578CC2E8828A}"/>
          </ac:spMkLst>
        </pc:spChg>
        <pc:spChg chg="del mod">
          <ac:chgData name="Juan Raúl Padrón Griffe" userId="385cb459f0ad6e5a" providerId="LiveId" clId="{B1F630CC-50BC-449E-A6B1-49F54F43377A}" dt="2024-09-26T14:01:25.027" v="11283" actId="478"/>
          <ac:spMkLst>
            <pc:docMk/>
            <pc:sldMk cId="3930884257" sldId="384"/>
            <ac:spMk id="78" creationId="{C9F82C60-9A1C-147C-6B08-865C76FD678F}"/>
          </ac:spMkLst>
        </pc:spChg>
        <pc:spChg chg="del mod">
          <ac:chgData name="Juan Raúl Padrón Griffe" userId="385cb459f0ad6e5a" providerId="LiveId" clId="{B1F630CC-50BC-449E-A6B1-49F54F43377A}" dt="2024-09-26T14:01:25.027" v="11283" actId="478"/>
          <ac:spMkLst>
            <pc:docMk/>
            <pc:sldMk cId="3930884257" sldId="384"/>
            <ac:spMk id="79" creationId="{CC3DC57B-FDF5-9B32-192F-1CDEDB05B2B5}"/>
          </ac:spMkLst>
        </pc:spChg>
        <pc:spChg chg="del mod">
          <ac:chgData name="Juan Raúl Padrón Griffe" userId="385cb459f0ad6e5a" providerId="LiveId" clId="{B1F630CC-50BC-449E-A6B1-49F54F43377A}" dt="2024-09-26T14:01:25.027" v="11283" actId="478"/>
          <ac:spMkLst>
            <pc:docMk/>
            <pc:sldMk cId="3930884257" sldId="384"/>
            <ac:spMk id="80" creationId="{CE100A7E-51B4-E838-1400-1C7B5C8B915D}"/>
          </ac:spMkLst>
        </pc:spChg>
        <pc:spChg chg="del mod">
          <ac:chgData name="Juan Raúl Padrón Griffe" userId="385cb459f0ad6e5a" providerId="LiveId" clId="{B1F630CC-50BC-449E-A6B1-49F54F43377A}" dt="2024-09-26T14:01:25.027" v="11283" actId="478"/>
          <ac:spMkLst>
            <pc:docMk/>
            <pc:sldMk cId="3930884257" sldId="384"/>
            <ac:spMk id="81" creationId="{621AEA92-01A7-D65C-F002-EC01A79ABBB5}"/>
          </ac:spMkLst>
        </pc:spChg>
        <pc:spChg chg="del mod">
          <ac:chgData name="Juan Raúl Padrón Griffe" userId="385cb459f0ad6e5a" providerId="LiveId" clId="{B1F630CC-50BC-449E-A6B1-49F54F43377A}" dt="2024-09-26T14:01:25.027" v="11283" actId="478"/>
          <ac:spMkLst>
            <pc:docMk/>
            <pc:sldMk cId="3930884257" sldId="384"/>
            <ac:spMk id="82" creationId="{DF2417A5-EAC3-9C4B-BF86-0BC9994E67D0}"/>
          </ac:spMkLst>
        </pc:spChg>
        <pc:spChg chg="del mod">
          <ac:chgData name="Juan Raúl Padrón Griffe" userId="385cb459f0ad6e5a" providerId="LiveId" clId="{B1F630CC-50BC-449E-A6B1-49F54F43377A}" dt="2024-09-26T14:01:25.027" v="11283" actId="478"/>
          <ac:spMkLst>
            <pc:docMk/>
            <pc:sldMk cId="3930884257" sldId="384"/>
            <ac:spMk id="83" creationId="{E591E258-9180-0812-F98A-197DEAF839E2}"/>
          </ac:spMkLst>
        </pc:spChg>
        <pc:spChg chg="del mod">
          <ac:chgData name="Juan Raúl Padrón Griffe" userId="385cb459f0ad6e5a" providerId="LiveId" clId="{B1F630CC-50BC-449E-A6B1-49F54F43377A}" dt="2024-09-26T14:01:25.027" v="11283" actId="478"/>
          <ac:spMkLst>
            <pc:docMk/>
            <pc:sldMk cId="3930884257" sldId="384"/>
            <ac:spMk id="84" creationId="{55F3A9B7-12B4-ABBD-22DA-1608D31F0280}"/>
          </ac:spMkLst>
        </pc:spChg>
        <pc:spChg chg="del mod">
          <ac:chgData name="Juan Raúl Padrón Griffe" userId="385cb459f0ad6e5a" providerId="LiveId" clId="{B1F630CC-50BC-449E-A6B1-49F54F43377A}" dt="2024-09-26T14:01:25.027" v="11283" actId="478"/>
          <ac:spMkLst>
            <pc:docMk/>
            <pc:sldMk cId="3930884257" sldId="384"/>
            <ac:spMk id="85" creationId="{D32FFADD-28CE-2171-CDAD-28010324FABA}"/>
          </ac:spMkLst>
        </pc:spChg>
        <pc:spChg chg="del mod">
          <ac:chgData name="Juan Raúl Padrón Griffe" userId="385cb459f0ad6e5a" providerId="LiveId" clId="{B1F630CC-50BC-449E-A6B1-49F54F43377A}" dt="2024-09-26T14:01:25.027" v="11283" actId="478"/>
          <ac:spMkLst>
            <pc:docMk/>
            <pc:sldMk cId="3930884257" sldId="384"/>
            <ac:spMk id="86" creationId="{0944E551-F0B2-F0BD-B945-BB386639EDA9}"/>
          </ac:spMkLst>
        </pc:spChg>
        <pc:spChg chg="del mod">
          <ac:chgData name="Juan Raúl Padrón Griffe" userId="385cb459f0ad6e5a" providerId="LiveId" clId="{B1F630CC-50BC-449E-A6B1-49F54F43377A}" dt="2024-09-26T14:01:25.027" v="11283" actId="478"/>
          <ac:spMkLst>
            <pc:docMk/>
            <pc:sldMk cId="3930884257" sldId="384"/>
            <ac:spMk id="87" creationId="{90AC2C31-B2E2-F15B-9665-3CA0FD97347A}"/>
          </ac:spMkLst>
        </pc:spChg>
        <pc:spChg chg="del mod">
          <ac:chgData name="Juan Raúl Padrón Griffe" userId="385cb459f0ad6e5a" providerId="LiveId" clId="{B1F630CC-50BC-449E-A6B1-49F54F43377A}" dt="2024-09-26T14:01:25.027" v="11283" actId="478"/>
          <ac:spMkLst>
            <pc:docMk/>
            <pc:sldMk cId="3930884257" sldId="384"/>
            <ac:spMk id="88" creationId="{AAA25E3D-364B-A44D-5B85-F05AC63BDFB7}"/>
          </ac:spMkLst>
        </pc:spChg>
        <pc:spChg chg="del mod">
          <ac:chgData name="Juan Raúl Padrón Griffe" userId="385cb459f0ad6e5a" providerId="LiveId" clId="{B1F630CC-50BC-449E-A6B1-49F54F43377A}" dt="2024-09-26T14:01:25.027" v="11283" actId="478"/>
          <ac:spMkLst>
            <pc:docMk/>
            <pc:sldMk cId="3930884257" sldId="384"/>
            <ac:spMk id="89" creationId="{CB48CA43-2652-3020-C461-C22B73B4D279}"/>
          </ac:spMkLst>
        </pc:spChg>
        <pc:spChg chg="del mod">
          <ac:chgData name="Juan Raúl Padrón Griffe" userId="385cb459f0ad6e5a" providerId="LiveId" clId="{B1F630CC-50BC-449E-A6B1-49F54F43377A}" dt="2024-09-26T14:01:25.027" v="11283" actId="478"/>
          <ac:spMkLst>
            <pc:docMk/>
            <pc:sldMk cId="3930884257" sldId="384"/>
            <ac:spMk id="90" creationId="{5C194FA1-F50C-DB66-340E-C30E35C25E8A}"/>
          </ac:spMkLst>
        </pc:spChg>
        <pc:spChg chg="del mod">
          <ac:chgData name="Juan Raúl Padrón Griffe" userId="385cb459f0ad6e5a" providerId="LiveId" clId="{B1F630CC-50BC-449E-A6B1-49F54F43377A}" dt="2024-09-26T14:01:25.027" v="11283" actId="478"/>
          <ac:spMkLst>
            <pc:docMk/>
            <pc:sldMk cId="3930884257" sldId="384"/>
            <ac:spMk id="91" creationId="{5F56BE81-A9FF-66D9-9624-419F6B0A15E8}"/>
          </ac:spMkLst>
        </pc:spChg>
        <pc:spChg chg="del mod">
          <ac:chgData name="Juan Raúl Padrón Griffe" userId="385cb459f0ad6e5a" providerId="LiveId" clId="{B1F630CC-50BC-449E-A6B1-49F54F43377A}" dt="2024-09-26T14:01:25.027" v="11283" actId="478"/>
          <ac:spMkLst>
            <pc:docMk/>
            <pc:sldMk cId="3930884257" sldId="384"/>
            <ac:spMk id="92" creationId="{7E168AC2-D917-E2A8-B098-35AAE2BE28A5}"/>
          </ac:spMkLst>
        </pc:spChg>
        <pc:spChg chg="del mod">
          <ac:chgData name="Juan Raúl Padrón Griffe" userId="385cb459f0ad6e5a" providerId="LiveId" clId="{B1F630CC-50BC-449E-A6B1-49F54F43377A}" dt="2024-09-26T14:01:25.027" v="11283" actId="478"/>
          <ac:spMkLst>
            <pc:docMk/>
            <pc:sldMk cId="3930884257" sldId="384"/>
            <ac:spMk id="93" creationId="{8A13EF88-D598-9BF1-1980-97F6CEBE95BB}"/>
          </ac:spMkLst>
        </pc:spChg>
        <pc:spChg chg="del mod">
          <ac:chgData name="Juan Raúl Padrón Griffe" userId="385cb459f0ad6e5a" providerId="LiveId" clId="{B1F630CC-50BC-449E-A6B1-49F54F43377A}" dt="2024-09-26T14:01:25.027" v="11283" actId="478"/>
          <ac:spMkLst>
            <pc:docMk/>
            <pc:sldMk cId="3930884257" sldId="384"/>
            <ac:spMk id="94" creationId="{A366E732-58B6-52D1-4B56-FF2B7DA45291}"/>
          </ac:spMkLst>
        </pc:spChg>
        <pc:spChg chg="del mod">
          <ac:chgData name="Juan Raúl Padrón Griffe" userId="385cb459f0ad6e5a" providerId="LiveId" clId="{B1F630CC-50BC-449E-A6B1-49F54F43377A}" dt="2024-09-26T14:01:25.027" v="11283" actId="478"/>
          <ac:spMkLst>
            <pc:docMk/>
            <pc:sldMk cId="3930884257" sldId="384"/>
            <ac:spMk id="95" creationId="{0C0A4678-684D-4A17-3009-B35297064991}"/>
          </ac:spMkLst>
        </pc:spChg>
        <pc:spChg chg="del mod">
          <ac:chgData name="Juan Raúl Padrón Griffe" userId="385cb459f0ad6e5a" providerId="LiveId" clId="{B1F630CC-50BC-449E-A6B1-49F54F43377A}" dt="2024-09-26T14:01:25.027" v="11283" actId="478"/>
          <ac:spMkLst>
            <pc:docMk/>
            <pc:sldMk cId="3930884257" sldId="384"/>
            <ac:spMk id="96" creationId="{FB83A39C-634B-A0A9-2164-E5244DF314B4}"/>
          </ac:spMkLst>
        </pc:spChg>
        <pc:spChg chg="del mod">
          <ac:chgData name="Juan Raúl Padrón Griffe" userId="385cb459f0ad6e5a" providerId="LiveId" clId="{B1F630CC-50BC-449E-A6B1-49F54F43377A}" dt="2024-09-26T14:01:25.027" v="11283" actId="478"/>
          <ac:spMkLst>
            <pc:docMk/>
            <pc:sldMk cId="3930884257" sldId="384"/>
            <ac:spMk id="97" creationId="{F45BECD8-75E3-3CE1-F824-567C7C18FACA}"/>
          </ac:spMkLst>
        </pc:spChg>
        <pc:spChg chg="del mod">
          <ac:chgData name="Juan Raúl Padrón Griffe" userId="385cb459f0ad6e5a" providerId="LiveId" clId="{B1F630CC-50BC-449E-A6B1-49F54F43377A}" dt="2024-09-26T14:01:25.027" v="11283" actId="478"/>
          <ac:spMkLst>
            <pc:docMk/>
            <pc:sldMk cId="3930884257" sldId="384"/>
            <ac:spMk id="98" creationId="{14C98055-BE74-A557-710E-F89FBF762D04}"/>
          </ac:spMkLst>
        </pc:spChg>
        <pc:spChg chg="del mod">
          <ac:chgData name="Juan Raúl Padrón Griffe" userId="385cb459f0ad6e5a" providerId="LiveId" clId="{B1F630CC-50BC-449E-A6B1-49F54F43377A}" dt="2024-09-26T14:01:25.027" v="11283" actId="478"/>
          <ac:spMkLst>
            <pc:docMk/>
            <pc:sldMk cId="3930884257" sldId="384"/>
            <ac:spMk id="99" creationId="{2F0D063A-DB44-3654-BF75-2F1B83CC6018}"/>
          </ac:spMkLst>
        </pc:spChg>
        <pc:spChg chg="del mod">
          <ac:chgData name="Juan Raúl Padrón Griffe" userId="385cb459f0ad6e5a" providerId="LiveId" clId="{B1F630CC-50BC-449E-A6B1-49F54F43377A}" dt="2024-09-26T14:01:25.027" v="11283" actId="478"/>
          <ac:spMkLst>
            <pc:docMk/>
            <pc:sldMk cId="3930884257" sldId="384"/>
            <ac:spMk id="100" creationId="{0B21FF7B-2AAD-56BA-46B0-9D9FE01E80A9}"/>
          </ac:spMkLst>
        </pc:spChg>
        <pc:spChg chg="del mod">
          <ac:chgData name="Juan Raúl Padrón Griffe" userId="385cb459f0ad6e5a" providerId="LiveId" clId="{B1F630CC-50BC-449E-A6B1-49F54F43377A}" dt="2024-09-26T14:01:25.027" v="11283" actId="478"/>
          <ac:spMkLst>
            <pc:docMk/>
            <pc:sldMk cId="3930884257" sldId="384"/>
            <ac:spMk id="101" creationId="{E173F6E4-29B8-9B70-F09A-570C7749BC79}"/>
          </ac:spMkLst>
        </pc:spChg>
        <pc:spChg chg="del mod">
          <ac:chgData name="Juan Raúl Padrón Griffe" userId="385cb459f0ad6e5a" providerId="LiveId" clId="{B1F630CC-50BC-449E-A6B1-49F54F43377A}" dt="2024-09-26T14:01:25.027" v="11283" actId="478"/>
          <ac:spMkLst>
            <pc:docMk/>
            <pc:sldMk cId="3930884257" sldId="384"/>
            <ac:spMk id="102" creationId="{98426266-02EC-C207-AF5B-95B3DD94745E}"/>
          </ac:spMkLst>
        </pc:spChg>
        <pc:spChg chg="del mod">
          <ac:chgData name="Juan Raúl Padrón Griffe" userId="385cb459f0ad6e5a" providerId="LiveId" clId="{B1F630CC-50BC-449E-A6B1-49F54F43377A}" dt="2024-09-26T14:01:25.027" v="11283" actId="478"/>
          <ac:spMkLst>
            <pc:docMk/>
            <pc:sldMk cId="3930884257" sldId="384"/>
            <ac:spMk id="103" creationId="{200C2A76-CED7-455C-AC3D-9BD7F481FF8B}"/>
          </ac:spMkLst>
        </pc:spChg>
        <pc:spChg chg="del mod">
          <ac:chgData name="Juan Raúl Padrón Griffe" userId="385cb459f0ad6e5a" providerId="LiveId" clId="{B1F630CC-50BC-449E-A6B1-49F54F43377A}" dt="2024-09-26T14:01:25.027" v="11283" actId="478"/>
          <ac:spMkLst>
            <pc:docMk/>
            <pc:sldMk cId="3930884257" sldId="384"/>
            <ac:spMk id="104" creationId="{EC9197A9-E10E-C11B-546A-796578E46D11}"/>
          </ac:spMkLst>
        </pc:spChg>
        <pc:spChg chg="del mod">
          <ac:chgData name="Juan Raúl Padrón Griffe" userId="385cb459f0ad6e5a" providerId="LiveId" clId="{B1F630CC-50BC-449E-A6B1-49F54F43377A}" dt="2024-09-26T14:01:25.027" v="11283" actId="478"/>
          <ac:spMkLst>
            <pc:docMk/>
            <pc:sldMk cId="3930884257" sldId="384"/>
            <ac:spMk id="105" creationId="{7A6E5505-C8FF-B36A-ACA6-AB185E482876}"/>
          </ac:spMkLst>
        </pc:spChg>
        <pc:spChg chg="del mod">
          <ac:chgData name="Juan Raúl Padrón Griffe" userId="385cb459f0ad6e5a" providerId="LiveId" clId="{B1F630CC-50BC-449E-A6B1-49F54F43377A}" dt="2024-09-26T14:01:25.027" v="11283" actId="478"/>
          <ac:spMkLst>
            <pc:docMk/>
            <pc:sldMk cId="3930884257" sldId="384"/>
            <ac:spMk id="106" creationId="{F02A5A64-D57A-6C68-582E-88FF003FD809}"/>
          </ac:spMkLst>
        </pc:spChg>
        <pc:spChg chg="del mod">
          <ac:chgData name="Juan Raúl Padrón Griffe" userId="385cb459f0ad6e5a" providerId="LiveId" clId="{B1F630CC-50BC-449E-A6B1-49F54F43377A}" dt="2024-09-26T14:01:25.027" v="11283" actId="478"/>
          <ac:spMkLst>
            <pc:docMk/>
            <pc:sldMk cId="3930884257" sldId="384"/>
            <ac:spMk id="107" creationId="{F1D1C7D5-08E2-F2D9-9B1E-BCFFA210A3F1}"/>
          </ac:spMkLst>
        </pc:spChg>
        <pc:spChg chg="del mod">
          <ac:chgData name="Juan Raúl Padrón Griffe" userId="385cb459f0ad6e5a" providerId="LiveId" clId="{B1F630CC-50BC-449E-A6B1-49F54F43377A}" dt="2024-09-26T14:01:25.027" v="11283" actId="478"/>
          <ac:spMkLst>
            <pc:docMk/>
            <pc:sldMk cId="3930884257" sldId="384"/>
            <ac:spMk id="108" creationId="{87DE27BD-60BA-22F4-954A-8BDB7CE7A4C4}"/>
          </ac:spMkLst>
        </pc:spChg>
        <pc:spChg chg="del mod">
          <ac:chgData name="Juan Raúl Padrón Griffe" userId="385cb459f0ad6e5a" providerId="LiveId" clId="{B1F630CC-50BC-449E-A6B1-49F54F43377A}" dt="2024-09-26T14:01:25.027" v="11283" actId="478"/>
          <ac:spMkLst>
            <pc:docMk/>
            <pc:sldMk cId="3930884257" sldId="384"/>
            <ac:spMk id="109" creationId="{8A59948C-81A7-601E-2ACB-A5C43999F5A3}"/>
          </ac:spMkLst>
        </pc:spChg>
        <pc:spChg chg="del mod">
          <ac:chgData name="Juan Raúl Padrón Griffe" userId="385cb459f0ad6e5a" providerId="LiveId" clId="{B1F630CC-50BC-449E-A6B1-49F54F43377A}" dt="2024-09-26T14:01:25.027" v="11283" actId="478"/>
          <ac:spMkLst>
            <pc:docMk/>
            <pc:sldMk cId="3930884257" sldId="384"/>
            <ac:spMk id="110" creationId="{AFD5DF18-4400-A17C-F618-0F5580556EBC}"/>
          </ac:spMkLst>
        </pc:spChg>
        <pc:spChg chg="del mod">
          <ac:chgData name="Juan Raúl Padrón Griffe" userId="385cb459f0ad6e5a" providerId="LiveId" clId="{B1F630CC-50BC-449E-A6B1-49F54F43377A}" dt="2024-09-26T14:01:25.027" v="11283" actId="478"/>
          <ac:spMkLst>
            <pc:docMk/>
            <pc:sldMk cId="3930884257" sldId="384"/>
            <ac:spMk id="111" creationId="{524B8C12-C245-B871-9BCD-69BD3B4439E7}"/>
          </ac:spMkLst>
        </pc:spChg>
        <pc:spChg chg="del mod">
          <ac:chgData name="Juan Raúl Padrón Griffe" userId="385cb459f0ad6e5a" providerId="LiveId" clId="{B1F630CC-50BC-449E-A6B1-49F54F43377A}" dt="2024-09-26T14:01:25.027" v="11283" actId="478"/>
          <ac:spMkLst>
            <pc:docMk/>
            <pc:sldMk cId="3930884257" sldId="384"/>
            <ac:spMk id="112" creationId="{5CD90391-8277-87E3-4C15-81CD34DF2EBB}"/>
          </ac:spMkLst>
        </pc:spChg>
        <pc:spChg chg="del mod">
          <ac:chgData name="Juan Raúl Padrón Griffe" userId="385cb459f0ad6e5a" providerId="LiveId" clId="{B1F630CC-50BC-449E-A6B1-49F54F43377A}" dt="2024-09-26T14:01:25.027" v="11283" actId="478"/>
          <ac:spMkLst>
            <pc:docMk/>
            <pc:sldMk cId="3930884257" sldId="384"/>
            <ac:spMk id="113" creationId="{E61767C3-06E0-EDE1-8FE5-D76C791CBF28}"/>
          </ac:spMkLst>
        </pc:spChg>
        <pc:spChg chg="del mod">
          <ac:chgData name="Juan Raúl Padrón Griffe" userId="385cb459f0ad6e5a" providerId="LiveId" clId="{B1F630CC-50BC-449E-A6B1-49F54F43377A}" dt="2024-09-26T14:01:25.027" v="11283" actId="478"/>
          <ac:spMkLst>
            <pc:docMk/>
            <pc:sldMk cId="3930884257" sldId="384"/>
            <ac:spMk id="114" creationId="{2A403E7B-AC66-C5DA-4AC2-893B6466F033}"/>
          </ac:spMkLst>
        </pc:spChg>
        <pc:spChg chg="del mod">
          <ac:chgData name="Juan Raúl Padrón Griffe" userId="385cb459f0ad6e5a" providerId="LiveId" clId="{B1F630CC-50BC-449E-A6B1-49F54F43377A}" dt="2024-09-26T14:01:25.027" v="11283" actId="478"/>
          <ac:spMkLst>
            <pc:docMk/>
            <pc:sldMk cId="3930884257" sldId="384"/>
            <ac:spMk id="115" creationId="{68BF5917-49E8-3148-099B-EB54E8C31FB9}"/>
          </ac:spMkLst>
        </pc:spChg>
        <pc:spChg chg="del mod">
          <ac:chgData name="Juan Raúl Padrón Griffe" userId="385cb459f0ad6e5a" providerId="LiveId" clId="{B1F630CC-50BC-449E-A6B1-49F54F43377A}" dt="2024-09-26T14:01:25.027" v="11283" actId="478"/>
          <ac:spMkLst>
            <pc:docMk/>
            <pc:sldMk cId="3930884257" sldId="384"/>
            <ac:spMk id="116" creationId="{E0949D55-B476-205C-49A1-7940EC6D9116}"/>
          </ac:spMkLst>
        </pc:spChg>
        <pc:spChg chg="del mod">
          <ac:chgData name="Juan Raúl Padrón Griffe" userId="385cb459f0ad6e5a" providerId="LiveId" clId="{B1F630CC-50BC-449E-A6B1-49F54F43377A}" dt="2024-09-26T14:01:25.027" v="11283" actId="478"/>
          <ac:spMkLst>
            <pc:docMk/>
            <pc:sldMk cId="3930884257" sldId="384"/>
            <ac:spMk id="117" creationId="{8AC89410-B067-7CB2-5779-63B4E3AFD937}"/>
          </ac:spMkLst>
        </pc:spChg>
        <pc:spChg chg="del mod">
          <ac:chgData name="Juan Raúl Padrón Griffe" userId="385cb459f0ad6e5a" providerId="LiveId" clId="{B1F630CC-50BC-449E-A6B1-49F54F43377A}" dt="2024-09-26T14:01:25.027" v="11283" actId="478"/>
          <ac:spMkLst>
            <pc:docMk/>
            <pc:sldMk cId="3930884257" sldId="384"/>
            <ac:spMk id="118" creationId="{334EF33B-C019-3AFF-FC6A-B6B5EB7AC770}"/>
          </ac:spMkLst>
        </pc:spChg>
        <pc:spChg chg="del mod">
          <ac:chgData name="Juan Raúl Padrón Griffe" userId="385cb459f0ad6e5a" providerId="LiveId" clId="{B1F630CC-50BC-449E-A6B1-49F54F43377A}" dt="2024-09-26T14:01:25.027" v="11283" actId="478"/>
          <ac:spMkLst>
            <pc:docMk/>
            <pc:sldMk cId="3930884257" sldId="384"/>
            <ac:spMk id="119" creationId="{BFB803F1-4F71-5ED3-F3B1-569ABB3C24FD}"/>
          </ac:spMkLst>
        </pc:spChg>
        <pc:spChg chg="del mod">
          <ac:chgData name="Juan Raúl Padrón Griffe" userId="385cb459f0ad6e5a" providerId="LiveId" clId="{B1F630CC-50BC-449E-A6B1-49F54F43377A}" dt="2024-09-26T14:01:25.027" v="11283" actId="478"/>
          <ac:spMkLst>
            <pc:docMk/>
            <pc:sldMk cId="3930884257" sldId="384"/>
            <ac:spMk id="120" creationId="{B6EFCA2A-3F0A-A229-3DB9-4D3FFE4FD35F}"/>
          </ac:spMkLst>
        </pc:spChg>
        <pc:spChg chg="del mod">
          <ac:chgData name="Juan Raúl Padrón Griffe" userId="385cb459f0ad6e5a" providerId="LiveId" clId="{B1F630CC-50BC-449E-A6B1-49F54F43377A}" dt="2024-09-26T14:01:25.027" v="11283" actId="478"/>
          <ac:spMkLst>
            <pc:docMk/>
            <pc:sldMk cId="3930884257" sldId="384"/>
            <ac:spMk id="121" creationId="{41EDC88D-076D-1DE4-C5FE-048E2EAD1BD1}"/>
          </ac:spMkLst>
        </pc:spChg>
        <pc:spChg chg="del mod">
          <ac:chgData name="Juan Raúl Padrón Griffe" userId="385cb459f0ad6e5a" providerId="LiveId" clId="{B1F630CC-50BC-449E-A6B1-49F54F43377A}" dt="2024-09-26T14:01:25.027" v="11283" actId="478"/>
          <ac:spMkLst>
            <pc:docMk/>
            <pc:sldMk cId="3930884257" sldId="384"/>
            <ac:spMk id="122" creationId="{B8E0BFDD-B428-9D43-CFB4-B2C140A7F6D3}"/>
          </ac:spMkLst>
        </pc:spChg>
        <pc:spChg chg="del mod">
          <ac:chgData name="Juan Raúl Padrón Griffe" userId="385cb459f0ad6e5a" providerId="LiveId" clId="{B1F630CC-50BC-449E-A6B1-49F54F43377A}" dt="2024-09-26T14:01:25.027" v="11283" actId="478"/>
          <ac:spMkLst>
            <pc:docMk/>
            <pc:sldMk cId="3930884257" sldId="384"/>
            <ac:spMk id="123" creationId="{01CB4304-68E2-409D-DFE2-51B3CC30968B}"/>
          </ac:spMkLst>
        </pc:spChg>
        <pc:spChg chg="del mod">
          <ac:chgData name="Juan Raúl Padrón Griffe" userId="385cb459f0ad6e5a" providerId="LiveId" clId="{B1F630CC-50BC-449E-A6B1-49F54F43377A}" dt="2024-09-26T14:01:25.027" v="11283" actId="478"/>
          <ac:spMkLst>
            <pc:docMk/>
            <pc:sldMk cId="3930884257" sldId="384"/>
            <ac:spMk id="124" creationId="{AAE3F651-A95E-E1CF-7225-B3F9FF600C7D}"/>
          </ac:spMkLst>
        </pc:spChg>
        <pc:spChg chg="del mod">
          <ac:chgData name="Juan Raúl Padrón Griffe" userId="385cb459f0ad6e5a" providerId="LiveId" clId="{B1F630CC-50BC-449E-A6B1-49F54F43377A}" dt="2024-09-26T14:01:25.027" v="11283" actId="478"/>
          <ac:spMkLst>
            <pc:docMk/>
            <pc:sldMk cId="3930884257" sldId="384"/>
            <ac:spMk id="125" creationId="{EA59027E-3D11-AABD-404C-6642FC41616C}"/>
          </ac:spMkLst>
        </pc:spChg>
        <pc:spChg chg="del mod">
          <ac:chgData name="Juan Raúl Padrón Griffe" userId="385cb459f0ad6e5a" providerId="LiveId" clId="{B1F630CC-50BC-449E-A6B1-49F54F43377A}" dt="2024-09-26T14:01:25.027" v="11283" actId="478"/>
          <ac:spMkLst>
            <pc:docMk/>
            <pc:sldMk cId="3930884257" sldId="384"/>
            <ac:spMk id="126" creationId="{7055106F-F6E6-2976-81E7-7D8797018A1E}"/>
          </ac:spMkLst>
        </pc:spChg>
        <pc:spChg chg="del mod">
          <ac:chgData name="Juan Raúl Padrón Griffe" userId="385cb459f0ad6e5a" providerId="LiveId" clId="{B1F630CC-50BC-449E-A6B1-49F54F43377A}" dt="2024-09-26T14:01:25.027" v="11283" actId="478"/>
          <ac:spMkLst>
            <pc:docMk/>
            <pc:sldMk cId="3930884257" sldId="384"/>
            <ac:spMk id="127" creationId="{2F4B9B92-9712-D295-8BEF-2F0E224F7DA2}"/>
          </ac:spMkLst>
        </pc:spChg>
        <pc:spChg chg="del mod">
          <ac:chgData name="Juan Raúl Padrón Griffe" userId="385cb459f0ad6e5a" providerId="LiveId" clId="{B1F630CC-50BC-449E-A6B1-49F54F43377A}" dt="2024-09-26T14:01:25.027" v="11283" actId="478"/>
          <ac:spMkLst>
            <pc:docMk/>
            <pc:sldMk cId="3930884257" sldId="384"/>
            <ac:spMk id="128" creationId="{0E9A8269-21B9-D28F-57C1-24D9456C90BC}"/>
          </ac:spMkLst>
        </pc:spChg>
        <pc:spChg chg="del mod">
          <ac:chgData name="Juan Raúl Padrón Griffe" userId="385cb459f0ad6e5a" providerId="LiveId" clId="{B1F630CC-50BC-449E-A6B1-49F54F43377A}" dt="2024-09-26T14:01:25.027" v="11283" actId="478"/>
          <ac:spMkLst>
            <pc:docMk/>
            <pc:sldMk cId="3930884257" sldId="384"/>
            <ac:spMk id="129" creationId="{CEA434FD-448B-59C2-8B7A-D956276ECE1F}"/>
          </ac:spMkLst>
        </pc:spChg>
        <pc:spChg chg="del mod">
          <ac:chgData name="Juan Raúl Padrón Griffe" userId="385cb459f0ad6e5a" providerId="LiveId" clId="{B1F630CC-50BC-449E-A6B1-49F54F43377A}" dt="2024-09-26T14:01:25.027" v="11283" actId="478"/>
          <ac:spMkLst>
            <pc:docMk/>
            <pc:sldMk cId="3930884257" sldId="384"/>
            <ac:spMk id="130" creationId="{EC8FE2A3-2715-8B10-6425-39E318714B8F}"/>
          </ac:spMkLst>
        </pc:spChg>
        <pc:spChg chg="del mod">
          <ac:chgData name="Juan Raúl Padrón Griffe" userId="385cb459f0ad6e5a" providerId="LiveId" clId="{B1F630CC-50BC-449E-A6B1-49F54F43377A}" dt="2024-09-26T14:01:25.027" v="11283" actId="478"/>
          <ac:spMkLst>
            <pc:docMk/>
            <pc:sldMk cId="3930884257" sldId="384"/>
            <ac:spMk id="131" creationId="{87F1EA0E-3E0C-A873-2C65-08E8134645AD}"/>
          </ac:spMkLst>
        </pc:spChg>
        <pc:spChg chg="del mod">
          <ac:chgData name="Juan Raúl Padrón Griffe" userId="385cb459f0ad6e5a" providerId="LiveId" clId="{B1F630CC-50BC-449E-A6B1-49F54F43377A}" dt="2024-09-26T14:01:25.027" v="11283" actId="478"/>
          <ac:spMkLst>
            <pc:docMk/>
            <pc:sldMk cId="3930884257" sldId="384"/>
            <ac:spMk id="132" creationId="{41AEA43C-6E43-9571-A965-9EB733D02C61}"/>
          </ac:spMkLst>
        </pc:spChg>
        <pc:spChg chg="del mod">
          <ac:chgData name="Juan Raúl Padrón Griffe" userId="385cb459f0ad6e5a" providerId="LiveId" clId="{B1F630CC-50BC-449E-A6B1-49F54F43377A}" dt="2024-09-26T14:01:25.027" v="11283" actId="478"/>
          <ac:spMkLst>
            <pc:docMk/>
            <pc:sldMk cId="3930884257" sldId="384"/>
            <ac:spMk id="133" creationId="{9022AC75-623D-CDDB-E049-B60EA5174508}"/>
          </ac:spMkLst>
        </pc:spChg>
        <pc:spChg chg="del mod">
          <ac:chgData name="Juan Raúl Padrón Griffe" userId="385cb459f0ad6e5a" providerId="LiveId" clId="{B1F630CC-50BC-449E-A6B1-49F54F43377A}" dt="2024-09-26T14:01:25.027" v="11283" actId="478"/>
          <ac:spMkLst>
            <pc:docMk/>
            <pc:sldMk cId="3930884257" sldId="384"/>
            <ac:spMk id="134" creationId="{D33F6745-FFAF-4F72-696D-978C49E23062}"/>
          </ac:spMkLst>
        </pc:spChg>
        <pc:spChg chg="del mod">
          <ac:chgData name="Juan Raúl Padrón Griffe" userId="385cb459f0ad6e5a" providerId="LiveId" clId="{B1F630CC-50BC-449E-A6B1-49F54F43377A}" dt="2024-09-26T14:01:25.027" v="11283" actId="478"/>
          <ac:spMkLst>
            <pc:docMk/>
            <pc:sldMk cId="3930884257" sldId="384"/>
            <ac:spMk id="135" creationId="{ECDDDBB8-F629-5310-3C6C-25E8E320BD39}"/>
          </ac:spMkLst>
        </pc:spChg>
        <pc:spChg chg="del mod">
          <ac:chgData name="Juan Raúl Padrón Griffe" userId="385cb459f0ad6e5a" providerId="LiveId" clId="{B1F630CC-50BC-449E-A6B1-49F54F43377A}" dt="2024-09-26T14:01:25.027" v="11283" actId="478"/>
          <ac:spMkLst>
            <pc:docMk/>
            <pc:sldMk cId="3930884257" sldId="384"/>
            <ac:spMk id="136" creationId="{36B8C7DE-A401-5F8F-95C0-C57746A8A118}"/>
          </ac:spMkLst>
        </pc:spChg>
        <pc:spChg chg="del mod">
          <ac:chgData name="Juan Raúl Padrón Griffe" userId="385cb459f0ad6e5a" providerId="LiveId" clId="{B1F630CC-50BC-449E-A6B1-49F54F43377A}" dt="2024-09-26T14:01:25.027" v="11283" actId="478"/>
          <ac:spMkLst>
            <pc:docMk/>
            <pc:sldMk cId="3930884257" sldId="384"/>
            <ac:spMk id="137" creationId="{8AAE8F09-3928-237D-0A91-CB330558E9E2}"/>
          </ac:spMkLst>
        </pc:spChg>
        <pc:spChg chg="del mod">
          <ac:chgData name="Juan Raúl Padrón Griffe" userId="385cb459f0ad6e5a" providerId="LiveId" clId="{B1F630CC-50BC-449E-A6B1-49F54F43377A}" dt="2024-09-26T14:01:25.027" v="11283" actId="478"/>
          <ac:spMkLst>
            <pc:docMk/>
            <pc:sldMk cId="3930884257" sldId="384"/>
            <ac:spMk id="138" creationId="{6819D879-A419-517A-F868-14E410BB97B2}"/>
          </ac:spMkLst>
        </pc:spChg>
        <pc:spChg chg="del mod">
          <ac:chgData name="Juan Raúl Padrón Griffe" userId="385cb459f0ad6e5a" providerId="LiveId" clId="{B1F630CC-50BC-449E-A6B1-49F54F43377A}" dt="2024-09-26T14:01:25.027" v="11283" actId="478"/>
          <ac:spMkLst>
            <pc:docMk/>
            <pc:sldMk cId="3930884257" sldId="384"/>
            <ac:spMk id="139" creationId="{741CEB85-C8A1-DB53-3D21-1DA04873048F}"/>
          </ac:spMkLst>
        </pc:spChg>
        <pc:spChg chg="del mod">
          <ac:chgData name="Juan Raúl Padrón Griffe" userId="385cb459f0ad6e5a" providerId="LiveId" clId="{B1F630CC-50BC-449E-A6B1-49F54F43377A}" dt="2024-09-26T14:01:25.027" v="11283" actId="478"/>
          <ac:spMkLst>
            <pc:docMk/>
            <pc:sldMk cId="3930884257" sldId="384"/>
            <ac:spMk id="140" creationId="{36DE7CC3-A4F4-7A57-D8E7-87D5FF6A6238}"/>
          </ac:spMkLst>
        </pc:spChg>
        <pc:spChg chg="del mod">
          <ac:chgData name="Juan Raúl Padrón Griffe" userId="385cb459f0ad6e5a" providerId="LiveId" clId="{B1F630CC-50BC-449E-A6B1-49F54F43377A}" dt="2024-09-26T14:01:25.027" v="11283" actId="478"/>
          <ac:spMkLst>
            <pc:docMk/>
            <pc:sldMk cId="3930884257" sldId="384"/>
            <ac:spMk id="141" creationId="{BA1467CB-562A-6677-9081-DCEBB6C360E8}"/>
          </ac:spMkLst>
        </pc:spChg>
        <pc:spChg chg="del mod">
          <ac:chgData name="Juan Raúl Padrón Griffe" userId="385cb459f0ad6e5a" providerId="LiveId" clId="{B1F630CC-50BC-449E-A6B1-49F54F43377A}" dt="2024-09-26T14:01:25.027" v="11283" actId="478"/>
          <ac:spMkLst>
            <pc:docMk/>
            <pc:sldMk cId="3930884257" sldId="384"/>
            <ac:spMk id="142" creationId="{CBA3528E-EEFB-C954-76E0-2DA9512AA984}"/>
          </ac:spMkLst>
        </pc:spChg>
        <pc:spChg chg="del mod">
          <ac:chgData name="Juan Raúl Padrón Griffe" userId="385cb459f0ad6e5a" providerId="LiveId" clId="{B1F630CC-50BC-449E-A6B1-49F54F43377A}" dt="2024-09-26T14:01:25.027" v="11283" actId="478"/>
          <ac:spMkLst>
            <pc:docMk/>
            <pc:sldMk cId="3930884257" sldId="384"/>
            <ac:spMk id="143" creationId="{F6AB8E80-6AC5-573B-6DEA-0E5AF79C7FDE}"/>
          </ac:spMkLst>
        </pc:spChg>
        <pc:spChg chg="del mod">
          <ac:chgData name="Juan Raúl Padrón Griffe" userId="385cb459f0ad6e5a" providerId="LiveId" clId="{B1F630CC-50BC-449E-A6B1-49F54F43377A}" dt="2024-09-26T14:01:25.027" v="11283" actId="478"/>
          <ac:spMkLst>
            <pc:docMk/>
            <pc:sldMk cId="3930884257" sldId="384"/>
            <ac:spMk id="144" creationId="{0D8DF06F-6971-588B-9898-71E9EF1D13BD}"/>
          </ac:spMkLst>
        </pc:spChg>
        <pc:spChg chg="del mod">
          <ac:chgData name="Juan Raúl Padrón Griffe" userId="385cb459f0ad6e5a" providerId="LiveId" clId="{B1F630CC-50BC-449E-A6B1-49F54F43377A}" dt="2024-09-26T14:01:25.027" v="11283" actId="478"/>
          <ac:spMkLst>
            <pc:docMk/>
            <pc:sldMk cId="3930884257" sldId="384"/>
            <ac:spMk id="145" creationId="{46569833-1F1E-E6F4-C6C0-08B4CCD9BB98}"/>
          </ac:spMkLst>
        </pc:spChg>
        <pc:spChg chg="del mod">
          <ac:chgData name="Juan Raúl Padrón Griffe" userId="385cb459f0ad6e5a" providerId="LiveId" clId="{B1F630CC-50BC-449E-A6B1-49F54F43377A}" dt="2024-09-26T14:01:25.027" v="11283" actId="478"/>
          <ac:spMkLst>
            <pc:docMk/>
            <pc:sldMk cId="3930884257" sldId="384"/>
            <ac:spMk id="146" creationId="{D65A49C9-461D-E013-E0DB-EE6A46BA894B}"/>
          </ac:spMkLst>
        </pc:spChg>
        <pc:spChg chg="del mod">
          <ac:chgData name="Juan Raúl Padrón Griffe" userId="385cb459f0ad6e5a" providerId="LiveId" clId="{B1F630CC-50BC-449E-A6B1-49F54F43377A}" dt="2024-09-26T14:01:25.027" v="11283" actId="478"/>
          <ac:spMkLst>
            <pc:docMk/>
            <pc:sldMk cId="3930884257" sldId="384"/>
            <ac:spMk id="147" creationId="{647DA020-5708-356F-D427-3BF3295C5F7B}"/>
          </ac:spMkLst>
        </pc:spChg>
        <pc:spChg chg="del mod">
          <ac:chgData name="Juan Raúl Padrón Griffe" userId="385cb459f0ad6e5a" providerId="LiveId" clId="{B1F630CC-50BC-449E-A6B1-49F54F43377A}" dt="2024-09-26T14:01:25.027" v="11283" actId="478"/>
          <ac:spMkLst>
            <pc:docMk/>
            <pc:sldMk cId="3930884257" sldId="384"/>
            <ac:spMk id="148" creationId="{FE856B0C-3037-1D33-A7D2-A7B27CAD6FFC}"/>
          </ac:spMkLst>
        </pc:spChg>
        <pc:spChg chg="del mod">
          <ac:chgData name="Juan Raúl Padrón Griffe" userId="385cb459f0ad6e5a" providerId="LiveId" clId="{B1F630CC-50BC-449E-A6B1-49F54F43377A}" dt="2024-09-26T14:01:25.027" v="11283" actId="478"/>
          <ac:spMkLst>
            <pc:docMk/>
            <pc:sldMk cId="3930884257" sldId="384"/>
            <ac:spMk id="149" creationId="{0B45768A-4AFD-D76D-D938-4AE67F66FCEF}"/>
          </ac:spMkLst>
        </pc:spChg>
        <pc:spChg chg="del mod">
          <ac:chgData name="Juan Raúl Padrón Griffe" userId="385cb459f0ad6e5a" providerId="LiveId" clId="{B1F630CC-50BC-449E-A6B1-49F54F43377A}" dt="2024-09-26T14:01:25.027" v="11283" actId="478"/>
          <ac:spMkLst>
            <pc:docMk/>
            <pc:sldMk cId="3930884257" sldId="384"/>
            <ac:spMk id="150" creationId="{F88E4A24-3115-A7CE-0612-0CFFDCF2B937}"/>
          </ac:spMkLst>
        </pc:spChg>
        <pc:spChg chg="del mod">
          <ac:chgData name="Juan Raúl Padrón Griffe" userId="385cb459f0ad6e5a" providerId="LiveId" clId="{B1F630CC-50BC-449E-A6B1-49F54F43377A}" dt="2024-09-26T14:01:25.027" v="11283" actId="478"/>
          <ac:spMkLst>
            <pc:docMk/>
            <pc:sldMk cId="3930884257" sldId="384"/>
            <ac:spMk id="151" creationId="{EDE04D94-4625-F8D0-92C0-B71F508A5940}"/>
          </ac:spMkLst>
        </pc:spChg>
        <pc:spChg chg="del mod">
          <ac:chgData name="Juan Raúl Padrón Griffe" userId="385cb459f0ad6e5a" providerId="LiveId" clId="{B1F630CC-50BC-449E-A6B1-49F54F43377A}" dt="2024-09-26T14:01:25.027" v="11283" actId="478"/>
          <ac:spMkLst>
            <pc:docMk/>
            <pc:sldMk cId="3930884257" sldId="384"/>
            <ac:spMk id="152" creationId="{B2865AA9-53FD-3F71-C54F-2B451C207F86}"/>
          </ac:spMkLst>
        </pc:spChg>
        <pc:spChg chg="del mod">
          <ac:chgData name="Juan Raúl Padrón Griffe" userId="385cb459f0ad6e5a" providerId="LiveId" clId="{B1F630CC-50BC-449E-A6B1-49F54F43377A}" dt="2024-09-26T14:01:25.027" v="11283" actId="478"/>
          <ac:spMkLst>
            <pc:docMk/>
            <pc:sldMk cId="3930884257" sldId="384"/>
            <ac:spMk id="153" creationId="{35D70E32-FDF5-F135-6DB2-63C9AF9B7683}"/>
          </ac:spMkLst>
        </pc:spChg>
        <pc:spChg chg="del mod">
          <ac:chgData name="Juan Raúl Padrón Griffe" userId="385cb459f0ad6e5a" providerId="LiveId" clId="{B1F630CC-50BC-449E-A6B1-49F54F43377A}" dt="2024-09-26T14:01:25.027" v="11283" actId="478"/>
          <ac:spMkLst>
            <pc:docMk/>
            <pc:sldMk cId="3930884257" sldId="384"/>
            <ac:spMk id="154" creationId="{A6059DEC-563F-3661-FE7D-20B51E8EFBB0}"/>
          </ac:spMkLst>
        </pc:spChg>
        <pc:spChg chg="del mod">
          <ac:chgData name="Juan Raúl Padrón Griffe" userId="385cb459f0ad6e5a" providerId="LiveId" clId="{B1F630CC-50BC-449E-A6B1-49F54F43377A}" dt="2024-09-26T14:01:25.027" v="11283" actId="478"/>
          <ac:spMkLst>
            <pc:docMk/>
            <pc:sldMk cId="3930884257" sldId="384"/>
            <ac:spMk id="155" creationId="{3B62676F-10F8-AAAB-5807-7FC44D01967F}"/>
          </ac:spMkLst>
        </pc:spChg>
        <pc:spChg chg="del mod">
          <ac:chgData name="Juan Raúl Padrón Griffe" userId="385cb459f0ad6e5a" providerId="LiveId" clId="{B1F630CC-50BC-449E-A6B1-49F54F43377A}" dt="2024-09-26T14:01:25.027" v="11283" actId="478"/>
          <ac:spMkLst>
            <pc:docMk/>
            <pc:sldMk cId="3930884257" sldId="384"/>
            <ac:spMk id="156" creationId="{1556C941-8CBA-C668-3F74-7D979EE0658D}"/>
          </ac:spMkLst>
        </pc:spChg>
        <pc:spChg chg="del mod">
          <ac:chgData name="Juan Raúl Padrón Griffe" userId="385cb459f0ad6e5a" providerId="LiveId" clId="{B1F630CC-50BC-449E-A6B1-49F54F43377A}" dt="2024-09-26T14:01:25.027" v="11283" actId="478"/>
          <ac:spMkLst>
            <pc:docMk/>
            <pc:sldMk cId="3930884257" sldId="384"/>
            <ac:spMk id="157" creationId="{71C74CCA-61DE-0769-5255-17AC15EB5680}"/>
          </ac:spMkLst>
        </pc:spChg>
        <pc:spChg chg="del mod">
          <ac:chgData name="Juan Raúl Padrón Griffe" userId="385cb459f0ad6e5a" providerId="LiveId" clId="{B1F630CC-50BC-449E-A6B1-49F54F43377A}" dt="2024-09-26T14:01:25.027" v="11283" actId="478"/>
          <ac:spMkLst>
            <pc:docMk/>
            <pc:sldMk cId="3930884257" sldId="384"/>
            <ac:spMk id="158" creationId="{5B1AF632-2358-1E6B-9E98-5DF07D802F87}"/>
          </ac:spMkLst>
        </pc:spChg>
        <pc:spChg chg="del mod">
          <ac:chgData name="Juan Raúl Padrón Griffe" userId="385cb459f0ad6e5a" providerId="LiveId" clId="{B1F630CC-50BC-449E-A6B1-49F54F43377A}" dt="2024-09-26T14:01:25.027" v="11283" actId="478"/>
          <ac:spMkLst>
            <pc:docMk/>
            <pc:sldMk cId="3930884257" sldId="384"/>
            <ac:spMk id="159" creationId="{A0647205-FDCE-40E7-10DC-6B76228466EE}"/>
          </ac:spMkLst>
        </pc:spChg>
        <pc:spChg chg="del mod">
          <ac:chgData name="Juan Raúl Padrón Griffe" userId="385cb459f0ad6e5a" providerId="LiveId" clId="{B1F630CC-50BC-449E-A6B1-49F54F43377A}" dt="2024-09-26T14:01:25.027" v="11283" actId="478"/>
          <ac:spMkLst>
            <pc:docMk/>
            <pc:sldMk cId="3930884257" sldId="384"/>
            <ac:spMk id="160" creationId="{077290B1-A0F1-F842-EF56-16CC5D38E6FE}"/>
          </ac:spMkLst>
        </pc:spChg>
        <pc:spChg chg="del mod">
          <ac:chgData name="Juan Raúl Padrón Griffe" userId="385cb459f0ad6e5a" providerId="LiveId" clId="{B1F630CC-50BC-449E-A6B1-49F54F43377A}" dt="2024-09-26T14:01:25.027" v="11283" actId="478"/>
          <ac:spMkLst>
            <pc:docMk/>
            <pc:sldMk cId="3930884257" sldId="384"/>
            <ac:spMk id="161" creationId="{9CCC084F-3C43-B983-29B6-E166C40532AA}"/>
          </ac:spMkLst>
        </pc:spChg>
        <pc:spChg chg="del mod">
          <ac:chgData name="Juan Raúl Padrón Griffe" userId="385cb459f0ad6e5a" providerId="LiveId" clId="{B1F630CC-50BC-449E-A6B1-49F54F43377A}" dt="2024-09-26T14:01:25.027" v="11283" actId="478"/>
          <ac:spMkLst>
            <pc:docMk/>
            <pc:sldMk cId="3930884257" sldId="384"/>
            <ac:spMk id="162" creationId="{60253B2D-3AFA-873F-9752-461B85E898F0}"/>
          </ac:spMkLst>
        </pc:spChg>
        <pc:spChg chg="del mod">
          <ac:chgData name="Juan Raúl Padrón Griffe" userId="385cb459f0ad6e5a" providerId="LiveId" clId="{B1F630CC-50BC-449E-A6B1-49F54F43377A}" dt="2024-09-26T14:01:25.027" v="11283" actId="478"/>
          <ac:spMkLst>
            <pc:docMk/>
            <pc:sldMk cId="3930884257" sldId="384"/>
            <ac:spMk id="163" creationId="{2BAF3C74-3758-4B2F-9958-3EEF768F9CE3}"/>
          </ac:spMkLst>
        </pc:spChg>
        <pc:spChg chg="del mod">
          <ac:chgData name="Juan Raúl Padrón Griffe" userId="385cb459f0ad6e5a" providerId="LiveId" clId="{B1F630CC-50BC-449E-A6B1-49F54F43377A}" dt="2024-09-26T14:01:25.027" v="11283" actId="478"/>
          <ac:spMkLst>
            <pc:docMk/>
            <pc:sldMk cId="3930884257" sldId="384"/>
            <ac:spMk id="164" creationId="{856A6E91-E0AF-CD06-D95D-531940D412DE}"/>
          </ac:spMkLst>
        </pc:spChg>
        <pc:spChg chg="del mod">
          <ac:chgData name="Juan Raúl Padrón Griffe" userId="385cb459f0ad6e5a" providerId="LiveId" clId="{B1F630CC-50BC-449E-A6B1-49F54F43377A}" dt="2024-09-26T14:01:25.027" v="11283" actId="478"/>
          <ac:spMkLst>
            <pc:docMk/>
            <pc:sldMk cId="3930884257" sldId="384"/>
            <ac:spMk id="165" creationId="{9AF1A5C7-0066-F332-5C4F-40523CE171D2}"/>
          </ac:spMkLst>
        </pc:spChg>
        <pc:spChg chg="del mod">
          <ac:chgData name="Juan Raúl Padrón Griffe" userId="385cb459f0ad6e5a" providerId="LiveId" clId="{B1F630CC-50BC-449E-A6B1-49F54F43377A}" dt="2024-09-26T14:01:25.027" v="11283" actId="478"/>
          <ac:spMkLst>
            <pc:docMk/>
            <pc:sldMk cId="3930884257" sldId="384"/>
            <ac:spMk id="166" creationId="{9FCD5B20-7A64-A218-AFE3-7F4437360B66}"/>
          </ac:spMkLst>
        </pc:spChg>
        <pc:spChg chg="del mod">
          <ac:chgData name="Juan Raúl Padrón Griffe" userId="385cb459f0ad6e5a" providerId="LiveId" clId="{B1F630CC-50BC-449E-A6B1-49F54F43377A}" dt="2024-09-26T14:01:25.027" v="11283" actId="478"/>
          <ac:spMkLst>
            <pc:docMk/>
            <pc:sldMk cId="3930884257" sldId="384"/>
            <ac:spMk id="167" creationId="{C3B115F0-4745-1F80-A48E-22C95D3D555E}"/>
          </ac:spMkLst>
        </pc:spChg>
        <pc:spChg chg="del mod">
          <ac:chgData name="Juan Raúl Padrón Griffe" userId="385cb459f0ad6e5a" providerId="LiveId" clId="{B1F630CC-50BC-449E-A6B1-49F54F43377A}" dt="2024-09-26T14:01:25.027" v="11283" actId="478"/>
          <ac:spMkLst>
            <pc:docMk/>
            <pc:sldMk cId="3930884257" sldId="384"/>
            <ac:spMk id="168" creationId="{431F9AF0-449E-AC42-167B-6DBA0F68B64C}"/>
          </ac:spMkLst>
        </pc:spChg>
        <pc:spChg chg="del mod">
          <ac:chgData name="Juan Raúl Padrón Griffe" userId="385cb459f0ad6e5a" providerId="LiveId" clId="{B1F630CC-50BC-449E-A6B1-49F54F43377A}" dt="2024-09-26T14:01:25.027" v="11283" actId="478"/>
          <ac:spMkLst>
            <pc:docMk/>
            <pc:sldMk cId="3930884257" sldId="384"/>
            <ac:spMk id="169" creationId="{A50C4C49-82A5-58DD-7029-8BAA68B0ECF5}"/>
          </ac:spMkLst>
        </pc:spChg>
        <pc:spChg chg="del mod">
          <ac:chgData name="Juan Raúl Padrón Griffe" userId="385cb459f0ad6e5a" providerId="LiveId" clId="{B1F630CC-50BC-449E-A6B1-49F54F43377A}" dt="2024-09-26T14:01:25.027" v="11283" actId="478"/>
          <ac:spMkLst>
            <pc:docMk/>
            <pc:sldMk cId="3930884257" sldId="384"/>
            <ac:spMk id="170" creationId="{A1C763F0-3376-35C2-C3AC-8FAB2212F06C}"/>
          </ac:spMkLst>
        </pc:spChg>
        <pc:spChg chg="del mod">
          <ac:chgData name="Juan Raúl Padrón Griffe" userId="385cb459f0ad6e5a" providerId="LiveId" clId="{B1F630CC-50BC-449E-A6B1-49F54F43377A}" dt="2024-09-26T14:01:25.027" v="11283" actId="478"/>
          <ac:spMkLst>
            <pc:docMk/>
            <pc:sldMk cId="3930884257" sldId="384"/>
            <ac:spMk id="171" creationId="{E6E73FD0-30E6-4602-91B9-F2521317134A}"/>
          </ac:spMkLst>
        </pc:spChg>
        <pc:spChg chg="del mod">
          <ac:chgData name="Juan Raúl Padrón Griffe" userId="385cb459f0ad6e5a" providerId="LiveId" clId="{B1F630CC-50BC-449E-A6B1-49F54F43377A}" dt="2024-09-26T14:01:25.027" v="11283" actId="478"/>
          <ac:spMkLst>
            <pc:docMk/>
            <pc:sldMk cId="3930884257" sldId="384"/>
            <ac:spMk id="172" creationId="{E2920762-8AD5-7D06-30C0-38C52F5507B5}"/>
          </ac:spMkLst>
        </pc:spChg>
        <pc:spChg chg="del mod">
          <ac:chgData name="Juan Raúl Padrón Griffe" userId="385cb459f0ad6e5a" providerId="LiveId" clId="{B1F630CC-50BC-449E-A6B1-49F54F43377A}" dt="2024-09-26T14:01:25.027" v="11283" actId="478"/>
          <ac:spMkLst>
            <pc:docMk/>
            <pc:sldMk cId="3930884257" sldId="384"/>
            <ac:spMk id="173" creationId="{E02D0EAB-0AFD-8729-FA39-629272EEBACE}"/>
          </ac:spMkLst>
        </pc:spChg>
        <pc:spChg chg="del mod">
          <ac:chgData name="Juan Raúl Padrón Griffe" userId="385cb459f0ad6e5a" providerId="LiveId" clId="{B1F630CC-50BC-449E-A6B1-49F54F43377A}" dt="2024-09-26T14:01:25.027" v="11283" actId="478"/>
          <ac:spMkLst>
            <pc:docMk/>
            <pc:sldMk cId="3930884257" sldId="384"/>
            <ac:spMk id="174" creationId="{2D89BB80-6245-EFD9-E29C-096330810CBF}"/>
          </ac:spMkLst>
        </pc:spChg>
        <pc:spChg chg="del mod">
          <ac:chgData name="Juan Raúl Padrón Griffe" userId="385cb459f0ad6e5a" providerId="LiveId" clId="{B1F630CC-50BC-449E-A6B1-49F54F43377A}" dt="2024-09-26T14:01:25.027" v="11283" actId="478"/>
          <ac:spMkLst>
            <pc:docMk/>
            <pc:sldMk cId="3930884257" sldId="384"/>
            <ac:spMk id="175" creationId="{3047450F-39EE-6387-A9D2-F17A134D9EE8}"/>
          </ac:spMkLst>
        </pc:spChg>
        <pc:spChg chg="del mod">
          <ac:chgData name="Juan Raúl Padrón Griffe" userId="385cb459f0ad6e5a" providerId="LiveId" clId="{B1F630CC-50BC-449E-A6B1-49F54F43377A}" dt="2024-09-26T14:01:25.027" v="11283" actId="478"/>
          <ac:spMkLst>
            <pc:docMk/>
            <pc:sldMk cId="3930884257" sldId="384"/>
            <ac:spMk id="176" creationId="{CC57482C-5171-DB7A-629B-C6D4C284EBF1}"/>
          </ac:spMkLst>
        </pc:spChg>
        <pc:spChg chg="del mod">
          <ac:chgData name="Juan Raúl Padrón Griffe" userId="385cb459f0ad6e5a" providerId="LiveId" clId="{B1F630CC-50BC-449E-A6B1-49F54F43377A}" dt="2024-09-26T14:01:25.027" v="11283" actId="478"/>
          <ac:spMkLst>
            <pc:docMk/>
            <pc:sldMk cId="3930884257" sldId="384"/>
            <ac:spMk id="177" creationId="{16169191-7EF3-E4A9-1E8A-758B0A327076}"/>
          </ac:spMkLst>
        </pc:spChg>
        <pc:spChg chg="del mod">
          <ac:chgData name="Juan Raúl Padrón Griffe" userId="385cb459f0ad6e5a" providerId="LiveId" clId="{B1F630CC-50BC-449E-A6B1-49F54F43377A}" dt="2024-09-26T14:01:25.027" v="11283" actId="478"/>
          <ac:spMkLst>
            <pc:docMk/>
            <pc:sldMk cId="3930884257" sldId="384"/>
            <ac:spMk id="178" creationId="{181A2F47-6015-AEDC-97AB-25AF321FCC04}"/>
          </ac:spMkLst>
        </pc:spChg>
        <pc:spChg chg="del mod">
          <ac:chgData name="Juan Raúl Padrón Griffe" userId="385cb459f0ad6e5a" providerId="LiveId" clId="{B1F630CC-50BC-449E-A6B1-49F54F43377A}" dt="2024-09-26T14:01:25.027" v="11283" actId="478"/>
          <ac:spMkLst>
            <pc:docMk/>
            <pc:sldMk cId="3930884257" sldId="384"/>
            <ac:spMk id="179" creationId="{E2DFEF66-3CCA-62A4-B097-BBF26D7FC1B0}"/>
          </ac:spMkLst>
        </pc:spChg>
        <pc:spChg chg="del mod">
          <ac:chgData name="Juan Raúl Padrón Griffe" userId="385cb459f0ad6e5a" providerId="LiveId" clId="{B1F630CC-50BC-449E-A6B1-49F54F43377A}" dt="2024-09-26T14:01:25.027" v="11283" actId="478"/>
          <ac:spMkLst>
            <pc:docMk/>
            <pc:sldMk cId="3930884257" sldId="384"/>
            <ac:spMk id="180" creationId="{D25FE973-A129-1130-E595-C883EA4399D7}"/>
          </ac:spMkLst>
        </pc:spChg>
        <pc:spChg chg="del mod">
          <ac:chgData name="Juan Raúl Padrón Griffe" userId="385cb459f0ad6e5a" providerId="LiveId" clId="{B1F630CC-50BC-449E-A6B1-49F54F43377A}" dt="2024-09-26T14:01:25.027" v="11283" actId="478"/>
          <ac:spMkLst>
            <pc:docMk/>
            <pc:sldMk cId="3930884257" sldId="384"/>
            <ac:spMk id="181" creationId="{BF8D632F-9C9B-2B65-9032-F23047324994}"/>
          </ac:spMkLst>
        </pc:spChg>
        <pc:spChg chg="del mod">
          <ac:chgData name="Juan Raúl Padrón Griffe" userId="385cb459f0ad6e5a" providerId="LiveId" clId="{B1F630CC-50BC-449E-A6B1-49F54F43377A}" dt="2024-09-26T14:01:25.027" v="11283" actId="478"/>
          <ac:spMkLst>
            <pc:docMk/>
            <pc:sldMk cId="3930884257" sldId="384"/>
            <ac:spMk id="182" creationId="{4157DF8C-2370-71C6-61D5-6AE003BCF96B}"/>
          </ac:spMkLst>
        </pc:spChg>
        <pc:spChg chg="del mod">
          <ac:chgData name="Juan Raúl Padrón Griffe" userId="385cb459f0ad6e5a" providerId="LiveId" clId="{B1F630CC-50BC-449E-A6B1-49F54F43377A}" dt="2024-09-26T14:01:25.027" v="11283" actId="478"/>
          <ac:spMkLst>
            <pc:docMk/>
            <pc:sldMk cId="3930884257" sldId="384"/>
            <ac:spMk id="183" creationId="{27783F5A-041F-C168-839A-D5290EDD8986}"/>
          </ac:spMkLst>
        </pc:spChg>
        <pc:spChg chg="del mod">
          <ac:chgData name="Juan Raúl Padrón Griffe" userId="385cb459f0ad6e5a" providerId="LiveId" clId="{B1F630CC-50BC-449E-A6B1-49F54F43377A}" dt="2024-09-26T14:01:25.027" v="11283" actId="478"/>
          <ac:spMkLst>
            <pc:docMk/>
            <pc:sldMk cId="3930884257" sldId="384"/>
            <ac:spMk id="184" creationId="{B5F16677-78EA-C2C0-F87E-276BDEC2BE86}"/>
          </ac:spMkLst>
        </pc:spChg>
        <pc:spChg chg="del mod">
          <ac:chgData name="Juan Raúl Padrón Griffe" userId="385cb459f0ad6e5a" providerId="LiveId" clId="{B1F630CC-50BC-449E-A6B1-49F54F43377A}" dt="2024-09-26T14:01:25.027" v="11283" actId="478"/>
          <ac:spMkLst>
            <pc:docMk/>
            <pc:sldMk cId="3930884257" sldId="384"/>
            <ac:spMk id="185" creationId="{4DB56E77-8BBC-330F-CD1E-10EE1828585B}"/>
          </ac:spMkLst>
        </pc:spChg>
        <pc:spChg chg="del mod">
          <ac:chgData name="Juan Raúl Padrón Griffe" userId="385cb459f0ad6e5a" providerId="LiveId" clId="{B1F630CC-50BC-449E-A6B1-49F54F43377A}" dt="2024-09-26T14:01:25.027" v="11283" actId="478"/>
          <ac:spMkLst>
            <pc:docMk/>
            <pc:sldMk cId="3930884257" sldId="384"/>
            <ac:spMk id="186" creationId="{29A5D8F4-4457-0E77-A128-522B19CB1930}"/>
          </ac:spMkLst>
        </pc:spChg>
        <pc:spChg chg="del mod">
          <ac:chgData name="Juan Raúl Padrón Griffe" userId="385cb459f0ad6e5a" providerId="LiveId" clId="{B1F630CC-50BC-449E-A6B1-49F54F43377A}" dt="2024-09-26T14:01:25.027" v="11283" actId="478"/>
          <ac:spMkLst>
            <pc:docMk/>
            <pc:sldMk cId="3930884257" sldId="384"/>
            <ac:spMk id="187" creationId="{1903628B-E1D0-DA12-A076-DAA320249B72}"/>
          </ac:spMkLst>
        </pc:spChg>
        <pc:spChg chg="del mod">
          <ac:chgData name="Juan Raúl Padrón Griffe" userId="385cb459f0ad6e5a" providerId="LiveId" clId="{B1F630CC-50BC-449E-A6B1-49F54F43377A}" dt="2024-09-26T14:01:25.027" v="11283" actId="478"/>
          <ac:spMkLst>
            <pc:docMk/>
            <pc:sldMk cId="3930884257" sldId="384"/>
            <ac:spMk id="188" creationId="{0D41AE10-A9A1-609E-099B-2483E218FF35}"/>
          </ac:spMkLst>
        </pc:spChg>
        <pc:spChg chg="del mod">
          <ac:chgData name="Juan Raúl Padrón Griffe" userId="385cb459f0ad6e5a" providerId="LiveId" clId="{B1F630CC-50BC-449E-A6B1-49F54F43377A}" dt="2024-09-26T14:01:25.027" v="11283" actId="478"/>
          <ac:spMkLst>
            <pc:docMk/>
            <pc:sldMk cId="3930884257" sldId="384"/>
            <ac:spMk id="189" creationId="{EB0BA3A3-CA26-D900-0111-6001C30C6D5D}"/>
          </ac:spMkLst>
        </pc:spChg>
        <pc:spChg chg="del mod">
          <ac:chgData name="Juan Raúl Padrón Griffe" userId="385cb459f0ad6e5a" providerId="LiveId" clId="{B1F630CC-50BC-449E-A6B1-49F54F43377A}" dt="2024-09-26T14:01:25.027" v="11283" actId="478"/>
          <ac:spMkLst>
            <pc:docMk/>
            <pc:sldMk cId="3930884257" sldId="384"/>
            <ac:spMk id="190" creationId="{0B16D214-1796-7A26-8388-16C2C2A4B613}"/>
          </ac:spMkLst>
        </pc:spChg>
        <pc:spChg chg="del mod">
          <ac:chgData name="Juan Raúl Padrón Griffe" userId="385cb459f0ad6e5a" providerId="LiveId" clId="{B1F630CC-50BC-449E-A6B1-49F54F43377A}" dt="2024-09-26T14:01:25.027" v="11283" actId="478"/>
          <ac:spMkLst>
            <pc:docMk/>
            <pc:sldMk cId="3930884257" sldId="384"/>
            <ac:spMk id="191" creationId="{AD96A2CA-6EC6-3E95-E7F4-B3B7024209B3}"/>
          </ac:spMkLst>
        </pc:spChg>
        <pc:spChg chg="del mod">
          <ac:chgData name="Juan Raúl Padrón Griffe" userId="385cb459f0ad6e5a" providerId="LiveId" clId="{B1F630CC-50BC-449E-A6B1-49F54F43377A}" dt="2024-09-26T14:01:25.027" v="11283" actId="478"/>
          <ac:spMkLst>
            <pc:docMk/>
            <pc:sldMk cId="3930884257" sldId="384"/>
            <ac:spMk id="192" creationId="{5697BD4F-192C-01A3-BD25-122C247323D2}"/>
          </ac:spMkLst>
        </pc:spChg>
        <pc:spChg chg="del mod">
          <ac:chgData name="Juan Raúl Padrón Griffe" userId="385cb459f0ad6e5a" providerId="LiveId" clId="{B1F630CC-50BC-449E-A6B1-49F54F43377A}" dt="2024-09-26T14:01:25.027" v="11283" actId="478"/>
          <ac:spMkLst>
            <pc:docMk/>
            <pc:sldMk cId="3930884257" sldId="384"/>
            <ac:spMk id="193" creationId="{059EF5F4-E11B-8430-7DB3-45E369AF9FAB}"/>
          </ac:spMkLst>
        </pc:spChg>
        <pc:spChg chg="del mod">
          <ac:chgData name="Juan Raúl Padrón Griffe" userId="385cb459f0ad6e5a" providerId="LiveId" clId="{B1F630CC-50BC-449E-A6B1-49F54F43377A}" dt="2024-09-26T14:01:25.027" v="11283" actId="478"/>
          <ac:spMkLst>
            <pc:docMk/>
            <pc:sldMk cId="3930884257" sldId="384"/>
            <ac:spMk id="194" creationId="{E4884063-0790-3B60-6247-AE46B309674D}"/>
          </ac:spMkLst>
        </pc:spChg>
        <pc:spChg chg="del mod">
          <ac:chgData name="Juan Raúl Padrón Griffe" userId="385cb459f0ad6e5a" providerId="LiveId" clId="{B1F630CC-50BC-449E-A6B1-49F54F43377A}" dt="2024-09-26T14:01:25.027" v="11283" actId="478"/>
          <ac:spMkLst>
            <pc:docMk/>
            <pc:sldMk cId="3930884257" sldId="384"/>
            <ac:spMk id="195" creationId="{8742950B-449E-2992-F4FB-05C475FCC5BE}"/>
          </ac:spMkLst>
        </pc:spChg>
        <pc:spChg chg="del mod">
          <ac:chgData name="Juan Raúl Padrón Griffe" userId="385cb459f0ad6e5a" providerId="LiveId" clId="{B1F630CC-50BC-449E-A6B1-49F54F43377A}" dt="2024-09-26T14:01:25.027" v="11283" actId="478"/>
          <ac:spMkLst>
            <pc:docMk/>
            <pc:sldMk cId="3930884257" sldId="384"/>
            <ac:spMk id="196" creationId="{F26A7028-7623-DBDA-C28D-CAD01F2E85E1}"/>
          </ac:spMkLst>
        </pc:spChg>
        <pc:spChg chg="del mod">
          <ac:chgData name="Juan Raúl Padrón Griffe" userId="385cb459f0ad6e5a" providerId="LiveId" clId="{B1F630CC-50BC-449E-A6B1-49F54F43377A}" dt="2024-09-26T14:01:25.027" v="11283" actId="478"/>
          <ac:spMkLst>
            <pc:docMk/>
            <pc:sldMk cId="3930884257" sldId="384"/>
            <ac:spMk id="197" creationId="{1E2B146C-6955-0BEB-77AA-4ADA5BF134FE}"/>
          </ac:spMkLst>
        </pc:spChg>
        <pc:spChg chg="del mod">
          <ac:chgData name="Juan Raúl Padrón Griffe" userId="385cb459f0ad6e5a" providerId="LiveId" clId="{B1F630CC-50BC-449E-A6B1-49F54F43377A}" dt="2024-09-26T14:01:25.027" v="11283" actId="478"/>
          <ac:spMkLst>
            <pc:docMk/>
            <pc:sldMk cId="3930884257" sldId="384"/>
            <ac:spMk id="198" creationId="{C6F8A902-DBAE-6704-C3E6-E3C5769296A6}"/>
          </ac:spMkLst>
        </pc:spChg>
        <pc:spChg chg="del mod">
          <ac:chgData name="Juan Raúl Padrón Griffe" userId="385cb459f0ad6e5a" providerId="LiveId" clId="{B1F630CC-50BC-449E-A6B1-49F54F43377A}" dt="2024-09-26T14:01:25.027" v="11283" actId="478"/>
          <ac:spMkLst>
            <pc:docMk/>
            <pc:sldMk cId="3930884257" sldId="384"/>
            <ac:spMk id="199" creationId="{58BC2A46-85C4-DBC6-1919-DEFE3D8EE59D}"/>
          </ac:spMkLst>
        </pc:spChg>
        <pc:spChg chg="del mod">
          <ac:chgData name="Juan Raúl Padrón Griffe" userId="385cb459f0ad6e5a" providerId="LiveId" clId="{B1F630CC-50BC-449E-A6B1-49F54F43377A}" dt="2024-09-26T14:01:25.027" v="11283" actId="478"/>
          <ac:spMkLst>
            <pc:docMk/>
            <pc:sldMk cId="3930884257" sldId="384"/>
            <ac:spMk id="200" creationId="{815F6AD0-AFBD-B339-061E-82989ECB6C62}"/>
          </ac:spMkLst>
        </pc:spChg>
        <pc:spChg chg="del mod">
          <ac:chgData name="Juan Raúl Padrón Griffe" userId="385cb459f0ad6e5a" providerId="LiveId" clId="{B1F630CC-50BC-449E-A6B1-49F54F43377A}" dt="2024-09-26T14:01:25.027" v="11283" actId="478"/>
          <ac:spMkLst>
            <pc:docMk/>
            <pc:sldMk cId="3930884257" sldId="384"/>
            <ac:spMk id="201" creationId="{3AED8D3A-A843-200C-A8F0-69E56AF01236}"/>
          </ac:spMkLst>
        </pc:spChg>
        <pc:spChg chg="mod">
          <ac:chgData name="Juan Raúl Padrón Griffe" userId="385cb459f0ad6e5a" providerId="LiveId" clId="{B1F630CC-50BC-449E-A6B1-49F54F43377A}" dt="2024-09-26T13:59:46.395" v="11259" actId="27803"/>
          <ac:spMkLst>
            <pc:docMk/>
            <pc:sldMk cId="3930884257" sldId="384"/>
            <ac:spMk id="203" creationId="{9FA3B942-F922-5B6C-CAE8-A5540423B58C}"/>
          </ac:spMkLst>
        </pc:spChg>
        <pc:spChg chg="mod">
          <ac:chgData name="Juan Raúl Padrón Griffe" userId="385cb459f0ad6e5a" providerId="LiveId" clId="{B1F630CC-50BC-449E-A6B1-49F54F43377A}" dt="2024-09-26T14:02:37.956" v="11291" actId="27803"/>
          <ac:spMkLst>
            <pc:docMk/>
            <pc:sldMk cId="3930884257" sldId="384"/>
            <ac:spMk id="209" creationId="{50E8B542-F7EF-767B-90BA-E3EAEA479565}"/>
          </ac:spMkLst>
        </pc:spChg>
        <pc:spChg chg="mod">
          <ac:chgData name="Juan Raúl Padrón Griffe" userId="385cb459f0ad6e5a" providerId="LiveId" clId="{B1F630CC-50BC-449E-A6B1-49F54F43377A}" dt="2024-09-26T14:02:37.956" v="11291" actId="27803"/>
          <ac:spMkLst>
            <pc:docMk/>
            <pc:sldMk cId="3930884257" sldId="384"/>
            <ac:spMk id="210" creationId="{86FDAA0B-F64B-8AA8-9AB0-226FF6759093}"/>
          </ac:spMkLst>
        </pc:spChg>
        <pc:spChg chg="mod">
          <ac:chgData name="Juan Raúl Padrón Griffe" userId="385cb459f0ad6e5a" providerId="LiveId" clId="{B1F630CC-50BC-449E-A6B1-49F54F43377A}" dt="2024-09-26T14:02:37.956" v="11291" actId="27803"/>
          <ac:spMkLst>
            <pc:docMk/>
            <pc:sldMk cId="3930884257" sldId="384"/>
            <ac:spMk id="211" creationId="{A52DE26A-3529-4331-F86E-39CBAB72F686}"/>
          </ac:spMkLst>
        </pc:spChg>
        <pc:spChg chg="mod">
          <ac:chgData name="Juan Raúl Padrón Griffe" userId="385cb459f0ad6e5a" providerId="LiveId" clId="{B1F630CC-50BC-449E-A6B1-49F54F43377A}" dt="2024-09-26T14:02:37.956" v="11291" actId="27803"/>
          <ac:spMkLst>
            <pc:docMk/>
            <pc:sldMk cId="3930884257" sldId="384"/>
            <ac:spMk id="212" creationId="{F0359DA1-5A50-9BA3-91F8-A5CE32F5D5F7}"/>
          </ac:spMkLst>
        </pc:spChg>
        <pc:spChg chg="mod">
          <ac:chgData name="Juan Raúl Padrón Griffe" userId="385cb459f0ad6e5a" providerId="LiveId" clId="{B1F630CC-50BC-449E-A6B1-49F54F43377A}" dt="2024-09-26T14:02:37.956" v="11291" actId="27803"/>
          <ac:spMkLst>
            <pc:docMk/>
            <pc:sldMk cId="3930884257" sldId="384"/>
            <ac:spMk id="213" creationId="{4AD6EE8E-73DF-CE8E-6113-BA4A98D9695E}"/>
          </ac:spMkLst>
        </pc:spChg>
        <pc:spChg chg="mod">
          <ac:chgData name="Juan Raúl Padrón Griffe" userId="385cb459f0ad6e5a" providerId="LiveId" clId="{B1F630CC-50BC-449E-A6B1-49F54F43377A}" dt="2024-09-26T14:02:37.956" v="11291" actId="27803"/>
          <ac:spMkLst>
            <pc:docMk/>
            <pc:sldMk cId="3930884257" sldId="384"/>
            <ac:spMk id="214" creationId="{A07630B2-CC2C-8716-DE04-C629D58D2142}"/>
          </ac:spMkLst>
        </pc:spChg>
        <pc:spChg chg="mod">
          <ac:chgData name="Juan Raúl Padrón Griffe" userId="385cb459f0ad6e5a" providerId="LiveId" clId="{B1F630CC-50BC-449E-A6B1-49F54F43377A}" dt="2024-09-26T14:02:37.956" v="11291" actId="27803"/>
          <ac:spMkLst>
            <pc:docMk/>
            <pc:sldMk cId="3930884257" sldId="384"/>
            <ac:spMk id="215" creationId="{1254EA34-D3D0-D4EF-59D0-619820FC59EA}"/>
          </ac:spMkLst>
        </pc:spChg>
        <pc:spChg chg="mod">
          <ac:chgData name="Juan Raúl Padrón Griffe" userId="385cb459f0ad6e5a" providerId="LiveId" clId="{B1F630CC-50BC-449E-A6B1-49F54F43377A}" dt="2024-09-26T14:02:37.956" v="11291" actId="27803"/>
          <ac:spMkLst>
            <pc:docMk/>
            <pc:sldMk cId="3930884257" sldId="384"/>
            <ac:spMk id="216" creationId="{F036129E-A34A-7DF9-5495-A5347B913F7C}"/>
          </ac:spMkLst>
        </pc:spChg>
        <pc:spChg chg="mod">
          <ac:chgData name="Juan Raúl Padrón Griffe" userId="385cb459f0ad6e5a" providerId="LiveId" clId="{B1F630CC-50BC-449E-A6B1-49F54F43377A}" dt="2024-09-26T14:02:37.956" v="11291" actId="27803"/>
          <ac:spMkLst>
            <pc:docMk/>
            <pc:sldMk cId="3930884257" sldId="384"/>
            <ac:spMk id="217" creationId="{4ECB1C2D-20F6-6C9C-AAA9-3A0CCB78CA3E}"/>
          </ac:spMkLst>
        </pc:spChg>
        <pc:spChg chg="mod">
          <ac:chgData name="Juan Raúl Padrón Griffe" userId="385cb459f0ad6e5a" providerId="LiveId" clId="{B1F630CC-50BC-449E-A6B1-49F54F43377A}" dt="2024-09-26T14:02:37.956" v="11291" actId="27803"/>
          <ac:spMkLst>
            <pc:docMk/>
            <pc:sldMk cId="3930884257" sldId="384"/>
            <ac:spMk id="218" creationId="{D4719820-EBAF-2D14-2A6E-ED167EBE0541}"/>
          </ac:spMkLst>
        </pc:spChg>
        <pc:spChg chg="mod">
          <ac:chgData name="Juan Raúl Padrón Griffe" userId="385cb459f0ad6e5a" providerId="LiveId" clId="{B1F630CC-50BC-449E-A6B1-49F54F43377A}" dt="2024-09-26T14:02:37.956" v="11291" actId="27803"/>
          <ac:spMkLst>
            <pc:docMk/>
            <pc:sldMk cId="3930884257" sldId="384"/>
            <ac:spMk id="219" creationId="{A156A07D-7891-BE9B-2FAE-68A7D28DC979}"/>
          </ac:spMkLst>
        </pc:spChg>
        <pc:spChg chg="mod">
          <ac:chgData name="Juan Raúl Padrón Griffe" userId="385cb459f0ad6e5a" providerId="LiveId" clId="{B1F630CC-50BC-449E-A6B1-49F54F43377A}" dt="2024-09-26T14:02:37.956" v="11291" actId="27803"/>
          <ac:spMkLst>
            <pc:docMk/>
            <pc:sldMk cId="3930884257" sldId="384"/>
            <ac:spMk id="220" creationId="{1507A48C-572D-ABEC-7ACC-72F88E49F591}"/>
          </ac:spMkLst>
        </pc:spChg>
        <pc:spChg chg="mod">
          <ac:chgData name="Juan Raúl Padrón Griffe" userId="385cb459f0ad6e5a" providerId="LiveId" clId="{B1F630CC-50BC-449E-A6B1-49F54F43377A}" dt="2024-09-26T14:02:37.956" v="11291" actId="27803"/>
          <ac:spMkLst>
            <pc:docMk/>
            <pc:sldMk cId="3930884257" sldId="384"/>
            <ac:spMk id="221" creationId="{F91A7C47-8C58-7B47-7D11-F96A00F711B8}"/>
          </ac:spMkLst>
        </pc:spChg>
        <pc:spChg chg="mod">
          <ac:chgData name="Juan Raúl Padrón Griffe" userId="385cb459f0ad6e5a" providerId="LiveId" clId="{B1F630CC-50BC-449E-A6B1-49F54F43377A}" dt="2024-09-26T14:02:37.956" v="11291" actId="27803"/>
          <ac:spMkLst>
            <pc:docMk/>
            <pc:sldMk cId="3930884257" sldId="384"/>
            <ac:spMk id="222" creationId="{808934C0-CBEF-DA84-9F58-6A7E3839B013}"/>
          </ac:spMkLst>
        </pc:spChg>
        <pc:spChg chg="mod">
          <ac:chgData name="Juan Raúl Padrón Griffe" userId="385cb459f0ad6e5a" providerId="LiveId" clId="{B1F630CC-50BC-449E-A6B1-49F54F43377A}" dt="2024-09-26T14:02:37.956" v="11291" actId="27803"/>
          <ac:spMkLst>
            <pc:docMk/>
            <pc:sldMk cId="3930884257" sldId="384"/>
            <ac:spMk id="223" creationId="{FD867FDC-8AB0-E13E-F98C-F119AF75C5D6}"/>
          </ac:spMkLst>
        </pc:spChg>
        <pc:spChg chg="mod">
          <ac:chgData name="Juan Raúl Padrón Griffe" userId="385cb459f0ad6e5a" providerId="LiveId" clId="{B1F630CC-50BC-449E-A6B1-49F54F43377A}" dt="2024-09-26T14:02:37.956" v="11291" actId="27803"/>
          <ac:spMkLst>
            <pc:docMk/>
            <pc:sldMk cId="3930884257" sldId="384"/>
            <ac:spMk id="224" creationId="{0F2A4D5D-8D94-3DC7-D261-F23A02D4E650}"/>
          </ac:spMkLst>
        </pc:spChg>
        <pc:spChg chg="mod">
          <ac:chgData name="Juan Raúl Padrón Griffe" userId="385cb459f0ad6e5a" providerId="LiveId" clId="{B1F630CC-50BC-449E-A6B1-49F54F43377A}" dt="2024-09-26T14:02:37.956" v="11291" actId="27803"/>
          <ac:spMkLst>
            <pc:docMk/>
            <pc:sldMk cId="3930884257" sldId="384"/>
            <ac:spMk id="225" creationId="{F3CD9C20-BA13-2953-1AE9-520C55D453E2}"/>
          </ac:spMkLst>
        </pc:spChg>
        <pc:spChg chg="mod">
          <ac:chgData name="Juan Raúl Padrón Griffe" userId="385cb459f0ad6e5a" providerId="LiveId" clId="{B1F630CC-50BC-449E-A6B1-49F54F43377A}" dt="2024-09-26T14:02:37.956" v="11291" actId="27803"/>
          <ac:spMkLst>
            <pc:docMk/>
            <pc:sldMk cId="3930884257" sldId="384"/>
            <ac:spMk id="226" creationId="{02E15092-BF5E-D49B-B3D0-029A86C098E3}"/>
          </ac:spMkLst>
        </pc:spChg>
        <pc:spChg chg="mod">
          <ac:chgData name="Juan Raúl Padrón Griffe" userId="385cb459f0ad6e5a" providerId="LiveId" clId="{B1F630CC-50BC-449E-A6B1-49F54F43377A}" dt="2024-09-26T14:02:37.956" v="11291" actId="27803"/>
          <ac:spMkLst>
            <pc:docMk/>
            <pc:sldMk cId="3930884257" sldId="384"/>
            <ac:spMk id="228" creationId="{879EC5F7-9291-2C4E-8EE1-FC8AE3DFA79F}"/>
          </ac:spMkLst>
        </pc:spChg>
        <pc:spChg chg="mod">
          <ac:chgData name="Juan Raúl Padrón Griffe" userId="385cb459f0ad6e5a" providerId="LiveId" clId="{B1F630CC-50BC-449E-A6B1-49F54F43377A}" dt="2024-09-26T14:02:37.956" v="11291" actId="27803"/>
          <ac:spMkLst>
            <pc:docMk/>
            <pc:sldMk cId="3930884257" sldId="384"/>
            <ac:spMk id="230" creationId="{252482E2-A4B7-041A-8E63-5165C882549B}"/>
          </ac:spMkLst>
        </pc:spChg>
        <pc:spChg chg="mod">
          <ac:chgData name="Juan Raúl Padrón Griffe" userId="385cb459f0ad6e5a" providerId="LiveId" clId="{B1F630CC-50BC-449E-A6B1-49F54F43377A}" dt="2024-09-26T14:02:37.956" v="11291" actId="27803"/>
          <ac:spMkLst>
            <pc:docMk/>
            <pc:sldMk cId="3930884257" sldId="384"/>
            <ac:spMk id="231" creationId="{83F92D79-B39E-ACA3-8CAE-2841F9D0AB98}"/>
          </ac:spMkLst>
        </pc:spChg>
        <pc:spChg chg="mod">
          <ac:chgData name="Juan Raúl Padrón Griffe" userId="385cb459f0ad6e5a" providerId="LiveId" clId="{B1F630CC-50BC-449E-A6B1-49F54F43377A}" dt="2024-09-26T14:02:37.956" v="11291" actId="27803"/>
          <ac:spMkLst>
            <pc:docMk/>
            <pc:sldMk cId="3930884257" sldId="384"/>
            <ac:spMk id="232" creationId="{E839DF38-3955-6DD1-B87F-21F8A4DD21C3}"/>
          </ac:spMkLst>
        </pc:spChg>
        <pc:spChg chg="mod">
          <ac:chgData name="Juan Raúl Padrón Griffe" userId="385cb459f0ad6e5a" providerId="LiveId" clId="{B1F630CC-50BC-449E-A6B1-49F54F43377A}" dt="2024-09-26T14:02:37.956" v="11291" actId="27803"/>
          <ac:spMkLst>
            <pc:docMk/>
            <pc:sldMk cId="3930884257" sldId="384"/>
            <ac:spMk id="233" creationId="{EF1D92A4-7F1B-2FAA-4D19-3937E6B43E6C}"/>
          </ac:spMkLst>
        </pc:spChg>
        <pc:spChg chg="mod">
          <ac:chgData name="Juan Raúl Padrón Griffe" userId="385cb459f0ad6e5a" providerId="LiveId" clId="{B1F630CC-50BC-449E-A6B1-49F54F43377A}" dt="2024-09-26T14:02:37.956" v="11291" actId="27803"/>
          <ac:spMkLst>
            <pc:docMk/>
            <pc:sldMk cId="3930884257" sldId="384"/>
            <ac:spMk id="234" creationId="{C45CBD13-B02B-BF53-CAE2-982A6850B572}"/>
          </ac:spMkLst>
        </pc:spChg>
        <pc:spChg chg="mod">
          <ac:chgData name="Juan Raúl Padrón Griffe" userId="385cb459f0ad6e5a" providerId="LiveId" clId="{B1F630CC-50BC-449E-A6B1-49F54F43377A}" dt="2024-09-26T14:02:37.956" v="11291" actId="27803"/>
          <ac:spMkLst>
            <pc:docMk/>
            <pc:sldMk cId="3930884257" sldId="384"/>
            <ac:spMk id="235" creationId="{57C5869F-E77B-9F94-ED7E-62A1BD2499F6}"/>
          </ac:spMkLst>
        </pc:spChg>
        <pc:spChg chg="mod">
          <ac:chgData name="Juan Raúl Padrón Griffe" userId="385cb459f0ad6e5a" providerId="LiveId" clId="{B1F630CC-50BC-449E-A6B1-49F54F43377A}" dt="2024-09-26T14:02:37.956" v="11291" actId="27803"/>
          <ac:spMkLst>
            <pc:docMk/>
            <pc:sldMk cId="3930884257" sldId="384"/>
            <ac:spMk id="236" creationId="{E4DE4799-36CF-2FCC-90E7-6809EC834BF7}"/>
          </ac:spMkLst>
        </pc:spChg>
        <pc:spChg chg="mod">
          <ac:chgData name="Juan Raúl Padrón Griffe" userId="385cb459f0ad6e5a" providerId="LiveId" clId="{B1F630CC-50BC-449E-A6B1-49F54F43377A}" dt="2024-09-26T14:02:37.956" v="11291" actId="27803"/>
          <ac:spMkLst>
            <pc:docMk/>
            <pc:sldMk cId="3930884257" sldId="384"/>
            <ac:spMk id="237" creationId="{86CC9C69-E888-A3D3-7B37-5BE88F7092C8}"/>
          </ac:spMkLst>
        </pc:spChg>
        <pc:spChg chg="mod">
          <ac:chgData name="Juan Raúl Padrón Griffe" userId="385cb459f0ad6e5a" providerId="LiveId" clId="{B1F630CC-50BC-449E-A6B1-49F54F43377A}" dt="2024-09-26T14:02:37.956" v="11291" actId="27803"/>
          <ac:spMkLst>
            <pc:docMk/>
            <pc:sldMk cId="3930884257" sldId="384"/>
            <ac:spMk id="238" creationId="{519FFED3-B1FA-E70F-F94D-583BC72E03C3}"/>
          </ac:spMkLst>
        </pc:spChg>
        <pc:spChg chg="mod">
          <ac:chgData name="Juan Raúl Padrón Griffe" userId="385cb459f0ad6e5a" providerId="LiveId" clId="{B1F630CC-50BC-449E-A6B1-49F54F43377A}" dt="2024-09-26T14:02:37.956" v="11291" actId="27803"/>
          <ac:spMkLst>
            <pc:docMk/>
            <pc:sldMk cId="3930884257" sldId="384"/>
            <ac:spMk id="239" creationId="{669E5F0A-5192-C764-3812-CC20AD20CF0E}"/>
          </ac:spMkLst>
        </pc:spChg>
        <pc:spChg chg="mod">
          <ac:chgData name="Juan Raúl Padrón Griffe" userId="385cb459f0ad6e5a" providerId="LiveId" clId="{B1F630CC-50BC-449E-A6B1-49F54F43377A}" dt="2024-09-26T14:02:37.956" v="11291" actId="27803"/>
          <ac:spMkLst>
            <pc:docMk/>
            <pc:sldMk cId="3930884257" sldId="384"/>
            <ac:spMk id="240" creationId="{5AE87048-5599-6C27-33B5-1CB72DEEA4CD}"/>
          </ac:spMkLst>
        </pc:spChg>
        <pc:spChg chg="mod">
          <ac:chgData name="Juan Raúl Padrón Griffe" userId="385cb459f0ad6e5a" providerId="LiveId" clId="{B1F630CC-50BC-449E-A6B1-49F54F43377A}" dt="2024-09-26T14:02:37.956" v="11291" actId="27803"/>
          <ac:spMkLst>
            <pc:docMk/>
            <pc:sldMk cId="3930884257" sldId="384"/>
            <ac:spMk id="241" creationId="{E55563CA-4A49-95DB-5537-1AFD96058DC6}"/>
          </ac:spMkLst>
        </pc:spChg>
        <pc:spChg chg="mod">
          <ac:chgData name="Juan Raúl Padrón Griffe" userId="385cb459f0ad6e5a" providerId="LiveId" clId="{B1F630CC-50BC-449E-A6B1-49F54F43377A}" dt="2024-09-26T14:02:37.956" v="11291" actId="27803"/>
          <ac:spMkLst>
            <pc:docMk/>
            <pc:sldMk cId="3930884257" sldId="384"/>
            <ac:spMk id="243" creationId="{753D5866-E39A-F564-A7E4-3DB5587659E3}"/>
          </ac:spMkLst>
        </pc:spChg>
        <pc:spChg chg="mod">
          <ac:chgData name="Juan Raúl Padrón Griffe" userId="385cb459f0ad6e5a" providerId="LiveId" clId="{B1F630CC-50BC-449E-A6B1-49F54F43377A}" dt="2024-09-26T14:02:37.956" v="11291" actId="27803"/>
          <ac:spMkLst>
            <pc:docMk/>
            <pc:sldMk cId="3930884257" sldId="384"/>
            <ac:spMk id="245" creationId="{A4F08602-E6FC-195F-3221-A1BD073CD5D6}"/>
          </ac:spMkLst>
        </pc:spChg>
        <pc:spChg chg="mod">
          <ac:chgData name="Juan Raúl Padrón Griffe" userId="385cb459f0ad6e5a" providerId="LiveId" clId="{B1F630CC-50BC-449E-A6B1-49F54F43377A}" dt="2024-09-26T14:02:37.956" v="11291" actId="27803"/>
          <ac:spMkLst>
            <pc:docMk/>
            <pc:sldMk cId="3930884257" sldId="384"/>
            <ac:spMk id="246" creationId="{54A0C616-F357-E6D7-A9BB-5B05C7EAF555}"/>
          </ac:spMkLst>
        </pc:spChg>
        <pc:spChg chg="mod">
          <ac:chgData name="Juan Raúl Padrón Griffe" userId="385cb459f0ad6e5a" providerId="LiveId" clId="{B1F630CC-50BC-449E-A6B1-49F54F43377A}" dt="2024-09-26T14:02:37.956" v="11291" actId="27803"/>
          <ac:spMkLst>
            <pc:docMk/>
            <pc:sldMk cId="3930884257" sldId="384"/>
            <ac:spMk id="247" creationId="{A3CC8C70-BF65-22E5-A7F9-B07BF01F4F32}"/>
          </ac:spMkLst>
        </pc:spChg>
        <pc:spChg chg="mod">
          <ac:chgData name="Juan Raúl Padrón Griffe" userId="385cb459f0ad6e5a" providerId="LiveId" clId="{B1F630CC-50BC-449E-A6B1-49F54F43377A}" dt="2024-09-26T14:02:37.956" v="11291" actId="27803"/>
          <ac:spMkLst>
            <pc:docMk/>
            <pc:sldMk cId="3930884257" sldId="384"/>
            <ac:spMk id="248" creationId="{58CB21F0-6332-F400-E682-02779DE52F50}"/>
          </ac:spMkLst>
        </pc:spChg>
        <pc:spChg chg="mod">
          <ac:chgData name="Juan Raúl Padrón Griffe" userId="385cb459f0ad6e5a" providerId="LiveId" clId="{B1F630CC-50BC-449E-A6B1-49F54F43377A}" dt="2024-09-26T14:02:37.956" v="11291" actId="27803"/>
          <ac:spMkLst>
            <pc:docMk/>
            <pc:sldMk cId="3930884257" sldId="384"/>
            <ac:spMk id="249" creationId="{262C5EBF-1F32-82D2-FC5C-52F0D27322E0}"/>
          </ac:spMkLst>
        </pc:spChg>
        <pc:spChg chg="mod">
          <ac:chgData name="Juan Raúl Padrón Griffe" userId="385cb459f0ad6e5a" providerId="LiveId" clId="{B1F630CC-50BC-449E-A6B1-49F54F43377A}" dt="2024-09-26T14:02:37.956" v="11291" actId="27803"/>
          <ac:spMkLst>
            <pc:docMk/>
            <pc:sldMk cId="3930884257" sldId="384"/>
            <ac:spMk id="250" creationId="{1AC83B85-D836-A8AE-08F6-18B6E2E0B79E}"/>
          </ac:spMkLst>
        </pc:spChg>
        <pc:spChg chg="mod">
          <ac:chgData name="Juan Raúl Padrón Griffe" userId="385cb459f0ad6e5a" providerId="LiveId" clId="{B1F630CC-50BC-449E-A6B1-49F54F43377A}" dt="2024-09-26T14:02:37.956" v="11291" actId="27803"/>
          <ac:spMkLst>
            <pc:docMk/>
            <pc:sldMk cId="3930884257" sldId="384"/>
            <ac:spMk id="251" creationId="{6037A0E1-CB63-522E-99AC-2B73106F1E61}"/>
          </ac:spMkLst>
        </pc:spChg>
        <pc:spChg chg="mod">
          <ac:chgData name="Juan Raúl Padrón Griffe" userId="385cb459f0ad6e5a" providerId="LiveId" clId="{B1F630CC-50BC-449E-A6B1-49F54F43377A}" dt="2024-09-26T14:02:37.956" v="11291" actId="27803"/>
          <ac:spMkLst>
            <pc:docMk/>
            <pc:sldMk cId="3930884257" sldId="384"/>
            <ac:spMk id="252" creationId="{20F165CB-9774-6C46-D210-BE50563DDEAC}"/>
          </ac:spMkLst>
        </pc:spChg>
        <pc:spChg chg="mod">
          <ac:chgData name="Juan Raúl Padrón Griffe" userId="385cb459f0ad6e5a" providerId="LiveId" clId="{B1F630CC-50BC-449E-A6B1-49F54F43377A}" dt="2024-09-26T14:02:37.956" v="11291" actId="27803"/>
          <ac:spMkLst>
            <pc:docMk/>
            <pc:sldMk cId="3930884257" sldId="384"/>
            <ac:spMk id="253" creationId="{6D673AF4-166A-14B9-C9F3-68F8E4CE38A1}"/>
          </ac:spMkLst>
        </pc:spChg>
        <pc:spChg chg="mod">
          <ac:chgData name="Juan Raúl Padrón Griffe" userId="385cb459f0ad6e5a" providerId="LiveId" clId="{B1F630CC-50BC-449E-A6B1-49F54F43377A}" dt="2024-09-26T14:02:37.956" v="11291" actId="27803"/>
          <ac:spMkLst>
            <pc:docMk/>
            <pc:sldMk cId="3930884257" sldId="384"/>
            <ac:spMk id="254" creationId="{DCDB963F-AD8C-20F9-7D57-A60F78BF6145}"/>
          </ac:spMkLst>
        </pc:spChg>
        <pc:spChg chg="mod">
          <ac:chgData name="Juan Raúl Padrón Griffe" userId="385cb459f0ad6e5a" providerId="LiveId" clId="{B1F630CC-50BC-449E-A6B1-49F54F43377A}" dt="2024-09-26T14:02:37.956" v="11291" actId="27803"/>
          <ac:spMkLst>
            <pc:docMk/>
            <pc:sldMk cId="3930884257" sldId="384"/>
            <ac:spMk id="255" creationId="{3B7A2878-1456-4F2F-33B7-1699C7D68700}"/>
          </ac:spMkLst>
        </pc:spChg>
        <pc:spChg chg="mod">
          <ac:chgData name="Juan Raúl Padrón Griffe" userId="385cb459f0ad6e5a" providerId="LiveId" clId="{B1F630CC-50BC-449E-A6B1-49F54F43377A}" dt="2024-09-26T14:02:37.956" v="11291" actId="27803"/>
          <ac:spMkLst>
            <pc:docMk/>
            <pc:sldMk cId="3930884257" sldId="384"/>
            <ac:spMk id="256" creationId="{A27F9C00-2C09-CF3C-6928-851E25AC3F79}"/>
          </ac:spMkLst>
        </pc:spChg>
        <pc:spChg chg="mod">
          <ac:chgData name="Juan Raúl Padrón Griffe" userId="385cb459f0ad6e5a" providerId="LiveId" clId="{B1F630CC-50BC-449E-A6B1-49F54F43377A}" dt="2024-09-26T14:02:37.956" v="11291" actId="27803"/>
          <ac:spMkLst>
            <pc:docMk/>
            <pc:sldMk cId="3930884257" sldId="384"/>
            <ac:spMk id="257" creationId="{5C76DE5F-37CD-3BB7-C1CC-5DDFEEDDD8D0}"/>
          </ac:spMkLst>
        </pc:spChg>
        <pc:spChg chg="mod">
          <ac:chgData name="Juan Raúl Padrón Griffe" userId="385cb459f0ad6e5a" providerId="LiveId" clId="{B1F630CC-50BC-449E-A6B1-49F54F43377A}" dt="2024-09-26T14:02:37.956" v="11291" actId="27803"/>
          <ac:spMkLst>
            <pc:docMk/>
            <pc:sldMk cId="3930884257" sldId="384"/>
            <ac:spMk id="258" creationId="{384EA8E2-BF47-F7C2-9330-E95C3A1E1F2F}"/>
          </ac:spMkLst>
        </pc:spChg>
        <pc:spChg chg="mod">
          <ac:chgData name="Juan Raúl Padrón Griffe" userId="385cb459f0ad6e5a" providerId="LiveId" clId="{B1F630CC-50BC-449E-A6B1-49F54F43377A}" dt="2024-09-26T14:02:37.956" v="11291" actId="27803"/>
          <ac:spMkLst>
            <pc:docMk/>
            <pc:sldMk cId="3930884257" sldId="384"/>
            <ac:spMk id="259" creationId="{4CCFC665-D82A-D16C-DA30-EB7768B29F04}"/>
          </ac:spMkLst>
        </pc:spChg>
        <pc:spChg chg="mod">
          <ac:chgData name="Juan Raúl Padrón Griffe" userId="385cb459f0ad6e5a" providerId="LiveId" clId="{B1F630CC-50BC-449E-A6B1-49F54F43377A}" dt="2024-09-26T14:02:37.956" v="11291" actId="27803"/>
          <ac:spMkLst>
            <pc:docMk/>
            <pc:sldMk cId="3930884257" sldId="384"/>
            <ac:spMk id="260" creationId="{7BD1B512-384A-1FED-4BDF-30145538338D}"/>
          </ac:spMkLst>
        </pc:spChg>
        <pc:spChg chg="mod">
          <ac:chgData name="Juan Raúl Padrón Griffe" userId="385cb459f0ad6e5a" providerId="LiveId" clId="{B1F630CC-50BC-449E-A6B1-49F54F43377A}" dt="2024-09-26T14:02:37.956" v="11291" actId="27803"/>
          <ac:spMkLst>
            <pc:docMk/>
            <pc:sldMk cId="3930884257" sldId="384"/>
            <ac:spMk id="261" creationId="{C7E87DBA-F641-6B98-1C82-9DFB8BB46DFA}"/>
          </ac:spMkLst>
        </pc:spChg>
        <pc:spChg chg="mod">
          <ac:chgData name="Juan Raúl Padrón Griffe" userId="385cb459f0ad6e5a" providerId="LiveId" clId="{B1F630CC-50BC-449E-A6B1-49F54F43377A}" dt="2024-09-26T14:02:37.956" v="11291" actId="27803"/>
          <ac:spMkLst>
            <pc:docMk/>
            <pc:sldMk cId="3930884257" sldId="384"/>
            <ac:spMk id="262" creationId="{B4CF128F-7B93-FFB0-8661-3FB55012B8FB}"/>
          </ac:spMkLst>
        </pc:spChg>
        <pc:spChg chg="mod">
          <ac:chgData name="Juan Raúl Padrón Griffe" userId="385cb459f0ad6e5a" providerId="LiveId" clId="{B1F630CC-50BC-449E-A6B1-49F54F43377A}" dt="2024-09-26T14:02:37.956" v="11291" actId="27803"/>
          <ac:spMkLst>
            <pc:docMk/>
            <pc:sldMk cId="3930884257" sldId="384"/>
            <ac:spMk id="263" creationId="{D386296D-7B01-C52A-1481-9CD0994D88BD}"/>
          </ac:spMkLst>
        </pc:spChg>
        <pc:spChg chg="mod">
          <ac:chgData name="Juan Raúl Padrón Griffe" userId="385cb459f0ad6e5a" providerId="LiveId" clId="{B1F630CC-50BC-449E-A6B1-49F54F43377A}" dt="2024-09-26T14:02:37.956" v="11291" actId="27803"/>
          <ac:spMkLst>
            <pc:docMk/>
            <pc:sldMk cId="3930884257" sldId="384"/>
            <ac:spMk id="264" creationId="{AD171DDB-BDCE-F980-65E8-5C44F9F33419}"/>
          </ac:spMkLst>
        </pc:spChg>
        <pc:spChg chg="mod">
          <ac:chgData name="Juan Raúl Padrón Griffe" userId="385cb459f0ad6e5a" providerId="LiveId" clId="{B1F630CC-50BC-449E-A6B1-49F54F43377A}" dt="2024-09-26T14:02:37.956" v="11291" actId="27803"/>
          <ac:spMkLst>
            <pc:docMk/>
            <pc:sldMk cId="3930884257" sldId="384"/>
            <ac:spMk id="265" creationId="{DA6E9A9A-D723-E190-43A3-266DC27DC306}"/>
          </ac:spMkLst>
        </pc:spChg>
        <pc:spChg chg="mod">
          <ac:chgData name="Juan Raúl Padrón Griffe" userId="385cb459f0ad6e5a" providerId="LiveId" clId="{B1F630CC-50BC-449E-A6B1-49F54F43377A}" dt="2024-09-26T14:02:37.956" v="11291" actId="27803"/>
          <ac:spMkLst>
            <pc:docMk/>
            <pc:sldMk cId="3930884257" sldId="384"/>
            <ac:spMk id="266" creationId="{DF13AD72-F15A-9C01-8C48-E0044BB780FA}"/>
          </ac:spMkLst>
        </pc:spChg>
        <pc:spChg chg="mod">
          <ac:chgData name="Juan Raúl Padrón Griffe" userId="385cb459f0ad6e5a" providerId="LiveId" clId="{B1F630CC-50BC-449E-A6B1-49F54F43377A}" dt="2024-09-26T14:02:37.956" v="11291" actId="27803"/>
          <ac:spMkLst>
            <pc:docMk/>
            <pc:sldMk cId="3930884257" sldId="384"/>
            <ac:spMk id="267" creationId="{B66F9B0C-84FF-9558-0E9F-A1FC7E1AC479}"/>
          </ac:spMkLst>
        </pc:spChg>
        <pc:spChg chg="mod">
          <ac:chgData name="Juan Raúl Padrón Griffe" userId="385cb459f0ad6e5a" providerId="LiveId" clId="{B1F630CC-50BC-449E-A6B1-49F54F43377A}" dt="2024-09-26T14:02:37.956" v="11291" actId="27803"/>
          <ac:spMkLst>
            <pc:docMk/>
            <pc:sldMk cId="3930884257" sldId="384"/>
            <ac:spMk id="268" creationId="{5D349E15-12A1-FF14-9D91-6E7AAF3EF31F}"/>
          </ac:spMkLst>
        </pc:spChg>
        <pc:spChg chg="mod">
          <ac:chgData name="Juan Raúl Padrón Griffe" userId="385cb459f0ad6e5a" providerId="LiveId" clId="{B1F630CC-50BC-449E-A6B1-49F54F43377A}" dt="2024-09-26T14:02:37.956" v="11291" actId="27803"/>
          <ac:spMkLst>
            <pc:docMk/>
            <pc:sldMk cId="3930884257" sldId="384"/>
            <ac:spMk id="269" creationId="{6F1AA87F-527E-9E61-E069-2CD9B019F618}"/>
          </ac:spMkLst>
        </pc:spChg>
        <pc:spChg chg="mod">
          <ac:chgData name="Juan Raúl Padrón Griffe" userId="385cb459f0ad6e5a" providerId="LiveId" clId="{B1F630CC-50BC-449E-A6B1-49F54F43377A}" dt="2024-09-26T14:02:37.956" v="11291" actId="27803"/>
          <ac:spMkLst>
            <pc:docMk/>
            <pc:sldMk cId="3930884257" sldId="384"/>
            <ac:spMk id="270" creationId="{D31654FE-8214-A3A4-EC85-01D7BFBDE0AB}"/>
          </ac:spMkLst>
        </pc:spChg>
        <pc:spChg chg="mod">
          <ac:chgData name="Juan Raúl Padrón Griffe" userId="385cb459f0ad6e5a" providerId="LiveId" clId="{B1F630CC-50BC-449E-A6B1-49F54F43377A}" dt="2024-09-26T14:02:37.956" v="11291" actId="27803"/>
          <ac:spMkLst>
            <pc:docMk/>
            <pc:sldMk cId="3930884257" sldId="384"/>
            <ac:spMk id="271" creationId="{CCC4ADE5-DB56-3A5C-8A68-7412D978C29F}"/>
          </ac:spMkLst>
        </pc:spChg>
        <pc:spChg chg="mod">
          <ac:chgData name="Juan Raúl Padrón Griffe" userId="385cb459f0ad6e5a" providerId="LiveId" clId="{B1F630CC-50BC-449E-A6B1-49F54F43377A}" dt="2024-09-26T14:02:37.956" v="11291" actId="27803"/>
          <ac:spMkLst>
            <pc:docMk/>
            <pc:sldMk cId="3930884257" sldId="384"/>
            <ac:spMk id="272" creationId="{E425C43A-3668-C6EF-A138-D4CA395A562C}"/>
          </ac:spMkLst>
        </pc:spChg>
        <pc:spChg chg="mod">
          <ac:chgData name="Juan Raúl Padrón Griffe" userId="385cb459f0ad6e5a" providerId="LiveId" clId="{B1F630CC-50BC-449E-A6B1-49F54F43377A}" dt="2024-09-26T14:02:37.956" v="11291" actId="27803"/>
          <ac:spMkLst>
            <pc:docMk/>
            <pc:sldMk cId="3930884257" sldId="384"/>
            <ac:spMk id="273" creationId="{0FC3F388-CD35-3021-5397-3DC381EE80CA}"/>
          </ac:spMkLst>
        </pc:spChg>
        <pc:spChg chg="mod">
          <ac:chgData name="Juan Raúl Padrón Griffe" userId="385cb459f0ad6e5a" providerId="LiveId" clId="{B1F630CC-50BC-449E-A6B1-49F54F43377A}" dt="2024-09-26T14:02:37.956" v="11291" actId="27803"/>
          <ac:spMkLst>
            <pc:docMk/>
            <pc:sldMk cId="3930884257" sldId="384"/>
            <ac:spMk id="274" creationId="{F8E2827C-B144-833B-C887-52A2664B3247}"/>
          </ac:spMkLst>
        </pc:spChg>
        <pc:spChg chg="mod">
          <ac:chgData name="Juan Raúl Padrón Griffe" userId="385cb459f0ad6e5a" providerId="LiveId" clId="{B1F630CC-50BC-449E-A6B1-49F54F43377A}" dt="2024-09-26T14:02:37.956" v="11291" actId="27803"/>
          <ac:spMkLst>
            <pc:docMk/>
            <pc:sldMk cId="3930884257" sldId="384"/>
            <ac:spMk id="275" creationId="{D1B3EFEB-A5FC-5964-F646-BEEFEB240C78}"/>
          </ac:spMkLst>
        </pc:spChg>
        <pc:spChg chg="mod">
          <ac:chgData name="Juan Raúl Padrón Griffe" userId="385cb459f0ad6e5a" providerId="LiveId" clId="{B1F630CC-50BC-449E-A6B1-49F54F43377A}" dt="2024-09-26T14:02:37.956" v="11291" actId="27803"/>
          <ac:spMkLst>
            <pc:docMk/>
            <pc:sldMk cId="3930884257" sldId="384"/>
            <ac:spMk id="276" creationId="{7C1DD7A2-960F-F45A-8754-E3216C7D5A3D}"/>
          </ac:spMkLst>
        </pc:spChg>
        <pc:spChg chg="mod">
          <ac:chgData name="Juan Raúl Padrón Griffe" userId="385cb459f0ad6e5a" providerId="LiveId" clId="{B1F630CC-50BC-449E-A6B1-49F54F43377A}" dt="2024-09-26T14:02:37.956" v="11291" actId="27803"/>
          <ac:spMkLst>
            <pc:docMk/>
            <pc:sldMk cId="3930884257" sldId="384"/>
            <ac:spMk id="277" creationId="{53840850-6170-44F9-D0F0-FC371B8761C7}"/>
          </ac:spMkLst>
        </pc:spChg>
        <pc:spChg chg="mod">
          <ac:chgData name="Juan Raúl Padrón Griffe" userId="385cb459f0ad6e5a" providerId="LiveId" clId="{B1F630CC-50BC-449E-A6B1-49F54F43377A}" dt="2024-09-26T14:02:37.956" v="11291" actId="27803"/>
          <ac:spMkLst>
            <pc:docMk/>
            <pc:sldMk cId="3930884257" sldId="384"/>
            <ac:spMk id="278" creationId="{C49D08D1-7EC9-0E4E-CE59-7970F602F1DB}"/>
          </ac:spMkLst>
        </pc:spChg>
        <pc:spChg chg="mod">
          <ac:chgData name="Juan Raúl Padrón Griffe" userId="385cb459f0ad6e5a" providerId="LiveId" clId="{B1F630CC-50BC-449E-A6B1-49F54F43377A}" dt="2024-09-26T14:02:37.956" v="11291" actId="27803"/>
          <ac:spMkLst>
            <pc:docMk/>
            <pc:sldMk cId="3930884257" sldId="384"/>
            <ac:spMk id="279" creationId="{0714A6D1-0F14-FC81-D07E-5B662681B719}"/>
          </ac:spMkLst>
        </pc:spChg>
        <pc:spChg chg="mod">
          <ac:chgData name="Juan Raúl Padrón Griffe" userId="385cb459f0ad6e5a" providerId="LiveId" clId="{B1F630CC-50BC-449E-A6B1-49F54F43377A}" dt="2024-09-26T14:02:37.956" v="11291" actId="27803"/>
          <ac:spMkLst>
            <pc:docMk/>
            <pc:sldMk cId="3930884257" sldId="384"/>
            <ac:spMk id="280" creationId="{0CB42D22-DA04-4BC6-B4B6-6D317A906998}"/>
          </ac:spMkLst>
        </pc:spChg>
        <pc:spChg chg="mod">
          <ac:chgData name="Juan Raúl Padrón Griffe" userId="385cb459f0ad6e5a" providerId="LiveId" clId="{B1F630CC-50BC-449E-A6B1-49F54F43377A}" dt="2024-09-26T14:02:37.956" v="11291" actId="27803"/>
          <ac:spMkLst>
            <pc:docMk/>
            <pc:sldMk cId="3930884257" sldId="384"/>
            <ac:spMk id="281" creationId="{1567DBE5-3394-5D70-F870-E0E06F43080D}"/>
          </ac:spMkLst>
        </pc:spChg>
        <pc:spChg chg="mod">
          <ac:chgData name="Juan Raúl Padrón Griffe" userId="385cb459f0ad6e5a" providerId="LiveId" clId="{B1F630CC-50BC-449E-A6B1-49F54F43377A}" dt="2024-09-26T14:02:37.956" v="11291" actId="27803"/>
          <ac:spMkLst>
            <pc:docMk/>
            <pc:sldMk cId="3930884257" sldId="384"/>
            <ac:spMk id="282" creationId="{DE98417D-A909-5D27-DC70-FA03A5B6B1A0}"/>
          </ac:spMkLst>
        </pc:spChg>
        <pc:spChg chg="mod">
          <ac:chgData name="Juan Raúl Padrón Griffe" userId="385cb459f0ad6e5a" providerId="LiveId" clId="{B1F630CC-50BC-449E-A6B1-49F54F43377A}" dt="2024-09-26T14:02:37.956" v="11291" actId="27803"/>
          <ac:spMkLst>
            <pc:docMk/>
            <pc:sldMk cId="3930884257" sldId="384"/>
            <ac:spMk id="283" creationId="{55D7E604-8298-326D-4120-64F6031606DF}"/>
          </ac:spMkLst>
        </pc:spChg>
        <pc:spChg chg="mod">
          <ac:chgData name="Juan Raúl Padrón Griffe" userId="385cb459f0ad6e5a" providerId="LiveId" clId="{B1F630CC-50BC-449E-A6B1-49F54F43377A}" dt="2024-09-26T14:02:37.956" v="11291" actId="27803"/>
          <ac:spMkLst>
            <pc:docMk/>
            <pc:sldMk cId="3930884257" sldId="384"/>
            <ac:spMk id="284" creationId="{62705369-4F56-6300-9374-583893872D44}"/>
          </ac:spMkLst>
        </pc:spChg>
        <pc:spChg chg="mod">
          <ac:chgData name="Juan Raúl Padrón Griffe" userId="385cb459f0ad6e5a" providerId="LiveId" clId="{B1F630CC-50BC-449E-A6B1-49F54F43377A}" dt="2024-09-26T14:02:37.956" v="11291" actId="27803"/>
          <ac:spMkLst>
            <pc:docMk/>
            <pc:sldMk cId="3930884257" sldId="384"/>
            <ac:spMk id="285" creationId="{504351E2-F539-65EC-EC06-9FB118C3E7C7}"/>
          </ac:spMkLst>
        </pc:spChg>
        <pc:spChg chg="mod">
          <ac:chgData name="Juan Raúl Padrón Griffe" userId="385cb459f0ad6e5a" providerId="LiveId" clId="{B1F630CC-50BC-449E-A6B1-49F54F43377A}" dt="2024-09-26T14:02:37.956" v="11291" actId="27803"/>
          <ac:spMkLst>
            <pc:docMk/>
            <pc:sldMk cId="3930884257" sldId="384"/>
            <ac:spMk id="286" creationId="{9D12DEBB-D18F-853F-76A3-1C0B092450E3}"/>
          </ac:spMkLst>
        </pc:spChg>
        <pc:spChg chg="mod">
          <ac:chgData name="Juan Raúl Padrón Griffe" userId="385cb459f0ad6e5a" providerId="LiveId" clId="{B1F630CC-50BC-449E-A6B1-49F54F43377A}" dt="2024-09-26T14:02:37.956" v="11291" actId="27803"/>
          <ac:spMkLst>
            <pc:docMk/>
            <pc:sldMk cId="3930884257" sldId="384"/>
            <ac:spMk id="287" creationId="{439D6B1E-FBF4-B486-866A-FEB4ED911614}"/>
          </ac:spMkLst>
        </pc:spChg>
        <pc:spChg chg="mod">
          <ac:chgData name="Juan Raúl Padrón Griffe" userId="385cb459f0ad6e5a" providerId="LiveId" clId="{B1F630CC-50BC-449E-A6B1-49F54F43377A}" dt="2024-09-26T14:02:37.956" v="11291" actId="27803"/>
          <ac:spMkLst>
            <pc:docMk/>
            <pc:sldMk cId="3930884257" sldId="384"/>
            <ac:spMk id="288" creationId="{DBFA1C13-485A-DC21-71C5-F9AD46C49ACA}"/>
          </ac:spMkLst>
        </pc:spChg>
        <pc:spChg chg="mod">
          <ac:chgData name="Juan Raúl Padrón Griffe" userId="385cb459f0ad6e5a" providerId="LiveId" clId="{B1F630CC-50BC-449E-A6B1-49F54F43377A}" dt="2024-09-26T14:02:37.956" v="11291" actId="27803"/>
          <ac:spMkLst>
            <pc:docMk/>
            <pc:sldMk cId="3930884257" sldId="384"/>
            <ac:spMk id="289" creationId="{7D8C6509-D235-CD46-5A7B-EF44FEDC70E7}"/>
          </ac:spMkLst>
        </pc:spChg>
        <pc:spChg chg="mod">
          <ac:chgData name="Juan Raúl Padrón Griffe" userId="385cb459f0ad6e5a" providerId="LiveId" clId="{B1F630CC-50BC-449E-A6B1-49F54F43377A}" dt="2024-09-26T14:02:37.956" v="11291" actId="27803"/>
          <ac:spMkLst>
            <pc:docMk/>
            <pc:sldMk cId="3930884257" sldId="384"/>
            <ac:spMk id="290" creationId="{1E6FC6BF-1365-2567-6744-0C67AD403E8E}"/>
          </ac:spMkLst>
        </pc:spChg>
        <pc:spChg chg="mod">
          <ac:chgData name="Juan Raúl Padrón Griffe" userId="385cb459f0ad6e5a" providerId="LiveId" clId="{B1F630CC-50BC-449E-A6B1-49F54F43377A}" dt="2024-09-26T14:02:37.956" v="11291" actId="27803"/>
          <ac:spMkLst>
            <pc:docMk/>
            <pc:sldMk cId="3930884257" sldId="384"/>
            <ac:spMk id="291" creationId="{93AAAEE8-4816-932B-7361-CA41F0502C83}"/>
          </ac:spMkLst>
        </pc:spChg>
        <pc:spChg chg="mod">
          <ac:chgData name="Juan Raúl Padrón Griffe" userId="385cb459f0ad6e5a" providerId="LiveId" clId="{B1F630CC-50BC-449E-A6B1-49F54F43377A}" dt="2024-09-26T14:02:37.956" v="11291" actId="27803"/>
          <ac:spMkLst>
            <pc:docMk/>
            <pc:sldMk cId="3930884257" sldId="384"/>
            <ac:spMk id="292" creationId="{0AEB49F6-4E1C-AB51-123B-D8D85CE2A865}"/>
          </ac:spMkLst>
        </pc:spChg>
        <pc:spChg chg="mod">
          <ac:chgData name="Juan Raúl Padrón Griffe" userId="385cb459f0ad6e5a" providerId="LiveId" clId="{B1F630CC-50BC-449E-A6B1-49F54F43377A}" dt="2024-09-26T14:02:37.956" v="11291" actId="27803"/>
          <ac:spMkLst>
            <pc:docMk/>
            <pc:sldMk cId="3930884257" sldId="384"/>
            <ac:spMk id="293" creationId="{C8351ED2-884F-CFBC-85B5-7A5E95AE469F}"/>
          </ac:spMkLst>
        </pc:spChg>
        <pc:spChg chg="mod">
          <ac:chgData name="Juan Raúl Padrón Griffe" userId="385cb459f0ad6e5a" providerId="LiveId" clId="{B1F630CC-50BC-449E-A6B1-49F54F43377A}" dt="2024-09-26T14:02:37.956" v="11291" actId="27803"/>
          <ac:spMkLst>
            <pc:docMk/>
            <pc:sldMk cId="3930884257" sldId="384"/>
            <ac:spMk id="294" creationId="{BB2A69E7-3B14-8015-F116-CECAAE09EE41}"/>
          </ac:spMkLst>
        </pc:spChg>
        <pc:spChg chg="mod">
          <ac:chgData name="Juan Raúl Padrón Griffe" userId="385cb459f0ad6e5a" providerId="LiveId" clId="{B1F630CC-50BC-449E-A6B1-49F54F43377A}" dt="2024-09-26T14:02:37.956" v="11291" actId="27803"/>
          <ac:spMkLst>
            <pc:docMk/>
            <pc:sldMk cId="3930884257" sldId="384"/>
            <ac:spMk id="295" creationId="{FB1B9D6D-C2D6-3338-E7C3-70B3E9E4FD64}"/>
          </ac:spMkLst>
        </pc:spChg>
        <pc:spChg chg="mod">
          <ac:chgData name="Juan Raúl Padrón Griffe" userId="385cb459f0ad6e5a" providerId="LiveId" clId="{B1F630CC-50BC-449E-A6B1-49F54F43377A}" dt="2024-09-26T14:02:37.956" v="11291" actId="27803"/>
          <ac:spMkLst>
            <pc:docMk/>
            <pc:sldMk cId="3930884257" sldId="384"/>
            <ac:spMk id="296" creationId="{9DD707AF-D49D-6C6D-2405-06077C879E92}"/>
          </ac:spMkLst>
        </pc:spChg>
        <pc:spChg chg="mod">
          <ac:chgData name="Juan Raúl Padrón Griffe" userId="385cb459f0ad6e5a" providerId="LiveId" clId="{B1F630CC-50BC-449E-A6B1-49F54F43377A}" dt="2024-09-26T14:02:37.956" v="11291" actId="27803"/>
          <ac:spMkLst>
            <pc:docMk/>
            <pc:sldMk cId="3930884257" sldId="384"/>
            <ac:spMk id="297" creationId="{F2281200-B4C2-2887-EA5B-71B0E0CF2F62}"/>
          </ac:spMkLst>
        </pc:spChg>
        <pc:spChg chg="mod">
          <ac:chgData name="Juan Raúl Padrón Griffe" userId="385cb459f0ad6e5a" providerId="LiveId" clId="{B1F630CC-50BC-449E-A6B1-49F54F43377A}" dt="2024-09-26T14:02:37.956" v="11291" actId="27803"/>
          <ac:spMkLst>
            <pc:docMk/>
            <pc:sldMk cId="3930884257" sldId="384"/>
            <ac:spMk id="298" creationId="{ED88B5D9-666F-4CE3-9BCA-9AAD6541B4A4}"/>
          </ac:spMkLst>
        </pc:spChg>
        <pc:spChg chg="mod">
          <ac:chgData name="Juan Raúl Padrón Griffe" userId="385cb459f0ad6e5a" providerId="LiveId" clId="{B1F630CC-50BC-449E-A6B1-49F54F43377A}" dt="2024-09-26T14:02:37.956" v="11291" actId="27803"/>
          <ac:spMkLst>
            <pc:docMk/>
            <pc:sldMk cId="3930884257" sldId="384"/>
            <ac:spMk id="299" creationId="{2A650798-482C-D63B-5736-10C1FEE198DD}"/>
          </ac:spMkLst>
        </pc:spChg>
        <pc:spChg chg="mod">
          <ac:chgData name="Juan Raúl Padrón Griffe" userId="385cb459f0ad6e5a" providerId="LiveId" clId="{B1F630CC-50BC-449E-A6B1-49F54F43377A}" dt="2024-09-26T14:02:37.956" v="11291" actId="27803"/>
          <ac:spMkLst>
            <pc:docMk/>
            <pc:sldMk cId="3930884257" sldId="384"/>
            <ac:spMk id="300" creationId="{46344B6D-990B-60AB-F284-83557CB9598A}"/>
          </ac:spMkLst>
        </pc:spChg>
        <pc:spChg chg="mod">
          <ac:chgData name="Juan Raúl Padrón Griffe" userId="385cb459f0ad6e5a" providerId="LiveId" clId="{B1F630CC-50BC-449E-A6B1-49F54F43377A}" dt="2024-09-26T14:02:37.956" v="11291" actId="27803"/>
          <ac:spMkLst>
            <pc:docMk/>
            <pc:sldMk cId="3930884257" sldId="384"/>
            <ac:spMk id="301" creationId="{D8A78F0B-F6D3-06E9-C15F-3BC07D52EF28}"/>
          </ac:spMkLst>
        </pc:spChg>
        <pc:spChg chg="mod">
          <ac:chgData name="Juan Raúl Padrón Griffe" userId="385cb459f0ad6e5a" providerId="LiveId" clId="{B1F630CC-50BC-449E-A6B1-49F54F43377A}" dt="2024-09-26T14:02:37.956" v="11291" actId="27803"/>
          <ac:spMkLst>
            <pc:docMk/>
            <pc:sldMk cId="3930884257" sldId="384"/>
            <ac:spMk id="302" creationId="{ACD98E14-DCB5-BD09-8D02-BA4F165A2830}"/>
          </ac:spMkLst>
        </pc:spChg>
        <pc:spChg chg="mod">
          <ac:chgData name="Juan Raúl Padrón Griffe" userId="385cb459f0ad6e5a" providerId="LiveId" clId="{B1F630CC-50BC-449E-A6B1-49F54F43377A}" dt="2024-09-26T14:02:37.956" v="11291" actId="27803"/>
          <ac:spMkLst>
            <pc:docMk/>
            <pc:sldMk cId="3930884257" sldId="384"/>
            <ac:spMk id="303" creationId="{EADFDD08-DC3D-0046-3784-8A9B9F884FF3}"/>
          </ac:spMkLst>
        </pc:spChg>
        <pc:spChg chg="mod">
          <ac:chgData name="Juan Raúl Padrón Griffe" userId="385cb459f0ad6e5a" providerId="LiveId" clId="{B1F630CC-50BC-449E-A6B1-49F54F43377A}" dt="2024-09-26T14:02:37.956" v="11291" actId="27803"/>
          <ac:spMkLst>
            <pc:docMk/>
            <pc:sldMk cId="3930884257" sldId="384"/>
            <ac:spMk id="304" creationId="{FCEB1FB5-7DF8-C209-B4DD-C71EEAFC4B14}"/>
          </ac:spMkLst>
        </pc:spChg>
        <pc:spChg chg="mod">
          <ac:chgData name="Juan Raúl Padrón Griffe" userId="385cb459f0ad6e5a" providerId="LiveId" clId="{B1F630CC-50BC-449E-A6B1-49F54F43377A}" dt="2024-09-26T14:02:37.956" v="11291" actId="27803"/>
          <ac:spMkLst>
            <pc:docMk/>
            <pc:sldMk cId="3930884257" sldId="384"/>
            <ac:spMk id="305" creationId="{EED77C26-F586-949B-9397-AA34E74EC73C}"/>
          </ac:spMkLst>
        </pc:spChg>
        <pc:spChg chg="mod">
          <ac:chgData name="Juan Raúl Padrón Griffe" userId="385cb459f0ad6e5a" providerId="LiveId" clId="{B1F630CC-50BC-449E-A6B1-49F54F43377A}" dt="2024-09-26T14:02:37.956" v="11291" actId="27803"/>
          <ac:spMkLst>
            <pc:docMk/>
            <pc:sldMk cId="3930884257" sldId="384"/>
            <ac:spMk id="306" creationId="{EE3B1683-2960-6EEB-25F8-E4173E30AF5A}"/>
          </ac:spMkLst>
        </pc:spChg>
        <pc:spChg chg="mod">
          <ac:chgData name="Juan Raúl Padrón Griffe" userId="385cb459f0ad6e5a" providerId="LiveId" clId="{B1F630CC-50BC-449E-A6B1-49F54F43377A}" dt="2024-09-26T14:02:37.956" v="11291" actId="27803"/>
          <ac:spMkLst>
            <pc:docMk/>
            <pc:sldMk cId="3930884257" sldId="384"/>
            <ac:spMk id="307" creationId="{4405954E-EA84-3ED8-54BA-1046AA5D5C31}"/>
          </ac:spMkLst>
        </pc:spChg>
        <pc:spChg chg="mod">
          <ac:chgData name="Juan Raúl Padrón Griffe" userId="385cb459f0ad6e5a" providerId="LiveId" clId="{B1F630CC-50BC-449E-A6B1-49F54F43377A}" dt="2024-09-26T14:02:37.956" v="11291" actId="27803"/>
          <ac:spMkLst>
            <pc:docMk/>
            <pc:sldMk cId="3930884257" sldId="384"/>
            <ac:spMk id="308" creationId="{FEF0BFF9-B822-80D1-4F10-8B5EBC1C5F5B}"/>
          </ac:spMkLst>
        </pc:spChg>
        <pc:spChg chg="mod">
          <ac:chgData name="Juan Raúl Padrón Griffe" userId="385cb459f0ad6e5a" providerId="LiveId" clId="{B1F630CC-50BC-449E-A6B1-49F54F43377A}" dt="2024-09-26T14:02:37.956" v="11291" actId="27803"/>
          <ac:spMkLst>
            <pc:docMk/>
            <pc:sldMk cId="3930884257" sldId="384"/>
            <ac:spMk id="309" creationId="{12EE44AB-E846-40CD-7F4A-8980BA55D40E}"/>
          </ac:spMkLst>
        </pc:spChg>
        <pc:spChg chg="mod">
          <ac:chgData name="Juan Raúl Padrón Griffe" userId="385cb459f0ad6e5a" providerId="LiveId" clId="{B1F630CC-50BC-449E-A6B1-49F54F43377A}" dt="2024-09-26T14:02:37.956" v="11291" actId="27803"/>
          <ac:spMkLst>
            <pc:docMk/>
            <pc:sldMk cId="3930884257" sldId="384"/>
            <ac:spMk id="310" creationId="{887A16A7-A8A9-D5B2-6DDF-D337FE3244C9}"/>
          </ac:spMkLst>
        </pc:spChg>
        <pc:spChg chg="mod">
          <ac:chgData name="Juan Raúl Padrón Griffe" userId="385cb459f0ad6e5a" providerId="LiveId" clId="{B1F630CC-50BC-449E-A6B1-49F54F43377A}" dt="2024-09-26T14:02:37.956" v="11291" actId="27803"/>
          <ac:spMkLst>
            <pc:docMk/>
            <pc:sldMk cId="3930884257" sldId="384"/>
            <ac:spMk id="311" creationId="{6DD9B029-5175-EE2B-38BD-30FB788432F1}"/>
          </ac:spMkLst>
        </pc:spChg>
        <pc:spChg chg="mod">
          <ac:chgData name="Juan Raúl Padrón Griffe" userId="385cb459f0ad6e5a" providerId="LiveId" clId="{B1F630CC-50BC-449E-A6B1-49F54F43377A}" dt="2024-09-26T14:02:37.956" v="11291" actId="27803"/>
          <ac:spMkLst>
            <pc:docMk/>
            <pc:sldMk cId="3930884257" sldId="384"/>
            <ac:spMk id="312" creationId="{93366820-665D-EB09-A9B8-2722AC9ABD63}"/>
          </ac:spMkLst>
        </pc:spChg>
        <pc:spChg chg="mod">
          <ac:chgData name="Juan Raúl Padrón Griffe" userId="385cb459f0ad6e5a" providerId="LiveId" clId="{B1F630CC-50BC-449E-A6B1-49F54F43377A}" dt="2024-09-26T14:02:37.956" v="11291" actId="27803"/>
          <ac:spMkLst>
            <pc:docMk/>
            <pc:sldMk cId="3930884257" sldId="384"/>
            <ac:spMk id="313" creationId="{67D8D283-A51C-366F-2496-8A12B9631179}"/>
          </ac:spMkLst>
        </pc:spChg>
        <pc:spChg chg="mod">
          <ac:chgData name="Juan Raúl Padrón Griffe" userId="385cb459f0ad6e5a" providerId="LiveId" clId="{B1F630CC-50BC-449E-A6B1-49F54F43377A}" dt="2024-09-26T14:02:37.956" v="11291" actId="27803"/>
          <ac:spMkLst>
            <pc:docMk/>
            <pc:sldMk cId="3930884257" sldId="384"/>
            <ac:spMk id="314" creationId="{02C7D6E0-10F9-4E3C-35D6-308C7B4C02B5}"/>
          </ac:spMkLst>
        </pc:spChg>
        <pc:spChg chg="mod">
          <ac:chgData name="Juan Raúl Padrón Griffe" userId="385cb459f0ad6e5a" providerId="LiveId" clId="{B1F630CC-50BC-449E-A6B1-49F54F43377A}" dt="2024-09-26T14:02:37.956" v="11291" actId="27803"/>
          <ac:spMkLst>
            <pc:docMk/>
            <pc:sldMk cId="3930884257" sldId="384"/>
            <ac:spMk id="315" creationId="{20DC6740-2F8F-B7D5-B2CB-D4B457A054D9}"/>
          </ac:spMkLst>
        </pc:spChg>
        <pc:spChg chg="mod">
          <ac:chgData name="Juan Raúl Padrón Griffe" userId="385cb459f0ad6e5a" providerId="LiveId" clId="{B1F630CC-50BC-449E-A6B1-49F54F43377A}" dt="2024-09-26T14:02:37.956" v="11291" actId="27803"/>
          <ac:spMkLst>
            <pc:docMk/>
            <pc:sldMk cId="3930884257" sldId="384"/>
            <ac:spMk id="316" creationId="{1E725602-DC91-7EED-E775-B85276600330}"/>
          </ac:spMkLst>
        </pc:spChg>
        <pc:spChg chg="mod">
          <ac:chgData name="Juan Raúl Padrón Griffe" userId="385cb459f0ad6e5a" providerId="LiveId" clId="{B1F630CC-50BC-449E-A6B1-49F54F43377A}" dt="2024-09-26T14:02:37.956" v="11291" actId="27803"/>
          <ac:spMkLst>
            <pc:docMk/>
            <pc:sldMk cId="3930884257" sldId="384"/>
            <ac:spMk id="317" creationId="{C4B28A25-515D-FB47-1198-0455A795088A}"/>
          </ac:spMkLst>
        </pc:spChg>
        <pc:spChg chg="mod">
          <ac:chgData name="Juan Raúl Padrón Griffe" userId="385cb459f0ad6e5a" providerId="LiveId" clId="{B1F630CC-50BC-449E-A6B1-49F54F43377A}" dt="2024-09-26T14:02:37.956" v="11291" actId="27803"/>
          <ac:spMkLst>
            <pc:docMk/>
            <pc:sldMk cId="3930884257" sldId="384"/>
            <ac:spMk id="318" creationId="{EB9B6069-497A-7AEB-A2D0-E12F16BA0645}"/>
          </ac:spMkLst>
        </pc:spChg>
        <pc:spChg chg="mod">
          <ac:chgData name="Juan Raúl Padrón Griffe" userId="385cb459f0ad6e5a" providerId="LiveId" clId="{B1F630CC-50BC-449E-A6B1-49F54F43377A}" dt="2024-09-26T14:02:37.956" v="11291" actId="27803"/>
          <ac:spMkLst>
            <pc:docMk/>
            <pc:sldMk cId="3930884257" sldId="384"/>
            <ac:spMk id="319" creationId="{49776DD3-A9CA-917D-E135-1330724769BC}"/>
          </ac:spMkLst>
        </pc:spChg>
        <pc:spChg chg="mod">
          <ac:chgData name="Juan Raúl Padrón Griffe" userId="385cb459f0ad6e5a" providerId="LiveId" clId="{B1F630CC-50BC-449E-A6B1-49F54F43377A}" dt="2024-09-26T14:02:37.956" v="11291" actId="27803"/>
          <ac:spMkLst>
            <pc:docMk/>
            <pc:sldMk cId="3930884257" sldId="384"/>
            <ac:spMk id="320" creationId="{F57BB0D9-EFAA-4BE5-17AE-CCA1BF9F670D}"/>
          </ac:spMkLst>
        </pc:spChg>
        <pc:spChg chg="mod">
          <ac:chgData name="Juan Raúl Padrón Griffe" userId="385cb459f0ad6e5a" providerId="LiveId" clId="{B1F630CC-50BC-449E-A6B1-49F54F43377A}" dt="2024-09-26T14:02:37.956" v="11291" actId="27803"/>
          <ac:spMkLst>
            <pc:docMk/>
            <pc:sldMk cId="3930884257" sldId="384"/>
            <ac:spMk id="321" creationId="{C3C2992A-1B70-AB24-A085-B91ED568564F}"/>
          </ac:spMkLst>
        </pc:spChg>
        <pc:spChg chg="mod">
          <ac:chgData name="Juan Raúl Padrón Griffe" userId="385cb459f0ad6e5a" providerId="LiveId" clId="{B1F630CC-50BC-449E-A6B1-49F54F43377A}" dt="2024-09-26T14:02:37.956" v="11291" actId="27803"/>
          <ac:spMkLst>
            <pc:docMk/>
            <pc:sldMk cId="3930884257" sldId="384"/>
            <ac:spMk id="322" creationId="{56827739-3E86-3A77-28BF-780036D1D96F}"/>
          </ac:spMkLst>
        </pc:spChg>
        <pc:spChg chg="mod">
          <ac:chgData name="Juan Raúl Padrón Griffe" userId="385cb459f0ad6e5a" providerId="LiveId" clId="{B1F630CC-50BC-449E-A6B1-49F54F43377A}" dt="2024-09-26T14:02:37.956" v="11291" actId="27803"/>
          <ac:spMkLst>
            <pc:docMk/>
            <pc:sldMk cId="3930884257" sldId="384"/>
            <ac:spMk id="323" creationId="{CD1E5119-38D8-151D-B638-BD0594226A87}"/>
          </ac:spMkLst>
        </pc:spChg>
        <pc:spChg chg="mod">
          <ac:chgData name="Juan Raúl Padrón Griffe" userId="385cb459f0ad6e5a" providerId="LiveId" clId="{B1F630CC-50BC-449E-A6B1-49F54F43377A}" dt="2024-09-26T14:02:37.956" v="11291" actId="27803"/>
          <ac:spMkLst>
            <pc:docMk/>
            <pc:sldMk cId="3930884257" sldId="384"/>
            <ac:spMk id="324" creationId="{CD89EB92-97CB-7333-98A1-845176817D30}"/>
          </ac:spMkLst>
        </pc:spChg>
        <pc:spChg chg="mod">
          <ac:chgData name="Juan Raúl Padrón Griffe" userId="385cb459f0ad6e5a" providerId="LiveId" clId="{B1F630CC-50BC-449E-A6B1-49F54F43377A}" dt="2024-09-26T14:02:37.956" v="11291" actId="27803"/>
          <ac:spMkLst>
            <pc:docMk/>
            <pc:sldMk cId="3930884257" sldId="384"/>
            <ac:spMk id="325" creationId="{6CA564FE-A5C9-643A-2D44-F2AEE1FB6D26}"/>
          </ac:spMkLst>
        </pc:spChg>
        <pc:spChg chg="mod">
          <ac:chgData name="Juan Raúl Padrón Griffe" userId="385cb459f0ad6e5a" providerId="LiveId" clId="{B1F630CC-50BC-449E-A6B1-49F54F43377A}" dt="2024-09-26T14:02:37.956" v="11291" actId="27803"/>
          <ac:spMkLst>
            <pc:docMk/>
            <pc:sldMk cId="3930884257" sldId="384"/>
            <ac:spMk id="326" creationId="{6923929F-571D-BD4F-E971-714758EFB71F}"/>
          </ac:spMkLst>
        </pc:spChg>
        <pc:spChg chg="mod">
          <ac:chgData name="Juan Raúl Padrón Griffe" userId="385cb459f0ad6e5a" providerId="LiveId" clId="{B1F630CC-50BC-449E-A6B1-49F54F43377A}" dt="2024-09-26T14:02:37.956" v="11291" actId="27803"/>
          <ac:spMkLst>
            <pc:docMk/>
            <pc:sldMk cId="3930884257" sldId="384"/>
            <ac:spMk id="327" creationId="{6AD2A96A-2287-DAC5-F10B-EB1B9F905134}"/>
          </ac:spMkLst>
        </pc:spChg>
        <pc:spChg chg="mod">
          <ac:chgData name="Juan Raúl Padrón Griffe" userId="385cb459f0ad6e5a" providerId="LiveId" clId="{B1F630CC-50BC-449E-A6B1-49F54F43377A}" dt="2024-09-26T14:02:37.956" v="11291" actId="27803"/>
          <ac:spMkLst>
            <pc:docMk/>
            <pc:sldMk cId="3930884257" sldId="384"/>
            <ac:spMk id="328" creationId="{511B0515-463B-1231-A31F-BE5ECF923A4A}"/>
          </ac:spMkLst>
        </pc:spChg>
        <pc:spChg chg="mod">
          <ac:chgData name="Juan Raúl Padrón Griffe" userId="385cb459f0ad6e5a" providerId="LiveId" clId="{B1F630CC-50BC-449E-A6B1-49F54F43377A}" dt="2024-09-26T14:02:37.956" v="11291" actId="27803"/>
          <ac:spMkLst>
            <pc:docMk/>
            <pc:sldMk cId="3930884257" sldId="384"/>
            <ac:spMk id="329" creationId="{8C967F6B-E429-2ED7-71F6-5F4351D9DDD9}"/>
          </ac:spMkLst>
        </pc:spChg>
        <pc:spChg chg="mod">
          <ac:chgData name="Juan Raúl Padrón Griffe" userId="385cb459f0ad6e5a" providerId="LiveId" clId="{B1F630CC-50BC-449E-A6B1-49F54F43377A}" dt="2024-09-26T14:02:37.956" v="11291" actId="27803"/>
          <ac:spMkLst>
            <pc:docMk/>
            <pc:sldMk cId="3930884257" sldId="384"/>
            <ac:spMk id="330" creationId="{7AD8DA9E-ABDE-FABB-5592-C4F4F547C161}"/>
          </ac:spMkLst>
        </pc:spChg>
        <pc:spChg chg="mod">
          <ac:chgData name="Juan Raúl Padrón Griffe" userId="385cb459f0ad6e5a" providerId="LiveId" clId="{B1F630CC-50BC-449E-A6B1-49F54F43377A}" dt="2024-09-26T14:02:37.956" v="11291" actId="27803"/>
          <ac:spMkLst>
            <pc:docMk/>
            <pc:sldMk cId="3930884257" sldId="384"/>
            <ac:spMk id="331" creationId="{56DFC7BC-3091-EA1A-1116-22BF95D9CB29}"/>
          </ac:spMkLst>
        </pc:spChg>
        <pc:spChg chg="mod">
          <ac:chgData name="Juan Raúl Padrón Griffe" userId="385cb459f0ad6e5a" providerId="LiveId" clId="{B1F630CC-50BC-449E-A6B1-49F54F43377A}" dt="2024-09-26T14:02:37.956" v="11291" actId="27803"/>
          <ac:spMkLst>
            <pc:docMk/>
            <pc:sldMk cId="3930884257" sldId="384"/>
            <ac:spMk id="332" creationId="{A72D33ED-DB4B-1BDE-6CC7-D852780A4CF2}"/>
          </ac:spMkLst>
        </pc:spChg>
        <pc:spChg chg="mod">
          <ac:chgData name="Juan Raúl Padrón Griffe" userId="385cb459f0ad6e5a" providerId="LiveId" clId="{B1F630CC-50BC-449E-A6B1-49F54F43377A}" dt="2024-09-26T14:02:37.956" v="11291" actId="27803"/>
          <ac:spMkLst>
            <pc:docMk/>
            <pc:sldMk cId="3930884257" sldId="384"/>
            <ac:spMk id="333" creationId="{4974E54A-AC51-0065-9B16-FE63F0055BE4}"/>
          </ac:spMkLst>
        </pc:spChg>
        <pc:spChg chg="mod">
          <ac:chgData name="Juan Raúl Padrón Griffe" userId="385cb459f0ad6e5a" providerId="LiveId" clId="{B1F630CC-50BC-449E-A6B1-49F54F43377A}" dt="2024-09-26T14:02:37.956" v="11291" actId="27803"/>
          <ac:spMkLst>
            <pc:docMk/>
            <pc:sldMk cId="3930884257" sldId="384"/>
            <ac:spMk id="334" creationId="{8347DDED-29BD-F078-13F7-8FE61C63ECA6}"/>
          </ac:spMkLst>
        </pc:spChg>
        <pc:spChg chg="mod">
          <ac:chgData name="Juan Raúl Padrón Griffe" userId="385cb459f0ad6e5a" providerId="LiveId" clId="{B1F630CC-50BC-449E-A6B1-49F54F43377A}" dt="2024-09-26T14:02:37.956" v="11291" actId="27803"/>
          <ac:spMkLst>
            <pc:docMk/>
            <pc:sldMk cId="3930884257" sldId="384"/>
            <ac:spMk id="335" creationId="{DC74107D-A07B-B87F-2C69-A2E832C1CCA5}"/>
          </ac:spMkLst>
        </pc:spChg>
        <pc:spChg chg="mod">
          <ac:chgData name="Juan Raúl Padrón Griffe" userId="385cb459f0ad6e5a" providerId="LiveId" clId="{B1F630CC-50BC-449E-A6B1-49F54F43377A}" dt="2024-09-26T14:02:37.956" v="11291" actId="27803"/>
          <ac:spMkLst>
            <pc:docMk/>
            <pc:sldMk cId="3930884257" sldId="384"/>
            <ac:spMk id="336" creationId="{5F2DB1C9-9867-9C5E-EB3C-7C2FB2493CE9}"/>
          </ac:spMkLst>
        </pc:spChg>
        <pc:spChg chg="mod">
          <ac:chgData name="Juan Raúl Padrón Griffe" userId="385cb459f0ad6e5a" providerId="LiveId" clId="{B1F630CC-50BC-449E-A6B1-49F54F43377A}" dt="2024-09-26T14:02:37.956" v="11291" actId="27803"/>
          <ac:spMkLst>
            <pc:docMk/>
            <pc:sldMk cId="3930884257" sldId="384"/>
            <ac:spMk id="337" creationId="{3A9E19A4-97C2-F933-F8B7-875CA32B454B}"/>
          </ac:spMkLst>
        </pc:spChg>
        <pc:spChg chg="mod">
          <ac:chgData name="Juan Raúl Padrón Griffe" userId="385cb459f0ad6e5a" providerId="LiveId" clId="{B1F630CC-50BC-449E-A6B1-49F54F43377A}" dt="2024-09-26T14:02:37.956" v="11291" actId="27803"/>
          <ac:spMkLst>
            <pc:docMk/>
            <pc:sldMk cId="3930884257" sldId="384"/>
            <ac:spMk id="338" creationId="{65CD7E5A-0DE3-7201-3721-390E6F334204}"/>
          </ac:spMkLst>
        </pc:spChg>
        <pc:spChg chg="mod">
          <ac:chgData name="Juan Raúl Padrón Griffe" userId="385cb459f0ad6e5a" providerId="LiveId" clId="{B1F630CC-50BC-449E-A6B1-49F54F43377A}" dt="2024-09-26T14:02:37.956" v="11291" actId="27803"/>
          <ac:spMkLst>
            <pc:docMk/>
            <pc:sldMk cId="3930884257" sldId="384"/>
            <ac:spMk id="339" creationId="{F2CAB755-EB4A-65C1-CDB3-E66BB6E933B5}"/>
          </ac:spMkLst>
        </pc:spChg>
        <pc:spChg chg="mod">
          <ac:chgData name="Juan Raúl Padrón Griffe" userId="385cb459f0ad6e5a" providerId="LiveId" clId="{B1F630CC-50BC-449E-A6B1-49F54F43377A}" dt="2024-09-26T14:02:37.956" v="11291" actId="27803"/>
          <ac:spMkLst>
            <pc:docMk/>
            <pc:sldMk cId="3930884257" sldId="384"/>
            <ac:spMk id="340" creationId="{098440DD-6234-9385-8378-CE04FB301FE3}"/>
          </ac:spMkLst>
        </pc:spChg>
        <pc:spChg chg="mod">
          <ac:chgData name="Juan Raúl Padrón Griffe" userId="385cb459f0ad6e5a" providerId="LiveId" clId="{B1F630CC-50BC-449E-A6B1-49F54F43377A}" dt="2024-09-26T14:02:37.956" v="11291" actId="27803"/>
          <ac:spMkLst>
            <pc:docMk/>
            <pc:sldMk cId="3930884257" sldId="384"/>
            <ac:spMk id="341" creationId="{6C0E2254-2DF6-2974-3E7C-0F99C4FA8167}"/>
          </ac:spMkLst>
        </pc:spChg>
        <pc:spChg chg="mod">
          <ac:chgData name="Juan Raúl Padrón Griffe" userId="385cb459f0ad6e5a" providerId="LiveId" clId="{B1F630CC-50BC-449E-A6B1-49F54F43377A}" dt="2024-09-26T14:02:37.956" v="11291" actId="27803"/>
          <ac:spMkLst>
            <pc:docMk/>
            <pc:sldMk cId="3930884257" sldId="384"/>
            <ac:spMk id="342" creationId="{F5959462-6D59-0C79-97A3-2953A5F9E814}"/>
          </ac:spMkLst>
        </pc:spChg>
        <pc:spChg chg="mod">
          <ac:chgData name="Juan Raúl Padrón Griffe" userId="385cb459f0ad6e5a" providerId="LiveId" clId="{B1F630CC-50BC-449E-A6B1-49F54F43377A}" dt="2024-09-26T14:02:37.956" v="11291" actId="27803"/>
          <ac:spMkLst>
            <pc:docMk/>
            <pc:sldMk cId="3930884257" sldId="384"/>
            <ac:spMk id="343" creationId="{D07D3FE4-E95C-C9A9-C329-EED06BAC18F3}"/>
          </ac:spMkLst>
        </pc:spChg>
        <pc:spChg chg="mod">
          <ac:chgData name="Juan Raúl Padrón Griffe" userId="385cb459f0ad6e5a" providerId="LiveId" clId="{B1F630CC-50BC-449E-A6B1-49F54F43377A}" dt="2024-09-26T14:02:37.956" v="11291" actId="27803"/>
          <ac:spMkLst>
            <pc:docMk/>
            <pc:sldMk cId="3930884257" sldId="384"/>
            <ac:spMk id="344" creationId="{49EFA556-3A86-BF21-A500-FC83721BF037}"/>
          </ac:spMkLst>
        </pc:spChg>
        <pc:spChg chg="mod">
          <ac:chgData name="Juan Raúl Padrón Griffe" userId="385cb459f0ad6e5a" providerId="LiveId" clId="{B1F630CC-50BC-449E-A6B1-49F54F43377A}" dt="2024-09-26T14:02:37.956" v="11291" actId="27803"/>
          <ac:spMkLst>
            <pc:docMk/>
            <pc:sldMk cId="3930884257" sldId="384"/>
            <ac:spMk id="345" creationId="{CD7A0591-FFF8-BCE2-84E9-59D8B9256B6E}"/>
          </ac:spMkLst>
        </pc:spChg>
        <pc:spChg chg="mod">
          <ac:chgData name="Juan Raúl Padrón Griffe" userId="385cb459f0ad6e5a" providerId="LiveId" clId="{B1F630CC-50BC-449E-A6B1-49F54F43377A}" dt="2024-09-26T14:02:37.956" v="11291" actId="27803"/>
          <ac:spMkLst>
            <pc:docMk/>
            <pc:sldMk cId="3930884257" sldId="384"/>
            <ac:spMk id="346" creationId="{6CF4EFA0-8D82-A2D8-7773-82AA32C7C9B2}"/>
          </ac:spMkLst>
        </pc:spChg>
        <pc:spChg chg="mod">
          <ac:chgData name="Juan Raúl Padrón Griffe" userId="385cb459f0ad6e5a" providerId="LiveId" clId="{B1F630CC-50BC-449E-A6B1-49F54F43377A}" dt="2024-09-26T14:02:37.956" v="11291" actId="27803"/>
          <ac:spMkLst>
            <pc:docMk/>
            <pc:sldMk cId="3930884257" sldId="384"/>
            <ac:spMk id="347" creationId="{8E4154F2-D1D0-A469-0B63-AE5848C18F76}"/>
          </ac:spMkLst>
        </pc:spChg>
        <pc:spChg chg="mod">
          <ac:chgData name="Juan Raúl Padrón Griffe" userId="385cb459f0ad6e5a" providerId="LiveId" clId="{B1F630CC-50BC-449E-A6B1-49F54F43377A}" dt="2024-09-26T14:02:37.956" v="11291" actId="27803"/>
          <ac:spMkLst>
            <pc:docMk/>
            <pc:sldMk cId="3930884257" sldId="384"/>
            <ac:spMk id="348" creationId="{350DCC2E-CD04-61E0-B71E-699E381A23D9}"/>
          </ac:spMkLst>
        </pc:spChg>
        <pc:spChg chg="mod">
          <ac:chgData name="Juan Raúl Padrón Griffe" userId="385cb459f0ad6e5a" providerId="LiveId" clId="{B1F630CC-50BC-449E-A6B1-49F54F43377A}" dt="2024-09-26T14:02:37.956" v="11291" actId="27803"/>
          <ac:spMkLst>
            <pc:docMk/>
            <pc:sldMk cId="3930884257" sldId="384"/>
            <ac:spMk id="349" creationId="{85485049-5CB1-0942-B943-544843267CCE}"/>
          </ac:spMkLst>
        </pc:spChg>
        <pc:spChg chg="mod">
          <ac:chgData name="Juan Raúl Padrón Griffe" userId="385cb459f0ad6e5a" providerId="LiveId" clId="{B1F630CC-50BC-449E-A6B1-49F54F43377A}" dt="2024-09-26T14:02:37.956" v="11291" actId="27803"/>
          <ac:spMkLst>
            <pc:docMk/>
            <pc:sldMk cId="3930884257" sldId="384"/>
            <ac:spMk id="350" creationId="{6662A886-DBEA-9805-9E45-CB91AF644E44}"/>
          </ac:spMkLst>
        </pc:spChg>
        <pc:spChg chg="mod">
          <ac:chgData name="Juan Raúl Padrón Griffe" userId="385cb459f0ad6e5a" providerId="LiveId" clId="{B1F630CC-50BC-449E-A6B1-49F54F43377A}" dt="2024-09-26T14:02:37.956" v="11291" actId="27803"/>
          <ac:spMkLst>
            <pc:docMk/>
            <pc:sldMk cId="3930884257" sldId="384"/>
            <ac:spMk id="351" creationId="{E1E12D83-A9F1-DA29-B878-A2A60B817A66}"/>
          </ac:spMkLst>
        </pc:spChg>
        <pc:spChg chg="mod">
          <ac:chgData name="Juan Raúl Padrón Griffe" userId="385cb459f0ad6e5a" providerId="LiveId" clId="{B1F630CC-50BC-449E-A6B1-49F54F43377A}" dt="2024-09-26T14:02:37.956" v="11291" actId="27803"/>
          <ac:spMkLst>
            <pc:docMk/>
            <pc:sldMk cId="3930884257" sldId="384"/>
            <ac:spMk id="352" creationId="{CDA76781-1F8F-5FFC-530E-86B4104266E7}"/>
          </ac:spMkLst>
        </pc:spChg>
        <pc:spChg chg="mod">
          <ac:chgData name="Juan Raúl Padrón Griffe" userId="385cb459f0ad6e5a" providerId="LiveId" clId="{B1F630CC-50BC-449E-A6B1-49F54F43377A}" dt="2024-09-26T14:02:37.956" v="11291" actId="27803"/>
          <ac:spMkLst>
            <pc:docMk/>
            <pc:sldMk cId="3930884257" sldId="384"/>
            <ac:spMk id="353" creationId="{424FE536-C2D4-122B-A415-A30C105CA658}"/>
          </ac:spMkLst>
        </pc:spChg>
        <pc:spChg chg="mod">
          <ac:chgData name="Juan Raúl Padrón Griffe" userId="385cb459f0ad6e5a" providerId="LiveId" clId="{B1F630CC-50BC-449E-A6B1-49F54F43377A}" dt="2024-09-26T14:02:37.956" v="11291" actId="27803"/>
          <ac:spMkLst>
            <pc:docMk/>
            <pc:sldMk cId="3930884257" sldId="384"/>
            <ac:spMk id="354" creationId="{B6BC1E5C-1219-4382-E7DB-A4EB06A29B96}"/>
          </ac:spMkLst>
        </pc:spChg>
        <pc:spChg chg="mod">
          <ac:chgData name="Juan Raúl Padrón Griffe" userId="385cb459f0ad6e5a" providerId="LiveId" clId="{B1F630CC-50BC-449E-A6B1-49F54F43377A}" dt="2024-09-26T14:02:37.956" v="11291" actId="27803"/>
          <ac:spMkLst>
            <pc:docMk/>
            <pc:sldMk cId="3930884257" sldId="384"/>
            <ac:spMk id="355" creationId="{2F131C15-2AB8-62D9-FC56-6A044DAA3A96}"/>
          </ac:spMkLst>
        </pc:spChg>
        <pc:spChg chg="mod">
          <ac:chgData name="Juan Raúl Padrón Griffe" userId="385cb459f0ad6e5a" providerId="LiveId" clId="{B1F630CC-50BC-449E-A6B1-49F54F43377A}" dt="2024-09-26T14:02:37.956" v="11291" actId="27803"/>
          <ac:spMkLst>
            <pc:docMk/>
            <pc:sldMk cId="3930884257" sldId="384"/>
            <ac:spMk id="356" creationId="{532CE6AC-745A-0576-3F52-5C377DA53F28}"/>
          </ac:spMkLst>
        </pc:spChg>
        <pc:spChg chg="mod">
          <ac:chgData name="Juan Raúl Padrón Griffe" userId="385cb459f0ad6e5a" providerId="LiveId" clId="{B1F630CC-50BC-449E-A6B1-49F54F43377A}" dt="2024-09-26T14:02:37.956" v="11291" actId="27803"/>
          <ac:spMkLst>
            <pc:docMk/>
            <pc:sldMk cId="3930884257" sldId="384"/>
            <ac:spMk id="357" creationId="{527E5165-DACF-6028-845E-B9258F6E322C}"/>
          </ac:spMkLst>
        </pc:spChg>
        <pc:spChg chg="mod">
          <ac:chgData name="Juan Raúl Padrón Griffe" userId="385cb459f0ad6e5a" providerId="LiveId" clId="{B1F630CC-50BC-449E-A6B1-49F54F43377A}" dt="2024-09-26T14:02:37.956" v="11291" actId="27803"/>
          <ac:spMkLst>
            <pc:docMk/>
            <pc:sldMk cId="3930884257" sldId="384"/>
            <ac:spMk id="358" creationId="{A85FF701-FFDE-B1E0-17C2-BDA854173344}"/>
          </ac:spMkLst>
        </pc:spChg>
        <pc:spChg chg="mod">
          <ac:chgData name="Juan Raúl Padrón Griffe" userId="385cb459f0ad6e5a" providerId="LiveId" clId="{B1F630CC-50BC-449E-A6B1-49F54F43377A}" dt="2024-09-26T14:02:37.956" v="11291" actId="27803"/>
          <ac:spMkLst>
            <pc:docMk/>
            <pc:sldMk cId="3930884257" sldId="384"/>
            <ac:spMk id="359" creationId="{EC91B81F-7501-2880-DF3B-F6B64678057F}"/>
          </ac:spMkLst>
        </pc:spChg>
        <pc:spChg chg="mod">
          <ac:chgData name="Juan Raúl Padrón Griffe" userId="385cb459f0ad6e5a" providerId="LiveId" clId="{B1F630CC-50BC-449E-A6B1-49F54F43377A}" dt="2024-09-26T14:02:37.956" v="11291" actId="27803"/>
          <ac:spMkLst>
            <pc:docMk/>
            <pc:sldMk cId="3930884257" sldId="384"/>
            <ac:spMk id="360" creationId="{51D89E51-98EA-2E95-174F-74500ED5C412}"/>
          </ac:spMkLst>
        </pc:spChg>
        <pc:spChg chg="mod">
          <ac:chgData name="Juan Raúl Padrón Griffe" userId="385cb459f0ad6e5a" providerId="LiveId" clId="{B1F630CC-50BC-449E-A6B1-49F54F43377A}" dt="2024-09-26T14:02:37.956" v="11291" actId="27803"/>
          <ac:spMkLst>
            <pc:docMk/>
            <pc:sldMk cId="3930884257" sldId="384"/>
            <ac:spMk id="361" creationId="{C6CED3F1-18CF-27FB-2926-80F930FE22D5}"/>
          </ac:spMkLst>
        </pc:spChg>
        <pc:spChg chg="mod">
          <ac:chgData name="Juan Raúl Padrón Griffe" userId="385cb459f0ad6e5a" providerId="LiveId" clId="{B1F630CC-50BC-449E-A6B1-49F54F43377A}" dt="2024-09-26T14:02:37.956" v="11291" actId="27803"/>
          <ac:spMkLst>
            <pc:docMk/>
            <pc:sldMk cId="3930884257" sldId="384"/>
            <ac:spMk id="362" creationId="{0B73B8F2-E7AE-EB08-473E-42E757763F67}"/>
          </ac:spMkLst>
        </pc:spChg>
        <pc:spChg chg="mod">
          <ac:chgData name="Juan Raúl Padrón Griffe" userId="385cb459f0ad6e5a" providerId="LiveId" clId="{B1F630CC-50BC-449E-A6B1-49F54F43377A}" dt="2024-09-26T14:02:37.956" v="11291" actId="27803"/>
          <ac:spMkLst>
            <pc:docMk/>
            <pc:sldMk cId="3930884257" sldId="384"/>
            <ac:spMk id="363" creationId="{77D5AE6A-6F28-1D4F-0869-A1F7B1B25DC0}"/>
          </ac:spMkLst>
        </pc:spChg>
        <pc:spChg chg="mod">
          <ac:chgData name="Juan Raúl Padrón Griffe" userId="385cb459f0ad6e5a" providerId="LiveId" clId="{B1F630CC-50BC-449E-A6B1-49F54F43377A}" dt="2024-09-26T14:02:37.956" v="11291" actId="27803"/>
          <ac:spMkLst>
            <pc:docMk/>
            <pc:sldMk cId="3930884257" sldId="384"/>
            <ac:spMk id="364" creationId="{7A416729-087B-DDC9-68EE-2B5FD38A0B87}"/>
          </ac:spMkLst>
        </pc:spChg>
        <pc:spChg chg="mod">
          <ac:chgData name="Juan Raúl Padrón Griffe" userId="385cb459f0ad6e5a" providerId="LiveId" clId="{B1F630CC-50BC-449E-A6B1-49F54F43377A}" dt="2024-09-26T14:02:37.956" v="11291" actId="27803"/>
          <ac:spMkLst>
            <pc:docMk/>
            <pc:sldMk cId="3930884257" sldId="384"/>
            <ac:spMk id="365" creationId="{18DB2D7F-E3C9-594C-84FA-9FDCB8BE0FAE}"/>
          </ac:spMkLst>
        </pc:spChg>
        <pc:spChg chg="mod">
          <ac:chgData name="Juan Raúl Padrón Griffe" userId="385cb459f0ad6e5a" providerId="LiveId" clId="{B1F630CC-50BC-449E-A6B1-49F54F43377A}" dt="2024-09-26T14:02:37.956" v="11291" actId="27803"/>
          <ac:spMkLst>
            <pc:docMk/>
            <pc:sldMk cId="3930884257" sldId="384"/>
            <ac:spMk id="366" creationId="{6AD05BC2-B4B7-CC35-C876-0B0BBBBE724D}"/>
          </ac:spMkLst>
        </pc:spChg>
        <pc:spChg chg="mod">
          <ac:chgData name="Juan Raúl Padrón Griffe" userId="385cb459f0ad6e5a" providerId="LiveId" clId="{B1F630CC-50BC-449E-A6B1-49F54F43377A}" dt="2024-09-26T14:02:37.956" v="11291" actId="27803"/>
          <ac:spMkLst>
            <pc:docMk/>
            <pc:sldMk cId="3930884257" sldId="384"/>
            <ac:spMk id="367" creationId="{2A8D9D60-EFD4-4C9E-C546-2B0969780ABB}"/>
          </ac:spMkLst>
        </pc:spChg>
        <pc:spChg chg="mod">
          <ac:chgData name="Juan Raúl Padrón Griffe" userId="385cb459f0ad6e5a" providerId="LiveId" clId="{B1F630CC-50BC-449E-A6B1-49F54F43377A}" dt="2024-09-26T14:02:37.956" v="11291" actId="27803"/>
          <ac:spMkLst>
            <pc:docMk/>
            <pc:sldMk cId="3930884257" sldId="384"/>
            <ac:spMk id="368" creationId="{A0FFD1DA-8448-467E-ED12-13FE2097D87D}"/>
          </ac:spMkLst>
        </pc:spChg>
        <pc:spChg chg="mod">
          <ac:chgData name="Juan Raúl Padrón Griffe" userId="385cb459f0ad6e5a" providerId="LiveId" clId="{B1F630CC-50BC-449E-A6B1-49F54F43377A}" dt="2024-09-26T14:02:37.956" v="11291" actId="27803"/>
          <ac:spMkLst>
            <pc:docMk/>
            <pc:sldMk cId="3930884257" sldId="384"/>
            <ac:spMk id="369" creationId="{F855A914-FCEA-E0BE-BAEB-DEA25642BCCA}"/>
          </ac:spMkLst>
        </pc:spChg>
        <pc:spChg chg="mod">
          <ac:chgData name="Juan Raúl Padrón Griffe" userId="385cb459f0ad6e5a" providerId="LiveId" clId="{B1F630CC-50BC-449E-A6B1-49F54F43377A}" dt="2024-09-26T14:02:37.956" v="11291" actId="27803"/>
          <ac:spMkLst>
            <pc:docMk/>
            <pc:sldMk cId="3930884257" sldId="384"/>
            <ac:spMk id="370" creationId="{9616DEF0-7F4A-7954-E8BA-D931CD23D79A}"/>
          </ac:spMkLst>
        </pc:spChg>
        <pc:spChg chg="mod">
          <ac:chgData name="Juan Raúl Padrón Griffe" userId="385cb459f0ad6e5a" providerId="LiveId" clId="{B1F630CC-50BC-449E-A6B1-49F54F43377A}" dt="2024-09-26T14:02:37.956" v="11291" actId="27803"/>
          <ac:spMkLst>
            <pc:docMk/>
            <pc:sldMk cId="3930884257" sldId="384"/>
            <ac:spMk id="371" creationId="{A9761197-4693-BF2D-EEAB-434F2E94101B}"/>
          </ac:spMkLst>
        </pc:spChg>
        <pc:spChg chg="mod">
          <ac:chgData name="Juan Raúl Padrón Griffe" userId="385cb459f0ad6e5a" providerId="LiveId" clId="{B1F630CC-50BC-449E-A6B1-49F54F43377A}" dt="2024-09-26T14:02:37.956" v="11291" actId="27803"/>
          <ac:spMkLst>
            <pc:docMk/>
            <pc:sldMk cId="3930884257" sldId="384"/>
            <ac:spMk id="372" creationId="{153E5368-7684-8DB6-5AC3-138A8E283258}"/>
          </ac:spMkLst>
        </pc:spChg>
        <pc:spChg chg="mod">
          <ac:chgData name="Juan Raúl Padrón Griffe" userId="385cb459f0ad6e5a" providerId="LiveId" clId="{B1F630CC-50BC-449E-A6B1-49F54F43377A}" dt="2024-09-26T14:02:37.956" v="11291" actId="27803"/>
          <ac:spMkLst>
            <pc:docMk/>
            <pc:sldMk cId="3930884257" sldId="384"/>
            <ac:spMk id="373" creationId="{0072C844-EED7-68F2-F03B-83F39B28308D}"/>
          </ac:spMkLst>
        </pc:spChg>
        <pc:spChg chg="mod">
          <ac:chgData name="Juan Raúl Padrón Griffe" userId="385cb459f0ad6e5a" providerId="LiveId" clId="{B1F630CC-50BC-449E-A6B1-49F54F43377A}" dt="2024-09-26T14:02:37.956" v="11291" actId="27803"/>
          <ac:spMkLst>
            <pc:docMk/>
            <pc:sldMk cId="3930884257" sldId="384"/>
            <ac:spMk id="374" creationId="{F17EBD06-CD78-52B8-2902-3CA616ABB4C7}"/>
          </ac:spMkLst>
        </pc:spChg>
        <pc:spChg chg="mod">
          <ac:chgData name="Juan Raúl Padrón Griffe" userId="385cb459f0ad6e5a" providerId="LiveId" clId="{B1F630CC-50BC-449E-A6B1-49F54F43377A}" dt="2024-09-26T14:02:37.956" v="11291" actId="27803"/>
          <ac:spMkLst>
            <pc:docMk/>
            <pc:sldMk cId="3930884257" sldId="384"/>
            <ac:spMk id="375" creationId="{5C682E9A-7551-4A3D-06CC-B0BF24826D08}"/>
          </ac:spMkLst>
        </pc:spChg>
        <pc:spChg chg="mod">
          <ac:chgData name="Juan Raúl Padrón Griffe" userId="385cb459f0ad6e5a" providerId="LiveId" clId="{B1F630CC-50BC-449E-A6B1-49F54F43377A}" dt="2024-09-26T14:02:37.956" v="11291" actId="27803"/>
          <ac:spMkLst>
            <pc:docMk/>
            <pc:sldMk cId="3930884257" sldId="384"/>
            <ac:spMk id="376" creationId="{37CA4370-1FCD-33C1-4554-584E1CF7F7B5}"/>
          </ac:spMkLst>
        </pc:spChg>
        <pc:spChg chg="mod">
          <ac:chgData name="Juan Raúl Padrón Griffe" userId="385cb459f0ad6e5a" providerId="LiveId" clId="{B1F630CC-50BC-449E-A6B1-49F54F43377A}" dt="2024-09-26T14:02:37.956" v="11291" actId="27803"/>
          <ac:spMkLst>
            <pc:docMk/>
            <pc:sldMk cId="3930884257" sldId="384"/>
            <ac:spMk id="377" creationId="{248FC411-AB21-B23C-969F-E77A6CF5838F}"/>
          </ac:spMkLst>
        </pc:spChg>
        <pc:spChg chg="mod">
          <ac:chgData name="Juan Raúl Padrón Griffe" userId="385cb459f0ad6e5a" providerId="LiveId" clId="{B1F630CC-50BC-449E-A6B1-49F54F43377A}" dt="2024-09-26T14:02:37.956" v="11291" actId="27803"/>
          <ac:spMkLst>
            <pc:docMk/>
            <pc:sldMk cId="3930884257" sldId="384"/>
            <ac:spMk id="378" creationId="{FA323DCD-4D44-3789-098A-A794CA5F8FCC}"/>
          </ac:spMkLst>
        </pc:spChg>
        <pc:spChg chg="mod">
          <ac:chgData name="Juan Raúl Padrón Griffe" userId="385cb459f0ad6e5a" providerId="LiveId" clId="{B1F630CC-50BC-449E-A6B1-49F54F43377A}" dt="2024-09-26T14:02:37.956" v="11291" actId="27803"/>
          <ac:spMkLst>
            <pc:docMk/>
            <pc:sldMk cId="3930884257" sldId="384"/>
            <ac:spMk id="379" creationId="{B8D9D4CC-14ED-44B6-2745-14399B2DB11F}"/>
          </ac:spMkLst>
        </pc:spChg>
        <pc:spChg chg="mod">
          <ac:chgData name="Juan Raúl Padrón Griffe" userId="385cb459f0ad6e5a" providerId="LiveId" clId="{B1F630CC-50BC-449E-A6B1-49F54F43377A}" dt="2024-09-26T14:02:37.956" v="11291" actId="27803"/>
          <ac:spMkLst>
            <pc:docMk/>
            <pc:sldMk cId="3930884257" sldId="384"/>
            <ac:spMk id="380" creationId="{BF900F53-54B4-412A-4671-6B031F30E69F}"/>
          </ac:spMkLst>
        </pc:spChg>
        <pc:spChg chg="mod">
          <ac:chgData name="Juan Raúl Padrón Griffe" userId="385cb459f0ad6e5a" providerId="LiveId" clId="{B1F630CC-50BC-449E-A6B1-49F54F43377A}" dt="2024-09-26T14:02:37.956" v="11291" actId="27803"/>
          <ac:spMkLst>
            <pc:docMk/>
            <pc:sldMk cId="3930884257" sldId="384"/>
            <ac:spMk id="381" creationId="{5910019B-DD9B-C844-675C-2AF931C9EDAF}"/>
          </ac:spMkLst>
        </pc:spChg>
        <pc:spChg chg="mod">
          <ac:chgData name="Juan Raúl Padrón Griffe" userId="385cb459f0ad6e5a" providerId="LiveId" clId="{B1F630CC-50BC-449E-A6B1-49F54F43377A}" dt="2024-09-26T14:02:37.956" v="11291" actId="27803"/>
          <ac:spMkLst>
            <pc:docMk/>
            <pc:sldMk cId="3930884257" sldId="384"/>
            <ac:spMk id="382" creationId="{B9BDC179-28FA-F7BE-95C9-56FCDB1A76A4}"/>
          </ac:spMkLst>
        </pc:spChg>
        <pc:spChg chg="mod">
          <ac:chgData name="Juan Raúl Padrón Griffe" userId="385cb459f0ad6e5a" providerId="LiveId" clId="{B1F630CC-50BC-449E-A6B1-49F54F43377A}" dt="2024-09-26T14:02:37.956" v="11291" actId="27803"/>
          <ac:spMkLst>
            <pc:docMk/>
            <pc:sldMk cId="3930884257" sldId="384"/>
            <ac:spMk id="383" creationId="{CB08B011-25D6-0ABA-D212-F293449DE907}"/>
          </ac:spMkLst>
        </pc:spChg>
        <pc:spChg chg="mod">
          <ac:chgData name="Juan Raúl Padrón Griffe" userId="385cb459f0ad6e5a" providerId="LiveId" clId="{B1F630CC-50BC-449E-A6B1-49F54F43377A}" dt="2024-09-26T14:02:37.956" v="11291" actId="27803"/>
          <ac:spMkLst>
            <pc:docMk/>
            <pc:sldMk cId="3930884257" sldId="384"/>
            <ac:spMk id="384" creationId="{4613F17F-AE38-A0F4-0E1F-8DE4AD65DE4E}"/>
          </ac:spMkLst>
        </pc:spChg>
        <pc:spChg chg="mod">
          <ac:chgData name="Juan Raúl Padrón Griffe" userId="385cb459f0ad6e5a" providerId="LiveId" clId="{B1F630CC-50BC-449E-A6B1-49F54F43377A}" dt="2024-09-26T14:02:37.956" v="11291" actId="27803"/>
          <ac:spMkLst>
            <pc:docMk/>
            <pc:sldMk cId="3930884257" sldId="384"/>
            <ac:spMk id="385" creationId="{CD472162-17DE-8ED7-25BF-A55925660AF8}"/>
          </ac:spMkLst>
        </pc:spChg>
        <pc:spChg chg="mod">
          <ac:chgData name="Juan Raúl Padrón Griffe" userId="385cb459f0ad6e5a" providerId="LiveId" clId="{B1F630CC-50BC-449E-A6B1-49F54F43377A}" dt="2024-09-26T14:02:37.956" v="11291" actId="27803"/>
          <ac:spMkLst>
            <pc:docMk/>
            <pc:sldMk cId="3930884257" sldId="384"/>
            <ac:spMk id="386" creationId="{425A2833-33F3-10C5-491F-403A4DDF0727}"/>
          </ac:spMkLst>
        </pc:spChg>
        <pc:spChg chg="mod">
          <ac:chgData name="Juan Raúl Padrón Griffe" userId="385cb459f0ad6e5a" providerId="LiveId" clId="{B1F630CC-50BC-449E-A6B1-49F54F43377A}" dt="2024-09-26T14:02:37.956" v="11291" actId="27803"/>
          <ac:spMkLst>
            <pc:docMk/>
            <pc:sldMk cId="3930884257" sldId="384"/>
            <ac:spMk id="387" creationId="{082F5286-5F87-60C2-5B90-8AE608F9080B}"/>
          </ac:spMkLst>
        </pc:spChg>
        <pc:spChg chg="mod">
          <ac:chgData name="Juan Raúl Padrón Griffe" userId="385cb459f0ad6e5a" providerId="LiveId" clId="{B1F630CC-50BC-449E-A6B1-49F54F43377A}" dt="2024-09-26T14:02:37.956" v="11291" actId="27803"/>
          <ac:spMkLst>
            <pc:docMk/>
            <pc:sldMk cId="3930884257" sldId="384"/>
            <ac:spMk id="388" creationId="{83C11E65-6A90-55F1-8CB4-C744732DEAE3}"/>
          </ac:spMkLst>
        </pc:spChg>
        <pc:spChg chg="mod">
          <ac:chgData name="Juan Raúl Padrón Griffe" userId="385cb459f0ad6e5a" providerId="LiveId" clId="{B1F630CC-50BC-449E-A6B1-49F54F43377A}" dt="2024-09-26T14:02:37.956" v="11291" actId="27803"/>
          <ac:spMkLst>
            <pc:docMk/>
            <pc:sldMk cId="3930884257" sldId="384"/>
            <ac:spMk id="389" creationId="{2F41B643-FA7B-8A22-FDC1-2535EEC7A810}"/>
          </ac:spMkLst>
        </pc:spChg>
        <pc:spChg chg="mod">
          <ac:chgData name="Juan Raúl Padrón Griffe" userId="385cb459f0ad6e5a" providerId="LiveId" clId="{B1F630CC-50BC-449E-A6B1-49F54F43377A}" dt="2024-09-26T14:02:37.956" v="11291" actId="27803"/>
          <ac:spMkLst>
            <pc:docMk/>
            <pc:sldMk cId="3930884257" sldId="384"/>
            <ac:spMk id="390" creationId="{3BFA73F2-3CE0-2934-471B-50CB692172D9}"/>
          </ac:spMkLst>
        </pc:spChg>
        <pc:spChg chg="mod">
          <ac:chgData name="Juan Raúl Padrón Griffe" userId="385cb459f0ad6e5a" providerId="LiveId" clId="{B1F630CC-50BC-449E-A6B1-49F54F43377A}" dt="2024-09-26T14:02:37.956" v="11291" actId="27803"/>
          <ac:spMkLst>
            <pc:docMk/>
            <pc:sldMk cId="3930884257" sldId="384"/>
            <ac:spMk id="391" creationId="{B54F74C2-2DC7-C59E-3E88-066B4F48C1B9}"/>
          </ac:spMkLst>
        </pc:spChg>
        <pc:spChg chg="mod">
          <ac:chgData name="Juan Raúl Padrón Griffe" userId="385cb459f0ad6e5a" providerId="LiveId" clId="{B1F630CC-50BC-449E-A6B1-49F54F43377A}" dt="2024-09-26T14:02:37.956" v="11291" actId="27803"/>
          <ac:spMkLst>
            <pc:docMk/>
            <pc:sldMk cId="3930884257" sldId="384"/>
            <ac:spMk id="392" creationId="{175B5194-1B65-8574-087F-F267A3640409}"/>
          </ac:spMkLst>
        </pc:spChg>
        <pc:spChg chg="mod">
          <ac:chgData name="Juan Raúl Padrón Griffe" userId="385cb459f0ad6e5a" providerId="LiveId" clId="{B1F630CC-50BC-449E-A6B1-49F54F43377A}" dt="2024-09-26T14:02:37.956" v="11291" actId="27803"/>
          <ac:spMkLst>
            <pc:docMk/>
            <pc:sldMk cId="3930884257" sldId="384"/>
            <ac:spMk id="393" creationId="{1BE518E1-75DD-FF07-DCC6-439A05A28F32}"/>
          </ac:spMkLst>
        </pc:spChg>
        <pc:spChg chg="mod">
          <ac:chgData name="Juan Raúl Padrón Griffe" userId="385cb459f0ad6e5a" providerId="LiveId" clId="{B1F630CC-50BC-449E-A6B1-49F54F43377A}" dt="2024-09-26T14:02:37.956" v="11291" actId="27803"/>
          <ac:spMkLst>
            <pc:docMk/>
            <pc:sldMk cId="3930884257" sldId="384"/>
            <ac:spMk id="394" creationId="{A570872B-4C8D-B6E2-E7FD-D4245EF05ACE}"/>
          </ac:spMkLst>
        </pc:spChg>
        <pc:spChg chg="mod">
          <ac:chgData name="Juan Raúl Padrón Griffe" userId="385cb459f0ad6e5a" providerId="LiveId" clId="{B1F630CC-50BC-449E-A6B1-49F54F43377A}" dt="2024-09-26T14:02:37.956" v="11291" actId="27803"/>
          <ac:spMkLst>
            <pc:docMk/>
            <pc:sldMk cId="3930884257" sldId="384"/>
            <ac:spMk id="395" creationId="{EE1EA023-6AF1-82D2-2474-799C4F320DD3}"/>
          </ac:spMkLst>
        </pc:spChg>
        <pc:spChg chg="mod">
          <ac:chgData name="Juan Raúl Padrón Griffe" userId="385cb459f0ad6e5a" providerId="LiveId" clId="{B1F630CC-50BC-449E-A6B1-49F54F43377A}" dt="2024-09-26T14:02:37.956" v="11291" actId="27803"/>
          <ac:spMkLst>
            <pc:docMk/>
            <pc:sldMk cId="3930884257" sldId="384"/>
            <ac:spMk id="396" creationId="{1AA1CB84-3F5C-74CF-507E-D1130FBD58E2}"/>
          </ac:spMkLst>
        </pc:spChg>
        <pc:spChg chg="mod">
          <ac:chgData name="Juan Raúl Padrón Griffe" userId="385cb459f0ad6e5a" providerId="LiveId" clId="{B1F630CC-50BC-449E-A6B1-49F54F43377A}" dt="2024-09-26T14:02:37.956" v="11291" actId="27803"/>
          <ac:spMkLst>
            <pc:docMk/>
            <pc:sldMk cId="3930884257" sldId="384"/>
            <ac:spMk id="397" creationId="{AB71F627-E1BE-4EDE-8447-668115992588}"/>
          </ac:spMkLst>
        </pc:spChg>
        <pc:spChg chg="mod">
          <ac:chgData name="Juan Raúl Padrón Griffe" userId="385cb459f0ad6e5a" providerId="LiveId" clId="{B1F630CC-50BC-449E-A6B1-49F54F43377A}" dt="2024-09-26T14:02:37.956" v="11291" actId="27803"/>
          <ac:spMkLst>
            <pc:docMk/>
            <pc:sldMk cId="3930884257" sldId="384"/>
            <ac:spMk id="398" creationId="{F6C1F02C-CEC5-319B-904B-6439AE7C0F8D}"/>
          </ac:spMkLst>
        </pc:spChg>
        <pc:spChg chg="mod">
          <ac:chgData name="Juan Raúl Padrón Griffe" userId="385cb459f0ad6e5a" providerId="LiveId" clId="{B1F630CC-50BC-449E-A6B1-49F54F43377A}" dt="2024-09-26T14:02:37.956" v="11291" actId="27803"/>
          <ac:spMkLst>
            <pc:docMk/>
            <pc:sldMk cId="3930884257" sldId="384"/>
            <ac:spMk id="400" creationId="{59EB74A9-8B86-8AC8-3E64-AA3CA7529323}"/>
          </ac:spMkLst>
        </pc:spChg>
        <pc:grpChg chg="del mod">
          <ac:chgData name="Juan Raúl Padrón Griffe" userId="385cb459f0ad6e5a" providerId="LiveId" clId="{B1F630CC-50BC-449E-A6B1-49F54F43377A}" dt="2024-09-26T13:59:46.395" v="11259" actId="27803"/>
          <ac:grpSpMkLst>
            <pc:docMk/>
            <pc:sldMk cId="3930884257" sldId="384"/>
            <ac:grpSpMk id="9" creationId="{8D0BF9BC-DDF7-2CB3-CC17-89F1D6698B40}"/>
          </ac:grpSpMkLst>
        </pc:grpChg>
        <pc:grpChg chg="del mod">
          <ac:chgData name="Juan Raúl Padrón Griffe" userId="385cb459f0ad6e5a" providerId="LiveId" clId="{B1F630CC-50BC-449E-A6B1-49F54F43377A}" dt="2024-09-26T14:01:25.027" v="11283" actId="478"/>
          <ac:grpSpMkLst>
            <pc:docMk/>
            <pc:sldMk cId="3930884257" sldId="384"/>
            <ac:grpSpMk id="10" creationId="{B7CF2546-501C-1C3A-D67A-DC15831FF6D3}"/>
          </ac:grpSpMkLst>
        </pc:grpChg>
        <pc:grpChg chg="del mod">
          <ac:chgData name="Juan Raúl Padrón Griffe" userId="385cb459f0ad6e5a" providerId="LiveId" clId="{B1F630CC-50BC-449E-A6B1-49F54F43377A}" dt="2024-09-26T14:01:25.027" v="11283" actId="478"/>
          <ac:grpSpMkLst>
            <pc:docMk/>
            <pc:sldMk cId="3930884257" sldId="384"/>
            <ac:grpSpMk id="30" creationId="{1BC26DB0-9294-03C3-C897-92FEE3B38B4F}"/>
          </ac:grpSpMkLst>
        </pc:grpChg>
        <pc:grpChg chg="del mod">
          <ac:chgData name="Juan Raúl Padrón Griffe" userId="385cb459f0ad6e5a" providerId="LiveId" clId="{B1F630CC-50BC-449E-A6B1-49F54F43377A}" dt="2024-09-26T14:01:25.027" v="11283" actId="478"/>
          <ac:grpSpMkLst>
            <pc:docMk/>
            <pc:sldMk cId="3930884257" sldId="384"/>
            <ac:grpSpMk id="45" creationId="{3B0C929D-CEAF-17EA-C61E-AEC9A6F6D8DA}"/>
          </ac:grpSpMkLst>
        </pc:grpChg>
        <pc:grpChg chg="mod">
          <ac:chgData name="Juan Raúl Padrón Griffe" userId="385cb459f0ad6e5a" providerId="LiveId" clId="{B1F630CC-50BC-449E-A6B1-49F54F43377A}" dt="2024-09-26T13:59:46.395" v="11259" actId="27803"/>
          <ac:grpSpMkLst>
            <pc:docMk/>
            <pc:sldMk cId="3930884257" sldId="384"/>
            <ac:grpSpMk id="47" creationId="{4983AE06-FD05-120A-14A2-EEBC9EA51691}"/>
          </ac:grpSpMkLst>
        </pc:grpChg>
        <pc:grpChg chg="del mod">
          <ac:chgData name="Juan Raúl Padrón Griffe" userId="385cb459f0ad6e5a" providerId="LiveId" clId="{B1F630CC-50BC-449E-A6B1-49F54F43377A}" dt="2024-09-26T14:01:25.027" v="11283" actId="478"/>
          <ac:grpSpMkLst>
            <pc:docMk/>
            <pc:sldMk cId="3930884257" sldId="384"/>
            <ac:grpSpMk id="202" creationId="{F9FCF7B6-90CB-0072-2344-E5CFFB0B978A}"/>
          </ac:grpSpMkLst>
        </pc:grpChg>
        <pc:grpChg chg="del mod">
          <ac:chgData name="Juan Raúl Padrón Griffe" userId="385cb459f0ad6e5a" providerId="LiveId" clId="{B1F630CC-50BC-449E-A6B1-49F54F43377A}" dt="2024-09-26T14:02:37.956" v="11291" actId="27803"/>
          <ac:grpSpMkLst>
            <pc:docMk/>
            <pc:sldMk cId="3930884257" sldId="384"/>
            <ac:grpSpMk id="207" creationId="{62916915-6BE3-C591-6FB4-2F9825B30818}"/>
          </ac:grpSpMkLst>
        </pc:grpChg>
        <pc:grpChg chg="mod">
          <ac:chgData name="Juan Raúl Padrón Griffe" userId="385cb459f0ad6e5a" providerId="LiveId" clId="{B1F630CC-50BC-449E-A6B1-49F54F43377A}" dt="2024-09-26T14:02:37.956" v="11291" actId="27803"/>
          <ac:grpSpMkLst>
            <pc:docMk/>
            <pc:sldMk cId="3930884257" sldId="384"/>
            <ac:grpSpMk id="208" creationId="{F6B6BE35-D4F5-7F82-33B7-E24C956273ED}"/>
          </ac:grpSpMkLst>
        </pc:grpChg>
        <pc:grpChg chg="mod">
          <ac:chgData name="Juan Raúl Padrón Griffe" userId="385cb459f0ad6e5a" providerId="LiveId" clId="{B1F630CC-50BC-449E-A6B1-49F54F43377A}" dt="2024-09-26T14:02:37.956" v="11291" actId="27803"/>
          <ac:grpSpMkLst>
            <pc:docMk/>
            <pc:sldMk cId="3930884257" sldId="384"/>
            <ac:grpSpMk id="227" creationId="{8540A433-4F33-8F7D-F152-85CEA68F186D}"/>
          </ac:grpSpMkLst>
        </pc:grpChg>
        <pc:grpChg chg="mod">
          <ac:chgData name="Juan Raúl Padrón Griffe" userId="385cb459f0ad6e5a" providerId="LiveId" clId="{B1F630CC-50BC-449E-A6B1-49F54F43377A}" dt="2024-09-26T14:02:37.956" v="11291" actId="27803"/>
          <ac:grpSpMkLst>
            <pc:docMk/>
            <pc:sldMk cId="3930884257" sldId="384"/>
            <ac:grpSpMk id="242" creationId="{154245A9-92FA-0E3C-53AC-9B91ECACBA2B}"/>
          </ac:grpSpMkLst>
        </pc:grpChg>
        <pc:grpChg chg="mod">
          <ac:chgData name="Juan Raúl Padrón Griffe" userId="385cb459f0ad6e5a" providerId="LiveId" clId="{B1F630CC-50BC-449E-A6B1-49F54F43377A}" dt="2024-09-26T14:02:37.956" v="11291" actId="27803"/>
          <ac:grpSpMkLst>
            <pc:docMk/>
            <pc:sldMk cId="3930884257" sldId="384"/>
            <ac:grpSpMk id="244" creationId="{CEFB1EE5-DCDC-2EB9-A01C-2AB9BCE928E8}"/>
          </ac:grpSpMkLst>
        </pc:grpChg>
        <pc:grpChg chg="mod">
          <ac:chgData name="Juan Raúl Padrón Griffe" userId="385cb459f0ad6e5a" providerId="LiveId" clId="{B1F630CC-50BC-449E-A6B1-49F54F43377A}" dt="2024-09-26T14:02:37.956" v="11291" actId="27803"/>
          <ac:grpSpMkLst>
            <pc:docMk/>
            <pc:sldMk cId="3930884257" sldId="384"/>
            <ac:grpSpMk id="399" creationId="{0E33EF95-A158-8C08-C8CA-1047DDC98D6A}"/>
          </ac:grpSpMkLst>
        </pc:grpChg>
        <pc:picChg chg="del">
          <ac:chgData name="Juan Raúl Padrón Griffe" userId="385cb459f0ad6e5a" providerId="LiveId" clId="{B1F630CC-50BC-449E-A6B1-49F54F43377A}" dt="2024-09-26T13:59:10.010" v="11254" actId="478"/>
          <ac:picMkLst>
            <pc:docMk/>
            <pc:sldMk cId="3930884257" sldId="384"/>
            <ac:picMk id="3" creationId="{7ADFD702-DD1B-6FED-CA44-82357D66B193}"/>
          </ac:picMkLst>
        </pc:picChg>
        <pc:picChg chg="add del mod">
          <ac:chgData name="Juan Raúl Padrón Griffe" userId="385cb459f0ad6e5a" providerId="LiveId" clId="{B1F630CC-50BC-449E-A6B1-49F54F43377A}" dt="2024-09-26T13:59:46.395" v="11259" actId="27803"/>
          <ac:picMkLst>
            <pc:docMk/>
            <pc:sldMk cId="3930884257" sldId="384"/>
            <ac:picMk id="8" creationId="{B819567A-37F0-F6DC-644B-BFE3B53B7702}"/>
          </ac:picMkLst>
        </pc:picChg>
        <pc:picChg chg="mod">
          <ac:chgData name="Juan Raúl Padrón Griffe" userId="385cb459f0ad6e5a" providerId="LiveId" clId="{B1F630CC-50BC-449E-A6B1-49F54F43377A}" dt="2024-09-26T13:59:46.395" v="11259" actId="27803"/>
          <ac:picMkLst>
            <pc:docMk/>
            <pc:sldMk cId="3930884257" sldId="384"/>
            <ac:picMk id="32" creationId="{27C6CF00-6147-E61A-868D-234782C3E640}"/>
          </ac:picMkLst>
        </pc:picChg>
        <pc:picChg chg="mod">
          <ac:chgData name="Juan Raúl Padrón Griffe" userId="385cb459f0ad6e5a" providerId="LiveId" clId="{B1F630CC-50BC-449E-A6B1-49F54F43377A}" dt="2024-09-26T13:59:46.395" v="11259" actId="27803"/>
          <ac:picMkLst>
            <pc:docMk/>
            <pc:sldMk cId="3930884257" sldId="384"/>
            <ac:picMk id="204" creationId="{73935C62-B02A-E04C-0266-94A2082D3465}"/>
          </ac:picMkLst>
        </pc:picChg>
        <pc:picChg chg="add del mod">
          <ac:chgData name="Juan Raúl Padrón Griffe" userId="385cb459f0ad6e5a" providerId="LiveId" clId="{B1F630CC-50BC-449E-A6B1-49F54F43377A}" dt="2024-09-26T14:02:37.956" v="11291" actId="27803"/>
          <ac:picMkLst>
            <pc:docMk/>
            <pc:sldMk cId="3930884257" sldId="384"/>
            <ac:picMk id="206" creationId="{BCD9A008-9DC4-E2AE-8B4C-1BC7E1D8F1DA}"/>
          </ac:picMkLst>
        </pc:picChg>
        <pc:picChg chg="mod">
          <ac:chgData name="Juan Raúl Padrón Griffe" userId="385cb459f0ad6e5a" providerId="LiveId" clId="{B1F630CC-50BC-449E-A6B1-49F54F43377A}" dt="2024-09-26T14:02:37.956" v="11291" actId="27803"/>
          <ac:picMkLst>
            <pc:docMk/>
            <pc:sldMk cId="3930884257" sldId="384"/>
            <ac:picMk id="229" creationId="{18405758-152C-F91B-7B66-1F9B277C6CA5}"/>
          </ac:picMkLst>
        </pc:picChg>
        <pc:picChg chg="mod">
          <ac:chgData name="Juan Raúl Padrón Griffe" userId="385cb459f0ad6e5a" providerId="LiveId" clId="{B1F630CC-50BC-449E-A6B1-49F54F43377A}" dt="2024-09-26T14:02:37.956" v="11291" actId="27803"/>
          <ac:picMkLst>
            <pc:docMk/>
            <pc:sldMk cId="3930884257" sldId="384"/>
            <ac:picMk id="401" creationId="{4A1AE80D-87AC-6077-B1C7-5A4EACC3105D}"/>
          </ac:picMkLst>
        </pc:picChg>
      </pc:sldChg>
      <pc:sldChg chg="add del">
        <pc:chgData name="Juan Raúl Padrón Griffe" userId="385cb459f0ad6e5a" providerId="LiveId" clId="{B1F630CC-50BC-449E-A6B1-49F54F43377A}" dt="2024-09-26T13:15:11.510" v="11066"/>
        <pc:sldMkLst>
          <pc:docMk/>
          <pc:sldMk cId="1833854814" sldId="385"/>
        </pc:sldMkLst>
      </pc:sldChg>
      <pc:sldChg chg="addSp delSp modSp add mod modAnim">
        <pc:chgData name="Juan Raúl Padrón Griffe" userId="385cb459f0ad6e5a" providerId="LiveId" clId="{B1F630CC-50BC-449E-A6B1-49F54F43377A}" dt="2024-09-26T16:38:46.835" v="11890" actId="1076"/>
        <pc:sldMkLst>
          <pc:docMk/>
          <pc:sldMk cId="3777285550" sldId="385"/>
        </pc:sldMkLst>
        <pc:spChg chg="add mod">
          <ac:chgData name="Juan Raúl Padrón Griffe" userId="385cb459f0ad6e5a" providerId="LiveId" clId="{B1F630CC-50BC-449E-A6B1-49F54F43377A}" dt="2024-09-26T16:23:15.406" v="11767" actId="1038"/>
          <ac:spMkLst>
            <pc:docMk/>
            <pc:sldMk cId="3777285550" sldId="385"/>
            <ac:spMk id="17" creationId="{A6CE70B3-4E03-34A0-682F-8487F137EE02}"/>
          </ac:spMkLst>
        </pc:spChg>
        <pc:spChg chg="add mod">
          <ac:chgData name="Juan Raúl Padrón Griffe" userId="385cb459f0ad6e5a" providerId="LiveId" clId="{B1F630CC-50BC-449E-A6B1-49F54F43377A}" dt="2024-09-26T16:23:33.496" v="11802" actId="1038"/>
          <ac:spMkLst>
            <pc:docMk/>
            <pc:sldMk cId="3777285550" sldId="385"/>
            <ac:spMk id="18" creationId="{FD6BBFC9-236A-9A9D-4E5E-CE3793D6E1D2}"/>
          </ac:spMkLst>
        </pc:spChg>
        <pc:spChg chg="add mod">
          <ac:chgData name="Juan Raúl Padrón Griffe" userId="385cb459f0ad6e5a" providerId="LiveId" clId="{B1F630CC-50BC-449E-A6B1-49F54F43377A}" dt="2024-09-26T16:23:40.870" v="11828" actId="1037"/>
          <ac:spMkLst>
            <pc:docMk/>
            <pc:sldMk cId="3777285550" sldId="385"/>
            <ac:spMk id="19" creationId="{1712E12A-6000-389C-1DBA-B20B84B95F4F}"/>
          </ac:spMkLst>
        </pc:spChg>
        <pc:spChg chg="add mod">
          <ac:chgData name="Juan Raúl Padrón Griffe" userId="385cb459f0ad6e5a" providerId="LiveId" clId="{B1F630CC-50BC-449E-A6B1-49F54F43377A}" dt="2024-09-26T16:23:54.454" v="11830" actId="1076"/>
          <ac:spMkLst>
            <pc:docMk/>
            <pc:sldMk cId="3777285550" sldId="385"/>
            <ac:spMk id="20" creationId="{4564C94A-E1F8-D6FA-E644-4D7DD9ED8830}"/>
          </ac:spMkLst>
        </pc:spChg>
        <pc:spChg chg="add mod">
          <ac:chgData name="Juan Raúl Padrón Griffe" userId="385cb459f0ad6e5a" providerId="LiveId" clId="{B1F630CC-50BC-449E-A6B1-49F54F43377A}" dt="2024-09-26T16:23:56.685" v="11831"/>
          <ac:spMkLst>
            <pc:docMk/>
            <pc:sldMk cId="3777285550" sldId="385"/>
            <ac:spMk id="21" creationId="{AAE943CD-0F37-769F-B140-6CE84478B0C6}"/>
          </ac:spMkLst>
        </pc:spChg>
        <pc:spChg chg="add mod">
          <ac:chgData name="Juan Raúl Padrón Griffe" userId="385cb459f0ad6e5a" providerId="LiveId" clId="{B1F630CC-50BC-449E-A6B1-49F54F43377A}" dt="2024-09-26T16:24:01.544" v="11833" actId="1076"/>
          <ac:spMkLst>
            <pc:docMk/>
            <pc:sldMk cId="3777285550" sldId="385"/>
            <ac:spMk id="22" creationId="{C93FB363-3E6F-76E8-04F0-2C48ADBB05A0}"/>
          </ac:spMkLst>
        </pc:spChg>
        <pc:spChg chg="add mod">
          <ac:chgData name="Juan Raúl Padrón Griffe" userId="385cb459f0ad6e5a" providerId="LiveId" clId="{B1F630CC-50BC-449E-A6B1-49F54F43377A}" dt="2024-09-26T16:24:04.902" v="11835" actId="1076"/>
          <ac:spMkLst>
            <pc:docMk/>
            <pc:sldMk cId="3777285550" sldId="385"/>
            <ac:spMk id="23" creationId="{78232A44-18F7-7943-B5CF-92DB9914E816}"/>
          </ac:spMkLst>
        </pc:spChg>
        <pc:spChg chg="add mod">
          <ac:chgData name="Juan Raúl Padrón Griffe" userId="385cb459f0ad6e5a" providerId="LiveId" clId="{B1F630CC-50BC-449E-A6B1-49F54F43377A}" dt="2024-09-26T16:24:08.047" v="11837" actId="1076"/>
          <ac:spMkLst>
            <pc:docMk/>
            <pc:sldMk cId="3777285550" sldId="385"/>
            <ac:spMk id="24" creationId="{AA8C1DC0-FEBF-68B5-20C8-CDD702FE5774}"/>
          </ac:spMkLst>
        </pc:spChg>
        <pc:spChg chg="add mod">
          <ac:chgData name="Juan Raúl Padrón Griffe" userId="385cb459f0ad6e5a" providerId="LiveId" clId="{B1F630CC-50BC-449E-A6B1-49F54F43377A}" dt="2024-09-26T16:24:12.409" v="11839" actId="1076"/>
          <ac:spMkLst>
            <pc:docMk/>
            <pc:sldMk cId="3777285550" sldId="385"/>
            <ac:spMk id="25" creationId="{0941F3BF-9BD2-C999-7610-6FAADBCEA199}"/>
          </ac:spMkLst>
        </pc:spChg>
        <pc:spChg chg="add mod">
          <ac:chgData name="Juan Raúl Padrón Griffe" userId="385cb459f0ad6e5a" providerId="LiveId" clId="{B1F630CC-50BC-449E-A6B1-49F54F43377A}" dt="2024-09-26T16:24:15.561" v="11841" actId="1076"/>
          <ac:spMkLst>
            <pc:docMk/>
            <pc:sldMk cId="3777285550" sldId="385"/>
            <ac:spMk id="26" creationId="{F39AADF5-D36C-58DD-2886-C94811CB7F5C}"/>
          </ac:spMkLst>
        </pc:spChg>
        <pc:spChg chg="add mod">
          <ac:chgData name="Juan Raúl Padrón Griffe" userId="385cb459f0ad6e5a" providerId="LiveId" clId="{B1F630CC-50BC-449E-A6B1-49F54F43377A}" dt="2024-09-26T16:24:20.335" v="11843" actId="1076"/>
          <ac:spMkLst>
            <pc:docMk/>
            <pc:sldMk cId="3777285550" sldId="385"/>
            <ac:spMk id="27" creationId="{D3D7A92F-4196-DC5E-EFC7-3F60FE6D0E2B}"/>
          </ac:spMkLst>
        </pc:spChg>
        <pc:spChg chg="add mod">
          <ac:chgData name="Juan Raúl Padrón Griffe" userId="385cb459f0ad6e5a" providerId="LiveId" clId="{B1F630CC-50BC-449E-A6B1-49F54F43377A}" dt="2024-09-26T16:24:34.670" v="11845" actId="1076"/>
          <ac:spMkLst>
            <pc:docMk/>
            <pc:sldMk cId="3777285550" sldId="385"/>
            <ac:spMk id="28" creationId="{B5D424BA-FB46-7235-432A-C49035F3EF61}"/>
          </ac:spMkLst>
        </pc:spChg>
        <pc:spChg chg="mod">
          <ac:chgData name="Juan Raúl Padrón Griffe" userId="385cb459f0ad6e5a" providerId="LiveId" clId="{B1F630CC-50BC-449E-A6B1-49F54F43377A}" dt="2024-09-26T14:59:39.348" v="11588" actId="14100"/>
          <ac:spMkLst>
            <pc:docMk/>
            <pc:sldMk cId="3777285550" sldId="385"/>
            <ac:spMk id="210" creationId="{86FDAA0B-F64B-8AA8-9AB0-226FF6759093}"/>
          </ac:spMkLst>
        </pc:spChg>
        <pc:spChg chg="mod">
          <ac:chgData name="Juan Raúl Padrón Griffe" userId="385cb459f0ad6e5a" providerId="LiveId" clId="{B1F630CC-50BC-449E-A6B1-49F54F43377A}" dt="2024-09-26T14:59:56.346" v="11590" actId="692"/>
          <ac:spMkLst>
            <pc:docMk/>
            <pc:sldMk cId="3777285550" sldId="385"/>
            <ac:spMk id="211" creationId="{A52DE26A-3529-4331-F86E-39CBAB72F686}"/>
          </ac:spMkLst>
        </pc:spChg>
        <pc:spChg chg="mod">
          <ac:chgData name="Juan Raúl Padrón Griffe" userId="385cb459f0ad6e5a" providerId="LiveId" clId="{B1F630CC-50BC-449E-A6B1-49F54F43377A}" dt="2024-09-26T14:59:48.297" v="11589" actId="692"/>
          <ac:spMkLst>
            <pc:docMk/>
            <pc:sldMk cId="3777285550" sldId="385"/>
            <ac:spMk id="212" creationId="{F0359DA1-5A50-9BA3-91F8-A5CE32F5D5F7}"/>
          </ac:spMkLst>
        </pc:spChg>
        <pc:spChg chg="mod">
          <ac:chgData name="Juan Raúl Padrón Griffe" userId="385cb459f0ad6e5a" providerId="LiveId" clId="{B1F630CC-50BC-449E-A6B1-49F54F43377A}" dt="2024-09-26T16:38:46.835" v="11890" actId="1076"/>
          <ac:spMkLst>
            <pc:docMk/>
            <pc:sldMk cId="3777285550" sldId="385"/>
            <ac:spMk id="214" creationId="{A07630B2-CC2C-8716-DE04-C629D58D2142}"/>
          </ac:spMkLst>
        </pc:spChg>
        <pc:spChg chg="mod">
          <ac:chgData name="Juan Raúl Padrón Griffe" userId="385cb459f0ad6e5a" providerId="LiveId" clId="{B1F630CC-50BC-449E-A6B1-49F54F43377A}" dt="2024-09-26T16:38:46.835" v="11890" actId="1076"/>
          <ac:spMkLst>
            <pc:docMk/>
            <pc:sldMk cId="3777285550" sldId="385"/>
            <ac:spMk id="216" creationId="{F036129E-A34A-7DF9-5495-A5347B913F7C}"/>
          </ac:spMkLst>
        </pc:spChg>
        <pc:spChg chg="mod">
          <ac:chgData name="Juan Raúl Padrón Griffe" userId="385cb459f0ad6e5a" providerId="LiveId" clId="{B1F630CC-50BC-449E-A6B1-49F54F43377A}" dt="2024-09-26T16:38:46.835" v="11890" actId="1076"/>
          <ac:spMkLst>
            <pc:docMk/>
            <pc:sldMk cId="3777285550" sldId="385"/>
            <ac:spMk id="217" creationId="{4ECB1C2D-20F6-6C9C-AAA9-3A0CCB78CA3E}"/>
          </ac:spMkLst>
        </pc:spChg>
        <pc:spChg chg="mod">
          <ac:chgData name="Juan Raúl Padrón Griffe" userId="385cb459f0ad6e5a" providerId="LiveId" clId="{B1F630CC-50BC-449E-A6B1-49F54F43377A}" dt="2024-09-26T15:05:26.146" v="11648" actId="692"/>
          <ac:spMkLst>
            <pc:docMk/>
            <pc:sldMk cId="3777285550" sldId="385"/>
            <ac:spMk id="218" creationId="{D4719820-EBAF-2D14-2A6E-ED167EBE0541}"/>
          </ac:spMkLst>
        </pc:spChg>
        <pc:spChg chg="mod">
          <ac:chgData name="Juan Raúl Padrón Griffe" userId="385cb459f0ad6e5a" providerId="LiveId" clId="{B1F630CC-50BC-449E-A6B1-49F54F43377A}" dt="2024-09-26T15:05:16.215" v="11646" actId="692"/>
          <ac:spMkLst>
            <pc:docMk/>
            <pc:sldMk cId="3777285550" sldId="385"/>
            <ac:spMk id="219" creationId="{A156A07D-7891-BE9B-2FAE-68A7D28DC979}"/>
          </ac:spMkLst>
        </pc:spChg>
        <pc:spChg chg="mod">
          <ac:chgData name="Juan Raúl Padrón Griffe" userId="385cb459f0ad6e5a" providerId="LiveId" clId="{B1F630CC-50BC-449E-A6B1-49F54F43377A}" dt="2024-09-26T15:04:33.408" v="11634" actId="692"/>
          <ac:spMkLst>
            <pc:docMk/>
            <pc:sldMk cId="3777285550" sldId="385"/>
            <ac:spMk id="220" creationId="{1507A48C-572D-ABEC-7ACC-72F88E49F591}"/>
          </ac:spMkLst>
        </pc:spChg>
        <pc:spChg chg="mod">
          <ac:chgData name="Juan Raúl Padrón Griffe" userId="385cb459f0ad6e5a" providerId="LiveId" clId="{B1F630CC-50BC-449E-A6B1-49F54F43377A}" dt="2024-09-26T16:18:45.966" v="11703" actId="164"/>
          <ac:spMkLst>
            <pc:docMk/>
            <pc:sldMk cId="3777285550" sldId="385"/>
            <ac:spMk id="221" creationId="{F91A7C47-8C58-7B47-7D11-F96A00F711B8}"/>
          </ac:spMkLst>
        </pc:spChg>
        <pc:spChg chg="mod ord">
          <ac:chgData name="Juan Raúl Padrón Griffe" userId="385cb459f0ad6e5a" providerId="LiveId" clId="{B1F630CC-50BC-449E-A6B1-49F54F43377A}" dt="2024-09-26T16:21:13.613" v="11707" actId="166"/>
          <ac:spMkLst>
            <pc:docMk/>
            <pc:sldMk cId="3777285550" sldId="385"/>
            <ac:spMk id="222" creationId="{808934C0-CBEF-DA84-9F58-6A7E3839B013}"/>
          </ac:spMkLst>
        </pc:spChg>
        <pc:spChg chg="mod">
          <ac:chgData name="Juan Raúl Padrón Griffe" userId="385cb459f0ad6e5a" providerId="LiveId" clId="{B1F630CC-50BC-449E-A6B1-49F54F43377A}" dt="2024-09-26T16:18:45.966" v="11703" actId="164"/>
          <ac:spMkLst>
            <pc:docMk/>
            <pc:sldMk cId="3777285550" sldId="385"/>
            <ac:spMk id="223" creationId="{FD867FDC-8AB0-E13E-F98C-F119AF75C5D6}"/>
          </ac:spMkLst>
        </pc:spChg>
        <pc:spChg chg="mod">
          <ac:chgData name="Juan Raúl Padrón Griffe" userId="385cb459f0ad6e5a" providerId="LiveId" clId="{B1F630CC-50BC-449E-A6B1-49F54F43377A}" dt="2024-09-26T16:22:46.122" v="11709" actId="1076"/>
          <ac:spMkLst>
            <pc:docMk/>
            <pc:sldMk cId="3777285550" sldId="385"/>
            <ac:spMk id="224" creationId="{0F2A4D5D-8D94-3DC7-D261-F23A02D4E650}"/>
          </ac:spMkLst>
        </pc:spChg>
        <pc:spChg chg="mod">
          <ac:chgData name="Juan Raúl Padrón Griffe" userId="385cb459f0ad6e5a" providerId="LiveId" clId="{B1F630CC-50BC-449E-A6B1-49F54F43377A}" dt="2024-09-26T16:18:45.966" v="11703" actId="164"/>
          <ac:spMkLst>
            <pc:docMk/>
            <pc:sldMk cId="3777285550" sldId="385"/>
            <ac:spMk id="225" creationId="{F3CD9C20-BA13-2953-1AE9-520C55D453E2}"/>
          </ac:spMkLst>
        </pc:spChg>
        <pc:spChg chg="mod">
          <ac:chgData name="Juan Raúl Padrón Griffe" userId="385cb459f0ad6e5a" providerId="LiveId" clId="{B1F630CC-50BC-449E-A6B1-49F54F43377A}" dt="2024-09-26T16:18:45.966" v="11703" actId="164"/>
          <ac:spMkLst>
            <pc:docMk/>
            <pc:sldMk cId="3777285550" sldId="385"/>
            <ac:spMk id="226" creationId="{02E15092-BF5E-D49B-B3D0-029A86C098E3}"/>
          </ac:spMkLst>
        </pc:spChg>
        <pc:spChg chg="mod">
          <ac:chgData name="Juan Raúl Padrón Griffe" userId="385cb459f0ad6e5a" providerId="LiveId" clId="{B1F630CC-50BC-449E-A6B1-49F54F43377A}" dt="2024-09-26T14:05:36.594" v="11346" actId="255"/>
          <ac:spMkLst>
            <pc:docMk/>
            <pc:sldMk cId="3777285550" sldId="385"/>
            <ac:spMk id="230" creationId="{252482E2-A4B7-041A-8E63-5165C882549B}"/>
          </ac:spMkLst>
        </pc:spChg>
        <pc:spChg chg="mod">
          <ac:chgData name="Juan Raúl Padrón Griffe" userId="385cb459f0ad6e5a" providerId="LiveId" clId="{B1F630CC-50BC-449E-A6B1-49F54F43377A}" dt="2024-09-26T14:06:05.882" v="11357" actId="1076"/>
          <ac:spMkLst>
            <pc:docMk/>
            <pc:sldMk cId="3777285550" sldId="385"/>
            <ac:spMk id="231" creationId="{83F92D79-B39E-ACA3-8CAE-2841F9D0AB98}"/>
          </ac:spMkLst>
        </pc:spChg>
        <pc:spChg chg="mod">
          <ac:chgData name="Juan Raúl Padrón Griffe" userId="385cb459f0ad6e5a" providerId="LiveId" clId="{B1F630CC-50BC-449E-A6B1-49F54F43377A}" dt="2024-09-26T15:50:08.038" v="11674" actId="164"/>
          <ac:spMkLst>
            <pc:docMk/>
            <pc:sldMk cId="3777285550" sldId="385"/>
            <ac:spMk id="232" creationId="{E839DF38-3955-6DD1-B87F-21F8A4DD21C3}"/>
          </ac:spMkLst>
        </pc:spChg>
        <pc:spChg chg="mod topLvl">
          <ac:chgData name="Juan Raúl Padrón Griffe" userId="385cb459f0ad6e5a" providerId="LiveId" clId="{B1F630CC-50BC-449E-A6B1-49F54F43377A}" dt="2024-09-26T15:55:48.526" v="11693" actId="164"/>
          <ac:spMkLst>
            <pc:docMk/>
            <pc:sldMk cId="3777285550" sldId="385"/>
            <ac:spMk id="233" creationId="{EF1D92A4-7F1B-2FAA-4D19-3937E6B43E6C}"/>
          </ac:spMkLst>
        </pc:spChg>
        <pc:spChg chg="mod">
          <ac:chgData name="Juan Raúl Padrón Griffe" userId="385cb459f0ad6e5a" providerId="LiveId" clId="{B1F630CC-50BC-449E-A6B1-49F54F43377A}" dt="2024-09-26T15:50:54.330" v="11679" actId="164"/>
          <ac:spMkLst>
            <pc:docMk/>
            <pc:sldMk cId="3777285550" sldId="385"/>
            <ac:spMk id="234" creationId="{C45CBD13-B02B-BF53-CAE2-982A6850B572}"/>
          </ac:spMkLst>
        </pc:spChg>
        <pc:spChg chg="mod topLvl">
          <ac:chgData name="Juan Raúl Padrón Griffe" userId="385cb459f0ad6e5a" providerId="LiveId" clId="{B1F630CC-50BC-449E-A6B1-49F54F43377A}" dt="2024-09-26T15:57:29.233" v="11697" actId="164"/>
          <ac:spMkLst>
            <pc:docMk/>
            <pc:sldMk cId="3777285550" sldId="385"/>
            <ac:spMk id="235" creationId="{57C5869F-E77B-9F94-ED7E-62A1BD2499F6}"/>
          </ac:spMkLst>
        </pc:spChg>
        <pc:spChg chg="mod">
          <ac:chgData name="Juan Raúl Padrón Griffe" userId="385cb459f0ad6e5a" providerId="LiveId" clId="{B1F630CC-50BC-449E-A6B1-49F54F43377A}" dt="2024-09-26T16:20:15.043" v="11705" actId="164"/>
          <ac:spMkLst>
            <pc:docMk/>
            <pc:sldMk cId="3777285550" sldId="385"/>
            <ac:spMk id="236" creationId="{E4DE4799-36CF-2FCC-90E7-6809EC834BF7}"/>
          </ac:spMkLst>
        </pc:spChg>
        <pc:spChg chg="mod">
          <ac:chgData name="Juan Raúl Padrón Griffe" userId="385cb459f0ad6e5a" providerId="LiveId" clId="{B1F630CC-50BC-449E-A6B1-49F54F43377A}" dt="2024-09-26T15:50:08.038" v="11674" actId="164"/>
          <ac:spMkLst>
            <pc:docMk/>
            <pc:sldMk cId="3777285550" sldId="385"/>
            <ac:spMk id="237" creationId="{86CC9C69-E888-A3D3-7B37-5BE88F7092C8}"/>
          </ac:spMkLst>
        </pc:spChg>
        <pc:spChg chg="mod">
          <ac:chgData name="Juan Raúl Padrón Griffe" userId="385cb459f0ad6e5a" providerId="LiveId" clId="{B1F630CC-50BC-449E-A6B1-49F54F43377A}" dt="2024-09-26T15:50:08.038" v="11674" actId="164"/>
          <ac:spMkLst>
            <pc:docMk/>
            <pc:sldMk cId="3777285550" sldId="385"/>
            <ac:spMk id="238" creationId="{519FFED3-B1FA-E70F-F94D-583BC72E03C3}"/>
          </ac:spMkLst>
        </pc:spChg>
        <pc:spChg chg="mod">
          <ac:chgData name="Juan Raúl Padrón Griffe" userId="385cb459f0ad6e5a" providerId="LiveId" clId="{B1F630CC-50BC-449E-A6B1-49F54F43377A}" dt="2024-09-26T15:50:08.038" v="11674" actId="164"/>
          <ac:spMkLst>
            <pc:docMk/>
            <pc:sldMk cId="3777285550" sldId="385"/>
            <ac:spMk id="239" creationId="{669E5F0A-5192-C764-3812-CC20AD20CF0E}"/>
          </ac:spMkLst>
        </pc:spChg>
        <pc:spChg chg="mod">
          <ac:chgData name="Juan Raúl Padrón Griffe" userId="385cb459f0ad6e5a" providerId="LiveId" clId="{B1F630CC-50BC-449E-A6B1-49F54F43377A}" dt="2024-09-26T15:50:08.038" v="11674" actId="164"/>
          <ac:spMkLst>
            <pc:docMk/>
            <pc:sldMk cId="3777285550" sldId="385"/>
            <ac:spMk id="240" creationId="{5AE87048-5599-6C27-33B5-1CB72DEEA4CD}"/>
          </ac:spMkLst>
        </pc:spChg>
        <pc:spChg chg="mod">
          <ac:chgData name="Juan Raúl Padrón Griffe" userId="385cb459f0ad6e5a" providerId="LiveId" clId="{B1F630CC-50BC-449E-A6B1-49F54F43377A}" dt="2024-09-26T15:50:08.038" v="11674" actId="164"/>
          <ac:spMkLst>
            <pc:docMk/>
            <pc:sldMk cId="3777285550" sldId="385"/>
            <ac:spMk id="241" creationId="{E55563CA-4A49-95DB-5537-1AFD96058DC6}"/>
          </ac:spMkLst>
        </pc:spChg>
        <pc:spChg chg="mod">
          <ac:chgData name="Juan Raúl Padrón Griffe" userId="385cb459f0ad6e5a" providerId="LiveId" clId="{B1F630CC-50BC-449E-A6B1-49F54F43377A}" dt="2024-09-26T15:55:39.160" v="11692" actId="165"/>
          <ac:spMkLst>
            <pc:docMk/>
            <pc:sldMk cId="3777285550" sldId="385"/>
            <ac:spMk id="243" creationId="{753D5866-E39A-F564-A7E4-3DB5587659E3}"/>
          </ac:spMkLst>
        </pc:spChg>
        <pc:spChg chg="mod">
          <ac:chgData name="Juan Raúl Padrón Griffe" userId="385cb459f0ad6e5a" providerId="LiveId" clId="{B1F630CC-50BC-449E-A6B1-49F54F43377A}" dt="2024-09-26T15:55:39.160" v="11692" actId="165"/>
          <ac:spMkLst>
            <pc:docMk/>
            <pc:sldMk cId="3777285550" sldId="385"/>
            <ac:spMk id="245" creationId="{A4F08602-E6FC-195F-3221-A1BD073CD5D6}"/>
          </ac:spMkLst>
        </pc:spChg>
        <pc:spChg chg="mod">
          <ac:chgData name="Juan Raúl Padrón Griffe" userId="385cb459f0ad6e5a" providerId="LiveId" clId="{B1F630CC-50BC-449E-A6B1-49F54F43377A}" dt="2024-09-26T15:55:39.160" v="11692" actId="165"/>
          <ac:spMkLst>
            <pc:docMk/>
            <pc:sldMk cId="3777285550" sldId="385"/>
            <ac:spMk id="246" creationId="{54A0C616-F357-E6D7-A9BB-5B05C7EAF555}"/>
          </ac:spMkLst>
        </pc:spChg>
        <pc:spChg chg="mod">
          <ac:chgData name="Juan Raúl Padrón Griffe" userId="385cb459f0ad6e5a" providerId="LiveId" clId="{B1F630CC-50BC-449E-A6B1-49F54F43377A}" dt="2024-09-26T15:55:39.160" v="11692" actId="165"/>
          <ac:spMkLst>
            <pc:docMk/>
            <pc:sldMk cId="3777285550" sldId="385"/>
            <ac:spMk id="247" creationId="{A3CC8C70-BF65-22E5-A7F9-B07BF01F4F32}"/>
          </ac:spMkLst>
        </pc:spChg>
        <pc:spChg chg="mod">
          <ac:chgData name="Juan Raúl Padrón Griffe" userId="385cb459f0ad6e5a" providerId="LiveId" clId="{B1F630CC-50BC-449E-A6B1-49F54F43377A}" dt="2024-09-26T15:55:39.160" v="11692" actId="165"/>
          <ac:spMkLst>
            <pc:docMk/>
            <pc:sldMk cId="3777285550" sldId="385"/>
            <ac:spMk id="248" creationId="{58CB21F0-6332-F400-E682-02779DE52F50}"/>
          </ac:spMkLst>
        </pc:spChg>
        <pc:spChg chg="mod">
          <ac:chgData name="Juan Raúl Padrón Griffe" userId="385cb459f0ad6e5a" providerId="LiveId" clId="{B1F630CC-50BC-449E-A6B1-49F54F43377A}" dt="2024-09-26T15:58:25.460" v="11699" actId="164"/>
          <ac:spMkLst>
            <pc:docMk/>
            <pc:sldMk cId="3777285550" sldId="385"/>
            <ac:spMk id="249" creationId="{262C5EBF-1F32-82D2-FC5C-52F0D27322E0}"/>
          </ac:spMkLst>
        </pc:spChg>
        <pc:spChg chg="mod">
          <ac:chgData name="Juan Raúl Padrón Griffe" userId="385cb459f0ad6e5a" providerId="LiveId" clId="{B1F630CC-50BC-449E-A6B1-49F54F43377A}" dt="2024-09-26T15:57:21.426" v="11696" actId="165"/>
          <ac:spMkLst>
            <pc:docMk/>
            <pc:sldMk cId="3777285550" sldId="385"/>
            <ac:spMk id="250" creationId="{1AC83B85-D836-A8AE-08F6-18B6E2E0B79E}"/>
          </ac:spMkLst>
        </pc:spChg>
        <pc:spChg chg="mod">
          <ac:chgData name="Juan Raúl Padrón Griffe" userId="385cb459f0ad6e5a" providerId="LiveId" clId="{B1F630CC-50BC-449E-A6B1-49F54F43377A}" dt="2024-09-26T15:57:21.426" v="11696" actId="165"/>
          <ac:spMkLst>
            <pc:docMk/>
            <pc:sldMk cId="3777285550" sldId="385"/>
            <ac:spMk id="251" creationId="{6037A0E1-CB63-522E-99AC-2B73106F1E61}"/>
          </ac:spMkLst>
        </pc:spChg>
        <pc:spChg chg="mod">
          <ac:chgData name="Juan Raúl Padrón Griffe" userId="385cb459f0ad6e5a" providerId="LiveId" clId="{B1F630CC-50BC-449E-A6B1-49F54F43377A}" dt="2024-09-26T15:57:21.426" v="11696" actId="165"/>
          <ac:spMkLst>
            <pc:docMk/>
            <pc:sldMk cId="3777285550" sldId="385"/>
            <ac:spMk id="252" creationId="{20F165CB-9774-6C46-D210-BE50563DDEAC}"/>
          </ac:spMkLst>
        </pc:spChg>
        <pc:spChg chg="mod">
          <ac:chgData name="Juan Raúl Padrón Griffe" userId="385cb459f0ad6e5a" providerId="LiveId" clId="{B1F630CC-50BC-449E-A6B1-49F54F43377A}" dt="2024-09-26T15:57:21.426" v="11696" actId="165"/>
          <ac:spMkLst>
            <pc:docMk/>
            <pc:sldMk cId="3777285550" sldId="385"/>
            <ac:spMk id="253" creationId="{6D673AF4-166A-14B9-C9F3-68F8E4CE38A1}"/>
          </ac:spMkLst>
        </pc:spChg>
        <pc:spChg chg="mod">
          <ac:chgData name="Juan Raúl Padrón Griffe" userId="385cb459f0ad6e5a" providerId="LiveId" clId="{B1F630CC-50BC-449E-A6B1-49F54F43377A}" dt="2024-09-26T15:50:54.330" v="11679" actId="164"/>
          <ac:spMkLst>
            <pc:docMk/>
            <pc:sldMk cId="3777285550" sldId="385"/>
            <ac:spMk id="254" creationId="{DCDB963F-AD8C-20F9-7D57-A60F78BF6145}"/>
          </ac:spMkLst>
        </pc:spChg>
        <pc:spChg chg="mod">
          <ac:chgData name="Juan Raúl Padrón Griffe" userId="385cb459f0ad6e5a" providerId="LiveId" clId="{B1F630CC-50BC-449E-A6B1-49F54F43377A}" dt="2024-09-26T15:50:54.330" v="11679" actId="164"/>
          <ac:spMkLst>
            <pc:docMk/>
            <pc:sldMk cId="3777285550" sldId="385"/>
            <ac:spMk id="255" creationId="{3B7A2878-1456-4F2F-33B7-1699C7D68700}"/>
          </ac:spMkLst>
        </pc:spChg>
        <pc:spChg chg="mod">
          <ac:chgData name="Juan Raúl Padrón Griffe" userId="385cb459f0ad6e5a" providerId="LiveId" clId="{B1F630CC-50BC-449E-A6B1-49F54F43377A}" dt="2024-09-26T15:50:54.330" v="11679" actId="164"/>
          <ac:spMkLst>
            <pc:docMk/>
            <pc:sldMk cId="3777285550" sldId="385"/>
            <ac:spMk id="256" creationId="{A27F9C00-2C09-CF3C-6928-851E25AC3F79}"/>
          </ac:spMkLst>
        </pc:spChg>
        <pc:spChg chg="mod">
          <ac:chgData name="Juan Raúl Padrón Griffe" userId="385cb459f0ad6e5a" providerId="LiveId" clId="{B1F630CC-50BC-449E-A6B1-49F54F43377A}" dt="2024-09-26T15:50:54.330" v="11679" actId="164"/>
          <ac:spMkLst>
            <pc:docMk/>
            <pc:sldMk cId="3777285550" sldId="385"/>
            <ac:spMk id="257" creationId="{5C76DE5F-37CD-3BB7-C1CC-5DDFEEDDD8D0}"/>
          </ac:spMkLst>
        </pc:spChg>
        <pc:spChg chg="mod">
          <ac:chgData name="Juan Raúl Padrón Griffe" userId="385cb459f0ad6e5a" providerId="LiveId" clId="{B1F630CC-50BC-449E-A6B1-49F54F43377A}" dt="2024-09-26T15:50:54.330" v="11679" actId="164"/>
          <ac:spMkLst>
            <pc:docMk/>
            <pc:sldMk cId="3777285550" sldId="385"/>
            <ac:spMk id="258" creationId="{384EA8E2-BF47-F7C2-9330-E95C3A1E1F2F}"/>
          </ac:spMkLst>
        </pc:spChg>
        <pc:spChg chg="mod">
          <ac:chgData name="Juan Raúl Padrón Griffe" userId="385cb459f0ad6e5a" providerId="LiveId" clId="{B1F630CC-50BC-449E-A6B1-49F54F43377A}" dt="2024-09-26T16:38:46.835" v="11890" actId="1076"/>
          <ac:spMkLst>
            <pc:docMk/>
            <pc:sldMk cId="3777285550" sldId="385"/>
            <ac:spMk id="259" creationId="{4CCFC665-D82A-D16C-DA30-EB7768B29F04}"/>
          </ac:spMkLst>
        </pc:spChg>
        <pc:spChg chg="mod">
          <ac:chgData name="Juan Raúl Padrón Griffe" userId="385cb459f0ad6e5a" providerId="LiveId" clId="{B1F630CC-50BC-449E-A6B1-49F54F43377A}" dt="2024-09-26T16:38:46.835" v="11890" actId="1076"/>
          <ac:spMkLst>
            <pc:docMk/>
            <pc:sldMk cId="3777285550" sldId="385"/>
            <ac:spMk id="260" creationId="{7BD1B512-384A-1FED-4BDF-30145538338D}"/>
          </ac:spMkLst>
        </pc:spChg>
        <pc:spChg chg="mod">
          <ac:chgData name="Juan Raúl Padrón Griffe" userId="385cb459f0ad6e5a" providerId="LiveId" clId="{B1F630CC-50BC-449E-A6B1-49F54F43377A}" dt="2024-09-26T16:38:46.835" v="11890" actId="1076"/>
          <ac:spMkLst>
            <pc:docMk/>
            <pc:sldMk cId="3777285550" sldId="385"/>
            <ac:spMk id="261" creationId="{C7E87DBA-F641-6B98-1C82-9DFB8BB46DFA}"/>
          </ac:spMkLst>
        </pc:spChg>
        <pc:spChg chg="mod">
          <ac:chgData name="Juan Raúl Padrón Griffe" userId="385cb459f0ad6e5a" providerId="LiveId" clId="{B1F630CC-50BC-449E-A6B1-49F54F43377A}" dt="2024-09-26T16:38:46.835" v="11890" actId="1076"/>
          <ac:spMkLst>
            <pc:docMk/>
            <pc:sldMk cId="3777285550" sldId="385"/>
            <ac:spMk id="262" creationId="{B4CF128F-7B93-FFB0-8661-3FB55012B8FB}"/>
          </ac:spMkLst>
        </pc:spChg>
        <pc:spChg chg="mod">
          <ac:chgData name="Juan Raúl Padrón Griffe" userId="385cb459f0ad6e5a" providerId="LiveId" clId="{B1F630CC-50BC-449E-A6B1-49F54F43377A}" dt="2024-09-26T16:38:46.835" v="11890" actId="1076"/>
          <ac:spMkLst>
            <pc:docMk/>
            <pc:sldMk cId="3777285550" sldId="385"/>
            <ac:spMk id="263" creationId="{D386296D-7B01-C52A-1481-9CD0994D88BD}"/>
          </ac:spMkLst>
        </pc:spChg>
        <pc:spChg chg="mod">
          <ac:chgData name="Juan Raúl Padrón Griffe" userId="385cb459f0ad6e5a" providerId="LiveId" clId="{B1F630CC-50BC-449E-A6B1-49F54F43377A}" dt="2024-09-26T16:38:46.835" v="11890" actId="1076"/>
          <ac:spMkLst>
            <pc:docMk/>
            <pc:sldMk cId="3777285550" sldId="385"/>
            <ac:spMk id="264" creationId="{AD171DDB-BDCE-F980-65E8-5C44F9F33419}"/>
          </ac:spMkLst>
        </pc:spChg>
        <pc:spChg chg="mod">
          <ac:chgData name="Juan Raúl Padrón Griffe" userId="385cb459f0ad6e5a" providerId="LiveId" clId="{B1F630CC-50BC-449E-A6B1-49F54F43377A}" dt="2024-09-26T16:38:46.835" v="11890" actId="1076"/>
          <ac:spMkLst>
            <pc:docMk/>
            <pc:sldMk cId="3777285550" sldId="385"/>
            <ac:spMk id="265" creationId="{DA6E9A9A-D723-E190-43A3-266DC27DC306}"/>
          </ac:spMkLst>
        </pc:spChg>
        <pc:spChg chg="mod">
          <ac:chgData name="Juan Raúl Padrón Griffe" userId="385cb459f0ad6e5a" providerId="LiveId" clId="{B1F630CC-50BC-449E-A6B1-49F54F43377A}" dt="2024-09-26T16:38:46.835" v="11890" actId="1076"/>
          <ac:spMkLst>
            <pc:docMk/>
            <pc:sldMk cId="3777285550" sldId="385"/>
            <ac:spMk id="266" creationId="{DF13AD72-F15A-9C01-8C48-E0044BB780FA}"/>
          </ac:spMkLst>
        </pc:spChg>
        <pc:spChg chg="mod">
          <ac:chgData name="Juan Raúl Padrón Griffe" userId="385cb459f0ad6e5a" providerId="LiveId" clId="{B1F630CC-50BC-449E-A6B1-49F54F43377A}" dt="2024-09-26T16:38:46.835" v="11890" actId="1076"/>
          <ac:spMkLst>
            <pc:docMk/>
            <pc:sldMk cId="3777285550" sldId="385"/>
            <ac:spMk id="267" creationId="{B66F9B0C-84FF-9558-0E9F-A1FC7E1AC479}"/>
          </ac:spMkLst>
        </pc:spChg>
        <pc:spChg chg="mod">
          <ac:chgData name="Juan Raúl Padrón Griffe" userId="385cb459f0ad6e5a" providerId="LiveId" clId="{B1F630CC-50BC-449E-A6B1-49F54F43377A}" dt="2024-09-26T16:38:46.835" v="11890" actId="1076"/>
          <ac:spMkLst>
            <pc:docMk/>
            <pc:sldMk cId="3777285550" sldId="385"/>
            <ac:spMk id="268" creationId="{5D349E15-12A1-FF14-9D91-6E7AAF3EF31F}"/>
          </ac:spMkLst>
        </pc:spChg>
        <pc:spChg chg="mod">
          <ac:chgData name="Juan Raúl Padrón Griffe" userId="385cb459f0ad6e5a" providerId="LiveId" clId="{B1F630CC-50BC-449E-A6B1-49F54F43377A}" dt="2024-09-26T16:38:46.835" v="11890" actId="1076"/>
          <ac:spMkLst>
            <pc:docMk/>
            <pc:sldMk cId="3777285550" sldId="385"/>
            <ac:spMk id="269" creationId="{6F1AA87F-527E-9E61-E069-2CD9B019F618}"/>
          </ac:spMkLst>
        </pc:spChg>
        <pc:spChg chg="mod">
          <ac:chgData name="Juan Raúl Padrón Griffe" userId="385cb459f0ad6e5a" providerId="LiveId" clId="{B1F630CC-50BC-449E-A6B1-49F54F43377A}" dt="2024-09-26T16:38:46.835" v="11890" actId="1076"/>
          <ac:spMkLst>
            <pc:docMk/>
            <pc:sldMk cId="3777285550" sldId="385"/>
            <ac:spMk id="270" creationId="{D31654FE-8214-A3A4-EC85-01D7BFBDE0AB}"/>
          </ac:spMkLst>
        </pc:spChg>
        <pc:spChg chg="mod">
          <ac:chgData name="Juan Raúl Padrón Griffe" userId="385cb459f0ad6e5a" providerId="LiveId" clId="{B1F630CC-50BC-449E-A6B1-49F54F43377A}" dt="2024-09-26T14:46:10.453" v="11490" actId="1035"/>
          <ac:spMkLst>
            <pc:docMk/>
            <pc:sldMk cId="3777285550" sldId="385"/>
            <ac:spMk id="302" creationId="{ACD98E14-DCB5-BD09-8D02-BA4F165A2830}"/>
          </ac:spMkLst>
        </pc:spChg>
        <pc:spChg chg="mod">
          <ac:chgData name="Juan Raúl Padrón Griffe" userId="385cb459f0ad6e5a" providerId="LiveId" clId="{B1F630CC-50BC-449E-A6B1-49F54F43377A}" dt="2024-09-26T16:38:46.835" v="11890" actId="1076"/>
          <ac:spMkLst>
            <pc:docMk/>
            <pc:sldMk cId="3777285550" sldId="385"/>
            <ac:spMk id="318" creationId="{EB9B6069-497A-7AEB-A2D0-E12F16BA0645}"/>
          </ac:spMkLst>
        </pc:spChg>
        <pc:spChg chg="mod">
          <ac:chgData name="Juan Raúl Padrón Griffe" userId="385cb459f0ad6e5a" providerId="LiveId" clId="{B1F630CC-50BC-449E-A6B1-49F54F43377A}" dt="2024-09-26T16:38:46.835" v="11890" actId="1076"/>
          <ac:spMkLst>
            <pc:docMk/>
            <pc:sldMk cId="3777285550" sldId="385"/>
            <ac:spMk id="319" creationId="{49776DD3-A9CA-917D-E135-1330724769BC}"/>
          </ac:spMkLst>
        </pc:spChg>
        <pc:spChg chg="mod">
          <ac:chgData name="Juan Raúl Padrón Griffe" userId="385cb459f0ad6e5a" providerId="LiveId" clId="{B1F630CC-50BC-449E-A6B1-49F54F43377A}" dt="2024-09-26T16:38:46.835" v="11890" actId="1076"/>
          <ac:spMkLst>
            <pc:docMk/>
            <pc:sldMk cId="3777285550" sldId="385"/>
            <ac:spMk id="320" creationId="{F57BB0D9-EFAA-4BE5-17AE-CCA1BF9F670D}"/>
          </ac:spMkLst>
        </pc:spChg>
        <pc:spChg chg="mod">
          <ac:chgData name="Juan Raúl Padrón Griffe" userId="385cb459f0ad6e5a" providerId="LiveId" clId="{B1F630CC-50BC-449E-A6B1-49F54F43377A}" dt="2024-09-26T16:38:46.835" v="11890" actId="1076"/>
          <ac:spMkLst>
            <pc:docMk/>
            <pc:sldMk cId="3777285550" sldId="385"/>
            <ac:spMk id="321" creationId="{C3C2992A-1B70-AB24-A085-B91ED568564F}"/>
          </ac:spMkLst>
        </pc:spChg>
        <pc:spChg chg="mod">
          <ac:chgData name="Juan Raúl Padrón Griffe" userId="385cb459f0ad6e5a" providerId="LiveId" clId="{B1F630CC-50BC-449E-A6B1-49F54F43377A}" dt="2024-09-26T16:38:46.835" v="11890" actId="1076"/>
          <ac:spMkLst>
            <pc:docMk/>
            <pc:sldMk cId="3777285550" sldId="385"/>
            <ac:spMk id="322" creationId="{56827739-3E86-3A77-28BF-780036D1D96F}"/>
          </ac:spMkLst>
        </pc:spChg>
        <pc:spChg chg="mod">
          <ac:chgData name="Juan Raúl Padrón Griffe" userId="385cb459f0ad6e5a" providerId="LiveId" clId="{B1F630CC-50BC-449E-A6B1-49F54F43377A}" dt="2024-09-26T16:38:46.835" v="11890" actId="1076"/>
          <ac:spMkLst>
            <pc:docMk/>
            <pc:sldMk cId="3777285550" sldId="385"/>
            <ac:spMk id="323" creationId="{CD1E5119-38D8-151D-B638-BD0594226A87}"/>
          </ac:spMkLst>
        </pc:spChg>
        <pc:spChg chg="mod">
          <ac:chgData name="Juan Raúl Padrón Griffe" userId="385cb459f0ad6e5a" providerId="LiveId" clId="{B1F630CC-50BC-449E-A6B1-49F54F43377A}" dt="2024-09-26T16:38:46.835" v="11890" actId="1076"/>
          <ac:spMkLst>
            <pc:docMk/>
            <pc:sldMk cId="3777285550" sldId="385"/>
            <ac:spMk id="324" creationId="{CD89EB92-97CB-7333-98A1-845176817D30}"/>
          </ac:spMkLst>
        </pc:spChg>
        <pc:spChg chg="mod">
          <ac:chgData name="Juan Raúl Padrón Griffe" userId="385cb459f0ad6e5a" providerId="LiveId" clId="{B1F630CC-50BC-449E-A6B1-49F54F43377A}" dt="2024-09-26T16:38:46.835" v="11890" actId="1076"/>
          <ac:spMkLst>
            <pc:docMk/>
            <pc:sldMk cId="3777285550" sldId="385"/>
            <ac:spMk id="325" creationId="{6CA564FE-A5C9-643A-2D44-F2AEE1FB6D26}"/>
          </ac:spMkLst>
        </pc:spChg>
        <pc:spChg chg="mod">
          <ac:chgData name="Juan Raúl Padrón Griffe" userId="385cb459f0ad6e5a" providerId="LiveId" clId="{B1F630CC-50BC-449E-A6B1-49F54F43377A}" dt="2024-09-26T16:38:46.835" v="11890" actId="1076"/>
          <ac:spMkLst>
            <pc:docMk/>
            <pc:sldMk cId="3777285550" sldId="385"/>
            <ac:spMk id="326" creationId="{6923929F-571D-BD4F-E971-714758EFB71F}"/>
          </ac:spMkLst>
        </pc:spChg>
        <pc:spChg chg="mod">
          <ac:chgData name="Juan Raúl Padrón Griffe" userId="385cb459f0ad6e5a" providerId="LiveId" clId="{B1F630CC-50BC-449E-A6B1-49F54F43377A}" dt="2024-09-26T16:38:46.835" v="11890" actId="1076"/>
          <ac:spMkLst>
            <pc:docMk/>
            <pc:sldMk cId="3777285550" sldId="385"/>
            <ac:spMk id="327" creationId="{6AD2A96A-2287-DAC5-F10B-EB1B9F905134}"/>
          </ac:spMkLst>
        </pc:spChg>
        <pc:spChg chg="mod">
          <ac:chgData name="Juan Raúl Padrón Griffe" userId="385cb459f0ad6e5a" providerId="LiveId" clId="{B1F630CC-50BC-449E-A6B1-49F54F43377A}" dt="2024-09-26T16:38:46.835" v="11890" actId="1076"/>
          <ac:spMkLst>
            <pc:docMk/>
            <pc:sldMk cId="3777285550" sldId="385"/>
            <ac:spMk id="328" creationId="{511B0515-463B-1231-A31F-BE5ECF923A4A}"/>
          </ac:spMkLst>
        </pc:spChg>
        <pc:spChg chg="mod">
          <ac:chgData name="Juan Raúl Padrón Griffe" userId="385cb459f0ad6e5a" providerId="LiveId" clId="{B1F630CC-50BC-449E-A6B1-49F54F43377A}" dt="2024-09-26T16:38:46.835" v="11890" actId="1076"/>
          <ac:spMkLst>
            <pc:docMk/>
            <pc:sldMk cId="3777285550" sldId="385"/>
            <ac:spMk id="329" creationId="{8C967F6B-E429-2ED7-71F6-5F4351D9DDD9}"/>
          </ac:spMkLst>
        </pc:spChg>
        <pc:spChg chg="mod">
          <ac:chgData name="Juan Raúl Padrón Griffe" userId="385cb459f0ad6e5a" providerId="LiveId" clId="{B1F630CC-50BC-449E-A6B1-49F54F43377A}" dt="2024-09-26T16:38:46.835" v="11890" actId="1076"/>
          <ac:spMkLst>
            <pc:docMk/>
            <pc:sldMk cId="3777285550" sldId="385"/>
            <ac:spMk id="330" creationId="{7AD8DA9E-ABDE-FABB-5592-C4F4F547C161}"/>
          </ac:spMkLst>
        </pc:spChg>
        <pc:spChg chg="mod">
          <ac:chgData name="Juan Raúl Padrón Griffe" userId="385cb459f0ad6e5a" providerId="LiveId" clId="{B1F630CC-50BC-449E-A6B1-49F54F43377A}" dt="2024-09-26T16:38:46.835" v="11890" actId="1076"/>
          <ac:spMkLst>
            <pc:docMk/>
            <pc:sldMk cId="3777285550" sldId="385"/>
            <ac:spMk id="331" creationId="{56DFC7BC-3091-EA1A-1116-22BF95D9CB29}"/>
          </ac:spMkLst>
        </pc:spChg>
        <pc:spChg chg="mod">
          <ac:chgData name="Juan Raúl Padrón Griffe" userId="385cb459f0ad6e5a" providerId="LiveId" clId="{B1F630CC-50BC-449E-A6B1-49F54F43377A}" dt="2024-09-26T16:38:46.835" v="11890" actId="1076"/>
          <ac:spMkLst>
            <pc:docMk/>
            <pc:sldMk cId="3777285550" sldId="385"/>
            <ac:spMk id="332" creationId="{A72D33ED-DB4B-1BDE-6CC7-D852780A4CF2}"/>
          </ac:spMkLst>
        </pc:spChg>
        <pc:spChg chg="mod">
          <ac:chgData name="Juan Raúl Padrón Griffe" userId="385cb459f0ad6e5a" providerId="LiveId" clId="{B1F630CC-50BC-449E-A6B1-49F54F43377A}" dt="2024-09-26T16:38:46.835" v="11890" actId="1076"/>
          <ac:spMkLst>
            <pc:docMk/>
            <pc:sldMk cId="3777285550" sldId="385"/>
            <ac:spMk id="333" creationId="{4974E54A-AC51-0065-9B16-FE63F0055BE4}"/>
          </ac:spMkLst>
        </pc:spChg>
        <pc:spChg chg="mod">
          <ac:chgData name="Juan Raúl Padrón Griffe" userId="385cb459f0ad6e5a" providerId="LiveId" clId="{B1F630CC-50BC-449E-A6B1-49F54F43377A}" dt="2024-09-26T16:38:46.835" v="11890" actId="1076"/>
          <ac:spMkLst>
            <pc:docMk/>
            <pc:sldMk cId="3777285550" sldId="385"/>
            <ac:spMk id="334" creationId="{8347DDED-29BD-F078-13F7-8FE61C63ECA6}"/>
          </ac:spMkLst>
        </pc:spChg>
        <pc:spChg chg="mod">
          <ac:chgData name="Juan Raúl Padrón Griffe" userId="385cb459f0ad6e5a" providerId="LiveId" clId="{B1F630CC-50BC-449E-A6B1-49F54F43377A}" dt="2024-09-26T16:38:46.835" v="11890" actId="1076"/>
          <ac:spMkLst>
            <pc:docMk/>
            <pc:sldMk cId="3777285550" sldId="385"/>
            <ac:spMk id="335" creationId="{DC74107D-A07B-B87F-2C69-A2E832C1CCA5}"/>
          </ac:spMkLst>
        </pc:spChg>
        <pc:spChg chg="mod">
          <ac:chgData name="Juan Raúl Padrón Griffe" userId="385cb459f0ad6e5a" providerId="LiveId" clId="{B1F630CC-50BC-449E-A6B1-49F54F43377A}" dt="2024-09-26T16:38:46.835" v="11890" actId="1076"/>
          <ac:spMkLst>
            <pc:docMk/>
            <pc:sldMk cId="3777285550" sldId="385"/>
            <ac:spMk id="336" creationId="{5F2DB1C9-9867-9C5E-EB3C-7C2FB2493CE9}"/>
          </ac:spMkLst>
        </pc:spChg>
        <pc:spChg chg="mod">
          <ac:chgData name="Juan Raúl Padrón Griffe" userId="385cb459f0ad6e5a" providerId="LiveId" clId="{B1F630CC-50BC-449E-A6B1-49F54F43377A}" dt="2024-09-26T16:38:46.835" v="11890" actId="1076"/>
          <ac:spMkLst>
            <pc:docMk/>
            <pc:sldMk cId="3777285550" sldId="385"/>
            <ac:spMk id="337" creationId="{3A9E19A4-97C2-F933-F8B7-875CA32B454B}"/>
          </ac:spMkLst>
        </pc:spChg>
        <pc:spChg chg="mod">
          <ac:chgData name="Juan Raúl Padrón Griffe" userId="385cb459f0ad6e5a" providerId="LiveId" clId="{B1F630CC-50BC-449E-A6B1-49F54F43377A}" dt="2024-09-26T16:38:46.835" v="11890" actId="1076"/>
          <ac:spMkLst>
            <pc:docMk/>
            <pc:sldMk cId="3777285550" sldId="385"/>
            <ac:spMk id="338" creationId="{65CD7E5A-0DE3-7201-3721-390E6F334204}"/>
          </ac:spMkLst>
        </pc:spChg>
        <pc:spChg chg="mod">
          <ac:chgData name="Juan Raúl Padrón Griffe" userId="385cb459f0ad6e5a" providerId="LiveId" clId="{B1F630CC-50BC-449E-A6B1-49F54F43377A}" dt="2024-09-26T16:38:46.835" v="11890" actId="1076"/>
          <ac:spMkLst>
            <pc:docMk/>
            <pc:sldMk cId="3777285550" sldId="385"/>
            <ac:spMk id="339" creationId="{F2CAB755-EB4A-65C1-CDB3-E66BB6E933B5}"/>
          </ac:spMkLst>
        </pc:spChg>
        <pc:spChg chg="mod">
          <ac:chgData name="Juan Raúl Padrón Griffe" userId="385cb459f0ad6e5a" providerId="LiveId" clId="{B1F630CC-50BC-449E-A6B1-49F54F43377A}" dt="2024-09-26T16:38:46.835" v="11890" actId="1076"/>
          <ac:spMkLst>
            <pc:docMk/>
            <pc:sldMk cId="3777285550" sldId="385"/>
            <ac:spMk id="340" creationId="{098440DD-6234-9385-8378-CE04FB301FE3}"/>
          </ac:spMkLst>
        </pc:spChg>
        <pc:spChg chg="mod">
          <ac:chgData name="Juan Raúl Padrón Griffe" userId="385cb459f0ad6e5a" providerId="LiveId" clId="{B1F630CC-50BC-449E-A6B1-49F54F43377A}" dt="2024-09-26T16:38:46.835" v="11890" actId="1076"/>
          <ac:spMkLst>
            <pc:docMk/>
            <pc:sldMk cId="3777285550" sldId="385"/>
            <ac:spMk id="341" creationId="{6C0E2254-2DF6-2974-3E7C-0F99C4FA8167}"/>
          </ac:spMkLst>
        </pc:spChg>
        <pc:spChg chg="mod">
          <ac:chgData name="Juan Raúl Padrón Griffe" userId="385cb459f0ad6e5a" providerId="LiveId" clId="{B1F630CC-50BC-449E-A6B1-49F54F43377A}" dt="2024-09-26T16:38:46.835" v="11890" actId="1076"/>
          <ac:spMkLst>
            <pc:docMk/>
            <pc:sldMk cId="3777285550" sldId="385"/>
            <ac:spMk id="342" creationId="{F5959462-6D59-0C79-97A3-2953A5F9E814}"/>
          </ac:spMkLst>
        </pc:spChg>
        <pc:spChg chg="mod">
          <ac:chgData name="Juan Raúl Padrón Griffe" userId="385cb459f0ad6e5a" providerId="LiveId" clId="{B1F630CC-50BC-449E-A6B1-49F54F43377A}" dt="2024-09-26T16:38:46.835" v="11890" actId="1076"/>
          <ac:spMkLst>
            <pc:docMk/>
            <pc:sldMk cId="3777285550" sldId="385"/>
            <ac:spMk id="343" creationId="{D07D3FE4-E95C-C9A9-C329-EED06BAC18F3}"/>
          </ac:spMkLst>
        </pc:spChg>
        <pc:spChg chg="mod">
          <ac:chgData name="Juan Raúl Padrón Griffe" userId="385cb459f0ad6e5a" providerId="LiveId" clId="{B1F630CC-50BC-449E-A6B1-49F54F43377A}" dt="2024-09-26T16:38:46.835" v="11890" actId="1076"/>
          <ac:spMkLst>
            <pc:docMk/>
            <pc:sldMk cId="3777285550" sldId="385"/>
            <ac:spMk id="344" creationId="{49EFA556-3A86-BF21-A500-FC83721BF037}"/>
          </ac:spMkLst>
        </pc:spChg>
        <pc:spChg chg="mod">
          <ac:chgData name="Juan Raúl Padrón Griffe" userId="385cb459f0ad6e5a" providerId="LiveId" clId="{B1F630CC-50BC-449E-A6B1-49F54F43377A}" dt="2024-09-26T16:38:46.835" v="11890" actId="1076"/>
          <ac:spMkLst>
            <pc:docMk/>
            <pc:sldMk cId="3777285550" sldId="385"/>
            <ac:spMk id="345" creationId="{CD7A0591-FFF8-BCE2-84E9-59D8B9256B6E}"/>
          </ac:spMkLst>
        </pc:spChg>
        <pc:spChg chg="mod">
          <ac:chgData name="Juan Raúl Padrón Griffe" userId="385cb459f0ad6e5a" providerId="LiveId" clId="{B1F630CC-50BC-449E-A6B1-49F54F43377A}" dt="2024-09-26T16:38:46.835" v="11890" actId="1076"/>
          <ac:spMkLst>
            <pc:docMk/>
            <pc:sldMk cId="3777285550" sldId="385"/>
            <ac:spMk id="346" creationId="{6CF4EFA0-8D82-A2D8-7773-82AA32C7C9B2}"/>
          </ac:spMkLst>
        </pc:spChg>
        <pc:spChg chg="mod">
          <ac:chgData name="Juan Raúl Padrón Griffe" userId="385cb459f0ad6e5a" providerId="LiveId" clId="{B1F630CC-50BC-449E-A6B1-49F54F43377A}" dt="2024-09-26T16:38:46.835" v="11890" actId="1076"/>
          <ac:spMkLst>
            <pc:docMk/>
            <pc:sldMk cId="3777285550" sldId="385"/>
            <ac:spMk id="347" creationId="{8E4154F2-D1D0-A469-0B63-AE5848C18F76}"/>
          </ac:spMkLst>
        </pc:spChg>
        <pc:spChg chg="mod">
          <ac:chgData name="Juan Raúl Padrón Griffe" userId="385cb459f0ad6e5a" providerId="LiveId" clId="{B1F630CC-50BC-449E-A6B1-49F54F43377A}" dt="2024-09-26T16:38:46.835" v="11890" actId="1076"/>
          <ac:spMkLst>
            <pc:docMk/>
            <pc:sldMk cId="3777285550" sldId="385"/>
            <ac:spMk id="348" creationId="{350DCC2E-CD04-61E0-B71E-699E381A23D9}"/>
          </ac:spMkLst>
        </pc:spChg>
        <pc:spChg chg="mod">
          <ac:chgData name="Juan Raúl Padrón Griffe" userId="385cb459f0ad6e5a" providerId="LiveId" clId="{B1F630CC-50BC-449E-A6B1-49F54F43377A}" dt="2024-09-26T16:38:46.835" v="11890" actId="1076"/>
          <ac:spMkLst>
            <pc:docMk/>
            <pc:sldMk cId="3777285550" sldId="385"/>
            <ac:spMk id="349" creationId="{85485049-5CB1-0942-B943-544843267CCE}"/>
          </ac:spMkLst>
        </pc:spChg>
        <pc:spChg chg="mod">
          <ac:chgData name="Juan Raúl Padrón Griffe" userId="385cb459f0ad6e5a" providerId="LiveId" clId="{B1F630CC-50BC-449E-A6B1-49F54F43377A}" dt="2024-09-26T16:38:46.835" v="11890" actId="1076"/>
          <ac:spMkLst>
            <pc:docMk/>
            <pc:sldMk cId="3777285550" sldId="385"/>
            <ac:spMk id="350" creationId="{6662A886-DBEA-9805-9E45-CB91AF644E44}"/>
          </ac:spMkLst>
        </pc:spChg>
        <pc:spChg chg="mod">
          <ac:chgData name="Juan Raúl Padrón Griffe" userId="385cb459f0ad6e5a" providerId="LiveId" clId="{B1F630CC-50BC-449E-A6B1-49F54F43377A}" dt="2024-09-26T16:38:46.835" v="11890" actId="1076"/>
          <ac:spMkLst>
            <pc:docMk/>
            <pc:sldMk cId="3777285550" sldId="385"/>
            <ac:spMk id="351" creationId="{E1E12D83-A9F1-DA29-B878-A2A60B817A66}"/>
          </ac:spMkLst>
        </pc:spChg>
        <pc:spChg chg="mod">
          <ac:chgData name="Juan Raúl Padrón Griffe" userId="385cb459f0ad6e5a" providerId="LiveId" clId="{B1F630CC-50BC-449E-A6B1-49F54F43377A}" dt="2024-09-26T16:38:46.835" v="11890" actId="1076"/>
          <ac:spMkLst>
            <pc:docMk/>
            <pc:sldMk cId="3777285550" sldId="385"/>
            <ac:spMk id="352" creationId="{CDA76781-1F8F-5FFC-530E-86B4104266E7}"/>
          </ac:spMkLst>
        </pc:spChg>
        <pc:spChg chg="mod">
          <ac:chgData name="Juan Raúl Padrón Griffe" userId="385cb459f0ad6e5a" providerId="LiveId" clId="{B1F630CC-50BC-449E-A6B1-49F54F43377A}" dt="2024-09-26T16:38:46.835" v="11890" actId="1076"/>
          <ac:spMkLst>
            <pc:docMk/>
            <pc:sldMk cId="3777285550" sldId="385"/>
            <ac:spMk id="353" creationId="{424FE536-C2D4-122B-A415-A30C105CA658}"/>
          </ac:spMkLst>
        </pc:spChg>
        <pc:spChg chg="mod">
          <ac:chgData name="Juan Raúl Padrón Griffe" userId="385cb459f0ad6e5a" providerId="LiveId" clId="{B1F630CC-50BC-449E-A6B1-49F54F43377A}" dt="2024-09-26T16:38:46.835" v="11890" actId="1076"/>
          <ac:spMkLst>
            <pc:docMk/>
            <pc:sldMk cId="3777285550" sldId="385"/>
            <ac:spMk id="354" creationId="{B6BC1E5C-1219-4382-E7DB-A4EB06A29B96}"/>
          </ac:spMkLst>
        </pc:spChg>
        <pc:spChg chg="mod">
          <ac:chgData name="Juan Raúl Padrón Griffe" userId="385cb459f0ad6e5a" providerId="LiveId" clId="{B1F630CC-50BC-449E-A6B1-49F54F43377A}" dt="2024-09-26T16:38:46.835" v="11890" actId="1076"/>
          <ac:spMkLst>
            <pc:docMk/>
            <pc:sldMk cId="3777285550" sldId="385"/>
            <ac:spMk id="355" creationId="{2F131C15-2AB8-62D9-FC56-6A044DAA3A96}"/>
          </ac:spMkLst>
        </pc:spChg>
        <pc:spChg chg="mod">
          <ac:chgData name="Juan Raúl Padrón Griffe" userId="385cb459f0ad6e5a" providerId="LiveId" clId="{B1F630CC-50BC-449E-A6B1-49F54F43377A}" dt="2024-09-26T16:38:46.835" v="11890" actId="1076"/>
          <ac:spMkLst>
            <pc:docMk/>
            <pc:sldMk cId="3777285550" sldId="385"/>
            <ac:spMk id="356" creationId="{532CE6AC-745A-0576-3F52-5C377DA53F28}"/>
          </ac:spMkLst>
        </pc:spChg>
        <pc:spChg chg="mod">
          <ac:chgData name="Juan Raúl Padrón Griffe" userId="385cb459f0ad6e5a" providerId="LiveId" clId="{B1F630CC-50BC-449E-A6B1-49F54F43377A}" dt="2024-09-26T16:38:46.835" v="11890" actId="1076"/>
          <ac:spMkLst>
            <pc:docMk/>
            <pc:sldMk cId="3777285550" sldId="385"/>
            <ac:spMk id="357" creationId="{527E5165-DACF-6028-845E-B9258F6E322C}"/>
          </ac:spMkLst>
        </pc:spChg>
        <pc:spChg chg="mod">
          <ac:chgData name="Juan Raúl Padrón Griffe" userId="385cb459f0ad6e5a" providerId="LiveId" clId="{B1F630CC-50BC-449E-A6B1-49F54F43377A}" dt="2024-09-26T16:38:46.835" v="11890" actId="1076"/>
          <ac:spMkLst>
            <pc:docMk/>
            <pc:sldMk cId="3777285550" sldId="385"/>
            <ac:spMk id="358" creationId="{A85FF701-FFDE-B1E0-17C2-BDA854173344}"/>
          </ac:spMkLst>
        </pc:spChg>
        <pc:spChg chg="mod">
          <ac:chgData name="Juan Raúl Padrón Griffe" userId="385cb459f0ad6e5a" providerId="LiveId" clId="{B1F630CC-50BC-449E-A6B1-49F54F43377A}" dt="2024-09-26T16:38:46.835" v="11890" actId="1076"/>
          <ac:spMkLst>
            <pc:docMk/>
            <pc:sldMk cId="3777285550" sldId="385"/>
            <ac:spMk id="359" creationId="{EC91B81F-7501-2880-DF3B-F6B64678057F}"/>
          </ac:spMkLst>
        </pc:spChg>
        <pc:spChg chg="mod">
          <ac:chgData name="Juan Raúl Padrón Griffe" userId="385cb459f0ad6e5a" providerId="LiveId" clId="{B1F630CC-50BC-449E-A6B1-49F54F43377A}" dt="2024-09-26T16:38:46.835" v="11890" actId="1076"/>
          <ac:spMkLst>
            <pc:docMk/>
            <pc:sldMk cId="3777285550" sldId="385"/>
            <ac:spMk id="360" creationId="{51D89E51-98EA-2E95-174F-74500ED5C412}"/>
          </ac:spMkLst>
        </pc:spChg>
        <pc:spChg chg="mod">
          <ac:chgData name="Juan Raúl Padrón Griffe" userId="385cb459f0ad6e5a" providerId="LiveId" clId="{B1F630CC-50BC-449E-A6B1-49F54F43377A}" dt="2024-09-26T16:38:46.835" v="11890" actId="1076"/>
          <ac:spMkLst>
            <pc:docMk/>
            <pc:sldMk cId="3777285550" sldId="385"/>
            <ac:spMk id="361" creationId="{C6CED3F1-18CF-27FB-2926-80F930FE22D5}"/>
          </ac:spMkLst>
        </pc:spChg>
        <pc:spChg chg="mod">
          <ac:chgData name="Juan Raúl Padrón Griffe" userId="385cb459f0ad6e5a" providerId="LiveId" clId="{B1F630CC-50BC-449E-A6B1-49F54F43377A}" dt="2024-09-26T16:38:46.835" v="11890" actId="1076"/>
          <ac:spMkLst>
            <pc:docMk/>
            <pc:sldMk cId="3777285550" sldId="385"/>
            <ac:spMk id="362" creationId="{0B73B8F2-E7AE-EB08-473E-42E757763F67}"/>
          </ac:spMkLst>
        </pc:spChg>
        <pc:spChg chg="mod">
          <ac:chgData name="Juan Raúl Padrón Griffe" userId="385cb459f0ad6e5a" providerId="LiveId" clId="{B1F630CC-50BC-449E-A6B1-49F54F43377A}" dt="2024-09-26T16:38:46.835" v="11890" actId="1076"/>
          <ac:spMkLst>
            <pc:docMk/>
            <pc:sldMk cId="3777285550" sldId="385"/>
            <ac:spMk id="363" creationId="{77D5AE6A-6F28-1D4F-0869-A1F7B1B25DC0}"/>
          </ac:spMkLst>
        </pc:spChg>
        <pc:spChg chg="mod">
          <ac:chgData name="Juan Raúl Padrón Griffe" userId="385cb459f0ad6e5a" providerId="LiveId" clId="{B1F630CC-50BC-449E-A6B1-49F54F43377A}" dt="2024-09-26T16:38:46.835" v="11890" actId="1076"/>
          <ac:spMkLst>
            <pc:docMk/>
            <pc:sldMk cId="3777285550" sldId="385"/>
            <ac:spMk id="364" creationId="{7A416729-087B-DDC9-68EE-2B5FD38A0B87}"/>
          </ac:spMkLst>
        </pc:spChg>
        <pc:spChg chg="mod">
          <ac:chgData name="Juan Raúl Padrón Griffe" userId="385cb459f0ad6e5a" providerId="LiveId" clId="{B1F630CC-50BC-449E-A6B1-49F54F43377A}" dt="2024-09-26T16:38:46.835" v="11890" actId="1076"/>
          <ac:spMkLst>
            <pc:docMk/>
            <pc:sldMk cId="3777285550" sldId="385"/>
            <ac:spMk id="365" creationId="{18DB2D7F-E3C9-594C-84FA-9FDCB8BE0FAE}"/>
          </ac:spMkLst>
        </pc:spChg>
        <pc:spChg chg="mod">
          <ac:chgData name="Juan Raúl Padrón Griffe" userId="385cb459f0ad6e5a" providerId="LiveId" clId="{B1F630CC-50BC-449E-A6B1-49F54F43377A}" dt="2024-09-26T16:38:46.835" v="11890" actId="1076"/>
          <ac:spMkLst>
            <pc:docMk/>
            <pc:sldMk cId="3777285550" sldId="385"/>
            <ac:spMk id="366" creationId="{6AD05BC2-B4B7-CC35-C876-0B0BBBBE724D}"/>
          </ac:spMkLst>
        </pc:spChg>
        <pc:spChg chg="mod">
          <ac:chgData name="Juan Raúl Padrón Griffe" userId="385cb459f0ad6e5a" providerId="LiveId" clId="{B1F630CC-50BC-449E-A6B1-49F54F43377A}" dt="2024-09-26T16:38:46.835" v="11890" actId="1076"/>
          <ac:spMkLst>
            <pc:docMk/>
            <pc:sldMk cId="3777285550" sldId="385"/>
            <ac:spMk id="367" creationId="{2A8D9D60-EFD4-4C9E-C546-2B0969780ABB}"/>
          </ac:spMkLst>
        </pc:spChg>
        <pc:spChg chg="mod">
          <ac:chgData name="Juan Raúl Padrón Griffe" userId="385cb459f0ad6e5a" providerId="LiveId" clId="{B1F630CC-50BC-449E-A6B1-49F54F43377A}" dt="2024-09-26T16:38:46.835" v="11890" actId="1076"/>
          <ac:spMkLst>
            <pc:docMk/>
            <pc:sldMk cId="3777285550" sldId="385"/>
            <ac:spMk id="368" creationId="{A0FFD1DA-8448-467E-ED12-13FE2097D87D}"/>
          </ac:spMkLst>
        </pc:spChg>
        <pc:spChg chg="mod">
          <ac:chgData name="Juan Raúl Padrón Griffe" userId="385cb459f0ad6e5a" providerId="LiveId" clId="{B1F630CC-50BC-449E-A6B1-49F54F43377A}" dt="2024-09-26T16:38:46.835" v="11890" actId="1076"/>
          <ac:spMkLst>
            <pc:docMk/>
            <pc:sldMk cId="3777285550" sldId="385"/>
            <ac:spMk id="369" creationId="{F855A914-FCEA-E0BE-BAEB-DEA25642BCCA}"/>
          </ac:spMkLst>
        </pc:spChg>
        <pc:spChg chg="mod">
          <ac:chgData name="Juan Raúl Padrón Griffe" userId="385cb459f0ad6e5a" providerId="LiveId" clId="{B1F630CC-50BC-449E-A6B1-49F54F43377A}" dt="2024-09-26T16:38:46.835" v="11890" actId="1076"/>
          <ac:spMkLst>
            <pc:docMk/>
            <pc:sldMk cId="3777285550" sldId="385"/>
            <ac:spMk id="370" creationId="{9616DEF0-7F4A-7954-E8BA-D931CD23D79A}"/>
          </ac:spMkLst>
        </pc:spChg>
        <pc:spChg chg="mod">
          <ac:chgData name="Juan Raúl Padrón Griffe" userId="385cb459f0ad6e5a" providerId="LiveId" clId="{B1F630CC-50BC-449E-A6B1-49F54F43377A}" dt="2024-09-26T16:38:46.835" v="11890" actId="1076"/>
          <ac:spMkLst>
            <pc:docMk/>
            <pc:sldMk cId="3777285550" sldId="385"/>
            <ac:spMk id="371" creationId="{A9761197-4693-BF2D-EEAB-434F2E94101B}"/>
          </ac:spMkLst>
        </pc:spChg>
        <pc:spChg chg="mod">
          <ac:chgData name="Juan Raúl Padrón Griffe" userId="385cb459f0ad6e5a" providerId="LiveId" clId="{B1F630CC-50BC-449E-A6B1-49F54F43377A}" dt="2024-09-26T16:38:46.835" v="11890" actId="1076"/>
          <ac:spMkLst>
            <pc:docMk/>
            <pc:sldMk cId="3777285550" sldId="385"/>
            <ac:spMk id="372" creationId="{153E5368-7684-8DB6-5AC3-138A8E283258}"/>
          </ac:spMkLst>
        </pc:spChg>
        <pc:spChg chg="mod">
          <ac:chgData name="Juan Raúl Padrón Griffe" userId="385cb459f0ad6e5a" providerId="LiveId" clId="{B1F630CC-50BC-449E-A6B1-49F54F43377A}" dt="2024-09-26T16:38:46.835" v="11890" actId="1076"/>
          <ac:spMkLst>
            <pc:docMk/>
            <pc:sldMk cId="3777285550" sldId="385"/>
            <ac:spMk id="373" creationId="{0072C844-EED7-68F2-F03B-83F39B28308D}"/>
          </ac:spMkLst>
        </pc:spChg>
        <pc:spChg chg="mod">
          <ac:chgData name="Juan Raúl Padrón Griffe" userId="385cb459f0ad6e5a" providerId="LiveId" clId="{B1F630CC-50BC-449E-A6B1-49F54F43377A}" dt="2024-09-26T16:38:46.835" v="11890" actId="1076"/>
          <ac:spMkLst>
            <pc:docMk/>
            <pc:sldMk cId="3777285550" sldId="385"/>
            <ac:spMk id="374" creationId="{F17EBD06-CD78-52B8-2902-3CA616ABB4C7}"/>
          </ac:spMkLst>
        </pc:spChg>
        <pc:spChg chg="mod">
          <ac:chgData name="Juan Raúl Padrón Griffe" userId="385cb459f0ad6e5a" providerId="LiveId" clId="{B1F630CC-50BC-449E-A6B1-49F54F43377A}" dt="2024-09-26T16:38:46.835" v="11890" actId="1076"/>
          <ac:spMkLst>
            <pc:docMk/>
            <pc:sldMk cId="3777285550" sldId="385"/>
            <ac:spMk id="375" creationId="{5C682E9A-7551-4A3D-06CC-B0BF24826D08}"/>
          </ac:spMkLst>
        </pc:spChg>
        <pc:spChg chg="mod">
          <ac:chgData name="Juan Raúl Padrón Griffe" userId="385cb459f0ad6e5a" providerId="LiveId" clId="{B1F630CC-50BC-449E-A6B1-49F54F43377A}" dt="2024-09-26T15:03:34.388" v="11620" actId="207"/>
          <ac:spMkLst>
            <pc:docMk/>
            <pc:sldMk cId="3777285550" sldId="385"/>
            <ac:spMk id="376" creationId="{37CA4370-1FCD-33C1-4554-584E1CF7F7B5}"/>
          </ac:spMkLst>
        </pc:spChg>
        <pc:spChg chg="mod">
          <ac:chgData name="Juan Raúl Padrón Griffe" userId="385cb459f0ad6e5a" providerId="LiveId" clId="{B1F630CC-50BC-449E-A6B1-49F54F43377A}" dt="2024-09-26T15:07:58.285" v="11669" actId="207"/>
          <ac:spMkLst>
            <pc:docMk/>
            <pc:sldMk cId="3777285550" sldId="385"/>
            <ac:spMk id="377" creationId="{248FC411-AB21-B23C-969F-E77A6CF5838F}"/>
          </ac:spMkLst>
        </pc:spChg>
        <pc:spChg chg="mod">
          <ac:chgData name="Juan Raúl Padrón Griffe" userId="385cb459f0ad6e5a" providerId="LiveId" clId="{B1F630CC-50BC-449E-A6B1-49F54F43377A}" dt="2024-09-26T15:07:10.721" v="11659" actId="207"/>
          <ac:spMkLst>
            <pc:docMk/>
            <pc:sldMk cId="3777285550" sldId="385"/>
            <ac:spMk id="378" creationId="{FA323DCD-4D44-3789-098A-A794CA5F8FCC}"/>
          </ac:spMkLst>
        </pc:spChg>
        <pc:spChg chg="mod">
          <ac:chgData name="Juan Raúl Padrón Griffe" userId="385cb459f0ad6e5a" providerId="LiveId" clId="{B1F630CC-50BC-449E-A6B1-49F54F43377A}" dt="2024-09-26T15:07:19.891" v="11661" actId="207"/>
          <ac:spMkLst>
            <pc:docMk/>
            <pc:sldMk cId="3777285550" sldId="385"/>
            <ac:spMk id="379" creationId="{B8D9D4CC-14ED-44B6-2745-14399B2DB11F}"/>
          </ac:spMkLst>
        </pc:spChg>
        <pc:spChg chg="mod">
          <ac:chgData name="Juan Raúl Padrón Griffe" userId="385cb459f0ad6e5a" providerId="LiveId" clId="{B1F630CC-50BC-449E-A6B1-49F54F43377A}" dt="2024-09-26T15:07:15.328" v="11660" actId="207"/>
          <ac:spMkLst>
            <pc:docMk/>
            <pc:sldMk cId="3777285550" sldId="385"/>
            <ac:spMk id="380" creationId="{BF900F53-54B4-412A-4671-6B031F30E69F}"/>
          </ac:spMkLst>
        </pc:spChg>
        <pc:spChg chg="mod">
          <ac:chgData name="Juan Raúl Padrón Griffe" userId="385cb459f0ad6e5a" providerId="LiveId" clId="{B1F630CC-50BC-449E-A6B1-49F54F43377A}" dt="2024-09-26T15:07:53.901" v="11668" actId="207"/>
          <ac:spMkLst>
            <pc:docMk/>
            <pc:sldMk cId="3777285550" sldId="385"/>
            <ac:spMk id="381" creationId="{5910019B-DD9B-C844-675C-2AF931C9EDAF}"/>
          </ac:spMkLst>
        </pc:spChg>
        <pc:spChg chg="mod">
          <ac:chgData name="Juan Raúl Padrón Griffe" userId="385cb459f0ad6e5a" providerId="LiveId" clId="{B1F630CC-50BC-449E-A6B1-49F54F43377A}" dt="2024-09-26T15:07:43.837" v="11666" actId="207"/>
          <ac:spMkLst>
            <pc:docMk/>
            <pc:sldMk cId="3777285550" sldId="385"/>
            <ac:spMk id="382" creationId="{B9BDC179-28FA-F7BE-95C9-56FCDB1A76A4}"/>
          </ac:spMkLst>
        </pc:spChg>
        <pc:spChg chg="mod">
          <ac:chgData name="Juan Raúl Padrón Griffe" userId="385cb459f0ad6e5a" providerId="LiveId" clId="{B1F630CC-50BC-449E-A6B1-49F54F43377A}" dt="2024-09-26T15:07:39.322" v="11665" actId="207"/>
          <ac:spMkLst>
            <pc:docMk/>
            <pc:sldMk cId="3777285550" sldId="385"/>
            <ac:spMk id="383" creationId="{CB08B011-25D6-0ABA-D212-F293449DE907}"/>
          </ac:spMkLst>
        </pc:spChg>
        <pc:spChg chg="mod">
          <ac:chgData name="Juan Raúl Padrón Griffe" userId="385cb459f0ad6e5a" providerId="LiveId" clId="{B1F630CC-50BC-449E-A6B1-49F54F43377A}" dt="2024-09-26T15:07:49.448" v="11667" actId="207"/>
          <ac:spMkLst>
            <pc:docMk/>
            <pc:sldMk cId="3777285550" sldId="385"/>
            <ac:spMk id="384" creationId="{4613F17F-AE38-A0F4-0E1F-8DE4AD65DE4E}"/>
          </ac:spMkLst>
        </pc:spChg>
        <pc:spChg chg="mod">
          <ac:chgData name="Juan Raúl Padrón Griffe" userId="385cb459f0ad6e5a" providerId="LiveId" clId="{B1F630CC-50BC-449E-A6B1-49F54F43377A}" dt="2024-09-26T15:07:34.317" v="11664" actId="207"/>
          <ac:spMkLst>
            <pc:docMk/>
            <pc:sldMk cId="3777285550" sldId="385"/>
            <ac:spMk id="385" creationId="{CD472162-17DE-8ED7-25BF-A55925660AF8}"/>
          </ac:spMkLst>
        </pc:spChg>
        <pc:spChg chg="mod">
          <ac:chgData name="Juan Raúl Padrón Griffe" userId="385cb459f0ad6e5a" providerId="LiveId" clId="{B1F630CC-50BC-449E-A6B1-49F54F43377A}" dt="2024-09-26T15:05:52.449" v="11649" actId="207"/>
          <ac:spMkLst>
            <pc:docMk/>
            <pc:sldMk cId="3777285550" sldId="385"/>
            <ac:spMk id="386" creationId="{425A2833-33F3-10C5-491F-403A4DDF0727}"/>
          </ac:spMkLst>
        </pc:spChg>
        <pc:spChg chg="mod">
          <ac:chgData name="Juan Raúl Padrón Griffe" userId="385cb459f0ad6e5a" providerId="LiveId" clId="{B1F630CC-50BC-449E-A6B1-49F54F43377A}" dt="2024-09-26T15:06:24.192" v="11651" actId="207"/>
          <ac:spMkLst>
            <pc:docMk/>
            <pc:sldMk cId="3777285550" sldId="385"/>
            <ac:spMk id="387" creationId="{082F5286-5F87-60C2-5B90-8AE608F9080B}"/>
          </ac:spMkLst>
        </pc:spChg>
        <pc:spChg chg="mod">
          <ac:chgData name="Juan Raúl Padrón Griffe" userId="385cb459f0ad6e5a" providerId="LiveId" clId="{B1F630CC-50BC-449E-A6B1-49F54F43377A}" dt="2024-09-26T15:07:28.924" v="11663" actId="207"/>
          <ac:spMkLst>
            <pc:docMk/>
            <pc:sldMk cId="3777285550" sldId="385"/>
            <ac:spMk id="388" creationId="{83C11E65-6A90-55F1-8CB4-C744732DEAE3}"/>
          </ac:spMkLst>
        </pc:spChg>
        <pc:spChg chg="mod">
          <ac:chgData name="Juan Raúl Padrón Griffe" userId="385cb459f0ad6e5a" providerId="LiveId" clId="{B1F630CC-50BC-449E-A6B1-49F54F43377A}" dt="2024-09-26T15:07:24.527" v="11662" actId="207"/>
          <ac:spMkLst>
            <pc:docMk/>
            <pc:sldMk cId="3777285550" sldId="385"/>
            <ac:spMk id="389" creationId="{2F41B643-FA7B-8A22-FDC1-2535EEC7A810}"/>
          </ac:spMkLst>
        </pc:spChg>
        <pc:spChg chg="mod">
          <ac:chgData name="Juan Raúl Padrón Griffe" userId="385cb459f0ad6e5a" providerId="LiveId" clId="{B1F630CC-50BC-449E-A6B1-49F54F43377A}" dt="2024-09-26T15:06:17.651" v="11650" actId="207"/>
          <ac:spMkLst>
            <pc:docMk/>
            <pc:sldMk cId="3777285550" sldId="385"/>
            <ac:spMk id="390" creationId="{3BFA73F2-3CE0-2934-471B-50CB692172D9}"/>
          </ac:spMkLst>
        </pc:spChg>
        <pc:spChg chg="mod">
          <ac:chgData name="Juan Raúl Padrón Griffe" userId="385cb459f0ad6e5a" providerId="LiveId" clId="{B1F630CC-50BC-449E-A6B1-49F54F43377A}" dt="2024-09-26T15:06:35.030" v="11653" actId="207"/>
          <ac:spMkLst>
            <pc:docMk/>
            <pc:sldMk cId="3777285550" sldId="385"/>
            <ac:spMk id="391" creationId="{B54F74C2-2DC7-C59E-3E88-066B4F48C1B9}"/>
          </ac:spMkLst>
        </pc:spChg>
        <pc:spChg chg="mod">
          <ac:chgData name="Juan Raúl Padrón Griffe" userId="385cb459f0ad6e5a" providerId="LiveId" clId="{B1F630CC-50BC-449E-A6B1-49F54F43377A}" dt="2024-09-26T15:06:42.221" v="11654" actId="207"/>
          <ac:spMkLst>
            <pc:docMk/>
            <pc:sldMk cId="3777285550" sldId="385"/>
            <ac:spMk id="392" creationId="{175B5194-1B65-8574-087F-F267A3640409}"/>
          </ac:spMkLst>
        </pc:spChg>
        <pc:spChg chg="mod">
          <ac:chgData name="Juan Raúl Padrón Griffe" userId="385cb459f0ad6e5a" providerId="LiveId" clId="{B1F630CC-50BC-449E-A6B1-49F54F43377A}" dt="2024-09-26T15:07:01.056" v="11657" actId="207"/>
          <ac:spMkLst>
            <pc:docMk/>
            <pc:sldMk cId="3777285550" sldId="385"/>
            <ac:spMk id="393" creationId="{1BE518E1-75DD-FF07-DCC6-439A05A28F32}"/>
          </ac:spMkLst>
        </pc:spChg>
        <pc:spChg chg="mod">
          <ac:chgData name="Juan Raúl Padrón Griffe" userId="385cb459f0ad6e5a" providerId="LiveId" clId="{B1F630CC-50BC-449E-A6B1-49F54F43377A}" dt="2024-09-26T15:07:05.639" v="11658" actId="207"/>
          <ac:spMkLst>
            <pc:docMk/>
            <pc:sldMk cId="3777285550" sldId="385"/>
            <ac:spMk id="394" creationId="{A570872B-4C8D-B6E2-E7FD-D4245EF05ACE}"/>
          </ac:spMkLst>
        </pc:spChg>
        <pc:spChg chg="mod">
          <ac:chgData name="Juan Raúl Padrón Griffe" userId="385cb459f0ad6e5a" providerId="LiveId" clId="{B1F630CC-50BC-449E-A6B1-49F54F43377A}" dt="2024-09-26T15:06:47.771" v="11655" actId="207"/>
          <ac:spMkLst>
            <pc:docMk/>
            <pc:sldMk cId="3777285550" sldId="385"/>
            <ac:spMk id="395" creationId="{EE1EA023-6AF1-82D2-2474-799C4F320DD3}"/>
          </ac:spMkLst>
        </pc:spChg>
        <pc:spChg chg="mod">
          <ac:chgData name="Juan Raúl Padrón Griffe" userId="385cb459f0ad6e5a" providerId="LiveId" clId="{B1F630CC-50BC-449E-A6B1-49F54F43377A}" dt="2024-09-26T15:06:52.881" v="11656" actId="207"/>
          <ac:spMkLst>
            <pc:docMk/>
            <pc:sldMk cId="3777285550" sldId="385"/>
            <ac:spMk id="396" creationId="{1AA1CB84-3F5C-74CF-507E-D1130FBD58E2}"/>
          </ac:spMkLst>
        </pc:spChg>
        <pc:spChg chg="mod">
          <ac:chgData name="Juan Raúl Padrón Griffe" userId="385cb459f0ad6e5a" providerId="LiveId" clId="{B1F630CC-50BC-449E-A6B1-49F54F43377A}" dt="2024-09-26T15:06:30.502" v="11652" actId="207"/>
          <ac:spMkLst>
            <pc:docMk/>
            <pc:sldMk cId="3777285550" sldId="385"/>
            <ac:spMk id="397" creationId="{AB71F627-E1BE-4EDE-8447-668115992588}"/>
          </ac:spMkLst>
        </pc:spChg>
        <pc:grpChg chg="add mod">
          <ac:chgData name="Juan Raúl Padrón Griffe" userId="385cb459f0ad6e5a" providerId="LiveId" clId="{B1F630CC-50BC-449E-A6B1-49F54F43377A}" dt="2024-09-26T15:50:05.269" v="11673" actId="164"/>
          <ac:grpSpMkLst>
            <pc:docMk/>
            <pc:sldMk cId="3777285550" sldId="385"/>
            <ac:grpSpMk id="3" creationId="{61ED251E-F396-1535-1AC7-8A2D640A2E5C}"/>
          </ac:grpSpMkLst>
        </pc:grpChg>
        <pc:grpChg chg="add mod">
          <ac:chgData name="Juan Raúl Padrón Griffe" userId="385cb459f0ad6e5a" providerId="LiveId" clId="{B1F630CC-50BC-449E-A6B1-49F54F43377A}" dt="2024-09-26T16:38:46.835" v="11890" actId="1076"/>
          <ac:grpSpMkLst>
            <pc:docMk/>
            <pc:sldMk cId="3777285550" sldId="385"/>
            <ac:grpSpMk id="5" creationId="{ABF2040F-EAF8-7104-74AE-A9163E18E361}"/>
          </ac:grpSpMkLst>
        </pc:grpChg>
        <pc:grpChg chg="add mod">
          <ac:chgData name="Juan Raúl Padrón Griffe" userId="385cb459f0ad6e5a" providerId="LiveId" clId="{B1F630CC-50BC-449E-A6B1-49F54F43377A}" dt="2024-09-26T15:50:51.085" v="11678" actId="164"/>
          <ac:grpSpMkLst>
            <pc:docMk/>
            <pc:sldMk cId="3777285550" sldId="385"/>
            <ac:grpSpMk id="6" creationId="{6C8441D3-F6DD-741E-5781-94A923F8B59F}"/>
          </ac:grpSpMkLst>
        </pc:grpChg>
        <pc:grpChg chg="add mod">
          <ac:chgData name="Juan Raúl Padrón Griffe" userId="385cb459f0ad6e5a" providerId="LiveId" clId="{B1F630CC-50BC-449E-A6B1-49F54F43377A}" dt="2024-09-26T16:38:46.835" v="11890" actId="1076"/>
          <ac:grpSpMkLst>
            <pc:docMk/>
            <pc:sldMk cId="3777285550" sldId="385"/>
            <ac:grpSpMk id="7" creationId="{59CD9871-B126-E906-8B4A-18D9014515FD}"/>
          </ac:grpSpMkLst>
        </pc:grpChg>
        <pc:grpChg chg="add del mod">
          <ac:chgData name="Juan Raúl Padrón Griffe" userId="385cb459f0ad6e5a" providerId="LiveId" clId="{B1F630CC-50BC-449E-A6B1-49F54F43377A}" dt="2024-09-26T15:55:39.160" v="11692" actId="165"/>
          <ac:grpSpMkLst>
            <pc:docMk/>
            <pc:sldMk cId="3777285550" sldId="385"/>
            <ac:grpSpMk id="8" creationId="{776EF86D-B4B4-3AF4-72F4-211E9BD75560}"/>
          </ac:grpSpMkLst>
        </pc:grpChg>
        <pc:grpChg chg="add mod topLvl">
          <ac:chgData name="Juan Raúl Padrón Griffe" userId="385cb459f0ad6e5a" providerId="LiveId" clId="{B1F630CC-50BC-449E-A6B1-49F54F43377A}" dt="2024-09-26T15:57:29.233" v="11697" actId="164"/>
          <ac:grpSpMkLst>
            <pc:docMk/>
            <pc:sldMk cId="3777285550" sldId="385"/>
            <ac:grpSpMk id="9" creationId="{E3FB3CD9-5C57-675E-FF3C-C8444A026FDC}"/>
          </ac:grpSpMkLst>
        </pc:grpChg>
        <pc:grpChg chg="add del mod">
          <ac:chgData name="Juan Raúl Padrón Griffe" userId="385cb459f0ad6e5a" providerId="LiveId" clId="{B1F630CC-50BC-449E-A6B1-49F54F43377A}" dt="2024-09-26T15:57:21.426" v="11696" actId="165"/>
          <ac:grpSpMkLst>
            <pc:docMk/>
            <pc:sldMk cId="3777285550" sldId="385"/>
            <ac:grpSpMk id="10" creationId="{DE58D740-0334-9F75-28D8-42EF1FA90D67}"/>
          </ac:grpSpMkLst>
        </pc:grpChg>
        <pc:grpChg chg="add mod">
          <ac:chgData name="Juan Raúl Padrón Griffe" userId="385cb459f0ad6e5a" providerId="LiveId" clId="{B1F630CC-50BC-449E-A6B1-49F54F43377A}" dt="2024-09-26T15:55:48.526" v="11693" actId="164"/>
          <ac:grpSpMkLst>
            <pc:docMk/>
            <pc:sldMk cId="3777285550" sldId="385"/>
            <ac:grpSpMk id="11" creationId="{DFD454B0-9C18-4125-C259-1AB5476A7350}"/>
          </ac:grpSpMkLst>
        </pc:grpChg>
        <pc:grpChg chg="add mod">
          <ac:chgData name="Juan Raúl Padrón Griffe" userId="385cb459f0ad6e5a" providerId="LiveId" clId="{B1F630CC-50BC-449E-A6B1-49F54F43377A}" dt="2024-09-26T15:58:25.460" v="11699" actId="164"/>
          <ac:grpSpMkLst>
            <pc:docMk/>
            <pc:sldMk cId="3777285550" sldId="385"/>
            <ac:grpSpMk id="12" creationId="{7B56861F-BBE9-E00F-E0A2-3125B8E4B989}"/>
          </ac:grpSpMkLst>
        </pc:grpChg>
        <pc:grpChg chg="add mod">
          <ac:chgData name="Juan Raúl Padrón Griffe" userId="385cb459f0ad6e5a" providerId="LiveId" clId="{B1F630CC-50BC-449E-A6B1-49F54F43377A}" dt="2024-09-26T15:58:25.460" v="11699" actId="164"/>
          <ac:grpSpMkLst>
            <pc:docMk/>
            <pc:sldMk cId="3777285550" sldId="385"/>
            <ac:grpSpMk id="13" creationId="{C0068714-AFD0-7D66-F811-412DE942135B}"/>
          </ac:grpSpMkLst>
        </pc:grpChg>
        <pc:grpChg chg="add mod ord">
          <ac:chgData name="Juan Raúl Padrón Griffe" userId="385cb459f0ad6e5a" providerId="LiveId" clId="{B1F630CC-50BC-449E-A6B1-49F54F43377A}" dt="2024-09-26T16:25:58.631" v="11850" actId="166"/>
          <ac:grpSpMkLst>
            <pc:docMk/>
            <pc:sldMk cId="3777285550" sldId="385"/>
            <ac:grpSpMk id="15" creationId="{7A831EC8-0DA6-6491-2E45-1677E0DD4786}"/>
          </ac:grpSpMkLst>
        </pc:grpChg>
        <pc:grpChg chg="add mod">
          <ac:chgData name="Juan Raúl Padrón Griffe" userId="385cb459f0ad6e5a" providerId="LiveId" clId="{B1F630CC-50BC-449E-A6B1-49F54F43377A}" dt="2024-09-26T16:20:15.043" v="11705" actId="164"/>
          <ac:grpSpMkLst>
            <pc:docMk/>
            <pc:sldMk cId="3777285550" sldId="385"/>
            <ac:grpSpMk id="16" creationId="{48613AD0-5C8E-E91C-79E0-EB4AA539D79B}"/>
          </ac:grpSpMkLst>
        </pc:grpChg>
        <pc:grpChg chg="mod">
          <ac:chgData name="Juan Raúl Padrón Griffe" userId="385cb459f0ad6e5a" providerId="LiveId" clId="{B1F630CC-50BC-449E-A6B1-49F54F43377A}" dt="2024-09-26T16:20:15.043" v="11705" actId="164"/>
          <ac:grpSpMkLst>
            <pc:docMk/>
            <pc:sldMk cId="3777285550" sldId="385"/>
            <ac:grpSpMk id="208" creationId="{F6B6BE35-D4F5-7F82-33B7-E24C956273ED}"/>
          </ac:grpSpMkLst>
        </pc:grpChg>
        <pc:grpChg chg="del mod">
          <ac:chgData name="Juan Raúl Padrón Griffe" userId="385cb459f0ad6e5a" providerId="LiveId" clId="{B1F630CC-50BC-449E-A6B1-49F54F43377A}" dt="2024-09-26T14:03:28.539" v="11296" actId="478"/>
          <ac:grpSpMkLst>
            <pc:docMk/>
            <pc:sldMk cId="3777285550" sldId="385"/>
            <ac:grpSpMk id="227" creationId="{8540A433-4F33-8F7D-F152-85CEA68F186D}"/>
          </ac:grpSpMkLst>
        </pc:grpChg>
        <pc:grpChg chg="mod topLvl">
          <ac:chgData name="Juan Raúl Padrón Griffe" userId="385cb459f0ad6e5a" providerId="LiveId" clId="{B1F630CC-50BC-449E-A6B1-49F54F43377A}" dt="2024-09-26T15:55:48.526" v="11693" actId="164"/>
          <ac:grpSpMkLst>
            <pc:docMk/>
            <pc:sldMk cId="3777285550" sldId="385"/>
            <ac:grpSpMk id="242" creationId="{154245A9-92FA-0E3C-53AC-9B91ECACBA2B}"/>
          </ac:grpSpMkLst>
        </pc:grpChg>
        <pc:grpChg chg="mod">
          <ac:chgData name="Juan Raúl Padrón Griffe" userId="385cb459f0ad6e5a" providerId="LiveId" clId="{B1F630CC-50BC-449E-A6B1-49F54F43377A}" dt="2024-09-26T15:55:39.160" v="11692" actId="165"/>
          <ac:grpSpMkLst>
            <pc:docMk/>
            <pc:sldMk cId="3777285550" sldId="385"/>
            <ac:grpSpMk id="244" creationId="{CEFB1EE5-DCDC-2EB9-A01C-2AB9BCE928E8}"/>
          </ac:grpSpMkLst>
        </pc:grpChg>
        <pc:grpChg chg="del mod">
          <ac:chgData name="Juan Raúl Padrón Griffe" userId="385cb459f0ad6e5a" providerId="LiveId" clId="{B1F630CC-50BC-449E-A6B1-49F54F43377A}" dt="2024-09-26T14:03:26.684" v="11295" actId="478"/>
          <ac:grpSpMkLst>
            <pc:docMk/>
            <pc:sldMk cId="3777285550" sldId="385"/>
            <ac:grpSpMk id="399" creationId="{0E33EF95-A158-8C08-C8CA-1047DDC98D6A}"/>
          </ac:grpSpMkLst>
        </pc:grpChg>
        <pc:picChg chg="add del mod">
          <ac:chgData name="Juan Raúl Padrón Griffe" userId="385cb459f0ad6e5a" providerId="LiveId" clId="{B1F630CC-50BC-449E-A6B1-49F54F43377A}" dt="2024-09-26T15:08:34.795" v="11670" actId="478"/>
          <ac:picMkLst>
            <pc:docMk/>
            <pc:sldMk cId="3777285550" sldId="385"/>
            <ac:picMk id="2" creationId="{0053EA9B-5076-3B6C-6864-D77B68A45051}"/>
          </ac:picMkLst>
        </pc:picChg>
      </pc:sldChg>
      <pc:sldChg chg="addSp delSp modSp add mod">
        <pc:chgData name="Juan Raúl Padrón Griffe" userId="385cb459f0ad6e5a" providerId="LiveId" clId="{B1F630CC-50BC-449E-A6B1-49F54F43377A}" dt="2024-09-26T14:04:50.104" v="11336" actId="1076"/>
        <pc:sldMkLst>
          <pc:docMk/>
          <pc:sldMk cId="1573379853" sldId="386"/>
        </pc:sldMkLst>
        <pc:spChg chg="del">
          <ac:chgData name="Juan Raúl Padrón Griffe" userId="385cb459f0ad6e5a" providerId="LiveId" clId="{B1F630CC-50BC-449E-A6B1-49F54F43377A}" dt="2024-09-26T14:04:13.937" v="11332" actId="478"/>
          <ac:spMkLst>
            <pc:docMk/>
            <pc:sldMk cId="1573379853" sldId="386"/>
            <ac:spMk id="2" creationId="{422C8485-5F8F-AF95-D27A-3AB3FB07C880}"/>
          </ac:spMkLst>
        </pc:spChg>
        <pc:spChg chg="mod">
          <ac:chgData name="Juan Raúl Padrón Griffe" userId="385cb459f0ad6e5a" providerId="LiveId" clId="{B1F630CC-50BC-449E-A6B1-49F54F43377A}" dt="2024-09-26T14:04:08.474" v="11331" actId="20577"/>
          <ac:spMkLst>
            <pc:docMk/>
            <pc:sldMk cId="1573379853" sldId="386"/>
            <ac:spMk id="4" creationId="{32485F6D-B1E1-7592-D9CF-09808ADFF938}"/>
          </ac:spMkLst>
        </pc:spChg>
        <pc:spChg chg="del">
          <ac:chgData name="Juan Raúl Padrón Griffe" userId="385cb459f0ad6e5a" providerId="LiveId" clId="{B1F630CC-50BC-449E-A6B1-49F54F43377A}" dt="2024-09-26T14:04:13.937" v="11332" actId="478"/>
          <ac:spMkLst>
            <pc:docMk/>
            <pc:sldMk cId="1573379853" sldId="386"/>
            <ac:spMk id="9" creationId="{6AF337D5-86F1-2A23-0252-1DC693BC8623}"/>
          </ac:spMkLst>
        </pc:spChg>
        <pc:spChg chg="del">
          <ac:chgData name="Juan Raúl Padrón Griffe" userId="385cb459f0ad6e5a" providerId="LiveId" clId="{B1F630CC-50BC-449E-A6B1-49F54F43377A}" dt="2024-09-26T14:04:13.937" v="11332" actId="478"/>
          <ac:spMkLst>
            <pc:docMk/>
            <pc:sldMk cId="1573379853" sldId="386"/>
            <ac:spMk id="10" creationId="{3A84BA0F-21FD-A855-05FC-4176DB1FF3F3}"/>
          </ac:spMkLst>
        </pc:spChg>
        <pc:picChg chg="add mod">
          <ac:chgData name="Juan Raúl Padrón Griffe" userId="385cb459f0ad6e5a" providerId="LiveId" clId="{B1F630CC-50BC-449E-A6B1-49F54F43377A}" dt="2024-09-26T14:04:50.104" v="11336" actId="1076"/>
          <ac:picMkLst>
            <pc:docMk/>
            <pc:sldMk cId="1573379853" sldId="386"/>
            <ac:picMk id="5" creationId="{72216391-6339-9182-081B-BAAD319CDC4C}"/>
          </ac:picMkLst>
        </pc:picChg>
        <pc:picChg chg="del">
          <ac:chgData name="Juan Raúl Padrón Griffe" userId="385cb459f0ad6e5a" providerId="LiveId" clId="{B1F630CC-50BC-449E-A6B1-49F54F43377A}" dt="2024-09-26T14:04:13.937" v="11332" actId="478"/>
          <ac:picMkLst>
            <pc:docMk/>
            <pc:sldMk cId="1573379853" sldId="386"/>
            <ac:picMk id="6" creationId="{F283194E-45F3-5498-67BB-A52C474E4512}"/>
          </ac:picMkLst>
        </pc:picChg>
        <pc:picChg chg="del">
          <ac:chgData name="Juan Raúl Padrón Griffe" userId="385cb459f0ad6e5a" providerId="LiveId" clId="{B1F630CC-50BC-449E-A6B1-49F54F43377A}" dt="2024-09-26T14:04:13.937" v="11332" actId="478"/>
          <ac:picMkLst>
            <pc:docMk/>
            <pc:sldMk cId="1573379853" sldId="386"/>
            <ac:picMk id="8" creationId="{2BBCE6E4-56AA-2110-6C4E-574FEE17E65D}"/>
          </ac:picMkLst>
        </pc:picChg>
      </pc:sldChg>
      <pc:sldChg chg="addSp delSp modSp add mod">
        <pc:chgData name="Juan Raúl Padrón Griffe" userId="385cb459f0ad6e5a" providerId="LiveId" clId="{B1F630CC-50BC-449E-A6B1-49F54F43377A}" dt="2024-09-26T16:47:07.625" v="11962" actId="1076"/>
        <pc:sldMkLst>
          <pc:docMk/>
          <pc:sldMk cId="2253234171" sldId="387"/>
        </pc:sldMkLst>
        <pc:spChg chg="del mod">
          <ac:chgData name="Juan Raúl Padrón Griffe" userId="385cb459f0ad6e5a" providerId="LiveId" clId="{B1F630CC-50BC-449E-A6B1-49F54F43377A}" dt="2024-09-26T16:41:05.804" v="11903" actId="478"/>
          <ac:spMkLst>
            <pc:docMk/>
            <pc:sldMk cId="2253234171" sldId="387"/>
            <ac:spMk id="2" creationId="{16B1F09B-38D2-C998-0E21-BFC2D601B199}"/>
          </ac:spMkLst>
        </pc:spChg>
        <pc:spChg chg="mod">
          <ac:chgData name="Juan Raúl Padrón Griffe" userId="385cb459f0ad6e5a" providerId="LiveId" clId="{B1F630CC-50BC-449E-A6B1-49F54F43377A}" dt="2024-09-26T16:40:45.389" v="11901" actId="20577"/>
          <ac:spMkLst>
            <pc:docMk/>
            <pc:sldMk cId="2253234171" sldId="387"/>
            <ac:spMk id="4" creationId="{32485F6D-B1E1-7592-D9CF-09808ADFF938}"/>
          </ac:spMkLst>
        </pc:spChg>
        <pc:spChg chg="add del mod">
          <ac:chgData name="Juan Raúl Padrón Griffe" userId="385cb459f0ad6e5a" providerId="LiveId" clId="{B1F630CC-50BC-449E-A6B1-49F54F43377A}" dt="2024-09-26T16:46:38.492" v="11955" actId="478"/>
          <ac:spMkLst>
            <pc:docMk/>
            <pc:sldMk cId="2253234171" sldId="387"/>
            <ac:spMk id="5" creationId="{CFBCB646-E6F7-E572-2505-5C59A1B13A1D}"/>
          </ac:spMkLst>
        </pc:spChg>
        <pc:spChg chg="add mod">
          <ac:chgData name="Juan Raúl Padrón Griffe" userId="385cb459f0ad6e5a" providerId="LiveId" clId="{B1F630CC-50BC-449E-A6B1-49F54F43377A}" dt="2024-09-26T16:47:00.555" v="11960" actId="1076"/>
          <ac:spMkLst>
            <pc:docMk/>
            <pc:sldMk cId="2253234171" sldId="387"/>
            <ac:spMk id="6" creationId="{6F68F3B4-6E29-B708-E51F-879695218F7B}"/>
          </ac:spMkLst>
        </pc:spChg>
        <pc:spChg chg="add mod">
          <ac:chgData name="Juan Raúl Padrón Griffe" userId="385cb459f0ad6e5a" providerId="LiveId" clId="{B1F630CC-50BC-449E-A6B1-49F54F43377A}" dt="2024-09-26T16:47:07.625" v="11962" actId="1076"/>
          <ac:spMkLst>
            <pc:docMk/>
            <pc:sldMk cId="2253234171" sldId="387"/>
            <ac:spMk id="7" creationId="{D383CB75-A404-91D1-CA88-1702E5CA34E7}"/>
          </ac:spMkLst>
        </pc:spChg>
      </pc:sldChg>
    </pc:docChg>
  </pc:docChgLst>
  <pc:docChgLst>
    <pc:chgData name="Juan Raúl Padrón Griffe" userId="385cb459f0ad6e5a" providerId="LiveId" clId="{4C21E65C-3DA1-42AC-8616-8D49EC08957B}"/>
    <pc:docChg chg="undo custSel addSld delSld modSld sldOrd">
      <pc:chgData name="Juan Raúl Padrón Griffe" userId="385cb459f0ad6e5a" providerId="LiveId" clId="{4C21E65C-3DA1-42AC-8616-8D49EC08957B}" dt="2024-10-14T05:47:45.025" v="29338" actId="12"/>
      <pc:docMkLst>
        <pc:docMk/>
      </pc:docMkLst>
      <pc:sldChg chg="delSp modSp mod modNotesTx">
        <pc:chgData name="Juan Raúl Padrón Griffe" userId="385cb459f0ad6e5a" providerId="LiveId" clId="{4C21E65C-3DA1-42AC-8616-8D49EC08957B}" dt="2024-10-14T05:20:58.773" v="26285" actId="20577"/>
        <pc:sldMkLst>
          <pc:docMk/>
          <pc:sldMk cId="62566240" sldId="257"/>
        </pc:sldMkLst>
        <pc:spChg chg="mod">
          <ac:chgData name="Juan Raúl Padrón Griffe" userId="385cb459f0ad6e5a" providerId="LiveId" clId="{4C21E65C-3DA1-42AC-8616-8D49EC08957B}" dt="2024-10-02T18:56:02.373" v="9727" actId="20577"/>
          <ac:spMkLst>
            <pc:docMk/>
            <pc:sldMk cId="62566240" sldId="257"/>
            <ac:spMk id="4" creationId="{CA4BAC9A-49F5-45C6-75D3-475CCF64B16A}"/>
          </ac:spMkLst>
        </pc:spChg>
        <pc:picChg chg="mod">
          <ac:chgData name="Juan Raúl Padrón Griffe" userId="385cb459f0ad6e5a" providerId="LiveId" clId="{4C21E65C-3DA1-42AC-8616-8D49EC08957B}" dt="2024-10-02T17:33:31.957" v="8963" actId="1076"/>
          <ac:picMkLst>
            <pc:docMk/>
            <pc:sldMk cId="62566240" sldId="257"/>
            <ac:picMk id="5" creationId="{1EA79AD0-2561-6F84-31C7-E0AEA3206A44}"/>
          </ac:picMkLst>
        </pc:picChg>
        <pc:picChg chg="del mod">
          <ac:chgData name="Juan Raúl Padrón Griffe" userId="385cb459f0ad6e5a" providerId="LiveId" clId="{4C21E65C-3DA1-42AC-8616-8D49EC08957B}" dt="2024-10-02T17:32:28.971" v="8949" actId="478"/>
          <ac:picMkLst>
            <pc:docMk/>
            <pc:sldMk cId="62566240" sldId="257"/>
            <ac:picMk id="6" creationId="{1E6A6E5C-99A0-0260-927F-0CC78B890BC9}"/>
          </ac:picMkLst>
        </pc:picChg>
        <pc:picChg chg="mod">
          <ac:chgData name="Juan Raúl Padrón Griffe" userId="385cb459f0ad6e5a" providerId="LiveId" clId="{4C21E65C-3DA1-42AC-8616-8D49EC08957B}" dt="2024-10-02T17:33:27.306" v="8961" actId="1076"/>
          <ac:picMkLst>
            <pc:docMk/>
            <pc:sldMk cId="62566240" sldId="257"/>
            <ac:picMk id="7" creationId="{7EECE765-E218-9931-BAA5-DABED3CF45B6}"/>
          </ac:picMkLst>
        </pc:picChg>
        <pc:picChg chg="del mod">
          <ac:chgData name="Juan Raúl Padrón Griffe" userId="385cb459f0ad6e5a" providerId="LiveId" clId="{4C21E65C-3DA1-42AC-8616-8D49EC08957B}" dt="2024-10-02T17:32:28.971" v="8949" actId="478"/>
          <ac:picMkLst>
            <pc:docMk/>
            <pc:sldMk cId="62566240" sldId="257"/>
            <ac:picMk id="8" creationId="{3D6BCB9B-A2E5-82D1-6C11-6B7D14AA808F}"/>
          </ac:picMkLst>
        </pc:picChg>
        <pc:picChg chg="mod">
          <ac:chgData name="Juan Raúl Padrón Griffe" userId="385cb459f0ad6e5a" providerId="LiveId" clId="{4C21E65C-3DA1-42AC-8616-8D49EC08957B}" dt="2024-10-06T17:30:09.756" v="16812" actId="1076"/>
          <ac:picMkLst>
            <pc:docMk/>
            <pc:sldMk cId="62566240" sldId="257"/>
            <ac:picMk id="10" creationId="{2830787F-5275-0B11-0785-C525E3900133}"/>
          </ac:picMkLst>
        </pc:picChg>
        <pc:picChg chg="mod">
          <ac:chgData name="Juan Raúl Padrón Griffe" userId="385cb459f0ad6e5a" providerId="LiveId" clId="{4C21E65C-3DA1-42AC-8616-8D49EC08957B}" dt="2024-09-30T10:54:36.433" v="2885" actId="1076"/>
          <ac:picMkLst>
            <pc:docMk/>
            <pc:sldMk cId="62566240" sldId="257"/>
            <ac:picMk id="12" creationId="{CF303265-214D-1EF9-5B4D-770BB8BE3314}"/>
          </ac:picMkLst>
        </pc:picChg>
      </pc:sldChg>
      <pc:sldChg chg="del">
        <pc:chgData name="Juan Raúl Padrón Griffe" userId="385cb459f0ad6e5a" providerId="LiveId" clId="{4C21E65C-3DA1-42AC-8616-8D49EC08957B}" dt="2024-10-03T15:14:54.785" v="10755" actId="47"/>
        <pc:sldMkLst>
          <pc:docMk/>
          <pc:sldMk cId="155562236" sldId="262"/>
        </pc:sldMkLst>
      </pc:sldChg>
      <pc:sldChg chg="addSp delSp modSp mod modAnim">
        <pc:chgData name="Juan Raúl Padrón Griffe" userId="385cb459f0ad6e5a" providerId="LiveId" clId="{4C21E65C-3DA1-42AC-8616-8D49EC08957B}" dt="2024-10-08T18:01:22.983" v="22882"/>
        <pc:sldMkLst>
          <pc:docMk/>
          <pc:sldMk cId="2875170843" sldId="279"/>
        </pc:sldMkLst>
        <pc:spChg chg="mod">
          <ac:chgData name="Juan Raúl Padrón Griffe" userId="385cb459f0ad6e5a" providerId="LiveId" clId="{4C21E65C-3DA1-42AC-8616-8D49EC08957B}" dt="2024-10-06T20:49:44.108" v="18540" actId="20577"/>
          <ac:spMkLst>
            <pc:docMk/>
            <pc:sldMk cId="2875170843" sldId="279"/>
            <ac:spMk id="3" creationId="{05DAC8F6-0E6F-899F-B7EE-299A84A9DC6E}"/>
          </ac:spMkLst>
        </pc:spChg>
        <pc:picChg chg="del mod">
          <ac:chgData name="Juan Raúl Padrón Griffe" userId="385cb459f0ad6e5a" providerId="LiveId" clId="{4C21E65C-3DA1-42AC-8616-8D49EC08957B}" dt="2024-10-06T20:51:51.564" v="18541" actId="478"/>
          <ac:picMkLst>
            <pc:docMk/>
            <pc:sldMk cId="2875170843" sldId="279"/>
            <ac:picMk id="5" creationId="{E1028019-3507-C616-B46A-2DCBAF29223A}"/>
          </ac:picMkLst>
        </pc:picChg>
        <pc:picChg chg="add mod">
          <ac:chgData name="Juan Raúl Padrón Griffe" userId="385cb459f0ad6e5a" providerId="LiveId" clId="{4C21E65C-3DA1-42AC-8616-8D49EC08957B}" dt="2024-10-07T14:33:56.051" v="20566" actId="1076"/>
          <ac:picMkLst>
            <pc:docMk/>
            <pc:sldMk cId="2875170843" sldId="279"/>
            <ac:picMk id="5" creationId="{F1400AFF-AB96-39F5-6679-43BEAB488D7F}"/>
          </ac:picMkLst>
        </pc:picChg>
        <pc:picChg chg="add del mod">
          <ac:chgData name="Juan Raúl Padrón Griffe" userId="385cb459f0ad6e5a" providerId="LiveId" clId="{4C21E65C-3DA1-42AC-8616-8D49EC08957B}" dt="2024-10-06T20:54:56.276" v="18583" actId="478"/>
          <ac:picMkLst>
            <pc:docMk/>
            <pc:sldMk cId="2875170843" sldId="279"/>
            <ac:picMk id="6" creationId="{3B77FB97-9683-F6DA-B1A6-03C90FA4FF7C}"/>
          </ac:picMkLst>
        </pc:picChg>
        <pc:picChg chg="add del mod">
          <ac:chgData name="Juan Raúl Padrón Griffe" userId="385cb459f0ad6e5a" providerId="LiveId" clId="{4C21E65C-3DA1-42AC-8616-8D49EC08957B}" dt="2024-10-07T14:36:03.678" v="20579" actId="478"/>
          <ac:picMkLst>
            <pc:docMk/>
            <pc:sldMk cId="2875170843" sldId="279"/>
            <ac:picMk id="6" creationId="{BFD11647-9D3F-DF2C-ABE9-E7D0B89E9735}"/>
          </ac:picMkLst>
        </pc:picChg>
        <pc:picChg chg="add mod modCrop">
          <ac:chgData name="Juan Raúl Padrón Griffe" userId="385cb459f0ad6e5a" providerId="LiveId" clId="{4C21E65C-3DA1-42AC-8616-8D49EC08957B}" dt="2024-10-06T20:54:45.284" v="18579" actId="1076"/>
          <ac:picMkLst>
            <pc:docMk/>
            <pc:sldMk cId="2875170843" sldId="279"/>
            <ac:picMk id="7" creationId="{3631EEB7-2C9D-D55F-5389-6B7221DBAE1B}"/>
          </ac:picMkLst>
        </pc:picChg>
        <pc:picChg chg="add del mod">
          <ac:chgData name="Juan Raúl Padrón Griffe" userId="385cb459f0ad6e5a" providerId="LiveId" clId="{4C21E65C-3DA1-42AC-8616-8D49EC08957B}" dt="2024-10-07T14:37:32.094" v="20598" actId="478"/>
          <ac:picMkLst>
            <pc:docMk/>
            <pc:sldMk cId="2875170843" sldId="279"/>
            <ac:picMk id="8" creationId="{AF7E93C8-0680-A2E6-979A-3C2A1C79AEA5}"/>
          </ac:picMkLst>
        </pc:picChg>
        <pc:picChg chg="add del mod">
          <ac:chgData name="Juan Raúl Padrón Griffe" userId="385cb459f0ad6e5a" providerId="LiveId" clId="{4C21E65C-3DA1-42AC-8616-8D49EC08957B}" dt="2024-10-06T21:00:47.592" v="18629" actId="478"/>
          <ac:picMkLst>
            <pc:docMk/>
            <pc:sldMk cId="2875170843" sldId="279"/>
            <ac:picMk id="8" creationId="{CE39B1D5-EC7B-F685-A930-2B8EB2C2D83D}"/>
          </ac:picMkLst>
        </pc:picChg>
        <pc:picChg chg="add del mod modCrop">
          <ac:chgData name="Juan Raúl Padrón Griffe" userId="385cb459f0ad6e5a" providerId="LiveId" clId="{4C21E65C-3DA1-42AC-8616-8D49EC08957B}" dt="2024-10-07T14:35:00.280" v="20576" actId="478"/>
          <ac:picMkLst>
            <pc:docMk/>
            <pc:sldMk cId="2875170843" sldId="279"/>
            <ac:picMk id="9" creationId="{8F84EC71-D6B6-303D-46C2-20754AA7D6E7}"/>
          </ac:picMkLst>
        </pc:picChg>
        <pc:picChg chg="add del mod">
          <ac:chgData name="Juan Raúl Padrón Griffe" userId="385cb459f0ad6e5a" providerId="LiveId" clId="{4C21E65C-3DA1-42AC-8616-8D49EC08957B}" dt="2024-10-07T14:37:34.641" v="20600" actId="478"/>
          <ac:picMkLst>
            <pc:docMk/>
            <pc:sldMk cId="2875170843" sldId="279"/>
            <ac:picMk id="10" creationId="{9D4D682D-B508-1BEC-ACD7-C637CAD63F40}"/>
          </ac:picMkLst>
        </pc:picChg>
        <pc:picChg chg="add del mod modCrop">
          <ac:chgData name="Juan Raúl Padrón Griffe" userId="385cb459f0ad6e5a" providerId="LiveId" clId="{4C21E65C-3DA1-42AC-8616-8D49EC08957B}" dt="2024-10-07T14:35:01.657" v="20577" actId="478"/>
          <ac:picMkLst>
            <pc:docMk/>
            <pc:sldMk cId="2875170843" sldId="279"/>
            <ac:picMk id="11" creationId="{34C83C83-9FCA-C23E-7EBB-C3BF5F1C4913}"/>
          </ac:picMkLst>
        </pc:picChg>
        <pc:picChg chg="add del mod">
          <ac:chgData name="Juan Raúl Padrón Griffe" userId="385cb459f0ad6e5a" providerId="LiveId" clId="{4C21E65C-3DA1-42AC-8616-8D49EC08957B}" dt="2024-10-07T14:37:33.228" v="20599" actId="478"/>
          <ac:picMkLst>
            <pc:docMk/>
            <pc:sldMk cId="2875170843" sldId="279"/>
            <ac:picMk id="13" creationId="{1500743C-B3E6-F8AB-9319-87FB6A75356D}"/>
          </ac:picMkLst>
        </pc:picChg>
        <pc:picChg chg="add mod">
          <ac:chgData name="Juan Raúl Padrón Griffe" userId="385cb459f0ad6e5a" providerId="LiveId" clId="{4C21E65C-3DA1-42AC-8616-8D49EC08957B}" dt="2024-10-07T14:43:32.330" v="20643" actId="1076"/>
          <ac:picMkLst>
            <pc:docMk/>
            <pc:sldMk cId="2875170843" sldId="279"/>
            <ac:picMk id="15" creationId="{911998CA-7DF1-BE10-87A2-AF876E81659F}"/>
          </ac:picMkLst>
        </pc:picChg>
        <pc:picChg chg="add mod modCrop">
          <ac:chgData name="Juan Raúl Padrón Griffe" userId="385cb459f0ad6e5a" providerId="LiveId" clId="{4C21E65C-3DA1-42AC-8616-8D49EC08957B}" dt="2024-10-07T14:43:32.330" v="20643" actId="1076"/>
          <ac:picMkLst>
            <pc:docMk/>
            <pc:sldMk cId="2875170843" sldId="279"/>
            <ac:picMk id="17" creationId="{23C7237D-5624-CDAB-5BFF-F10C7995B41F}"/>
          </ac:picMkLst>
        </pc:picChg>
        <pc:picChg chg="add mod modCrop">
          <ac:chgData name="Juan Raúl Padrón Griffe" userId="385cb459f0ad6e5a" providerId="LiveId" clId="{4C21E65C-3DA1-42AC-8616-8D49EC08957B}" dt="2024-10-07T14:43:32.330" v="20643" actId="1076"/>
          <ac:picMkLst>
            <pc:docMk/>
            <pc:sldMk cId="2875170843" sldId="279"/>
            <ac:picMk id="19" creationId="{550420AC-E2D7-D675-0AA7-F9863EABC1FC}"/>
          </ac:picMkLst>
        </pc:picChg>
      </pc:sldChg>
      <pc:sldChg chg="addSp delSp modSp add mod modNotesTx">
        <pc:chgData name="Juan Raúl Padrón Griffe" userId="385cb459f0ad6e5a" providerId="LiveId" clId="{4C21E65C-3DA1-42AC-8616-8D49EC08957B}" dt="2024-10-08T13:43:13.319" v="21351" actId="478"/>
        <pc:sldMkLst>
          <pc:docMk/>
          <pc:sldMk cId="914606835" sldId="280"/>
        </pc:sldMkLst>
        <pc:spChg chg="add del mod">
          <ac:chgData name="Juan Raúl Padrón Griffe" userId="385cb459f0ad6e5a" providerId="LiveId" clId="{4C21E65C-3DA1-42AC-8616-8D49EC08957B}" dt="2024-10-08T13:41:13.583" v="21327" actId="478"/>
          <ac:spMkLst>
            <pc:docMk/>
            <pc:sldMk cId="914606835" sldId="280"/>
            <ac:spMk id="7" creationId="{2253290D-7150-74A8-4837-1F54C34D288D}"/>
          </ac:spMkLst>
        </pc:spChg>
        <pc:spChg chg="add del mod">
          <ac:chgData name="Juan Raúl Padrón Griffe" userId="385cb459f0ad6e5a" providerId="LiveId" clId="{4C21E65C-3DA1-42AC-8616-8D49EC08957B}" dt="2024-10-08T13:41:10.602" v="21326" actId="478"/>
          <ac:spMkLst>
            <pc:docMk/>
            <pc:sldMk cId="914606835" sldId="280"/>
            <ac:spMk id="9" creationId="{95973016-809B-8E70-6003-831F036D12BC}"/>
          </ac:spMkLst>
        </pc:spChg>
        <pc:spChg chg="add del mod">
          <ac:chgData name="Juan Raúl Padrón Griffe" userId="385cb459f0ad6e5a" providerId="LiveId" clId="{4C21E65C-3DA1-42AC-8616-8D49EC08957B}" dt="2024-10-08T13:43:13.319" v="21351" actId="478"/>
          <ac:spMkLst>
            <pc:docMk/>
            <pc:sldMk cId="914606835" sldId="280"/>
            <ac:spMk id="10" creationId="{36217AE0-F242-B5D5-72C5-2E0F0459B680}"/>
          </ac:spMkLst>
        </pc:spChg>
        <pc:spChg chg="add del mod">
          <ac:chgData name="Juan Raúl Padrón Griffe" userId="385cb459f0ad6e5a" providerId="LiveId" clId="{4C21E65C-3DA1-42AC-8616-8D49EC08957B}" dt="2024-09-29T10:46:44.579" v="26" actId="22"/>
          <ac:spMkLst>
            <pc:docMk/>
            <pc:sldMk cId="914606835" sldId="280"/>
            <ac:spMk id="10" creationId="{B405436A-9E16-E2DC-ABAF-238F8A44D072}"/>
          </ac:spMkLst>
        </pc:spChg>
        <pc:spChg chg="add del mod">
          <ac:chgData name="Juan Raúl Padrón Griffe" userId="385cb459f0ad6e5a" providerId="LiveId" clId="{4C21E65C-3DA1-42AC-8616-8D49EC08957B}" dt="2024-10-08T13:43:13.319" v="21351" actId="478"/>
          <ac:spMkLst>
            <pc:docMk/>
            <pc:sldMk cId="914606835" sldId="280"/>
            <ac:spMk id="11" creationId="{0805CC2A-8756-35D8-6376-E44D898AE9F7}"/>
          </ac:spMkLst>
        </pc:spChg>
        <pc:spChg chg="add del mod">
          <ac:chgData name="Juan Raúl Padrón Griffe" userId="385cb459f0ad6e5a" providerId="LiveId" clId="{4C21E65C-3DA1-42AC-8616-8D49EC08957B}" dt="2024-09-29T10:47:22.769" v="29" actId="478"/>
          <ac:spMkLst>
            <pc:docMk/>
            <pc:sldMk cId="914606835" sldId="280"/>
            <ac:spMk id="11" creationId="{4D9CDC36-D4F8-B6FD-74C4-D531B0956883}"/>
          </ac:spMkLst>
        </pc:spChg>
        <pc:spChg chg="add mod">
          <ac:chgData name="Juan Raúl Padrón Griffe" userId="385cb459f0ad6e5a" providerId="LiveId" clId="{4C21E65C-3DA1-42AC-8616-8D49EC08957B}" dt="2024-09-29T11:21:11.884" v="363" actId="207"/>
          <ac:spMkLst>
            <pc:docMk/>
            <pc:sldMk cId="914606835" sldId="280"/>
            <ac:spMk id="16" creationId="{DB1CA42E-BEE6-78B6-A820-CF1E7E4BF960}"/>
          </ac:spMkLst>
        </pc:spChg>
        <pc:spChg chg="add del">
          <ac:chgData name="Juan Raúl Padrón Griffe" userId="385cb459f0ad6e5a" providerId="LiveId" clId="{4C21E65C-3DA1-42AC-8616-8D49EC08957B}" dt="2024-09-29T10:48:46.077" v="39" actId="11529"/>
          <ac:spMkLst>
            <pc:docMk/>
            <pc:sldMk cId="914606835" sldId="280"/>
            <ac:spMk id="18" creationId="{B4470D45-EBD8-5865-CAE7-43D752ECBD2C}"/>
          </ac:spMkLst>
        </pc:spChg>
        <pc:spChg chg="add mod ord">
          <ac:chgData name="Juan Raúl Padrón Griffe" userId="385cb459f0ad6e5a" providerId="LiveId" clId="{4C21E65C-3DA1-42AC-8616-8D49EC08957B}" dt="2024-09-29T10:50:30.382" v="48" actId="1076"/>
          <ac:spMkLst>
            <pc:docMk/>
            <pc:sldMk cId="914606835" sldId="280"/>
            <ac:spMk id="19" creationId="{7742078F-1EDC-27EB-A599-713DBE589CB7}"/>
          </ac:spMkLst>
        </pc:spChg>
        <pc:spChg chg="add del">
          <ac:chgData name="Juan Raúl Padrón Griffe" userId="385cb459f0ad6e5a" providerId="LiveId" clId="{4C21E65C-3DA1-42AC-8616-8D49EC08957B}" dt="2024-09-29T11:05:55.421" v="271" actId="22"/>
          <ac:spMkLst>
            <pc:docMk/>
            <pc:sldMk cId="914606835" sldId="280"/>
            <ac:spMk id="22" creationId="{40F35BB8-2C3D-4193-C160-6FDF17C26712}"/>
          </ac:spMkLst>
        </pc:spChg>
        <pc:spChg chg="add del">
          <ac:chgData name="Juan Raúl Padrón Griffe" userId="385cb459f0ad6e5a" providerId="LiveId" clId="{4C21E65C-3DA1-42AC-8616-8D49EC08957B}" dt="2024-09-29T11:06:07.915" v="273" actId="22"/>
          <ac:spMkLst>
            <pc:docMk/>
            <pc:sldMk cId="914606835" sldId="280"/>
            <ac:spMk id="24" creationId="{71740001-ED19-A662-711B-9333DC2F26D9}"/>
          </ac:spMkLst>
        </pc:spChg>
        <pc:picChg chg="mod">
          <ac:chgData name="Juan Raúl Padrón Griffe" userId="385cb459f0ad6e5a" providerId="LiveId" clId="{4C21E65C-3DA1-42AC-8616-8D49EC08957B}" dt="2024-09-29T10:54:09.267" v="62" actId="1076"/>
          <ac:picMkLst>
            <pc:docMk/>
            <pc:sldMk cId="914606835" sldId="280"/>
            <ac:picMk id="3" creationId="{E02D56E4-1EE1-C3C4-AAC3-F7347B2C8F3F}"/>
          </ac:picMkLst>
        </pc:picChg>
        <pc:picChg chg="add mod">
          <ac:chgData name="Juan Raúl Padrón Griffe" userId="385cb459f0ad6e5a" providerId="LiveId" clId="{4C21E65C-3DA1-42AC-8616-8D49EC08957B}" dt="2024-09-29T10:45:24.336" v="18" actId="1076"/>
          <ac:picMkLst>
            <pc:docMk/>
            <pc:sldMk cId="914606835" sldId="280"/>
            <ac:picMk id="4" creationId="{203C26F9-2D73-E25F-CE35-B29E8911FA1F}"/>
          </ac:picMkLst>
        </pc:picChg>
        <pc:picChg chg="mod">
          <ac:chgData name="Juan Raúl Padrón Griffe" userId="385cb459f0ad6e5a" providerId="LiveId" clId="{4C21E65C-3DA1-42AC-8616-8D49EC08957B}" dt="2024-09-29T10:54:06.186" v="61" actId="1076"/>
          <ac:picMkLst>
            <pc:docMk/>
            <pc:sldMk cId="914606835" sldId="280"/>
            <ac:picMk id="6" creationId="{9107FAB9-E32F-C8D6-99B0-CAEB3CC23DDF}"/>
          </ac:picMkLst>
        </pc:picChg>
        <pc:picChg chg="del">
          <ac:chgData name="Juan Raúl Padrón Griffe" userId="385cb459f0ad6e5a" providerId="LiveId" clId="{4C21E65C-3DA1-42AC-8616-8D49EC08957B}" dt="2024-09-29T10:45:05.036" v="16" actId="478"/>
          <ac:picMkLst>
            <pc:docMk/>
            <pc:sldMk cId="914606835" sldId="280"/>
            <ac:picMk id="7" creationId="{C912F1B6-3169-9527-967B-4CC603AEB0B5}"/>
          </ac:picMkLst>
        </pc:picChg>
        <pc:picChg chg="del">
          <ac:chgData name="Juan Raúl Padrón Griffe" userId="385cb459f0ad6e5a" providerId="LiveId" clId="{4C21E65C-3DA1-42AC-8616-8D49EC08957B}" dt="2024-09-29T10:43:57.310" v="1" actId="478"/>
          <ac:picMkLst>
            <pc:docMk/>
            <pc:sldMk cId="914606835" sldId="280"/>
            <ac:picMk id="13" creationId="{DD4474E1-FEA4-36AA-0882-578FD1979851}"/>
          </ac:picMkLst>
        </pc:picChg>
        <pc:picChg chg="del">
          <ac:chgData name="Juan Raúl Padrón Griffe" userId="385cb459f0ad6e5a" providerId="LiveId" clId="{4C21E65C-3DA1-42AC-8616-8D49EC08957B}" dt="2024-09-29T10:44:02.267" v="3" actId="478"/>
          <ac:picMkLst>
            <pc:docMk/>
            <pc:sldMk cId="914606835" sldId="280"/>
            <ac:picMk id="14" creationId="{8BBCFC25-6BB2-C20C-3FF0-3C6EA4425C81}"/>
          </ac:picMkLst>
        </pc:picChg>
        <pc:picChg chg="del">
          <ac:chgData name="Juan Raúl Padrón Griffe" userId="385cb459f0ad6e5a" providerId="LiveId" clId="{4C21E65C-3DA1-42AC-8616-8D49EC08957B}" dt="2024-09-29T10:44:00.068" v="2" actId="478"/>
          <ac:picMkLst>
            <pc:docMk/>
            <pc:sldMk cId="914606835" sldId="280"/>
            <ac:picMk id="15" creationId="{3DAEBC5B-58BF-71AA-B860-E49C173AB4D5}"/>
          </ac:picMkLst>
        </pc:picChg>
        <pc:picChg chg="del mod">
          <ac:chgData name="Juan Raúl Padrón Griffe" userId="385cb459f0ad6e5a" providerId="LiveId" clId="{4C21E65C-3DA1-42AC-8616-8D49EC08957B}" dt="2024-09-29T11:05:53.356" v="269" actId="478"/>
          <ac:picMkLst>
            <pc:docMk/>
            <pc:sldMk cId="914606835" sldId="280"/>
            <ac:picMk id="17" creationId="{B63450E1-9467-640D-F661-8AFDAFCC2CF4}"/>
          </ac:picMkLst>
        </pc:picChg>
        <pc:picChg chg="add mod">
          <ac:chgData name="Juan Raúl Padrón Griffe" userId="385cb459f0ad6e5a" providerId="LiveId" clId="{4C21E65C-3DA1-42AC-8616-8D49EC08957B}" dt="2024-09-29T10:52:33.051" v="59" actId="1076"/>
          <ac:picMkLst>
            <pc:docMk/>
            <pc:sldMk cId="914606835" sldId="280"/>
            <ac:picMk id="20" creationId="{E2FD57AB-18BE-1367-A78B-C5964B448C9C}"/>
          </ac:picMkLst>
        </pc:picChg>
        <pc:picChg chg="add mod">
          <ac:chgData name="Juan Raúl Padrón Griffe" userId="385cb459f0ad6e5a" providerId="LiveId" clId="{4C21E65C-3DA1-42AC-8616-8D49EC08957B}" dt="2024-09-29T11:12:46.502" v="284" actId="1076"/>
          <ac:picMkLst>
            <pc:docMk/>
            <pc:sldMk cId="914606835" sldId="280"/>
            <ac:picMk id="26" creationId="{F78D544A-C2AF-DA81-095E-6079EC671C38}"/>
          </ac:picMkLst>
        </pc:picChg>
      </pc:sldChg>
      <pc:sldChg chg="modSp mod">
        <pc:chgData name="Juan Raúl Padrón Griffe" userId="385cb459f0ad6e5a" providerId="LiveId" clId="{4C21E65C-3DA1-42AC-8616-8D49EC08957B}" dt="2024-10-08T18:04:21.989" v="22894" actId="20577"/>
        <pc:sldMkLst>
          <pc:docMk/>
          <pc:sldMk cId="2205249148" sldId="281"/>
        </pc:sldMkLst>
        <pc:spChg chg="mod">
          <ac:chgData name="Juan Raúl Padrón Griffe" userId="385cb459f0ad6e5a" providerId="LiveId" clId="{4C21E65C-3DA1-42AC-8616-8D49EC08957B}" dt="2024-10-08T18:04:21.989" v="22894" actId="20577"/>
          <ac:spMkLst>
            <pc:docMk/>
            <pc:sldMk cId="2205249148" sldId="281"/>
            <ac:spMk id="2" creationId="{F72E86DA-D5F8-9648-F699-7D229ADAC597}"/>
          </ac:spMkLst>
        </pc:spChg>
        <pc:spChg chg="mod">
          <ac:chgData name="Juan Raúl Padrón Griffe" userId="385cb459f0ad6e5a" providerId="LiveId" clId="{4C21E65C-3DA1-42AC-8616-8D49EC08957B}" dt="2024-10-06T20:21:42.961" v="18320" actId="20577"/>
          <ac:spMkLst>
            <pc:docMk/>
            <pc:sldMk cId="2205249148" sldId="281"/>
            <ac:spMk id="13" creationId="{A3DAB91A-7116-5C35-1AF4-8C0B0432E7BB}"/>
          </ac:spMkLst>
        </pc:spChg>
        <pc:spChg chg="mod">
          <ac:chgData name="Juan Raúl Padrón Griffe" userId="385cb459f0ad6e5a" providerId="LiveId" clId="{4C21E65C-3DA1-42AC-8616-8D49EC08957B}" dt="2024-10-03T16:14:53.630" v="11715" actId="1076"/>
          <ac:spMkLst>
            <pc:docMk/>
            <pc:sldMk cId="2205249148" sldId="281"/>
            <ac:spMk id="21" creationId="{3DDB9ACB-699C-4B2B-2C33-94C7D648C285}"/>
          </ac:spMkLst>
        </pc:spChg>
        <pc:spChg chg="mod">
          <ac:chgData name="Juan Raúl Padrón Griffe" userId="385cb459f0ad6e5a" providerId="LiveId" clId="{4C21E65C-3DA1-42AC-8616-8D49EC08957B}" dt="2024-10-03T16:14:08.705" v="11712" actId="1076"/>
          <ac:spMkLst>
            <pc:docMk/>
            <pc:sldMk cId="2205249148" sldId="281"/>
            <ac:spMk id="24" creationId="{818BF123-EE91-7340-E8D3-CF96523F8622}"/>
          </ac:spMkLst>
        </pc:spChg>
        <pc:picChg chg="mod">
          <ac:chgData name="Juan Raúl Padrón Griffe" userId="385cb459f0ad6e5a" providerId="LiveId" clId="{4C21E65C-3DA1-42AC-8616-8D49EC08957B}" dt="2024-10-03T16:14:12.532" v="11713" actId="14100"/>
          <ac:picMkLst>
            <pc:docMk/>
            <pc:sldMk cId="2205249148" sldId="281"/>
            <ac:picMk id="20" creationId="{556313AF-CD2B-D837-A04A-1A3AF2A310E0}"/>
          </ac:picMkLst>
        </pc:picChg>
        <pc:picChg chg="mod">
          <ac:chgData name="Juan Raúl Padrón Griffe" userId="385cb459f0ad6e5a" providerId="LiveId" clId="{4C21E65C-3DA1-42AC-8616-8D49EC08957B}" dt="2024-10-03T16:14:00.778" v="11711" actId="14100"/>
          <ac:picMkLst>
            <pc:docMk/>
            <pc:sldMk cId="2205249148" sldId="281"/>
            <ac:picMk id="23" creationId="{E339DF6B-D3FF-03F0-D139-BC4971F961FA}"/>
          </ac:picMkLst>
        </pc:picChg>
      </pc:sldChg>
      <pc:sldChg chg="addSp delSp modSp add del mod ord delAnim modAnim modShow modNotesTx">
        <pc:chgData name="Juan Raúl Padrón Griffe" userId="385cb459f0ad6e5a" providerId="LiveId" clId="{4C21E65C-3DA1-42AC-8616-8D49EC08957B}" dt="2024-10-08T17:17:21.368" v="22562"/>
        <pc:sldMkLst>
          <pc:docMk/>
          <pc:sldMk cId="2296458253" sldId="318"/>
        </pc:sldMkLst>
        <pc:spChg chg="del">
          <ac:chgData name="Juan Raúl Padrón Griffe" userId="385cb459f0ad6e5a" providerId="LiveId" clId="{4C21E65C-3DA1-42AC-8616-8D49EC08957B}" dt="2024-09-29T18:08:45.338" v="1094" actId="478"/>
          <ac:spMkLst>
            <pc:docMk/>
            <pc:sldMk cId="2296458253" sldId="318"/>
            <ac:spMk id="2" creationId="{74837D81-1EC0-5731-E34D-1AC62F4CCB81}"/>
          </ac:spMkLst>
        </pc:spChg>
        <pc:spChg chg="del">
          <ac:chgData name="Juan Raúl Padrón Griffe" userId="385cb459f0ad6e5a" providerId="LiveId" clId="{4C21E65C-3DA1-42AC-8616-8D49EC08957B}" dt="2024-09-29T18:09:10.569" v="1098" actId="478"/>
          <ac:spMkLst>
            <pc:docMk/>
            <pc:sldMk cId="2296458253" sldId="318"/>
            <ac:spMk id="3" creationId="{9E4C9DE2-5D29-8702-026A-16609638231F}"/>
          </ac:spMkLst>
        </pc:spChg>
        <pc:spChg chg="del mod">
          <ac:chgData name="Juan Raúl Padrón Griffe" userId="385cb459f0ad6e5a" providerId="LiveId" clId="{4C21E65C-3DA1-42AC-8616-8D49EC08957B}" dt="2024-09-30T09:58:34.371" v="2438" actId="478"/>
          <ac:spMkLst>
            <pc:docMk/>
            <pc:sldMk cId="2296458253" sldId="318"/>
            <ac:spMk id="4" creationId="{B1B63A99-0189-8EAE-36AF-2C2B3D23F4A5}"/>
          </ac:spMkLst>
        </pc:spChg>
        <pc:spChg chg="del mod">
          <ac:chgData name="Juan Raúl Padrón Griffe" userId="385cb459f0ad6e5a" providerId="LiveId" clId="{4C21E65C-3DA1-42AC-8616-8D49EC08957B}" dt="2024-09-30T09:58:41.432" v="2440" actId="478"/>
          <ac:spMkLst>
            <pc:docMk/>
            <pc:sldMk cId="2296458253" sldId="318"/>
            <ac:spMk id="5" creationId="{B2AF7D5D-172E-4FE1-9203-836A3C443264}"/>
          </ac:spMkLst>
        </pc:spChg>
        <pc:spChg chg="add mod">
          <ac:chgData name="Juan Raúl Padrón Griffe" userId="385cb459f0ad6e5a" providerId="LiveId" clId="{4C21E65C-3DA1-42AC-8616-8D49EC08957B}" dt="2024-09-30T09:19:00.848" v="2086" actId="1076"/>
          <ac:spMkLst>
            <pc:docMk/>
            <pc:sldMk cId="2296458253" sldId="318"/>
            <ac:spMk id="6" creationId="{9B506007-DA0E-F934-9C3F-BF5620CBB6FC}"/>
          </ac:spMkLst>
        </pc:spChg>
        <pc:spChg chg="add mod">
          <ac:chgData name="Juan Raúl Padrón Griffe" userId="385cb459f0ad6e5a" providerId="LiveId" clId="{4C21E65C-3DA1-42AC-8616-8D49EC08957B}" dt="2024-09-30T09:19:00.848" v="2086" actId="1076"/>
          <ac:spMkLst>
            <pc:docMk/>
            <pc:sldMk cId="2296458253" sldId="318"/>
            <ac:spMk id="7" creationId="{666AD480-FF4B-51DC-F02F-0C74AC0465C7}"/>
          </ac:spMkLst>
        </pc:spChg>
        <pc:spChg chg="del">
          <ac:chgData name="Juan Raúl Padrón Griffe" userId="385cb459f0ad6e5a" providerId="LiveId" clId="{4C21E65C-3DA1-42AC-8616-8D49EC08957B}" dt="2024-09-29T18:08:53.778" v="1097" actId="478"/>
          <ac:spMkLst>
            <pc:docMk/>
            <pc:sldMk cId="2296458253" sldId="318"/>
            <ac:spMk id="7" creationId="{9F7F9E9B-222E-E043-6C4E-67EFE861A9B5}"/>
          </ac:spMkLst>
        </pc:spChg>
        <pc:spChg chg="del">
          <ac:chgData name="Juan Raúl Padrón Griffe" userId="385cb459f0ad6e5a" providerId="LiveId" clId="{4C21E65C-3DA1-42AC-8616-8D49EC08957B}" dt="2024-09-29T18:08:53.778" v="1097" actId="478"/>
          <ac:spMkLst>
            <pc:docMk/>
            <pc:sldMk cId="2296458253" sldId="318"/>
            <ac:spMk id="9" creationId="{C9A60561-C848-1DC7-379B-86445E5E04C3}"/>
          </ac:spMkLst>
        </pc:spChg>
        <pc:spChg chg="add mod">
          <ac:chgData name="Juan Raúl Padrón Griffe" userId="385cb459f0ad6e5a" providerId="LiveId" clId="{4C21E65C-3DA1-42AC-8616-8D49EC08957B}" dt="2024-09-30T09:25:03.441" v="2270" actId="1035"/>
          <ac:spMkLst>
            <pc:docMk/>
            <pc:sldMk cId="2296458253" sldId="318"/>
            <ac:spMk id="10" creationId="{AFAB9F52-90BC-5689-AB70-ACCE3887FC98}"/>
          </ac:spMkLst>
        </pc:spChg>
        <pc:spChg chg="add mod">
          <ac:chgData name="Juan Raúl Padrón Griffe" userId="385cb459f0ad6e5a" providerId="LiveId" clId="{4C21E65C-3DA1-42AC-8616-8D49EC08957B}" dt="2024-09-30T09:25:03.441" v="2270" actId="1035"/>
          <ac:spMkLst>
            <pc:docMk/>
            <pc:sldMk cId="2296458253" sldId="318"/>
            <ac:spMk id="11" creationId="{3134E59D-28CB-C1FD-75D3-A3164B9D7F81}"/>
          </ac:spMkLst>
        </pc:spChg>
        <pc:spChg chg="mod">
          <ac:chgData name="Juan Raúl Padrón Griffe" userId="385cb459f0ad6e5a" providerId="LiveId" clId="{4C21E65C-3DA1-42AC-8616-8D49EC08957B}" dt="2024-09-30T10:27:18.728" v="2675" actId="1076"/>
          <ac:spMkLst>
            <pc:docMk/>
            <pc:sldMk cId="2296458253" sldId="318"/>
            <ac:spMk id="13" creationId="{FA97AFF2-00E2-ED86-EE29-2BFAD26C4366}"/>
          </ac:spMkLst>
        </pc:spChg>
        <pc:spChg chg="del">
          <ac:chgData name="Juan Raúl Padrón Griffe" userId="385cb459f0ad6e5a" providerId="LiveId" clId="{4C21E65C-3DA1-42AC-8616-8D49EC08957B}" dt="2024-09-29T18:09:25.722" v="1103" actId="478"/>
          <ac:spMkLst>
            <pc:docMk/>
            <pc:sldMk cId="2296458253" sldId="318"/>
            <ac:spMk id="19" creationId="{2D48543B-A36B-463B-BD5A-A8A8314E9D5B}"/>
          </ac:spMkLst>
        </pc:spChg>
        <pc:spChg chg="add mod">
          <ac:chgData name="Juan Raúl Padrón Griffe" userId="385cb459f0ad6e5a" providerId="LiveId" clId="{4C21E65C-3DA1-42AC-8616-8D49EC08957B}" dt="2024-09-30T09:19:47.561" v="2096"/>
          <ac:spMkLst>
            <pc:docMk/>
            <pc:sldMk cId="2296458253" sldId="318"/>
            <ac:spMk id="19" creationId="{A846558C-0401-4BFE-0A23-AB19EDE97A7C}"/>
          </ac:spMkLst>
        </pc:spChg>
        <pc:spChg chg="del">
          <ac:chgData name="Juan Raúl Padrón Griffe" userId="385cb459f0ad6e5a" providerId="LiveId" clId="{4C21E65C-3DA1-42AC-8616-8D49EC08957B}" dt="2024-09-29T18:09:17.226" v="1102" actId="478"/>
          <ac:spMkLst>
            <pc:docMk/>
            <pc:sldMk cId="2296458253" sldId="318"/>
            <ac:spMk id="20" creationId="{28351636-11AF-41FB-1BF1-D998BD7DD696}"/>
          </ac:spMkLst>
        </pc:spChg>
        <pc:spChg chg="add mod">
          <ac:chgData name="Juan Raúl Padrón Griffe" userId="385cb459f0ad6e5a" providerId="LiveId" clId="{4C21E65C-3DA1-42AC-8616-8D49EC08957B}" dt="2024-09-30T09:19:47.561" v="2096"/>
          <ac:spMkLst>
            <pc:docMk/>
            <pc:sldMk cId="2296458253" sldId="318"/>
            <ac:spMk id="20" creationId="{FF0CD5A9-C723-285A-DCA2-0C437047250C}"/>
          </ac:spMkLst>
        </pc:spChg>
        <pc:spChg chg="del">
          <ac:chgData name="Juan Raúl Padrón Griffe" userId="385cb459f0ad6e5a" providerId="LiveId" clId="{4C21E65C-3DA1-42AC-8616-8D49EC08957B}" dt="2024-09-29T18:09:25.722" v="1103" actId="478"/>
          <ac:spMkLst>
            <pc:docMk/>
            <pc:sldMk cId="2296458253" sldId="318"/>
            <ac:spMk id="21" creationId="{0AB080BE-DE52-BBCB-19F8-73E8CD80017B}"/>
          </ac:spMkLst>
        </pc:spChg>
        <pc:spChg chg="del">
          <ac:chgData name="Juan Raúl Padrón Griffe" userId="385cb459f0ad6e5a" providerId="LiveId" clId="{4C21E65C-3DA1-42AC-8616-8D49EC08957B}" dt="2024-09-29T18:09:16.056" v="1101" actId="478"/>
          <ac:spMkLst>
            <pc:docMk/>
            <pc:sldMk cId="2296458253" sldId="318"/>
            <ac:spMk id="22" creationId="{128ACF5C-E36C-5A32-5DEF-6BD00B8F1A08}"/>
          </ac:spMkLst>
        </pc:spChg>
        <pc:spChg chg="add mod">
          <ac:chgData name="Juan Raúl Padrón Griffe" userId="385cb459f0ad6e5a" providerId="LiveId" clId="{4C21E65C-3DA1-42AC-8616-8D49EC08957B}" dt="2024-09-30T10:16:53.567" v="2651" actId="1076"/>
          <ac:spMkLst>
            <pc:docMk/>
            <pc:sldMk cId="2296458253" sldId="318"/>
            <ac:spMk id="23" creationId="{8FF0081A-9637-D99C-CAA4-1C2287DF8CB0}"/>
          </ac:spMkLst>
        </pc:spChg>
        <pc:spChg chg="del mod">
          <ac:chgData name="Juan Raúl Padrón Griffe" userId="385cb459f0ad6e5a" providerId="LiveId" clId="{4C21E65C-3DA1-42AC-8616-8D49EC08957B}" dt="2024-09-29T17:57:15.490" v="1064" actId="478"/>
          <ac:spMkLst>
            <pc:docMk/>
            <pc:sldMk cId="2296458253" sldId="318"/>
            <ac:spMk id="23" creationId="{B6F88E5C-4726-1D97-981D-0D748670AC50}"/>
          </ac:spMkLst>
        </pc:spChg>
        <pc:spChg chg="add mod">
          <ac:chgData name="Juan Raúl Padrón Griffe" userId="385cb459f0ad6e5a" providerId="LiveId" clId="{4C21E65C-3DA1-42AC-8616-8D49EC08957B}" dt="2024-09-30T09:23:18.821" v="2236" actId="1076"/>
          <ac:spMkLst>
            <pc:docMk/>
            <pc:sldMk cId="2296458253" sldId="318"/>
            <ac:spMk id="24" creationId="{0DAD9B65-20D1-AEB5-FBC4-864239965D79}"/>
          </ac:spMkLst>
        </pc:spChg>
        <pc:spChg chg="add mod">
          <ac:chgData name="Juan Raúl Padrón Griffe" userId="385cb459f0ad6e5a" providerId="LiveId" clId="{4C21E65C-3DA1-42AC-8616-8D49EC08957B}" dt="2024-09-30T09:23:43.416" v="2253" actId="1038"/>
          <ac:spMkLst>
            <pc:docMk/>
            <pc:sldMk cId="2296458253" sldId="318"/>
            <ac:spMk id="25" creationId="{068DB3D2-C723-66E6-7E32-287EB92CB072}"/>
          </ac:spMkLst>
        </pc:spChg>
        <pc:spChg chg="del">
          <ac:chgData name="Juan Raúl Padrón Griffe" userId="385cb459f0ad6e5a" providerId="LiveId" clId="{4C21E65C-3DA1-42AC-8616-8D49EC08957B}" dt="2024-09-29T18:09:10.569" v="1098" actId="478"/>
          <ac:spMkLst>
            <pc:docMk/>
            <pc:sldMk cId="2296458253" sldId="318"/>
            <ac:spMk id="26" creationId="{29A466D0-3E11-3F5C-8B33-A3D54E9A7242}"/>
          </ac:spMkLst>
        </pc:spChg>
        <pc:spChg chg="del">
          <ac:chgData name="Juan Raúl Padrón Griffe" userId="385cb459f0ad6e5a" providerId="LiveId" clId="{4C21E65C-3DA1-42AC-8616-8D49EC08957B}" dt="2024-09-29T18:08:53.778" v="1097" actId="478"/>
          <ac:spMkLst>
            <pc:docMk/>
            <pc:sldMk cId="2296458253" sldId="318"/>
            <ac:spMk id="27" creationId="{CDBF0F4A-5AA1-FE28-FDF6-350F5A0D2D21}"/>
          </ac:spMkLst>
        </pc:spChg>
        <pc:spChg chg="add mod">
          <ac:chgData name="Juan Raúl Padrón Griffe" userId="385cb459f0ad6e5a" providerId="LiveId" clId="{4C21E65C-3DA1-42AC-8616-8D49EC08957B}" dt="2024-09-30T10:17:16.658" v="2655" actId="1076"/>
          <ac:spMkLst>
            <pc:docMk/>
            <pc:sldMk cId="2296458253" sldId="318"/>
            <ac:spMk id="27" creationId="{FF874DA8-1F26-E8B0-BE36-E47DA01D2B39}"/>
          </ac:spMkLst>
        </pc:spChg>
        <pc:spChg chg="add mod">
          <ac:chgData name="Juan Raúl Padrón Griffe" userId="385cb459f0ad6e5a" providerId="LiveId" clId="{4C21E65C-3DA1-42AC-8616-8D49EC08957B}" dt="2024-09-30T10:27:18.728" v="2675" actId="1076"/>
          <ac:spMkLst>
            <pc:docMk/>
            <pc:sldMk cId="2296458253" sldId="318"/>
            <ac:spMk id="30" creationId="{697265AC-8897-AE3D-3E18-1F562BF20378}"/>
          </ac:spMkLst>
        </pc:spChg>
        <pc:spChg chg="del">
          <ac:chgData name="Juan Raúl Padrón Griffe" userId="385cb459f0ad6e5a" providerId="LiveId" clId="{4C21E65C-3DA1-42AC-8616-8D49EC08957B}" dt="2024-09-29T18:09:10.569" v="1098" actId="478"/>
          <ac:spMkLst>
            <pc:docMk/>
            <pc:sldMk cId="2296458253" sldId="318"/>
            <ac:spMk id="31" creationId="{74808086-76A4-49B0-C57C-1D1C56E89897}"/>
          </ac:spMkLst>
        </pc:spChg>
        <pc:spChg chg="del">
          <ac:chgData name="Juan Raúl Padrón Griffe" userId="385cb459f0ad6e5a" providerId="LiveId" clId="{4C21E65C-3DA1-42AC-8616-8D49EC08957B}" dt="2024-09-29T18:09:28.379" v="1104" actId="478"/>
          <ac:spMkLst>
            <pc:docMk/>
            <pc:sldMk cId="2296458253" sldId="318"/>
            <ac:spMk id="32" creationId="{BDA7FF2B-E7D3-27B5-57FE-0B1B4CB4365D}"/>
          </ac:spMkLst>
        </pc:spChg>
        <pc:spChg chg="del">
          <ac:chgData name="Juan Raúl Padrón Griffe" userId="385cb459f0ad6e5a" providerId="LiveId" clId="{4C21E65C-3DA1-42AC-8616-8D49EC08957B}" dt="2024-09-29T18:08:53.778" v="1097" actId="478"/>
          <ac:spMkLst>
            <pc:docMk/>
            <pc:sldMk cId="2296458253" sldId="318"/>
            <ac:spMk id="33" creationId="{9C56CBD1-92CE-1CF5-3319-0763DD1EC362}"/>
          </ac:spMkLst>
        </pc:spChg>
        <pc:spChg chg="add mod">
          <ac:chgData name="Juan Raúl Padrón Griffe" userId="385cb459f0ad6e5a" providerId="LiveId" clId="{4C21E65C-3DA1-42AC-8616-8D49EC08957B}" dt="2024-09-30T09:24:44.966" v="2257" actId="1076"/>
          <ac:spMkLst>
            <pc:docMk/>
            <pc:sldMk cId="2296458253" sldId="318"/>
            <ac:spMk id="33" creationId="{A81D7528-07F1-A588-0BD3-EA84F5E7502B}"/>
          </ac:spMkLst>
        </pc:spChg>
        <pc:spChg chg="add mod">
          <ac:chgData name="Juan Raúl Padrón Griffe" userId="385cb459f0ad6e5a" providerId="LiveId" clId="{4C21E65C-3DA1-42AC-8616-8D49EC08957B}" dt="2024-09-30T09:24:44.966" v="2257" actId="1076"/>
          <ac:spMkLst>
            <pc:docMk/>
            <pc:sldMk cId="2296458253" sldId="318"/>
            <ac:spMk id="34" creationId="{9FF929AE-AB23-A509-8F39-F088772B7F49}"/>
          </ac:spMkLst>
        </pc:spChg>
        <pc:spChg chg="add mod">
          <ac:chgData name="Juan Raúl Padrón Griffe" userId="385cb459f0ad6e5a" providerId="LiveId" clId="{4C21E65C-3DA1-42AC-8616-8D49EC08957B}" dt="2024-09-30T09:25:46.365" v="2272" actId="1076"/>
          <ac:spMkLst>
            <pc:docMk/>
            <pc:sldMk cId="2296458253" sldId="318"/>
            <ac:spMk id="37" creationId="{26D0BE39-0361-3B86-4BD5-426F276958EB}"/>
          </ac:spMkLst>
        </pc:spChg>
        <pc:spChg chg="del">
          <ac:chgData name="Juan Raúl Padrón Griffe" userId="385cb459f0ad6e5a" providerId="LiveId" clId="{4C21E65C-3DA1-42AC-8616-8D49EC08957B}" dt="2024-09-29T18:09:25.722" v="1103" actId="478"/>
          <ac:spMkLst>
            <pc:docMk/>
            <pc:sldMk cId="2296458253" sldId="318"/>
            <ac:spMk id="37" creationId="{860FA759-3ED1-9DFC-0C9D-C7731E7E1A05}"/>
          </ac:spMkLst>
        </pc:spChg>
        <pc:spChg chg="add mod">
          <ac:chgData name="Juan Raúl Padrón Griffe" userId="385cb459f0ad6e5a" providerId="LiveId" clId="{4C21E65C-3DA1-42AC-8616-8D49EC08957B}" dt="2024-09-30T09:25:46.365" v="2272" actId="1076"/>
          <ac:spMkLst>
            <pc:docMk/>
            <pc:sldMk cId="2296458253" sldId="318"/>
            <ac:spMk id="38" creationId="{04B340F1-ECFE-4E28-9EE3-7A1B1D92C675}"/>
          </ac:spMkLst>
        </pc:spChg>
        <pc:spChg chg="del">
          <ac:chgData name="Juan Raúl Padrón Griffe" userId="385cb459f0ad6e5a" providerId="LiveId" clId="{4C21E65C-3DA1-42AC-8616-8D49EC08957B}" dt="2024-09-29T18:09:10.569" v="1098" actId="478"/>
          <ac:spMkLst>
            <pc:docMk/>
            <pc:sldMk cId="2296458253" sldId="318"/>
            <ac:spMk id="38" creationId="{E1A85D6B-8441-21FD-77F7-5B653C2141AE}"/>
          </ac:spMkLst>
        </pc:spChg>
        <pc:spChg chg="del">
          <ac:chgData name="Juan Raúl Padrón Griffe" userId="385cb459f0ad6e5a" providerId="LiveId" clId="{4C21E65C-3DA1-42AC-8616-8D49EC08957B}" dt="2024-09-29T18:09:10.569" v="1098" actId="478"/>
          <ac:spMkLst>
            <pc:docMk/>
            <pc:sldMk cId="2296458253" sldId="318"/>
            <ac:spMk id="39" creationId="{0ACCA224-6960-02CD-C357-E863B84F26FB}"/>
          </ac:spMkLst>
        </pc:spChg>
        <pc:spChg chg="add mod">
          <ac:chgData name="Juan Raúl Padrón Griffe" userId="385cb459f0ad6e5a" providerId="LiveId" clId="{4C21E65C-3DA1-42AC-8616-8D49EC08957B}" dt="2024-09-30T10:16:39.692" v="2649" actId="1076"/>
          <ac:spMkLst>
            <pc:docMk/>
            <pc:sldMk cId="2296458253" sldId="318"/>
            <ac:spMk id="39" creationId="{6B4A3022-BFE6-32F0-159A-BC366B5D8555}"/>
          </ac:spMkLst>
        </pc:spChg>
        <pc:spChg chg="del">
          <ac:chgData name="Juan Raúl Padrón Griffe" userId="385cb459f0ad6e5a" providerId="LiveId" clId="{4C21E65C-3DA1-42AC-8616-8D49EC08957B}" dt="2024-09-29T18:09:10.569" v="1098" actId="478"/>
          <ac:spMkLst>
            <pc:docMk/>
            <pc:sldMk cId="2296458253" sldId="318"/>
            <ac:spMk id="40" creationId="{0BB2C4AB-248E-8769-E20A-BE6AE67FFF17}"/>
          </ac:spMkLst>
        </pc:spChg>
        <pc:spChg chg="del">
          <ac:chgData name="Juan Raúl Padrón Griffe" userId="385cb459f0ad6e5a" providerId="LiveId" clId="{4C21E65C-3DA1-42AC-8616-8D49EC08957B}" dt="2024-09-29T18:09:25.722" v="1103" actId="478"/>
          <ac:spMkLst>
            <pc:docMk/>
            <pc:sldMk cId="2296458253" sldId="318"/>
            <ac:spMk id="41" creationId="{E72E4984-D42A-8B39-E893-EB5E914C1070}"/>
          </ac:spMkLst>
        </pc:spChg>
        <pc:spChg chg="del">
          <ac:chgData name="Juan Raúl Padrón Griffe" userId="385cb459f0ad6e5a" providerId="LiveId" clId="{4C21E65C-3DA1-42AC-8616-8D49EC08957B}" dt="2024-09-29T18:09:10.569" v="1098" actId="478"/>
          <ac:spMkLst>
            <pc:docMk/>
            <pc:sldMk cId="2296458253" sldId="318"/>
            <ac:spMk id="45" creationId="{2B3F0264-72A4-E0D4-EDB0-E81348174452}"/>
          </ac:spMkLst>
        </pc:spChg>
        <pc:spChg chg="add mod">
          <ac:chgData name="Juan Raúl Padrón Griffe" userId="385cb459f0ad6e5a" providerId="LiveId" clId="{4C21E65C-3DA1-42AC-8616-8D49EC08957B}" dt="2024-09-30T10:27:18.728" v="2675" actId="1076"/>
          <ac:spMkLst>
            <pc:docMk/>
            <pc:sldMk cId="2296458253" sldId="318"/>
            <ac:spMk id="46" creationId="{17B95ACE-24FA-28DA-B4C1-9325D4BDEAD4}"/>
          </ac:spMkLst>
        </pc:spChg>
        <pc:spChg chg="add mod">
          <ac:chgData name="Juan Raúl Padrón Griffe" userId="385cb459f0ad6e5a" providerId="LiveId" clId="{4C21E65C-3DA1-42AC-8616-8D49EC08957B}" dt="2024-09-30T10:27:18.728" v="2675" actId="1076"/>
          <ac:spMkLst>
            <pc:docMk/>
            <pc:sldMk cId="2296458253" sldId="318"/>
            <ac:spMk id="47" creationId="{B3586B5D-F3C9-BD94-E50A-1A934C4DC37E}"/>
          </ac:spMkLst>
        </pc:spChg>
        <pc:spChg chg="add del mod">
          <ac:chgData name="Juan Raúl Padrón Griffe" userId="385cb459f0ad6e5a" providerId="LiveId" clId="{4C21E65C-3DA1-42AC-8616-8D49EC08957B}" dt="2024-09-30T09:58:36.947" v="2439" actId="478"/>
          <ac:spMkLst>
            <pc:docMk/>
            <pc:sldMk cId="2296458253" sldId="318"/>
            <ac:spMk id="48" creationId="{E37CC5E3-B379-BA4C-6EDB-E1EBCB0B8EEF}"/>
          </ac:spMkLst>
        </pc:spChg>
        <pc:spChg chg="add mod">
          <ac:chgData name="Juan Raúl Padrón Griffe" userId="385cb459f0ad6e5a" providerId="LiveId" clId="{4C21E65C-3DA1-42AC-8616-8D49EC08957B}" dt="2024-09-30T10:27:18.728" v="2675" actId="1076"/>
          <ac:spMkLst>
            <pc:docMk/>
            <pc:sldMk cId="2296458253" sldId="318"/>
            <ac:spMk id="49" creationId="{33456C16-CDB3-5016-138D-A56D7FB36447}"/>
          </ac:spMkLst>
        </pc:spChg>
        <pc:spChg chg="del">
          <ac:chgData name="Juan Raúl Padrón Griffe" userId="385cb459f0ad6e5a" providerId="LiveId" clId="{4C21E65C-3DA1-42AC-8616-8D49EC08957B}" dt="2024-09-29T18:09:14.369" v="1100" actId="478"/>
          <ac:spMkLst>
            <pc:docMk/>
            <pc:sldMk cId="2296458253" sldId="318"/>
            <ac:spMk id="50" creationId="{7AD2970E-1DBC-7E72-BC76-A606A24A20E9}"/>
          </ac:spMkLst>
        </pc:spChg>
        <pc:spChg chg="add mod">
          <ac:chgData name="Juan Raúl Padrón Griffe" userId="385cb459f0ad6e5a" providerId="LiveId" clId="{4C21E65C-3DA1-42AC-8616-8D49EC08957B}" dt="2024-09-30T10:27:18.728" v="2675" actId="1076"/>
          <ac:spMkLst>
            <pc:docMk/>
            <pc:sldMk cId="2296458253" sldId="318"/>
            <ac:spMk id="51" creationId="{D6453D1D-DA34-0ED5-DDBE-F33A9549B875}"/>
          </ac:spMkLst>
        </pc:spChg>
        <pc:spChg chg="add mod">
          <ac:chgData name="Juan Raúl Padrón Griffe" userId="385cb459f0ad6e5a" providerId="LiveId" clId="{4C21E65C-3DA1-42AC-8616-8D49EC08957B}" dt="2024-09-30T10:27:18.728" v="2675" actId="1076"/>
          <ac:spMkLst>
            <pc:docMk/>
            <pc:sldMk cId="2296458253" sldId="318"/>
            <ac:spMk id="52" creationId="{6EB6B26D-8544-9772-B472-7FAA9414461E}"/>
          </ac:spMkLst>
        </pc:spChg>
        <pc:spChg chg="add mod">
          <ac:chgData name="Juan Raúl Padrón Griffe" userId="385cb459f0ad6e5a" providerId="LiveId" clId="{4C21E65C-3DA1-42AC-8616-8D49EC08957B}" dt="2024-09-30T10:27:18.728" v="2675" actId="1076"/>
          <ac:spMkLst>
            <pc:docMk/>
            <pc:sldMk cId="2296458253" sldId="318"/>
            <ac:spMk id="53" creationId="{AA8170E9-E82E-3697-4DC3-6BF08C29C697}"/>
          </ac:spMkLst>
        </pc:spChg>
        <pc:spChg chg="add mod">
          <ac:chgData name="Juan Raúl Padrón Griffe" userId="385cb459f0ad6e5a" providerId="LiveId" clId="{4C21E65C-3DA1-42AC-8616-8D49EC08957B}" dt="2024-09-30T09:27:22.047" v="2279" actId="1076"/>
          <ac:spMkLst>
            <pc:docMk/>
            <pc:sldMk cId="2296458253" sldId="318"/>
            <ac:spMk id="55" creationId="{955C3E5D-93D6-1059-207A-20E673CCB89B}"/>
          </ac:spMkLst>
        </pc:spChg>
        <pc:spChg chg="mod">
          <ac:chgData name="Juan Raúl Padrón Griffe" userId="385cb459f0ad6e5a" providerId="LiveId" clId="{4C21E65C-3DA1-42AC-8616-8D49EC08957B}" dt="2024-09-30T07:02:59.092" v="1287" actId="20577"/>
          <ac:spMkLst>
            <pc:docMk/>
            <pc:sldMk cId="2296458253" sldId="318"/>
            <ac:spMk id="56" creationId="{DE7C4ECF-D752-9DBA-36C0-0C8E5E675045}"/>
          </ac:spMkLst>
        </pc:spChg>
        <pc:spChg chg="add mod">
          <ac:chgData name="Juan Raúl Padrón Griffe" userId="385cb459f0ad6e5a" providerId="LiveId" clId="{4C21E65C-3DA1-42AC-8616-8D49EC08957B}" dt="2024-09-30T09:27:22.047" v="2279" actId="1076"/>
          <ac:spMkLst>
            <pc:docMk/>
            <pc:sldMk cId="2296458253" sldId="318"/>
            <ac:spMk id="57" creationId="{E0EEDD25-E52C-B2A3-F6E2-C69B4DCBA151}"/>
          </ac:spMkLst>
        </pc:spChg>
        <pc:spChg chg="add mod">
          <ac:chgData name="Juan Raúl Padrón Griffe" userId="385cb459f0ad6e5a" providerId="LiveId" clId="{4C21E65C-3DA1-42AC-8616-8D49EC08957B}" dt="2024-09-30T10:17:11.746" v="2654" actId="1076"/>
          <ac:spMkLst>
            <pc:docMk/>
            <pc:sldMk cId="2296458253" sldId="318"/>
            <ac:spMk id="60" creationId="{E66E6E5E-2E27-E058-D466-B03BA3C8DF06}"/>
          </ac:spMkLst>
        </pc:spChg>
        <pc:spChg chg="del">
          <ac:chgData name="Juan Raúl Padrón Griffe" userId="385cb459f0ad6e5a" providerId="LiveId" clId="{4C21E65C-3DA1-42AC-8616-8D49EC08957B}" dt="2024-09-29T18:08:40.704" v="1092" actId="478"/>
          <ac:spMkLst>
            <pc:docMk/>
            <pc:sldMk cId="2296458253" sldId="318"/>
            <ac:spMk id="61" creationId="{F6EF0295-F0EE-A503-131E-3316A43D6760}"/>
          </ac:spMkLst>
        </pc:spChg>
        <pc:spChg chg="mod">
          <ac:chgData name="Juan Raúl Padrón Griffe" userId="385cb459f0ad6e5a" providerId="LiveId" clId="{4C21E65C-3DA1-42AC-8616-8D49EC08957B}" dt="2024-09-30T10:27:18.728" v="2675" actId="1076"/>
          <ac:spMkLst>
            <pc:docMk/>
            <pc:sldMk cId="2296458253" sldId="318"/>
            <ac:spMk id="75" creationId="{F024109B-5D40-1F54-2993-7360BDE7D830}"/>
          </ac:spMkLst>
        </pc:spChg>
        <pc:spChg chg="del">
          <ac:chgData name="Juan Raúl Padrón Griffe" userId="385cb459f0ad6e5a" providerId="LiveId" clId="{4C21E65C-3DA1-42AC-8616-8D49EC08957B}" dt="2024-09-29T17:57:10.840" v="1063" actId="478"/>
          <ac:spMkLst>
            <pc:docMk/>
            <pc:sldMk cId="2296458253" sldId="318"/>
            <ac:spMk id="76" creationId="{3A31E03A-F02A-D1AF-1730-DC7004B6D9F9}"/>
          </ac:spMkLst>
        </pc:spChg>
        <pc:spChg chg="del">
          <ac:chgData name="Juan Raúl Padrón Griffe" userId="385cb459f0ad6e5a" providerId="LiveId" clId="{4C21E65C-3DA1-42AC-8616-8D49EC08957B}" dt="2024-09-29T17:45:08.433" v="994" actId="478"/>
          <ac:spMkLst>
            <pc:docMk/>
            <pc:sldMk cId="2296458253" sldId="318"/>
            <ac:spMk id="77" creationId="{D7010956-A8BD-EC82-29C9-B31A28C12A70}"/>
          </ac:spMkLst>
        </pc:spChg>
        <pc:spChg chg="del">
          <ac:chgData name="Juan Raúl Padrón Griffe" userId="385cb459f0ad6e5a" providerId="LiveId" clId="{4C21E65C-3DA1-42AC-8616-8D49EC08957B}" dt="2024-09-29T17:45:08.433" v="994" actId="478"/>
          <ac:spMkLst>
            <pc:docMk/>
            <pc:sldMk cId="2296458253" sldId="318"/>
            <ac:spMk id="78" creationId="{4AD80DAD-F8C7-3B75-EB80-D4A227F221D2}"/>
          </ac:spMkLst>
        </pc:spChg>
        <pc:spChg chg="del">
          <ac:chgData name="Juan Raúl Padrón Griffe" userId="385cb459f0ad6e5a" providerId="LiveId" clId="{4C21E65C-3DA1-42AC-8616-8D49EC08957B}" dt="2024-09-29T17:45:08.433" v="994" actId="478"/>
          <ac:spMkLst>
            <pc:docMk/>
            <pc:sldMk cId="2296458253" sldId="318"/>
            <ac:spMk id="79" creationId="{31030574-E671-EA06-B189-E2AE831DF5E9}"/>
          </ac:spMkLst>
        </pc:spChg>
        <pc:spChg chg="del">
          <ac:chgData name="Juan Raúl Padrón Griffe" userId="385cb459f0ad6e5a" providerId="LiveId" clId="{4C21E65C-3DA1-42AC-8616-8D49EC08957B}" dt="2024-09-29T17:45:08.433" v="994" actId="478"/>
          <ac:spMkLst>
            <pc:docMk/>
            <pc:sldMk cId="2296458253" sldId="318"/>
            <ac:spMk id="80" creationId="{61ACC305-B083-C14D-92A7-68A7D63A49EE}"/>
          </ac:spMkLst>
        </pc:spChg>
        <pc:spChg chg="del">
          <ac:chgData name="Juan Raúl Padrón Griffe" userId="385cb459f0ad6e5a" providerId="LiveId" clId="{4C21E65C-3DA1-42AC-8616-8D49EC08957B}" dt="2024-09-29T17:45:08.433" v="994" actId="478"/>
          <ac:spMkLst>
            <pc:docMk/>
            <pc:sldMk cId="2296458253" sldId="318"/>
            <ac:spMk id="81" creationId="{5E8D19C8-D945-57AC-6F58-053754F9923B}"/>
          </ac:spMkLst>
        </pc:spChg>
        <pc:spChg chg="del">
          <ac:chgData name="Juan Raúl Padrón Griffe" userId="385cb459f0ad6e5a" providerId="LiveId" clId="{4C21E65C-3DA1-42AC-8616-8D49EC08957B}" dt="2024-09-29T17:45:08.433" v="994" actId="478"/>
          <ac:spMkLst>
            <pc:docMk/>
            <pc:sldMk cId="2296458253" sldId="318"/>
            <ac:spMk id="82" creationId="{5F7BF572-C641-2BC1-ED7B-0920AA630438}"/>
          </ac:spMkLst>
        </pc:spChg>
        <pc:spChg chg="mod">
          <ac:chgData name="Juan Raúl Padrón Griffe" userId="385cb459f0ad6e5a" providerId="LiveId" clId="{4C21E65C-3DA1-42AC-8616-8D49EC08957B}" dt="2024-09-30T10:27:18.728" v="2675" actId="1076"/>
          <ac:spMkLst>
            <pc:docMk/>
            <pc:sldMk cId="2296458253" sldId="318"/>
            <ac:spMk id="83" creationId="{F39FFB17-F1BD-AAA3-1104-439237976B1F}"/>
          </ac:spMkLst>
        </pc:spChg>
        <pc:spChg chg="add del mod">
          <ac:chgData name="Juan Raúl Padrón Griffe" userId="385cb459f0ad6e5a" providerId="LiveId" clId="{4C21E65C-3DA1-42AC-8616-8D49EC08957B}" dt="2024-09-30T09:36:58.473" v="2364" actId="478"/>
          <ac:spMkLst>
            <pc:docMk/>
            <pc:sldMk cId="2296458253" sldId="318"/>
            <ac:spMk id="84" creationId="{6F9993E4-E37A-04CE-F563-275B736CBD85}"/>
          </ac:spMkLst>
        </pc:spChg>
        <pc:spChg chg="del">
          <ac:chgData name="Juan Raúl Padrón Griffe" userId="385cb459f0ad6e5a" providerId="LiveId" clId="{4C21E65C-3DA1-42AC-8616-8D49EC08957B}" dt="2024-09-29T17:45:08.433" v="994" actId="478"/>
          <ac:spMkLst>
            <pc:docMk/>
            <pc:sldMk cId="2296458253" sldId="318"/>
            <ac:spMk id="84" creationId="{70BF5C47-C0C0-83CA-9CE2-DD79194F726B}"/>
          </ac:spMkLst>
        </pc:spChg>
        <pc:spChg chg="add del mod">
          <ac:chgData name="Juan Raúl Padrón Griffe" userId="385cb459f0ad6e5a" providerId="LiveId" clId="{4C21E65C-3DA1-42AC-8616-8D49EC08957B}" dt="2024-09-30T09:37:42.545" v="2369" actId="478"/>
          <ac:spMkLst>
            <pc:docMk/>
            <pc:sldMk cId="2296458253" sldId="318"/>
            <ac:spMk id="85" creationId="{AAFD8510-04CB-BF1B-40EE-CED4CC849C11}"/>
          </ac:spMkLst>
        </pc:spChg>
        <pc:spChg chg="del">
          <ac:chgData name="Juan Raúl Padrón Griffe" userId="385cb459f0ad6e5a" providerId="LiveId" clId="{4C21E65C-3DA1-42AC-8616-8D49EC08957B}" dt="2024-09-29T17:45:08.433" v="994" actId="478"/>
          <ac:spMkLst>
            <pc:docMk/>
            <pc:sldMk cId="2296458253" sldId="318"/>
            <ac:spMk id="85" creationId="{F96D3A87-6925-5DB3-CD0D-6588A1B3D138}"/>
          </ac:spMkLst>
        </pc:spChg>
        <pc:spChg chg="add mod">
          <ac:chgData name="Juan Raúl Padrón Griffe" userId="385cb459f0ad6e5a" providerId="LiveId" clId="{4C21E65C-3DA1-42AC-8616-8D49EC08957B}" dt="2024-09-30T09:25:03.441" v="2270" actId="1035"/>
          <ac:spMkLst>
            <pc:docMk/>
            <pc:sldMk cId="2296458253" sldId="318"/>
            <ac:spMk id="86" creationId="{2E31A3EC-1B62-7DC3-A5CD-0C0ED3967897}"/>
          </ac:spMkLst>
        </pc:spChg>
        <pc:spChg chg="add mod">
          <ac:chgData name="Juan Raúl Padrón Griffe" userId="385cb459f0ad6e5a" providerId="LiveId" clId="{4C21E65C-3DA1-42AC-8616-8D49EC08957B}" dt="2024-09-30T09:25:03.441" v="2270" actId="1035"/>
          <ac:spMkLst>
            <pc:docMk/>
            <pc:sldMk cId="2296458253" sldId="318"/>
            <ac:spMk id="87" creationId="{9C57EB2B-273D-C69A-8053-5142AD28DE19}"/>
          </ac:spMkLst>
        </pc:spChg>
        <pc:spChg chg="add mod">
          <ac:chgData name="Juan Raúl Padrón Griffe" userId="385cb459f0ad6e5a" providerId="LiveId" clId="{4C21E65C-3DA1-42AC-8616-8D49EC08957B}" dt="2024-09-30T07:47:04.098" v="1749"/>
          <ac:spMkLst>
            <pc:docMk/>
            <pc:sldMk cId="2296458253" sldId="318"/>
            <ac:spMk id="88" creationId="{5722C9CE-16A0-910E-A142-5720DA9DF16D}"/>
          </ac:spMkLst>
        </pc:spChg>
        <pc:spChg chg="add mod">
          <ac:chgData name="Juan Raúl Padrón Griffe" userId="385cb459f0ad6e5a" providerId="LiveId" clId="{4C21E65C-3DA1-42AC-8616-8D49EC08957B}" dt="2024-09-30T09:39:03.984" v="2380" actId="692"/>
          <ac:spMkLst>
            <pc:docMk/>
            <pc:sldMk cId="2296458253" sldId="318"/>
            <ac:spMk id="88" creationId="{A1BBCF14-F371-1DA9-D25B-759E90B3616F}"/>
          </ac:spMkLst>
        </pc:spChg>
        <pc:spChg chg="add mod">
          <ac:chgData name="Juan Raúl Padrón Griffe" userId="385cb459f0ad6e5a" providerId="LiveId" clId="{4C21E65C-3DA1-42AC-8616-8D49EC08957B}" dt="2024-09-30T10:27:18.728" v="2675" actId="1076"/>
          <ac:spMkLst>
            <pc:docMk/>
            <pc:sldMk cId="2296458253" sldId="318"/>
            <ac:spMk id="89" creationId="{6F2DA4AD-52F6-67E7-F347-B0A3E63BB3A5}"/>
          </ac:spMkLst>
        </pc:spChg>
        <pc:spChg chg="add mod">
          <ac:chgData name="Juan Raúl Padrón Griffe" userId="385cb459f0ad6e5a" providerId="LiveId" clId="{4C21E65C-3DA1-42AC-8616-8D49EC08957B}" dt="2024-09-30T10:27:18.728" v="2675" actId="1076"/>
          <ac:spMkLst>
            <pc:docMk/>
            <pc:sldMk cId="2296458253" sldId="318"/>
            <ac:spMk id="91" creationId="{6D7AF3FA-4EBE-B44B-A306-0406A55CD276}"/>
          </ac:spMkLst>
        </pc:spChg>
        <pc:grpChg chg="del">
          <ac:chgData name="Juan Raúl Padrón Griffe" userId="385cb459f0ad6e5a" providerId="LiveId" clId="{4C21E65C-3DA1-42AC-8616-8D49EC08957B}" dt="2024-09-29T18:08:47.318" v="1095" actId="478"/>
          <ac:grpSpMkLst>
            <pc:docMk/>
            <pc:sldMk cId="2296458253" sldId="318"/>
            <ac:grpSpMk id="12" creationId="{C555C4BB-56BB-7BC2-39DA-7B5B55422F11}"/>
          </ac:grpSpMkLst>
        </pc:grpChg>
        <pc:grpChg chg="del">
          <ac:chgData name="Juan Raúl Padrón Griffe" userId="385cb459f0ad6e5a" providerId="LiveId" clId="{4C21E65C-3DA1-42AC-8616-8D49EC08957B}" dt="2024-09-29T18:08:48.826" v="1096" actId="478"/>
          <ac:grpSpMkLst>
            <pc:docMk/>
            <pc:sldMk cId="2296458253" sldId="318"/>
            <ac:grpSpMk id="18" creationId="{B11F2A5D-02C2-ED5F-E0B7-789BE61CB8C0}"/>
          </ac:grpSpMkLst>
        </pc:grpChg>
        <pc:grpChg chg="del">
          <ac:chgData name="Juan Raúl Padrón Griffe" userId="385cb459f0ad6e5a" providerId="LiveId" clId="{4C21E65C-3DA1-42AC-8616-8D49EC08957B}" dt="2024-09-29T18:09:12.863" v="1099" actId="478"/>
          <ac:grpSpMkLst>
            <pc:docMk/>
            <pc:sldMk cId="2296458253" sldId="318"/>
            <ac:grpSpMk id="28" creationId="{7E806551-E1B1-642E-3776-CF0A9B29C2B9}"/>
          </ac:grpSpMkLst>
        </pc:grpChg>
        <pc:grpChg chg="del">
          <ac:chgData name="Juan Raúl Padrón Griffe" userId="385cb459f0ad6e5a" providerId="LiveId" clId="{4C21E65C-3DA1-42AC-8616-8D49EC08957B}" dt="2024-09-29T18:09:25.722" v="1103" actId="478"/>
          <ac:grpSpMkLst>
            <pc:docMk/>
            <pc:sldMk cId="2296458253" sldId="318"/>
            <ac:grpSpMk id="34" creationId="{48D6F91A-0891-3078-6ACA-65DB0DF7A28C}"/>
          </ac:grpSpMkLst>
        </pc:grpChg>
        <pc:grpChg chg="del">
          <ac:chgData name="Juan Raúl Padrón Griffe" userId="385cb459f0ad6e5a" providerId="LiveId" clId="{4C21E65C-3DA1-42AC-8616-8D49EC08957B}" dt="2024-09-29T18:09:10.569" v="1098" actId="478"/>
          <ac:grpSpMkLst>
            <pc:docMk/>
            <pc:sldMk cId="2296458253" sldId="318"/>
            <ac:grpSpMk id="42" creationId="{76C6E46A-8DD7-0356-A1DC-E86C66A99DA5}"/>
          </ac:grpSpMkLst>
        </pc:grpChg>
        <pc:grpChg chg="del">
          <ac:chgData name="Juan Raúl Padrón Griffe" userId="385cb459f0ad6e5a" providerId="LiveId" clId="{4C21E65C-3DA1-42AC-8616-8D49EC08957B}" dt="2024-09-29T18:08:43.217" v="1093" actId="478"/>
          <ac:grpSpMkLst>
            <pc:docMk/>
            <pc:sldMk cId="2296458253" sldId="318"/>
            <ac:grpSpMk id="74" creationId="{4137BD52-2E55-BB40-BB69-918189CC3A05}"/>
          </ac:grpSpMkLst>
        </pc:grpChg>
        <pc:picChg chg="add del mod modCrop">
          <ac:chgData name="Juan Raúl Padrón Griffe" userId="385cb459f0ad6e5a" providerId="LiveId" clId="{4C21E65C-3DA1-42AC-8616-8D49EC08957B}" dt="2024-09-30T09:57:58.172" v="2433" actId="478"/>
          <ac:picMkLst>
            <pc:docMk/>
            <pc:sldMk cId="2296458253" sldId="318"/>
            <ac:picMk id="54" creationId="{E52312FD-1079-ADB1-8E7A-1DA1A1078B71}"/>
          </ac:picMkLst>
        </pc:picChg>
        <pc:cxnChg chg="add mod">
          <ac:chgData name="Juan Raúl Padrón Griffe" userId="385cb459f0ad6e5a" providerId="LiveId" clId="{4C21E65C-3DA1-42AC-8616-8D49EC08957B}" dt="2024-09-30T09:19:00.848" v="2086" actId="1076"/>
          <ac:cxnSpMkLst>
            <pc:docMk/>
            <pc:sldMk cId="2296458253" sldId="318"/>
            <ac:cxnSpMk id="2" creationId="{8DFB6DCC-AFFD-BCA1-603F-D6E7B4BFBF18}"/>
          </ac:cxnSpMkLst>
        </pc:cxnChg>
        <pc:cxnChg chg="add mod">
          <ac:chgData name="Juan Raúl Padrón Griffe" userId="385cb459f0ad6e5a" providerId="LiveId" clId="{4C21E65C-3DA1-42AC-8616-8D49EC08957B}" dt="2024-09-30T09:19:00.848" v="2086" actId="1076"/>
          <ac:cxnSpMkLst>
            <pc:docMk/>
            <pc:sldMk cId="2296458253" sldId="318"/>
            <ac:cxnSpMk id="3" creationId="{8889BAF8-F0B4-AB95-2C01-C077D52684AD}"/>
          </ac:cxnSpMkLst>
        </pc:cxnChg>
        <pc:cxnChg chg="add mod">
          <ac:chgData name="Juan Raúl Padrón Griffe" userId="385cb459f0ad6e5a" providerId="LiveId" clId="{4C21E65C-3DA1-42AC-8616-8D49EC08957B}" dt="2024-09-30T09:25:03.441" v="2270" actId="1035"/>
          <ac:cxnSpMkLst>
            <pc:docMk/>
            <pc:sldMk cId="2296458253" sldId="318"/>
            <ac:cxnSpMk id="8" creationId="{42C901B2-F003-6F89-9AEB-FBE4D106B14C}"/>
          </ac:cxnSpMkLst>
        </pc:cxnChg>
        <pc:cxnChg chg="add mod">
          <ac:chgData name="Juan Raúl Padrón Griffe" userId="385cb459f0ad6e5a" providerId="LiveId" clId="{4C21E65C-3DA1-42AC-8616-8D49EC08957B}" dt="2024-09-30T09:31:22.648" v="2332" actId="14100"/>
          <ac:cxnSpMkLst>
            <pc:docMk/>
            <pc:sldMk cId="2296458253" sldId="318"/>
            <ac:cxnSpMk id="9" creationId="{D1899642-30DF-0C26-396C-FE289FB554AF}"/>
          </ac:cxnSpMkLst>
        </pc:cxnChg>
        <pc:cxnChg chg="add mod">
          <ac:chgData name="Juan Raúl Padrón Griffe" userId="385cb459f0ad6e5a" providerId="LiveId" clId="{4C21E65C-3DA1-42AC-8616-8D49EC08957B}" dt="2024-09-30T09:19:47.561" v="2096"/>
          <ac:cxnSpMkLst>
            <pc:docMk/>
            <pc:sldMk cId="2296458253" sldId="318"/>
            <ac:cxnSpMk id="17" creationId="{8979D218-C58F-D3FF-E432-3FD8A1B2DD40}"/>
          </ac:cxnSpMkLst>
        </pc:cxnChg>
        <pc:cxnChg chg="add mod">
          <ac:chgData name="Juan Raúl Padrón Griffe" userId="385cb459f0ad6e5a" providerId="LiveId" clId="{4C21E65C-3DA1-42AC-8616-8D49EC08957B}" dt="2024-09-30T09:19:47.561" v="2096"/>
          <ac:cxnSpMkLst>
            <pc:docMk/>
            <pc:sldMk cId="2296458253" sldId="318"/>
            <ac:cxnSpMk id="18" creationId="{4E31C939-C828-4F73-6F5E-0D8EE0453ABF}"/>
          </ac:cxnSpMkLst>
        </pc:cxnChg>
        <pc:cxnChg chg="add del mod">
          <ac:chgData name="Juan Raúl Padrón Griffe" userId="385cb459f0ad6e5a" providerId="LiveId" clId="{4C21E65C-3DA1-42AC-8616-8D49EC08957B}" dt="2024-09-30T09:21:03.008" v="2104" actId="478"/>
          <ac:cxnSpMkLst>
            <pc:docMk/>
            <pc:sldMk cId="2296458253" sldId="318"/>
            <ac:cxnSpMk id="21" creationId="{A2BE8D78-4BB0-613C-794D-4852D480287E}"/>
          </ac:cxnSpMkLst>
        </pc:cxnChg>
        <pc:cxnChg chg="add mod">
          <ac:chgData name="Juan Raúl Padrón Griffe" userId="385cb459f0ad6e5a" providerId="LiveId" clId="{4C21E65C-3DA1-42AC-8616-8D49EC08957B}" dt="2024-09-30T09:23:43.416" v="2253" actId="1038"/>
          <ac:cxnSpMkLst>
            <pc:docMk/>
            <pc:sldMk cId="2296458253" sldId="318"/>
            <ac:cxnSpMk id="26" creationId="{5F660914-95BD-D4E0-2545-9096800A5859}"/>
          </ac:cxnSpMkLst>
        </pc:cxnChg>
        <pc:cxnChg chg="add mod">
          <ac:chgData name="Juan Raúl Padrón Griffe" userId="385cb459f0ad6e5a" providerId="LiveId" clId="{4C21E65C-3DA1-42AC-8616-8D49EC08957B}" dt="2024-09-30T09:26:37.867" v="2277" actId="14100"/>
          <ac:cxnSpMkLst>
            <pc:docMk/>
            <pc:sldMk cId="2296458253" sldId="318"/>
            <ac:cxnSpMk id="31" creationId="{989A4ED1-226E-3D18-ED2F-9ADB84BF11A3}"/>
          </ac:cxnSpMkLst>
        </pc:cxnChg>
        <pc:cxnChg chg="add mod">
          <ac:chgData name="Juan Raúl Padrón Griffe" userId="385cb459f0ad6e5a" providerId="LiveId" clId="{4C21E65C-3DA1-42AC-8616-8D49EC08957B}" dt="2024-09-30T09:26:32.004" v="2276" actId="14100"/>
          <ac:cxnSpMkLst>
            <pc:docMk/>
            <pc:sldMk cId="2296458253" sldId="318"/>
            <ac:cxnSpMk id="32" creationId="{835155B7-F95F-7AA3-8078-62779E8FAE13}"/>
          </ac:cxnSpMkLst>
        </pc:cxnChg>
        <pc:cxnChg chg="add mod">
          <ac:chgData name="Juan Raúl Padrón Griffe" userId="385cb459f0ad6e5a" providerId="LiveId" clId="{4C21E65C-3DA1-42AC-8616-8D49EC08957B}" dt="2024-09-30T09:25:46.365" v="2272" actId="1076"/>
          <ac:cxnSpMkLst>
            <pc:docMk/>
            <pc:sldMk cId="2296458253" sldId="318"/>
            <ac:cxnSpMk id="35" creationId="{DAEC5B09-C100-05D2-A0F3-FA986A773658}"/>
          </ac:cxnSpMkLst>
        </pc:cxnChg>
        <pc:cxnChg chg="add mod">
          <ac:chgData name="Juan Raúl Padrón Griffe" userId="385cb459f0ad6e5a" providerId="LiveId" clId="{4C21E65C-3DA1-42AC-8616-8D49EC08957B}" dt="2024-09-30T09:35:21.670" v="2358" actId="14100"/>
          <ac:cxnSpMkLst>
            <pc:docMk/>
            <pc:sldMk cId="2296458253" sldId="318"/>
            <ac:cxnSpMk id="36" creationId="{F90AFBD5-6216-187B-01D7-50473A3B2C04}"/>
          </ac:cxnSpMkLst>
        </pc:cxnChg>
        <pc:cxnChg chg="add mod">
          <ac:chgData name="Juan Raúl Padrón Griffe" userId="385cb459f0ad6e5a" providerId="LiveId" clId="{4C21E65C-3DA1-42AC-8616-8D49EC08957B}" dt="2024-09-30T09:30:25.704" v="2325" actId="14100"/>
          <ac:cxnSpMkLst>
            <pc:docMk/>
            <pc:sldMk cId="2296458253" sldId="318"/>
            <ac:cxnSpMk id="44" creationId="{1311ACC4-5A23-395E-451F-CA113E5D9A08}"/>
          </ac:cxnSpMkLst>
        </pc:cxnChg>
        <pc:cxnChg chg="add mod">
          <ac:chgData name="Juan Raúl Padrón Griffe" userId="385cb459f0ad6e5a" providerId="LiveId" clId="{4C21E65C-3DA1-42AC-8616-8D49EC08957B}" dt="2024-09-30T09:32:15.810" v="2339" actId="14100"/>
          <ac:cxnSpMkLst>
            <pc:docMk/>
            <pc:sldMk cId="2296458253" sldId="318"/>
            <ac:cxnSpMk id="45" creationId="{7E0A3143-ABC0-D88A-86A8-5B49D582CC36}"/>
          </ac:cxnSpMkLst>
        </pc:cxnChg>
        <pc:cxnChg chg="add mod">
          <ac:chgData name="Juan Raúl Padrón Griffe" userId="385cb459f0ad6e5a" providerId="LiveId" clId="{4C21E65C-3DA1-42AC-8616-8D49EC08957B}" dt="2024-09-30T09:27:22.047" v="2279" actId="1076"/>
          <ac:cxnSpMkLst>
            <pc:docMk/>
            <pc:sldMk cId="2296458253" sldId="318"/>
            <ac:cxnSpMk id="59" creationId="{D87BDFFB-E047-8075-459A-0502FF957921}"/>
          </ac:cxnSpMkLst>
        </pc:cxnChg>
        <pc:cxnChg chg="add mod">
          <ac:chgData name="Juan Raúl Padrón Griffe" userId="385cb459f0ad6e5a" providerId="LiveId" clId="{4C21E65C-3DA1-42AC-8616-8D49EC08957B}" dt="2024-09-30T09:32:09.849" v="2338" actId="14100"/>
          <ac:cxnSpMkLst>
            <pc:docMk/>
            <pc:sldMk cId="2296458253" sldId="318"/>
            <ac:cxnSpMk id="66" creationId="{90492B0A-87B7-7F29-8540-9B7B90B952AE}"/>
          </ac:cxnSpMkLst>
        </pc:cxnChg>
        <pc:cxnChg chg="add mod">
          <ac:chgData name="Juan Raúl Padrón Griffe" userId="385cb459f0ad6e5a" providerId="LiveId" clId="{4C21E65C-3DA1-42AC-8616-8D49EC08957B}" dt="2024-09-30T10:16:21.583" v="2646" actId="1076"/>
          <ac:cxnSpMkLst>
            <pc:docMk/>
            <pc:sldMk cId="2296458253" sldId="318"/>
            <ac:cxnSpMk id="77" creationId="{B42928D3-1E8B-3C21-4796-6406C1B5285E}"/>
          </ac:cxnSpMkLst>
        </pc:cxnChg>
        <pc:cxnChg chg="add mod ord">
          <ac:chgData name="Juan Raúl Padrón Griffe" userId="385cb459f0ad6e5a" providerId="LiveId" clId="{4C21E65C-3DA1-42AC-8616-8D49EC08957B}" dt="2024-09-30T09:35:13.155" v="2356" actId="167"/>
          <ac:cxnSpMkLst>
            <pc:docMk/>
            <pc:sldMk cId="2296458253" sldId="318"/>
            <ac:cxnSpMk id="81" creationId="{332F0D28-BDC3-4478-CDE7-565E97E6326A}"/>
          </ac:cxnSpMkLst>
        </pc:cxnChg>
        <pc:cxnChg chg="add mod ord">
          <ac:chgData name="Juan Raúl Padrón Griffe" userId="385cb459f0ad6e5a" providerId="LiveId" clId="{4C21E65C-3DA1-42AC-8616-8D49EC08957B}" dt="2024-09-30T09:25:03.441" v="2270" actId="1035"/>
          <ac:cxnSpMkLst>
            <pc:docMk/>
            <pc:sldMk cId="2296458253" sldId="318"/>
            <ac:cxnSpMk id="90" creationId="{522DE7AE-166C-0E0D-D5E5-B2B51592762F}"/>
          </ac:cxnSpMkLst>
        </pc:cxnChg>
        <pc:cxnChg chg="add mod ord">
          <ac:chgData name="Juan Raúl Padrón Griffe" userId="385cb459f0ad6e5a" providerId="LiveId" clId="{4C21E65C-3DA1-42AC-8616-8D49EC08957B}" dt="2024-09-30T09:25:03.441" v="2270" actId="1035"/>
          <ac:cxnSpMkLst>
            <pc:docMk/>
            <pc:sldMk cId="2296458253" sldId="318"/>
            <ac:cxnSpMk id="92" creationId="{46A1676F-F40D-6E45-BC90-9545ECE95B3E}"/>
          </ac:cxnSpMkLst>
        </pc:cxnChg>
      </pc:sldChg>
      <pc:sldChg chg="del modNotesTx">
        <pc:chgData name="Juan Raúl Padrón Griffe" userId="385cb459f0ad6e5a" providerId="LiveId" clId="{4C21E65C-3DA1-42AC-8616-8D49EC08957B}" dt="2024-10-06T18:57:44.319" v="17831" actId="47"/>
        <pc:sldMkLst>
          <pc:docMk/>
          <pc:sldMk cId="449052272" sldId="328"/>
        </pc:sldMkLst>
      </pc:sldChg>
      <pc:sldChg chg="del">
        <pc:chgData name="Juan Raúl Padrón Griffe" userId="385cb459f0ad6e5a" providerId="LiveId" clId="{4C21E65C-3DA1-42AC-8616-8D49EC08957B}" dt="2024-10-04T15:37:46.929" v="16536" actId="47"/>
        <pc:sldMkLst>
          <pc:docMk/>
          <pc:sldMk cId="1408054264" sldId="335"/>
        </pc:sldMkLst>
      </pc:sldChg>
      <pc:sldChg chg="modSp del mod ord modNotesTx">
        <pc:chgData name="Juan Raúl Padrón Griffe" userId="385cb459f0ad6e5a" providerId="LiveId" clId="{4C21E65C-3DA1-42AC-8616-8D49EC08957B}" dt="2024-10-07T14:01:01.738" v="20377" actId="47"/>
        <pc:sldMkLst>
          <pc:docMk/>
          <pc:sldMk cId="1823239071" sldId="336"/>
        </pc:sldMkLst>
        <pc:spChg chg="mod">
          <ac:chgData name="Juan Raúl Padrón Griffe" userId="385cb459f0ad6e5a" providerId="LiveId" clId="{4C21E65C-3DA1-42AC-8616-8D49EC08957B}" dt="2024-10-04T15:31:51.830" v="16230" actId="20577"/>
          <ac:spMkLst>
            <pc:docMk/>
            <pc:sldMk cId="1823239071" sldId="336"/>
            <ac:spMk id="2" creationId="{422C8485-5F8F-AF95-D27A-3AB3FB07C880}"/>
          </ac:spMkLst>
        </pc:spChg>
      </pc:sldChg>
      <pc:sldChg chg="ord">
        <pc:chgData name="Juan Raúl Padrón Griffe" userId="385cb459f0ad6e5a" providerId="LiveId" clId="{4C21E65C-3DA1-42AC-8616-8D49EC08957B}" dt="2024-10-06T20:19:50.486" v="18318"/>
        <pc:sldMkLst>
          <pc:docMk/>
          <pc:sldMk cId="4013764700" sldId="337"/>
        </pc:sldMkLst>
      </pc:sldChg>
      <pc:sldChg chg="ord">
        <pc:chgData name="Juan Raúl Padrón Griffe" userId="385cb459f0ad6e5a" providerId="LiveId" clId="{4C21E65C-3DA1-42AC-8616-8D49EC08957B}" dt="2024-10-08T12:41:38.060" v="21078"/>
        <pc:sldMkLst>
          <pc:docMk/>
          <pc:sldMk cId="965121664" sldId="338"/>
        </pc:sldMkLst>
      </pc:sldChg>
      <pc:sldChg chg="addSp modSp mod modAnim">
        <pc:chgData name="Juan Raúl Padrón Griffe" userId="385cb459f0ad6e5a" providerId="LiveId" clId="{4C21E65C-3DA1-42AC-8616-8D49EC08957B}" dt="2024-10-02T18:58:38.033" v="9733" actId="1076"/>
        <pc:sldMkLst>
          <pc:docMk/>
          <pc:sldMk cId="3995228312" sldId="339"/>
        </pc:sldMkLst>
        <pc:spChg chg="add mod">
          <ac:chgData name="Juan Raúl Padrón Griffe" userId="385cb459f0ad6e5a" providerId="LiveId" clId="{4C21E65C-3DA1-42AC-8616-8D49EC08957B}" dt="2024-10-02T18:58:38.033" v="9733" actId="1076"/>
          <ac:spMkLst>
            <pc:docMk/>
            <pc:sldMk cId="3995228312" sldId="339"/>
            <ac:spMk id="7" creationId="{9AF64F27-9B0D-4352-5480-90827CAFEA87}"/>
          </ac:spMkLst>
        </pc:spChg>
        <pc:picChg chg="mod">
          <ac:chgData name="Juan Raúl Padrón Griffe" userId="385cb459f0ad6e5a" providerId="LiveId" clId="{4C21E65C-3DA1-42AC-8616-8D49EC08957B}" dt="2024-10-02T18:58:11.725" v="9730" actId="1076"/>
          <ac:picMkLst>
            <pc:docMk/>
            <pc:sldMk cId="3995228312" sldId="339"/>
            <ac:picMk id="3" creationId="{569DEBA8-C2DF-18FC-1E50-9AC46FEDC58A}"/>
          </ac:picMkLst>
        </pc:picChg>
      </pc:sldChg>
      <pc:sldChg chg="modSp mod">
        <pc:chgData name="Juan Raúl Padrón Griffe" userId="385cb459f0ad6e5a" providerId="LiveId" clId="{4C21E65C-3DA1-42AC-8616-8D49EC08957B}" dt="2024-10-03T16:15:35.373" v="11719" actId="113"/>
        <pc:sldMkLst>
          <pc:docMk/>
          <pc:sldMk cId="1439587036" sldId="342"/>
        </pc:sldMkLst>
        <pc:spChg chg="mod">
          <ac:chgData name="Juan Raúl Padrón Griffe" userId="385cb459f0ad6e5a" providerId="LiveId" clId="{4C21E65C-3DA1-42AC-8616-8D49EC08957B}" dt="2024-10-03T16:15:35.373" v="11719" actId="113"/>
          <ac:spMkLst>
            <pc:docMk/>
            <pc:sldMk cId="1439587036" sldId="342"/>
            <ac:spMk id="9" creationId="{54874D30-9093-9A13-E758-4478136BB8FB}"/>
          </ac:spMkLst>
        </pc:spChg>
        <pc:picChg chg="mod">
          <ac:chgData name="Juan Raúl Padrón Griffe" userId="385cb459f0ad6e5a" providerId="LiveId" clId="{4C21E65C-3DA1-42AC-8616-8D49EC08957B}" dt="2024-10-03T16:10:53.244" v="11708" actId="1036"/>
          <ac:picMkLst>
            <pc:docMk/>
            <pc:sldMk cId="1439587036" sldId="342"/>
            <ac:picMk id="5" creationId="{73425FCC-A7E5-8671-6C0F-12C2028AFAB8}"/>
          </ac:picMkLst>
        </pc:picChg>
      </pc:sldChg>
      <pc:sldChg chg="modSp mod">
        <pc:chgData name="Juan Raúl Padrón Griffe" userId="385cb459f0ad6e5a" providerId="LiveId" clId="{4C21E65C-3DA1-42AC-8616-8D49EC08957B}" dt="2024-10-03T16:15:29.009" v="11718" actId="113"/>
        <pc:sldMkLst>
          <pc:docMk/>
          <pc:sldMk cId="3741011791" sldId="343"/>
        </pc:sldMkLst>
        <pc:spChg chg="mod">
          <ac:chgData name="Juan Raúl Padrón Griffe" userId="385cb459f0ad6e5a" providerId="LiveId" clId="{4C21E65C-3DA1-42AC-8616-8D49EC08957B}" dt="2024-10-03T16:15:29.009" v="11718" actId="113"/>
          <ac:spMkLst>
            <pc:docMk/>
            <pc:sldMk cId="3741011791" sldId="343"/>
            <ac:spMk id="9" creationId="{2F95B659-D84E-84AC-2A37-B75118A2FA24}"/>
          </ac:spMkLst>
        </pc:spChg>
      </pc:sldChg>
      <pc:sldChg chg="modSp mod">
        <pc:chgData name="Juan Raúl Padrón Griffe" userId="385cb459f0ad6e5a" providerId="LiveId" clId="{4C21E65C-3DA1-42AC-8616-8D49EC08957B}" dt="2024-10-06T20:21:15.800" v="18319" actId="20577"/>
        <pc:sldMkLst>
          <pc:docMk/>
          <pc:sldMk cId="3330768782" sldId="344"/>
        </pc:sldMkLst>
        <pc:spChg chg="mod">
          <ac:chgData name="Juan Raúl Padrón Griffe" userId="385cb459f0ad6e5a" providerId="LiveId" clId="{4C21E65C-3DA1-42AC-8616-8D49EC08957B}" dt="2024-10-06T20:21:15.800" v="18319" actId="20577"/>
          <ac:spMkLst>
            <pc:docMk/>
            <pc:sldMk cId="3330768782" sldId="344"/>
            <ac:spMk id="4" creationId="{32485F6D-B1E1-7592-D9CF-09808ADFF938}"/>
          </ac:spMkLst>
        </pc:spChg>
        <pc:picChg chg="mod">
          <ac:chgData name="Juan Raúl Padrón Griffe" userId="385cb459f0ad6e5a" providerId="LiveId" clId="{4C21E65C-3DA1-42AC-8616-8D49EC08957B}" dt="2024-10-06T17:19:09.589" v="16746" actId="1076"/>
          <ac:picMkLst>
            <pc:docMk/>
            <pc:sldMk cId="3330768782" sldId="344"/>
            <ac:picMk id="5" creationId="{0FDBD858-8C38-7CD2-0CF0-14F8C216FC3C}"/>
          </ac:picMkLst>
        </pc:picChg>
      </pc:sldChg>
      <pc:sldChg chg="modSp mod">
        <pc:chgData name="Juan Raúl Padrón Griffe" userId="385cb459f0ad6e5a" providerId="LiveId" clId="{4C21E65C-3DA1-42AC-8616-8D49EC08957B}" dt="2024-10-03T16:15:22.219" v="11717" actId="113"/>
        <pc:sldMkLst>
          <pc:docMk/>
          <pc:sldMk cId="3104499781" sldId="345"/>
        </pc:sldMkLst>
        <pc:spChg chg="mod">
          <ac:chgData name="Juan Raúl Padrón Griffe" userId="385cb459f0ad6e5a" providerId="LiveId" clId="{4C21E65C-3DA1-42AC-8616-8D49EC08957B}" dt="2024-10-03T16:15:22.219" v="11717" actId="113"/>
          <ac:spMkLst>
            <pc:docMk/>
            <pc:sldMk cId="3104499781" sldId="345"/>
            <ac:spMk id="13" creationId="{832AAC6A-182A-1B00-0A14-1AE0C91A572A}"/>
          </ac:spMkLst>
        </pc:spChg>
      </pc:sldChg>
      <pc:sldChg chg="modSp mod">
        <pc:chgData name="Juan Raúl Padrón Griffe" userId="385cb459f0ad6e5a" providerId="LiveId" clId="{4C21E65C-3DA1-42AC-8616-8D49EC08957B}" dt="2024-10-03T16:15:14.198" v="11716" actId="113"/>
        <pc:sldMkLst>
          <pc:docMk/>
          <pc:sldMk cId="2084672000" sldId="346"/>
        </pc:sldMkLst>
        <pc:spChg chg="mod">
          <ac:chgData name="Juan Raúl Padrón Griffe" userId="385cb459f0ad6e5a" providerId="LiveId" clId="{4C21E65C-3DA1-42AC-8616-8D49EC08957B}" dt="2024-10-03T16:15:14.198" v="11716" actId="113"/>
          <ac:spMkLst>
            <pc:docMk/>
            <pc:sldMk cId="2084672000" sldId="346"/>
            <ac:spMk id="11" creationId="{593ABCCF-0BB4-965E-8DD9-46C909514136}"/>
          </ac:spMkLst>
        </pc:spChg>
      </pc:sldChg>
      <pc:sldChg chg="addSp modSp add del mod modNotesTx">
        <pc:chgData name="Juan Raúl Padrón Griffe" userId="385cb459f0ad6e5a" providerId="LiveId" clId="{4C21E65C-3DA1-42AC-8616-8D49EC08957B}" dt="2024-10-07T13:28:48.638" v="20176" actId="47"/>
        <pc:sldMkLst>
          <pc:docMk/>
          <pc:sldMk cId="2590928544" sldId="347"/>
        </pc:sldMkLst>
        <pc:spChg chg="mod">
          <ac:chgData name="Juan Raúl Padrón Griffe" userId="385cb459f0ad6e5a" providerId="LiveId" clId="{4C21E65C-3DA1-42AC-8616-8D49EC08957B}" dt="2024-10-02T15:48:22.829" v="7011" actId="20577"/>
          <ac:spMkLst>
            <pc:docMk/>
            <pc:sldMk cId="2590928544" sldId="347"/>
            <ac:spMk id="2" creationId="{16B1F09B-38D2-C998-0E21-BFC2D601B199}"/>
          </ac:spMkLst>
        </pc:spChg>
        <pc:spChg chg="add mod">
          <ac:chgData name="Juan Raúl Padrón Griffe" userId="385cb459f0ad6e5a" providerId="LiveId" clId="{4C21E65C-3DA1-42AC-8616-8D49EC08957B}" dt="2024-10-06T18:33:41.180" v="17466"/>
          <ac:spMkLst>
            <pc:docMk/>
            <pc:sldMk cId="2590928544" sldId="347"/>
            <ac:spMk id="5" creationId="{2915A7F7-CF36-46BA-72A1-DDBA8A52BA81}"/>
          </ac:spMkLst>
        </pc:spChg>
        <pc:spChg chg="add mod">
          <ac:chgData name="Juan Raúl Padrón Griffe" userId="385cb459f0ad6e5a" providerId="LiveId" clId="{4C21E65C-3DA1-42AC-8616-8D49EC08957B}" dt="2024-10-06T18:33:41.180" v="17466"/>
          <ac:spMkLst>
            <pc:docMk/>
            <pc:sldMk cId="2590928544" sldId="347"/>
            <ac:spMk id="6" creationId="{DAD39E1B-94BC-8EF4-A6FD-95C1CA1BDBBC}"/>
          </ac:spMkLst>
        </pc:spChg>
        <pc:spChg chg="add mod">
          <ac:chgData name="Juan Raúl Padrón Griffe" userId="385cb459f0ad6e5a" providerId="LiveId" clId="{4C21E65C-3DA1-42AC-8616-8D49EC08957B}" dt="2024-10-06T18:33:41.180" v="17466"/>
          <ac:spMkLst>
            <pc:docMk/>
            <pc:sldMk cId="2590928544" sldId="347"/>
            <ac:spMk id="7" creationId="{C2FCC6D6-C364-E9C2-96E8-9FA72D49F251}"/>
          </ac:spMkLst>
        </pc:spChg>
        <pc:spChg chg="add mod">
          <ac:chgData name="Juan Raúl Padrón Griffe" userId="385cb459f0ad6e5a" providerId="LiveId" clId="{4C21E65C-3DA1-42AC-8616-8D49EC08957B}" dt="2024-10-06T18:33:41.180" v="17466"/>
          <ac:spMkLst>
            <pc:docMk/>
            <pc:sldMk cId="2590928544" sldId="347"/>
            <ac:spMk id="9" creationId="{314FEA12-46D5-2EC8-5BDA-DA5FD379F860}"/>
          </ac:spMkLst>
        </pc:spChg>
        <pc:cxnChg chg="add mod">
          <ac:chgData name="Juan Raúl Padrón Griffe" userId="385cb459f0ad6e5a" providerId="LiveId" clId="{4C21E65C-3DA1-42AC-8616-8D49EC08957B}" dt="2024-10-06T18:33:41.180" v="17466"/>
          <ac:cxnSpMkLst>
            <pc:docMk/>
            <pc:sldMk cId="2590928544" sldId="347"/>
            <ac:cxnSpMk id="8" creationId="{07E8E851-584C-8DCA-0305-531063B83CCF}"/>
          </ac:cxnSpMkLst>
        </pc:cxnChg>
        <pc:cxnChg chg="add mod">
          <ac:chgData name="Juan Raúl Padrón Griffe" userId="385cb459f0ad6e5a" providerId="LiveId" clId="{4C21E65C-3DA1-42AC-8616-8D49EC08957B}" dt="2024-10-06T18:33:41.180" v="17466"/>
          <ac:cxnSpMkLst>
            <pc:docMk/>
            <pc:sldMk cId="2590928544" sldId="347"/>
            <ac:cxnSpMk id="10" creationId="{F7448850-66EA-FCA7-8B53-0A3DB79853BE}"/>
          </ac:cxnSpMkLst>
        </pc:cxnChg>
      </pc:sldChg>
      <pc:sldChg chg="addSp delSp modSp mod ord modAnim modNotesTx">
        <pc:chgData name="Juan Raúl Padrón Griffe" userId="385cb459f0ad6e5a" providerId="LiveId" clId="{4C21E65C-3DA1-42AC-8616-8D49EC08957B}" dt="2024-10-14T05:35:50.740" v="27991" actId="20577"/>
        <pc:sldMkLst>
          <pc:docMk/>
          <pc:sldMk cId="813414469" sldId="348"/>
        </pc:sldMkLst>
        <pc:spChg chg="add mod">
          <ac:chgData name="Juan Raúl Padrón Griffe" userId="385cb459f0ad6e5a" providerId="LiveId" clId="{4C21E65C-3DA1-42AC-8616-8D49EC08957B}" dt="2024-10-06T19:13:08.626" v="17909" actId="1076"/>
          <ac:spMkLst>
            <pc:docMk/>
            <pc:sldMk cId="813414469" sldId="348"/>
            <ac:spMk id="3" creationId="{54D095E3-9495-7005-A877-B85ABAFEDC58}"/>
          </ac:spMkLst>
        </pc:spChg>
        <pc:spChg chg="add mod">
          <ac:chgData name="Juan Raúl Padrón Griffe" userId="385cb459f0ad6e5a" providerId="LiveId" clId="{4C21E65C-3DA1-42AC-8616-8D49EC08957B}" dt="2024-10-06T19:13:54.392" v="17910" actId="1076"/>
          <ac:spMkLst>
            <pc:docMk/>
            <pc:sldMk cId="813414469" sldId="348"/>
            <ac:spMk id="5" creationId="{346DE4DA-9E14-5086-3636-5F178FC295E9}"/>
          </ac:spMkLst>
        </pc:spChg>
        <pc:spChg chg="del mod">
          <ac:chgData name="Juan Raúl Padrón Griffe" userId="385cb459f0ad6e5a" providerId="LiveId" clId="{4C21E65C-3DA1-42AC-8616-8D49EC08957B}" dt="2024-10-02T18:41:35.822" v="9465" actId="478"/>
          <ac:spMkLst>
            <pc:docMk/>
            <pc:sldMk cId="813414469" sldId="348"/>
            <ac:spMk id="6" creationId="{B77C25BD-F693-BD47-8D0B-7463CFFC9018}"/>
          </ac:spMkLst>
        </pc:spChg>
        <pc:spChg chg="add mod">
          <ac:chgData name="Juan Raúl Padrón Griffe" userId="385cb459f0ad6e5a" providerId="LiveId" clId="{4C21E65C-3DA1-42AC-8616-8D49EC08957B}" dt="2024-10-06T19:13:54.392" v="17910" actId="1076"/>
          <ac:spMkLst>
            <pc:docMk/>
            <pc:sldMk cId="813414469" sldId="348"/>
            <ac:spMk id="6" creationId="{DF76A676-F1A2-BB3E-C78C-61BA9B70D6EC}"/>
          </ac:spMkLst>
        </pc:spChg>
        <pc:spChg chg="add mod">
          <ac:chgData name="Juan Raúl Padrón Griffe" userId="385cb459f0ad6e5a" providerId="LiveId" clId="{4C21E65C-3DA1-42AC-8616-8D49EC08957B}" dt="2024-10-07T08:24:45.186" v="18726" actId="113"/>
          <ac:spMkLst>
            <pc:docMk/>
            <pc:sldMk cId="813414469" sldId="348"/>
            <ac:spMk id="7" creationId="{4A570E23-0A69-2A88-FFBB-A112A60426C2}"/>
          </ac:spMkLst>
        </pc:spChg>
        <pc:spChg chg="del mod">
          <ac:chgData name="Juan Raúl Padrón Griffe" userId="385cb459f0ad6e5a" providerId="LiveId" clId="{4C21E65C-3DA1-42AC-8616-8D49EC08957B}" dt="2024-10-02T18:44:45.425" v="9657" actId="478"/>
          <ac:spMkLst>
            <pc:docMk/>
            <pc:sldMk cId="813414469" sldId="348"/>
            <ac:spMk id="7" creationId="{AB4C5FFD-16CE-E2A3-BBFF-A7CBA071EA3E}"/>
          </ac:spMkLst>
        </pc:spChg>
        <pc:spChg chg="add mod">
          <ac:chgData name="Juan Raúl Padrón Griffe" userId="385cb459f0ad6e5a" providerId="LiveId" clId="{4C21E65C-3DA1-42AC-8616-8D49EC08957B}" dt="2024-10-07T08:24:48.022" v="18727" actId="113"/>
          <ac:spMkLst>
            <pc:docMk/>
            <pc:sldMk cId="813414469" sldId="348"/>
            <ac:spMk id="8" creationId="{E4177946-77CE-3997-E6EB-5EBC2908D5C2}"/>
          </ac:spMkLst>
        </pc:spChg>
        <pc:spChg chg="add del mod">
          <ac:chgData name="Juan Raúl Padrón Griffe" userId="385cb459f0ad6e5a" providerId="LiveId" clId="{4C21E65C-3DA1-42AC-8616-8D49EC08957B}" dt="2024-10-02T18:43:02.044" v="9499" actId="478"/>
          <ac:spMkLst>
            <pc:docMk/>
            <pc:sldMk cId="813414469" sldId="348"/>
            <ac:spMk id="8" creationId="{FD0E7C93-8991-9663-E518-3F667278FF83}"/>
          </ac:spMkLst>
        </pc:spChg>
        <pc:spChg chg="add mod">
          <ac:chgData name="Juan Raúl Padrón Griffe" userId="385cb459f0ad6e5a" providerId="LiveId" clId="{4C21E65C-3DA1-42AC-8616-8D49EC08957B}" dt="2024-10-06T19:15:40.617" v="17912" actId="20577"/>
          <ac:spMkLst>
            <pc:docMk/>
            <pc:sldMk cId="813414469" sldId="348"/>
            <ac:spMk id="9" creationId="{BF366BB5-0159-C5C1-9D3A-116B17B86F62}"/>
          </ac:spMkLst>
        </pc:spChg>
        <pc:spChg chg="add mod">
          <ac:chgData name="Juan Raúl Padrón Griffe" userId="385cb459f0ad6e5a" providerId="LiveId" clId="{4C21E65C-3DA1-42AC-8616-8D49EC08957B}" dt="2024-10-07T08:24:50.693" v="18728" actId="113"/>
          <ac:spMkLst>
            <pc:docMk/>
            <pc:sldMk cId="813414469" sldId="348"/>
            <ac:spMk id="10" creationId="{735BEACB-87E4-FF6D-6C13-9EDE6F5CF116}"/>
          </ac:spMkLst>
        </pc:spChg>
        <pc:spChg chg="add mod">
          <ac:chgData name="Juan Raúl Padrón Griffe" userId="385cb459f0ad6e5a" providerId="LiveId" clId="{4C21E65C-3DA1-42AC-8616-8D49EC08957B}" dt="2024-10-07T08:25:08.036" v="18751" actId="20577"/>
          <ac:spMkLst>
            <pc:docMk/>
            <pc:sldMk cId="813414469" sldId="348"/>
            <ac:spMk id="11" creationId="{20212427-909C-A301-CE94-50B041883F0F}"/>
          </ac:spMkLst>
        </pc:spChg>
        <pc:spChg chg="add del mod">
          <ac:chgData name="Juan Raúl Padrón Griffe" userId="385cb459f0ad6e5a" providerId="LiveId" clId="{4C21E65C-3DA1-42AC-8616-8D49EC08957B}" dt="2024-10-08T16:16:38.045" v="21968" actId="478"/>
          <ac:spMkLst>
            <pc:docMk/>
            <pc:sldMk cId="813414469" sldId="348"/>
            <ac:spMk id="13" creationId="{FEB4FBAA-649B-4611-EE06-E37461D8C7AD}"/>
          </ac:spMkLst>
        </pc:spChg>
        <pc:picChg chg="add del mod modCrop">
          <ac:chgData name="Juan Raúl Padrón Griffe" userId="385cb459f0ad6e5a" providerId="LiveId" clId="{4C21E65C-3DA1-42AC-8616-8D49EC08957B}" dt="2024-10-08T16:19:21.008" v="21998" actId="1076"/>
          <ac:picMkLst>
            <pc:docMk/>
            <pc:sldMk cId="813414469" sldId="348"/>
            <ac:picMk id="2" creationId="{6C2F2C03-047F-026F-B0D0-FD68CF8E8676}"/>
          </ac:picMkLst>
        </pc:picChg>
        <pc:picChg chg="del mod">
          <ac:chgData name="Juan Raúl Padrón Griffe" userId="385cb459f0ad6e5a" providerId="LiveId" clId="{4C21E65C-3DA1-42AC-8616-8D49EC08957B}" dt="2024-10-02T18:41:35.822" v="9465" actId="478"/>
          <ac:picMkLst>
            <pc:docMk/>
            <pc:sldMk cId="813414469" sldId="348"/>
            <ac:picMk id="5" creationId="{5EAD7D3A-A2B9-385C-324B-26CAE91DF666}"/>
          </ac:picMkLst>
        </pc:picChg>
        <pc:picChg chg="add del mod">
          <ac:chgData name="Juan Raúl Padrón Griffe" userId="385cb459f0ad6e5a" providerId="LiveId" clId="{4C21E65C-3DA1-42AC-8616-8D49EC08957B}" dt="2024-10-08T16:16:38.045" v="21968" actId="478"/>
          <ac:picMkLst>
            <pc:docMk/>
            <pc:sldMk cId="813414469" sldId="348"/>
            <ac:picMk id="12" creationId="{C0D12333-37B8-031F-D544-6AF51D4723D2}"/>
          </ac:picMkLst>
        </pc:picChg>
        <pc:picChg chg="add mod modCrop">
          <ac:chgData name="Juan Raúl Padrón Griffe" userId="385cb459f0ad6e5a" providerId="LiveId" clId="{4C21E65C-3DA1-42AC-8616-8D49EC08957B}" dt="2024-10-08T16:20:08.588" v="22007" actId="1076"/>
          <ac:picMkLst>
            <pc:docMk/>
            <pc:sldMk cId="813414469" sldId="348"/>
            <ac:picMk id="15" creationId="{A9FB0217-D6EE-2C6F-7322-B13308BAA5B3}"/>
          </ac:picMkLst>
        </pc:picChg>
        <pc:picChg chg="add mod ord modCrop">
          <ac:chgData name="Juan Raúl Padrón Griffe" userId="385cb459f0ad6e5a" providerId="LiveId" clId="{4C21E65C-3DA1-42AC-8616-8D49EC08957B}" dt="2024-10-08T16:20:37.162" v="22011" actId="14100"/>
          <ac:picMkLst>
            <pc:docMk/>
            <pc:sldMk cId="813414469" sldId="348"/>
            <ac:picMk id="16" creationId="{7A83B51C-7AEA-FEE7-8A8E-BFB106DD0C51}"/>
          </ac:picMkLst>
        </pc:picChg>
        <pc:picChg chg="add mod ord modCrop">
          <ac:chgData name="Juan Raúl Padrón Griffe" userId="385cb459f0ad6e5a" providerId="LiveId" clId="{4C21E65C-3DA1-42AC-8616-8D49EC08957B}" dt="2024-10-08T16:20:28.792" v="22010" actId="1076"/>
          <ac:picMkLst>
            <pc:docMk/>
            <pc:sldMk cId="813414469" sldId="348"/>
            <ac:picMk id="17" creationId="{B4EDF382-51EA-BBF6-B10C-B842E8C022FB}"/>
          </ac:picMkLst>
        </pc:picChg>
      </pc:sldChg>
      <pc:sldChg chg="del">
        <pc:chgData name="Juan Raúl Padrón Griffe" userId="385cb459f0ad6e5a" providerId="LiveId" clId="{4C21E65C-3DA1-42AC-8616-8D49EC08957B}" dt="2024-10-03T13:55:03.039" v="9901" actId="47"/>
        <pc:sldMkLst>
          <pc:docMk/>
          <pc:sldMk cId="718479841" sldId="349"/>
        </pc:sldMkLst>
      </pc:sldChg>
      <pc:sldChg chg="del mod modShow modNotesTx">
        <pc:chgData name="Juan Raúl Padrón Griffe" userId="385cb459f0ad6e5a" providerId="LiveId" clId="{4C21E65C-3DA1-42AC-8616-8D49EC08957B}" dt="2024-10-02T16:39:17.866" v="7442" actId="47"/>
        <pc:sldMkLst>
          <pc:docMk/>
          <pc:sldMk cId="2117010631" sldId="350"/>
        </pc:sldMkLst>
      </pc:sldChg>
      <pc:sldChg chg="del">
        <pc:chgData name="Juan Raúl Padrón Griffe" userId="385cb459f0ad6e5a" providerId="LiveId" clId="{4C21E65C-3DA1-42AC-8616-8D49EC08957B}" dt="2024-10-03T16:07:10.502" v="11702" actId="47"/>
        <pc:sldMkLst>
          <pc:docMk/>
          <pc:sldMk cId="3406869477" sldId="351"/>
        </pc:sldMkLst>
      </pc:sldChg>
      <pc:sldChg chg="modSp mod modAnim modNotesTx">
        <pc:chgData name="Juan Raúl Padrón Griffe" userId="385cb459f0ad6e5a" providerId="LiveId" clId="{4C21E65C-3DA1-42AC-8616-8D49EC08957B}" dt="2024-10-08T14:05:17.656" v="21439" actId="732"/>
        <pc:sldMkLst>
          <pc:docMk/>
          <pc:sldMk cId="1920923781" sldId="352"/>
        </pc:sldMkLst>
        <pc:picChg chg="mod modCrop">
          <ac:chgData name="Juan Raúl Padrón Griffe" userId="385cb459f0ad6e5a" providerId="LiveId" clId="{4C21E65C-3DA1-42AC-8616-8D49EC08957B}" dt="2024-10-08T14:05:17.656" v="21439" actId="732"/>
          <ac:picMkLst>
            <pc:docMk/>
            <pc:sldMk cId="1920923781" sldId="352"/>
            <ac:picMk id="4" creationId="{82A962A8-F5A7-25B4-E3AD-5FE6B7BBB3D2}"/>
          </ac:picMkLst>
        </pc:picChg>
        <pc:picChg chg="mod modCrop">
          <ac:chgData name="Juan Raúl Padrón Griffe" userId="385cb459f0ad6e5a" providerId="LiveId" clId="{4C21E65C-3DA1-42AC-8616-8D49EC08957B}" dt="2024-10-08T14:04:54.894" v="21437" actId="18131"/>
          <ac:picMkLst>
            <pc:docMk/>
            <pc:sldMk cId="1920923781" sldId="352"/>
            <ac:picMk id="9" creationId="{DE401763-9E0B-E749-3457-E9ACF344C973}"/>
          </ac:picMkLst>
        </pc:picChg>
      </pc:sldChg>
      <pc:sldChg chg="addSp delSp modSp del mod">
        <pc:chgData name="Juan Raúl Padrón Griffe" userId="385cb459f0ad6e5a" providerId="LiveId" clId="{4C21E65C-3DA1-42AC-8616-8D49EC08957B}" dt="2024-10-03T18:06:35.443" v="13154" actId="47"/>
        <pc:sldMkLst>
          <pc:docMk/>
          <pc:sldMk cId="4976928" sldId="353"/>
        </pc:sldMkLst>
        <pc:spChg chg="del mod">
          <ac:chgData name="Juan Raúl Padrón Griffe" userId="385cb459f0ad6e5a" providerId="LiveId" clId="{4C21E65C-3DA1-42AC-8616-8D49EC08957B}" dt="2024-10-03T16:39:58.100" v="12540" actId="478"/>
          <ac:spMkLst>
            <pc:docMk/>
            <pc:sldMk cId="4976928" sldId="353"/>
            <ac:spMk id="2" creationId="{E687EBD4-0779-73B6-FC52-812A30D8FD7B}"/>
          </ac:spMkLst>
        </pc:spChg>
        <pc:spChg chg="mod">
          <ac:chgData name="Juan Raúl Padrón Griffe" userId="385cb459f0ad6e5a" providerId="LiveId" clId="{4C21E65C-3DA1-42AC-8616-8D49EC08957B}" dt="2024-10-03T16:51:42.545" v="12731" actId="20577"/>
          <ac:spMkLst>
            <pc:docMk/>
            <pc:sldMk cId="4976928" sldId="353"/>
            <ac:spMk id="4" creationId="{32485F6D-B1E1-7592-D9CF-09808ADFF938}"/>
          </ac:spMkLst>
        </pc:spChg>
        <pc:spChg chg="add mod">
          <ac:chgData name="Juan Raúl Padrón Griffe" userId="385cb459f0ad6e5a" providerId="LiveId" clId="{4C21E65C-3DA1-42AC-8616-8D49EC08957B}" dt="2024-10-03T16:52:24.017" v="12733" actId="20577"/>
          <ac:spMkLst>
            <pc:docMk/>
            <pc:sldMk cId="4976928" sldId="353"/>
            <ac:spMk id="5" creationId="{1D8EB0D6-15EA-161D-5A88-B35206756FA8}"/>
          </ac:spMkLst>
        </pc:spChg>
        <pc:spChg chg="mod">
          <ac:chgData name="Juan Raúl Padrón Griffe" userId="385cb459f0ad6e5a" providerId="LiveId" clId="{4C21E65C-3DA1-42AC-8616-8D49EC08957B}" dt="2024-10-03T16:38:03.289" v="12347" actId="1076"/>
          <ac:spMkLst>
            <pc:docMk/>
            <pc:sldMk cId="4976928" sldId="353"/>
            <ac:spMk id="7" creationId="{8ECE83A5-CFDC-310F-C5E1-B91AE75224AB}"/>
          </ac:spMkLst>
        </pc:spChg>
        <pc:picChg chg="del mod">
          <ac:chgData name="Juan Raúl Padrón Griffe" userId="385cb459f0ad6e5a" providerId="LiveId" clId="{4C21E65C-3DA1-42AC-8616-8D49EC08957B}" dt="2024-10-03T16:41:04.462" v="12543" actId="478"/>
          <ac:picMkLst>
            <pc:docMk/>
            <pc:sldMk cId="4976928" sldId="353"/>
            <ac:picMk id="3" creationId="{F602F9F3-B9F5-B2BF-B575-A666DC2A04CB}"/>
          </ac:picMkLst>
        </pc:picChg>
        <pc:picChg chg="add mod">
          <ac:chgData name="Juan Raúl Padrón Griffe" userId="385cb459f0ad6e5a" providerId="LiveId" clId="{4C21E65C-3DA1-42AC-8616-8D49EC08957B}" dt="2024-10-03T16:41:10.517" v="12544" actId="1076"/>
          <ac:picMkLst>
            <pc:docMk/>
            <pc:sldMk cId="4976928" sldId="353"/>
            <ac:picMk id="6" creationId="{96791E34-448B-DEF7-9F1F-0878EEEE789D}"/>
          </ac:picMkLst>
        </pc:picChg>
      </pc:sldChg>
      <pc:sldChg chg="modSp del mod">
        <pc:chgData name="Juan Raúl Padrón Griffe" userId="385cb459f0ad6e5a" providerId="LiveId" clId="{4C21E65C-3DA1-42AC-8616-8D49EC08957B}" dt="2024-10-03T18:06:25.851" v="13153" actId="47"/>
        <pc:sldMkLst>
          <pc:docMk/>
          <pc:sldMk cId="328902712" sldId="354"/>
        </pc:sldMkLst>
        <pc:spChg chg="mod">
          <ac:chgData name="Juan Raúl Padrón Griffe" userId="385cb459f0ad6e5a" providerId="LiveId" clId="{4C21E65C-3DA1-42AC-8616-8D49EC08957B}" dt="2024-10-03T16:37:40.617" v="12345" actId="20577"/>
          <ac:spMkLst>
            <pc:docMk/>
            <pc:sldMk cId="328902712" sldId="354"/>
            <ac:spMk id="4" creationId="{32485F6D-B1E1-7592-D9CF-09808ADFF938}"/>
          </ac:spMkLst>
        </pc:spChg>
      </pc:sldChg>
      <pc:sldChg chg="del">
        <pc:chgData name="Juan Raúl Padrón Griffe" userId="385cb459f0ad6e5a" providerId="LiveId" clId="{4C21E65C-3DA1-42AC-8616-8D49EC08957B}" dt="2024-10-06T17:57:54.982" v="17166" actId="47"/>
        <pc:sldMkLst>
          <pc:docMk/>
          <pc:sldMk cId="2523525978" sldId="355"/>
        </pc:sldMkLst>
      </pc:sldChg>
      <pc:sldChg chg="del">
        <pc:chgData name="Juan Raúl Padrón Griffe" userId="385cb459f0ad6e5a" providerId="LiveId" clId="{4C21E65C-3DA1-42AC-8616-8D49EC08957B}" dt="2024-10-04T15:54:58.265" v="16558" actId="47"/>
        <pc:sldMkLst>
          <pc:docMk/>
          <pc:sldMk cId="1952094786" sldId="356"/>
        </pc:sldMkLst>
      </pc:sldChg>
      <pc:sldChg chg="addSp delSp modSp mod setBg modAnim modNotesTx">
        <pc:chgData name="Juan Raúl Padrón Griffe" userId="385cb459f0ad6e5a" providerId="LiveId" clId="{4C21E65C-3DA1-42AC-8616-8D49EC08957B}" dt="2024-10-13T22:59:05.386" v="26276" actId="20577"/>
        <pc:sldMkLst>
          <pc:docMk/>
          <pc:sldMk cId="251787251" sldId="357"/>
        </pc:sldMkLst>
        <pc:spChg chg="mod">
          <ac:chgData name="Juan Raúl Padrón Griffe" userId="385cb459f0ad6e5a" providerId="LiveId" clId="{4C21E65C-3DA1-42AC-8616-8D49EC08957B}" dt="2024-10-08T15:25:22.448" v="21779" actId="20577"/>
          <ac:spMkLst>
            <pc:docMk/>
            <pc:sldMk cId="251787251" sldId="357"/>
            <ac:spMk id="2" creationId="{99A97A84-A8B6-66A4-618B-47FA61FCBEFC}"/>
          </ac:spMkLst>
        </pc:spChg>
        <pc:spChg chg="add mod">
          <ac:chgData name="Juan Raúl Padrón Griffe" userId="385cb459f0ad6e5a" providerId="LiveId" clId="{4C21E65C-3DA1-42AC-8616-8D49EC08957B}" dt="2024-10-08T15:17:22.536" v="21666" actId="207"/>
          <ac:spMkLst>
            <pc:docMk/>
            <pc:sldMk cId="251787251" sldId="357"/>
            <ac:spMk id="5" creationId="{9A2E6802-160B-EBD5-7921-991048FD9B13}"/>
          </ac:spMkLst>
        </pc:spChg>
        <pc:spChg chg="del mod">
          <ac:chgData name="Juan Raúl Padrón Griffe" userId="385cb459f0ad6e5a" providerId="LiveId" clId="{4C21E65C-3DA1-42AC-8616-8D49EC08957B}" dt="2024-10-08T15:12:39.386" v="21642" actId="478"/>
          <ac:spMkLst>
            <pc:docMk/>
            <pc:sldMk cId="251787251" sldId="357"/>
            <ac:spMk id="6" creationId="{6EFA1B96-A4ED-5E64-E8FC-E2CDD17EFF51}"/>
          </ac:spMkLst>
        </pc:spChg>
        <pc:spChg chg="add mod">
          <ac:chgData name="Juan Raúl Padrón Griffe" userId="385cb459f0ad6e5a" providerId="LiveId" clId="{4C21E65C-3DA1-42AC-8616-8D49EC08957B}" dt="2024-10-08T15:23:33.475" v="21755" actId="1076"/>
          <ac:spMkLst>
            <pc:docMk/>
            <pc:sldMk cId="251787251" sldId="357"/>
            <ac:spMk id="7" creationId="{08A938D7-079E-9FCC-8808-BE9376D3A922}"/>
          </ac:spMkLst>
        </pc:spChg>
        <pc:spChg chg="add mod">
          <ac:chgData name="Juan Raúl Padrón Griffe" userId="385cb459f0ad6e5a" providerId="LiveId" clId="{4C21E65C-3DA1-42AC-8616-8D49EC08957B}" dt="2024-10-08T16:02:10.423" v="21860" actId="20577"/>
          <ac:spMkLst>
            <pc:docMk/>
            <pc:sldMk cId="251787251" sldId="357"/>
            <ac:spMk id="9" creationId="{60211C3E-40DE-0980-5B81-0AE787A294C8}"/>
          </ac:spMkLst>
        </pc:spChg>
        <pc:picChg chg="add mod modCrop">
          <ac:chgData name="Juan Raúl Padrón Griffe" userId="385cb459f0ad6e5a" providerId="LiveId" clId="{4C21E65C-3DA1-42AC-8616-8D49EC08957B}" dt="2024-10-08T15:09:19.899" v="21618" actId="1076"/>
          <ac:picMkLst>
            <pc:docMk/>
            <pc:sldMk cId="251787251" sldId="357"/>
            <ac:picMk id="4" creationId="{E13EAABE-FACA-C374-6485-DAC89AE51B1F}"/>
          </ac:picMkLst>
        </pc:picChg>
        <pc:picChg chg="mod modCrop">
          <ac:chgData name="Juan Raúl Padrón Griffe" userId="385cb459f0ad6e5a" providerId="LiveId" clId="{4C21E65C-3DA1-42AC-8616-8D49EC08957B}" dt="2024-10-08T15:09:13.647" v="21617" actId="1076"/>
          <ac:picMkLst>
            <pc:docMk/>
            <pc:sldMk cId="251787251" sldId="357"/>
            <ac:picMk id="8" creationId="{B19D6BBF-0270-7202-3E59-C0162140CC77}"/>
          </ac:picMkLst>
        </pc:picChg>
      </pc:sldChg>
      <pc:sldChg chg="del mod ord modShow modNotesTx">
        <pc:chgData name="Juan Raúl Padrón Griffe" userId="385cb459f0ad6e5a" providerId="LiveId" clId="{4C21E65C-3DA1-42AC-8616-8D49EC08957B}" dt="2024-10-02T17:36:14.183" v="8972" actId="47"/>
        <pc:sldMkLst>
          <pc:docMk/>
          <pc:sldMk cId="3164611893" sldId="358"/>
        </pc:sldMkLst>
      </pc:sldChg>
      <pc:sldChg chg="addSp modSp mod ord modAnim modNotesTx">
        <pc:chgData name="Juan Raúl Padrón Griffe" userId="385cb459f0ad6e5a" providerId="LiveId" clId="{4C21E65C-3DA1-42AC-8616-8D49EC08957B}" dt="2024-10-04T12:42:42.295" v="13740"/>
        <pc:sldMkLst>
          <pc:docMk/>
          <pc:sldMk cId="1925110814" sldId="359"/>
        </pc:sldMkLst>
        <pc:spChg chg="add mod">
          <ac:chgData name="Juan Raúl Padrón Griffe" userId="385cb459f0ad6e5a" providerId="LiveId" clId="{4C21E65C-3DA1-42AC-8616-8D49EC08957B}" dt="2024-10-02T14:49:49.939" v="4841" actId="113"/>
          <ac:spMkLst>
            <pc:docMk/>
            <pc:sldMk cId="1925110814" sldId="359"/>
            <ac:spMk id="2" creationId="{1B72FF05-59D4-54B5-0F45-E4D46DC48552}"/>
          </ac:spMkLst>
        </pc:spChg>
        <pc:spChg chg="add mod">
          <ac:chgData name="Juan Raúl Padrón Griffe" userId="385cb459f0ad6e5a" providerId="LiveId" clId="{4C21E65C-3DA1-42AC-8616-8D49EC08957B}" dt="2024-10-02T14:52:19.927" v="4852" actId="14100"/>
          <ac:spMkLst>
            <pc:docMk/>
            <pc:sldMk cId="1925110814" sldId="359"/>
            <ac:spMk id="3" creationId="{ADC2D626-E8E3-E0D7-93A7-0AEF56AAC73C}"/>
          </ac:spMkLst>
        </pc:spChg>
        <pc:spChg chg="add mod">
          <ac:chgData name="Juan Raúl Padrón Griffe" userId="385cb459f0ad6e5a" providerId="LiveId" clId="{4C21E65C-3DA1-42AC-8616-8D49EC08957B}" dt="2024-10-02T14:52:30.806" v="4855" actId="1076"/>
          <ac:spMkLst>
            <pc:docMk/>
            <pc:sldMk cId="1925110814" sldId="359"/>
            <ac:spMk id="5" creationId="{40A616F1-8BA1-4F1A-0DA4-BAAB30266A90}"/>
          </ac:spMkLst>
        </pc:spChg>
        <pc:picChg chg="mod">
          <ac:chgData name="Juan Raúl Padrón Griffe" userId="385cb459f0ad6e5a" providerId="LiveId" clId="{4C21E65C-3DA1-42AC-8616-8D49EC08957B}" dt="2024-10-02T14:52:24.290" v="4854" actId="1076"/>
          <ac:picMkLst>
            <pc:docMk/>
            <pc:sldMk cId="1925110814" sldId="359"/>
            <ac:picMk id="10" creationId="{93C71C6B-E375-37C6-31CA-895C4689E38A}"/>
          </ac:picMkLst>
        </pc:picChg>
      </pc:sldChg>
      <pc:sldChg chg="ord modNotesTx">
        <pc:chgData name="Juan Raúl Padrón Griffe" userId="385cb459f0ad6e5a" providerId="LiveId" clId="{4C21E65C-3DA1-42AC-8616-8D49EC08957B}" dt="2024-10-04T13:18:52.320" v="15257"/>
        <pc:sldMkLst>
          <pc:docMk/>
          <pc:sldMk cId="3970876641" sldId="360"/>
        </pc:sldMkLst>
      </pc:sldChg>
      <pc:sldChg chg="ord modNotesTx">
        <pc:chgData name="Juan Raúl Padrón Griffe" userId="385cb459f0ad6e5a" providerId="LiveId" clId="{4C21E65C-3DA1-42AC-8616-8D49EC08957B}" dt="2024-10-04T13:18:52.320" v="15257"/>
        <pc:sldMkLst>
          <pc:docMk/>
          <pc:sldMk cId="3504980317" sldId="361"/>
        </pc:sldMkLst>
      </pc:sldChg>
      <pc:sldChg chg="ord modNotesTx">
        <pc:chgData name="Juan Raúl Padrón Griffe" userId="385cb459f0ad6e5a" providerId="LiveId" clId="{4C21E65C-3DA1-42AC-8616-8D49EC08957B}" dt="2024-10-04T13:18:52.320" v="15257"/>
        <pc:sldMkLst>
          <pc:docMk/>
          <pc:sldMk cId="3285329423" sldId="362"/>
        </pc:sldMkLst>
      </pc:sldChg>
      <pc:sldChg chg="ord modNotesTx">
        <pc:chgData name="Juan Raúl Padrón Griffe" userId="385cb459f0ad6e5a" providerId="LiveId" clId="{4C21E65C-3DA1-42AC-8616-8D49EC08957B}" dt="2024-10-04T13:18:52.320" v="15257"/>
        <pc:sldMkLst>
          <pc:docMk/>
          <pc:sldMk cId="2641256215" sldId="364"/>
        </pc:sldMkLst>
      </pc:sldChg>
      <pc:sldChg chg="del">
        <pc:chgData name="Juan Raúl Padrón Griffe" userId="385cb459f0ad6e5a" providerId="LiveId" clId="{4C21E65C-3DA1-42AC-8616-8D49EC08957B}" dt="2024-10-06T20:19:31.604" v="18312" actId="47"/>
        <pc:sldMkLst>
          <pc:docMk/>
          <pc:sldMk cId="2449433281" sldId="365"/>
        </pc:sldMkLst>
      </pc:sldChg>
      <pc:sldChg chg="del modNotesTx">
        <pc:chgData name="Juan Raúl Padrón Griffe" userId="385cb459f0ad6e5a" providerId="LiveId" clId="{4C21E65C-3DA1-42AC-8616-8D49EC08957B}" dt="2024-10-04T13:15:00.614" v="14961" actId="47"/>
        <pc:sldMkLst>
          <pc:docMk/>
          <pc:sldMk cId="280292076" sldId="366"/>
        </pc:sldMkLst>
      </pc:sldChg>
      <pc:sldChg chg="del modNotesTx">
        <pc:chgData name="Juan Raúl Padrón Griffe" userId="385cb459f0ad6e5a" providerId="LiveId" clId="{4C21E65C-3DA1-42AC-8616-8D49EC08957B}" dt="2024-10-04T13:15:03.064" v="14962" actId="47"/>
        <pc:sldMkLst>
          <pc:docMk/>
          <pc:sldMk cId="123525670" sldId="367"/>
        </pc:sldMkLst>
      </pc:sldChg>
      <pc:sldChg chg="del modNotesTx">
        <pc:chgData name="Juan Raúl Padrón Griffe" userId="385cb459f0ad6e5a" providerId="LiveId" clId="{4C21E65C-3DA1-42AC-8616-8D49EC08957B}" dt="2024-10-04T13:15:10.214" v="14964" actId="47"/>
        <pc:sldMkLst>
          <pc:docMk/>
          <pc:sldMk cId="2207558589" sldId="368"/>
        </pc:sldMkLst>
      </pc:sldChg>
      <pc:sldChg chg="del modNotesTx">
        <pc:chgData name="Juan Raúl Padrón Griffe" userId="385cb459f0ad6e5a" providerId="LiveId" clId="{4C21E65C-3DA1-42AC-8616-8D49EC08957B}" dt="2024-10-04T13:15:06.734" v="14963" actId="47"/>
        <pc:sldMkLst>
          <pc:docMk/>
          <pc:sldMk cId="676671992" sldId="369"/>
        </pc:sldMkLst>
      </pc:sldChg>
      <pc:sldChg chg="modSp mod ord modNotesTx">
        <pc:chgData name="Juan Raúl Padrón Griffe" userId="385cb459f0ad6e5a" providerId="LiveId" clId="{4C21E65C-3DA1-42AC-8616-8D49EC08957B}" dt="2024-10-04T15:24:53.086" v="15876" actId="313"/>
        <pc:sldMkLst>
          <pc:docMk/>
          <pc:sldMk cId="3125235963" sldId="370"/>
        </pc:sldMkLst>
        <pc:spChg chg="mod">
          <ac:chgData name="Juan Raúl Padrón Griffe" userId="385cb459f0ad6e5a" providerId="LiveId" clId="{4C21E65C-3DA1-42AC-8616-8D49EC08957B}" dt="2024-10-04T15:24:53.086" v="15876" actId="313"/>
          <ac:spMkLst>
            <pc:docMk/>
            <pc:sldMk cId="3125235963" sldId="370"/>
            <ac:spMk id="11" creationId="{1C69CC98-4B6E-1F10-0B68-709A5248C012}"/>
          </ac:spMkLst>
        </pc:spChg>
      </pc:sldChg>
      <pc:sldChg chg="addSp delSp modSp mod ord modNotesTx">
        <pc:chgData name="Juan Raúl Padrón Griffe" userId="385cb459f0ad6e5a" providerId="LiveId" clId="{4C21E65C-3DA1-42AC-8616-8D49EC08957B}" dt="2024-10-04T15:12:18.483" v="15868"/>
        <pc:sldMkLst>
          <pc:docMk/>
          <pc:sldMk cId="1836264294" sldId="371"/>
        </pc:sldMkLst>
        <pc:spChg chg="add del mod">
          <ac:chgData name="Juan Raúl Padrón Griffe" userId="385cb459f0ad6e5a" providerId="LiveId" clId="{4C21E65C-3DA1-42AC-8616-8D49EC08957B}" dt="2024-10-04T15:11:32.854" v="15863" actId="478"/>
          <ac:spMkLst>
            <pc:docMk/>
            <pc:sldMk cId="1836264294" sldId="371"/>
            <ac:spMk id="2" creationId="{1B13AD2E-4B96-8B91-E934-582589D91B08}"/>
          </ac:spMkLst>
        </pc:spChg>
        <pc:spChg chg="add mod">
          <ac:chgData name="Juan Raúl Padrón Griffe" userId="385cb459f0ad6e5a" providerId="LiveId" clId="{4C21E65C-3DA1-42AC-8616-8D49EC08957B}" dt="2024-10-04T15:11:33.231" v="15864"/>
          <ac:spMkLst>
            <pc:docMk/>
            <pc:sldMk cId="1836264294" sldId="371"/>
            <ac:spMk id="3" creationId="{2A23BA8F-7BF2-0286-48E1-A165CC25C472}"/>
          </ac:spMkLst>
        </pc:spChg>
        <pc:spChg chg="del">
          <ac:chgData name="Juan Raúl Padrón Griffe" userId="385cb459f0ad6e5a" providerId="LiveId" clId="{4C21E65C-3DA1-42AC-8616-8D49EC08957B}" dt="2024-10-04T15:11:28.816" v="15861" actId="478"/>
          <ac:spMkLst>
            <pc:docMk/>
            <pc:sldMk cId="1836264294" sldId="371"/>
            <ac:spMk id="6" creationId="{E108D099-0C03-14F6-81A5-1E8FE73B42CC}"/>
          </ac:spMkLst>
        </pc:spChg>
      </pc:sldChg>
      <pc:sldChg chg="addSp delSp modSp mod ord modNotesTx">
        <pc:chgData name="Juan Raúl Padrón Griffe" userId="385cb459f0ad6e5a" providerId="LiveId" clId="{4C21E65C-3DA1-42AC-8616-8D49EC08957B}" dt="2024-10-04T15:12:18.483" v="15868"/>
        <pc:sldMkLst>
          <pc:docMk/>
          <pc:sldMk cId="1183952519" sldId="372"/>
        </pc:sldMkLst>
        <pc:spChg chg="add mod">
          <ac:chgData name="Juan Raúl Padrón Griffe" userId="385cb459f0ad6e5a" providerId="LiveId" clId="{4C21E65C-3DA1-42AC-8616-8D49EC08957B}" dt="2024-10-04T15:11:37.567" v="15866"/>
          <ac:spMkLst>
            <pc:docMk/>
            <pc:sldMk cId="1183952519" sldId="372"/>
            <ac:spMk id="2" creationId="{EA2334AD-52C6-DBDA-3D18-AFE4A410E4A1}"/>
          </ac:spMkLst>
        </pc:spChg>
        <pc:spChg chg="del">
          <ac:chgData name="Juan Raúl Padrón Griffe" userId="385cb459f0ad6e5a" providerId="LiveId" clId="{4C21E65C-3DA1-42AC-8616-8D49EC08957B}" dt="2024-10-04T15:11:37.244" v="15865" actId="478"/>
          <ac:spMkLst>
            <pc:docMk/>
            <pc:sldMk cId="1183952519" sldId="372"/>
            <ac:spMk id="6" creationId="{BFE2397D-3F7E-2E48-F9D1-98C0607D4E85}"/>
          </ac:spMkLst>
        </pc:spChg>
      </pc:sldChg>
      <pc:sldChg chg="modSp del mod modNotesTx">
        <pc:chgData name="Juan Raúl Padrón Griffe" userId="385cb459f0ad6e5a" providerId="LiveId" clId="{4C21E65C-3DA1-42AC-8616-8D49EC08957B}" dt="2024-10-06T20:19:33.200" v="18313" actId="47"/>
        <pc:sldMkLst>
          <pc:docMk/>
          <pc:sldMk cId="751689497" sldId="373"/>
        </pc:sldMkLst>
        <pc:spChg chg="mod">
          <ac:chgData name="Juan Raúl Padrón Griffe" userId="385cb459f0ad6e5a" providerId="LiveId" clId="{4C21E65C-3DA1-42AC-8616-8D49EC08957B}" dt="2024-10-04T15:25:46.895" v="15880" actId="313"/>
          <ac:spMkLst>
            <pc:docMk/>
            <pc:sldMk cId="751689497" sldId="373"/>
            <ac:spMk id="6" creationId="{BFE2397D-3F7E-2E48-F9D1-98C0607D4E85}"/>
          </ac:spMkLst>
        </pc:spChg>
      </pc:sldChg>
      <pc:sldChg chg="modSp del mod modNotesTx">
        <pc:chgData name="Juan Raúl Padrón Griffe" userId="385cb459f0ad6e5a" providerId="LiveId" clId="{4C21E65C-3DA1-42AC-8616-8D49EC08957B}" dt="2024-10-06T20:19:34.677" v="18314" actId="47"/>
        <pc:sldMkLst>
          <pc:docMk/>
          <pc:sldMk cId="1564297526" sldId="374"/>
        </pc:sldMkLst>
        <pc:spChg chg="mod">
          <ac:chgData name="Juan Raúl Padrón Griffe" userId="385cb459f0ad6e5a" providerId="LiveId" clId="{4C21E65C-3DA1-42AC-8616-8D49EC08957B}" dt="2024-10-04T15:25:52.893" v="15884" actId="313"/>
          <ac:spMkLst>
            <pc:docMk/>
            <pc:sldMk cId="1564297526" sldId="374"/>
            <ac:spMk id="6" creationId="{BFE2397D-3F7E-2E48-F9D1-98C0607D4E85}"/>
          </ac:spMkLst>
        </pc:spChg>
      </pc:sldChg>
      <pc:sldChg chg="modSp del mod modNotesTx">
        <pc:chgData name="Juan Raúl Padrón Griffe" userId="385cb459f0ad6e5a" providerId="LiveId" clId="{4C21E65C-3DA1-42AC-8616-8D49EC08957B}" dt="2024-10-06T20:19:35.263" v="18315" actId="47"/>
        <pc:sldMkLst>
          <pc:docMk/>
          <pc:sldMk cId="1089187177" sldId="375"/>
        </pc:sldMkLst>
        <pc:spChg chg="mod">
          <ac:chgData name="Juan Raúl Padrón Griffe" userId="385cb459f0ad6e5a" providerId="LiveId" clId="{4C21E65C-3DA1-42AC-8616-8D49EC08957B}" dt="2024-10-04T15:25:58.502" v="15886" actId="313"/>
          <ac:spMkLst>
            <pc:docMk/>
            <pc:sldMk cId="1089187177" sldId="375"/>
            <ac:spMk id="6" creationId="{BFE2397D-3F7E-2E48-F9D1-98C0607D4E85}"/>
          </ac:spMkLst>
        </pc:spChg>
      </pc:sldChg>
      <pc:sldChg chg="modSp del mod modNotesTx">
        <pc:chgData name="Juan Raúl Padrón Griffe" userId="385cb459f0ad6e5a" providerId="LiveId" clId="{4C21E65C-3DA1-42AC-8616-8D49EC08957B}" dt="2024-10-06T20:19:35.884" v="18316" actId="47"/>
        <pc:sldMkLst>
          <pc:docMk/>
          <pc:sldMk cId="968108997" sldId="376"/>
        </pc:sldMkLst>
        <pc:spChg chg="mod">
          <ac:chgData name="Juan Raúl Padrón Griffe" userId="385cb459f0ad6e5a" providerId="LiveId" clId="{4C21E65C-3DA1-42AC-8616-8D49EC08957B}" dt="2024-10-04T15:36:53.671" v="16535" actId="313"/>
          <ac:spMkLst>
            <pc:docMk/>
            <pc:sldMk cId="968108997" sldId="376"/>
            <ac:spMk id="6" creationId="{BFE2397D-3F7E-2E48-F9D1-98C0607D4E85}"/>
          </ac:spMkLst>
        </pc:spChg>
      </pc:sldChg>
      <pc:sldChg chg="modSp mod ord modNotesTx">
        <pc:chgData name="Juan Raúl Padrón Griffe" userId="385cb459f0ad6e5a" providerId="LiveId" clId="{4C21E65C-3DA1-42AC-8616-8D49EC08957B}" dt="2024-10-04T13:09:59.465" v="14918" actId="20577"/>
        <pc:sldMkLst>
          <pc:docMk/>
          <pc:sldMk cId="4034925859" sldId="377"/>
        </pc:sldMkLst>
        <pc:spChg chg="mod">
          <ac:chgData name="Juan Raúl Padrón Griffe" userId="385cb459f0ad6e5a" providerId="LiveId" clId="{4C21E65C-3DA1-42AC-8616-8D49EC08957B}" dt="2024-10-04T13:01:48.420" v="14395"/>
          <ac:spMkLst>
            <pc:docMk/>
            <pc:sldMk cId="4034925859" sldId="377"/>
            <ac:spMk id="11" creationId="{1C69CC98-4B6E-1F10-0B68-709A5248C012}"/>
          </ac:spMkLst>
        </pc:spChg>
      </pc:sldChg>
      <pc:sldChg chg="modSp mod ord modNotesTx">
        <pc:chgData name="Juan Raúl Padrón Griffe" userId="385cb459f0ad6e5a" providerId="LiveId" clId="{4C21E65C-3DA1-42AC-8616-8D49EC08957B}" dt="2024-10-04T13:07:21.132" v="14866"/>
        <pc:sldMkLst>
          <pc:docMk/>
          <pc:sldMk cId="2172465935" sldId="378"/>
        </pc:sldMkLst>
        <pc:spChg chg="mod">
          <ac:chgData name="Juan Raúl Padrón Griffe" userId="385cb459f0ad6e5a" providerId="LiveId" clId="{4C21E65C-3DA1-42AC-8616-8D49EC08957B}" dt="2024-10-04T13:01:44.644" v="14394"/>
          <ac:spMkLst>
            <pc:docMk/>
            <pc:sldMk cId="2172465935" sldId="378"/>
            <ac:spMk id="11" creationId="{1C69CC98-4B6E-1F10-0B68-709A5248C012}"/>
          </ac:spMkLst>
        </pc:spChg>
      </pc:sldChg>
      <pc:sldChg chg="modSp mod ord modNotesTx">
        <pc:chgData name="Juan Raúl Padrón Griffe" userId="385cb459f0ad6e5a" providerId="LiveId" clId="{4C21E65C-3DA1-42AC-8616-8D49EC08957B}" dt="2024-10-04T13:07:23.597" v="14867"/>
        <pc:sldMkLst>
          <pc:docMk/>
          <pc:sldMk cId="4180316307" sldId="379"/>
        </pc:sldMkLst>
        <pc:spChg chg="mod">
          <ac:chgData name="Juan Raúl Padrón Griffe" userId="385cb459f0ad6e5a" providerId="LiveId" clId="{4C21E65C-3DA1-42AC-8616-8D49EC08957B}" dt="2024-10-04T12:59:25.606" v="14393"/>
          <ac:spMkLst>
            <pc:docMk/>
            <pc:sldMk cId="4180316307" sldId="379"/>
            <ac:spMk id="11" creationId="{1C69CC98-4B6E-1F10-0B68-709A5248C012}"/>
          </ac:spMkLst>
        </pc:spChg>
      </pc:sldChg>
      <pc:sldChg chg="addSp delSp modSp mod modTransition modNotesTx">
        <pc:chgData name="Juan Raúl Padrón Griffe" userId="385cb459f0ad6e5a" providerId="LiveId" clId="{4C21E65C-3DA1-42AC-8616-8D49EC08957B}" dt="2024-10-08T12:58:02.481" v="21086" actId="1076"/>
        <pc:sldMkLst>
          <pc:docMk/>
          <pc:sldMk cId="3897927110" sldId="380"/>
        </pc:sldMkLst>
        <pc:spChg chg="mod">
          <ac:chgData name="Juan Raúl Padrón Griffe" userId="385cb459f0ad6e5a" providerId="LiveId" clId="{4C21E65C-3DA1-42AC-8616-8D49EC08957B}" dt="2024-10-07T14:23:04.174" v="20541" actId="20577"/>
          <ac:spMkLst>
            <pc:docMk/>
            <pc:sldMk cId="3897927110" sldId="380"/>
            <ac:spMk id="11" creationId="{1C69CC98-4B6E-1F10-0B68-709A5248C012}"/>
          </ac:spMkLst>
        </pc:spChg>
        <pc:picChg chg="add mod">
          <ac:chgData name="Juan Raúl Padrón Griffe" userId="385cb459f0ad6e5a" providerId="LiveId" clId="{4C21E65C-3DA1-42AC-8616-8D49EC08957B}" dt="2024-10-08T12:58:02.481" v="21086" actId="1076"/>
          <ac:picMkLst>
            <pc:docMk/>
            <pc:sldMk cId="3897927110" sldId="380"/>
            <ac:picMk id="3" creationId="{A7273A0A-C4FB-F9DB-9AC9-1F1B3C1A4905}"/>
          </ac:picMkLst>
        </pc:picChg>
        <pc:picChg chg="del mod">
          <ac:chgData name="Juan Raúl Padrón Griffe" userId="385cb459f0ad6e5a" providerId="LiveId" clId="{4C21E65C-3DA1-42AC-8616-8D49EC08957B}" dt="2024-10-07T14:16:23.952" v="20502" actId="478"/>
          <ac:picMkLst>
            <pc:docMk/>
            <pc:sldMk cId="3897927110" sldId="380"/>
            <ac:picMk id="5" creationId="{8469841A-77D5-B7FE-16DA-DB133D97EF99}"/>
          </ac:picMkLst>
        </pc:picChg>
        <pc:picChg chg="add mod">
          <ac:chgData name="Juan Raúl Padrón Griffe" userId="385cb459f0ad6e5a" providerId="LiveId" clId="{4C21E65C-3DA1-42AC-8616-8D49EC08957B}" dt="2024-10-07T14:24:28.164" v="20546" actId="1076"/>
          <ac:picMkLst>
            <pc:docMk/>
            <pc:sldMk cId="3897927110" sldId="380"/>
            <ac:picMk id="6" creationId="{71D822DE-2BB0-C00C-12CA-A32245290922}"/>
          </ac:picMkLst>
        </pc:picChg>
      </pc:sldChg>
      <pc:sldChg chg="del modNotesTx">
        <pc:chgData name="Juan Raúl Padrón Griffe" userId="385cb459f0ad6e5a" providerId="LiveId" clId="{4C21E65C-3DA1-42AC-8616-8D49EC08957B}" dt="2024-10-07T14:19:39.152" v="20512" actId="47"/>
        <pc:sldMkLst>
          <pc:docMk/>
          <pc:sldMk cId="3760349968" sldId="381"/>
        </pc:sldMkLst>
      </pc:sldChg>
      <pc:sldChg chg="addSp modSp mod modTransition modNotesTx">
        <pc:chgData name="Juan Raúl Padrón Griffe" userId="385cb459f0ad6e5a" providerId="LiveId" clId="{4C21E65C-3DA1-42AC-8616-8D49EC08957B}" dt="2024-10-07T14:22:55.985" v="20528" actId="20577"/>
        <pc:sldMkLst>
          <pc:docMk/>
          <pc:sldMk cId="4227371464" sldId="382"/>
        </pc:sldMkLst>
        <pc:spChg chg="mod">
          <ac:chgData name="Juan Raúl Padrón Griffe" userId="385cb459f0ad6e5a" providerId="LiveId" clId="{4C21E65C-3DA1-42AC-8616-8D49EC08957B}" dt="2024-10-07T14:22:55.985" v="20528" actId="20577"/>
          <ac:spMkLst>
            <pc:docMk/>
            <pc:sldMk cId="4227371464" sldId="382"/>
            <ac:spMk id="11" creationId="{1C69CC98-4B6E-1F10-0B68-709A5248C012}"/>
          </ac:spMkLst>
        </pc:spChg>
        <pc:picChg chg="mod">
          <ac:chgData name="Juan Raúl Padrón Griffe" userId="385cb459f0ad6e5a" providerId="LiveId" clId="{4C21E65C-3DA1-42AC-8616-8D49EC08957B}" dt="2024-10-07T14:15:54.145" v="20499" actId="1076"/>
          <ac:picMkLst>
            <pc:docMk/>
            <pc:sldMk cId="4227371464" sldId="382"/>
            <ac:picMk id="3" creationId="{5F144130-9E40-468D-027C-CF05DCD99DB0}"/>
          </ac:picMkLst>
        </pc:picChg>
        <pc:picChg chg="add mod">
          <ac:chgData name="Juan Raúl Padrón Griffe" userId="385cb459f0ad6e5a" providerId="LiveId" clId="{4C21E65C-3DA1-42AC-8616-8D49EC08957B}" dt="2024-10-07T14:19:23.376" v="20511" actId="14100"/>
          <ac:picMkLst>
            <pc:docMk/>
            <pc:sldMk cId="4227371464" sldId="382"/>
            <ac:picMk id="5" creationId="{3602C465-74AC-3038-AA3C-64D2DDE1206E}"/>
          </ac:picMkLst>
        </pc:picChg>
      </pc:sldChg>
      <pc:sldChg chg="modSp mod ord modNotesTx">
        <pc:chgData name="Juan Raúl Padrón Griffe" userId="385cb459f0ad6e5a" providerId="LiveId" clId="{4C21E65C-3DA1-42AC-8616-8D49EC08957B}" dt="2024-10-08T12:49:53.179" v="21085"/>
        <pc:sldMkLst>
          <pc:docMk/>
          <pc:sldMk cId="4157138774" sldId="383"/>
        </pc:sldMkLst>
        <pc:spChg chg="mod">
          <ac:chgData name="Juan Raúl Padrón Griffe" userId="385cb459f0ad6e5a" providerId="LiveId" clId="{4C21E65C-3DA1-42AC-8616-8D49EC08957B}" dt="2024-10-07T13:59:19.231" v="20376" actId="20577"/>
          <ac:spMkLst>
            <pc:docMk/>
            <pc:sldMk cId="4157138774" sldId="383"/>
            <ac:spMk id="2" creationId="{422C8485-5F8F-AF95-D27A-3AB3FB07C880}"/>
          </ac:spMkLst>
        </pc:spChg>
        <pc:spChg chg="mod">
          <ac:chgData name="Juan Raúl Padrón Griffe" userId="385cb459f0ad6e5a" providerId="LiveId" clId="{4C21E65C-3DA1-42AC-8616-8D49EC08957B}" dt="2024-10-08T10:09:49.653" v="21049" actId="20577"/>
          <ac:spMkLst>
            <pc:docMk/>
            <pc:sldMk cId="4157138774" sldId="383"/>
            <ac:spMk id="9" creationId="{6AF337D5-86F1-2A23-0252-1DC693BC8623}"/>
          </ac:spMkLst>
        </pc:spChg>
        <pc:spChg chg="mod">
          <ac:chgData name="Juan Raúl Padrón Griffe" userId="385cb459f0ad6e5a" providerId="LiveId" clId="{4C21E65C-3DA1-42AC-8616-8D49EC08957B}" dt="2024-10-08T10:09:55.587" v="21061" actId="20577"/>
          <ac:spMkLst>
            <pc:docMk/>
            <pc:sldMk cId="4157138774" sldId="383"/>
            <ac:spMk id="10" creationId="{3A84BA0F-21FD-A855-05FC-4176DB1FF3F3}"/>
          </ac:spMkLst>
        </pc:spChg>
        <pc:picChg chg="mod">
          <ac:chgData name="Juan Raúl Padrón Griffe" userId="385cb459f0ad6e5a" providerId="LiveId" clId="{4C21E65C-3DA1-42AC-8616-8D49EC08957B}" dt="2024-10-08T08:15:31.018" v="20647" actId="1076"/>
          <ac:picMkLst>
            <pc:docMk/>
            <pc:sldMk cId="4157138774" sldId="383"/>
            <ac:picMk id="6" creationId="{F283194E-45F3-5498-67BB-A52C474E4512}"/>
          </ac:picMkLst>
        </pc:picChg>
        <pc:picChg chg="mod">
          <ac:chgData name="Juan Raúl Padrón Griffe" userId="385cb459f0ad6e5a" providerId="LiveId" clId="{4C21E65C-3DA1-42AC-8616-8D49EC08957B}" dt="2024-10-08T08:15:31.018" v="20647" actId="1076"/>
          <ac:picMkLst>
            <pc:docMk/>
            <pc:sldMk cId="4157138774" sldId="383"/>
            <ac:picMk id="8" creationId="{2BBCE6E4-56AA-2110-6C4E-574FEE17E65D}"/>
          </ac:picMkLst>
        </pc:picChg>
      </pc:sldChg>
      <pc:sldChg chg="del">
        <pc:chgData name="Juan Raúl Padrón Griffe" userId="385cb459f0ad6e5a" providerId="LiveId" clId="{4C21E65C-3DA1-42AC-8616-8D49EC08957B}" dt="2024-10-02T18:47:00.893" v="9668" actId="47"/>
        <pc:sldMkLst>
          <pc:docMk/>
          <pc:sldMk cId="3930884257" sldId="384"/>
        </pc:sldMkLst>
      </pc:sldChg>
      <pc:sldChg chg="addSp delSp modSp del mod ord delAnim modAnim modShow modNotesTx">
        <pc:chgData name="Juan Raúl Padrón Griffe" userId="385cb459f0ad6e5a" providerId="LiveId" clId="{4C21E65C-3DA1-42AC-8616-8D49EC08957B}" dt="2024-10-08T13:03:20.477" v="21098" actId="47"/>
        <pc:sldMkLst>
          <pc:docMk/>
          <pc:sldMk cId="3777285550" sldId="385"/>
        </pc:sldMkLst>
        <pc:spChg chg="del mod topLvl">
          <ac:chgData name="Juan Raúl Padrón Griffe" userId="385cb459f0ad6e5a" providerId="LiveId" clId="{4C21E65C-3DA1-42AC-8616-8D49EC08957B}" dt="2024-10-02T17:42:14.988" v="9014" actId="478"/>
          <ac:spMkLst>
            <pc:docMk/>
            <pc:sldMk cId="3777285550" sldId="385"/>
            <ac:spMk id="3" creationId="{125A8123-3959-ED6B-DEDE-E58E9063A06D}"/>
          </ac:spMkLst>
        </pc:spChg>
        <pc:spChg chg="mod">
          <ac:chgData name="Juan Raúl Padrón Griffe" userId="385cb459f0ad6e5a" providerId="LiveId" clId="{4C21E65C-3DA1-42AC-8616-8D49EC08957B}" dt="2024-10-02T17:40:44.454" v="9007" actId="1076"/>
          <ac:spMkLst>
            <pc:docMk/>
            <pc:sldMk cId="3777285550" sldId="385"/>
            <ac:spMk id="4" creationId="{32485F6D-B1E1-7592-D9CF-09808ADFF938}"/>
          </ac:spMkLst>
        </pc:spChg>
        <pc:spChg chg="add mod">
          <ac:chgData name="Juan Raúl Padrón Griffe" userId="385cb459f0ad6e5a" providerId="LiveId" clId="{4C21E65C-3DA1-42AC-8616-8D49EC08957B}" dt="2024-10-02T18:10:41.388" v="9197" actId="1076"/>
          <ac:spMkLst>
            <pc:docMk/>
            <pc:sldMk cId="3777285550" sldId="385"/>
            <ac:spMk id="8" creationId="{E650BD1E-ED28-BE95-37A6-25BE9409D5DC}"/>
          </ac:spMkLst>
        </pc:spChg>
        <pc:spChg chg="del">
          <ac:chgData name="Juan Raúl Padrón Griffe" userId="385cb459f0ad6e5a" providerId="LiveId" clId="{4C21E65C-3DA1-42AC-8616-8D49EC08957B}" dt="2024-10-02T17:40:50.751" v="9008" actId="478"/>
          <ac:spMkLst>
            <pc:docMk/>
            <pc:sldMk cId="3777285550" sldId="385"/>
            <ac:spMk id="17" creationId="{A6CE70B3-4E03-34A0-682F-8487F137EE02}"/>
          </ac:spMkLst>
        </pc:spChg>
        <pc:spChg chg="del">
          <ac:chgData name="Juan Raúl Padrón Griffe" userId="385cb459f0ad6e5a" providerId="LiveId" clId="{4C21E65C-3DA1-42AC-8616-8D49EC08957B}" dt="2024-10-02T17:40:50.751" v="9008" actId="478"/>
          <ac:spMkLst>
            <pc:docMk/>
            <pc:sldMk cId="3777285550" sldId="385"/>
            <ac:spMk id="18" creationId="{FD6BBFC9-236A-9A9D-4E5E-CE3793D6E1D2}"/>
          </ac:spMkLst>
        </pc:spChg>
        <pc:spChg chg="del">
          <ac:chgData name="Juan Raúl Padrón Griffe" userId="385cb459f0ad6e5a" providerId="LiveId" clId="{4C21E65C-3DA1-42AC-8616-8D49EC08957B}" dt="2024-10-02T17:40:50.751" v="9008" actId="478"/>
          <ac:spMkLst>
            <pc:docMk/>
            <pc:sldMk cId="3777285550" sldId="385"/>
            <ac:spMk id="19" creationId="{1712E12A-6000-389C-1DBA-B20B84B95F4F}"/>
          </ac:spMkLst>
        </pc:spChg>
        <pc:spChg chg="del">
          <ac:chgData name="Juan Raúl Padrón Griffe" userId="385cb459f0ad6e5a" providerId="LiveId" clId="{4C21E65C-3DA1-42AC-8616-8D49EC08957B}" dt="2024-10-02T17:40:50.751" v="9008" actId="478"/>
          <ac:spMkLst>
            <pc:docMk/>
            <pc:sldMk cId="3777285550" sldId="385"/>
            <ac:spMk id="20" creationId="{4564C94A-E1F8-D6FA-E644-4D7DD9ED8830}"/>
          </ac:spMkLst>
        </pc:spChg>
        <pc:spChg chg="del">
          <ac:chgData name="Juan Raúl Padrón Griffe" userId="385cb459f0ad6e5a" providerId="LiveId" clId="{4C21E65C-3DA1-42AC-8616-8D49EC08957B}" dt="2024-10-02T17:40:50.751" v="9008" actId="478"/>
          <ac:spMkLst>
            <pc:docMk/>
            <pc:sldMk cId="3777285550" sldId="385"/>
            <ac:spMk id="21" creationId="{AAE943CD-0F37-769F-B140-6CE84478B0C6}"/>
          </ac:spMkLst>
        </pc:spChg>
        <pc:spChg chg="del">
          <ac:chgData name="Juan Raúl Padrón Griffe" userId="385cb459f0ad6e5a" providerId="LiveId" clId="{4C21E65C-3DA1-42AC-8616-8D49EC08957B}" dt="2024-10-02T17:40:50.751" v="9008" actId="478"/>
          <ac:spMkLst>
            <pc:docMk/>
            <pc:sldMk cId="3777285550" sldId="385"/>
            <ac:spMk id="22" creationId="{C93FB363-3E6F-76E8-04F0-2C48ADBB05A0}"/>
          </ac:spMkLst>
        </pc:spChg>
        <pc:spChg chg="del">
          <ac:chgData name="Juan Raúl Padrón Griffe" userId="385cb459f0ad6e5a" providerId="LiveId" clId="{4C21E65C-3DA1-42AC-8616-8D49EC08957B}" dt="2024-10-02T17:40:50.751" v="9008" actId="478"/>
          <ac:spMkLst>
            <pc:docMk/>
            <pc:sldMk cId="3777285550" sldId="385"/>
            <ac:spMk id="23" creationId="{78232A44-18F7-7943-B5CF-92DB9914E816}"/>
          </ac:spMkLst>
        </pc:spChg>
        <pc:spChg chg="del">
          <ac:chgData name="Juan Raúl Padrón Griffe" userId="385cb459f0ad6e5a" providerId="LiveId" clId="{4C21E65C-3DA1-42AC-8616-8D49EC08957B}" dt="2024-10-02T17:40:50.751" v="9008" actId="478"/>
          <ac:spMkLst>
            <pc:docMk/>
            <pc:sldMk cId="3777285550" sldId="385"/>
            <ac:spMk id="24" creationId="{AA8C1DC0-FEBF-68B5-20C8-CDD702FE5774}"/>
          </ac:spMkLst>
        </pc:spChg>
        <pc:spChg chg="del">
          <ac:chgData name="Juan Raúl Padrón Griffe" userId="385cb459f0ad6e5a" providerId="LiveId" clId="{4C21E65C-3DA1-42AC-8616-8D49EC08957B}" dt="2024-10-02T17:40:50.751" v="9008" actId="478"/>
          <ac:spMkLst>
            <pc:docMk/>
            <pc:sldMk cId="3777285550" sldId="385"/>
            <ac:spMk id="25" creationId="{0941F3BF-9BD2-C999-7610-6FAADBCEA199}"/>
          </ac:spMkLst>
        </pc:spChg>
        <pc:spChg chg="del">
          <ac:chgData name="Juan Raúl Padrón Griffe" userId="385cb459f0ad6e5a" providerId="LiveId" clId="{4C21E65C-3DA1-42AC-8616-8D49EC08957B}" dt="2024-10-02T17:40:50.751" v="9008" actId="478"/>
          <ac:spMkLst>
            <pc:docMk/>
            <pc:sldMk cId="3777285550" sldId="385"/>
            <ac:spMk id="26" creationId="{F39AADF5-D36C-58DD-2886-C94811CB7F5C}"/>
          </ac:spMkLst>
        </pc:spChg>
        <pc:spChg chg="del">
          <ac:chgData name="Juan Raúl Padrón Griffe" userId="385cb459f0ad6e5a" providerId="LiveId" clId="{4C21E65C-3DA1-42AC-8616-8D49EC08957B}" dt="2024-10-02T17:40:50.751" v="9008" actId="478"/>
          <ac:spMkLst>
            <pc:docMk/>
            <pc:sldMk cId="3777285550" sldId="385"/>
            <ac:spMk id="27" creationId="{D3D7A92F-4196-DC5E-EFC7-3F60FE6D0E2B}"/>
          </ac:spMkLst>
        </pc:spChg>
        <pc:spChg chg="del">
          <ac:chgData name="Juan Raúl Padrón Griffe" userId="385cb459f0ad6e5a" providerId="LiveId" clId="{4C21E65C-3DA1-42AC-8616-8D49EC08957B}" dt="2024-10-02T17:40:50.751" v="9008" actId="478"/>
          <ac:spMkLst>
            <pc:docMk/>
            <pc:sldMk cId="3777285550" sldId="385"/>
            <ac:spMk id="28" creationId="{B5D424BA-FB46-7235-432A-C49035F3EF61}"/>
          </ac:spMkLst>
        </pc:spChg>
        <pc:spChg chg="add mod">
          <ac:chgData name="Juan Raúl Padrón Griffe" userId="385cb459f0ad6e5a" providerId="LiveId" clId="{4C21E65C-3DA1-42AC-8616-8D49EC08957B}" dt="2024-10-02T18:10:32.756" v="9196" actId="1076"/>
          <ac:spMkLst>
            <pc:docMk/>
            <pc:sldMk cId="3777285550" sldId="385"/>
            <ac:spMk id="30" creationId="{634F99D3-9BCE-2CAB-55B3-38B914E6D6A4}"/>
          </ac:spMkLst>
        </pc:spChg>
        <pc:spChg chg="add mod">
          <ac:chgData name="Juan Raúl Padrón Griffe" userId="385cb459f0ad6e5a" providerId="LiveId" clId="{4C21E65C-3DA1-42AC-8616-8D49EC08957B}" dt="2024-10-02T18:27:47.117" v="9404" actId="1076"/>
          <ac:spMkLst>
            <pc:docMk/>
            <pc:sldMk cId="3777285550" sldId="385"/>
            <ac:spMk id="33" creationId="{99430199-F127-A5FD-B1F6-B20AC0325FD8}"/>
          </ac:spMkLst>
        </pc:spChg>
        <pc:spChg chg="mod topLvl">
          <ac:chgData name="Juan Raúl Padrón Griffe" userId="385cb459f0ad6e5a" providerId="LiveId" clId="{4C21E65C-3DA1-42AC-8616-8D49EC08957B}" dt="2024-10-02T18:27:47.117" v="9404" actId="1076"/>
          <ac:spMkLst>
            <pc:docMk/>
            <pc:sldMk cId="3777285550" sldId="385"/>
            <ac:spMk id="35" creationId="{92CBA6E5-7633-6E86-AB58-913461D25493}"/>
          </ac:spMkLst>
        </pc:spChg>
        <pc:spChg chg="mod ord topLvl">
          <ac:chgData name="Juan Raúl Padrón Griffe" userId="385cb459f0ad6e5a" providerId="LiveId" clId="{4C21E65C-3DA1-42AC-8616-8D49EC08957B}" dt="2024-10-02T18:07:15.680" v="9187" actId="164"/>
          <ac:spMkLst>
            <pc:docMk/>
            <pc:sldMk cId="3777285550" sldId="385"/>
            <ac:spMk id="36" creationId="{AABEEE66-8851-7A36-828D-B5C1B8DD6895}"/>
          </ac:spMkLst>
        </pc:spChg>
        <pc:spChg chg="del mod topLvl">
          <ac:chgData name="Juan Raúl Padrón Griffe" userId="385cb459f0ad6e5a" providerId="LiveId" clId="{4C21E65C-3DA1-42AC-8616-8D49EC08957B}" dt="2024-10-02T17:52:22.982" v="9134" actId="478"/>
          <ac:spMkLst>
            <pc:docMk/>
            <pc:sldMk cId="3777285550" sldId="385"/>
            <ac:spMk id="37" creationId="{20C69686-CAE3-6CAC-29C0-B4D5A4EEB9F4}"/>
          </ac:spMkLst>
        </pc:spChg>
        <pc:spChg chg="del mod topLvl">
          <ac:chgData name="Juan Raúl Padrón Griffe" userId="385cb459f0ad6e5a" providerId="LiveId" clId="{4C21E65C-3DA1-42AC-8616-8D49EC08957B}" dt="2024-10-02T17:52:20.807" v="9133" actId="478"/>
          <ac:spMkLst>
            <pc:docMk/>
            <pc:sldMk cId="3777285550" sldId="385"/>
            <ac:spMk id="38" creationId="{011DDC00-B500-1949-8245-D560305A1EBE}"/>
          </ac:spMkLst>
        </pc:spChg>
        <pc:spChg chg="mod ord topLvl">
          <ac:chgData name="Juan Raúl Padrón Griffe" userId="385cb459f0ad6e5a" providerId="LiveId" clId="{4C21E65C-3DA1-42AC-8616-8D49EC08957B}" dt="2024-10-02T18:07:15.680" v="9187" actId="164"/>
          <ac:spMkLst>
            <pc:docMk/>
            <pc:sldMk cId="3777285550" sldId="385"/>
            <ac:spMk id="39" creationId="{45E4E2E8-9466-07ED-7B29-B1BA52AE03EC}"/>
          </ac:spMkLst>
        </pc:spChg>
        <pc:spChg chg="mod ord topLvl">
          <ac:chgData name="Juan Raúl Padrón Griffe" userId="385cb459f0ad6e5a" providerId="LiveId" clId="{4C21E65C-3DA1-42AC-8616-8D49EC08957B}" dt="2024-10-02T18:07:15.680" v="9187" actId="164"/>
          <ac:spMkLst>
            <pc:docMk/>
            <pc:sldMk cId="3777285550" sldId="385"/>
            <ac:spMk id="40" creationId="{FA288D01-C21D-3F30-2485-7FC1B5D709F4}"/>
          </ac:spMkLst>
        </pc:spChg>
        <pc:spChg chg="add mod">
          <ac:chgData name="Juan Raúl Padrón Griffe" userId="385cb459f0ad6e5a" providerId="LiveId" clId="{4C21E65C-3DA1-42AC-8616-8D49EC08957B}" dt="2024-10-02T18:27:47.117" v="9404" actId="1076"/>
          <ac:spMkLst>
            <pc:docMk/>
            <pc:sldMk cId="3777285550" sldId="385"/>
            <ac:spMk id="41" creationId="{1371B6FA-4E55-2A7C-55A8-3527EBCAE701}"/>
          </ac:spMkLst>
        </pc:spChg>
        <pc:spChg chg="add mod">
          <ac:chgData name="Juan Raúl Padrón Griffe" userId="385cb459f0ad6e5a" providerId="LiveId" clId="{4C21E65C-3DA1-42AC-8616-8D49EC08957B}" dt="2024-10-02T18:27:47.117" v="9404" actId="1076"/>
          <ac:spMkLst>
            <pc:docMk/>
            <pc:sldMk cId="3777285550" sldId="385"/>
            <ac:spMk id="44" creationId="{44C09A9A-711F-4890-5C27-E06EE4CBEED0}"/>
          </ac:spMkLst>
        </pc:spChg>
        <pc:spChg chg="add mod">
          <ac:chgData name="Juan Raúl Padrón Griffe" userId="385cb459f0ad6e5a" providerId="LiveId" clId="{4C21E65C-3DA1-42AC-8616-8D49EC08957B}" dt="2024-10-03T13:59:09.771" v="10073" actId="113"/>
          <ac:spMkLst>
            <pc:docMk/>
            <pc:sldMk cId="3777285550" sldId="385"/>
            <ac:spMk id="50" creationId="{DDBAABE0-E9E4-DC6B-EB2D-A53718074E5B}"/>
          </ac:spMkLst>
        </pc:spChg>
        <pc:spChg chg="mod">
          <ac:chgData name="Juan Raúl Padrón Griffe" userId="385cb459f0ad6e5a" providerId="LiveId" clId="{4C21E65C-3DA1-42AC-8616-8D49EC08957B}" dt="2024-10-02T18:27:47.117" v="9404" actId="1076"/>
          <ac:spMkLst>
            <pc:docMk/>
            <pc:sldMk cId="3777285550" sldId="385"/>
            <ac:spMk id="214" creationId="{A07630B2-CC2C-8716-DE04-C629D58D2142}"/>
          </ac:spMkLst>
        </pc:spChg>
        <pc:spChg chg="del">
          <ac:chgData name="Juan Raúl Padrón Griffe" userId="385cb459f0ad6e5a" providerId="LiveId" clId="{4C21E65C-3DA1-42AC-8616-8D49EC08957B}" dt="2024-10-02T17:40:50.751" v="9008" actId="478"/>
          <ac:spMkLst>
            <pc:docMk/>
            <pc:sldMk cId="3777285550" sldId="385"/>
            <ac:spMk id="215" creationId="{1254EA34-D3D0-D4EF-59D0-619820FC59EA}"/>
          </ac:spMkLst>
        </pc:spChg>
        <pc:spChg chg="mod">
          <ac:chgData name="Juan Raúl Padrón Griffe" userId="385cb459f0ad6e5a" providerId="LiveId" clId="{4C21E65C-3DA1-42AC-8616-8D49EC08957B}" dt="2024-10-02T18:27:47.117" v="9404" actId="1076"/>
          <ac:spMkLst>
            <pc:docMk/>
            <pc:sldMk cId="3777285550" sldId="385"/>
            <ac:spMk id="216" creationId="{F036129E-A34A-7DF9-5495-A5347B913F7C}"/>
          </ac:spMkLst>
        </pc:spChg>
        <pc:spChg chg="mod">
          <ac:chgData name="Juan Raúl Padrón Griffe" userId="385cb459f0ad6e5a" providerId="LiveId" clId="{4C21E65C-3DA1-42AC-8616-8D49EC08957B}" dt="2024-10-02T18:27:47.117" v="9404" actId="1076"/>
          <ac:spMkLst>
            <pc:docMk/>
            <pc:sldMk cId="3777285550" sldId="385"/>
            <ac:spMk id="217" creationId="{4ECB1C2D-20F6-6C9C-AAA9-3A0CCB78CA3E}"/>
          </ac:spMkLst>
        </pc:spChg>
        <pc:spChg chg="del">
          <ac:chgData name="Juan Raúl Padrón Griffe" userId="385cb459f0ad6e5a" providerId="LiveId" clId="{4C21E65C-3DA1-42AC-8616-8D49EC08957B}" dt="2024-10-02T17:40:50.751" v="9008" actId="478"/>
          <ac:spMkLst>
            <pc:docMk/>
            <pc:sldMk cId="3777285550" sldId="385"/>
            <ac:spMk id="218" creationId="{D4719820-EBAF-2D14-2A6E-ED167EBE0541}"/>
          </ac:spMkLst>
        </pc:spChg>
        <pc:spChg chg="del mod">
          <ac:chgData name="Juan Raúl Padrón Griffe" userId="385cb459f0ad6e5a" providerId="LiveId" clId="{4C21E65C-3DA1-42AC-8616-8D49EC08957B}" dt="2024-10-02T17:40:50.751" v="9008" actId="478"/>
          <ac:spMkLst>
            <pc:docMk/>
            <pc:sldMk cId="3777285550" sldId="385"/>
            <ac:spMk id="219" creationId="{A156A07D-7891-BE9B-2FAE-68A7D28DC979}"/>
          </ac:spMkLst>
        </pc:spChg>
        <pc:spChg chg="del">
          <ac:chgData name="Juan Raúl Padrón Griffe" userId="385cb459f0ad6e5a" providerId="LiveId" clId="{4C21E65C-3DA1-42AC-8616-8D49EC08957B}" dt="2024-10-02T17:40:50.751" v="9008" actId="478"/>
          <ac:spMkLst>
            <pc:docMk/>
            <pc:sldMk cId="3777285550" sldId="385"/>
            <ac:spMk id="220" creationId="{1507A48C-572D-ABEC-7ACC-72F88E49F591}"/>
          </ac:spMkLst>
        </pc:spChg>
        <pc:spChg chg="del">
          <ac:chgData name="Juan Raúl Padrón Griffe" userId="385cb459f0ad6e5a" providerId="LiveId" clId="{4C21E65C-3DA1-42AC-8616-8D49EC08957B}" dt="2024-10-02T17:40:50.751" v="9008" actId="478"/>
          <ac:spMkLst>
            <pc:docMk/>
            <pc:sldMk cId="3777285550" sldId="385"/>
            <ac:spMk id="222" creationId="{808934C0-CBEF-DA84-9F58-6A7E3839B013}"/>
          </ac:spMkLst>
        </pc:spChg>
        <pc:spChg chg="del mod">
          <ac:chgData name="Juan Raúl Padrón Griffe" userId="385cb459f0ad6e5a" providerId="LiveId" clId="{4C21E65C-3DA1-42AC-8616-8D49EC08957B}" dt="2024-10-02T17:38:36.844" v="8995" actId="478"/>
          <ac:spMkLst>
            <pc:docMk/>
            <pc:sldMk cId="3777285550" sldId="385"/>
            <ac:spMk id="230" creationId="{252482E2-A4B7-041A-8E63-5165C882549B}"/>
          </ac:spMkLst>
        </pc:spChg>
        <pc:spChg chg="del mod">
          <ac:chgData name="Juan Raúl Padrón Griffe" userId="385cb459f0ad6e5a" providerId="LiveId" clId="{4C21E65C-3DA1-42AC-8616-8D49EC08957B}" dt="2024-10-02T17:40:50.751" v="9008" actId="478"/>
          <ac:spMkLst>
            <pc:docMk/>
            <pc:sldMk cId="3777285550" sldId="385"/>
            <ac:spMk id="231" creationId="{83F92D79-B39E-ACA3-8CAE-2841F9D0AB98}"/>
          </ac:spMkLst>
        </pc:spChg>
        <pc:spChg chg="mod">
          <ac:chgData name="Juan Raúl Padrón Griffe" userId="385cb459f0ad6e5a" providerId="LiveId" clId="{4C21E65C-3DA1-42AC-8616-8D49EC08957B}" dt="2024-10-02T18:27:47.117" v="9404" actId="1076"/>
          <ac:spMkLst>
            <pc:docMk/>
            <pc:sldMk cId="3777285550" sldId="385"/>
            <ac:spMk id="259" creationId="{4CCFC665-D82A-D16C-DA30-EB7768B29F04}"/>
          </ac:spMkLst>
        </pc:spChg>
        <pc:spChg chg="mod">
          <ac:chgData name="Juan Raúl Padrón Griffe" userId="385cb459f0ad6e5a" providerId="LiveId" clId="{4C21E65C-3DA1-42AC-8616-8D49EC08957B}" dt="2024-10-02T18:27:47.117" v="9404" actId="1076"/>
          <ac:spMkLst>
            <pc:docMk/>
            <pc:sldMk cId="3777285550" sldId="385"/>
            <ac:spMk id="260" creationId="{7BD1B512-384A-1FED-4BDF-30145538338D}"/>
          </ac:spMkLst>
        </pc:spChg>
        <pc:spChg chg="mod">
          <ac:chgData name="Juan Raúl Padrón Griffe" userId="385cb459f0ad6e5a" providerId="LiveId" clId="{4C21E65C-3DA1-42AC-8616-8D49EC08957B}" dt="2024-10-02T18:27:47.117" v="9404" actId="1076"/>
          <ac:spMkLst>
            <pc:docMk/>
            <pc:sldMk cId="3777285550" sldId="385"/>
            <ac:spMk id="261" creationId="{C7E87DBA-F641-6B98-1C82-9DFB8BB46DFA}"/>
          </ac:spMkLst>
        </pc:spChg>
        <pc:spChg chg="mod">
          <ac:chgData name="Juan Raúl Padrón Griffe" userId="385cb459f0ad6e5a" providerId="LiveId" clId="{4C21E65C-3DA1-42AC-8616-8D49EC08957B}" dt="2024-10-02T18:27:47.117" v="9404" actId="1076"/>
          <ac:spMkLst>
            <pc:docMk/>
            <pc:sldMk cId="3777285550" sldId="385"/>
            <ac:spMk id="262" creationId="{B4CF128F-7B93-FFB0-8661-3FB55012B8FB}"/>
          </ac:spMkLst>
        </pc:spChg>
        <pc:spChg chg="mod">
          <ac:chgData name="Juan Raúl Padrón Griffe" userId="385cb459f0ad6e5a" providerId="LiveId" clId="{4C21E65C-3DA1-42AC-8616-8D49EC08957B}" dt="2024-10-02T18:27:47.117" v="9404" actId="1076"/>
          <ac:spMkLst>
            <pc:docMk/>
            <pc:sldMk cId="3777285550" sldId="385"/>
            <ac:spMk id="263" creationId="{D386296D-7B01-C52A-1481-9CD0994D88BD}"/>
          </ac:spMkLst>
        </pc:spChg>
        <pc:spChg chg="mod">
          <ac:chgData name="Juan Raúl Padrón Griffe" userId="385cb459f0ad6e5a" providerId="LiveId" clId="{4C21E65C-3DA1-42AC-8616-8D49EC08957B}" dt="2024-10-02T18:27:47.117" v="9404" actId="1076"/>
          <ac:spMkLst>
            <pc:docMk/>
            <pc:sldMk cId="3777285550" sldId="385"/>
            <ac:spMk id="264" creationId="{AD171DDB-BDCE-F980-65E8-5C44F9F33419}"/>
          </ac:spMkLst>
        </pc:spChg>
        <pc:spChg chg="mod">
          <ac:chgData name="Juan Raúl Padrón Griffe" userId="385cb459f0ad6e5a" providerId="LiveId" clId="{4C21E65C-3DA1-42AC-8616-8D49EC08957B}" dt="2024-10-02T18:27:47.117" v="9404" actId="1076"/>
          <ac:spMkLst>
            <pc:docMk/>
            <pc:sldMk cId="3777285550" sldId="385"/>
            <ac:spMk id="265" creationId="{DA6E9A9A-D723-E190-43A3-266DC27DC306}"/>
          </ac:spMkLst>
        </pc:spChg>
        <pc:spChg chg="mod">
          <ac:chgData name="Juan Raúl Padrón Griffe" userId="385cb459f0ad6e5a" providerId="LiveId" clId="{4C21E65C-3DA1-42AC-8616-8D49EC08957B}" dt="2024-10-02T18:27:47.117" v="9404" actId="1076"/>
          <ac:spMkLst>
            <pc:docMk/>
            <pc:sldMk cId="3777285550" sldId="385"/>
            <ac:spMk id="266" creationId="{DF13AD72-F15A-9C01-8C48-E0044BB780FA}"/>
          </ac:spMkLst>
        </pc:spChg>
        <pc:spChg chg="mod">
          <ac:chgData name="Juan Raúl Padrón Griffe" userId="385cb459f0ad6e5a" providerId="LiveId" clId="{4C21E65C-3DA1-42AC-8616-8D49EC08957B}" dt="2024-10-02T18:27:47.117" v="9404" actId="1076"/>
          <ac:spMkLst>
            <pc:docMk/>
            <pc:sldMk cId="3777285550" sldId="385"/>
            <ac:spMk id="267" creationId="{B66F9B0C-84FF-9558-0E9F-A1FC7E1AC479}"/>
          </ac:spMkLst>
        </pc:spChg>
        <pc:spChg chg="mod">
          <ac:chgData name="Juan Raúl Padrón Griffe" userId="385cb459f0ad6e5a" providerId="LiveId" clId="{4C21E65C-3DA1-42AC-8616-8D49EC08957B}" dt="2024-10-02T18:27:47.117" v="9404" actId="1076"/>
          <ac:spMkLst>
            <pc:docMk/>
            <pc:sldMk cId="3777285550" sldId="385"/>
            <ac:spMk id="268" creationId="{5D349E15-12A1-FF14-9D91-6E7AAF3EF31F}"/>
          </ac:spMkLst>
        </pc:spChg>
        <pc:spChg chg="mod">
          <ac:chgData name="Juan Raúl Padrón Griffe" userId="385cb459f0ad6e5a" providerId="LiveId" clId="{4C21E65C-3DA1-42AC-8616-8D49EC08957B}" dt="2024-10-02T18:27:47.117" v="9404" actId="1076"/>
          <ac:spMkLst>
            <pc:docMk/>
            <pc:sldMk cId="3777285550" sldId="385"/>
            <ac:spMk id="269" creationId="{6F1AA87F-527E-9E61-E069-2CD9B019F618}"/>
          </ac:spMkLst>
        </pc:spChg>
        <pc:spChg chg="mod">
          <ac:chgData name="Juan Raúl Padrón Griffe" userId="385cb459f0ad6e5a" providerId="LiveId" clId="{4C21E65C-3DA1-42AC-8616-8D49EC08957B}" dt="2024-10-02T18:27:47.117" v="9404" actId="1076"/>
          <ac:spMkLst>
            <pc:docMk/>
            <pc:sldMk cId="3777285550" sldId="385"/>
            <ac:spMk id="270" creationId="{D31654FE-8214-A3A4-EC85-01D7BFBDE0AB}"/>
          </ac:spMkLst>
        </pc:spChg>
        <pc:spChg chg="del">
          <ac:chgData name="Juan Raúl Padrón Griffe" userId="385cb459f0ad6e5a" providerId="LiveId" clId="{4C21E65C-3DA1-42AC-8616-8D49EC08957B}" dt="2024-10-02T17:40:50.751" v="9008" actId="478"/>
          <ac:spMkLst>
            <pc:docMk/>
            <pc:sldMk cId="3777285550" sldId="385"/>
            <ac:spMk id="271" creationId="{CCC4ADE5-DB56-3A5C-8A68-7412D978C29F}"/>
          </ac:spMkLst>
        </pc:spChg>
        <pc:spChg chg="del">
          <ac:chgData name="Juan Raúl Padrón Griffe" userId="385cb459f0ad6e5a" providerId="LiveId" clId="{4C21E65C-3DA1-42AC-8616-8D49EC08957B}" dt="2024-10-02T17:40:50.751" v="9008" actId="478"/>
          <ac:spMkLst>
            <pc:docMk/>
            <pc:sldMk cId="3777285550" sldId="385"/>
            <ac:spMk id="272" creationId="{E425C43A-3668-C6EF-A138-D4CA395A562C}"/>
          </ac:spMkLst>
        </pc:spChg>
        <pc:spChg chg="del">
          <ac:chgData name="Juan Raúl Padrón Griffe" userId="385cb459f0ad6e5a" providerId="LiveId" clId="{4C21E65C-3DA1-42AC-8616-8D49EC08957B}" dt="2024-10-02T17:40:50.751" v="9008" actId="478"/>
          <ac:spMkLst>
            <pc:docMk/>
            <pc:sldMk cId="3777285550" sldId="385"/>
            <ac:spMk id="273" creationId="{0FC3F388-CD35-3021-5397-3DC381EE80CA}"/>
          </ac:spMkLst>
        </pc:spChg>
        <pc:spChg chg="del">
          <ac:chgData name="Juan Raúl Padrón Griffe" userId="385cb459f0ad6e5a" providerId="LiveId" clId="{4C21E65C-3DA1-42AC-8616-8D49EC08957B}" dt="2024-10-02T17:40:50.751" v="9008" actId="478"/>
          <ac:spMkLst>
            <pc:docMk/>
            <pc:sldMk cId="3777285550" sldId="385"/>
            <ac:spMk id="274" creationId="{F8E2827C-B144-833B-C887-52A2664B3247}"/>
          </ac:spMkLst>
        </pc:spChg>
        <pc:spChg chg="del">
          <ac:chgData name="Juan Raúl Padrón Griffe" userId="385cb459f0ad6e5a" providerId="LiveId" clId="{4C21E65C-3DA1-42AC-8616-8D49EC08957B}" dt="2024-10-02T17:40:50.751" v="9008" actId="478"/>
          <ac:spMkLst>
            <pc:docMk/>
            <pc:sldMk cId="3777285550" sldId="385"/>
            <ac:spMk id="275" creationId="{D1B3EFEB-A5FC-5964-F646-BEEFEB240C78}"/>
          </ac:spMkLst>
        </pc:spChg>
        <pc:spChg chg="del">
          <ac:chgData name="Juan Raúl Padrón Griffe" userId="385cb459f0ad6e5a" providerId="LiveId" clId="{4C21E65C-3DA1-42AC-8616-8D49EC08957B}" dt="2024-10-02T17:40:50.751" v="9008" actId="478"/>
          <ac:spMkLst>
            <pc:docMk/>
            <pc:sldMk cId="3777285550" sldId="385"/>
            <ac:spMk id="276" creationId="{7C1DD7A2-960F-F45A-8754-E3216C7D5A3D}"/>
          </ac:spMkLst>
        </pc:spChg>
        <pc:spChg chg="del">
          <ac:chgData name="Juan Raúl Padrón Griffe" userId="385cb459f0ad6e5a" providerId="LiveId" clId="{4C21E65C-3DA1-42AC-8616-8D49EC08957B}" dt="2024-10-02T17:40:50.751" v="9008" actId="478"/>
          <ac:spMkLst>
            <pc:docMk/>
            <pc:sldMk cId="3777285550" sldId="385"/>
            <ac:spMk id="277" creationId="{53840850-6170-44F9-D0F0-FC371B8761C7}"/>
          </ac:spMkLst>
        </pc:spChg>
        <pc:spChg chg="del">
          <ac:chgData name="Juan Raúl Padrón Griffe" userId="385cb459f0ad6e5a" providerId="LiveId" clId="{4C21E65C-3DA1-42AC-8616-8D49EC08957B}" dt="2024-10-02T17:40:50.751" v="9008" actId="478"/>
          <ac:spMkLst>
            <pc:docMk/>
            <pc:sldMk cId="3777285550" sldId="385"/>
            <ac:spMk id="278" creationId="{C49D08D1-7EC9-0E4E-CE59-7970F602F1DB}"/>
          </ac:spMkLst>
        </pc:spChg>
        <pc:spChg chg="del">
          <ac:chgData name="Juan Raúl Padrón Griffe" userId="385cb459f0ad6e5a" providerId="LiveId" clId="{4C21E65C-3DA1-42AC-8616-8D49EC08957B}" dt="2024-10-02T17:40:50.751" v="9008" actId="478"/>
          <ac:spMkLst>
            <pc:docMk/>
            <pc:sldMk cId="3777285550" sldId="385"/>
            <ac:spMk id="279" creationId="{0714A6D1-0F14-FC81-D07E-5B662681B719}"/>
          </ac:spMkLst>
        </pc:spChg>
        <pc:spChg chg="del">
          <ac:chgData name="Juan Raúl Padrón Griffe" userId="385cb459f0ad6e5a" providerId="LiveId" clId="{4C21E65C-3DA1-42AC-8616-8D49EC08957B}" dt="2024-10-02T17:40:50.751" v="9008" actId="478"/>
          <ac:spMkLst>
            <pc:docMk/>
            <pc:sldMk cId="3777285550" sldId="385"/>
            <ac:spMk id="280" creationId="{0CB42D22-DA04-4BC6-B4B6-6D317A906998}"/>
          </ac:spMkLst>
        </pc:spChg>
        <pc:spChg chg="del">
          <ac:chgData name="Juan Raúl Padrón Griffe" userId="385cb459f0ad6e5a" providerId="LiveId" clId="{4C21E65C-3DA1-42AC-8616-8D49EC08957B}" dt="2024-10-02T17:40:50.751" v="9008" actId="478"/>
          <ac:spMkLst>
            <pc:docMk/>
            <pc:sldMk cId="3777285550" sldId="385"/>
            <ac:spMk id="281" creationId="{1567DBE5-3394-5D70-F870-E0E06F43080D}"/>
          </ac:spMkLst>
        </pc:spChg>
        <pc:spChg chg="del">
          <ac:chgData name="Juan Raúl Padrón Griffe" userId="385cb459f0ad6e5a" providerId="LiveId" clId="{4C21E65C-3DA1-42AC-8616-8D49EC08957B}" dt="2024-10-02T17:40:50.751" v="9008" actId="478"/>
          <ac:spMkLst>
            <pc:docMk/>
            <pc:sldMk cId="3777285550" sldId="385"/>
            <ac:spMk id="282" creationId="{DE98417D-A909-5D27-DC70-FA03A5B6B1A0}"/>
          </ac:spMkLst>
        </pc:spChg>
        <pc:spChg chg="del">
          <ac:chgData name="Juan Raúl Padrón Griffe" userId="385cb459f0ad6e5a" providerId="LiveId" clId="{4C21E65C-3DA1-42AC-8616-8D49EC08957B}" dt="2024-10-02T17:40:50.751" v="9008" actId="478"/>
          <ac:spMkLst>
            <pc:docMk/>
            <pc:sldMk cId="3777285550" sldId="385"/>
            <ac:spMk id="283" creationId="{55D7E604-8298-326D-4120-64F6031606DF}"/>
          </ac:spMkLst>
        </pc:spChg>
        <pc:spChg chg="del">
          <ac:chgData name="Juan Raúl Padrón Griffe" userId="385cb459f0ad6e5a" providerId="LiveId" clId="{4C21E65C-3DA1-42AC-8616-8D49EC08957B}" dt="2024-10-02T17:40:50.751" v="9008" actId="478"/>
          <ac:spMkLst>
            <pc:docMk/>
            <pc:sldMk cId="3777285550" sldId="385"/>
            <ac:spMk id="284" creationId="{62705369-4F56-6300-9374-583893872D44}"/>
          </ac:spMkLst>
        </pc:spChg>
        <pc:spChg chg="del">
          <ac:chgData name="Juan Raúl Padrón Griffe" userId="385cb459f0ad6e5a" providerId="LiveId" clId="{4C21E65C-3DA1-42AC-8616-8D49EC08957B}" dt="2024-10-02T17:40:50.751" v="9008" actId="478"/>
          <ac:spMkLst>
            <pc:docMk/>
            <pc:sldMk cId="3777285550" sldId="385"/>
            <ac:spMk id="285" creationId="{504351E2-F539-65EC-EC06-9FB118C3E7C7}"/>
          </ac:spMkLst>
        </pc:spChg>
        <pc:spChg chg="del">
          <ac:chgData name="Juan Raúl Padrón Griffe" userId="385cb459f0ad6e5a" providerId="LiveId" clId="{4C21E65C-3DA1-42AC-8616-8D49EC08957B}" dt="2024-10-02T17:40:50.751" v="9008" actId="478"/>
          <ac:spMkLst>
            <pc:docMk/>
            <pc:sldMk cId="3777285550" sldId="385"/>
            <ac:spMk id="286" creationId="{9D12DEBB-D18F-853F-76A3-1C0B092450E3}"/>
          </ac:spMkLst>
        </pc:spChg>
        <pc:spChg chg="del">
          <ac:chgData name="Juan Raúl Padrón Griffe" userId="385cb459f0ad6e5a" providerId="LiveId" clId="{4C21E65C-3DA1-42AC-8616-8D49EC08957B}" dt="2024-10-02T17:40:50.751" v="9008" actId="478"/>
          <ac:spMkLst>
            <pc:docMk/>
            <pc:sldMk cId="3777285550" sldId="385"/>
            <ac:spMk id="287" creationId="{439D6B1E-FBF4-B486-866A-FEB4ED911614}"/>
          </ac:spMkLst>
        </pc:spChg>
        <pc:spChg chg="del">
          <ac:chgData name="Juan Raúl Padrón Griffe" userId="385cb459f0ad6e5a" providerId="LiveId" clId="{4C21E65C-3DA1-42AC-8616-8D49EC08957B}" dt="2024-10-02T17:40:50.751" v="9008" actId="478"/>
          <ac:spMkLst>
            <pc:docMk/>
            <pc:sldMk cId="3777285550" sldId="385"/>
            <ac:spMk id="288" creationId="{DBFA1C13-485A-DC21-71C5-F9AD46C49ACA}"/>
          </ac:spMkLst>
        </pc:spChg>
        <pc:spChg chg="del">
          <ac:chgData name="Juan Raúl Padrón Griffe" userId="385cb459f0ad6e5a" providerId="LiveId" clId="{4C21E65C-3DA1-42AC-8616-8D49EC08957B}" dt="2024-10-02T17:40:50.751" v="9008" actId="478"/>
          <ac:spMkLst>
            <pc:docMk/>
            <pc:sldMk cId="3777285550" sldId="385"/>
            <ac:spMk id="289" creationId="{7D8C6509-D235-CD46-5A7B-EF44FEDC70E7}"/>
          </ac:spMkLst>
        </pc:spChg>
        <pc:spChg chg="del">
          <ac:chgData name="Juan Raúl Padrón Griffe" userId="385cb459f0ad6e5a" providerId="LiveId" clId="{4C21E65C-3DA1-42AC-8616-8D49EC08957B}" dt="2024-10-02T17:40:50.751" v="9008" actId="478"/>
          <ac:spMkLst>
            <pc:docMk/>
            <pc:sldMk cId="3777285550" sldId="385"/>
            <ac:spMk id="290" creationId="{1E6FC6BF-1365-2567-6744-0C67AD403E8E}"/>
          </ac:spMkLst>
        </pc:spChg>
        <pc:spChg chg="del">
          <ac:chgData name="Juan Raúl Padrón Griffe" userId="385cb459f0ad6e5a" providerId="LiveId" clId="{4C21E65C-3DA1-42AC-8616-8D49EC08957B}" dt="2024-10-02T17:40:50.751" v="9008" actId="478"/>
          <ac:spMkLst>
            <pc:docMk/>
            <pc:sldMk cId="3777285550" sldId="385"/>
            <ac:spMk id="291" creationId="{93AAAEE8-4816-932B-7361-CA41F0502C83}"/>
          </ac:spMkLst>
        </pc:spChg>
        <pc:spChg chg="del">
          <ac:chgData name="Juan Raúl Padrón Griffe" userId="385cb459f0ad6e5a" providerId="LiveId" clId="{4C21E65C-3DA1-42AC-8616-8D49EC08957B}" dt="2024-10-02T17:40:50.751" v="9008" actId="478"/>
          <ac:spMkLst>
            <pc:docMk/>
            <pc:sldMk cId="3777285550" sldId="385"/>
            <ac:spMk id="292" creationId="{0AEB49F6-4E1C-AB51-123B-D8D85CE2A865}"/>
          </ac:spMkLst>
        </pc:spChg>
        <pc:spChg chg="del">
          <ac:chgData name="Juan Raúl Padrón Griffe" userId="385cb459f0ad6e5a" providerId="LiveId" clId="{4C21E65C-3DA1-42AC-8616-8D49EC08957B}" dt="2024-10-02T17:40:50.751" v="9008" actId="478"/>
          <ac:spMkLst>
            <pc:docMk/>
            <pc:sldMk cId="3777285550" sldId="385"/>
            <ac:spMk id="293" creationId="{C8351ED2-884F-CFBC-85B5-7A5E95AE469F}"/>
          </ac:spMkLst>
        </pc:spChg>
        <pc:spChg chg="del">
          <ac:chgData name="Juan Raúl Padrón Griffe" userId="385cb459f0ad6e5a" providerId="LiveId" clId="{4C21E65C-3DA1-42AC-8616-8D49EC08957B}" dt="2024-10-02T17:40:50.751" v="9008" actId="478"/>
          <ac:spMkLst>
            <pc:docMk/>
            <pc:sldMk cId="3777285550" sldId="385"/>
            <ac:spMk id="294" creationId="{BB2A69E7-3B14-8015-F116-CECAAE09EE41}"/>
          </ac:spMkLst>
        </pc:spChg>
        <pc:spChg chg="del">
          <ac:chgData name="Juan Raúl Padrón Griffe" userId="385cb459f0ad6e5a" providerId="LiveId" clId="{4C21E65C-3DA1-42AC-8616-8D49EC08957B}" dt="2024-10-02T17:40:50.751" v="9008" actId="478"/>
          <ac:spMkLst>
            <pc:docMk/>
            <pc:sldMk cId="3777285550" sldId="385"/>
            <ac:spMk id="295" creationId="{FB1B9D6D-C2D6-3338-E7C3-70B3E9E4FD64}"/>
          </ac:spMkLst>
        </pc:spChg>
        <pc:spChg chg="del">
          <ac:chgData name="Juan Raúl Padrón Griffe" userId="385cb459f0ad6e5a" providerId="LiveId" clId="{4C21E65C-3DA1-42AC-8616-8D49EC08957B}" dt="2024-10-02T17:40:50.751" v="9008" actId="478"/>
          <ac:spMkLst>
            <pc:docMk/>
            <pc:sldMk cId="3777285550" sldId="385"/>
            <ac:spMk id="296" creationId="{9DD707AF-D49D-6C6D-2405-06077C879E92}"/>
          </ac:spMkLst>
        </pc:spChg>
        <pc:spChg chg="del">
          <ac:chgData name="Juan Raúl Padrón Griffe" userId="385cb459f0ad6e5a" providerId="LiveId" clId="{4C21E65C-3DA1-42AC-8616-8D49EC08957B}" dt="2024-10-02T17:40:50.751" v="9008" actId="478"/>
          <ac:spMkLst>
            <pc:docMk/>
            <pc:sldMk cId="3777285550" sldId="385"/>
            <ac:spMk id="297" creationId="{F2281200-B4C2-2887-EA5B-71B0E0CF2F62}"/>
          </ac:spMkLst>
        </pc:spChg>
        <pc:spChg chg="del">
          <ac:chgData name="Juan Raúl Padrón Griffe" userId="385cb459f0ad6e5a" providerId="LiveId" clId="{4C21E65C-3DA1-42AC-8616-8D49EC08957B}" dt="2024-10-02T17:40:50.751" v="9008" actId="478"/>
          <ac:spMkLst>
            <pc:docMk/>
            <pc:sldMk cId="3777285550" sldId="385"/>
            <ac:spMk id="298" creationId="{ED88B5D9-666F-4CE3-9BCA-9AAD6541B4A4}"/>
          </ac:spMkLst>
        </pc:spChg>
        <pc:spChg chg="del">
          <ac:chgData name="Juan Raúl Padrón Griffe" userId="385cb459f0ad6e5a" providerId="LiveId" clId="{4C21E65C-3DA1-42AC-8616-8D49EC08957B}" dt="2024-10-02T17:40:50.751" v="9008" actId="478"/>
          <ac:spMkLst>
            <pc:docMk/>
            <pc:sldMk cId="3777285550" sldId="385"/>
            <ac:spMk id="299" creationId="{2A650798-482C-D63B-5736-10C1FEE198DD}"/>
          </ac:spMkLst>
        </pc:spChg>
        <pc:spChg chg="del">
          <ac:chgData name="Juan Raúl Padrón Griffe" userId="385cb459f0ad6e5a" providerId="LiveId" clId="{4C21E65C-3DA1-42AC-8616-8D49EC08957B}" dt="2024-10-02T17:40:50.751" v="9008" actId="478"/>
          <ac:spMkLst>
            <pc:docMk/>
            <pc:sldMk cId="3777285550" sldId="385"/>
            <ac:spMk id="300" creationId="{46344B6D-990B-60AB-F284-83557CB9598A}"/>
          </ac:spMkLst>
        </pc:spChg>
        <pc:spChg chg="del">
          <ac:chgData name="Juan Raúl Padrón Griffe" userId="385cb459f0ad6e5a" providerId="LiveId" clId="{4C21E65C-3DA1-42AC-8616-8D49EC08957B}" dt="2024-10-02T17:40:50.751" v="9008" actId="478"/>
          <ac:spMkLst>
            <pc:docMk/>
            <pc:sldMk cId="3777285550" sldId="385"/>
            <ac:spMk id="301" creationId="{D8A78F0B-F6D3-06E9-C15F-3BC07D52EF28}"/>
          </ac:spMkLst>
        </pc:spChg>
        <pc:spChg chg="del">
          <ac:chgData name="Juan Raúl Padrón Griffe" userId="385cb459f0ad6e5a" providerId="LiveId" clId="{4C21E65C-3DA1-42AC-8616-8D49EC08957B}" dt="2024-10-02T17:40:50.751" v="9008" actId="478"/>
          <ac:spMkLst>
            <pc:docMk/>
            <pc:sldMk cId="3777285550" sldId="385"/>
            <ac:spMk id="302" creationId="{ACD98E14-DCB5-BD09-8D02-BA4F165A2830}"/>
          </ac:spMkLst>
        </pc:spChg>
        <pc:spChg chg="del">
          <ac:chgData name="Juan Raúl Padrón Griffe" userId="385cb459f0ad6e5a" providerId="LiveId" clId="{4C21E65C-3DA1-42AC-8616-8D49EC08957B}" dt="2024-10-02T17:40:50.751" v="9008" actId="478"/>
          <ac:spMkLst>
            <pc:docMk/>
            <pc:sldMk cId="3777285550" sldId="385"/>
            <ac:spMk id="303" creationId="{EADFDD08-DC3D-0046-3784-8A9B9F884FF3}"/>
          </ac:spMkLst>
        </pc:spChg>
        <pc:spChg chg="del">
          <ac:chgData name="Juan Raúl Padrón Griffe" userId="385cb459f0ad6e5a" providerId="LiveId" clId="{4C21E65C-3DA1-42AC-8616-8D49EC08957B}" dt="2024-10-02T17:40:50.751" v="9008" actId="478"/>
          <ac:spMkLst>
            <pc:docMk/>
            <pc:sldMk cId="3777285550" sldId="385"/>
            <ac:spMk id="304" creationId="{FCEB1FB5-7DF8-C209-B4DD-C71EEAFC4B14}"/>
          </ac:spMkLst>
        </pc:spChg>
        <pc:spChg chg="del">
          <ac:chgData name="Juan Raúl Padrón Griffe" userId="385cb459f0ad6e5a" providerId="LiveId" clId="{4C21E65C-3DA1-42AC-8616-8D49EC08957B}" dt="2024-10-02T17:40:50.751" v="9008" actId="478"/>
          <ac:spMkLst>
            <pc:docMk/>
            <pc:sldMk cId="3777285550" sldId="385"/>
            <ac:spMk id="305" creationId="{EED77C26-F586-949B-9397-AA34E74EC73C}"/>
          </ac:spMkLst>
        </pc:spChg>
        <pc:spChg chg="del">
          <ac:chgData name="Juan Raúl Padrón Griffe" userId="385cb459f0ad6e5a" providerId="LiveId" clId="{4C21E65C-3DA1-42AC-8616-8D49EC08957B}" dt="2024-10-02T17:40:50.751" v="9008" actId="478"/>
          <ac:spMkLst>
            <pc:docMk/>
            <pc:sldMk cId="3777285550" sldId="385"/>
            <ac:spMk id="306" creationId="{EE3B1683-2960-6EEB-25F8-E4173E30AF5A}"/>
          </ac:spMkLst>
        </pc:spChg>
        <pc:spChg chg="del">
          <ac:chgData name="Juan Raúl Padrón Griffe" userId="385cb459f0ad6e5a" providerId="LiveId" clId="{4C21E65C-3DA1-42AC-8616-8D49EC08957B}" dt="2024-10-02T17:40:50.751" v="9008" actId="478"/>
          <ac:spMkLst>
            <pc:docMk/>
            <pc:sldMk cId="3777285550" sldId="385"/>
            <ac:spMk id="307" creationId="{4405954E-EA84-3ED8-54BA-1046AA5D5C31}"/>
          </ac:spMkLst>
        </pc:spChg>
        <pc:spChg chg="del">
          <ac:chgData name="Juan Raúl Padrón Griffe" userId="385cb459f0ad6e5a" providerId="LiveId" clId="{4C21E65C-3DA1-42AC-8616-8D49EC08957B}" dt="2024-10-02T17:40:50.751" v="9008" actId="478"/>
          <ac:spMkLst>
            <pc:docMk/>
            <pc:sldMk cId="3777285550" sldId="385"/>
            <ac:spMk id="308" creationId="{FEF0BFF9-B822-80D1-4F10-8B5EBC1C5F5B}"/>
          </ac:spMkLst>
        </pc:spChg>
        <pc:spChg chg="del">
          <ac:chgData name="Juan Raúl Padrón Griffe" userId="385cb459f0ad6e5a" providerId="LiveId" clId="{4C21E65C-3DA1-42AC-8616-8D49EC08957B}" dt="2024-10-02T17:40:50.751" v="9008" actId="478"/>
          <ac:spMkLst>
            <pc:docMk/>
            <pc:sldMk cId="3777285550" sldId="385"/>
            <ac:spMk id="309" creationId="{12EE44AB-E846-40CD-7F4A-8980BA55D40E}"/>
          </ac:spMkLst>
        </pc:spChg>
        <pc:spChg chg="del">
          <ac:chgData name="Juan Raúl Padrón Griffe" userId="385cb459f0ad6e5a" providerId="LiveId" clId="{4C21E65C-3DA1-42AC-8616-8D49EC08957B}" dt="2024-10-02T17:40:50.751" v="9008" actId="478"/>
          <ac:spMkLst>
            <pc:docMk/>
            <pc:sldMk cId="3777285550" sldId="385"/>
            <ac:spMk id="310" creationId="{887A16A7-A8A9-D5B2-6DDF-D337FE3244C9}"/>
          </ac:spMkLst>
        </pc:spChg>
        <pc:spChg chg="del">
          <ac:chgData name="Juan Raúl Padrón Griffe" userId="385cb459f0ad6e5a" providerId="LiveId" clId="{4C21E65C-3DA1-42AC-8616-8D49EC08957B}" dt="2024-10-02T17:40:50.751" v="9008" actId="478"/>
          <ac:spMkLst>
            <pc:docMk/>
            <pc:sldMk cId="3777285550" sldId="385"/>
            <ac:spMk id="311" creationId="{6DD9B029-5175-EE2B-38BD-30FB788432F1}"/>
          </ac:spMkLst>
        </pc:spChg>
        <pc:spChg chg="del">
          <ac:chgData name="Juan Raúl Padrón Griffe" userId="385cb459f0ad6e5a" providerId="LiveId" clId="{4C21E65C-3DA1-42AC-8616-8D49EC08957B}" dt="2024-10-02T17:40:50.751" v="9008" actId="478"/>
          <ac:spMkLst>
            <pc:docMk/>
            <pc:sldMk cId="3777285550" sldId="385"/>
            <ac:spMk id="312" creationId="{93366820-665D-EB09-A9B8-2722AC9ABD63}"/>
          </ac:spMkLst>
        </pc:spChg>
        <pc:spChg chg="del">
          <ac:chgData name="Juan Raúl Padrón Griffe" userId="385cb459f0ad6e5a" providerId="LiveId" clId="{4C21E65C-3DA1-42AC-8616-8D49EC08957B}" dt="2024-10-02T17:40:50.751" v="9008" actId="478"/>
          <ac:spMkLst>
            <pc:docMk/>
            <pc:sldMk cId="3777285550" sldId="385"/>
            <ac:spMk id="313" creationId="{67D8D283-A51C-366F-2496-8A12B9631179}"/>
          </ac:spMkLst>
        </pc:spChg>
        <pc:spChg chg="del">
          <ac:chgData name="Juan Raúl Padrón Griffe" userId="385cb459f0ad6e5a" providerId="LiveId" clId="{4C21E65C-3DA1-42AC-8616-8D49EC08957B}" dt="2024-10-02T17:40:50.751" v="9008" actId="478"/>
          <ac:spMkLst>
            <pc:docMk/>
            <pc:sldMk cId="3777285550" sldId="385"/>
            <ac:spMk id="314" creationId="{02C7D6E0-10F9-4E3C-35D6-308C7B4C02B5}"/>
          </ac:spMkLst>
        </pc:spChg>
        <pc:spChg chg="del">
          <ac:chgData name="Juan Raúl Padrón Griffe" userId="385cb459f0ad6e5a" providerId="LiveId" clId="{4C21E65C-3DA1-42AC-8616-8D49EC08957B}" dt="2024-10-02T17:40:50.751" v="9008" actId="478"/>
          <ac:spMkLst>
            <pc:docMk/>
            <pc:sldMk cId="3777285550" sldId="385"/>
            <ac:spMk id="315" creationId="{20DC6740-2F8F-B7D5-B2CB-D4B457A054D9}"/>
          </ac:spMkLst>
        </pc:spChg>
        <pc:spChg chg="del">
          <ac:chgData name="Juan Raúl Padrón Griffe" userId="385cb459f0ad6e5a" providerId="LiveId" clId="{4C21E65C-3DA1-42AC-8616-8D49EC08957B}" dt="2024-10-02T17:40:50.751" v="9008" actId="478"/>
          <ac:spMkLst>
            <pc:docMk/>
            <pc:sldMk cId="3777285550" sldId="385"/>
            <ac:spMk id="316" creationId="{1E725602-DC91-7EED-E775-B85276600330}"/>
          </ac:spMkLst>
        </pc:spChg>
        <pc:spChg chg="del">
          <ac:chgData name="Juan Raúl Padrón Griffe" userId="385cb459f0ad6e5a" providerId="LiveId" clId="{4C21E65C-3DA1-42AC-8616-8D49EC08957B}" dt="2024-10-02T17:40:50.751" v="9008" actId="478"/>
          <ac:spMkLst>
            <pc:docMk/>
            <pc:sldMk cId="3777285550" sldId="385"/>
            <ac:spMk id="317" creationId="{C4B28A25-515D-FB47-1198-0455A795088A}"/>
          </ac:spMkLst>
        </pc:spChg>
        <pc:spChg chg="mod">
          <ac:chgData name="Juan Raúl Padrón Griffe" userId="385cb459f0ad6e5a" providerId="LiveId" clId="{4C21E65C-3DA1-42AC-8616-8D49EC08957B}" dt="2024-10-02T18:27:47.117" v="9404" actId="1076"/>
          <ac:spMkLst>
            <pc:docMk/>
            <pc:sldMk cId="3777285550" sldId="385"/>
            <ac:spMk id="318" creationId="{EB9B6069-497A-7AEB-A2D0-E12F16BA0645}"/>
          </ac:spMkLst>
        </pc:spChg>
        <pc:spChg chg="mod">
          <ac:chgData name="Juan Raúl Padrón Griffe" userId="385cb459f0ad6e5a" providerId="LiveId" clId="{4C21E65C-3DA1-42AC-8616-8D49EC08957B}" dt="2024-10-02T18:27:47.117" v="9404" actId="1076"/>
          <ac:spMkLst>
            <pc:docMk/>
            <pc:sldMk cId="3777285550" sldId="385"/>
            <ac:spMk id="319" creationId="{49776DD3-A9CA-917D-E135-1330724769BC}"/>
          </ac:spMkLst>
        </pc:spChg>
        <pc:spChg chg="mod">
          <ac:chgData name="Juan Raúl Padrón Griffe" userId="385cb459f0ad6e5a" providerId="LiveId" clId="{4C21E65C-3DA1-42AC-8616-8D49EC08957B}" dt="2024-10-02T18:27:47.117" v="9404" actId="1076"/>
          <ac:spMkLst>
            <pc:docMk/>
            <pc:sldMk cId="3777285550" sldId="385"/>
            <ac:spMk id="320" creationId="{F57BB0D9-EFAA-4BE5-17AE-CCA1BF9F670D}"/>
          </ac:spMkLst>
        </pc:spChg>
        <pc:spChg chg="mod">
          <ac:chgData name="Juan Raúl Padrón Griffe" userId="385cb459f0ad6e5a" providerId="LiveId" clId="{4C21E65C-3DA1-42AC-8616-8D49EC08957B}" dt="2024-10-02T18:27:47.117" v="9404" actId="1076"/>
          <ac:spMkLst>
            <pc:docMk/>
            <pc:sldMk cId="3777285550" sldId="385"/>
            <ac:spMk id="321" creationId="{C3C2992A-1B70-AB24-A085-B91ED568564F}"/>
          </ac:spMkLst>
        </pc:spChg>
        <pc:spChg chg="mod">
          <ac:chgData name="Juan Raúl Padrón Griffe" userId="385cb459f0ad6e5a" providerId="LiveId" clId="{4C21E65C-3DA1-42AC-8616-8D49EC08957B}" dt="2024-10-02T18:27:47.117" v="9404" actId="1076"/>
          <ac:spMkLst>
            <pc:docMk/>
            <pc:sldMk cId="3777285550" sldId="385"/>
            <ac:spMk id="322" creationId="{56827739-3E86-3A77-28BF-780036D1D96F}"/>
          </ac:spMkLst>
        </pc:spChg>
        <pc:spChg chg="mod">
          <ac:chgData name="Juan Raúl Padrón Griffe" userId="385cb459f0ad6e5a" providerId="LiveId" clId="{4C21E65C-3DA1-42AC-8616-8D49EC08957B}" dt="2024-10-02T18:27:47.117" v="9404" actId="1076"/>
          <ac:spMkLst>
            <pc:docMk/>
            <pc:sldMk cId="3777285550" sldId="385"/>
            <ac:spMk id="323" creationId="{CD1E5119-38D8-151D-B638-BD0594226A87}"/>
          </ac:spMkLst>
        </pc:spChg>
        <pc:spChg chg="mod">
          <ac:chgData name="Juan Raúl Padrón Griffe" userId="385cb459f0ad6e5a" providerId="LiveId" clId="{4C21E65C-3DA1-42AC-8616-8D49EC08957B}" dt="2024-10-02T18:27:47.117" v="9404" actId="1076"/>
          <ac:spMkLst>
            <pc:docMk/>
            <pc:sldMk cId="3777285550" sldId="385"/>
            <ac:spMk id="324" creationId="{CD89EB92-97CB-7333-98A1-845176817D30}"/>
          </ac:spMkLst>
        </pc:spChg>
        <pc:spChg chg="mod">
          <ac:chgData name="Juan Raúl Padrón Griffe" userId="385cb459f0ad6e5a" providerId="LiveId" clId="{4C21E65C-3DA1-42AC-8616-8D49EC08957B}" dt="2024-10-02T18:27:47.117" v="9404" actId="1076"/>
          <ac:spMkLst>
            <pc:docMk/>
            <pc:sldMk cId="3777285550" sldId="385"/>
            <ac:spMk id="325" creationId="{6CA564FE-A5C9-643A-2D44-F2AEE1FB6D26}"/>
          </ac:spMkLst>
        </pc:spChg>
        <pc:spChg chg="mod">
          <ac:chgData name="Juan Raúl Padrón Griffe" userId="385cb459f0ad6e5a" providerId="LiveId" clId="{4C21E65C-3DA1-42AC-8616-8D49EC08957B}" dt="2024-10-02T18:27:47.117" v="9404" actId="1076"/>
          <ac:spMkLst>
            <pc:docMk/>
            <pc:sldMk cId="3777285550" sldId="385"/>
            <ac:spMk id="326" creationId="{6923929F-571D-BD4F-E971-714758EFB71F}"/>
          </ac:spMkLst>
        </pc:spChg>
        <pc:spChg chg="mod">
          <ac:chgData name="Juan Raúl Padrón Griffe" userId="385cb459f0ad6e5a" providerId="LiveId" clId="{4C21E65C-3DA1-42AC-8616-8D49EC08957B}" dt="2024-10-02T18:27:47.117" v="9404" actId="1076"/>
          <ac:spMkLst>
            <pc:docMk/>
            <pc:sldMk cId="3777285550" sldId="385"/>
            <ac:spMk id="327" creationId="{6AD2A96A-2287-DAC5-F10B-EB1B9F905134}"/>
          </ac:spMkLst>
        </pc:spChg>
        <pc:spChg chg="mod">
          <ac:chgData name="Juan Raúl Padrón Griffe" userId="385cb459f0ad6e5a" providerId="LiveId" clId="{4C21E65C-3DA1-42AC-8616-8D49EC08957B}" dt="2024-10-02T18:27:47.117" v="9404" actId="1076"/>
          <ac:spMkLst>
            <pc:docMk/>
            <pc:sldMk cId="3777285550" sldId="385"/>
            <ac:spMk id="328" creationId="{511B0515-463B-1231-A31F-BE5ECF923A4A}"/>
          </ac:spMkLst>
        </pc:spChg>
        <pc:spChg chg="mod">
          <ac:chgData name="Juan Raúl Padrón Griffe" userId="385cb459f0ad6e5a" providerId="LiveId" clId="{4C21E65C-3DA1-42AC-8616-8D49EC08957B}" dt="2024-10-02T18:27:47.117" v="9404" actId="1076"/>
          <ac:spMkLst>
            <pc:docMk/>
            <pc:sldMk cId="3777285550" sldId="385"/>
            <ac:spMk id="329" creationId="{8C967F6B-E429-2ED7-71F6-5F4351D9DDD9}"/>
          </ac:spMkLst>
        </pc:spChg>
        <pc:spChg chg="mod">
          <ac:chgData name="Juan Raúl Padrón Griffe" userId="385cb459f0ad6e5a" providerId="LiveId" clId="{4C21E65C-3DA1-42AC-8616-8D49EC08957B}" dt="2024-10-02T18:27:47.117" v="9404" actId="1076"/>
          <ac:spMkLst>
            <pc:docMk/>
            <pc:sldMk cId="3777285550" sldId="385"/>
            <ac:spMk id="330" creationId="{7AD8DA9E-ABDE-FABB-5592-C4F4F547C161}"/>
          </ac:spMkLst>
        </pc:spChg>
        <pc:spChg chg="mod">
          <ac:chgData name="Juan Raúl Padrón Griffe" userId="385cb459f0ad6e5a" providerId="LiveId" clId="{4C21E65C-3DA1-42AC-8616-8D49EC08957B}" dt="2024-10-02T18:27:47.117" v="9404" actId="1076"/>
          <ac:spMkLst>
            <pc:docMk/>
            <pc:sldMk cId="3777285550" sldId="385"/>
            <ac:spMk id="331" creationId="{56DFC7BC-3091-EA1A-1116-22BF95D9CB29}"/>
          </ac:spMkLst>
        </pc:spChg>
        <pc:spChg chg="mod">
          <ac:chgData name="Juan Raúl Padrón Griffe" userId="385cb459f0ad6e5a" providerId="LiveId" clId="{4C21E65C-3DA1-42AC-8616-8D49EC08957B}" dt="2024-10-02T18:27:47.117" v="9404" actId="1076"/>
          <ac:spMkLst>
            <pc:docMk/>
            <pc:sldMk cId="3777285550" sldId="385"/>
            <ac:spMk id="332" creationId="{A72D33ED-DB4B-1BDE-6CC7-D852780A4CF2}"/>
          </ac:spMkLst>
        </pc:spChg>
        <pc:spChg chg="mod">
          <ac:chgData name="Juan Raúl Padrón Griffe" userId="385cb459f0ad6e5a" providerId="LiveId" clId="{4C21E65C-3DA1-42AC-8616-8D49EC08957B}" dt="2024-10-02T18:27:47.117" v="9404" actId="1076"/>
          <ac:spMkLst>
            <pc:docMk/>
            <pc:sldMk cId="3777285550" sldId="385"/>
            <ac:spMk id="333" creationId="{4974E54A-AC51-0065-9B16-FE63F0055BE4}"/>
          </ac:spMkLst>
        </pc:spChg>
        <pc:spChg chg="mod">
          <ac:chgData name="Juan Raúl Padrón Griffe" userId="385cb459f0ad6e5a" providerId="LiveId" clId="{4C21E65C-3DA1-42AC-8616-8D49EC08957B}" dt="2024-10-02T18:27:47.117" v="9404" actId="1076"/>
          <ac:spMkLst>
            <pc:docMk/>
            <pc:sldMk cId="3777285550" sldId="385"/>
            <ac:spMk id="334" creationId="{8347DDED-29BD-F078-13F7-8FE61C63ECA6}"/>
          </ac:spMkLst>
        </pc:spChg>
        <pc:spChg chg="mod">
          <ac:chgData name="Juan Raúl Padrón Griffe" userId="385cb459f0ad6e5a" providerId="LiveId" clId="{4C21E65C-3DA1-42AC-8616-8D49EC08957B}" dt="2024-10-02T18:27:47.117" v="9404" actId="1076"/>
          <ac:spMkLst>
            <pc:docMk/>
            <pc:sldMk cId="3777285550" sldId="385"/>
            <ac:spMk id="335" creationId="{DC74107D-A07B-B87F-2C69-A2E832C1CCA5}"/>
          </ac:spMkLst>
        </pc:spChg>
        <pc:spChg chg="mod">
          <ac:chgData name="Juan Raúl Padrón Griffe" userId="385cb459f0ad6e5a" providerId="LiveId" clId="{4C21E65C-3DA1-42AC-8616-8D49EC08957B}" dt="2024-10-02T18:27:47.117" v="9404" actId="1076"/>
          <ac:spMkLst>
            <pc:docMk/>
            <pc:sldMk cId="3777285550" sldId="385"/>
            <ac:spMk id="336" creationId="{5F2DB1C9-9867-9C5E-EB3C-7C2FB2493CE9}"/>
          </ac:spMkLst>
        </pc:spChg>
        <pc:spChg chg="mod">
          <ac:chgData name="Juan Raúl Padrón Griffe" userId="385cb459f0ad6e5a" providerId="LiveId" clId="{4C21E65C-3DA1-42AC-8616-8D49EC08957B}" dt="2024-10-02T18:27:47.117" v="9404" actId="1076"/>
          <ac:spMkLst>
            <pc:docMk/>
            <pc:sldMk cId="3777285550" sldId="385"/>
            <ac:spMk id="337" creationId="{3A9E19A4-97C2-F933-F8B7-875CA32B454B}"/>
          </ac:spMkLst>
        </pc:spChg>
        <pc:spChg chg="mod">
          <ac:chgData name="Juan Raúl Padrón Griffe" userId="385cb459f0ad6e5a" providerId="LiveId" clId="{4C21E65C-3DA1-42AC-8616-8D49EC08957B}" dt="2024-10-02T18:27:47.117" v="9404" actId="1076"/>
          <ac:spMkLst>
            <pc:docMk/>
            <pc:sldMk cId="3777285550" sldId="385"/>
            <ac:spMk id="338" creationId="{65CD7E5A-0DE3-7201-3721-390E6F334204}"/>
          </ac:spMkLst>
        </pc:spChg>
        <pc:spChg chg="mod">
          <ac:chgData name="Juan Raúl Padrón Griffe" userId="385cb459f0ad6e5a" providerId="LiveId" clId="{4C21E65C-3DA1-42AC-8616-8D49EC08957B}" dt="2024-10-02T18:27:47.117" v="9404" actId="1076"/>
          <ac:spMkLst>
            <pc:docMk/>
            <pc:sldMk cId="3777285550" sldId="385"/>
            <ac:spMk id="339" creationId="{F2CAB755-EB4A-65C1-CDB3-E66BB6E933B5}"/>
          </ac:spMkLst>
        </pc:spChg>
        <pc:spChg chg="mod">
          <ac:chgData name="Juan Raúl Padrón Griffe" userId="385cb459f0ad6e5a" providerId="LiveId" clId="{4C21E65C-3DA1-42AC-8616-8D49EC08957B}" dt="2024-10-02T18:27:47.117" v="9404" actId="1076"/>
          <ac:spMkLst>
            <pc:docMk/>
            <pc:sldMk cId="3777285550" sldId="385"/>
            <ac:spMk id="340" creationId="{098440DD-6234-9385-8378-CE04FB301FE3}"/>
          </ac:spMkLst>
        </pc:spChg>
        <pc:spChg chg="mod">
          <ac:chgData name="Juan Raúl Padrón Griffe" userId="385cb459f0ad6e5a" providerId="LiveId" clId="{4C21E65C-3DA1-42AC-8616-8D49EC08957B}" dt="2024-10-02T18:27:47.117" v="9404" actId="1076"/>
          <ac:spMkLst>
            <pc:docMk/>
            <pc:sldMk cId="3777285550" sldId="385"/>
            <ac:spMk id="341" creationId="{6C0E2254-2DF6-2974-3E7C-0F99C4FA8167}"/>
          </ac:spMkLst>
        </pc:spChg>
        <pc:spChg chg="mod">
          <ac:chgData name="Juan Raúl Padrón Griffe" userId="385cb459f0ad6e5a" providerId="LiveId" clId="{4C21E65C-3DA1-42AC-8616-8D49EC08957B}" dt="2024-10-02T18:27:47.117" v="9404" actId="1076"/>
          <ac:spMkLst>
            <pc:docMk/>
            <pc:sldMk cId="3777285550" sldId="385"/>
            <ac:spMk id="342" creationId="{F5959462-6D59-0C79-97A3-2953A5F9E814}"/>
          </ac:spMkLst>
        </pc:spChg>
        <pc:spChg chg="mod">
          <ac:chgData name="Juan Raúl Padrón Griffe" userId="385cb459f0ad6e5a" providerId="LiveId" clId="{4C21E65C-3DA1-42AC-8616-8D49EC08957B}" dt="2024-10-02T18:27:47.117" v="9404" actId="1076"/>
          <ac:spMkLst>
            <pc:docMk/>
            <pc:sldMk cId="3777285550" sldId="385"/>
            <ac:spMk id="343" creationId="{D07D3FE4-E95C-C9A9-C329-EED06BAC18F3}"/>
          </ac:spMkLst>
        </pc:spChg>
        <pc:spChg chg="mod">
          <ac:chgData name="Juan Raúl Padrón Griffe" userId="385cb459f0ad6e5a" providerId="LiveId" clId="{4C21E65C-3DA1-42AC-8616-8D49EC08957B}" dt="2024-10-02T18:27:47.117" v="9404" actId="1076"/>
          <ac:spMkLst>
            <pc:docMk/>
            <pc:sldMk cId="3777285550" sldId="385"/>
            <ac:spMk id="344" creationId="{49EFA556-3A86-BF21-A500-FC83721BF037}"/>
          </ac:spMkLst>
        </pc:spChg>
        <pc:spChg chg="mod">
          <ac:chgData name="Juan Raúl Padrón Griffe" userId="385cb459f0ad6e5a" providerId="LiveId" clId="{4C21E65C-3DA1-42AC-8616-8D49EC08957B}" dt="2024-10-02T18:27:47.117" v="9404" actId="1076"/>
          <ac:spMkLst>
            <pc:docMk/>
            <pc:sldMk cId="3777285550" sldId="385"/>
            <ac:spMk id="345" creationId="{CD7A0591-FFF8-BCE2-84E9-59D8B9256B6E}"/>
          </ac:spMkLst>
        </pc:spChg>
        <pc:spChg chg="mod">
          <ac:chgData name="Juan Raúl Padrón Griffe" userId="385cb459f0ad6e5a" providerId="LiveId" clId="{4C21E65C-3DA1-42AC-8616-8D49EC08957B}" dt="2024-10-02T18:27:47.117" v="9404" actId="1076"/>
          <ac:spMkLst>
            <pc:docMk/>
            <pc:sldMk cId="3777285550" sldId="385"/>
            <ac:spMk id="346" creationId="{6CF4EFA0-8D82-A2D8-7773-82AA32C7C9B2}"/>
          </ac:spMkLst>
        </pc:spChg>
        <pc:spChg chg="mod">
          <ac:chgData name="Juan Raúl Padrón Griffe" userId="385cb459f0ad6e5a" providerId="LiveId" clId="{4C21E65C-3DA1-42AC-8616-8D49EC08957B}" dt="2024-10-02T18:27:47.117" v="9404" actId="1076"/>
          <ac:spMkLst>
            <pc:docMk/>
            <pc:sldMk cId="3777285550" sldId="385"/>
            <ac:spMk id="347" creationId="{8E4154F2-D1D0-A469-0B63-AE5848C18F76}"/>
          </ac:spMkLst>
        </pc:spChg>
        <pc:spChg chg="mod">
          <ac:chgData name="Juan Raúl Padrón Griffe" userId="385cb459f0ad6e5a" providerId="LiveId" clId="{4C21E65C-3DA1-42AC-8616-8D49EC08957B}" dt="2024-10-02T18:27:47.117" v="9404" actId="1076"/>
          <ac:spMkLst>
            <pc:docMk/>
            <pc:sldMk cId="3777285550" sldId="385"/>
            <ac:spMk id="348" creationId="{350DCC2E-CD04-61E0-B71E-699E381A23D9}"/>
          </ac:spMkLst>
        </pc:spChg>
        <pc:spChg chg="mod">
          <ac:chgData name="Juan Raúl Padrón Griffe" userId="385cb459f0ad6e5a" providerId="LiveId" clId="{4C21E65C-3DA1-42AC-8616-8D49EC08957B}" dt="2024-10-02T18:27:47.117" v="9404" actId="1076"/>
          <ac:spMkLst>
            <pc:docMk/>
            <pc:sldMk cId="3777285550" sldId="385"/>
            <ac:spMk id="349" creationId="{85485049-5CB1-0942-B943-544843267CCE}"/>
          </ac:spMkLst>
        </pc:spChg>
        <pc:spChg chg="mod">
          <ac:chgData name="Juan Raúl Padrón Griffe" userId="385cb459f0ad6e5a" providerId="LiveId" clId="{4C21E65C-3DA1-42AC-8616-8D49EC08957B}" dt="2024-10-02T18:27:47.117" v="9404" actId="1076"/>
          <ac:spMkLst>
            <pc:docMk/>
            <pc:sldMk cId="3777285550" sldId="385"/>
            <ac:spMk id="350" creationId="{6662A886-DBEA-9805-9E45-CB91AF644E44}"/>
          </ac:spMkLst>
        </pc:spChg>
        <pc:spChg chg="mod">
          <ac:chgData name="Juan Raúl Padrón Griffe" userId="385cb459f0ad6e5a" providerId="LiveId" clId="{4C21E65C-3DA1-42AC-8616-8D49EC08957B}" dt="2024-10-02T18:27:47.117" v="9404" actId="1076"/>
          <ac:spMkLst>
            <pc:docMk/>
            <pc:sldMk cId="3777285550" sldId="385"/>
            <ac:spMk id="351" creationId="{E1E12D83-A9F1-DA29-B878-A2A60B817A66}"/>
          </ac:spMkLst>
        </pc:spChg>
        <pc:spChg chg="mod">
          <ac:chgData name="Juan Raúl Padrón Griffe" userId="385cb459f0ad6e5a" providerId="LiveId" clId="{4C21E65C-3DA1-42AC-8616-8D49EC08957B}" dt="2024-10-02T18:27:47.117" v="9404" actId="1076"/>
          <ac:spMkLst>
            <pc:docMk/>
            <pc:sldMk cId="3777285550" sldId="385"/>
            <ac:spMk id="352" creationId="{CDA76781-1F8F-5FFC-530E-86B4104266E7}"/>
          </ac:spMkLst>
        </pc:spChg>
        <pc:spChg chg="mod">
          <ac:chgData name="Juan Raúl Padrón Griffe" userId="385cb459f0ad6e5a" providerId="LiveId" clId="{4C21E65C-3DA1-42AC-8616-8D49EC08957B}" dt="2024-10-02T18:27:47.117" v="9404" actId="1076"/>
          <ac:spMkLst>
            <pc:docMk/>
            <pc:sldMk cId="3777285550" sldId="385"/>
            <ac:spMk id="353" creationId="{424FE536-C2D4-122B-A415-A30C105CA658}"/>
          </ac:spMkLst>
        </pc:spChg>
        <pc:spChg chg="mod">
          <ac:chgData name="Juan Raúl Padrón Griffe" userId="385cb459f0ad6e5a" providerId="LiveId" clId="{4C21E65C-3DA1-42AC-8616-8D49EC08957B}" dt="2024-10-02T18:27:47.117" v="9404" actId="1076"/>
          <ac:spMkLst>
            <pc:docMk/>
            <pc:sldMk cId="3777285550" sldId="385"/>
            <ac:spMk id="354" creationId="{B6BC1E5C-1219-4382-E7DB-A4EB06A29B96}"/>
          </ac:spMkLst>
        </pc:spChg>
        <pc:spChg chg="mod">
          <ac:chgData name="Juan Raúl Padrón Griffe" userId="385cb459f0ad6e5a" providerId="LiveId" clId="{4C21E65C-3DA1-42AC-8616-8D49EC08957B}" dt="2024-10-02T18:27:47.117" v="9404" actId="1076"/>
          <ac:spMkLst>
            <pc:docMk/>
            <pc:sldMk cId="3777285550" sldId="385"/>
            <ac:spMk id="355" creationId="{2F131C15-2AB8-62D9-FC56-6A044DAA3A96}"/>
          </ac:spMkLst>
        </pc:spChg>
        <pc:spChg chg="mod">
          <ac:chgData name="Juan Raúl Padrón Griffe" userId="385cb459f0ad6e5a" providerId="LiveId" clId="{4C21E65C-3DA1-42AC-8616-8D49EC08957B}" dt="2024-10-02T18:27:47.117" v="9404" actId="1076"/>
          <ac:spMkLst>
            <pc:docMk/>
            <pc:sldMk cId="3777285550" sldId="385"/>
            <ac:spMk id="356" creationId="{532CE6AC-745A-0576-3F52-5C377DA53F28}"/>
          </ac:spMkLst>
        </pc:spChg>
        <pc:spChg chg="mod">
          <ac:chgData name="Juan Raúl Padrón Griffe" userId="385cb459f0ad6e5a" providerId="LiveId" clId="{4C21E65C-3DA1-42AC-8616-8D49EC08957B}" dt="2024-10-02T18:27:47.117" v="9404" actId="1076"/>
          <ac:spMkLst>
            <pc:docMk/>
            <pc:sldMk cId="3777285550" sldId="385"/>
            <ac:spMk id="357" creationId="{527E5165-DACF-6028-845E-B9258F6E322C}"/>
          </ac:spMkLst>
        </pc:spChg>
        <pc:spChg chg="mod">
          <ac:chgData name="Juan Raúl Padrón Griffe" userId="385cb459f0ad6e5a" providerId="LiveId" clId="{4C21E65C-3DA1-42AC-8616-8D49EC08957B}" dt="2024-10-02T18:27:47.117" v="9404" actId="1076"/>
          <ac:spMkLst>
            <pc:docMk/>
            <pc:sldMk cId="3777285550" sldId="385"/>
            <ac:spMk id="358" creationId="{A85FF701-FFDE-B1E0-17C2-BDA854173344}"/>
          </ac:spMkLst>
        </pc:spChg>
        <pc:spChg chg="mod">
          <ac:chgData name="Juan Raúl Padrón Griffe" userId="385cb459f0ad6e5a" providerId="LiveId" clId="{4C21E65C-3DA1-42AC-8616-8D49EC08957B}" dt="2024-10-02T18:27:47.117" v="9404" actId="1076"/>
          <ac:spMkLst>
            <pc:docMk/>
            <pc:sldMk cId="3777285550" sldId="385"/>
            <ac:spMk id="359" creationId="{EC91B81F-7501-2880-DF3B-F6B64678057F}"/>
          </ac:spMkLst>
        </pc:spChg>
        <pc:spChg chg="mod">
          <ac:chgData name="Juan Raúl Padrón Griffe" userId="385cb459f0ad6e5a" providerId="LiveId" clId="{4C21E65C-3DA1-42AC-8616-8D49EC08957B}" dt="2024-10-02T18:27:47.117" v="9404" actId="1076"/>
          <ac:spMkLst>
            <pc:docMk/>
            <pc:sldMk cId="3777285550" sldId="385"/>
            <ac:spMk id="360" creationId="{51D89E51-98EA-2E95-174F-74500ED5C412}"/>
          </ac:spMkLst>
        </pc:spChg>
        <pc:spChg chg="mod">
          <ac:chgData name="Juan Raúl Padrón Griffe" userId="385cb459f0ad6e5a" providerId="LiveId" clId="{4C21E65C-3DA1-42AC-8616-8D49EC08957B}" dt="2024-10-02T18:27:47.117" v="9404" actId="1076"/>
          <ac:spMkLst>
            <pc:docMk/>
            <pc:sldMk cId="3777285550" sldId="385"/>
            <ac:spMk id="361" creationId="{C6CED3F1-18CF-27FB-2926-80F930FE22D5}"/>
          </ac:spMkLst>
        </pc:spChg>
        <pc:spChg chg="mod">
          <ac:chgData name="Juan Raúl Padrón Griffe" userId="385cb459f0ad6e5a" providerId="LiveId" clId="{4C21E65C-3DA1-42AC-8616-8D49EC08957B}" dt="2024-10-02T18:27:47.117" v="9404" actId="1076"/>
          <ac:spMkLst>
            <pc:docMk/>
            <pc:sldMk cId="3777285550" sldId="385"/>
            <ac:spMk id="362" creationId="{0B73B8F2-E7AE-EB08-473E-42E757763F67}"/>
          </ac:spMkLst>
        </pc:spChg>
        <pc:spChg chg="mod">
          <ac:chgData name="Juan Raúl Padrón Griffe" userId="385cb459f0ad6e5a" providerId="LiveId" clId="{4C21E65C-3DA1-42AC-8616-8D49EC08957B}" dt="2024-10-02T18:27:47.117" v="9404" actId="1076"/>
          <ac:spMkLst>
            <pc:docMk/>
            <pc:sldMk cId="3777285550" sldId="385"/>
            <ac:spMk id="363" creationId="{77D5AE6A-6F28-1D4F-0869-A1F7B1B25DC0}"/>
          </ac:spMkLst>
        </pc:spChg>
        <pc:spChg chg="mod">
          <ac:chgData name="Juan Raúl Padrón Griffe" userId="385cb459f0ad6e5a" providerId="LiveId" clId="{4C21E65C-3DA1-42AC-8616-8D49EC08957B}" dt="2024-10-02T18:27:47.117" v="9404" actId="1076"/>
          <ac:spMkLst>
            <pc:docMk/>
            <pc:sldMk cId="3777285550" sldId="385"/>
            <ac:spMk id="364" creationId="{7A416729-087B-DDC9-68EE-2B5FD38A0B87}"/>
          </ac:spMkLst>
        </pc:spChg>
        <pc:spChg chg="mod">
          <ac:chgData name="Juan Raúl Padrón Griffe" userId="385cb459f0ad6e5a" providerId="LiveId" clId="{4C21E65C-3DA1-42AC-8616-8D49EC08957B}" dt="2024-10-02T18:27:47.117" v="9404" actId="1076"/>
          <ac:spMkLst>
            <pc:docMk/>
            <pc:sldMk cId="3777285550" sldId="385"/>
            <ac:spMk id="365" creationId="{18DB2D7F-E3C9-594C-84FA-9FDCB8BE0FAE}"/>
          </ac:spMkLst>
        </pc:spChg>
        <pc:spChg chg="mod">
          <ac:chgData name="Juan Raúl Padrón Griffe" userId="385cb459f0ad6e5a" providerId="LiveId" clId="{4C21E65C-3DA1-42AC-8616-8D49EC08957B}" dt="2024-10-02T18:27:47.117" v="9404" actId="1076"/>
          <ac:spMkLst>
            <pc:docMk/>
            <pc:sldMk cId="3777285550" sldId="385"/>
            <ac:spMk id="366" creationId="{6AD05BC2-B4B7-CC35-C876-0B0BBBBE724D}"/>
          </ac:spMkLst>
        </pc:spChg>
        <pc:spChg chg="mod">
          <ac:chgData name="Juan Raúl Padrón Griffe" userId="385cb459f0ad6e5a" providerId="LiveId" clId="{4C21E65C-3DA1-42AC-8616-8D49EC08957B}" dt="2024-10-02T18:27:47.117" v="9404" actId="1076"/>
          <ac:spMkLst>
            <pc:docMk/>
            <pc:sldMk cId="3777285550" sldId="385"/>
            <ac:spMk id="367" creationId="{2A8D9D60-EFD4-4C9E-C546-2B0969780ABB}"/>
          </ac:spMkLst>
        </pc:spChg>
        <pc:spChg chg="mod">
          <ac:chgData name="Juan Raúl Padrón Griffe" userId="385cb459f0ad6e5a" providerId="LiveId" clId="{4C21E65C-3DA1-42AC-8616-8D49EC08957B}" dt="2024-10-02T18:27:47.117" v="9404" actId="1076"/>
          <ac:spMkLst>
            <pc:docMk/>
            <pc:sldMk cId="3777285550" sldId="385"/>
            <ac:spMk id="368" creationId="{A0FFD1DA-8448-467E-ED12-13FE2097D87D}"/>
          </ac:spMkLst>
        </pc:spChg>
        <pc:spChg chg="mod">
          <ac:chgData name="Juan Raúl Padrón Griffe" userId="385cb459f0ad6e5a" providerId="LiveId" clId="{4C21E65C-3DA1-42AC-8616-8D49EC08957B}" dt="2024-10-02T18:27:47.117" v="9404" actId="1076"/>
          <ac:spMkLst>
            <pc:docMk/>
            <pc:sldMk cId="3777285550" sldId="385"/>
            <ac:spMk id="369" creationId="{F855A914-FCEA-E0BE-BAEB-DEA25642BCCA}"/>
          </ac:spMkLst>
        </pc:spChg>
        <pc:spChg chg="mod">
          <ac:chgData name="Juan Raúl Padrón Griffe" userId="385cb459f0ad6e5a" providerId="LiveId" clId="{4C21E65C-3DA1-42AC-8616-8D49EC08957B}" dt="2024-10-02T18:27:47.117" v="9404" actId="1076"/>
          <ac:spMkLst>
            <pc:docMk/>
            <pc:sldMk cId="3777285550" sldId="385"/>
            <ac:spMk id="370" creationId="{9616DEF0-7F4A-7954-E8BA-D931CD23D79A}"/>
          </ac:spMkLst>
        </pc:spChg>
        <pc:spChg chg="mod">
          <ac:chgData name="Juan Raúl Padrón Griffe" userId="385cb459f0ad6e5a" providerId="LiveId" clId="{4C21E65C-3DA1-42AC-8616-8D49EC08957B}" dt="2024-10-02T18:27:47.117" v="9404" actId="1076"/>
          <ac:spMkLst>
            <pc:docMk/>
            <pc:sldMk cId="3777285550" sldId="385"/>
            <ac:spMk id="371" creationId="{A9761197-4693-BF2D-EEAB-434F2E94101B}"/>
          </ac:spMkLst>
        </pc:spChg>
        <pc:spChg chg="mod">
          <ac:chgData name="Juan Raúl Padrón Griffe" userId="385cb459f0ad6e5a" providerId="LiveId" clId="{4C21E65C-3DA1-42AC-8616-8D49EC08957B}" dt="2024-10-02T18:27:47.117" v="9404" actId="1076"/>
          <ac:spMkLst>
            <pc:docMk/>
            <pc:sldMk cId="3777285550" sldId="385"/>
            <ac:spMk id="372" creationId="{153E5368-7684-8DB6-5AC3-138A8E283258}"/>
          </ac:spMkLst>
        </pc:spChg>
        <pc:spChg chg="mod">
          <ac:chgData name="Juan Raúl Padrón Griffe" userId="385cb459f0ad6e5a" providerId="LiveId" clId="{4C21E65C-3DA1-42AC-8616-8D49EC08957B}" dt="2024-10-02T18:27:47.117" v="9404" actId="1076"/>
          <ac:spMkLst>
            <pc:docMk/>
            <pc:sldMk cId="3777285550" sldId="385"/>
            <ac:spMk id="373" creationId="{0072C844-EED7-68F2-F03B-83F39B28308D}"/>
          </ac:spMkLst>
        </pc:spChg>
        <pc:spChg chg="mod">
          <ac:chgData name="Juan Raúl Padrón Griffe" userId="385cb459f0ad6e5a" providerId="LiveId" clId="{4C21E65C-3DA1-42AC-8616-8D49EC08957B}" dt="2024-10-02T18:27:47.117" v="9404" actId="1076"/>
          <ac:spMkLst>
            <pc:docMk/>
            <pc:sldMk cId="3777285550" sldId="385"/>
            <ac:spMk id="374" creationId="{F17EBD06-CD78-52B8-2902-3CA616ABB4C7}"/>
          </ac:spMkLst>
        </pc:spChg>
        <pc:spChg chg="mod">
          <ac:chgData name="Juan Raúl Padrón Griffe" userId="385cb459f0ad6e5a" providerId="LiveId" clId="{4C21E65C-3DA1-42AC-8616-8D49EC08957B}" dt="2024-10-02T18:27:47.117" v="9404" actId="1076"/>
          <ac:spMkLst>
            <pc:docMk/>
            <pc:sldMk cId="3777285550" sldId="385"/>
            <ac:spMk id="375" creationId="{5C682E9A-7551-4A3D-06CC-B0BF24826D08}"/>
          </ac:spMkLst>
        </pc:spChg>
        <pc:spChg chg="del">
          <ac:chgData name="Juan Raúl Padrón Griffe" userId="385cb459f0ad6e5a" providerId="LiveId" clId="{4C21E65C-3DA1-42AC-8616-8D49EC08957B}" dt="2024-10-02T17:40:50.751" v="9008" actId="478"/>
          <ac:spMkLst>
            <pc:docMk/>
            <pc:sldMk cId="3777285550" sldId="385"/>
            <ac:spMk id="376" creationId="{37CA4370-1FCD-33C1-4554-584E1CF7F7B5}"/>
          </ac:spMkLst>
        </pc:spChg>
        <pc:spChg chg="del">
          <ac:chgData name="Juan Raúl Padrón Griffe" userId="385cb459f0ad6e5a" providerId="LiveId" clId="{4C21E65C-3DA1-42AC-8616-8D49EC08957B}" dt="2024-10-02T17:40:50.751" v="9008" actId="478"/>
          <ac:spMkLst>
            <pc:docMk/>
            <pc:sldMk cId="3777285550" sldId="385"/>
            <ac:spMk id="377" creationId="{248FC411-AB21-B23C-969F-E77A6CF5838F}"/>
          </ac:spMkLst>
        </pc:spChg>
        <pc:spChg chg="del">
          <ac:chgData name="Juan Raúl Padrón Griffe" userId="385cb459f0ad6e5a" providerId="LiveId" clId="{4C21E65C-3DA1-42AC-8616-8D49EC08957B}" dt="2024-10-02T17:40:50.751" v="9008" actId="478"/>
          <ac:spMkLst>
            <pc:docMk/>
            <pc:sldMk cId="3777285550" sldId="385"/>
            <ac:spMk id="378" creationId="{FA323DCD-4D44-3789-098A-A794CA5F8FCC}"/>
          </ac:spMkLst>
        </pc:spChg>
        <pc:spChg chg="del">
          <ac:chgData name="Juan Raúl Padrón Griffe" userId="385cb459f0ad6e5a" providerId="LiveId" clId="{4C21E65C-3DA1-42AC-8616-8D49EC08957B}" dt="2024-10-02T17:40:50.751" v="9008" actId="478"/>
          <ac:spMkLst>
            <pc:docMk/>
            <pc:sldMk cId="3777285550" sldId="385"/>
            <ac:spMk id="379" creationId="{B8D9D4CC-14ED-44B6-2745-14399B2DB11F}"/>
          </ac:spMkLst>
        </pc:spChg>
        <pc:spChg chg="del">
          <ac:chgData name="Juan Raúl Padrón Griffe" userId="385cb459f0ad6e5a" providerId="LiveId" clId="{4C21E65C-3DA1-42AC-8616-8D49EC08957B}" dt="2024-10-02T17:40:50.751" v="9008" actId="478"/>
          <ac:spMkLst>
            <pc:docMk/>
            <pc:sldMk cId="3777285550" sldId="385"/>
            <ac:spMk id="380" creationId="{BF900F53-54B4-412A-4671-6B031F30E69F}"/>
          </ac:spMkLst>
        </pc:spChg>
        <pc:spChg chg="del">
          <ac:chgData name="Juan Raúl Padrón Griffe" userId="385cb459f0ad6e5a" providerId="LiveId" clId="{4C21E65C-3DA1-42AC-8616-8D49EC08957B}" dt="2024-10-02T17:40:50.751" v="9008" actId="478"/>
          <ac:spMkLst>
            <pc:docMk/>
            <pc:sldMk cId="3777285550" sldId="385"/>
            <ac:spMk id="381" creationId="{5910019B-DD9B-C844-675C-2AF931C9EDAF}"/>
          </ac:spMkLst>
        </pc:spChg>
        <pc:spChg chg="del">
          <ac:chgData name="Juan Raúl Padrón Griffe" userId="385cb459f0ad6e5a" providerId="LiveId" clId="{4C21E65C-3DA1-42AC-8616-8D49EC08957B}" dt="2024-10-02T17:40:50.751" v="9008" actId="478"/>
          <ac:spMkLst>
            <pc:docMk/>
            <pc:sldMk cId="3777285550" sldId="385"/>
            <ac:spMk id="382" creationId="{B9BDC179-28FA-F7BE-95C9-56FCDB1A76A4}"/>
          </ac:spMkLst>
        </pc:spChg>
        <pc:spChg chg="del">
          <ac:chgData name="Juan Raúl Padrón Griffe" userId="385cb459f0ad6e5a" providerId="LiveId" clId="{4C21E65C-3DA1-42AC-8616-8D49EC08957B}" dt="2024-10-02T17:40:50.751" v="9008" actId="478"/>
          <ac:spMkLst>
            <pc:docMk/>
            <pc:sldMk cId="3777285550" sldId="385"/>
            <ac:spMk id="383" creationId="{CB08B011-25D6-0ABA-D212-F293449DE907}"/>
          </ac:spMkLst>
        </pc:spChg>
        <pc:spChg chg="del">
          <ac:chgData name="Juan Raúl Padrón Griffe" userId="385cb459f0ad6e5a" providerId="LiveId" clId="{4C21E65C-3DA1-42AC-8616-8D49EC08957B}" dt="2024-10-02T17:40:50.751" v="9008" actId="478"/>
          <ac:spMkLst>
            <pc:docMk/>
            <pc:sldMk cId="3777285550" sldId="385"/>
            <ac:spMk id="384" creationId="{4613F17F-AE38-A0F4-0E1F-8DE4AD65DE4E}"/>
          </ac:spMkLst>
        </pc:spChg>
        <pc:spChg chg="del">
          <ac:chgData name="Juan Raúl Padrón Griffe" userId="385cb459f0ad6e5a" providerId="LiveId" clId="{4C21E65C-3DA1-42AC-8616-8D49EC08957B}" dt="2024-10-02T17:40:50.751" v="9008" actId="478"/>
          <ac:spMkLst>
            <pc:docMk/>
            <pc:sldMk cId="3777285550" sldId="385"/>
            <ac:spMk id="385" creationId="{CD472162-17DE-8ED7-25BF-A55925660AF8}"/>
          </ac:spMkLst>
        </pc:spChg>
        <pc:spChg chg="del">
          <ac:chgData name="Juan Raúl Padrón Griffe" userId="385cb459f0ad6e5a" providerId="LiveId" clId="{4C21E65C-3DA1-42AC-8616-8D49EC08957B}" dt="2024-10-02T17:40:50.751" v="9008" actId="478"/>
          <ac:spMkLst>
            <pc:docMk/>
            <pc:sldMk cId="3777285550" sldId="385"/>
            <ac:spMk id="386" creationId="{425A2833-33F3-10C5-491F-403A4DDF0727}"/>
          </ac:spMkLst>
        </pc:spChg>
        <pc:spChg chg="del">
          <ac:chgData name="Juan Raúl Padrón Griffe" userId="385cb459f0ad6e5a" providerId="LiveId" clId="{4C21E65C-3DA1-42AC-8616-8D49EC08957B}" dt="2024-10-02T17:40:50.751" v="9008" actId="478"/>
          <ac:spMkLst>
            <pc:docMk/>
            <pc:sldMk cId="3777285550" sldId="385"/>
            <ac:spMk id="387" creationId="{082F5286-5F87-60C2-5B90-8AE608F9080B}"/>
          </ac:spMkLst>
        </pc:spChg>
        <pc:spChg chg="del">
          <ac:chgData name="Juan Raúl Padrón Griffe" userId="385cb459f0ad6e5a" providerId="LiveId" clId="{4C21E65C-3DA1-42AC-8616-8D49EC08957B}" dt="2024-10-02T17:40:50.751" v="9008" actId="478"/>
          <ac:spMkLst>
            <pc:docMk/>
            <pc:sldMk cId="3777285550" sldId="385"/>
            <ac:spMk id="388" creationId="{83C11E65-6A90-55F1-8CB4-C744732DEAE3}"/>
          </ac:spMkLst>
        </pc:spChg>
        <pc:spChg chg="del">
          <ac:chgData name="Juan Raúl Padrón Griffe" userId="385cb459f0ad6e5a" providerId="LiveId" clId="{4C21E65C-3DA1-42AC-8616-8D49EC08957B}" dt="2024-10-02T17:40:50.751" v="9008" actId="478"/>
          <ac:spMkLst>
            <pc:docMk/>
            <pc:sldMk cId="3777285550" sldId="385"/>
            <ac:spMk id="389" creationId="{2F41B643-FA7B-8A22-FDC1-2535EEC7A810}"/>
          </ac:spMkLst>
        </pc:spChg>
        <pc:spChg chg="del">
          <ac:chgData name="Juan Raúl Padrón Griffe" userId="385cb459f0ad6e5a" providerId="LiveId" clId="{4C21E65C-3DA1-42AC-8616-8D49EC08957B}" dt="2024-10-02T17:40:50.751" v="9008" actId="478"/>
          <ac:spMkLst>
            <pc:docMk/>
            <pc:sldMk cId="3777285550" sldId="385"/>
            <ac:spMk id="390" creationId="{3BFA73F2-3CE0-2934-471B-50CB692172D9}"/>
          </ac:spMkLst>
        </pc:spChg>
        <pc:spChg chg="del">
          <ac:chgData name="Juan Raúl Padrón Griffe" userId="385cb459f0ad6e5a" providerId="LiveId" clId="{4C21E65C-3DA1-42AC-8616-8D49EC08957B}" dt="2024-10-02T17:40:50.751" v="9008" actId="478"/>
          <ac:spMkLst>
            <pc:docMk/>
            <pc:sldMk cId="3777285550" sldId="385"/>
            <ac:spMk id="391" creationId="{B54F74C2-2DC7-C59E-3E88-066B4F48C1B9}"/>
          </ac:spMkLst>
        </pc:spChg>
        <pc:spChg chg="del">
          <ac:chgData name="Juan Raúl Padrón Griffe" userId="385cb459f0ad6e5a" providerId="LiveId" clId="{4C21E65C-3DA1-42AC-8616-8D49EC08957B}" dt="2024-10-02T17:40:50.751" v="9008" actId="478"/>
          <ac:spMkLst>
            <pc:docMk/>
            <pc:sldMk cId="3777285550" sldId="385"/>
            <ac:spMk id="392" creationId="{175B5194-1B65-8574-087F-F267A3640409}"/>
          </ac:spMkLst>
        </pc:spChg>
        <pc:spChg chg="del">
          <ac:chgData name="Juan Raúl Padrón Griffe" userId="385cb459f0ad6e5a" providerId="LiveId" clId="{4C21E65C-3DA1-42AC-8616-8D49EC08957B}" dt="2024-10-02T17:40:50.751" v="9008" actId="478"/>
          <ac:spMkLst>
            <pc:docMk/>
            <pc:sldMk cId="3777285550" sldId="385"/>
            <ac:spMk id="393" creationId="{1BE518E1-75DD-FF07-DCC6-439A05A28F32}"/>
          </ac:spMkLst>
        </pc:spChg>
        <pc:spChg chg="del">
          <ac:chgData name="Juan Raúl Padrón Griffe" userId="385cb459f0ad6e5a" providerId="LiveId" clId="{4C21E65C-3DA1-42AC-8616-8D49EC08957B}" dt="2024-10-02T17:40:50.751" v="9008" actId="478"/>
          <ac:spMkLst>
            <pc:docMk/>
            <pc:sldMk cId="3777285550" sldId="385"/>
            <ac:spMk id="394" creationId="{A570872B-4C8D-B6E2-E7FD-D4245EF05ACE}"/>
          </ac:spMkLst>
        </pc:spChg>
        <pc:spChg chg="del">
          <ac:chgData name="Juan Raúl Padrón Griffe" userId="385cb459f0ad6e5a" providerId="LiveId" clId="{4C21E65C-3DA1-42AC-8616-8D49EC08957B}" dt="2024-10-02T17:40:50.751" v="9008" actId="478"/>
          <ac:spMkLst>
            <pc:docMk/>
            <pc:sldMk cId="3777285550" sldId="385"/>
            <ac:spMk id="395" creationId="{EE1EA023-6AF1-82D2-2474-799C4F320DD3}"/>
          </ac:spMkLst>
        </pc:spChg>
        <pc:spChg chg="del">
          <ac:chgData name="Juan Raúl Padrón Griffe" userId="385cb459f0ad6e5a" providerId="LiveId" clId="{4C21E65C-3DA1-42AC-8616-8D49EC08957B}" dt="2024-10-02T17:40:50.751" v="9008" actId="478"/>
          <ac:spMkLst>
            <pc:docMk/>
            <pc:sldMk cId="3777285550" sldId="385"/>
            <ac:spMk id="396" creationId="{1AA1CB84-3F5C-74CF-507E-D1130FBD58E2}"/>
          </ac:spMkLst>
        </pc:spChg>
        <pc:spChg chg="del">
          <ac:chgData name="Juan Raúl Padrón Griffe" userId="385cb459f0ad6e5a" providerId="LiveId" clId="{4C21E65C-3DA1-42AC-8616-8D49EC08957B}" dt="2024-10-02T17:40:50.751" v="9008" actId="478"/>
          <ac:spMkLst>
            <pc:docMk/>
            <pc:sldMk cId="3777285550" sldId="385"/>
            <ac:spMk id="397" creationId="{AB71F627-E1BE-4EDE-8447-668115992588}"/>
          </ac:spMkLst>
        </pc:spChg>
        <pc:spChg chg="del">
          <ac:chgData name="Juan Raúl Padrón Griffe" userId="385cb459f0ad6e5a" providerId="LiveId" clId="{4C21E65C-3DA1-42AC-8616-8D49EC08957B}" dt="2024-10-02T17:40:50.751" v="9008" actId="478"/>
          <ac:spMkLst>
            <pc:docMk/>
            <pc:sldMk cId="3777285550" sldId="385"/>
            <ac:spMk id="398" creationId="{F6C1F02C-CEC5-319B-904B-6439AE7C0F8D}"/>
          </ac:spMkLst>
        </pc:spChg>
        <pc:grpChg chg="add del mod">
          <ac:chgData name="Juan Raúl Padrón Griffe" userId="385cb459f0ad6e5a" providerId="LiveId" clId="{4C21E65C-3DA1-42AC-8616-8D49EC08957B}" dt="2024-10-02T17:42:13.225" v="9013" actId="478"/>
          <ac:grpSpMkLst>
            <pc:docMk/>
            <pc:sldMk cId="3777285550" sldId="385"/>
            <ac:grpSpMk id="2" creationId="{077DC53D-406D-5105-C67A-C5673442ABDB}"/>
          </ac:grpSpMkLst>
        </pc:grpChg>
        <pc:grpChg chg="mod">
          <ac:chgData name="Juan Raúl Padrón Griffe" userId="385cb459f0ad6e5a" providerId="LiveId" clId="{4C21E65C-3DA1-42AC-8616-8D49EC08957B}" dt="2024-10-02T18:27:47.117" v="9404" actId="1076"/>
          <ac:grpSpMkLst>
            <pc:docMk/>
            <pc:sldMk cId="3777285550" sldId="385"/>
            <ac:grpSpMk id="5" creationId="{ABF2040F-EAF8-7104-74AE-A9163E18E361}"/>
          </ac:grpSpMkLst>
        </pc:grpChg>
        <pc:grpChg chg="mod">
          <ac:chgData name="Juan Raúl Padrón Griffe" userId="385cb459f0ad6e5a" providerId="LiveId" clId="{4C21E65C-3DA1-42AC-8616-8D49EC08957B}" dt="2024-10-02T18:27:47.117" v="9404" actId="1076"/>
          <ac:grpSpMkLst>
            <pc:docMk/>
            <pc:sldMk cId="3777285550" sldId="385"/>
            <ac:grpSpMk id="7" creationId="{59CD9871-B126-E906-8B4A-18D9014515FD}"/>
          </ac:grpSpMkLst>
        </pc:grpChg>
        <pc:grpChg chg="del">
          <ac:chgData name="Juan Raúl Padrón Griffe" userId="385cb459f0ad6e5a" providerId="LiveId" clId="{4C21E65C-3DA1-42AC-8616-8D49EC08957B}" dt="2024-10-02T17:40:50.751" v="9008" actId="478"/>
          <ac:grpSpMkLst>
            <pc:docMk/>
            <pc:sldMk cId="3777285550" sldId="385"/>
            <ac:grpSpMk id="11" creationId="{DFD454B0-9C18-4125-C259-1AB5476A7350}"/>
          </ac:grpSpMkLst>
        </pc:grpChg>
        <pc:grpChg chg="del">
          <ac:chgData name="Juan Raúl Padrón Griffe" userId="385cb459f0ad6e5a" providerId="LiveId" clId="{4C21E65C-3DA1-42AC-8616-8D49EC08957B}" dt="2024-10-02T17:40:50.751" v="9008" actId="478"/>
          <ac:grpSpMkLst>
            <pc:docMk/>
            <pc:sldMk cId="3777285550" sldId="385"/>
            <ac:grpSpMk id="13" creationId="{C0068714-AFD0-7D66-F811-412DE942135B}"/>
          </ac:grpSpMkLst>
        </pc:grpChg>
        <pc:grpChg chg="del">
          <ac:chgData name="Juan Raúl Padrón Griffe" userId="385cb459f0ad6e5a" providerId="LiveId" clId="{4C21E65C-3DA1-42AC-8616-8D49EC08957B}" dt="2024-10-02T17:40:50.751" v="9008" actId="478"/>
          <ac:grpSpMkLst>
            <pc:docMk/>
            <pc:sldMk cId="3777285550" sldId="385"/>
            <ac:grpSpMk id="15" creationId="{7A831EC8-0DA6-6491-2E45-1677E0DD4786}"/>
          </ac:grpSpMkLst>
        </pc:grpChg>
        <pc:grpChg chg="del">
          <ac:chgData name="Juan Raúl Padrón Griffe" userId="385cb459f0ad6e5a" providerId="LiveId" clId="{4C21E65C-3DA1-42AC-8616-8D49EC08957B}" dt="2024-10-02T17:40:50.751" v="9008" actId="478"/>
          <ac:grpSpMkLst>
            <pc:docMk/>
            <pc:sldMk cId="3777285550" sldId="385"/>
            <ac:grpSpMk id="16" creationId="{48613AD0-5C8E-E91C-79E0-EB4AA539D79B}"/>
          </ac:grpSpMkLst>
        </pc:grpChg>
        <pc:grpChg chg="add del mod">
          <ac:chgData name="Juan Raúl Padrón Griffe" userId="385cb459f0ad6e5a" providerId="LiveId" clId="{4C21E65C-3DA1-42AC-8616-8D49EC08957B}" dt="2024-10-02T17:51:53.535" v="9128" actId="165"/>
          <ac:grpSpMkLst>
            <pc:docMk/>
            <pc:sldMk cId="3777285550" sldId="385"/>
            <ac:grpSpMk id="34" creationId="{B9754F24-1301-43FB-B039-DB96D0417C2F}"/>
          </ac:grpSpMkLst>
        </pc:grpChg>
        <pc:grpChg chg="add del mod topLvl">
          <ac:chgData name="Juan Raúl Padrón Griffe" userId="385cb459f0ad6e5a" providerId="LiveId" clId="{4C21E65C-3DA1-42AC-8616-8D49EC08957B}" dt="2024-10-02T18:04:34.909" v="9181" actId="165"/>
          <ac:grpSpMkLst>
            <pc:docMk/>
            <pc:sldMk cId="3777285550" sldId="385"/>
            <ac:grpSpMk id="45" creationId="{A735E530-D6E0-1AA9-BD80-AF56A0E8E3F7}"/>
          </ac:grpSpMkLst>
        </pc:grpChg>
        <pc:grpChg chg="add del mod">
          <ac:chgData name="Juan Raúl Padrón Griffe" userId="385cb459f0ad6e5a" providerId="LiveId" clId="{4C21E65C-3DA1-42AC-8616-8D49EC08957B}" dt="2024-10-02T18:01:34.961" v="9179" actId="165"/>
          <ac:grpSpMkLst>
            <pc:docMk/>
            <pc:sldMk cId="3777285550" sldId="385"/>
            <ac:grpSpMk id="46" creationId="{613DD326-9F9A-E8C5-D934-9C69889789DA}"/>
          </ac:grpSpMkLst>
        </pc:grpChg>
        <pc:grpChg chg="add del mod">
          <ac:chgData name="Juan Raúl Padrón Griffe" userId="385cb459f0ad6e5a" providerId="LiveId" clId="{4C21E65C-3DA1-42AC-8616-8D49EC08957B}" dt="2024-10-02T18:04:51.933" v="9183" actId="165"/>
          <ac:grpSpMkLst>
            <pc:docMk/>
            <pc:sldMk cId="3777285550" sldId="385"/>
            <ac:grpSpMk id="47" creationId="{E9661283-B752-746A-E6EF-E98AF50D8B0F}"/>
          </ac:grpSpMkLst>
        </pc:grpChg>
        <pc:grpChg chg="add del mod">
          <ac:chgData name="Juan Raúl Padrón Griffe" userId="385cb459f0ad6e5a" providerId="LiveId" clId="{4C21E65C-3DA1-42AC-8616-8D49EC08957B}" dt="2024-10-02T18:06:59.192" v="9186" actId="165"/>
          <ac:grpSpMkLst>
            <pc:docMk/>
            <pc:sldMk cId="3777285550" sldId="385"/>
            <ac:grpSpMk id="48" creationId="{6D107F34-B762-497D-6A1D-7B829CFD5CC7}"/>
          </ac:grpSpMkLst>
        </pc:grpChg>
        <pc:grpChg chg="add mod">
          <ac:chgData name="Juan Raúl Padrón Griffe" userId="385cb459f0ad6e5a" providerId="LiveId" clId="{4C21E65C-3DA1-42AC-8616-8D49EC08957B}" dt="2024-10-02T18:27:47.117" v="9404" actId="1076"/>
          <ac:grpSpMkLst>
            <pc:docMk/>
            <pc:sldMk cId="3777285550" sldId="385"/>
            <ac:grpSpMk id="49" creationId="{0650159D-0ABD-A695-2B08-913DF1B14AFD}"/>
          </ac:grpSpMkLst>
        </pc:grpChg>
        <pc:picChg chg="del mod topLvl">
          <ac:chgData name="Juan Raúl Padrón Griffe" userId="385cb459f0ad6e5a" providerId="LiveId" clId="{4C21E65C-3DA1-42AC-8616-8D49EC08957B}" dt="2024-10-02T17:42:13.225" v="9013" actId="478"/>
          <ac:picMkLst>
            <pc:docMk/>
            <pc:sldMk cId="3777285550" sldId="385"/>
            <ac:picMk id="6" creationId="{DE73E75C-5E8C-C9E0-3B7E-F5C6E3DC84AD}"/>
          </ac:picMkLst>
        </pc:picChg>
        <pc:picChg chg="add del mod">
          <ac:chgData name="Juan Raúl Padrón Griffe" userId="385cb459f0ad6e5a" providerId="LiveId" clId="{4C21E65C-3DA1-42AC-8616-8D49EC08957B}" dt="2024-10-02T17:46:36.939" v="9055" actId="478"/>
          <ac:picMkLst>
            <pc:docMk/>
            <pc:sldMk cId="3777285550" sldId="385"/>
            <ac:picMk id="29" creationId="{E7593325-EEFC-CAAA-2E52-F5CFC26B5A36}"/>
          </ac:picMkLst>
        </pc:picChg>
        <pc:picChg chg="add mod">
          <ac:chgData name="Juan Raúl Padrón Griffe" userId="385cb459f0ad6e5a" providerId="LiveId" clId="{4C21E65C-3DA1-42AC-8616-8D49EC08957B}" dt="2024-10-02T18:10:32.756" v="9196" actId="1076"/>
          <ac:picMkLst>
            <pc:docMk/>
            <pc:sldMk cId="3777285550" sldId="385"/>
            <ac:picMk id="32" creationId="{73FD3372-CFFC-E1A2-52FF-D78EE16B0503}"/>
          </ac:picMkLst>
        </pc:picChg>
        <pc:picChg chg="add del mod modCrop">
          <ac:chgData name="Juan Raúl Padrón Griffe" userId="385cb459f0ad6e5a" providerId="LiveId" clId="{4C21E65C-3DA1-42AC-8616-8D49EC08957B}" dt="2024-10-02T18:10:16.823" v="9195" actId="478"/>
          <ac:picMkLst>
            <pc:docMk/>
            <pc:sldMk cId="3777285550" sldId="385"/>
            <ac:picMk id="43" creationId="{234C0142-BAA7-0475-541F-E4B081FE1B4C}"/>
          </ac:picMkLst>
        </pc:picChg>
      </pc:sldChg>
      <pc:sldChg chg="addSp modSp del mod modShow">
        <pc:chgData name="Juan Raúl Padrón Griffe" userId="385cb459f0ad6e5a" providerId="LiveId" clId="{4C21E65C-3DA1-42AC-8616-8D49EC08957B}" dt="2024-10-04T12:52:43.547" v="13786" actId="47"/>
        <pc:sldMkLst>
          <pc:docMk/>
          <pc:sldMk cId="1573379853" sldId="386"/>
        </pc:sldMkLst>
        <pc:grpChg chg="add mod">
          <ac:chgData name="Juan Raúl Padrón Griffe" userId="385cb459f0ad6e5a" providerId="LiveId" clId="{4C21E65C-3DA1-42AC-8616-8D49EC08957B}" dt="2024-09-30T10:30:22.560" v="2680" actId="1076"/>
          <ac:grpSpMkLst>
            <pc:docMk/>
            <pc:sldMk cId="1573379853" sldId="386"/>
            <ac:grpSpMk id="6" creationId="{2F5641E1-2AD9-23AF-3AC2-66239A2CE1BA}"/>
          </ac:grpSpMkLst>
        </pc:grpChg>
        <pc:picChg chg="add mod">
          <ac:chgData name="Juan Raúl Padrón Griffe" userId="385cb459f0ad6e5a" providerId="LiveId" clId="{4C21E65C-3DA1-42AC-8616-8D49EC08957B}" dt="2024-09-30T10:26:20.524" v="2669" actId="1076"/>
          <ac:picMkLst>
            <pc:docMk/>
            <pc:sldMk cId="1573379853" sldId="386"/>
            <ac:picMk id="2" creationId="{7F4783F3-B1CE-6E24-B1CE-E2A69EB8009C}"/>
          </ac:picMkLst>
        </pc:picChg>
        <pc:picChg chg="add mod">
          <ac:chgData name="Juan Raúl Padrón Griffe" userId="385cb459f0ad6e5a" providerId="LiveId" clId="{4C21E65C-3DA1-42AC-8616-8D49EC08957B}" dt="2024-09-30T10:30:22.560" v="2680" actId="1076"/>
          <ac:picMkLst>
            <pc:docMk/>
            <pc:sldMk cId="1573379853" sldId="386"/>
            <ac:picMk id="3" creationId="{0640835B-582A-9E22-8433-1B609250D4D9}"/>
          </ac:picMkLst>
        </pc:picChg>
        <pc:picChg chg="mod">
          <ac:chgData name="Juan Raúl Padrón Griffe" userId="385cb459f0ad6e5a" providerId="LiveId" clId="{4C21E65C-3DA1-42AC-8616-8D49EC08957B}" dt="2024-09-30T10:26:16.966" v="2667" actId="1076"/>
          <ac:picMkLst>
            <pc:docMk/>
            <pc:sldMk cId="1573379853" sldId="386"/>
            <ac:picMk id="5" creationId="{72216391-6339-9182-081B-BAAD319CDC4C}"/>
          </ac:picMkLst>
        </pc:picChg>
        <pc:picChg chg="mod">
          <ac:chgData name="Juan Raúl Padrón Griffe" userId="385cb459f0ad6e5a" providerId="LiveId" clId="{4C21E65C-3DA1-42AC-8616-8D49EC08957B}" dt="2024-09-30T10:30:19.921" v="2679"/>
          <ac:picMkLst>
            <pc:docMk/>
            <pc:sldMk cId="1573379853" sldId="386"/>
            <ac:picMk id="7" creationId="{FA0E76DE-57BC-88B8-670B-44C042B361DB}"/>
          </ac:picMkLst>
        </pc:picChg>
        <pc:picChg chg="mod">
          <ac:chgData name="Juan Raúl Padrón Griffe" userId="385cb459f0ad6e5a" providerId="LiveId" clId="{4C21E65C-3DA1-42AC-8616-8D49EC08957B}" dt="2024-09-30T10:30:19.921" v="2679"/>
          <ac:picMkLst>
            <pc:docMk/>
            <pc:sldMk cId="1573379853" sldId="386"/>
            <ac:picMk id="8" creationId="{67ACE585-D989-384C-5981-52177710BA82}"/>
          </ac:picMkLst>
        </pc:picChg>
      </pc:sldChg>
      <pc:sldChg chg="addSp delSp modSp del mod ord delAnim modAnim modNotesTx">
        <pc:chgData name="Juan Raúl Padrón Griffe" userId="385cb459f0ad6e5a" providerId="LiveId" clId="{4C21E65C-3DA1-42AC-8616-8D49EC08957B}" dt="2024-10-08T14:32:18.519" v="21549" actId="47"/>
        <pc:sldMkLst>
          <pc:docMk/>
          <pc:sldMk cId="2253234171" sldId="387"/>
        </pc:sldMkLst>
        <pc:spChg chg="add mod">
          <ac:chgData name="Juan Raúl Padrón Griffe" userId="385cb459f0ad6e5a" providerId="LiveId" clId="{4C21E65C-3DA1-42AC-8616-8D49EC08957B}" dt="2024-10-07T11:12:16.412" v="19802" actId="1076"/>
          <ac:spMkLst>
            <pc:docMk/>
            <pc:sldMk cId="2253234171" sldId="387"/>
            <ac:spMk id="2" creationId="{C3725D46-F5D5-4367-C8DE-01B6176B02F4}"/>
          </ac:spMkLst>
        </pc:spChg>
        <pc:spChg chg="add del mod">
          <ac:chgData name="Juan Raúl Padrón Griffe" userId="385cb459f0ad6e5a" providerId="LiveId" clId="{4C21E65C-3DA1-42AC-8616-8D49EC08957B}" dt="2024-09-29T11:37:24.666" v="376" actId="478"/>
          <ac:spMkLst>
            <pc:docMk/>
            <pc:sldMk cId="2253234171" sldId="387"/>
            <ac:spMk id="6" creationId="{6F68F3B4-6E29-B708-E51F-879695218F7B}"/>
          </ac:spMkLst>
        </pc:spChg>
        <pc:spChg chg="add mod">
          <ac:chgData name="Juan Raúl Padrón Griffe" userId="385cb459f0ad6e5a" providerId="LiveId" clId="{4C21E65C-3DA1-42AC-8616-8D49EC08957B}" dt="2024-10-07T11:12:16.412" v="19802" actId="1076"/>
          <ac:spMkLst>
            <pc:docMk/>
            <pc:sldMk cId="2253234171" sldId="387"/>
            <ac:spMk id="6" creationId="{FB5EE151-AF9D-59FF-30FB-932EC7B9694B}"/>
          </ac:spMkLst>
        </pc:spChg>
        <pc:spChg chg="add mod">
          <ac:chgData name="Juan Raúl Padrón Griffe" userId="385cb459f0ad6e5a" providerId="LiveId" clId="{4C21E65C-3DA1-42AC-8616-8D49EC08957B}" dt="2024-10-07T11:12:16.412" v="19802" actId="1076"/>
          <ac:spMkLst>
            <pc:docMk/>
            <pc:sldMk cId="2253234171" sldId="387"/>
            <ac:spMk id="7" creationId="{93270F36-6D6B-F8A1-6EAD-E209A2B0E678}"/>
          </ac:spMkLst>
        </pc:spChg>
        <pc:spChg chg="add del mod">
          <ac:chgData name="Juan Raúl Padrón Griffe" userId="385cb459f0ad6e5a" providerId="LiveId" clId="{4C21E65C-3DA1-42AC-8616-8D49EC08957B}" dt="2024-09-29T11:37:21.147" v="375" actId="478"/>
          <ac:spMkLst>
            <pc:docMk/>
            <pc:sldMk cId="2253234171" sldId="387"/>
            <ac:spMk id="7" creationId="{D383CB75-A404-91D1-CA88-1702E5CA34E7}"/>
          </ac:spMkLst>
        </pc:spChg>
        <pc:spChg chg="add mod ord">
          <ac:chgData name="Juan Raúl Padrón Griffe" userId="385cb459f0ad6e5a" providerId="LiveId" clId="{4C21E65C-3DA1-42AC-8616-8D49EC08957B}" dt="2024-10-02T16:14:52.764" v="7277" actId="692"/>
          <ac:spMkLst>
            <pc:docMk/>
            <pc:sldMk cId="2253234171" sldId="387"/>
            <ac:spMk id="8" creationId="{2856BB4E-081E-6B5D-E469-C330684C0514}"/>
          </ac:spMkLst>
        </pc:spChg>
        <pc:spChg chg="add mod">
          <ac:chgData name="Juan Raúl Padrón Griffe" userId="385cb459f0ad6e5a" providerId="LiveId" clId="{4C21E65C-3DA1-42AC-8616-8D49EC08957B}" dt="2024-09-29T11:43:22.457" v="427" actId="1076"/>
          <ac:spMkLst>
            <pc:docMk/>
            <pc:sldMk cId="2253234171" sldId="387"/>
            <ac:spMk id="9" creationId="{609D9528-230F-EC69-94DF-5837B4E7BCE7}"/>
          </ac:spMkLst>
        </pc:spChg>
        <pc:spChg chg="add mod">
          <ac:chgData name="Juan Raúl Padrón Griffe" userId="385cb459f0ad6e5a" providerId="LiveId" clId="{4C21E65C-3DA1-42AC-8616-8D49EC08957B}" dt="2024-10-02T16:14:59.376" v="7282" actId="692"/>
          <ac:spMkLst>
            <pc:docMk/>
            <pc:sldMk cId="2253234171" sldId="387"/>
            <ac:spMk id="10" creationId="{4D8F4361-2275-4031-8A3A-FC8A4246E562}"/>
          </ac:spMkLst>
        </pc:spChg>
        <pc:spChg chg="add mod">
          <ac:chgData name="Juan Raúl Padrón Griffe" userId="385cb459f0ad6e5a" providerId="LiveId" clId="{4C21E65C-3DA1-42AC-8616-8D49EC08957B}" dt="2024-10-07T11:12:16.412" v="19802" actId="1076"/>
          <ac:spMkLst>
            <pc:docMk/>
            <pc:sldMk cId="2253234171" sldId="387"/>
            <ac:spMk id="11" creationId="{8D879397-ADFE-E545-7CCD-9943537205E6}"/>
          </ac:spMkLst>
        </pc:spChg>
        <pc:spChg chg="add del">
          <ac:chgData name="Juan Raúl Padrón Griffe" userId="385cb459f0ad6e5a" providerId="LiveId" clId="{4C21E65C-3DA1-42AC-8616-8D49EC08957B}" dt="2024-09-29T11:45:38.024" v="435" actId="478"/>
          <ac:spMkLst>
            <pc:docMk/>
            <pc:sldMk cId="2253234171" sldId="387"/>
            <ac:spMk id="11" creationId="{E80F0A6A-83ED-22C5-EDE1-EE14DFAB5420}"/>
          </ac:spMkLst>
        </pc:spChg>
        <pc:spChg chg="add del mod">
          <ac:chgData name="Juan Raúl Padrón Griffe" userId="385cb459f0ad6e5a" providerId="LiveId" clId="{4C21E65C-3DA1-42AC-8616-8D49EC08957B}" dt="2024-09-29T13:25:14.510" v="513" actId="2085"/>
          <ac:spMkLst>
            <pc:docMk/>
            <pc:sldMk cId="2253234171" sldId="387"/>
            <ac:spMk id="12" creationId="{27B86441-C9CA-C943-358C-B03A434F9F00}"/>
          </ac:spMkLst>
        </pc:spChg>
        <pc:spChg chg="add mod">
          <ac:chgData name="Juan Raúl Padrón Griffe" userId="385cb459f0ad6e5a" providerId="LiveId" clId="{4C21E65C-3DA1-42AC-8616-8D49EC08957B}" dt="2024-10-02T16:15:05.544" v="7287" actId="692"/>
          <ac:spMkLst>
            <pc:docMk/>
            <pc:sldMk cId="2253234171" sldId="387"/>
            <ac:spMk id="13" creationId="{261FFBA5-FF47-DFB7-C663-0C7ACBF7DE6C}"/>
          </ac:spMkLst>
        </pc:spChg>
        <pc:spChg chg="add mod">
          <ac:chgData name="Juan Raúl Padrón Griffe" userId="385cb459f0ad6e5a" providerId="LiveId" clId="{4C21E65C-3DA1-42AC-8616-8D49EC08957B}" dt="2024-09-29T11:55:44.505" v="504" actId="207"/>
          <ac:spMkLst>
            <pc:docMk/>
            <pc:sldMk cId="2253234171" sldId="387"/>
            <ac:spMk id="15" creationId="{E2FBDC22-9A1A-7428-C83C-00B7157A9A42}"/>
          </ac:spMkLst>
        </pc:spChg>
        <pc:spChg chg="add mod">
          <ac:chgData name="Juan Raúl Padrón Griffe" userId="385cb459f0ad6e5a" providerId="LiveId" clId="{4C21E65C-3DA1-42AC-8616-8D49EC08957B}" dt="2024-10-02T16:15:12.815" v="7292" actId="692"/>
          <ac:spMkLst>
            <pc:docMk/>
            <pc:sldMk cId="2253234171" sldId="387"/>
            <ac:spMk id="16" creationId="{092BCDE7-224A-BEB7-A175-0480FCCF16AE}"/>
          </ac:spMkLst>
        </pc:spChg>
        <pc:spChg chg="add mod">
          <ac:chgData name="Juan Raúl Padrón Griffe" userId="385cb459f0ad6e5a" providerId="LiveId" clId="{4C21E65C-3DA1-42AC-8616-8D49EC08957B}" dt="2024-09-29T13:25:31.093" v="514" actId="207"/>
          <ac:spMkLst>
            <pc:docMk/>
            <pc:sldMk cId="2253234171" sldId="387"/>
            <ac:spMk id="17" creationId="{E1C9A462-74CE-4834-1FC1-503D651CDE18}"/>
          </ac:spMkLst>
        </pc:spChg>
        <pc:spChg chg="add mod">
          <ac:chgData name="Juan Raúl Padrón Griffe" userId="385cb459f0ad6e5a" providerId="LiveId" clId="{4C21E65C-3DA1-42AC-8616-8D49EC08957B}" dt="2024-10-07T11:12:16.412" v="19802" actId="1076"/>
          <ac:spMkLst>
            <pc:docMk/>
            <pc:sldMk cId="2253234171" sldId="387"/>
            <ac:spMk id="18" creationId="{423B3189-CCED-D58A-7178-13CC28EE7729}"/>
          </ac:spMkLst>
        </pc:spChg>
        <pc:spChg chg="add mod">
          <ac:chgData name="Juan Raúl Padrón Griffe" userId="385cb459f0ad6e5a" providerId="LiveId" clId="{4C21E65C-3DA1-42AC-8616-8D49EC08957B}" dt="2024-10-07T11:12:16.412" v="19802" actId="1076"/>
          <ac:spMkLst>
            <pc:docMk/>
            <pc:sldMk cId="2253234171" sldId="387"/>
            <ac:spMk id="19" creationId="{2AF8E813-C742-CDE2-BEE4-100EFFF2F1EC}"/>
          </ac:spMkLst>
        </pc:spChg>
        <pc:spChg chg="add mod">
          <ac:chgData name="Juan Raúl Padrón Griffe" userId="385cb459f0ad6e5a" providerId="LiveId" clId="{4C21E65C-3DA1-42AC-8616-8D49EC08957B}" dt="2024-10-07T11:12:16.412" v="19802" actId="1076"/>
          <ac:spMkLst>
            <pc:docMk/>
            <pc:sldMk cId="2253234171" sldId="387"/>
            <ac:spMk id="20" creationId="{A518886F-B367-CBD3-B709-BA8C4A548C01}"/>
          </ac:spMkLst>
        </pc:spChg>
        <pc:spChg chg="add mod">
          <ac:chgData name="Juan Raúl Padrón Griffe" userId="385cb459f0ad6e5a" providerId="LiveId" clId="{4C21E65C-3DA1-42AC-8616-8D49EC08957B}" dt="2024-10-07T11:12:16.412" v="19802" actId="1076"/>
          <ac:spMkLst>
            <pc:docMk/>
            <pc:sldMk cId="2253234171" sldId="387"/>
            <ac:spMk id="21" creationId="{D9FF1997-1240-456A-4AC5-BD9884495EF6}"/>
          </ac:spMkLst>
        </pc:spChg>
        <pc:spChg chg="mod">
          <ac:chgData name="Juan Raúl Padrón Griffe" userId="385cb459f0ad6e5a" providerId="LiveId" clId="{4C21E65C-3DA1-42AC-8616-8D49EC08957B}" dt="2024-10-07T11:12:06.357" v="19801"/>
          <ac:spMkLst>
            <pc:docMk/>
            <pc:sldMk cId="2253234171" sldId="387"/>
            <ac:spMk id="23" creationId="{9025DAC2-FAF2-5E34-E830-E70915569D5F}"/>
          </ac:spMkLst>
        </pc:spChg>
        <pc:spChg chg="mod">
          <ac:chgData name="Juan Raúl Padrón Griffe" userId="385cb459f0ad6e5a" providerId="LiveId" clId="{4C21E65C-3DA1-42AC-8616-8D49EC08957B}" dt="2024-10-07T11:12:06.357" v="19801"/>
          <ac:spMkLst>
            <pc:docMk/>
            <pc:sldMk cId="2253234171" sldId="387"/>
            <ac:spMk id="24" creationId="{C488A7F3-3C88-2811-BE39-DFB601CB1388}"/>
          </ac:spMkLst>
        </pc:spChg>
        <pc:spChg chg="mod">
          <ac:chgData name="Juan Raúl Padrón Griffe" userId="385cb459f0ad6e5a" providerId="LiveId" clId="{4C21E65C-3DA1-42AC-8616-8D49EC08957B}" dt="2024-10-07T11:12:06.357" v="19801"/>
          <ac:spMkLst>
            <pc:docMk/>
            <pc:sldMk cId="2253234171" sldId="387"/>
            <ac:spMk id="25" creationId="{BD0F1B5A-047B-AFB7-852F-5DC514365B60}"/>
          </ac:spMkLst>
        </pc:spChg>
        <pc:spChg chg="mod">
          <ac:chgData name="Juan Raúl Padrón Griffe" userId="385cb459f0ad6e5a" providerId="LiveId" clId="{4C21E65C-3DA1-42AC-8616-8D49EC08957B}" dt="2024-10-07T11:12:06.357" v="19801"/>
          <ac:spMkLst>
            <pc:docMk/>
            <pc:sldMk cId="2253234171" sldId="387"/>
            <ac:spMk id="26" creationId="{70010538-02B7-AEAC-3AEB-F2B4E4E4D807}"/>
          </ac:spMkLst>
        </pc:spChg>
        <pc:spChg chg="mod">
          <ac:chgData name="Juan Raúl Padrón Griffe" userId="385cb459f0ad6e5a" providerId="LiveId" clId="{4C21E65C-3DA1-42AC-8616-8D49EC08957B}" dt="2024-10-07T11:12:06.357" v="19801"/>
          <ac:spMkLst>
            <pc:docMk/>
            <pc:sldMk cId="2253234171" sldId="387"/>
            <ac:spMk id="27" creationId="{9AEF2C60-0273-C3A0-3332-AE6A1C5EB632}"/>
          </ac:spMkLst>
        </pc:spChg>
        <pc:spChg chg="mod">
          <ac:chgData name="Juan Raúl Padrón Griffe" userId="385cb459f0ad6e5a" providerId="LiveId" clId="{4C21E65C-3DA1-42AC-8616-8D49EC08957B}" dt="2024-10-07T11:12:06.357" v="19801"/>
          <ac:spMkLst>
            <pc:docMk/>
            <pc:sldMk cId="2253234171" sldId="387"/>
            <ac:spMk id="28" creationId="{58FFEE74-F331-A3B5-309B-231C2CBE9789}"/>
          </ac:spMkLst>
        </pc:spChg>
        <pc:spChg chg="mod">
          <ac:chgData name="Juan Raúl Padrón Griffe" userId="385cb459f0ad6e5a" providerId="LiveId" clId="{4C21E65C-3DA1-42AC-8616-8D49EC08957B}" dt="2024-10-07T11:12:06.357" v="19801"/>
          <ac:spMkLst>
            <pc:docMk/>
            <pc:sldMk cId="2253234171" sldId="387"/>
            <ac:spMk id="29" creationId="{D946CC70-F4B6-5854-EBA2-0DA4B732DB0F}"/>
          </ac:spMkLst>
        </pc:spChg>
        <pc:spChg chg="mod">
          <ac:chgData name="Juan Raúl Padrón Griffe" userId="385cb459f0ad6e5a" providerId="LiveId" clId="{4C21E65C-3DA1-42AC-8616-8D49EC08957B}" dt="2024-10-07T11:12:06.357" v="19801"/>
          <ac:spMkLst>
            <pc:docMk/>
            <pc:sldMk cId="2253234171" sldId="387"/>
            <ac:spMk id="30" creationId="{93041313-5CB3-76E5-00EA-D3BCF7BBD501}"/>
          </ac:spMkLst>
        </pc:spChg>
        <pc:spChg chg="mod">
          <ac:chgData name="Juan Raúl Padrón Griffe" userId="385cb459f0ad6e5a" providerId="LiveId" clId="{4C21E65C-3DA1-42AC-8616-8D49EC08957B}" dt="2024-10-07T11:12:06.357" v="19801"/>
          <ac:spMkLst>
            <pc:docMk/>
            <pc:sldMk cId="2253234171" sldId="387"/>
            <ac:spMk id="31" creationId="{211981DC-556B-B4B2-B6CB-88999D49ABC5}"/>
          </ac:spMkLst>
        </pc:spChg>
        <pc:spChg chg="mod">
          <ac:chgData name="Juan Raúl Padrón Griffe" userId="385cb459f0ad6e5a" providerId="LiveId" clId="{4C21E65C-3DA1-42AC-8616-8D49EC08957B}" dt="2024-10-07T11:12:06.357" v="19801"/>
          <ac:spMkLst>
            <pc:docMk/>
            <pc:sldMk cId="2253234171" sldId="387"/>
            <ac:spMk id="32" creationId="{2EFFDBB4-90B0-A980-EA3A-18A5FA8CEFE7}"/>
          </ac:spMkLst>
        </pc:spChg>
        <pc:spChg chg="mod">
          <ac:chgData name="Juan Raúl Padrón Griffe" userId="385cb459f0ad6e5a" providerId="LiveId" clId="{4C21E65C-3DA1-42AC-8616-8D49EC08957B}" dt="2024-10-07T11:12:06.357" v="19801"/>
          <ac:spMkLst>
            <pc:docMk/>
            <pc:sldMk cId="2253234171" sldId="387"/>
            <ac:spMk id="33" creationId="{B8BE32C8-A3E4-6E3D-747D-1A0A51DE55EE}"/>
          </ac:spMkLst>
        </pc:spChg>
        <pc:spChg chg="mod">
          <ac:chgData name="Juan Raúl Padrón Griffe" userId="385cb459f0ad6e5a" providerId="LiveId" clId="{4C21E65C-3DA1-42AC-8616-8D49EC08957B}" dt="2024-10-07T11:12:06.357" v="19801"/>
          <ac:spMkLst>
            <pc:docMk/>
            <pc:sldMk cId="2253234171" sldId="387"/>
            <ac:spMk id="34" creationId="{EB9ED513-63B9-F4AD-A13F-0250400DF720}"/>
          </ac:spMkLst>
        </pc:spChg>
        <pc:spChg chg="mod">
          <ac:chgData name="Juan Raúl Padrón Griffe" userId="385cb459f0ad6e5a" providerId="LiveId" clId="{4C21E65C-3DA1-42AC-8616-8D49EC08957B}" dt="2024-10-07T11:12:06.357" v="19801"/>
          <ac:spMkLst>
            <pc:docMk/>
            <pc:sldMk cId="2253234171" sldId="387"/>
            <ac:spMk id="35" creationId="{1A19621D-7A9D-EC6A-A522-97EDC85FB9D5}"/>
          </ac:spMkLst>
        </pc:spChg>
        <pc:spChg chg="mod">
          <ac:chgData name="Juan Raúl Padrón Griffe" userId="385cb459f0ad6e5a" providerId="LiveId" clId="{4C21E65C-3DA1-42AC-8616-8D49EC08957B}" dt="2024-10-07T11:12:06.357" v="19801"/>
          <ac:spMkLst>
            <pc:docMk/>
            <pc:sldMk cId="2253234171" sldId="387"/>
            <ac:spMk id="36" creationId="{2CA0837E-52EF-3A8F-5301-0E59445CBDB4}"/>
          </ac:spMkLst>
        </pc:spChg>
        <pc:spChg chg="mod">
          <ac:chgData name="Juan Raúl Padrón Griffe" userId="385cb459f0ad6e5a" providerId="LiveId" clId="{4C21E65C-3DA1-42AC-8616-8D49EC08957B}" dt="2024-10-07T11:12:06.357" v="19801"/>
          <ac:spMkLst>
            <pc:docMk/>
            <pc:sldMk cId="2253234171" sldId="387"/>
            <ac:spMk id="37" creationId="{46926C62-56A0-ABB1-D5D6-BF8554DF62F5}"/>
          </ac:spMkLst>
        </pc:spChg>
        <pc:spChg chg="mod">
          <ac:chgData name="Juan Raúl Padrón Griffe" userId="385cb459f0ad6e5a" providerId="LiveId" clId="{4C21E65C-3DA1-42AC-8616-8D49EC08957B}" dt="2024-10-07T11:12:06.357" v="19801"/>
          <ac:spMkLst>
            <pc:docMk/>
            <pc:sldMk cId="2253234171" sldId="387"/>
            <ac:spMk id="39" creationId="{36466458-00A6-D38A-D110-4A8B65F8A44B}"/>
          </ac:spMkLst>
        </pc:spChg>
        <pc:spChg chg="mod">
          <ac:chgData name="Juan Raúl Padrón Griffe" userId="385cb459f0ad6e5a" providerId="LiveId" clId="{4C21E65C-3DA1-42AC-8616-8D49EC08957B}" dt="2024-10-07T11:12:06.357" v="19801"/>
          <ac:spMkLst>
            <pc:docMk/>
            <pc:sldMk cId="2253234171" sldId="387"/>
            <ac:spMk id="40" creationId="{4A8BDFA3-783B-D87D-9DC9-0BA953430503}"/>
          </ac:spMkLst>
        </pc:spChg>
        <pc:spChg chg="mod">
          <ac:chgData name="Juan Raúl Padrón Griffe" userId="385cb459f0ad6e5a" providerId="LiveId" clId="{4C21E65C-3DA1-42AC-8616-8D49EC08957B}" dt="2024-10-07T11:12:06.357" v="19801"/>
          <ac:spMkLst>
            <pc:docMk/>
            <pc:sldMk cId="2253234171" sldId="387"/>
            <ac:spMk id="41" creationId="{4D4C140F-6529-C11B-34DD-5BB77F842019}"/>
          </ac:spMkLst>
        </pc:spChg>
        <pc:spChg chg="mod">
          <ac:chgData name="Juan Raúl Padrón Griffe" userId="385cb459f0ad6e5a" providerId="LiveId" clId="{4C21E65C-3DA1-42AC-8616-8D49EC08957B}" dt="2024-10-07T11:12:06.357" v="19801"/>
          <ac:spMkLst>
            <pc:docMk/>
            <pc:sldMk cId="2253234171" sldId="387"/>
            <ac:spMk id="42" creationId="{A2824F58-856A-C93D-5025-2F3866048203}"/>
          </ac:spMkLst>
        </pc:spChg>
        <pc:spChg chg="mod">
          <ac:chgData name="Juan Raúl Padrón Griffe" userId="385cb459f0ad6e5a" providerId="LiveId" clId="{4C21E65C-3DA1-42AC-8616-8D49EC08957B}" dt="2024-10-07T11:12:06.357" v="19801"/>
          <ac:spMkLst>
            <pc:docMk/>
            <pc:sldMk cId="2253234171" sldId="387"/>
            <ac:spMk id="43" creationId="{C3F2F48D-FA7F-8473-5493-34EFEA9AD877}"/>
          </ac:spMkLst>
        </pc:spChg>
        <pc:spChg chg="mod">
          <ac:chgData name="Juan Raúl Padrón Griffe" userId="385cb459f0ad6e5a" providerId="LiveId" clId="{4C21E65C-3DA1-42AC-8616-8D49EC08957B}" dt="2024-10-07T11:12:06.357" v="19801"/>
          <ac:spMkLst>
            <pc:docMk/>
            <pc:sldMk cId="2253234171" sldId="387"/>
            <ac:spMk id="44" creationId="{6E84A807-36A0-D545-D5BC-702DE6243E0F}"/>
          </ac:spMkLst>
        </pc:spChg>
        <pc:spChg chg="mod">
          <ac:chgData name="Juan Raúl Padrón Griffe" userId="385cb459f0ad6e5a" providerId="LiveId" clId="{4C21E65C-3DA1-42AC-8616-8D49EC08957B}" dt="2024-10-07T11:12:06.357" v="19801"/>
          <ac:spMkLst>
            <pc:docMk/>
            <pc:sldMk cId="2253234171" sldId="387"/>
            <ac:spMk id="45" creationId="{8DA40E1F-DD97-160A-B491-8D6DFB0C37BF}"/>
          </ac:spMkLst>
        </pc:spChg>
        <pc:spChg chg="mod">
          <ac:chgData name="Juan Raúl Padrón Griffe" userId="385cb459f0ad6e5a" providerId="LiveId" clId="{4C21E65C-3DA1-42AC-8616-8D49EC08957B}" dt="2024-10-07T11:12:06.357" v="19801"/>
          <ac:spMkLst>
            <pc:docMk/>
            <pc:sldMk cId="2253234171" sldId="387"/>
            <ac:spMk id="46" creationId="{3FA8952B-5630-63DE-4F91-156E9586865C}"/>
          </ac:spMkLst>
        </pc:spChg>
        <pc:spChg chg="mod">
          <ac:chgData name="Juan Raúl Padrón Griffe" userId="385cb459f0ad6e5a" providerId="LiveId" clId="{4C21E65C-3DA1-42AC-8616-8D49EC08957B}" dt="2024-10-07T11:12:06.357" v="19801"/>
          <ac:spMkLst>
            <pc:docMk/>
            <pc:sldMk cId="2253234171" sldId="387"/>
            <ac:spMk id="47" creationId="{006C7AAF-1CE1-7A1F-50FB-48A33F11C39B}"/>
          </ac:spMkLst>
        </pc:spChg>
        <pc:spChg chg="mod">
          <ac:chgData name="Juan Raúl Padrón Griffe" userId="385cb459f0ad6e5a" providerId="LiveId" clId="{4C21E65C-3DA1-42AC-8616-8D49EC08957B}" dt="2024-10-07T11:12:06.357" v="19801"/>
          <ac:spMkLst>
            <pc:docMk/>
            <pc:sldMk cId="2253234171" sldId="387"/>
            <ac:spMk id="48" creationId="{12B60A1E-A404-59AB-C6FD-C7590580EDF7}"/>
          </ac:spMkLst>
        </pc:spChg>
        <pc:spChg chg="mod">
          <ac:chgData name="Juan Raúl Padrón Griffe" userId="385cb459f0ad6e5a" providerId="LiveId" clId="{4C21E65C-3DA1-42AC-8616-8D49EC08957B}" dt="2024-10-07T11:12:06.357" v="19801"/>
          <ac:spMkLst>
            <pc:docMk/>
            <pc:sldMk cId="2253234171" sldId="387"/>
            <ac:spMk id="49" creationId="{2CD8B51F-5FC7-0054-56A5-3907ED357321}"/>
          </ac:spMkLst>
        </pc:spChg>
        <pc:spChg chg="mod">
          <ac:chgData name="Juan Raúl Padrón Griffe" userId="385cb459f0ad6e5a" providerId="LiveId" clId="{4C21E65C-3DA1-42AC-8616-8D49EC08957B}" dt="2024-10-07T11:12:06.357" v="19801"/>
          <ac:spMkLst>
            <pc:docMk/>
            <pc:sldMk cId="2253234171" sldId="387"/>
            <ac:spMk id="50" creationId="{9C701F26-F4C8-DCEC-C97A-DF5B15E68CD6}"/>
          </ac:spMkLst>
        </pc:spChg>
        <pc:spChg chg="mod">
          <ac:chgData name="Juan Raúl Padrón Griffe" userId="385cb459f0ad6e5a" providerId="LiveId" clId="{4C21E65C-3DA1-42AC-8616-8D49EC08957B}" dt="2024-10-07T11:12:06.357" v="19801"/>
          <ac:spMkLst>
            <pc:docMk/>
            <pc:sldMk cId="2253234171" sldId="387"/>
            <ac:spMk id="51" creationId="{D5A77A23-2071-A5C8-7835-0C088BB06BBB}"/>
          </ac:spMkLst>
        </pc:spChg>
        <pc:spChg chg="mod">
          <ac:chgData name="Juan Raúl Padrón Griffe" userId="385cb459f0ad6e5a" providerId="LiveId" clId="{4C21E65C-3DA1-42AC-8616-8D49EC08957B}" dt="2024-10-07T11:12:06.357" v="19801"/>
          <ac:spMkLst>
            <pc:docMk/>
            <pc:sldMk cId="2253234171" sldId="387"/>
            <ac:spMk id="52" creationId="{6A05509B-E020-0EE6-3005-184C3177FA3E}"/>
          </ac:spMkLst>
        </pc:spChg>
        <pc:spChg chg="mod">
          <ac:chgData name="Juan Raúl Padrón Griffe" userId="385cb459f0ad6e5a" providerId="LiveId" clId="{4C21E65C-3DA1-42AC-8616-8D49EC08957B}" dt="2024-10-07T11:12:06.357" v="19801"/>
          <ac:spMkLst>
            <pc:docMk/>
            <pc:sldMk cId="2253234171" sldId="387"/>
            <ac:spMk id="53" creationId="{488322B0-C95E-2DAD-20F2-DC17467984E1}"/>
          </ac:spMkLst>
        </pc:spChg>
        <pc:spChg chg="add mod">
          <ac:chgData name="Juan Raúl Padrón Griffe" userId="385cb459f0ad6e5a" providerId="LiveId" clId="{4C21E65C-3DA1-42AC-8616-8D49EC08957B}" dt="2024-10-07T11:12:16.412" v="19802" actId="1076"/>
          <ac:spMkLst>
            <pc:docMk/>
            <pc:sldMk cId="2253234171" sldId="387"/>
            <ac:spMk id="54" creationId="{E9FC015E-A838-9F6F-5B61-DBBCDA3582BA}"/>
          </ac:spMkLst>
        </pc:spChg>
        <pc:spChg chg="add mod">
          <ac:chgData name="Juan Raúl Padrón Griffe" userId="385cb459f0ad6e5a" providerId="LiveId" clId="{4C21E65C-3DA1-42AC-8616-8D49EC08957B}" dt="2024-10-07T11:12:16.412" v="19802" actId="1076"/>
          <ac:spMkLst>
            <pc:docMk/>
            <pc:sldMk cId="2253234171" sldId="387"/>
            <ac:spMk id="55" creationId="{52518BEA-2326-5101-D433-952134EB56C3}"/>
          </ac:spMkLst>
        </pc:spChg>
        <pc:spChg chg="add mod">
          <ac:chgData name="Juan Raúl Padrón Griffe" userId="385cb459f0ad6e5a" providerId="LiveId" clId="{4C21E65C-3DA1-42AC-8616-8D49EC08957B}" dt="2024-10-07T11:12:16.412" v="19802" actId="1076"/>
          <ac:spMkLst>
            <pc:docMk/>
            <pc:sldMk cId="2253234171" sldId="387"/>
            <ac:spMk id="56" creationId="{8782BAF8-271C-57D8-C0BA-4DD1DBC6A40C}"/>
          </ac:spMkLst>
        </pc:spChg>
        <pc:spChg chg="add mod">
          <ac:chgData name="Juan Raúl Padrón Griffe" userId="385cb459f0ad6e5a" providerId="LiveId" clId="{4C21E65C-3DA1-42AC-8616-8D49EC08957B}" dt="2024-10-07T11:12:16.412" v="19802" actId="1076"/>
          <ac:spMkLst>
            <pc:docMk/>
            <pc:sldMk cId="2253234171" sldId="387"/>
            <ac:spMk id="57" creationId="{E5492DBD-70B0-B001-6B83-5D0CC5FA3CA7}"/>
          </ac:spMkLst>
        </pc:spChg>
        <pc:spChg chg="add mod">
          <ac:chgData name="Juan Raúl Padrón Griffe" userId="385cb459f0ad6e5a" providerId="LiveId" clId="{4C21E65C-3DA1-42AC-8616-8D49EC08957B}" dt="2024-10-07T11:12:16.412" v="19802" actId="1076"/>
          <ac:spMkLst>
            <pc:docMk/>
            <pc:sldMk cId="2253234171" sldId="387"/>
            <ac:spMk id="58" creationId="{509CB814-AB69-EF98-A635-55D66DC86544}"/>
          </ac:spMkLst>
        </pc:spChg>
        <pc:spChg chg="add mod">
          <ac:chgData name="Juan Raúl Padrón Griffe" userId="385cb459f0ad6e5a" providerId="LiveId" clId="{4C21E65C-3DA1-42AC-8616-8D49EC08957B}" dt="2024-10-07T11:12:16.412" v="19802" actId="1076"/>
          <ac:spMkLst>
            <pc:docMk/>
            <pc:sldMk cId="2253234171" sldId="387"/>
            <ac:spMk id="59" creationId="{BB0E3D6C-259F-49DA-3804-955374FA6BE7}"/>
          </ac:spMkLst>
        </pc:spChg>
        <pc:spChg chg="add mod">
          <ac:chgData name="Juan Raúl Padrón Griffe" userId="385cb459f0ad6e5a" providerId="LiveId" clId="{4C21E65C-3DA1-42AC-8616-8D49EC08957B}" dt="2024-10-07T11:12:16.412" v="19802" actId="1076"/>
          <ac:spMkLst>
            <pc:docMk/>
            <pc:sldMk cId="2253234171" sldId="387"/>
            <ac:spMk id="60" creationId="{452EEF10-6810-356F-901D-AD0D1DE1615E}"/>
          </ac:spMkLst>
        </pc:spChg>
        <pc:spChg chg="add mod">
          <ac:chgData name="Juan Raúl Padrón Griffe" userId="385cb459f0ad6e5a" providerId="LiveId" clId="{4C21E65C-3DA1-42AC-8616-8D49EC08957B}" dt="2024-10-07T11:12:16.412" v="19802" actId="1076"/>
          <ac:spMkLst>
            <pc:docMk/>
            <pc:sldMk cId="2253234171" sldId="387"/>
            <ac:spMk id="61" creationId="{39EBD017-0332-0D1A-70F8-725F80F50798}"/>
          </ac:spMkLst>
        </pc:spChg>
        <pc:spChg chg="add mod">
          <ac:chgData name="Juan Raúl Padrón Griffe" userId="385cb459f0ad6e5a" providerId="LiveId" clId="{4C21E65C-3DA1-42AC-8616-8D49EC08957B}" dt="2024-10-07T11:12:16.412" v="19802" actId="1076"/>
          <ac:spMkLst>
            <pc:docMk/>
            <pc:sldMk cId="2253234171" sldId="387"/>
            <ac:spMk id="62" creationId="{3B7B961E-948E-E972-A848-2D27767253FA}"/>
          </ac:spMkLst>
        </pc:spChg>
        <pc:spChg chg="add mod">
          <ac:chgData name="Juan Raúl Padrón Griffe" userId="385cb459f0ad6e5a" providerId="LiveId" clId="{4C21E65C-3DA1-42AC-8616-8D49EC08957B}" dt="2024-10-07T11:12:16.412" v="19802" actId="1076"/>
          <ac:spMkLst>
            <pc:docMk/>
            <pc:sldMk cId="2253234171" sldId="387"/>
            <ac:spMk id="63" creationId="{55A83016-D4BB-32B2-3F1E-7FC27FF29733}"/>
          </ac:spMkLst>
        </pc:spChg>
        <pc:spChg chg="add mod">
          <ac:chgData name="Juan Raúl Padrón Griffe" userId="385cb459f0ad6e5a" providerId="LiveId" clId="{4C21E65C-3DA1-42AC-8616-8D49EC08957B}" dt="2024-10-07T11:12:16.412" v="19802" actId="1076"/>
          <ac:spMkLst>
            <pc:docMk/>
            <pc:sldMk cId="2253234171" sldId="387"/>
            <ac:spMk id="64" creationId="{A63DD742-5B44-C91B-1487-1FB24CDA8F76}"/>
          </ac:spMkLst>
        </pc:spChg>
        <pc:spChg chg="add mod">
          <ac:chgData name="Juan Raúl Padrón Griffe" userId="385cb459f0ad6e5a" providerId="LiveId" clId="{4C21E65C-3DA1-42AC-8616-8D49EC08957B}" dt="2024-10-07T11:12:16.412" v="19802" actId="1076"/>
          <ac:spMkLst>
            <pc:docMk/>
            <pc:sldMk cId="2253234171" sldId="387"/>
            <ac:spMk id="65" creationId="{574F6972-A662-B545-35E9-3BC036179F20}"/>
          </ac:spMkLst>
        </pc:spChg>
        <pc:spChg chg="add mod">
          <ac:chgData name="Juan Raúl Padrón Griffe" userId="385cb459f0ad6e5a" providerId="LiveId" clId="{4C21E65C-3DA1-42AC-8616-8D49EC08957B}" dt="2024-10-07T11:12:16.412" v="19802" actId="1076"/>
          <ac:spMkLst>
            <pc:docMk/>
            <pc:sldMk cId="2253234171" sldId="387"/>
            <ac:spMk id="66" creationId="{92C89707-7132-06A6-DC24-A40F03A2FAED}"/>
          </ac:spMkLst>
        </pc:spChg>
        <pc:spChg chg="add mod">
          <ac:chgData name="Juan Raúl Padrón Griffe" userId="385cb459f0ad6e5a" providerId="LiveId" clId="{4C21E65C-3DA1-42AC-8616-8D49EC08957B}" dt="2024-10-07T11:12:16.412" v="19802" actId="1076"/>
          <ac:spMkLst>
            <pc:docMk/>
            <pc:sldMk cId="2253234171" sldId="387"/>
            <ac:spMk id="67" creationId="{294EDAB0-18E9-8132-E3FC-A0BE8C874B21}"/>
          </ac:spMkLst>
        </pc:spChg>
        <pc:spChg chg="add mod">
          <ac:chgData name="Juan Raúl Padrón Griffe" userId="385cb459f0ad6e5a" providerId="LiveId" clId="{4C21E65C-3DA1-42AC-8616-8D49EC08957B}" dt="2024-10-07T11:12:16.412" v="19802" actId="1076"/>
          <ac:spMkLst>
            <pc:docMk/>
            <pc:sldMk cId="2253234171" sldId="387"/>
            <ac:spMk id="68" creationId="{B0DC5C42-1B48-E50E-8067-8E05FFE9B910}"/>
          </ac:spMkLst>
        </pc:spChg>
        <pc:spChg chg="add mod">
          <ac:chgData name="Juan Raúl Padrón Griffe" userId="385cb459f0ad6e5a" providerId="LiveId" clId="{4C21E65C-3DA1-42AC-8616-8D49EC08957B}" dt="2024-10-07T11:12:16.412" v="19802" actId="1076"/>
          <ac:spMkLst>
            <pc:docMk/>
            <pc:sldMk cId="2253234171" sldId="387"/>
            <ac:spMk id="69" creationId="{8225EDD2-9B53-C722-2B43-7B145311E489}"/>
          </ac:spMkLst>
        </pc:spChg>
        <pc:spChg chg="add mod">
          <ac:chgData name="Juan Raúl Padrón Griffe" userId="385cb459f0ad6e5a" providerId="LiveId" clId="{4C21E65C-3DA1-42AC-8616-8D49EC08957B}" dt="2024-10-07T11:12:16.412" v="19802" actId="1076"/>
          <ac:spMkLst>
            <pc:docMk/>
            <pc:sldMk cId="2253234171" sldId="387"/>
            <ac:spMk id="70" creationId="{7015C220-8220-E99C-7FC5-9295402A43A1}"/>
          </ac:spMkLst>
        </pc:spChg>
        <pc:spChg chg="add mod">
          <ac:chgData name="Juan Raúl Padrón Griffe" userId="385cb459f0ad6e5a" providerId="LiveId" clId="{4C21E65C-3DA1-42AC-8616-8D49EC08957B}" dt="2024-10-07T11:12:16.412" v="19802" actId="1076"/>
          <ac:spMkLst>
            <pc:docMk/>
            <pc:sldMk cId="2253234171" sldId="387"/>
            <ac:spMk id="71" creationId="{CFE1333B-E2DD-50CA-ABE6-89FEEE204318}"/>
          </ac:spMkLst>
        </pc:spChg>
        <pc:spChg chg="add mod">
          <ac:chgData name="Juan Raúl Padrón Griffe" userId="385cb459f0ad6e5a" providerId="LiveId" clId="{4C21E65C-3DA1-42AC-8616-8D49EC08957B}" dt="2024-10-07T11:12:16.412" v="19802" actId="1076"/>
          <ac:spMkLst>
            <pc:docMk/>
            <pc:sldMk cId="2253234171" sldId="387"/>
            <ac:spMk id="72" creationId="{5EA68AE6-B0DB-5D02-6069-2B61CAAB5A3E}"/>
          </ac:spMkLst>
        </pc:spChg>
        <pc:spChg chg="add mod">
          <ac:chgData name="Juan Raúl Padrón Griffe" userId="385cb459f0ad6e5a" providerId="LiveId" clId="{4C21E65C-3DA1-42AC-8616-8D49EC08957B}" dt="2024-10-07T11:12:16.412" v="19802" actId="1076"/>
          <ac:spMkLst>
            <pc:docMk/>
            <pc:sldMk cId="2253234171" sldId="387"/>
            <ac:spMk id="73" creationId="{B4EE7DD8-F677-0C9F-72A6-27BF31F2B7BF}"/>
          </ac:spMkLst>
        </pc:spChg>
        <pc:spChg chg="add mod">
          <ac:chgData name="Juan Raúl Padrón Griffe" userId="385cb459f0ad6e5a" providerId="LiveId" clId="{4C21E65C-3DA1-42AC-8616-8D49EC08957B}" dt="2024-10-07T11:12:16.412" v="19802" actId="1076"/>
          <ac:spMkLst>
            <pc:docMk/>
            <pc:sldMk cId="2253234171" sldId="387"/>
            <ac:spMk id="74" creationId="{8D6F9360-A1AC-E7C5-4A52-A79FB7AA375E}"/>
          </ac:spMkLst>
        </pc:spChg>
        <pc:spChg chg="add mod">
          <ac:chgData name="Juan Raúl Padrón Griffe" userId="385cb459f0ad6e5a" providerId="LiveId" clId="{4C21E65C-3DA1-42AC-8616-8D49EC08957B}" dt="2024-10-07T11:12:16.412" v="19802" actId="1076"/>
          <ac:spMkLst>
            <pc:docMk/>
            <pc:sldMk cId="2253234171" sldId="387"/>
            <ac:spMk id="75" creationId="{D587AEB8-4843-D5AC-03C3-BB52C652C12E}"/>
          </ac:spMkLst>
        </pc:spChg>
        <pc:spChg chg="add mod">
          <ac:chgData name="Juan Raúl Padrón Griffe" userId="385cb459f0ad6e5a" providerId="LiveId" clId="{4C21E65C-3DA1-42AC-8616-8D49EC08957B}" dt="2024-10-07T11:12:16.412" v="19802" actId="1076"/>
          <ac:spMkLst>
            <pc:docMk/>
            <pc:sldMk cId="2253234171" sldId="387"/>
            <ac:spMk id="76" creationId="{4BFCFA65-051B-D0E1-EB7A-B5C31BD0B2A5}"/>
          </ac:spMkLst>
        </pc:spChg>
        <pc:spChg chg="add mod">
          <ac:chgData name="Juan Raúl Padrón Griffe" userId="385cb459f0ad6e5a" providerId="LiveId" clId="{4C21E65C-3DA1-42AC-8616-8D49EC08957B}" dt="2024-10-07T11:12:16.412" v="19802" actId="1076"/>
          <ac:spMkLst>
            <pc:docMk/>
            <pc:sldMk cId="2253234171" sldId="387"/>
            <ac:spMk id="77" creationId="{C1E69A9C-BE21-591F-1757-61E9F17BF138}"/>
          </ac:spMkLst>
        </pc:spChg>
        <pc:spChg chg="add mod">
          <ac:chgData name="Juan Raúl Padrón Griffe" userId="385cb459f0ad6e5a" providerId="LiveId" clId="{4C21E65C-3DA1-42AC-8616-8D49EC08957B}" dt="2024-10-07T11:12:16.412" v="19802" actId="1076"/>
          <ac:spMkLst>
            <pc:docMk/>
            <pc:sldMk cId="2253234171" sldId="387"/>
            <ac:spMk id="78" creationId="{207E7D3D-CF43-FA7A-92E7-0E8F82157E2A}"/>
          </ac:spMkLst>
        </pc:spChg>
        <pc:spChg chg="add mod">
          <ac:chgData name="Juan Raúl Padrón Griffe" userId="385cb459f0ad6e5a" providerId="LiveId" clId="{4C21E65C-3DA1-42AC-8616-8D49EC08957B}" dt="2024-10-07T11:12:16.412" v="19802" actId="1076"/>
          <ac:spMkLst>
            <pc:docMk/>
            <pc:sldMk cId="2253234171" sldId="387"/>
            <ac:spMk id="79" creationId="{53B67858-1BFD-2FD3-DA71-48764ED3AF23}"/>
          </ac:spMkLst>
        </pc:spChg>
        <pc:spChg chg="add mod">
          <ac:chgData name="Juan Raúl Padrón Griffe" userId="385cb459f0ad6e5a" providerId="LiveId" clId="{4C21E65C-3DA1-42AC-8616-8D49EC08957B}" dt="2024-10-07T11:12:16.412" v="19802" actId="1076"/>
          <ac:spMkLst>
            <pc:docMk/>
            <pc:sldMk cId="2253234171" sldId="387"/>
            <ac:spMk id="80" creationId="{CD18E13F-63CA-3A63-285D-D3714F55803C}"/>
          </ac:spMkLst>
        </pc:spChg>
        <pc:spChg chg="add del mod">
          <ac:chgData name="Juan Raúl Padrón Griffe" userId="385cb459f0ad6e5a" providerId="LiveId" clId="{4C21E65C-3DA1-42AC-8616-8D49EC08957B}" dt="2024-10-07T11:23:19.780" v="19833" actId="478"/>
          <ac:spMkLst>
            <pc:docMk/>
            <pc:sldMk cId="2253234171" sldId="387"/>
            <ac:spMk id="81" creationId="{7C6ECEFE-B493-C943-475D-B6D76478AA08}"/>
          </ac:spMkLst>
        </pc:spChg>
        <pc:spChg chg="add mod">
          <ac:chgData name="Juan Raúl Padrón Griffe" userId="385cb459f0ad6e5a" providerId="LiveId" clId="{4C21E65C-3DA1-42AC-8616-8D49EC08957B}" dt="2024-10-07T12:02:16.810" v="19848" actId="14100"/>
          <ac:spMkLst>
            <pc:docMk/>
            <pc:sldMk cId="2253234171" sldId="387"/>
            <ac:spMk id="82" creationId="{9AF33F93-A761-AC7C-21D2-F0A8995DC4E4}"/>
          </ac:spMkLst>
        </pc:spChg>
        <pc:grpChg chg="add mod">
          <ac:chgData name="Juan Raúl Padrón Griffe" userId="385cb459f0ad6e5a" providerId="LiveId" clId="{4C21E65C-3DA1-42AC-8616-8D49EC08957B}" dt="2024-10-07T11:12:16.412" v="19802" actId="1076"/>
          <ac:grpSpMkLst>
            <pc:docMk/>
            <pc:sldMk cId="2253234171" sldId="387"/>
            <ac:grpSpMk id="22" creationId="{831B9568-C1A1-952A-55C8-0D415DA60E46}"/>
          </ac:grpSpMkLst>
        </pc:grpChg>
        <pc:grpChg chg="add mod">
          <ac:chgData name="Juan Raúl Padrón Griffe" userId="385cb459f0ad6e5a" providerId="LiveId" clId="{4C21E65C-3DA1-42AC-8616-8D49EC08957B}" dt="2024-10-07T11:12:16.412" v="19802" actId="1076"/>
          <ac:grpSpMkLst>
            <pc:docMk/>
            <pc:sldMk cId="2253234171" sldId="387"/>
            <ac:grpSpMk id="38" creationId="{0485D556-B178-7DE0-4F3E-B60BC03015DD}"/>
          </ac:grpSpMkLst>
        </pc:grpChg>
        <pc:picChg chg="del mod">
          <ac:chgData name="Juan Raúl Padrón Griffe" userId="385cb459f0ad6e5a" providerId="LiveId" clId="{4C21E65C-3DA1-42AC-8616-8D49EC08957B}" dt="2024-10-07T11:11:34.665" v="19800" actId="478"/>
          <ac:picMkLst>
            <pc:docMk/>
            <pc:sldMk cId="2253234171" sldId="387"/>
            <ac:picMk id="3" creationId="{A2B12113-D3CE-4D58-6A09-F643253AE834}"/>
          </ac:picMkLst>
        </pc:picChg>
        <pc:picChg chg="add mod">
          <ac:chgData name="Juan Raúl Padrón Griffe" userId="385cb459f0ad6e5a" providerId="LiveId" clId="{4C21E65C-3DA1-42AC-8616-8D49EC08957B}" dt="2024-09-29T11:47:50.528" v="479" actId="1076"/>
          <ac:picMkLst>
            <pc:docMk/>
            <pc:sldMk cId="2253234171" sldId="387"/>
            <ac:picMk id="5" creationId="{04FEEC27-DD2C-E130-13D2-098F16CA2CA3}"/>
          </ac:picMkLst>
        </pc:picChg>
      </pc:sldChg>
      <pc:sldChg chg="delSp add del mod modShow">
        <pc:chgData name="Juan Raúl Padrón Griffe" userId="385cb459f0ad6e5a" providerId="LiveId" clId="{4C21E65C-3DA1-42AC-8616-8D49EC08957B}" dt="2024-10-02T18:49:14.400" v="9697" actId="47"/>
        <pc:sldMkLst>
          <pc:docMk/>
          <pc:sldMk cId="1532750495" sldId="388"/>
        </pc:sldMkLst>
        <pc:picChg chg="del">
          <ac:chgData name="Juan Raúl Padrón Griffe" userId="385cb459f0ad6e5a" providerId="LiveId" clId="{4C21E65C-3DA1-42AC-8616-8D49EC08957B}" dt="2024-09-29T13:28:01.564" v="520" actId="478"/>
          <ac:picMkLst>
            <pc:docMk/>
            <pc:sldMk cId="1532750495" sldId="388"/>
            <ac:picMk id="5" creationId="{04FEEC27-DD2C-E130-13D2-098F16CA2CA3}"/>
          </ac:picMkLst>
        </pc:picChg>
      </pc:sldChg>
      <pc:sldChg chg="addSp delSp modSp add del mod">
        <pc:chgData name="Juan Raúl Padrón Griffe" userId="385cb459f0ad6e5a" providerId="LiveId" clId="{4C21E65C-3DA1-42AC-8616-8D49EC08957B}" dt="2024-10-02T18:49:20.924" v="9698" actId="47"/>
        <pc:sldMkLst>
          <pc:docMk/>
          <pc:sldMk cId="3636360880" sldId="389"/>
        </pc:sldMkLst>
        <pc:spChg chg="add mod">
          <ac:chgData name="Juan Raúl Padrón Griffe" userId="385cb459f0ad6e5a" providerId="LiveId" clId="{4C21E65C-3DA1-42AC-8616-8D49EC08957B}" dt="2024-09-30T10:45:52.767" v="2785" actId="255"/>
          <ac:spMkLst>
            <pc:docMk/>
            <pc:sldMk cId="3636360880" sldId="389"/>
            <ac:spMk id="32" creationId="{11791D0C-3AA5-6B45-9346-6EACC5F240CE}"/>
          </ac:spMkLst>
        </pc:spChg>
        <pc:spChg chg="add mod">
          <ac:chgData name="Juan Raúl Padrón Griffe" userId="385cb459f0ad6e5a" providerId="LiveId" clId="{4C21E65C-3DA1-42AC-8616-8D49EC08957B}" dt="2024-09-30T10:45:24.639" v="2780" actId="14100"/>
          <ac:spMkLst>
            <pc:docMk/>
            <pc:sldMk cId="3636360880" sldId="389"/>
            <ac:spMk id="33" creationId="{D4367A4D-A9F3-2EBC-6CFF-621F843A69CB}"/>
          </ac:spMkLst>
        </pc:spChg>
        <pc:spChg chg="add mod">
          <ac:chgData name="Juan Raúl Padrón Griffe" userId="385cb459f0ad6e5a" providerId="LiveId" clId="{4C21E65C-3DA1-42AC-8616-8D49EC08957B}" dt="2024-09-30T10:45:38.205" v="2782" actId="1076"/>
          <ac:spMkLst>
            <pc:docMk/>
            <pc:sldMk cId="3636360880" sldId="389"/>
            <ac:spMk id="34" creationId="{6DE32A56-52E5-4DA1-2ABE-8059ED6D572B}"/>
          </ac:spMkLst>
        </pc:spChg>
        <pc:spChg chg="add mod">
          <ac:chgData name="Juan Raúl Padrón Griffe" userId="385cb459f0ad6e5a" providerId="LiveId" clId="{4C21E65C-3DA1-42AC-8616-8D49EC08957B}" dt="2024-09-30T10:45:46.170" v="2784" actId="1076"/>
          <ac:spMkLst>
            <pc:docMk/>
            <pc:sldMk cId="3636360880" sldId="389"/>
            <ac:spMk id="35" creationId="{AA47A2F3-ADB3-CCD1-4ABB-175B3C888409}"/>
          </ac:spMkLst>
        </pc:spChg>
        <pc:spChg chg="add mod">
          <ac:chgData name="Juan Raúl Padrón Griffe" userId="385cb459f0ad6e5a" providerId="LiveId" clId="{4C21E65C-3DA1-42AC-8616-8D49EC08957B}" dt="2024-09-30T10:46:02.370" v="2788" actId="14100"/>
          <ac:spMkLst>
            <pc:docMk/>
            <pc:sldMk cId="3636360880" sldId="389"/>
            <ac:spMk id="36" creationId="{7243FC06-7C31-4DFA-5384-23A940A7A022}"/>
          </ac:spMkLst>
        </pc:spChg>
        <pc:picChg chg="add del mod modCrop">
          <ac:chgData name="Juan Raúl Padrón Griffe" userId="385cb459f0ad6e5a" providerId="LiveId" clId="{4C21E65C-3DA1-42AC-8616-8D49EC08957B}" dt="2024-09-29T14:21:34.554" v="681" actId="478"/>
          <ac:picMkLst>
            <pc:docMk/>
            <pc:sldMk cId="3636360880" sldId="389"/>
            <ac:picMk id="2" creationId="{3331BB7D-B726-C920-52CE-21DFCDD20E27}"/>
          </ac:picMkLst>
        </pc:picChg>
        <pc:picChg chg="del">
          <ac:chgData name="Juan Raúl Padrón Griffe" userId="385cb459f0ad6e5a" providerId="LiveId" clId="{4C21E65C-3DA1-42AC-8616-8D49EC08957B}" dt="2024-09-29T13:40:59.303" v="523" actId="478"/>
          <ac:picMkLst>
            <pc:docMk/>
            <pc:sldMk cId="3636360880" sldId="389"/>
            <ac:picMk id="3" creationId="{A2B12113-D3CE-4D58-6A09-F643253AE834}"/>
          </ac:picMkLst>
        </pc:picChg>
        <pc:picChg chg="mod">
          <ac:chgData name="Juan Raúl Padrón Griffe" userId="385cb459f0ad6e5a" providerId="LiveId" clId="{4C21E65C-3DA1-42AC-8616-8D49EC08957B}" dt="2024-10-01T12:05:29.512" v="4112" actId="1076"/>
          <ac:picMkLst>
            <pc:docMk/>
            <pc:sldMk cId="3636360880" sldId="389"/>
            <ac:picMk id="5" creationId="{04FEEC27-DD2C-E130-13D2-098F16CA2CA3}"/>
          </ac:picMkLst>
        </pc:picChg>
        <pc:picChg chg="add mod modCrop">
          <ac:chgData name="Juan Raúl Padrón Griffe" userId="385cb459f0ad6e5a" providerId="LiveId" clId="{4C21E65C-3DA1-42AC-8616-8D49EC08957B}" dt="2024-09-29T14:23:28.568" v="686" actId="1076"/>
          <ac:picMkLst>
            <pc:docMk/>
            <pc:sldMk cId="3636360880" sldId="389"/>
            <ac:picMk id="6" creationId="{33E68B58-9C16-692A-E324-E1E3F7DE12BF}"/>
          </ac:picMkLst>
        </pc:picChg>
        <pc:picChg chg="add mod modCrop">
          <ac:chgData name="Juan Raúl Padrón Griffe" userId="385cb459f0ad6e5a" providerId="LiveId" clId="{4C21E65C-3DA1-42AC-8616-8D49EC08957B}" dt="2024-09-29T14:23:28.568" v="686" actId="1076"/>
          <ac:picMkLst>
            <pc:docMk/>
            <pc:sldMk cId="3636360880" sldId="389"/>
            <ac:picMk id="7" creationId="{7F4B6391-1D6B-7207-E68F-6C4A167A3C7D}"/>
          </ac:picMkLst>
        </pc:picChg>
        <pc:picChg chg="add mod modCrop">
          <ac:chgData name="Juan Raúl Padrón Griffe" userId="385cb459f0ad6e5a" providerId="LiveId" clId="{4C21E65C-3DA1-42AC-8616-8D49EC08957B}" dt="2024-09-29T14:23:28.568" v="686" actId="1076"/>
          <ac:picMkLst>
            <pc:docMk/>
            <pc:sldMk cId="3636360880" sldId="389"/>
            <ac:picMk id="11" creationId="{D16D8DF6-4D19-CB3A-6A44-13A9899642B3}"/>
          </ac:picMkLst>
        </pc:picChg>
        <pc:picChg chg="add mod modCrop">
          <ac:chgData name="Juan Raúl Padrón Griffe" userId="385cb459f0ad6e5a" providerId="LiveId" clId="{4C21E65C-3DA1-42AC-8616-8D49EC08957B}" dt="2024-09-29T14:23:28.568" v="686" actId="1076"/>
          <ac:picMkLst>
            <pc:docMk/>
            <pc:sldMk cId="3636360880" sldId="389"/>
            <ac:picMk id="18" creationId="{BB2F8C0D-3A68-20B7-79F2-104A03D02348}"/>
          </ac:picMkLst>
        </pc:picChg>
        <pc:picChg chg="add mod modCrop">
          <ac:chgData name="Juan Raúl Padrón Griffe" userId="385cb459f0ad6e5a" providerId="LiveId" clId="{4C21E65C-3DA1-42AC-8616-8D49EC08957B}" dt="2024-09-29T14:23:28.568" v="686" actId="1076"/>
          <ac:picMkLst>
            <pc:docMk/>
            <pc:sldMk cId="3636360880" sldId="389"/>
            <ac:picMk id="19" creationId="{6C59CA06-848D-B809-303D-1D3262BA0BA5}"/>
          </ac:picMkLst>
        </pc:picChg>
        <pc:picChg chg="add mod modCrop">
          <ac:chgData name="Juan Raúl Padrón Griffe" userId="385cb459f0ad6e5a" providerId="LiveId" clId="{4C21E65C-3DA1-42AC-8616-8D49EC08957B}" dt="2024-09-29T14:23:28.568" v="686" actId="1076"/>
          <ac:picMkLst>
            <pc:docMk/>
            <pc:sldMk cId="3636360880" sldId="389"/>
            <ac:picMk id="20" creationId="{E0BC5E79-0345-6A27-135B-89B90B1E9229}"/>
          </ac:picMkLst>
        </pc:picChg>
        <pc:picChg chg="add mod modCrop">
          <ac:chgData name="Juan Raúl Padrón Griffe" userId="385cb459f0ad6e5a" providerId="LiveId" clId="{4C21E65C-3DA1-42AC-8616-8D49EC08957B}" dt="2024-09-29T14:23:28.568" v="686" actId="1076"/>
          <ac:picMkLst>
            <pc:docMk/>
            <pc:sldMk cId="3636360880" sldId="389"/>
            <ac:picMk id="21" creationId="{2CA7E88C-813B-39F3-98C6-D24DD6BB7964}"/>
          </ac:picMkLst>
        </pc:picChg>
        <pc:picChg chg="add mod modCrop">
          <ac:chgData name="Juan Raúl Padrón Griffe" userId="385cb459f0ad6e5a" providerId="LiveId" clId="{4C21E65C-3DA1-42AC-8616-8D49EC08957B}" dt="2024-09-29T14:23:28.568" v="686" actId="1076"/>
          <ac:picMkLst>
            <pc:docMk/>
            <pc:sldMk cId="3636360880" sldId="389"/>
            <ac:picMk id="22" creationId="{5A91CA13-C80E-9545-9EED-97085EFBEFCF}"/>
          </ac:picMkLst>
        </pc:picChg>
        <pc:picChg chg="add mod modCrop">
          <ac:chgData name="Juan Raúl Padrón Griffe" userId="385cb459f0ad6e5a" providerId="LiveId" clId="{4C21E65C-3DA1-42AC-8616-8D49EC08957B}" dt="2024-09-29T14:23:28.568" v="686" actId="1076"/>
          <ac:picMkLst>
            <pc:docMk/>
            <pc:sldMk cId="3636360880" sldId="389"/>
            <ac:picMk id="23" creationId="{3FDA2FF4-DD49-3831-39DF-FA42A8A0FEA4}"/>
          </ac:picMkLst>
        </pc:picChg>
        <pc:picChg chg="add del mod modCrop">
          <ac:chgData name="Juan Raúl Padrón Griffe" userId="385cb459f0ad6e5a" providerId="LiveId" clId="{4C21E65C-3DA1-42AC-8616-8D49EC08957B}" dt="2024-09-29T14:05:24.645" v="618" actId="478"/>
          <ac:picMkLst>
            <pc:docMk/>
            <pc:sldMk cId="3636360880" sldId="389"/>
            <ac:picMk id="24" creationId="{82E5966A-019D-8DB2-4727-B9EFAD863161}"/>
          </ac:picMkLst>
        </pc:picChg>
        <pc:picChg chg="add mod modCrop">
          <ac:chgData name="Juan Raúl Padrón Griffe" userId="385cb459f0ad6e5a" providerId="LiveId" clId="{4C21E65C-3DA1-42AC-8616-8D49EC08957B}" dt="2024-09-29T14:23:28.568" v="686" actId="1076"/>
          <ac:picMkLst>
            <pc:docMk/>
            <pc:sldMk cId="3636360880" sldId="389"/>
            <ac:picMk id="25" creationId="{962FD372-FD3B-AA12-AC68-3C32C61EA2DB}"/>
          </ac:picMkLst>
        </pc:picChg>
        <pc:picChg chg="add mod modCrop">
          <ac:chgData name="Juan Raúl Padrón Griffe" userId="385cb459f0ad6e5a" providerId="LiveId" clId="{4C21E65C-3DA1-42AC-8616-8D49EC08957B}" dt="2024-09-29T14:23:28.568" v="686" actId="1076"/>
          <ac:picMkLst>
            <pc:docMk/>
            <pc:sldMk cId="3636360880" sldId="389"/>
            <ac:picMk id="26" creationId="{A1B910B0-A85D-9ABB-2A11-C69FBAE8BE07}"/>
          </ac:picMkLst>
        </pc:picChg>
        <pc:picChg chg="add mod modCrop">
          <ac:chgData name="Juan Raúl Padrón Griffe" userId="385cb459f0ad6e5a" providerId="LiveId" clId="{4C21E65C-3DA1-42AC-8616-8D49EC08957B}" dt="2024-09-29T14:23:28.568" v="686" actId="1076"/>
          <ac:picMkLst>
            <pc:docMk/>
            <pc:sldMk cId="3636360880" sldId="389"/>
            <ac:picMk id="27" creationId="{0309A404-5C8D-F3CF-9E34-9F5A09E54ED9}"/>
          </ac:picMkLst>
        </pc:picChg>
        <pc:picChg chg="add mod modCrop">
          <ac:chgData name="Juan Raúl Padrón Griffe" userId="385cb459f0ad6e5a" providerId="LiveId" clId="{4C21E65C-3DA1-42AC-8616-8D49EC08957B}" dt="2024-09-29T14:23:28.568" v="686" actId="1076"/>
          <ac:picMkLst>
            <pc:docMk/>
            <pc:sldMk cId="3636360880" sldId="389"/>
            <ac:picMk id="28" creationId="{8B792CBD-5BAD-0797-A5F8-A9A5304B54BA}"/>
          </ac:picMkLst>
        </pc:picChg>
        <pc:picChg chg="add mod modCrop">
          <ac:chgData name="Juan Raúl Padrón Griffe" userId="385cb459f0ad6e5a" providerId="LiveId" clId="{4C21E65C-3DA1-42AC-8616-8D49EC08957B}" dt="2024-09-29T14:23:28.568" v="686" actId="1076"/>
          <ac:picMkLst>
            <pc:docMk/>
            <pc:sldMk cId="3636360880" sldId="389"/>
            <ac:picMk id="29" creationId="{53BD4390-9591-B65D-594E-553D223D1D24}"/>
          </ac:picMkLst>
        </pc:picChg>
        <pc:picChg chg="add mod modCrop">
          <ac:chgData name="Juan Raúl Padrón Griffe" userId="385cb459f0ad6e5a" providerId="LiveId" clId="{4C21E65C-3DA1-42AC-8616-8D49EC08957B}" dt="2024-09-29T14:30:30.408" v="826" actId="1076"/>
          <ac:picMkLst>
            <pc:docMk/>
            <pc:sldMk cId="3636360880" sldId="389"/>
            <ac:picMk id="30" creationId="{6733C86C-1FDF-D480-D060-2C415369BE38}"/>
          </ac:picMkLst>
        </pc:picChg>
        <pc:picChg chg="add mod modCrop">
          <ac:chgData name="Juan Raúl Padrón Griffe" userId="385cb459f0ad6e5a" providerId="LiveId" clId="{4C21E65C-3DA1-42AC-8616-8D49EC08957B}" dt="2024-09-29T14:23:28.568" v="686" actId="1076"/>
          <ac:picMkLst>
            <pc:docMk/>
            <pc:sldMk cId="3636360880" sldId="389"/>
            <ac:picMk id="31" creationId="{83901ED8-23D9-EBCE-B69B-4559236E25F1}"/>
          </ac:picMkLst>
        </pc:picChg>
        <pc:picChg chg="add del mod">
          <ac:chgData name="Juan Raúl Padrón Griffe" userId="385cb459f0ad6e5a" providerId="LiveId" clId="{4C21E65C-3DA1-42AC-8616-8D49EC08957B}" dt="2024-09-30T10:32:00.402" v="2682" actId="478"/>
          <ac:picMkLst>
            <pc:docMk/>
            <pc:sldMk cId="3636360880" sldId="389"/>
            <ac:picMk id="38" creationId="{C3E9D099-1259-BD1D-79EF-E87737E3B3EA}"/>
          </ac:picMkLst>
        </pc:picChg>
        <pc:picChg chg="add del mod modCrop">
          <ac:chgData name="Juan Raúl Padrón Griffe" userId="385cb459f0ad6e5a" providerId="LiveId" clId="{4C21E65C-3DA1-42AC-8616-8D49EC08957B}" dt="2024-09-30T10:32:00.402" v="2682" actId="478"/>
          <ac:picMkLst>
            <pc:docMk/>
            <pc:sldMk cId="3636360880" sldId="389"/>
            <ac:picMk id="40" creationId="{95D8B04E-722C-C97B-2F85-B79E93A31472}"/>
          </ac:picMkLst>
        </pc:picChg>
        <pc:picChg chg="add del mod">
          <ac:chgData name="Juan Raúl Padrón Griffe" userId="385cb459f0ad6e5a" providerId="LiveId" clId="{4C21E65C-3DA1-42AC-8616-8D49EC08957B}" dt="2024-09-30T10:32:00.402" v="2682" actId="478"/>
          <ac:picMkLst>
            <pc:docMk/>
            <pc:sldMk cId="3636360880" sldId="389"/>
            <ac:picMk id="42" creationId="{76126CD5-F18C-2E70-6C83-C3C3BF909250}"/>
          </ac:picMkLst>
        </pc:picChg>
      </pc:sldChg>
      <pc:sldChg chg="addSp modSp add del mod modShow">
        <pc:chgData name="Juan Raúl Padrón Griffe" userId="385cb459f0ad6e5a" providerId="LiveId" clId="{4C21E65C-3DA1-42AC-8616-8D49EC08957B}" dt="2024-10-02T18:49:24.176" v="9699" actId="47"/>
        <pc:sldMkLst>
          <pc:docMk/>
          <pc:sldMk cId="2771567121" sldId="390"/>
        </pc:sldMkLst>
        <pc:grpChg chg="add mod">
          <ac:chgData name="Juan Raúl Padrón Griffe" userId="385cb459f0ad6e5a" providerId="LiveId" clId="{4C21E65C-3DA1-42AC-8616-8D49EC08957B}" dt="2024-09-30T10:29:54.980" v="2677" actId="1076"/>
          <ac:grpSpMkLst>
            <pc:docMk/>
            <pc:sldMk cId="2771567121" sldId="390"/>
            <ac:grpSpMk id="2" creationId="{ECC43F3C-A4F4-A08A-7068-9BED64DEF937}"/>
          </ac:grpSpMkLst>
        </pc:grpChg>
        <pc:picChg chg="mod">
          <ac:chgData name="Juan Raúl Padrón Griffe" userId="385cb459f0ad6e5a" providerId="LiveId" clId="{4C21E65C-3DA1-42AC-8616-8D49EC08957B}" dt="2024-09-30T10:30:11.642" v="2678" actId="1076"/>
          <ac:picMkLst>
            <pc:docMk/>
            <pc:sldMk cId="2771567121" sldId="390"/>
            <ac:picMk id="38" creationId="{C3E9D099-1259-BD1D-79EF-E87737E3B3EA}"/>
          </ac:picMkLst>
        </pc:picChg>
        <pc:picChg chg="mod">
          <ac:chgData name="Juan Raúl Padrón Griffe" userId="385cb459f0ad6e5a" providerId="LiveId" clId="{4C21E65C-3DA1-42AC-8616-8D49EC08957B}" dt="2024-09-29T14:40:43.482" v="888" actId="164"/>
          <ac:picMkLst>
            <pc:docMk/>
            <pc:sldMk cId="2771567121" sldId="390"/>
            <ac:picMk id="40" creationId="{95D8B04E-722C-C97B-2F85-B79E93A31472}"/>
          </ac:picMkLst>
        </pc:picChg>
        <pc:picChg chg="mod modCrop">
          <ac:chgData name="Juan Raúl Padrón Griffe" userId="385cb459f0ad6e5a" providerId="LiveId" clId="{4C21E65C-3DA1-42AC-8616-8D49EC08957B}" dt="2024-09-29T14:42:38.062" v="897" actId="18131"/>
          <ac:picMkLst>
            <pc:docMk/>
            <pc:sldMk cId="2771567121" sldId="390"/>
            <ac:picMk id="42" creationId="{76126CD5-F18C-2E70-6C83-C3C3BF909250}"/>
          </ac:picMkLst>
        </pc:picChg>
      </pc:sldChg>
      <pc:sldChg chg="addSp delSp modSp add del mod ord delAnim modAnim modShow modNotesTx">
        <pc:chgData name="Juan Raúl Padrón Griffe" userId="385cb459f0ad6e5a" providerId="LiveId" clId="{4C21E65C-3DA1-42AC-8616-8D49EC08957B}" dt="2024-10-07T14:25:13.999" v="20547" actId="47"/>
        <pc:sldMkLst>
          <pc:docMk/>
          <pc:sldMk cId="1204649989" sldId="391"/>
        </pc:sldMkLst>
        <pc:spChg chg="add del mod">
          <ac:chgData name="Juan Raúl Padrón Griffe" userId="385cb459f0ad6e5a" providerId="LiveId" clId="{4C21E65C-3DA1-42AC-8616-8D49EC08957B}" dt="2024-10-02T10:23:56.673" v="4318" actId="478"/>
          <ac:spMkLst>
            <pc:docMk/>
            <pc:sldMk cId="1204649989" sldId="391"/>
            <ac:spMk id="2" creationId="{00FEE1D2-990D-C686-8C11-E143D752D545}"/>
          </ac:spMkLst>
        </pc:spChg>
        <pc:spChg chg="del">
          <ac:chgData name="Juan Raúl Padrón Griffe" userId="385cb459f0ad6e5a" providerId="LiveId" clId="{4C21E65C-3DA1-42AC-8616-8D49EC08957B}" dt="2024-09-29T15:20:04.306" v="930" actId="478"/>
          <ac:spMkLst>
            <pc:docMk/>
            <pc:sldMk cId="1204649989" sldId="391"/>
            <ac:spMk id="2" creationId="{422C8485-5F8F-AF95-D27A-3AB3FB07C880}"/>
          </ac:spMkLst>
        </pc:spChg>
        <pc:spChg chg="add del mod">
          <ac:chgData name="Juan Raúl Padrón Griffe" userId="385cb459f0ad6e5a" providerId="LiveId" clId="{4C21E65C-3DA1-42AC-8616-8D49EC08957B}" dt="2024-10-02T10:23:56.673" v="4318" actId="478"/>
          <ac:spMkLst>
            <pc:docMk/>
            <pc:sldMk cId="1204649989" sldId="391"/>
            <ac:spMk id="3" creationId="{2CC799C4-95D5-AA42-3BDB-06499399278E}"/>
          </ac:spMkLst>
        </pc:spChg>
        <pc:spChg chg="add del mod">
          <ac:chgData name="Juan Raúl Padrón Griffe" userId="385cb459f0ad6e5a" providerId="LiveId" clId="{4C21E65C-3DA1-42AC-8616-8D49EC08957B}" dt="2024-10-07T12:18:14.446" v="19960" actId="478"/>
          <ac:spMkLst>
            <pc:docMk/>
            <pc:sldMk cId="1204649989" sldId="391"/>
            <ac:spMk id="3" creationId="{3DC970FC-E8C6-3FAE-76BF-71FE93A0D554}"/>
          </ac:spMkLst>
        </pc:spChg>
        <pc:spChg chg="mod">
          <ac:chgData name="Juan Raúl Padrón Griffe" userId="385cb459f0ad6e5a" providerId="LiveId" clId="{4C21E65C-3DA1-42AC-8616-8D49EC08957B}" dt="2024-09-29T14:53:01.974" v="902" actId="27803"/>
          <ac:spMkLst>
            <pc:docMk/>
            <pc:sldMk cId="1204649989" sldId="391"/>
            <ac:spMk id="5" creationId="{386ECC06-B781-6924-228E-0931C9C1B0DA}"/>
          </ac:spMkLst>
        </pc:spChg>
        <pc:spChg chg="add mod">
          <ac:chgData name="Juan Raúl Padrón Griffe" userId="385cb459f0ad6e5a" providerId="LiveId" clId="{4C21E65C-3DA1-42AC-8616-8D49EC08957B}" dt="2024-10-02T11:02:48.910" v="4583" actId="1076"/>
          <ac:spMkLst>
            <pc:docMk/>
            <pc:sldMk cId="1204649989" sldId="391"/>
            <ac:spMk id="5" creationId="{F59124AD-A0EC-12FA-92E5-DE7EE268CD99}"/>
          </ac:spMkLst>
        </pc:spChg>
        <pc:spChg chg="add mod">
          <ac:chgData name="Juan Raúl Padrón Griffe" userId="385cb459f0ad6e5a" providerId="LiveId" clId="{4C21E65C-3DA1-42AC-8616-8D49EC08957B}" dt="2024-10-02T11:02:48.910" v="4583" actId="1076"/>
          <ac:spMkLst>
            <pc:docMk/>
            <pc:sldMk cId="1204649989" sldId="391"/>
            <ac:spMk id="6" creationId="{9339A85B-7E7C-E506-7108-339C5C1C5CD5}"/>
          </ac:spMkLst>
        </pc:spChg>
        <pc:spChg chg="add del mod">
          <ac:chgData name="Juan Raúl Padrón Griffe" userId="385cb459f0ad6e5a" providerId="LiveId" clId="{4C21E65C-3DA1-42AC-8616-8D49EC08957B}" dt="2024-10-02T10:11:51.279" v="4144" actId="478"/>
          <ac:spMkLst>
            <pc:docMk/>
            <pc:sldMk cId="1204649989" sldId="391"/>
            <ac:spMk id="7" creationId="{7825D2B8-E565-BB14-BA2B-198AF574E0B1}"/>
          </ac:spMkLst>
        </pc:spChg>
        <pc:spChg chg="mod">
          <ac:chgData name="Juan Raúl Padrón Griffe" userId="385cb459f0ad6e5a" providerId="LiveId" clId="{4C21E65C-3DA1-42AC-8616-8D49EC08957B}" dt="2024-09-29T14:53:01.974" v="902" actId="27803"/>
          <ac:spMkLst>
            <pc:docMk/>
            <pc:sldMk cId="1204649989" sldId="391"/>
            <ac:spMk id="7" creationId="{91E31DDA-E13D-7AB6-F934-C07E153EA281}"/>
          </ac:spMkLst>
        </pc:spChg>
        <pc:spChg chg="add del mod">
          <ac:chgData name="Juan Raúl Padrón Griffe" userId="385cb459f0ad6e5a" providerId="LiveId" clId="{4C21E65C-3DA1-42AC-8616-8D49EC08957B}" dt="2024-10-02T10:11:58.445" v="4145" actId="478"/>
          <ac:spMkLst>
            <pc:docMk/>
            <pc:sldMk cId="1204649989" sldId="391"/>
            <ac:spMk id="8" creationId="{0027A425-E7FD-ABCA-849D-721AFA0C8733}"/>
          </ac:spMkLst>
        </pc:spChg>
        <pc:spChg chg="add del mod">
          <ac:chgData name="Juan Raúl Padrón Griffe" userId="385cb459f0ad6e5a" providerId="LiveId" clId="{4C21E65C-3DA1-42AC-8616-8D49EC08957B}" dt="2024-10-02T10:25:09.554" v="4330" actId="478"/>
          <ac:spMkLst>
            <pc:docMk/>
            <pc:sldMk cId="1204649989" sldId="391"/>
            <ac:spMk id="9" creationId="{069F6F7C-C0B7-D844-3A07-B4CB6F7155DB}"/>
          </ac:spMkLst>
        </pc:spChg>
        <pc:spChg chg="add del">
          <ac:chgData name="Juan Raúl Padrón Griffe" userId="385cb459f0ad6e5a" providerId="LiveId" clId="{4C21E65C-3DA1-42AC-8616-8D49EC08957B}" dt="2024-09-29T15:21:16.318" v="944" actId="478"/>
          <ac:spMkLst>
            <pc:docMk/>
            <pc:sldMk cId="1204649989" sldId="391"/>
            <ac:spMk id="9" creationId="{6AF337D5-86F1-2A23-0252-1DC693BC8623}"/>
          </ac:spMkLst>
        </pc:spChg>
        <pc:spChg chg="del">
          <ac:chgData name="Juan Raúl Padrón Griffe" userId="385cb459f0ad6e5a" providerId="LiveId" clId="{4C21E65C-3DA1-42AC-8616-8D49EC08957B}" dt="2024-09-29T15:16:56.229" v="924" actId="478"/>
          <ac:spMkLst>
            <pc:docMk/>
            <pc:sldMk cId="1204649989" sldId="391"/>
            <ac:spMk id="10" creationId="{3A84BA0F-21FD-A855-05FC-4176DB1FF3F3}"/>
          </ac:spMkLst>
        </pc:spChg>
        <pc:spChg chg="add del mod">
          <ac:chgData name="Juan Raúl Padrón Griffe" userId="385cb459f0ad6e5a" providerId="LiveId" clId="{4C21E65C-3DA1-42AC-8616-8D49EC08957B}" dt="2024-10-02T10:11:58.445" v="4145" actId="478"/>
          <ac:spMkLst>
            <pc:docMk/>
            <pc:sldMk cId="1204649989" sldId="391"/>
            <ac:spMk id="10" creationId="{EF4D4790-1071-0782-CFDE-260038FB2459}"/>
          </ac:spMkLst>
        </pc:spChg>
        <pc:spChg chg="mod">
          <ac:chgData name="Juan Raúl Padrón Griffe" userId="385cb459f0ad6e5a" providerId="LiveId" clId="{4C21E65C-3DA1-42AC-8616-8D49EC08957B}" dt="2024-09-29T14:53:01.974" v="902" actId="27803"/>
          <ac:spMkLst>
            <pc:docMk/>
            <pc:sldMk cId="1204649989" sldId="391"/>
            <ac:spMk id="11" creationId="{8B9A4175-FB5A-425C-F40C-105DCC0B2F27}"/>
          </ac:spMkLst>
        </pc:spChg>
        <pc:spChg chg="add del mod">
          <ac:chgData name="Juan Raúl Padrón Griffe" userId="385cb459f0ad6e5a" providerId="LiveId" clId="{4C21E65C-3DA1-42AC-8616-8D49EC08957B}" dt="2024-10-02T10:11:58.445" v="4145" actId="478"/>
          <ac:spMkLst>
            <pc:docMk/>
            <pc:sldMk cId="1204649989" sldId="391"/>
            <ac:spMk id="11" creationId="{F23A6A3C-28BB-373A-95AE-5D7F43966006}"/>
          </ac:spMkLst>
        </pc:spChg>
        <pc:spChg chg="mod">
          <ac:chgData name="Juan Raúl Padrón Griffe" userId="385cb459f0ad6e5a" providerId="LiveId" clId="{4C21E65C-3DA1-42AC-8616-8D49EC08957B}" dt="2024-09-29T14:53:01.974" v="902" actId="27803"/>
          <ac:spMkLst>
            <pc:docMk/>
            <pc:sldMk cId="1204649989" sldId="391"/>
            <ac:spMk id="12" creationId="{4033BD03-0B74-6F75-C14E-A1A6B76DC1B5}"/>
          </ac:spMkLst>
        </pc:spChg>
        <pc:spChg chg="add mod">
          <ac:chgData name="Juan Raúl Padrón Griffe" userId="385cb459f0ad6e5a" providerId="LiveId" clId="{4C21E65C-3DA1-42AC-8616-8D49EC08957B}" dt="2024-10-02T11:02:48.910" v="4583" actId="1076"/>
          <ac:spMkLst>
            <pc:docMk/>
            <pc:sldMk cId="1204649989" sldId="391"/>
            <ac:spMk id="12" creationId="{A652BBE6-B6A7-6AAF-C8AA-C3C8D469C819}"/>
          </ac:spMkLst>
        </pc:spChg>
        <pc:spChg chg="add mod">
          <ac:chgData name="Juan Raúl Padrón Griffe" userId="385cb459f0ad6e5a" providerId="LiveId" clId="{4C21E65C-3DA1-42AC-8616-8D49EC08957B}" dt="2024-10-02T11:02:48.910" v="4583" actId="1076"/>
          <ac:spMkLst>
            <pc:docMk/>
            <pc:sldMk cId="1204649989" sldId="391"/>
            <ac:spMk id="13" creationId="{2223C0FD-ED84-F24F-268A-BF1A5862C550}"/>
          </ac:spMkLst>
        </pc:spChg>
        <pc:spChg chg="mod">
          <ac:chgData name="Juan Raúl Padrón Griffe" userId="385cb459f0ad6e5a" providerId="LiveId" clId="{4C21E65C-3DA1-42AC-8616-8D49EC08957B}" dt="2024-09-29T14:53:01.974" v="902" actId="27803"/>
          <ac:spMkLst>
            <pc:docMk/>
            <pc:sldMk cId="1204649989" sldId="391"/>
            <ac:spMk id="13" creationId="{9E82C3CB-CD91-6BD2-2897-82F62B9C7205}"/>
          </ac:spMkLst>
        </pc:spChg>
        <pc:spChg chg="add del mod">
          <ac:chgData name="Juan Raúl Padrón Griffe" userId="385cb459f0ad6e5a" providerId="LiveId" clId="{4C21E65C-3DA1-42AC-8616-8D49EC08957B}" dt="2024-10-02T10:13:08.537" v="4158" actId="478"/>
          <ac:spMkLst>
            <pc:docMk/>
            <pc:sldMk cId="1204649989" sldId="391"/>
            <ac:spMk id="15" creationId="{3CCCF6E8-4AEC-4796-7E25-2824BF5851D1}"/>
          </ac:spMkLst>
        </pc:spChg>
        <pc:spChg chg="mod">
          <ac:chgData name="Juan Raúl Padrón Griffe" userId="385cb459f0ad6e5a" providerId="LiveId" clId="{4C21E65C-3DA1-42AC-8616-8D49EC08957B}" dt="2024-09-29T14:53:01.974" v="902" actId="27803"/>
          <ac:spMkLst>
            <pc:docMk/>
            <pc:sldMk cId="1204649989" sldId="391"/>
            <ac:spMk id="15" creationId="{5C5E4E28-6219-1C48-26AB-B15CF3429A4D}"/>
          </ac:spMkLst>
        </pc:spChg>
        <pc:spChg chg="mod">
          <ac:chgData name="Juan Raúl Padrón Griffe" userId="385cb459f0ad6e5a" providerId="LiveId" clId="{4C21E65C-3DA1-42AC-8616-8D49EC08957B}" dt="2024-09-29T14:53:01.974" v="902" actId="27803"/>
          <ac:spMkLst>
            <pc:docMk/>
            <pc:sldMk cId="1204649989" sldId="391"/>
            <ac:spMk id="16" creationId="{05F832C3-3528-3BEF-1638-206236615D1F}"/>
          </ac:spMkLst>
        </pc:spChg>
        <pc:spChg chg="add mod">
          <ac:chgData name="Juan Raúl Padrón Griffe" userId="385cb459f0ad6e5a" providerId="LiveId" clId="{4C21E65C-3DA1-42AC-8616-8D49EC08957B}" dt="2024-10-02T11:02:48.910" v="4583" actId="1076"/>
          <ac:spMkLst>
            <pc:docMk/>
            <pc:sldMk cId="1204649989" sldId="391"/>
            <ac:spMk id="16" creationId="{477BFFCC-9C5A-D18C-1C64-6C22D50F8577}"/>
          </ac:spMkLst>
        </pc:spChg>
        <pc:spChg chg="mod">
          <ac:chgData name="Juan Raúl Padrón Griffe" userId="385cb459f0ad6e5a" providerId="LiveId" clId="{4C21E65C-3DA1-42AC-8616-8D49EC08957B}" dt="2024-09-29T14:53:01.974" v="902" actId="27803"/>
          <ac:spMkLst>
            <pc:docMk/>
            <pc:sldMk cId="1204649989" sldId="391"/>
            <ac:spMk id="17" creationId="{4B66FED6-94B9-AF67-FC91-50853AE1CF7B}"/>
          </ac:spMkLst>
        </pc:spChg>
        <pc:spChg chg="add del mod">
          <ac:chgData name="Juan Raúl Padrón Griffe" userId="385cb459f0ad6e5a" providerId="LiveId" clId="{4C21E65C-3DA1-42AC-8616-8D49EC08957B}" dt="2024-10-02T10:24:48.176" v="4324" actId="478"/>
          <ac:spMkLst>
            <pc:docMk/>
            <pc:sldMk cId="1204649989" sldId="391"/>
            <ac:spMk id="17" creationId="{7451D0F3-E1AA-92C0-1307-0075AF610E29}"/>
          </ac:spMkLst>
        </pc:spChg>
        <pc:spChg chg="mod">
          <ac:chgData name="Juan Raúl Padrón Griffe" userId="385cb459f0ad6e5a" providerId="LiveId" clId="{4C21E65C-3DA1-42AC-8616-8D49EC08957B}" dt="2024-09-29T14:53:01.974" v="902" actId="27803"/>
          <ac:spMkLst>
            <pc:docMk/>
            <pc:sldMk cId="1204649989" sldId="391"/>
            <ac:spMk id="18" creationId="{0CA67AC2-00AA-3EF3-5E02-F4617F5E720F}"/>
          </ac:spMkLst>
        </pc:spChg>
        <pc:spChg chg="add mod">
          <ac:chgData name="Juan Raúl Padrón Griffe" userId="385cb459f0ad6e5a" providerId="LiveId" clId="{4C21E65C-3DA1-42AC-8616-8D49EC08957B}" dt="2024-10-02T11:02:48.910" v="4583" actId="1076"/>
          <ac:spMkLst>
            <pc:docMk/>
            <pc:sldMk cId="1204649989" sldId="391"/>
            <ac:spMk id="18" creationId="{0F51E9C5-3057-EEAC-E042-357F80539886}"/>
          </ac:spMkLst>
        </pc:spChg>
        <pc:spChg chg="add del mod">
          <ac:chgData name="Juan Raúl Padrón Griffe" userId="385cb459f0ad6e5a" providerId="LiveId" clId="{4C21E65C-3DA1-42AC-8616-8D49EC08957B}" dt="2024-10-02T10:25:04.530" v="4327" actId="478"/>
          <ac:spMkLst>
            <pc:docMk/>
            <pc:sldMk cId="1204649989" sldId="391"/>
            <ac:spMk id="19" creationId="{5C175954-D1E7-0627-A5E2-0408BB975F7A}"/>
          </ac:spMkLst>
        </pc:spChg>
        <pc:spChg chg="mod">
          <ac:chgData name="Juan Raúl Padrón Griffe" userId="385cb459f0ad6e5a" providerId="LiveId" clId="{4C21E65C-3DA1-42AC-8616-8D49EC08957B}" dt="2024-09-29T14:53:01.974" v="902" actId="27803"/>
          <ac:spMkLst>
            <pc:docMk/>
            <pc:sldMk cId="1204649989" sldId="391"/>
            <ac:spMk id="19" creationId="{A8977226-0816-F825-817F-188E78E536F9}"/>
          </ac:spMkLst>
        </pc:spChg>
        <pc:spChg chg="mod">
          <ac:chgData name="Juan Raúl Padrón Griffe" userId="385cb459f0ad6e5a" providerId="LiveId" clId="{4C21E65C-3DA1-42AC-8616-8D49EC08957B}" dt="2024-09-29T14:53:01.974" v="902" actId="27803"/>
          <ac:spMkLst>
            <pc:docMk/>
            <pc:sldMk cId="1204649989" sldId="391"/>
            <ac:spMk id="20" creationId="{157A4601-B80F-E169-9DE6-7E44A4ACA744}"/>
          </ac:spMkLst>
        </pc:spChg>
        <pc:spChg chg="add del mod">
          <ac:chgData name="Juan Raúl Padrón Griffe" userId="385cb459f0ad6e5a" providerId="LiveId" clId="{4C21E65C-3DA1-42AC-8616-8D49EC08957B}" dt="2024-10-02T10:25:06.276" v="4328" actId="478"/>
          <ac:spMkLst>
            <pc:docMk/>
            <pc:sldMk cId="1204649989" sldId="391"/>
            <ac:spMk id="20" creationId="{AC529385-EF3E-A0E9-290D-6759FE96FDF3}"/>
          </ac:spMkLst>
        </pc:spChg>
        <pc:spChg chg="mod">
          <ac:chgData name="Juan Raúl Padrón Griffe" userId="385cb459f0ad6e5a" providerId="LiveId" clId="{4C21E65C-3DA1-42AC-8616-8D49EC08957B}" dt="2024-09-29T14:53:01.974" v="902" actId="27803"/>
          <ac:spMkLst>
            <pc:docMk/>
            <pc:sldMk cId="1204649989" sldId="391"/>
            <ac:spMk id="21" creationId="{022DC9AF-BF7F-62AE-4D1E-DD49EABB1E81}"/>
          </ac:spMkLst>
        </pc:spChg>
        <pc:spChg chg="add del mod">
          <ac:chgData name="Juan Raúl Padrón Griffe" userId="385cb459f0ad6e5a" providerId="LiveId" clId="{4C21E65C-3DA1-42AC-8616-8D49EC08957B}" dt="2024-10-02T10:25:07.920" v="4329" actId="478"/>
          <ac:spMkLst>
            <pc:docMk/>
            <pc:sldMk cId="1204649989" sldId="391"/>
            <ac:spMk id="21" creationId="{245F424A-AA00-44D3-E668-B2E961B62119}"/>
          </ac:spMkLst>
        </pc:spChg>
        <pc:spChg chg="add mod">
          <ac:chgData name="Juan Raúl Padrón Griffe" userId="385cb459f0ad6e5a" providerId="LiveId" clId="{4C21E65C-3DA1-42AC-8616-8D49EC08957B}" dt="2024-10-02T11:02:48.910" v="4583" actId="1076"/>
          <ac:spMkLst>
            <pc:docMk/>
            <pc:sldMk cId="1204649989" sldId="391"/>
            <ac:spMk id="22" creationId="{596028D7-14B1-411F-AA81-AD87A12E7FB1}"/>
          </ac:spMkLst>
        </pc:spChg>
        <pc:spChg chg="mod">
          <ac:chgData name="Juan Raúl Padrón Griffe" userId="385cb459f0ad6e5a" providerId="LiveId" clId="{4C21E65C-3DA1-42AC-8616-8D49EC08957B}" dt="2024-09-29T14:53:01.974" v="902" actId="27803"/>
          <ac:spMkLst>
            <pc:docMk/>
            <pc:sldMk cId="1204649989" sldId="391"/>
            <ac:spMk id="22" creationId="{FEEFFE30-886A-CA67-B815-44D9844C3A17}"/>
          </ac:spMkLst>
        </pc:spChg>
        <pc:spChg chg="add mod">
          <ac:chgData name="Juan Raúl Padrón Griffe" userId="385cb459f0ad6e5a" providerId="LiveId" clId="{4C21E65C-3DA1-42AC-8616-8D49EC08957B}" dt="2024-10-02T10:18:33.915" v="4197"/>
          <ac:spMkLst>
            <pc:docMk/>
            <pc:sldMk cId="1204649989" sldId="391"/>
            <ac:spMk id="23" creationId="{0A04ABCF-B1DF-3F0C-97AA-A3CA528C9926}"/>
          </ac:spMkLst>
        </pc:spChg>
        <pc:spChg chg="mod">
          <ac:chgData name="Juan Raúl Padrón Griffe" userId="385cb459f0ad6e5a" providerId="LiveId" clId="{4C21E65C-3DA1-42AC-8616-8D49EC08957B}" dt="2024-09-29T14:53:01.974" v="902" actId="27803"/>
          <ac:spMkLst>
            <pc:docMk/>
            <pc:sldMk cId="1204649989" sldId="391"/>
            <ac:spMk id="23" creationId="{6D76F159-F1A3-BCFA-693D-FFC539BC7F5C}"/>
          </ac:spMkLst>
        </pc:spChg>
        <pc:spChg chg="mod">
          <ac:chgData name="Juan Raúl Padrón Griffe" userId="385cb459f0ad6e5a" providerId="LiveId" clId="{4C21E65C-3DA1-42AC-8616-8D49EC08957B}" dt="2024-09-29T14:53:01.974" v="902" actId="27803"/>
          <ac:spMkLst>
            <pc:docMk/>
            <pc:sldMk cId="1204649989" sldId="391"/>
            <ac:spMk id="24" creationId="{7F00ADDC-E623-B9ED-5072-A842A5CF7DF1}"/>
          </ac:spMkLst>
        </pc:spChg>
        <pc:spChg chg="add mod">
          <ac:chgData name="Juan Raúl Padrón Griffe" userId="385cb459f0ad6e5a" providerId="LiveId" clId="{4C21E65C-3DA1-42AC-8616-8D49EC08957B}" dt="2024-10-02T10:18:42.345" v="4199"/>
          <ac:spMkLst>
            <pc:docMk/>
            <pc:sldMk cId="1204649989" sldId="391"/>
            <ac:spMk id="24" creationId="{9EECAF57-FEE0-D3C5-4F52-B4093921AAF6}"/>
          </ac:spMkLst>
        </pc:spChg>
        <pc:spChg chg="add mod">
          <ac:chgData name="Juan Raúl Padrón Griffe" userId="385cb459f0ad6e5a" providerId="LiveId" clId="{4C21E65C-3DA1-42AC-8616-8D49EC08957B}" dt="2024-10-07T08:33:04.629" v="18759" actId="1076"/>
          <ac:spMkLst>
            <pc:docMk/>
            <pc:sldMk cId="1204649989" sldId="391"/>
            <ac:spMk id="25" creationId="{D0C00779-9616-6772-9684-93712D2E1075}"/>
          </ac:spMkLst>
        </pc:spChg>
        <pc:spChg chg="mod">
          <ac:chgData name="Juan Raúl Padrón Griffe" userId="385cb459f0ad6e5a" providerId="LiveId" clId="{4C21E65C-3DA1-42AC-8616-8D49EC08957B}" dt="2024-09-29T14:53:01.974" v="902" actId="27803"/>
          <ac:spMkLst>
            <pc:docMk/>
            <pc:sldMk cId="1204649989" sldId="391"/>
            <ac:spMk id="25" creationId="{F3005223-DBD6-153B-7D05-491F70B942D5}"/>
          </ac:spMkLst>
        </pc:spChg>
        <pc:spChg chg="mod">
          <ac:chgData name="Juan Raúl Padrón Griffe" userId="385cb459f0ad6e5a" providerId="LiveId" clId="{4C21E65C-3DA1-42AC-8616-8D49EC08957B}" dt="2024-09-29T14:53:01.974" v="902" actId="27803"/>
          <ac:spMkLst>
            <pc:docMk/>
            <pc:sldMk cId="1204649989" sldId="391"/>
            <ac:spMk id="26" creationId="{D9AD47FA-5828-4216-0901-1039D237C22F}"/>
          </ac:spMkLst>
        </pc:spChg>
        <pc:spChg chg="add mod">
          <ac:chgData name="Juan Raúl Padrón Griffe" userId="385cb459f0ad6e5a" providerId="LiveId" clId="{4C21E65C-3DA1-42AC-8616-8D49EC08957B}" dt="2024-10-02T11:02:48.910" v="4583" actId="1076"/>
          <ac:spMkLst>
            <pc:docMk/>
            <pc:sldMk cId="1204649989" sldId="391"/>
            <ac:spMk id="26" creationId="{E32D6542-6874-1BF3-55FE-9736DBC485D4}"/>
          </ac:spMkLst>
        </pc:spChg>
        <pc:spChg chg="mod">
          <ac:chgData name="Juan Raúl Padrón Griffe" userId="385cb459f0ad6e5a" providerId="LiveId" clId="{4C21E65C-3DA1-42AC-8616-8D49EC08957B}" dt="2024-09-29T14:53:01.974" v="902" actId="27803"/>
          <ac:spMkLst>
            <pc:docMk/>
            <pc:sldMk cId="1204649989" sldId="391"/>
            <ac:spMk id="27" creationId="{73DDFCC2-6477-A079-A6B3-50135283AA2E}"/>
          </ac:spMkLst>
        </pc:spChg>
        <pc:spChg chg="add mod">
          <ac:chgData name="Juan Raúl Padrón Griffe" userId="385cb459f0ad6e5a" providerId="LiveId" clId="{4C21E65C-3DA1-42AC-8616-8D49EC08957B}" dt="2024-10-02T11:02:48.910" v="4583" actId="1076"/>
          <ac:spMkLst>
            <pc:docMk/>
            <pc:sldMk cId="1204649989" sldId="391"/>
            <ac:spMk id="27" creationId="{D724FCBA-AF2D-99A1-704C-73D66B725712}"/>
          </ac:spMkLst>
        </pc:spChg>
        <pc:spChg chg="add del mod">
          <ac:chgData name="Juan Raúl Padrón Griffe" userId="385cb459f0ad6e5a" providerId="LiveId" clId="{4C21E65C-3DA1-42AC-8616-8D49EC08957B}" dt="2024-10-02T10:25:45.577" v="4340" actId="478"/>
          <ac:spMkLst>
            <pc:docMk/>
            <pc:sldMk cId="1204649989" sldId="391"/>
            <ac:spMk id="28" creationId="{7DA31DFF-5847-BCB9-53A0-20FC0D69A8EC}"/>
          </ac:spMkLst>
        </pc:spChg>
        <pc:spChg chg="mod">
          <ac:chgData name="Juan Raúl Padrón Griffe" userId="385cb459f0ad6e5a" providerId="LiveId" clId="{4C21E65C-3DA1-42AC-8616-8D49EC08957B}" dt="2024-09-29T14:54:53.027" v="904" actId="27803"/>
          <ac:spMkLst>
            <pc:docMk/>
            <pc:sldMk cId="1204649989" sldId="391"/>
            <ac:spMk id="29" creationId="{484FCE93-4D7C-1556-968B-8EDC3093DE25}"/>
          </ac:spMkLst>
        </pc:spChg>
        <pc:spChg chg="add mod">
          <ac:chgData name="Juan Raúl Padrón Griffe" userId="385cb459f0ad6e5a" providerId="LiveId" clId="{4C21E65C-3DA1-42AC-8616-8D49EC08957B}" dt="2024-10-02T11:02:48.910" v="4583" actId="1076"/>
          <ac:spMkLst>
            <pc:docMk/>
            <pc:sldMk cId="1204649989" sldId="391"/>
            <ac:spMk id="29" creationId="{EF1D81A7-87BE-9790-929D-6E22C8E7F27C}"/>
          </ac:spMkLst>
        </pc:spChg>
        <pc:spChg chg="add mod">
          <ac:chgData name="Juan Raúl Padrón Griffe" userId="385cb459f0ad6e5a" providerId="LiveId" clId="{4C21E65C-3DA1-42AC-8616-8D49EC08957B}" dt="2024-10-02T11:02:48.910" v="4583" actId="1076"/>
          <ac:spMkLst>
            <pc:docMk/>
            <pc:sldMk cId="1204649989" sldId="391"/>
            <ac:spMk id="30" creationId="{1C7CAF8B-263F-E950-9B06-B150CDF1D1DB}"/>
          </ac:spMkLst>
        </pc:spChg>
        <pc:spChg chg="mod">
          <ac:chgData name="Juan Raúl Padrón Griffe" userId="385cb459f0ad6e5a" providerId="LiveId" clId="{4C21E65C-3DA1-42AC-8616-8D49EC08957B}" dt="2024-09-29T14:54:53.027" v="904" actId="27803"/>
          <ac:spMkLst>
            <pc:docMk/>
            <pc:sldMk cId="1204649989" sldId="391"/>
            <ac:spMk id="30" creationId="{460FCD55-B623-D2F7-69D2-FEFEF0A69241}"/>
          </ac:spMkLst>
        </pc:spChg>
        <pc:spChg chg="mod">
          <ac:chgData name="Juan Raúl Padrón Griffe" userId="385cb459f0ad6e5a" providerId="LiveId" clId="{4C21E65C-3DA1-42AC-8616-8D49EC08957B}" dt="2024-09-29T14:54:53.027" v="904" actId="27803"/>
          <ac:spMkLst>
            <pc:docMk/>
            <pc:sldMk cId="1204649989" sldId="391"/>
            <ac:spMk id="31" creationId="{7BCCE9FA-2426-0FF7-D03E-E393A6F153EC}"/>
          </ac:spMkLst>
        </pc:spChg>
        <pc:spChg chg="add mod">
          <ac:chgData name="Juan Raúl Padrón Griffe" userId="385cb459f0ad6e5a" providerId="LiveId" clId="{4C21E65C-3DA1-42AC-8616-8D49EC08957B}" dt="2024-10-02T11:02:48.910" v="4583" actId="1076"/>
          <ac:spMkLst>
            <pc:docMk/>
            <pc:sldMk cId="1204649989" sldId="391"/>
            <ac:spMk id="31" creationId="{E6064572-D9B1-F62E-7147-FC7A03254C32}"/>
          </ac:spMkLst>
        </pc:spChg>
        <pc:spChg chg="mod">
          <ac:chgData name="Juan Raúl Padrón Griffe" userId="385cb459f0ad6e5a" providerId="LiveId" clId="{4C21E65C-3DA1-42AC-8616-8D49EC08957B}" dt="2024-09-29T14:54:53.027" v="904" actId="27803"/>
          <ac:spMkLst>
            <pc:docMk/>
            <pc:sldMk cId="1204649989" sldId="391"/>
            <ac:spMk id="32" creationId="{43D4D33E-34C6-B4FC-B257-5B80B1809D8F}"/>
          </ac:spMkLst>
        </pc:spChg>
        <pc:spChg chg="add mod">
          <ac:chgData name="Juan Raúl Padrón Griffe" userId="385cb459f0ad6e5a" providerId="LiveId" clId="{4C21E65C-3DA1-42AC-8616-8D49EC08957B}" dt="2024-10-02T11:02:48.910" v="4583" actId="1076"/>
          <ac:spMkLst>
            <pc:docMk/>
            <pc:sldMk cId="1204649989" sldId="391"/>
            <ac:spMk id="32" creationId="{EAB19BD5-49FE-879B-9A08-C22769738286}"/>
          </ac:spMkLst>
        </pc:spChg>
        <pc:spChg chg="add del mod">
          <ac:chgData name="Juan Raúl Padrón Griffe" userId="385cb459f0ad6e5a" providerId="LiveId" clId="{4C21E65C-3DA1-42AC-8616-8D49EC08957B}" dt="2024-10-02T10:34:25.544" v="4453" actId="478"/>
          <ac:spMkLst>
            <pc:docMk/>
            <pc:sldMk cId="1204649989" sldId="391"/>
            <ac:spMk id="33" creationId="{8506AF9E-93BC-AEEF-6844-826FC811A7BE}"/>
          </ac:spMkLst>
        </pc:spChg>
        <pc:spChg chg="mod">
          <ac:chgData name="Juan Raúl Padrón Griffe" userId="385cb459f0ad6e5a" providerId="LiveId" clId="{4C21E65C-3DA1-42AC-8616-8D49EC08957B}" dt="2024-09-29T14:55:26.925" v="906" actId="688"/>
          <ac:spMkLst>
            <pc:docMk/>
            <pc:sldMk cId="1204649989" sldId="391"/>
            <ac:spMk id="33" creationId="{BB3D9EC3-0A1E-0B1D-ECED-D12E574EA82A}"/>
          </ac:spMkLst>
        </pc:spChg>
        <pc:spChg chg="mod">
          <ac:chgData name="Juan Raúl Padrón Griffe" userId="385cb459f0ad6e5a" providerId="LiveId" clId="{4C21E65C-3DA1-42AC-8616-8D49EC08957B}" dt="2024-09-29T14:54:53.027" v="904" actId="27803"/>
          <ac:spMkLst>
            <pc:docMk/>
            <pc:sldMk cId="1204649989" sldId="391"/>
            <ac:spMk id="34" creationId="{2B68105D-1A13-F806-F4A3-DFB2B0830FF3}"/>
          </ac:spMkLst>
        </pc:spChg>
        <pc:spChg chg="add mod">
          <ac:chgData name="Juan Raúl Padrón Griffe" userId="385cb459f0ad6e5a" providerId="LiveId" clId="{4C21E65C-3DA1-42AC-8616-8D49EC08957B}" dt="2024-10-02T11:02:48.910" v="4583" actId="1076"/>
          <ac:spMkLst>
            <pc:docMk/>
            <pc:sldMk cId="1204649989" sldId="391"/>
            <ac:spMk id="34" creationId="{C14DE134-93A9-71B9-57CB-8A1377363CA0}"/>
          </ac:spMkLst>
        </pc:spChg>
        <pc:spChg chg="add mod">
          <ac:chgData name="Juan Raúl Padrón Griffe" userId="385cb459f0ad6e5a" providerId="LiveId" clId="{4C21E65C-3DA1-42AC-8616-8D49EC08957B}" dt="2024-10-02T11:02:48.910" v="4583" actId="1076"/>
          <ac:spMkLst>
            <pc:docMk/>
            <pc:sldMk cId="1204649989" sldId="391"/>
            <ac:spMk id="35" creationId="{AA56FB51-C222-3952-8ED9-7C2CA76B50D2}"/>
          </ac:spMkLst>
        </pc:spChg>
        <pc:spChg chg="mod">
          <ac:chgData name="Juan Raúl Padrón Griffe" userId="385cb459f0ad6e5a" providerId="LiveId" clId="{4C21E65C-3DA1-42AC-8616-8D49EC08957B}" dt="2024-09-29T14:54:53.027" v="904" actId="27803"/>
          <ac:spMkLst>
            <pc:docMk/>
            <pc:sldMk cId="1204649989" sldId="391"/>
            <ac:spMk id="35" creationId="{E9966FBB-0F6C-432F-A21F-83F704E68FA6}"/>
          </ac:spMkLst>
        </pc:spChg>
        <pc:spChg chg="mod">
          <ac:chgData name="Juan Raúl Padrón Griffe" userId="385cb459f0ad6e5a" providerId="LiveId" clId="{4C21E65C-3DA1-42AC-8616-8D49EC08957B}" dt="2024-09-29T14:54:53.027" v="904" actId="27803"/>
          <ac:spMkLst>
            <pc:docMk/>
            <pc:sldMk cId="1204649989" sldId="391"/>
            <ac:spMk id="36" creationId="{0D16AB5D-7CDA-0809-0027-9FE71873F487}"/>
          </ac:spMkLst>
        </pc:spChg>
        <pc:spChg chg="add del mod">
          <ac:chgData name="Juan Raúl Padrón Griffe" userId="385cb459f0ad6e5a" providerId="LiveId" clId="{4C21E65C-3DA1-42AC-8616-8D49EC08957B}" dt="2024-10-02T10:47:03.491" v="4459" actId="478"/>
          <ac:spMkLst>
            <pc:docMk/>
            <pc:sldMk cId="1204649989" sldId="391"/>
            <ac:spMk id="36" creationId="{F360A7BC-7E86-F9B7-5A50-CB2CC0E1956C}"/>
          </ac:spMkLst>
        </pc:spChg>
        <pc:spChg chg="add mod">
          <ac:chgData name="Juan Raúl Padrón Griffe" userId="385cb459f0ad6e5a" providerId="LiveId" clId="{4C21E65C-3DA1-42AC-8616-8D49EC08957B}" dt="2024-10-02T10:47:09.343" v="4460"/>
          <ac:spMkLst>
            <pc:docMk/>
            <pc:sldMk cId="1204649989" sldId="391"/>
            <ac:spMk id="37" creationId="{B659E47A-2476-E288-C9D8-35FB17B73FFA}"/>
          </ac:spMkLst>
        </pc:spChg>
        <pc:spChg chg="mod">
          <ac:chgData name="Juan Raúl Padrón Griffe" userId="385cb459f0ad6e5a" providerId="LiveId" clId="{4C21E65C-3DA1-42AC-8616-8D49EC08957B}" dt="2024-09-29T14:54:53.027" v="904" actId="27803"/>
          <ac:spMkLst>
            <pc:docMk/>
            <pc:sldMk cId="1204649989" sldId="391"/>
            <ac:spMk id="37" creationId="{BA4CED05-AD8E-7601-379E-BCCFFAA57BA6}"/>
          </ac:spMkLst>
        </pc:spChg>
        <pc:spChg chg="add mod">
          <ac:chgData name="Juan Raúl Padrón Griffe" userId="385cb459f0ad6e5a" providerId="LiveId" clId="{4C21E65C-3DA1-42AC-8616-8D49EC08957B}" dt="2024-10-02T11:02:48.910" v="4583" actId="1076"/>
          <ac:spMkLst>
            <pc:docMk/>
            <pc:sldMk cId="1204649989" sldId="391"/>
            <ac:spMk id="38" creationId="{5A914E95-56A4-D76C-55AC-489D97AD842B}"/>
          </ac:spMkLst>
        </pc:spChg>
        <pc:spChg chg="mod">
          <ac:chgData name="Juan Raúl Padrón Griffe" userId="385cb459f0ad6e5a" providerId="LiveId" clId="{4C21E65C-3DA1-42AC-8616-8D49EC08957B}" dt="2024-09-29T14:54:53.027" v="904" actId="27803"/>
          <ac:spMkLst>
            <pc:docMk/>
            <pc:sldMk cId="1204649989" sldId="391"/>
            <ac:spMk id="38" creationId="{7B2FAF18-F56B-9834-F85A-3921F3FFA9EB}"/>
          </ac:spMkLst>
        </pc:spChg>
        <pc:spChg chg="mod">
          <ac:chgData name="Juan Raúl Padrón Griffe" userId="385cb459f0ad6e5a" providerId="LiveId" clId="{4C21E65C-3DA1-42AC-8616-8D49EC08957B}" dt="2024-09-29T14:54:53.027" v="904" actId="27803"/>
          <ac:spMkLst>
            <pc:docMk/>
            <pc:sldMk cId="1204649989" sldId="391"/>
            <ac:spMk id="39" creationId="{CB2A1E27-C9E2-5E6C-5F80-842385609723}"/>
          </ac:spMkLst>
        </pc:spChg>
        <pc:spChg chg="add del mod">
          <ac:chgData name="Juan Raúl Padrón Griffe" userId="385cb459f0ad6e5a" providerId="LiveId" clId="{4C21E65C-3DA1-42AC-8616-8D49EC08957B}" dt="2024-10-02T10:48:14.108" v="4469" actId="478"/>
          <ac:spMkLst>
            <pc:docMk/>
            <pc:sldMk cId="1204649989" sldId="391"/>
            <ac:spMk id="39" creationId="{DC8D12D2-0D13-9716-E16F-6DAADDE0D615}"/>
          </ac:spMkLst>
        </pc:spChg>
        <pc:spChg chg="add mod">
          <ac:chgData name="Juan Raúl Padrón Griffe" userId="385cb459f0ad6e5a" providerId="LiveId" clId="{4C21E65C-3DA1-42AC-8616-8D49EC08957B}" dt="2024-10-02T10:48:38.726" v="4470"/>
          <ac:spMkLst>
            <pc:docMk/>
            <pc:sldMk cId="1204649989" sldId="391"/>
            <ac:spMk id="40" creationId="{4E9A5CAD-5B26-ACF1-68B4-9361149FB56F}"/>
          </ac:spMkLst>
        </pc:spChg>
        <pc:spChg chg="mod">
          <ac:chgData name="Juan Raúl Padrón Griffe" userId="385cb459f0ad6e5a" providerId="LiveId" clId="{4C21E65C-3DA1-42AC-8616-8D49EC08957B}" dt="2024-09-29T14:54:53.027" v="904" actId="27803"/>
          <ac:spMkLst>
            <pc:docMk/>
            <pc:sldMk cId="1204649989" sldId="391"/>
            <ac:spMk id="40" creationId="{DE01B5C8-3A00-6AF9-705B-97C6A8E681E5}"/>
          </ac:spMkLst>
        </pc:spChg>
        <pc:spChg chg="add mod">
          <ac:chgData name="Juan Raúl Padrón Griffe" userId="385cb459f0ad6e5a" providerId="LiveId" clId="{4C21E65C-3DA1-42AC-8616-8D49EC08957B}" dt="2024-10-02T11:02:48.910" v="4583" actId="1076"/>
          <ac:spMkLst>
            <pc:docMk/>
            <pc:sldMk cId="1204649989" sldId="391"/>
            <ac:spMk id="41" creationId="{CE8062A4-9C2D-F155-3152-97A19CA11E0F}"/>
          </ac:spMkLst>
        </pc:spChg>
        <pc:spChg chg="mod">
          <ac:chgData name="Juan Raúl Padrón Griffe" userId="385cb459f0ad6e5a" providerId="LiveId" clId="{4C21E65C-3DA1-42AC-8616-8D49EC08957B}" dt="2024-09-29T14:54:53.027" v="904" actId="27803"/>
          <ac:spMkLst>
            <pc:docMk/>
            <pc:sldMk cId="1204649989" sldId="391"/>
            <ac:spMk id="41" creationId="{FE0DF192-ECA6-9AA2-EDFB-D4CA736411B7}"/>
          </ac:spMkLst>
        </pc:spChg>
        <pc:spChg chg="mod">
          <ac:chgData name="Juan Raúl Padrón Griffe" userId="385cb459f0ad6e5a" providerId="LiveId" clId="{4C21E65C-3DA1-42AC-8616-8D49EC08957B}" dt="2024-09-29T14:54:53.027" v="904" actId="27803"/>
          <ac:spMkLst>
            <pc:docMk/>
            <pc:sldMk cId="1204649989" sldId="391"/>
            <ac:spMk id="42" creationId="{C0074AE8-530D-A1AB-51A0-674C958E23FC}"/>
          </ac:spMkLst>
        </pc:spChg>
        <pc:spChg chg="add mod">
          <ac:chgData name="Juan Raúl Padrón Griffe" userId="385cb459f0ad6e5a" providerId="LiveId" clId="{4C21E65C-3DA1-42AC-8616-8D49EC08957B}" dt="2024-10-02T11:02:48.910" v="4583" actId="1076"/>
          <ac:spMkLst>
            <pc:docMk/>
            <pc:sldMk cId="1204649989" sldId="391"/>
            <ac:spMk id="42" creationId="{D5A25EAA-1CFD-AD9B-0041-A06DF7AFCE47}"/>
          </ac:spMkLst>
        </pc:spChg>
        <pc:spChg chg="add del mod">
          <ac:chgData name="Juan Raúl Padrón Griffe" userId="385cb459f0ad6e5a" providerId="LiveId" clId="{4C21E65C-3DA1-42AC-8616-8D49EC08957B}" dt="2024-10-02T10:52:22.654" v="4488" actId="478"/>
          <ac:spMkLst>
            <pc:docMk/>
            <pc:sldMk cId="1204649989" sldId="391"/>
            <ac:spMk id="43" creationId="{5F0A12BE-6C9E-5135-D284-4649D2312C70}"/>
          </ac:spMkLst>
        </pc:spChg>
        <pc:spChg chg="mod">
          <ac:chgData name="Juan Raúl Padrón Griffe" userId="385cb459f0ad6e5a" providerId="LiveId" clId="{4C21E65C-3DA1-42AC-8616-8D49EC08957B}" dt="2024-09-29T14:54:53.027" v="904" actId="27803"/>
          <ac:spMkLst>
            <pc:docMk/>
            <pc:sldMk cId="1204649989" sldId="391"/>
            <ac:spMk id="43" creationId="{DF8D693F-0354-A772-C9AC-D0D34A9B27A3}"/>
          </ac:spMkLst>
        </pc:spChg>
        <pc:spChg chg="mod">
          <ac:chgData name="Juan Raúl Padrón Griffe" userId="385cb459f0ad6e5a" providerId="LiveId" clId="{4C21E65C-3DA1-42AC-8616-8D49EC08957B}" dt="2024-09-29T14:54:53.027" v="904" actId="27803"/>
          <ac:spMkLst>
            <pc:docMk/>
            <pc:sldMk cId="1204649989" sldId="391"/>
            <ac:spMk id="44" creationId="{37459A90-7331-5C9E-88C2-C68215AFD7C0}"/>
          </ac:spMkLst>
        </pc:spChg>
        <pc:spChg chg="mod">
          <ac:chgData name="Juan Raúl Padrón Griffe" userId="385cb459f0ad6e5a" providerId="LiveId" clId="{4C21E65C-3DA1-42AC-8616-8D49EC08957B}" dt="2024-09-29T14:54:53.027" v="904" actId="27803"/>
          <ac:spMkLst>
            <pc:docMk/>
            <pc:sldMk cId="1204649989" sldId="391"/>
            <ac:spMk id="45" creationId="{26C0DB37-D8CC-87C2-67BD-F2D201148D9B}"/>
          </ac:spMkLst>
        </pc:spChg>
        <pc:spChg chg="add mod">
          <ac:chgData name="Juan Raúl Padrón Griffe" userId="385cb459f0ad6e5a" providerId="LiveId" clId="{4C21E65C-3DA1-42AC-8616-8D49EC08957B}" dt="2024-10-02T11:02:48.910" v="4583" actId="1076"/>
          <ac:spMkLst>
            <pc:docMk/>
            <pc:sldMk cId="1204649989" sldId="391"/>
            <ac:spMk id="45" creationId="{830F4DEB-4AE9-0A63-0FA0-12602B9293E9}"/>
          </ac:spMkLst>
        </pc:spChg>
        <pc:spChg chg="mod">
          <ac:chgData name="Juan Raúl Padrón Griffe" userId="385cb459f0ad6e5a" providerId="LiveId" clId="{4C21E65C-3DA1-42AC-8616-8D49EC08957B}" dt="2024-09-29T14:54:53.027" v="904" actId="27803"/>
          <ac:spMkLst>
            <pc:docMk/>
            <pc:sldMk cId="1204649989" sldId="391"/>
            <ac:spMk id="46" creationId="{59023648-F198-E940-7C52-3A0C70A5D1BD}"/>
          </ac:spMkLst>
        </pc:spChg>
        <pc:spChg chg="add mod">
          <ac:chgData name="Juan Raúl Padrón Griffe" userId="385cb459f0ad6e5a" providerId="LiveId" clId="{4C21E65C-3DA1-42AC-8616-8D49EC08957B}" dt="2024-10-02T11:02:48.910" v="4583" actId="1076"/>
          <ac:spMkLst>
            <pc:docMk/>
            <pc:sldMk cId="1204649989" sldId="391"/>
            <ac:spMk id="46" creationId="{5B8736DF-8134-5F6C-87D6-8FEAB58885FB}"/>
          </ac:spMkLst>
        </pc:spChg>
        <pc:spChg chg="del mod">
          <ac:chgData name="Juan Raúl Padrón Griffe" userId="385cb459f0ad6e5a" providerId="LiveId" clId="{4C21E65C-3DA1-42AC-8616-8D49EC08957B}" dt="2024-09-29T15:20:23.513" v="934" actId="478"/>
          <ac:spMkLst>
            <pc:docMk/>
            <pc:sldMk cId="1204649989" sldId="391"/>
            <ac:spMk id="48" creationId="{CC45F1E5-16B7-BF5E-1390-439EE44B9978}"/>
          </ac:spMkLst>
        </pc:spChg>
        <pc:spChg chg="add mod">
          <ac:chgData name="Juan Raúl Padrón Griffe" userId="385cb459f0ad6e5a" providerId="LiveId" clId="{4C21E65C-3DA1-42AC-8616-8D49EC08957B}" dt="2024-10-02T11:02:48.910" v="4583" actId="1076"/>
          <ac:spMkLst>
            <pc:docMk/>
            <pc:sldMk cId="1204649989" sldId="391"/>
            <ac:spMk id="48" creationId="{D0822117-104D-8BE5-166D-072E7B21942D}"/>
          </ac:spMkLst>
        </pc:spChg>
        <pc:spChg chg="mod">
          <ac:chgData name="Juan Raúl Padrón Griffe" userId="385cb459f0ad6e5a" providerId="LiveId" clId="{4C21E65C-3DA1-42AC-8616-8D49EC08957B}" dt="2024-09-29T15:17:02.029" v="925" actId="27803"/>
          <ac:spMkLst>
            <pc:docMk/>
            <pc:sldMk cId="1204649989" sldId="391"/>
            <ac:spMk id="49" creationId="{6BE50539-0EE6-9F1D-D47E-CBD1E658AA50}"/>
          </ac:spMkLst>
        </pc:spChg>
        <pc:spChg chg="mod">
          <ac:chgData name="Juan Raúl Padrón Griffe" userId="385cb459f0ad6e5a" providerId="LiveId" clId="{4C21E65C-3DA1-42AC-8616-8D49EC08957B}" dt="2024-09-29T15:17:02.029" v="925" actId="27803"/>
          <ac:spMkLst>
            <pc:docMk/>
            <pc:sldMk cId="1204649989" sldId="391"/>
            <ac:spMk id="50" creationId="{6785FDEE-2E3D-D582-B5F0-1E24F32C9751}"/>
          </ac:spMkLst>
        </pc:spChg>
        <pc:spChg chg="mod">
          <ac:chgData name="Juan Raúl Padrón Griffe" userId="385cb459f0ad6e5a" providerId="LiveId" clId="{4C21E65C-3DA1-42AC-8616-8D49EC08957B}" dt="2024-09-29T15:17:02.029" v="925" actId="27803"/>
          <ac:spMkLst>
            <pc:docMk/>
            <pc:sldMk cId="1204649989" sldId="391"/>
            <ac:spMk id="51" creationId="{ACE91979-73FB-4129-48EB-D6251CE8315A}"/>
          </ac:spMkLst>
        </pc:spChg>
        <pc:spChg chg="mod">
          <ac:chgData name="Juan Raúl Padrón Griffe" userId="385cb459f0ad6e5a" providerId="LiveId" clId="{4C21E65C-3DA1-42AC-8616-8D49EC08957B}" dt="2024-10-02T10:12:31.112" v="4148" actId="1076"/>
          <ac:spMkLst>
            <pc:docMk/>
            <pc:sldMk cId="1204649989" sldId="391"/>
            <ac:spMk id="52" creationId="{614A7548-5BF2-92BD-41B5-C0E88665D95B}"/>
          </ac:spMkLst>
        </pc:spChg>
        <pc:spChg chg="mod">
          <ac:chgData name="Juan Raúl Padrón Griffe" userId="385cb459f0ad6e5a" providerId="LiveId" clId="{4C21E65C-3DA1-42AC-8616-8D49EC08957B}" dt="2024-09-29T15:17:02.029" v="925" actId="27803"/>
          <ac:spMkLst>
            <pc:docMk/>
            <pc:sldMk cId="1204649989" sldId="391"/>
            <ac:spMk id="53" creationId="{093EDA84-C34B-DE50-04E7-1C57F68BD1FE}"/>
          </ac:spMkLst>
        </pc:spChg>
        <pc:spChg chg="mod">
          <ac:chgData name="Juan Raúl Padrón Griffe" userId="385cb459f0ad6e5a" providerId="LiveId" clId="{4C21E65C-3DA1-42AC-8616-8D49EC08957B}" dt="2024-09-29T15:17:02.029" v="925" actId="27803"/>
          <ac:spMkLst>
            <pc:docMk/>
            <pc:sldMk cId="1204649989" sldId="391"/>
            <ac:spMk id="54" creationId="{B2391970-E367-B2CC-E77E-5D362FA456ED}"/>
          </ac:spMkLst>
        </pc:spChg>
        <pc:spChg chg="mod">
          <ac:chgData name="Juan Raúl Padrón Griffe" userId="385cb459f0ad6e5a" providerId="LiveId" clId="{4C21E65C-3DA1-42AC-8616-8D49EC08957B}" dt="2024-09-29T15:17:02.029" v="925" actId="27803"/>
          <ac:spMkLst>
            <pc:docMk/>
            <pc:sldMk cId="1204649989" sldId="391"/>
            <ac:spMk id="55" creationId="{C2675955-B921-5AFA-7EC6-CFE7329FB877}"/>
          </ac:spMkLst>
        </pc:spChg>
        <pc:spChg chg="mod">
          <ac:chgData name="Juan Raúl Padrón Griffe" userId="385cb459f0ad6e5a" providerId="LiveId" clId="{4C21E65C-3DA1-42AC-8616-8D49EC08957B}" dt="2024-09-29T15:17:02.029" v="925" actId="27803"/>
          <ac:spMkLst>
            <pc:docMk/>
            <pc:sldMk cId="1204649989" sldId="391"/>
            <ac:spMk id="56" creationId="{AC799FF0-DF49-C52D-77F0-07D335EC66AF}"/>
          </ac:spMkLst>
        </pc:spChg>
        <pc:spChg chg="mod">
          <ac:chgData name="Juan Raúl Padrón Griffe" userId="385cb459f0ad6e5a" providerId="LiveId" clId="{4C21E65C-3DA1-42AC-8616-8D49EC08957B}" dt="2024-09-29T15:17:02.029" v="925" actId="27803"/>
          <ac:spMkLst>
            <pc:docMk/>
            <pc:sldMk cId="1204649989" sldId="391"/>
            <ac:spMk id="57" creationId="{98D6729C-4392-1F85-1590-35F5DDA6634B}"/>
          </ac:spMkLst>
        </pc:spChg>
        <pc:spChg chg="del mod">
          <ac:chgData name="Juan Raúl Padrón Griffe" userId="385cb459f0ad6e5a" providerId="LiveId" clId="{4C21E65C-3DA1-42AC-8616-8D49EC08957B}" dt="2024-09-29T15:20:29.494" v="935" actId="478"/>
          <ac:spMkLst>
            <pc:docMk/>
            <pc:sldMk cId="1204649989" sldId="391"/>
            <ac:spMk id="58" creationId="{F2EA01FF-E2F2-D880-B8CF-64590326ECD1}"/>
          </ac:spMkLst>
        </pc:spChg>
        <pc:spChg chg="del mod">
          <ac:chgData name="Juan Raúl Padrón Griffe" userId="385cb459f0ad6e5a" providerId="LiveId" clId="{4C21E65C-3DA1-42AC-8616-8D49EC08957B}" dt="2024-09-29T15:20:19.290" v="933" actId="478"/>
          <ac:spMkLst>
            <pc:docMk/>
            <pc:sldMk cId="1204649989" sldId="391"/>
            <ac:spMk id="59" creationId="{449648A6-95CD-EFF9-3AE4-4753C7F1A8D0}"/>
          </ac:spMkLst>
        </pc:spChg>
        <pc:spChg chg="mod">
          <ac:chgData name="Juan Raúl Padrón Griffe" userId="385cb459f0ad6e5a" providerId="LiveId" clId="{4C21E65C-3DA1-42AC-8616-8D49EC08957B}" dt="2024-09-29T15:17:02.029" v="925" actId="27803"/>
          <ac:spMkLst>
            <pc:docMk/>
            <pc:sldMk cId="1204649989" sldId="391"/>
            <ac:spMk id="60" creationId="{79DB17ED-2539-3E43-A8C3-96489791BA35}"/>
          </ac:spMkLst>
        </pc:spChg>
        <pc:spChg chg="mod">
          <ac:chgData name="Juan Raúl Padrón Griffe" userId="385cb459f0ad6e5a" providerId="LiveId" clId="{4C21E65C-3DA1-42AC-8616-8D49EC08957B}" dt="2024-09-29T15:17:02.029" v="925" actId="27803"/>
          <ac:spMkLst>
            <pc:docMk/>
            <pc:sldMk cId="1204649989" sldId="391"/>
            <ac:spMk id="61" creationId="{3686F684-0F57-9207-3918-3C7C20294913}"/>
          </ac:spMkLst>
        </pc:spChg>
        <pc:spChg chg="del mod">
          <ac:chgData name="Juan Raúl Padrón Griffe" userId="385cb459f0ad6e5a" providerId="LiveId" clId="{4C21E65C-3DA1-42AC-8616-8D49EC08957B}" dt="2024-09-29T15:20:37.780" v="938" actId="478"/>
          <ac:spMkLst>
            <pc:docMk/>
            <pc:sldMk cId="1204649989" sldId="391"/>
            <ac:spMk id="62" creationId="{CC4600C4-0443-4D56-55B0-4953B7EA53BC}"/>
          </ac:spMkLst>
        </pc:spChg>
        <pc:spChg chg="del mod">
          <ac:chgData name="Juan Raúl Padrón Griffe" userId="385cb459f0ad6e5a" providerId="LiveId" clId="{4C21E65C-3DA1-42AC-8616-8D49EC08957B}" dt="2024-09-29T15:20:12.235" v="932" actId="478"/>
          <ac:spMkLst>
            <pc:docMk/>
            <pc:sldMk cId="1204649989" sldId="391"/>
            <ac:spMk id="63" creationId="{7F484D86-F60D-C957-F239-D8EC16B88ABD}"/>
          </ac:spMkLst>
        </pc:spChg>
        <pc:spChg chg="del mod">
          <ac:chgData name="Juan Raúl Padrón Griffe" userId="385cb459f0ad6e5a" providerId="LiveId" clId="{4C21E65C-3DA1-42AC-8616-8D49EC08957B}" dt="2024-09-29T15:21:26.319" v="947" actId="478"/>
          <ac:spMkLst>
            <pc:docMk/>
            <pc:sldMk cId="1204649989" sldId="391"/>
            <ac:spMk id="64" creationId="{F4E3EF9B-905A-F296-5193-6A710C744B69}"/>
          </ac:spMkLst>
        </pc:spChg>
        <pc:spChg chg="del mod">
          <ac:chgData name="Juan Raúl Padrón Griffe" userId="385cb459f0ad6e5a" providerId="LiveId" clId="{4C21E65C-3DA1-42AC-8616-8D49EC08957B}" dt="2024-09-29T15:20:50.508" v="941" actId="478"/>
          <ac:spMkLst>
            <pc:docMk/>
            <pc:sldMk cId="1204649989" sldId="391"/>
            <ac:spMk id="65" creationId="{4EDC852C-8E44-3361-B560-6DD54ECE8A61}"/>
          </ac:spMkLst>
        </pc:spChg>
        <pc:spChg chg="add mod">
          <ac:chgData name="Juan Raúl Padrón Griffe" userId="385cb459f0ad6e5a" providerId="LiveId" clId="{4C21E65C-3DA1-42AC-8616-8D49EC08957B}" dt="2024-09-29T15:20:00.816" v="929"/>
          <ac:spMkLst>
            <pc:docMk/>
            <pc:sldMk cId="1204649989" sldId="391"/>
            <ac:spMk id="66" creationId="{1A98D3A1-E9F9-6C93-BF03-C39A0F32BA5C}"/>
          </ac:spMkLst>
        </pc:spChg>
        <pc:spChg chg="add mod">
          <ac:chgData name="Juan Raúl Padrón Griffe" userId="385cb459f0ad6e5a" providerId="LiveId" clId="{4C21E65C-3DA1-42AC-8616-8D49EC08957B}" dt="2024-10-04T15:05:17.390" v="15692" actId="20577"/>
          <ac:spMkLst>
            <pc:docMk/>
            <pc:sldMk cId="1204649989" sldId="391"/>
            <ac:spMk id="67" creationId="{421ACF61-4C22-7376-7D48-C41A2E1C4E0B}"/>
          </ac:spMkLst>
        </pc:spChg>
        <pc:spChg chg="add del mod">
          <ac:chgData name="Juan Raúl Padrón Griffe" userId="385cb459f0ad6e5a" providerId="LiveId" clId="{4C21E65C-3DA1-42AC-8616-8D49EC08957B}" dt="2024-10-02T10:23:56.673" v="4318" actId="478"/>
          <ac:spMkLst>
            <pc:docMk/>
            <pc:sldMk cId="1204649989" sldId="391"/>
            <ac:spMk id="68" creationId="{1FE202C4-287D-CA19-10C8-F2875345F18B}"/>
          </ac:spMkLst>
        </pc:spChg>
        <pc:grpChg chg="mod">
          <ac:chgData name="Juan Raúl Padrón Griffe" userId="385cb459f0ad6e5a" providerId="LiveId" clId="{4C21E65C-3DA1-42AC-8616-8D49EC08957B}" dt="2024-09-29T14:53:01.974" v="902" actId="27803"/>
          <ac:grpSpMkLst>
            <pc:docMk/>
            <pc:sldMk cId="1204649989" sldId="391"/>
            <ac:grpSpMk id="3" creationId="{15ACF20A-8C74-7766-E92A-3C7CF704F003}"/>
          </ac:grpSpMkLst>
        </pc:grpChg>
        <pc:grpChg chg="mod">
          <ac:chgData name="Juan Raúl Padrón Griffe" userId="385cb459f0ad6e5a" providerId="LiveId" clId="{4C21E65C-3DA1-42AC-8616-8D49EC08957B}" dt="2024-09-29T14:54:53.027" v="904" actId="27803"/>
          <ac:grpSpMkLst>
            <pc:docMk/>
            <pc:sldMk cId="1204649989" sldId="391"/>
            <ac:grpSpMk id="28" creationId="{F61F3419-EC40-1A41-958E-29C934EE7759}"/>
          </ac:grpSpMkLst>
        </pc:grpChg>
        <pc:grpChg chg="add del mod">
          <ac:chgData name="Juan Raúl Padrón Griffe" userId="385cb459f0ad6e5a" providerId="LiveId" clId="{4C21E65C-3DA1-42AC-8616-8D49EC08957B}" dt="2024-10-02T10:23:59.257" v="4319" actId="478"/>
          <ac:grpSpMkLst>
            <pc:docMk/>
            <pc:sldMk cId="1204649989" sldId="391"/>
            <ac:grpSpMk id="47" creationId="{631395F9-A84D-4D3C-A9F2-46553CCFDE5E}"/>
          </ac:grpSpMkLst>
        </pc:grpChg>
        <pc:picChg chg="add del mod ord">
          <ac:chgData name="Juan Raúl Padrón Griffe" userId="385cb459f0ad6e5a" providerId="LiveId" clId="{4C21E65C-3DA1-42AC-8616-8D49EC08957B}" dt="2024-10-07T12:18:14.446" v="19960" actId="478"/>
          <ac:picMkLst>
            <pc:docMk/>
            <pc:sldMk cId="1204649989" sldId="391"/>
            <ac:picMk id="2" creationId="{E28984F6-C9AA-8F17-9A32-99CB2E2C4677}"/>
          </ac:picMkLst>
        </pc:picChg>
        <pc:picChg chg="add del">
          <ac:chgData name="Juan Raúl Padrón Griffe" userId="385cb459f0ad6e5a" providerId="LiveId" clId="{4C21E65C-3DA1-42AC-8616-8D49EC08957B}" dt="2024-09-29T15:17:02.029" v="925" actId="27803"/>
          <ac:picMkLst>
            <pc:docMk/>
            <pc:sldMk cId="1204649989" sldId="391"/>
            <ac:picMk id="6" creationId="{F283194E-45F3-5498-67BB-A52C474E4512}"/>
          </ac:picMkLst>
        </pc:picChg>
        <pc:picChg chg="del">
          <ac:chgData name="Juan Raúl Padrón Griffe" userId="385cb459f0ad6e5a" providerId="LiveId" clId="{4C21E65C-3DA1-42AC-8616-8D49EC08957B}" dt="2024-09-29T15:16:56.229" v="924" actId="478"/>
          <ac:picMkLst>
            <pc:docMk/>
            <pc:sldMk cId="1204649989" sldId="391"/>
            <ac:picMk id="8" creationId="{2BBCE6E4-56AA-2110-6C4E-574FEE17E65D}"/>
          </ac:picMkLst>
        </pc:picChg>
        <pc:picChg chg="add del mod ord">
          <ac:chgData name="Juan Raúl Padrón Griffe" userId="385cb459f0ad6e5a" providerId="LiveId" clId="{4C21E65C-3DA1-42AC-8616-8D49EC08957B}" dt="2024-10-02T10:57:22.284" v="4567" actId="478"/>
          <ac:picMkLst>
            <pc:docMk/>
            <pc:sldMk cId="1204649989" sldId="391"/>
            <ac:picMk id="44" creationId="{22301A20-D77F-8E49-9FD2-A2B504A28CE0}"/>
          </ac:picMkLst>
        </pc:picChg>
      </pc:sldChg>
      <pc:sldChg chg="addSp delSp modSp add del mod ord addAnim delAnim modAnim">
        <pc:chgData name="Juan Raúl Padrón Griffe" userId="385cb459f0ad6e5a" providerId="LiveId" clId="{4C21E65C-3DA1-42AC-8616-8D49EC08957B}" dt="2024-10-08T17:32:14.889" v="22634" actId="47"/>
        <pc:sldMkLst>
          <pc:docMk/>
          <pc:sldMk cId="3708211300" sldId="392"/>
        </pc:sldMkLst>
        <pc:spChg chg="add del mod">
          <ac:chgData name="Juan Raúl Padrón Griffe" userId="385cb459f0ad6e5a" providerId="LiveId" clId="{4C21E65C-3DA1-42AC-8616-8D49EC08957B}" dt="2024-09-30T07:05:08.972" v="1299" actId="478"/>
          <ac:spMkLst>
            <pc:docMk/>
            <pc:sldMk cId="3708211300" sldId="392"/>
            <ac:spMk id="2" creationId="{1D724D10-23D5-9C9B-B174-6C14E2881628}"/>
          </ac:spMkLst>
        </pc:spChg>
        <pc:spChg chg="add del mod">
          <ac:chgData name="Juan Raúl Padrón Griffe" userId="385cb459f0ad6e5a" providerId="LiveId" clId="{4C21E65C-3DA1-42AC-8616-8D49EC08957B}" dt="2024-09-30T08:20:18.611" v="1898" actId="478"/>
          <ac:spMkLst>
            <pc:docMk/>
            <pc:sldMk cId="3708211300" sldId="392"/>
            <ac:spMk id="2" creationId="{9B4ADAD1-27D9-0EE4-FC5D-74FB4EAF5BB2}"/>
          </ac:spMkLst>
        </pc:spChg>
        <pc:spChg chg="add mod">
          <ac:chgData name="Juan Raúl Padrón Griffe" userId="385cb459f0ad6e5a" providerId="LiveId" clId="{4C21E65C-3DA1-42AC-8616-8D49EC08957B}" dt="2024-10-06T17:06:15.375" v="16724" actId="1076"/>
          <ac:spMkLst>
            <pc:docMk/>
            <pc:sldMk cId="3708211300" sldId="392"/>
            <ac:spMk id="2" creationId="{C06AD67B-FE7B-08FC-4375-6890B6254F02}"/>
          </ac:spMkLst>
        </pc:spChg>
        <pc:spChg chg="add del mod">
          <ac:chgData name="Juan Raúl Padrón Griffe" userId="385cb459f0ad6e5a" providerId="LiveId" clId="{4C21E65C-3DA1-42AC-8616-8D49EC08957B}" dt="2024-09-30T08:23:02.128" v="1928" actId="478"/>
          <ac:spMkLst>
            <pc:docMk/>
            <pc:sldMk cId="3708211300" sldId="392"/>
            <ac:spMk id="3" creationId="{1D1F5F07-05D1-FDE0-A74B-BA517940DB5A}"/>
          </ac:spMkLst>
        </pc:spChg>
        <pc:spChg chg="add mod">
          <ac:chgData name="Juan Raúl Padrón Griffe" userId="385cb459f0ad6e5a" providerId="LiveId" clId="{4C21E65C-3DA1-42AC-8616-8D49EC08957B}" dt="2024-10-04T16:07:14.240" v="16650" actId="20577"/>
          <ac:spMkLst>
            <pc:docMk/>
            <pc:sldMk cId="3708211300" sldId="392"/>
            <ac:spMk id="3" creationId="{5BB982CD-5E47-3D9D-DA33-0273CC39E1E3}"/>
          </ac:spMkLst>
        </pc:spChg>
        <pc:spChg chg="del mod">
          <ac:chgData name="Juan Raúl Padrón Griffe" userId="385cb459f0ad6e5a" providerId="LiveId" clId="{4C21E65C-3DA1-42AC-8616-8D49EC08957B}" dt="2024-09-30T09:59:34.326" v="2446" actId="478"/>
          <ac:spMkLst>
            <pc:docMk/>
            <pc:sldMk cId="3708211300" sldId="392"/>
            <ac:spMk id="4" creationId="{B1B63A99-0189-8EAE-36AF-2C2B3D23F4A5}"/>
          </ac:spMkLst>
        </pc:spChg>
        <pc:spChg chg="del mod">
          <ac:chgData name="Juan Raúl Padrón Griffe" userId="385cb459f0ad6e5a" providerId="LiveId" clId="{4C21E65C-3DA1-42AC-8616-8D49EC08957B}" dt="2024-09-30T09:59:36.080" v="2447" actId="478"/>
          <ac:spMkLst>
            <pc:docMk/>
            <pc:sldMk cId="3708211300" sldId="392"/>
            <ac:spMk id="5" creationId="{B2AF7D5D-172E-4FE1-9203-836A3C443264}"/>
          </ac:spMkLst>
        </pc:spChg>
        <pc:spChg chg="add mod">
          <ac:chgData name="Juan Raúl Padrón Griffe" userId="385cb459f0ad6e5a" providerId="LiveId" clId="{4C21E65C-3DA1-42AC-8616-8D49EC08957B}" dt="2024-09-30T10:26:55.605" v="2673" actId="1076"/>
          <ac:spMkLst>
            <pc:docMk/>
            <pc:sldMk cId="3708211300" sldId="392"/>
            <ac:spMk id="6" creationId="{8D2DD657-2F2B-DF00-A0E3-1C88BB771A6A}"/>
          </ac:spMkLst>
        </pc:spChg>
        <pc:spChg chg="add mod">
          <ac:chgData name="Juan Raúl Padrón Griffe" userId="385cb459f0ad6e5a" providerId="LiveId" clId="{4C21E65C-3DA1-42AC-8616-8D49EC08957B}" dt="2024-09-30T10:26:55.605" v="2673" actId="1076"/>
          <ac:spMkLst>
            <pc:docMk/>
            <pc:sldMk cId="3708211300" sldId="392"/>
            <ac:spMk id="7" creationId="{06F2D85B-0DC3-3ABB-5F06-059C80A135E3}"/>
          </ac:spMkLst>
        </pc:spChg>
        <pc:spChg chg="add mod">
          <ac:chgData name="Juan Raúl Padrón Griffe" userId="385cb459f0ad6e5a" providerId="LiveId" clId="{4C21E65C-3DA1-42AC-8616-8D49EC08957B}" dt="2024-09-30T10:26:55.605" v="2673" actId="1076"/>
          <ac:spMkLst>
            <pc:docMk/>
            <pc:sldMk cId="3708211300" sldId="392"/>
            <ac:spMk id="8" creationId="{FDBC234B-CE0C-D9A3-1110-769AD1B3700F}"/>
          </ac:spMkLst>
        </pc:spChg>
        <pc:spChg chg="add mod">
          <ac:chgData name="Juan Raúl Padrón Griffe" userId="385cb459f0ad6e5a" providerId="LiveId" clId="{4C21E65C-3DA1-42AC-8616-8D49EC08957B}" dt="2024-09-30T10:26:55.605" v="2673" actId="1076"/>
          <ac:spMkLst>
            <pc:docMk/>
            <pc:sldMk cId="3708211300" sldId="392"/>
            <ac:spMk id="9" creationId="{411A8999-59BE-5471-2F13-3D55C08FD335}"/>
          </ac:spMkLst>
        </pc:spChg>
        <pc:spChg chg="add mod">
          <ac:chgData name="Juan Raúl Padrón Griffe" userId="385cb459f0ad6e5a" providerId="LiveId" clId="{4C21E65C-3DA1-42AC-8616-8D49EC08957B}" dt="2024-09-30T10:26:55.605" v="2673" actId="1076"/>
          <ac:spMkLst>
            <pc:docMk/>
            <pc:sldMk cId="3708211300" sldId="392"/>
            <ac:spMk id="10" creationId="{72DFBBB3-D397-EF03-08C3-7DE314ABCD89}"/>
          </ac:spMkLst>
        </pc:spChg>
        <pc:spChg chg="add mod">
          <ac:chgData name="Juan Raúl Padrón Griffe" userId="385cb459f0ad6e5a" providerId="LiveId" clId="{4C21E65C-3DA1-42AC-8616-8D49EC08957B}" dt="2024-09-30T10:26:55.605" v="2673" actId="1076"/>
          <ac:spMkLst>
            <pc:docMk/>
            <pc:sldMk cId="3708211300" sldId="392"/>
            <ac:spMk id="11" creationId="{4B29DBBD-125D-DF10-7480-15ED697517CB}"/>
          </ac:spMkLst>
        </pc:spChg>
        <pc:spChg chg="add mod">
          <ac:chgData name="Juan Raúl Padrón Griffe" userId="385cb459f0ad6e5a" providerId="LiveId" clId="{4C21E65C-3DA1-42AC-8616-8D49EC08957B}" dt="2024-09-30T10:26:55.605" v="2673" actId="1076"/>
          <ac:spMkLst>
            <pc:docMk/>
            <pc:sldMk cId="3708211300" sldId="392"/>
            <ac:spMk id="12" creationId="{0BB83964-52DB-898A-5013-3F0360CA6A07}"/>
          </ac:spMkLst>
        </pc:spChg>
        <pc:spChg chg="mod">
          <ac:chgData name="Juan Raúl Padrón Griffe" userId="385cb459f0ad6e5a" providerId="LiveId" clId="{4C21E65C-3DA1-42AC-8616-8D49EC08957B}" dt="2024-09-30T10:26:55.605" v="2673" actId="1076"/>
          <ac:spMkLst>
            <pc:docMk/>
            <pc:sldMk cId="3708211300" sldId="392"/>
            <ac:spMk id="13" creationId="{FA97AFF2-00E2-ED86-EE29-2BFAD26C4366}"/>
          </ac:spMkLst>
        </pc:spChg>
        <pc:spChg chg="add del mod">
          <ac:chgData name="Juan Raúl Padrón Griffe" userId="385cb459f0ad6e5a" providerId="LiveId" clId="{4C21E65C-3DA1-42AC-8616-8D49EC08957B}" dt="2024-09-30T10:26:55.605" v="2673" actId="1076"/>
          <ac:spMkLst>
            <pc:docMk/>
            <pc:sldMk cId="3708211300" sldId="392"/>
            <ac:spMk id="14" creationId="{4FCB5079-5BDE-84E5-0103-747C3A63BF1A}"/>
          </ac:spMkLst>
        </pc:spChg>
        <pc:spChg chg="add mod">
          <ac:chgData name="Juan Raúl Padrón Griffe" userId="385cb459f0ad6e5a" providerId="LiveId" clId="{4C21E65C-3DA1-42AC-8616-8D49EC08957B}" dt="2024-09-30T10:26:55.605" v="2673" actId="1076"/>
          <ac:spMkLst>
            <pc:docMk/>
            <pc:sldMk cId="3708211300" sldId="392"/>
            <ac:spMk id="15" creationId="{6856763C-855C-DE75-EE6B-58DBDED246B3}"/>
          </ac:spMkLst>
        </pc:spChg>
        <pc:spChg chg="add mod">
          <ac:chgData name="Juan Raúl Padrón Griffe" userId="385cb459f0ad6e5a" providerId="LiveId" clId="{4C21E65C-3DA1-42AC-8616-8D49EC08957B}" dt="2024-09-30T10:41:12.918" v="2777" actId="1076"/>
          <ac:spMkLst>
            <pc:docMk/>
            <pc:sldMk cId="3708211300" sldId="392"/>
            <ac:spMk id="16" creationId="{9F880D6A-33E1-50D5-81DF-5E29B0B23EE2}"/>
          </ac:spMkLst>
        </pc:spChg>
        <pc:spChg chg="add del mod">
          <ac:chgData name="Juan Raúl Padrón Griffe" userId="385cb459f0ad6e5a" providerId="LiveId" clId="{4C21E65C-3DA1-42AC-8616-8D49EC08957B}" dt="2024-09-30T07:38:03.524" v="1639" actId="478"/>
          <ac:spMkLst>
            <pc:docMk/>
            <pc:sldMk cId="3708211300" sldId="392"/>
            <ac:spMk id="16" creationId="{E209C10E-25DB-4028-EBED-95A809D23E02}"/>
          </ac:spMkLst>
        </pc:spChg>
        <pc:spChg chg="add mod">
          <ac:chgData name="Juan Raúl Padrón Griffe" userId="385cb459f0ad6e5a" providerId="LiveId" clId="{4C21E65C-3DA1-42AC-8616-8D49EC08957B}" dt="2024-09-30T10:26:55.605" v="2673" actId="1076"/>
          <ac:spMkLst>
            <pc:docMk/>
            <pc:sldMk cId="3708211300" sldId="392"/>
            <ac:spMk id="17" creationId="{B5ABB6D4-454C-F4AB-F832-F71589AB46A4}"/>
          </ac:spMkLst>
        </pc:spChg>
        <pc:spChg chg="add del mod">
          <ac:chgData name="Juan Raúl Padrón Griffe" userId="385cb459f0ad6e5a" providerId="LiveId" clId="{4C21E65C-3DA1-42AC-8616-8D49EC08957B}" dt="2024-09-30T08:01:57.359" v="1848" actId="478"/>
          <ac:spMkLst>
            <pc:docMk/>
            <pc:sldMk cId="3708211300" sldId="392"/>
            <ac:spMk id="18" creationId="{11D005A8-43F7-923E-4709-43011354AB79}"/>
          </ac:spMkLst>
        </pc:spChg>
        <pc:spChg chg="add mod">
          <ac:chgData name="Juan Raúl Padrón Griffe" userId="385cb459f0ad6e5a" providerId="LiveId" clId="{4C21E65C-3DA1-42AC-8616-8D49EC08957B}" dt="2024-09-30T10:41:12.918" v="2777" actId="1076"/>
          <ac:spMkLst>
            <pc:docMk/>
            <pc:sldMk cId="3708211300" sldId="392"/>
            <ac:spMk id="18" creationId="{1B5BADB4-2786-1327-C240-EDC0242C682F}"/>
          </ac:spMkLst>
        </pc:spChg>
        <pc:spChg chg="add mod">
          <ac:chgData name="Juan Raúl Padrón Griffe" userId="385cb459f0ad6e5a" providerId="LiveId" clId="{4C21E65C-3DA1-42AC-8616-8D49EC08957B}" dt="2024-09-30T10:26:55.605" v="2673" actId="1076"/>
          <ac:spMkLst>
            <pc:docMk/>
            <pc:sldMk cId="3708211300" sldId="392"/>
            <ac:spMk id="19" creationId="{26525E70-26CE-1D78-8C8D-024C983C923C}"/>
          </ac:spMkLst>
        </pc:spChg>
        <pc:spChg chg="add mod">
          <ac:chgData name="Juan Raúl Padrón Griffe" userId="385cb459f0ad6e5a" providerId="LiveId" clId="{4C21E65C-3DA1-42AC-8616-8D49EC08957B}" dt="2024-09-30T10:26:55.605" v="2673" actId="1076"/>
          <ac:spMkLst>
            <pc:docMk/>
            <pc:sldMk cId="3708211300" sldId="392"/>
            <ac:spMk id="20" creationId="{AC1C8BED-76DF-AFD8-81C3-29216320C29B}"/>
          </ac:spMkLst>
        </pc:spChg>
        <pc:spChg chg="add mod">
          <ac:chgData name="Juan Raúl Padrón Griffe" userId="385cb459f0ad6e5a" providerId="LiveId" clId="{4C21E65C-3DA1-42AC-8616-8D49EC08957B}" dt="2024-09-30T10:41:12.918" v="2777" actId="1076"/>
          <ac:spMkLst>
            <pc:docMk/>
            <pc:sldMk cId="3708211300" sldId="392"/>
            <ac:spMk id="21" creationId="{69F7AAC4-C69C-32DC-7FA0-B7C83709E367}"/>
          </ac:spMkLst>
        </pc:spChg>
        <pc:spChg chg="add del mod">
          <ac:chgData name="Juan Raúl Padrón Griffe" userId="385cb459f0ad6e5a" providerId="LiveId" clId="{4C21E65C-3DA1-42AC-8616-8D49EC08957B}" dt="2024-09-30T07:40:36.466" v="1661" actId="478"/>
          <ac:spMkLst>
            <pc:docMk/>
            <pc:sldMk cId="3708211300" sldId="392"/>
            <ac:spMk id="21" creationId="{B27EC06B-C401-035E-3F64-EE18D36AD6D8}"/>
          </ac:spMkLst>
        </pc:spChg>
        <pc:spChg chg="add del mod">
          <ac:chgData name="Juan Raúl Padrón Griffe" userId="385cb459f0ad6e5a" providerId="LiveId" clId="{4C21E65C-3DA1-42AC-8616-8D49EC08957B}" dt="2024-09-30T07:40:36.466" v="1661" actId="478"/>
          <ac:spMkLst>
            <pc:docMk/>
            <pc:sldMk cId="3708211300" sldId="392"/>
            <ac:spMk id="22" creationId="{33AA37B2-34AC-83EB-8214-E03EEA29AACA}"/>
          </ac:spMkLst>
        </pc:spChg>
        <pc:spChg chg="add del mod">
          <ac:chgData name="Juan Raúl Padrón Griffe" userId="385cb459f0ad6e5a" providerId="LiveId" clId="{4C21E65C-3DA1-42AC-8616-8D49EC08957B}" dt="2024-09-30T08:25:50.194" v="1952" actId="478"/>
          <ac:spMkLst>
            <pc:docMk/>
            <pc:sldMk cId="3708211300" sldId="392"/>
            <ac:spMk id="22" creationId="{EC02CE76-0A52-8824-7186-1D853EB672FE}"/>
          </ac:spMkLst>
        </pc:spChg>
        <pc:spChg chg="add mod">
          <ac:chgData name="Juan Raúl Padrón Griffe" userId="385cb459f0ad6e5a" providerId="LiveId" clId="{4C21E65C-3DA1-42AC-8616-8D49EC08957B}" dt="2024-09-30T10:26:55.605" v="2673" actId="1076"/>
          <ac:spMkLst>
            <pc:docMk/>
            <pc:sldMk cId="3708211300" sldId="392"/>
            <ac:spMk id="23" creationId="{42C20505-618D-13E2-5013-EDD7E77FBC6B}"/>
          </ac:spMkLst>
        </pc:spChg>
        <pc:spChg chg="add mod">
          <ac:chgData name="Juan Raúl Padrón Griffe" userId="385cb459f0ad6e5a" providerId="LiveId" clId="{4C21E65C-3DA1-42AC-8616-8D49EC08957B}" dt="2024-09-30T10:26:55.605" v="2673" actId="1076"/>
          <ac:spMkLst>
            <pc:docMk/>
            <pc:sldMk cId="3708211300" sldId="392"/>
            <ac:spMk id="24" creationId="{5FB09820-8CA7-C7A3-5F63-FAF3362FA9CD}"/>
          </ac:spMkLst>
        </pc:spChg>
        <pc:spChg chg="add mod">
          <ac:chgData name="Juan Raúl Padrón Griffe" userId="385cb459f0ad6e5a" providerId="LiveId" clId="{4C21E65C-3DA1-42AC-8616-8D49EC08957B}" dt="2024-09-30T10:26:55.605" v="2673" actId="1076"/>
          <ac:spMkLst>
            <pc:docMk/>
            <pc:sldMk cId="3708211300" sldId="392"/>
            <ac:spMk id="25" creationId="{D78820A9-F2A3-363B-4093-7A0A11AEA286}"/>
          </ac:spMkLst>
        </pc:spChg>
        <pc:spChg chg="add mod">
          <ac:chgData name="Juan Raúl Padrón Griffe" userId="385cb459f0ad6e5a" providerId="LiveId" clId="{4C21E65C-3DA1-42AC-8616-8D49EC08957B}" dt="2024-09-30T10:26:55.605" v="2673" actId="1076"/>
          <ac:spMkLst>
            <pc:docMk/>
            <pc:sldMk cId="3708211300" sldId="392"/>
            <ac:spMk id="26" creationId="{FF9FF906-A21D-6854-E0B9-59614AC59D14}"/>
          </ac:spMkLst>
        </pc:spChg>
        <pc:spChg chg="add mod">
          <ac:chgData name="Juan Raúl Padrón Griffe" userId="385cb459f0ad6e5a" providerId="LiveId" clId="{4C21E65C-3DA1-42AC-8616-8D49EC08957B}" dt="2024-09-30T10:26:55.605" v="2673" actId="1076"/>
          <ac:spMkLst>
            <pc:docMk/>
            <pc:sldMk cId="3708211300" sldId="392"/>
            <ac:spMk id="27" creationId="{7B59CDE8-3493-9F0A-E77D-37FF0430DEB5}"/>
          </ac:spMkLst>
        </pc:spChg>
        <pc:spChg chg="add mod">
          <ac:chgData name="Juan Raúl Padrón Griffe" userId="385cb459f0ad6e5a" providerId="LiveId" clId="{4C21E65C-3DA1-42AC-8616-8D49EC08957B}" dt="2024-09-30T10:26:55.605" v="2673" actId="1076"/>
          <ac:spMkLst>
            <pc:docMk/>
            <pc:sldMk cId="3708211300" sldId="392"/>
            <ac:spMk id="28" creationId="{F0684395-521A-C280-4120-53F5D161CE7D}"/>
          </ac:spMkLst>
        </pc:spChg>
        <pc:spChg chg="add del mod">
          <ac:chgData name="Juan Raúl Padrón Griffe" userId="385cb459f0ad6e5a" providerId="LiveId" clId="{4C21E65C-3DA1-42AC-8616-8D49EC08957B}" dt="2024-09-30T08:25:50.194" v="1952" actId="478"/>
          <ac:spMkLst>
            <pc:docMk/>
            <pc:sldMk cId="3708211300" sldId="392"/>
            <ac:spMk id="30" creationId="{28DE97E5-172D-BA06-42D1-D72E7DDE2A5A}"/>
          </ac:spMkLst>
        </pc:spChg>
        <pc:spChg chg="del">
          <ac:chgData name="Juan Raúl Padrón Griffe" userId="385cb459f0ad6e5a" providerId="LiveId" clId="{4C21E65C-3DA1-42AC-8616-8D49EC08957B}" dt="2024-09-30T07:19:01.804" v="1362" actId="478"/>
          <ac:spMkLst>
            <pc:docMk/>
            <pc:sldMk cId="3708211300" sldId="392"/>
            <ac:spMk id="30" creationId="{697265AC-8897-AE3D-3E18-1F562BF20378}"/>
          </ac:spMkLst>
        </pc:spChg>
        <pc:spChg chg="add mod">
          <ac:chgData name="Juan Raúl Padrón Griffe" userId="385cb459f0ad6e5a" providerId="LiveId" clId="{4C21E65C-3DA1-42AC-8616-8D49EC08957B}" dt="2024-09-30T10:41:12.918" v="2777" actId="1076"/>
          <ac:spMkLst>
            <pc:docMk/>
            <pc:sldMk cId="3708211300" sldId="392"/>
            <ac:spMk id="31" creationId="{375E9EC7-E70B-B8E9-A436-1F69A9DA1CAD}"/>
          </ac:spMkLst>
        </pc:spChg>
        <pc:spChg chg="add mod">
          <ac:chgData name="Juan Raúl Padrón Griffe" userId="385cb459f0ad6e5a" providerId="LiveId" clId="{4C21E65C-3DA1-42AC-8616-8D49EC08957B}" dt="2024-10-04T16:06:53.903" v="16626" actId="1076"/>
          <ac:spMkLst>
            <pc:docMk/>
            <pc:sldMk cId="3708211300" sldId="392"/>
            <ac:spMk id="32" creationId="{8BDE71B5-ACCC-67B3-92F6-7F2C148EBF0C}"/>
          </ac:spMkLst>
        </pc:spChg>
        <pc:spChg chg="add mod">
          <ac:chgData name="Juan Raúl Padrón Griffe" userId="385cb459f0ad6e5a" providerId="LiveId" clId="{4C21E65C-3DA1-42AC-8616-8D49EC08957B}" dt="2024-10-04T16:06:53.903" v="16626" actId="1076"/>
          <ac:spMkLst>
            <pc:docMk/>
            <pc:sldMk cId="3708211300" sldId="392"/>
            <ac:spMk id="33" creationId="{F23D203C-E5E6-7159-4818-C6B7651C22EC}"/>
          </ac:spMkLst>
        </pc:spChg>
        <pc:spChg chg="add mod">
          <ac:chgData name="Juan Raúl Padrón Griffe" userId="385cb459f0ad6e5a" providerId="LiveId" clId="{4C21E65C-3DA1-42AC-8616-8D49EC08957B}" dt="2024-10-04T16:06:53.903" v="16626" actId="1076"/>
          <ac:spMkLst>
            <pc:docMk/>
            <pc:sldMk cId="3708211300" sldId="392"/>
            <ac:spMk id="34" creationId="{D06937F6-9314-A3C1-F8B3-85F2A0C1C273}"/>
          </ac:spMkLst>
        </pc:spChg>
        <pc:spChg chg="add mod">
          <ac:chgData name="Juan Raúl Padrón Griffe" userId="385cb459f0ad6e5a" providerId="LiveId" clId="{4C21E65C-3DA1-42AC-8616-8D49EC08957B}" dt="2024-10-04T16:06:53.903" v="16626" actId="1076"/>
          <ac:spMkLst>
            <pc:docMk/>
            <pc:sldMk cId="3708211300" sldId="392"/>
            <ac:spMk id="35" creationId="{1BA4A17C-2DFD-EB09-ACB1-04DF771437D3}"/>
          </ac:spMkLst>
        </pc:spChg>
        <pc:spChg chg="add mod">
          <ac:chgData name="Juan Raúl Padrón Griffe" userId="385cb459f0ad6e5a" providerId="LiveId" clId="{4C21E65C-3DA1-42AC-8616-8D49EC08957B}" dt="2024-10-04T16:06:53.903" v="16626" actId="1076"/>
          <ac:spMkLst>
            <pc:docMk/>
            <pc:sldMk cId="3708211300" sldId="392"/>
            <ac:spMk id="36" creationId="{BD7BD605-806F-AA5B-AA19-D127C503D439}"/>
          </ac:spMkLst>
        </pc:spChg>
        <pc:spChg chg="add mod">
          <ac:chgData name="Juan Raúl Padrón Griffe" userId="385cb459f0ad6e5a" providerId="LiveId" clId="{4C21E65C-3DA1-42AC-8616-8D49EC08957B}" dt="2024-10-04T16:06:53.903" v="16626" actId="1076"/>
          <ac:spMkLst>
            <pc:docMk/>
            <pc:sldMk cId="3708211300" sldId="392"/>
            <ac:spMk id="37" creationId="{0F063309-003E-80DE-1D28-0E22D59B7D20}"/>
          </ac:spMkLst>
        </pc:spChg>
        <pc:spChg chg="add del mod">
          <ac:chgData name="Juan Raúl Padrón Griffe" userId="385cb459f0ad6e5a" providerId="LiveId" clId="{4C21E65C-3DA1-42AC-8616-8D49EC08957B}" dt="2024-09-30T08:20:41.399" v="1900" actId="478"/>
          <ac:spMkLst>
            <pc:docMk/>
            <pc:sldMk cId="3708211300" sldId="392"/>
            <ac:spMk id="38" creationId="{5ED50459-18E1-777D-006E-9AE8F4A48CD8}"/>
          </ac:spMkLst>
        </pc:spChg>
        <pc:spChg chg="add del mod">
          <ac:chgData name="Juan Raúl Padrón Griffe" userId="385cb459f0ad6e5a" providerId="LiveId" clId="{4C21E65C-3DA1-42AC-8616-8D49EC08957B}" dt="2024-09-30T08:20:41.399" v="1900" actId="478"/>
          <ac:spMkLst>
            <pc:docMk/>
            <pc:sldMk cId="3708211300" sldId="392"/>
            <ac:spMk id="39" creationId="{9C7534F4-0D3A-CFBD-7F50-AEDB2DE20394}"/>
          </ac:spMkLst>
        </pc:spChg>
        <pc:spChg chg="add del mod">
          <ac:chgData name="Juan Raúl Padrón Griffe" userId="385cb459f0ad6e5a" providerId="LiveId" clId="{4C21E65C-3DA1-42AC-8616-8D49EC08957B}" dt="2024-09-30T08:20:18.611" v="1898" actId="478"/>
          <ac:spMkLst>
            <pc:docMk/>
            <pc:sldMk cId="3708211300" sldId="392"/>
            <ac:spMk id="40" creationId="{578A1D4B-C5B8-381E-3EC4-77E2D5AED42B}"/>
          </ac:spMkLst>
        </pc:spChg>
        <pc:spChg chg="add del mod">
          <ac:chgData name="Juan Raúl Padrón Griffe" userId="385cb459f0ad6e5a" providerId="LiveId" clId="{4C21E65C-3DA1-42AC-8616-8D49EC08957B}" dt="2024-09-30T08:20:20.466" v="1899" actId="478"/>
          <ac:spMkLst>
            <pc:docMk/>
            <pc:sldMk cId="3708211300" sldId="392"/>
            <ac:spMk id="41" creationId="{ACDEE767-2259-8D62-69DB-8BA7750E808B}"/>
          </ac:spMkLst>
        </pc:spChg>
        <pc:spChg chg="add mod">
          <ac:chgData name="Juan Raúl Padrón Griffe" userId="385cb459f0ad6e5a" providerId="LiveId" clId="{4C21E65C-3DA1-42AC-8616-8D49EC08957B}" dt="2024-09-30T10:41:12.918" v="2777" actId="1076"/>
          <ac:spMkLst>
            <pc:docMk/>
            <pc:sldMk cId="3708211300" sldId="392"/>
            <ac:spMk id="42" creationId="{117C0D71-D47C-0797-E5E4-0DA3065BA667}"/>
          </ac:spMkLst>
        </pc:spChg>
        <pc:spChg chg="add mod">
          <ac:chgData name="Juan Raúl Padrón Griffe" userId="385cb459f0ad6e5a" providerId="LiveId" clId="{4C21E65C-3DA1-42AC-8616-8D49EC08957B}" dt="2024-09-30T08:16:03.532" v="1893"/>
          <ac:spMkLst>
            <pc:docMk/>
            <pc:sldMk cId="3708211300" sldId="392"/>
            <ac:spMk id="42" creationId="{D23571C8-30F1-CAA4-109A-3515041EC346}"/>
          </ac:spMkLst>
        </pc:spChg>
        <pc:spChg chg="add mod">
          <ac:chgData name="Juan Raúl Padrón Griffe" userId="385cb459f0ad6e5a" providerId="LiveId" clId="{4C21E65C-3DA1-42AC-8616-8D49EC08957B}" dt="2024-09-30T08:16:03.532" v="1893"/>
          <ac:spMkLst>
            <pc:docMk/>
            <pc:sldMk cId="3708211300" sldId="392"/>
            <ac:spMk id="43" creationId="{0DDABDC1-7B8D-17A3-1CE8-5D3A5FBB716E}"/>
          </ac:spMkLst>
        </pc:spChg>
        <pc:spChg chg="add mod">
          <ac:chgData name="Juan Raúl Padrón Griffe" userId="385cb459f0ad6e5a" providerId="LiveId" clId="{4C21E65C-3DA1-42AC-8616-8D49EC08957B}" dt="2024-09-30T10:41:12.918" v="2777" actId="1076"/>
          <ac:spMkLst>
            <pc:docMk/>
            <pc:sldMk cId="3708211300" sldId="392"/>
            <ac:spMk id="43" creationId="{154182AC-9B96-15FC-8176-CD78F7F9CD5A}"/>
          </ac:spMkLst>
        </pc:spChg>
        <pc:spChg chg="add del mod">
          <ac:chgData name="Juan Raúl Padrón Griffe" userId="385cb459f0ad6e5a" providerId="LiveId" clId="{4C21E65C-3DA1-42AC-8616-8D49EC08957B}" dt="2024-09-30T08:16:36.994" v="1895" actId="478"/>
          <ac:spMkLst>
            <pc:docMk/>
            <pc:sldMk cId="3708211300" sldId="392"/>
            <ac:spMk id="44" creationId="{C3CE4F41-E622-833F-914F-6091D7AFCDED}"/>
          </ac:spMkLst>
        </pc:spChg>
        <pc:spChg chg="add del mod">
          <ac:chgData name="Juan Raúl Padrón Griffe" userId="385cb459f0ad6e5a" providerId="LiveId" clId="{4C21E65C-3DA1-42AC-8616-8D49EC08957B}" dt="2024-09-30T09:56:13.858" v="2424" actId="478"/>
          <ac:spMkLst>
            <pc:docMk/>
            <pc:sldMk cId="3708211300" sldId="392"/>
            <ac:spMk id="44" creationId="{EB738C37-8658-4BF4-24F9-1EEDF9F9D25B}"/>
          </ac:spMkLst>
        </pc:spChg>
        <pc:spChg chg="add mod">
          <ac:chgData name="Juan Raúl Padrón Griffe" userId="385cb459f0ad6e5a" providerId="LiveId" clId="{4C21E65C-3DA1-42AC-8616-8D49EC08957B}" dt="2024-09-30T10:41:12.918" v="2777" actId="1076"/>
          <ac:spMkLst>
            <pc:docMk/>
            <pc:sldMk cId="3708211300" sldId="392"/>
            <ac:spMk id="45" creationId="{030800DA-87D9-83F6-94C2-5A92C30E210A}"/>
          </ac:spMkLst>
        </pc:spChg>
        <pc:spChg chg="add del mod">
          <ac:chgData name="Juan Raúl Padrón Griffe" userId="385cb459f0ad6e5a" providerId="LiveId" clId="{4C21E65C-3DA1-42AC-8616-8D49EC08957B}" dt="2024-09-30T08:16:36.994" v="1895" actId="478"/>
          <ac:spMkLst>
            <pc:docMk/>
            <pc:sldMk cId="3708211300" sldId="392"/>
            <ac:spMk id="45" creationId="{8FC93F10-385D-E37D-AC34-6BE0B38CC288}"/>
          </ac:spMkLst>
        </pc:spChg>
        <pc:spChg chg="del">
          <ac:chgData name="Juan Raúl Padrón Griffe" userId="385cb459f0ad6e5a" providerId="LiveId" clId="{4C21E65C-3DA1-42AC-8616-8D49EC08957B}" dt="2024-09-30T07:19:04.858" v="1363" actId="478"/>
          <ac:spMkLst>
            <pc:docMk/>
            <pc:sldMk cId="3708211300" sldId="392"/>
            <ac:spMk id="46" creationId="{17B95ACE-24FA-28DA-B4C1-9325D4BDEAD4}"/>
          </ac:spMkLst>
        </pc:spChg>
        <pc:spChg chg="add mod">
          <ac:chgData name="Juan Raúl Padrón Griffe" userId="385cb459f0ad6e5a" providerId="LiveId" clId="{4C21E65C-3DA1-42AC-8616-8D49EC08957B}" dt="2024-09-30T10:41:12.918" v="2777" actId="1076"/>
          <ac:spMkLst>
            <pc:docMk/>
            <pc:sldMk cId="3708211300" sldId="392"/>
            <ac:spMk id="46" creationId="{E96FC6DB-F40B-4BD4-DD5A-EC98781C5D83}"/>
          </ac:spMkLst>
        </pc:spChg>
        <pc:spChg chg="add del mod">
          <ac:chgData name="Juan Raúl Padrón Griffe" userId="385cb459f0ad6e5a" providerId="LiveId" clId="{4C21E65C-3DA1-42AC-8616-8D49EC08957B}" dt="2024-09-30T09:56:56.175" v="2429" actId="478"/>
          <ac:spMkLst>
            <pc:docMk/>
            <pc:sldMk cId="3708211300" sldId="392"/>
            <ac:spMk id="47" creationId="{51E83D96-7F94-3D72-64C8-3C619A7E863F}"/>
          </ac:spMkLst>
        </pc:spChg>
        <pc:spChg chg="del">
          <ac:chgData name="Juan Raúl Padrón Griffe" userId="385cb459f0ad6e5a" providerId="LiveId" clId="{4C21E65C-3DA1-42AC-8616-8D49EC08957B}" dt="2024-09-30T07:19:07.544" v="1364" actId="478"/>
          <ac:spMkLst>
            <pc:docMk/>
            <pc:sldMk cId="3708211300" sldId="392"/>
            <ac:spMk id="47" creationId="{B3586B5D-F3C9-BD94-E50A-1A934C4DC37E}"/>
          </ac:spMkLst>
        </pc:spChg>
        <pc:spChg chg="add del mod">
          <ac:chgData name="Juan Raúl Padrón Griffe" userId="385cb459f0ad6e5a" providerId="LiveId" clId="{4C21E65C-3DA1-42AC-8616-8D49EC08957B}" dt="2024-09-30T09:56:56.175" v="2429" actId="478"/>
          <ac:spMkLst>
            <pc:docMk/>
            <pc:sldMk cId="3708211300" sldId="392"/>
            <ac:spMk id="48" creationId="{96E0E324-F12D-B7FC-1F37-DB3D7F7CF6BC}"/>
          </ac:spMkLst>
        </pc:spChg>
        <pc:spChg chg="del">
          <ac:chgData name="Juan Raúl Padrón Griffe" userId="385cb459f0ad6e5a" providerId="LiveId" clId="{4C21E65C-3DA1-42AC-8616-8D49EC08957B}" dt="2024-09-30T07:19:10.109" v="1365" actId="478"/>
          <ac:spMkLst>
            <pc:docMk/>
            <pc:sldMk cId="3708211300" sldId="392"/>
            <ac:spMk id="48" creationId="{E37CC5E3-B379-BA4C-6EDB-E1EBCB0B8EEF}"/>
          </ac:spMkLst>
        </pc:spChg>
        <pc:spChg chg="mod">
          <ac:chgData name="Juan Raúl Padrón Griffe" userId="385cb459f0ad6e5a" providerId="LiveId" clId="{4C21E65C-3DA1-42AC-8616-8D49EC08957B}" dt="2024-09-30T10:26:55.605" v="2673" actId="1076"/>
          <ac:spMkLst>
            <pc:docMk/>
            <pc:sldMk cId="3708211300" sldId="392"/>
            <ac:spMk id="49" creationId="{33456C16-CDB3-5016-138D-A56D7FB36447}"/>
          </ac:spMkLst>
        </pc:spChg>
        <pc:spChg chg="add mod">
          <ac:chgData name="Juan Raúl Padrón Griffe" userId="385cb459f0ad6e5a" providerId="LiveId" clId="{4C21E65C-3DA1-42AC-8616-8D49EC08957B}" dt="2024-09-30T10:41:12.918" v="2777" actId="1076"/>
          <ac:spMkLst>
            <pc:docMk/>
            <pc:sldMk cId="3708211300" sldId="392"/>
            <ac:spMk id="50" creationId="{233FD1BB-C93F-D63D-DA93-2720C26060BA}"/>
          </ac:spMkLst>
        </pc:spChg>
        <pc:spChg chg="add del mod">
          <ac:chgData name="Juan Raúl Padrón Griffe" userId="385cb459f0ad6e5a" providerId="LiveId" clId="{4C21E65C-3DA1-42AC-8616-8D49EC08957B}" dt="2024-10-04T16:06:27.630" v="16623" actId="478"/>
          <ac:spMkLst>
            <pc:docMk/>
            <pc:sldMk cId="3708211300" sldId="392"/>
            <ac:spMk id="51" creationId="{AD20AD1A-0C4D-CE25-B137-866AA3895691}"/>
          </ac:spMkLst>
        </pc:spChg>
        <pc:spChg chg="del">
          <ac:chgData name="Juan Raúl Padrón Griffe" userId="385cb459f0ad6e5a" providerId="LiveId" clId="{4C21E65C-3DA1-42AC-8616-8D49EC08957B}" dt="2024-09-30T07:17:13.960" v="1314" actId="478"/>
          <ac:spMkLst>
            <pc:docMk/>
            <pc:sldMk cId="3708211300" sldId="392"/>
            <ac:spMk id="51" creationId="{D6453D1D-DA34-0ED5-DDBE-F33A9549B875}"/>
          </ac:spMkLst>
        </pc:spChg>
        <pc:spChg chg="del">
          <ac:chgData name="Juan Raúl Padrón Griffe" userId="385cb459f0ad6e5a" providerId="LiveId" clId="{4C21E65C-3DA1-42AC-8616-8D49EC08957B}" dt="2024-09-30T07:17:20.930" v="1316" actId="478"/>
          <ac:spMkLst>
            <pc:docMk/>
            <pc:sldMk cId="3708211300" sldId="392"/>
            <ac:spMk id="52" creationId="{6EB6B26D-8544-9772-B472-7FAA9414461E}"/>
          </ac:spMkLst>
        </pc:spChg>
        <pc:spChg chg="add del mod">
          <ac:chgData name="Juan Raúl Padrón Griffe" userId="385cb459f0ad6e5a" providerId="LiveId" clId="{4C21E65C-3DA1-42AC-8616-8D49EC08957B}" dt="2024-10-04T16:06:31.962" v="16624" actId="478"/>
          <ac:spMkLst>
            <pc:docMk/>
            <pc:sldMk cId="3708211300" sldId="392"/>
            <ac:spMk id="52" creationId="{FF231042-B2D0-4AC9-D7A3-C9432B1607E5}"/>
          </ac:spMkLst>
        </pc:spChg>
        <pc:spChg chg="del">
          <ac:chgData name="Juan Raúl Padrón Griffe" userId="385cb459f0ad6e5a" providerId="LiveId" clId="{4C21E65C-3DA1-42AC-8616-8D49EC08957B}" dt="2024-09-30T07:17:23.775" v="1317" actId="478"/>
          <ac:spMkLst>
            <pc:docMk/>
            <pc:sldMk cId="3708211300" sldId="392"/>
            <ac:spMk id="53" creationId="{AA8170E9-E82E-3697-4DC3-6BF08C29C697}"/>
          </ac:spMkLst>
        </pc:spChg>
        <pc:spChg chg="del">
          <ac:chgData name="Juan Raúl Padrón Griffe" userId="385cb459f0ad6e5a" providerId="LiveId" clId="{4C21E65C-3DA1-42AC-8616-8D49EC08957B}" dt="2024-09-30T07:03:51.947" v="1293" actId="478"/>
          <ac:spMkLst>
            <pc:docMk/>
            <pc:sldMk cId="3708211300" sldId="392"/>
            <ac:spMk id="55" creationId="{955C3E5D-93D6-1059-207A-20E673CCB89B}"/>
          </ac:spMkLst>
        </pc:spChg>
        <pc:spChg chg="mod">
          <ac:chgData name="Juan Raúl Padrón Griffe" userId="385cb459f0ad6e5a" providerId="LiveId" clId="{4C21E65C-3DA1-42AC-8616-8D49EC08957B}" dt="2024-09-30T07:03:12.451" v="1292" actId="20577"/>
          <ac:spMkLst>
            <pc:docMk/>
            <pc:sldMk cId="3708211300" sldId="392"/>
            <ac:spMk id="56" creationId="{DE7C4ECF-D752-9DBA-36C0-0C8E5E675045}"/>
          </ac:spMkLst>
        </pc:spChg>
        <pc:spChg chg="add del mod">
          <ac:chgData name="Juan Raúl Padrón Griffe" userId="385cb459f0ad6e5a" providerId="LiveId" clId="{4C21E65C-3DA1-42AC-8616-8D49EC08957B}" dt="2024-09-30T09:12:52.526" v="2082" actId="478"/>
          <ac:spMkLst>
            <pc:docMk/>
            <pc:sldMk cId="3708211300" sldId="392"/>
            <ac:spMk id="57" creationId="{43B2A020-3DD7-65EA-732F-8B75B51AA6BD}"/>
          </ac:spMkLst>
        </pc:spChg>
        <pc:spChg chg="del">
          <ac:chgData name="Juan Raúl Padrón Griffe" userId="385cb459f0ad6e5a" providerId="LiveId" clId="{4C21E65C-3DA1-42AC-8616-8D49EC08957B}" dt="2024-09-30T07:03:51.947" v="1293" actId="478"/>
          <ac:spMkLst>
            <pc:docMk/>
            <pc:sldMk cId="3708211300" sldId="392"/>
            <ac:spMk id="57" creationId="{E0EEDD25-E52C-B2A3-F6E2-C69B4DCBA151}"/>
          </ac:spMkLst>
        </pc:spChg>
        <pc:spChg chg="del">
          <ac:chgData name="Juan Raúl Padrón Griffe" userId="385cb459f0ad6e5a" providerId="LiveId" clId="{4C21E65C-3DA1-42AC-8616-8D49EC08957B}" dt="2024-09-30T07:03:51.947" v="1293" actId="478"/>
          <ac:spMkLst>
            <pc:docMk/>
            <pc:sldMk cId="3708211300" sldId="392"/>
            <ac:spMk id="60" creationId="{E66E6E5E-2E27-E058-D466-B03BA3C8DF06}"/>
          </ac:spMkLst>
        </pc:spChg>
        <pc:spChg chg="add mod ord">
          <ac:chgData name="Juan Raúl Padrón Griffe" userId="385cb459f0ad6e5a" providerId="LiveId" clId="{4C21E65C-3DA1-42AC-8616-8D49EC08957B}" dt="2024-09-30T10:41:12.918" v="2777" actId="1076"/>
          <ac:spMkLst>
            <pc:docMk/>
            <pc:sldMk cId="3708211300" sldId="392"/>
            <ac:spMk id="61" creationId="{492B264C-52F4-A1B4-5098-1A4AE199739A}"/>
          </ac:spMkLst>
        </pc:spChg>
        <pc:spChg chg="add mod">
          <ac:chgData name="Juan Raúl Padrón Griffe" userId="385cb459f0ad6e5a" providerId="LiveId" clId="{4C21E65C-3DA1-42AC-8616-8D49EC08957B}" dt="2024-09-30T10:41:12.918" v="2777" actId="1076"/>
          <ac:spMkLst>
            <pc:docMk/>
            <pc:sldMk cId="3708211300" sldId="392"/>
            <ac:spMk id="62" creationId="{83FDB63F-5E26-688D-D7CE-9791CA10B1F5}"/>
          </ac:spMkLst>
        </pc:spChg>
        <pc:spChg chg="add mod">
          <ac:chgData name="Juan Raúl Padrón Griffe" userId="385cb459f0ad6e5a" providerId="LiveId" clId="{4C21E65C-3DA1-42AC-8616-8D49EC08957B}" dt="2024-09-30T10:41:12.918" v="2777" actId="1076"/>
          <ac:spMkLst>
            <pc:docMk/>
            <pc:sldMk cId="3708211300" sldId="392"/>
            <ac:spMk id="63" creationId="{80CABF40-B131-B5FB-1C97-8B0DBBC19B33}"/>
          </ac:spMkLst>
        </pc:spChg>
        <pc:spChg chg="add mod">
          <ac:chgData name="Juan Raúl Padrón Griffe" userId="385cb459f0ad6e5a" providerId="LiveId" clId="{4C21E65C-3DA1-42AC-8616-8D49EC08957B}" dt="2024-09-30T10:26:55.605" v="2673" actId="1076"/>
          <ac:spMkLst>
            <pc:docMk/>
            <pc:sldMk cId="3708211300" sldId="392"/>
            <ac:spMk id="64" creationId="{76305C2F-6DAF-BD1C-C321-AC816689DFEA}"/>
          </ac:spMkLst>
        </pc:spChg>
        <pc:spChg chg="del">
          <ac:chgData name="Juan Raúl Padrón Griffe" userId="385cb459f0ad6e5a" providerId="LiveId" clId="{4C21E65C-3DA1-42AC-8616-8D49EC08957B}" dt="2024-09-30T07:17:17.632" v="1315" actId="478"/>
          <ac:spMkLst>
            <pc:docMk/>
            <pc:sldMk cId="3708211300" sldId="392"/>
            <ac:spMk id="75" creationId="{F024109B-5D40-1F54-2993-7360BDE7D830}"/>
          </ac:spMkLst>
        </pc:spChg>
        <pc:spChg chg="mod">
          <ac:chgData name="Juan Raúl Padrón Griffe" userId="385cb459f0ad6e5a" providerId="LiveId" clId="{4C21E65C-3DA1-42AC-8616-8D49EC08957B}" dt="2024-09-30T10:26:55.605" v="2673" actId="1076"/>
          <ac:spMkLst>
            <pc:docMk/>
            <pc:sldMk cId="3708211300" sldId="392"/>
            <ac:spMk id="83" creationId="{F39FFB17-F1BD-AAA3-1104-439237976B1F}"/>
          </ac:spMkLst>
        </pc:spChg>
        <pc:spChg chg="mod">
          <ac:chgData name="Juan Raúl Padrón Griffe" userId="385cb459f0ad6e5a" providerId="LiveId" clId="{4C21E65C-3DA1-42AC-8616-8D49EC08957B}" dt="2024-10-04T16:06:53.903" v="16626" actId="1076"/>
          <ac:spMkLst>
            <pc:docMk/>
            <pc:sldMk cId="3708211300" sldId="392"/>
            <ac:spMk id="86" creationId="{2E31A3EC-1B62-7DC3-A5CD-0C0ED3967897}"/>
          </ac:spMkLst>
        </pc:spChg>
        <pc:spChg chg="mod">
          <ac:chgData name="Juan Raúl Padrón Griffe" userId="385cb459f0ad6e5a" providerId="LiveId" clId="{4C21E65C-3DA1-42AC-8616-8D49EC08957B}" dt="2024-10-04T16:06:53.903" v="16626" actId="1076"/>
          <ac:spMkLst>
            <pc:docMk/>
            <pc:sldMk cId="3708211300" sldId="392"/>
            <ac:spMk id="87" creationId="{9C57EB2B-273D-C69A-8053-5142AD28DE19}"/>
          </ac:spMkLst>
        </pc:spChg>
        <pc:picChg chg="add del mod">
          <ac:chgData name="Juan Raúl Padrón Griffe" userId="385cb459f0ad6e5a" providerId="LiveId" clId="{4C21E65C-3DA1-42AC-8616-8D49EC08957B}" dt="2024-09-30T07:45:40.991" v="1748" actId="478"/>
          <ac:picMkLst>
            <pc:docMk/>
            <pc:sldMk cId="3708211300" sldId="392"/>
            <ac:picMk id="3" creationId="{E76EB13F-E957-626F-1536-D26909675F20}"/>
          </ac:picMkLst>
        </pc:picChg>
        <pc:picChg chg="del mod">
          <ac:chgData name="Juan Raúl Padrón Griffe" userId="385cb459f0ad6e5a" providerId="LiveId" clId="{4C21E65C-3DA1-42AC-8616-8D49EC08957B}" dt="2024-09-30T10:26:24.267" v="2670" actId="478"/>
          <ac:picMkLst>
            <pc:docMk/>
            <pc:sldMk cId="3708211300" sldId="392"/>
            <ac:picMk id="54" creationId="{E52312FD-1079-ADB1-8E7A-1DA1A1078B71}"/>
          </ac:picMkLst>
        </pc:picChg>
        <pc:picChg chg="add del mod">
          <ac:chgData name="Juan Raúl Padrón Griffe" userId="385cb459f0ad6e5a" providerId="LiveId" clId="{4C21E65C-3DA1-42AC-8616-8D49EC08957B}" dt="2024-09-30T09:12:50.637" v="2081" actId="478"/>
          <ac:picMkLst>
            <pc:docMk/>
            <pc:sldMk cId="3708211300" sldId="392"/>
            <ac:picMk id="55" creationId="{3BF2EB1D-9565-0713-1992-A2BBE41BC878}"/>
          </ac:picMkLst>
        </pc:picChg>
        <pc:picChg chg="add del mod">
          <ac:chgData name="Juan Raúl Padrón Griffe" userId="385cb459f0ad6e5a" providerId="LiveId" clId="{4C21E65C-3DA1-42AC-8616-8D49EC08957B}" dt="2024-09-30T09:51:35.661" v="2420" actId="478"/>
          <ac:picMkLst>
            <pc:docMk/>
            <pc:sldMk cId="3708211300" sldId="392"/>
            <ac:picMk id="59" creationId="{90461F21-25CB-178D-93B2-0D06DFD00CF3}"/>
          </ac:picMkLst>
        </pc:picChg>
        <pc:picChg chg="add del mod">
          <ac:chgData name="Juan Raúl Padrón Griffe" userId="385cb459f0ad6e5a" providerId="LiveId" clId="{4C21E65C-3DA1-42AC-8616-8D49EC08957B}" dt="2024-09-30T09:51:33.526" v="2419" actId="478"/>
          <ac:picMkLst>
            <pc:docMk/>
            <pc:sldMk cId="3708211300" sldId="392"/>
            <ac:picMk id="60" creationId="{FF4D8A69-B853-2002-DD5C-FB3088B3AECA}"/>
          </ac:picMkLst>
        </pc:picChg>
        <pc:picChg chg="add del mod">
          <ac:chgData name="Juan Raúl Padrón Griffe" userId="385cb459f0ad6e5a" providerId="LiveId" clId="{4C21E65C-3DA1-42AC-8616-8D49EC08957B}" dt="2024-09-30T10:25:50.988" v="2666" actId="478"/>
          <ac:picMkLst>
            <pc:docMk/>
            <pc:sldMk cId="3708211300" sldId="392"/>
            <ac:picMk id="66" creationId="{5E8FF205-5750-E14F-1EBB-92128CD19186}"/>
          </ac:picMkLst>
        </pc:picChg>
        <pc:picChg chg="add del mod">
          <ac:chgData name="Juan Raúl Padrón Griffe" userId="385cb459f0ad6e5a" providerId="LiveId" clId="{4C21E65C-3DA1-42AC-8616-8D49EC08957B}" dt="2024-09-30T10:25:48.211" v="2665" actId="478"/>
          <ac:picMkLst>
            <pc:docMk/>
            <pc:sldMk cId="3708211300" sldId="392"/>
            <ac:picMk id="68" creationId="{6D43E6F2-799C-244D-0706-2BC5EA29861B}"/>
          </ac:picMkLst>
        </pc:picChg>
        <pc:cxnChg chg="add del mod">
          <ac:chgData name="Juan Raúl Padrón Griffe" userId="385cb459f0ad6e5a" providerId="LiveId" clId="{4C21E65C-3DA1-42AC-8616-8D49EC08957B}" dt="2024-09-30T08:02:20.742" v="1851" actId="478"/>
          <ac:cxnSpMkLst>
            <pc:docMk/>
            <pc:sldMk cId="3708211300" sldId="392"/>
            <ac:cxnSpMk id="31" creationId="{574ED2CB-89AC-3E30-2081-F6566BC13264}"/>
          </ac:cxnSpMkLst>
        </pc:cxnChg>
        <pc:cxnChg chg="del mod">
          <ac:chgData name="Juan Raúl Padrón Griffe" userId="385cb459f0ad6e5a" providerId="LiveId" clId="{4C21E65C-3DA1-42AC-8616-8D49EC08957B}" dt="2024-09-30T07:03:54.998" v="1294" actId="478"/>
          <ac:cxnSpMkLst>
            <pc:docMk/>
            <pc:sldMk cId="3708211300" sldId="392"/>
            <ac:cxnSpMk id="59" creationId="{D87BDFFB-E047-8075-459A-0502FF957921}"/>
          </ac:cxnSpMkLst>
        </pc:cxnChg>
      </pc:sldChg>
      <pc:sldChg chg="addSp delSp modSp add del mod modNotesTx">
        <pc:chgData name="Juan Raúl Padrón Griffe" userId="385cb459f0ad6e5a" providerId="LiveId" clId="{4C21E65C-3DA1-42AC-8616-8D49EC08957B}" dt="2024-10-03T15:14:49.089" v="10754" actId="47"/>
        <pc:sldMkLst>
          <pc:docMk/>
          <pc:sldMk cId="3929627409" sldId="393"/>
        </pc:sldMkLst>
        <pc:spChg chg="add del mod">
          <ac:chgData name="Juan Raúl Padrón Griffe" userId="385cb459f0ad6e5a" providerId="LiveId" clId="{4C21E65C-3DA1-42AC-8616-8D49EC08957B}" dt="2024-10-01T10:24:09.235" v="3294" actId="478"/>
          <ac:spMkLst>
            <pc:docMk/>
            <pc:sldMk cId="3929627409" sldId="393"/>
            <ac:spMk id="6" creationId="{6EFA1B96-A4ED-5E64-E8FC-E2CDD17EFF51}"/>
          </ac:spMkLst>
        </pc:spChg>
        <pc:spChg chg="del mod">
          <ac:chgData name="Juan Raúl Padrón Griffe" userId="385cb459f0ad6e5a" providerId="LiveId" clId="{4C21E65C-3DA1-42AC-8616-8D49EC08957B}" dt="2024-10-01T11:01:20.098" v="3968" actId="478"/>
          <ac:spMkLst>
            <pc:docMk/>
            <pc:sldMk cId="3929627409" sldId="393"/>
            <ac:spMk id="7" creationId="{796064C4-1995-BB3C-631B-695D78F4071E}"/>
          </ac:spMkLst>
        </pc:spChg>
        <pc:spChg chg="add del mod">
          <ac:chgData name="Juan Raúl Padrón Griffe" userId="385cb459f0ad6e5a" providerId="LiveId" clId="{4C21E65C-3DA1-42AC-8616-8D49EC08957B}" dt="2024-10-01T11:01:20.098" v="3968" actId="478"/>
          <ac:spMkLst>
            <pc:docMk/>
            <pc:sldMk cId="3929627409" sldId="393"/>
            <ac:spMk id="9" creationId="{FE8BE0B2-EC63-6E17-3E40-A9A825C6D002}"/>
          </ac:spMkLst>
        </pc:spChg>
        <pc:spChg chg="add mod">
          <ac:chgData name="Juan Raúl Padrón Griffe" userId="385cb459f0ad6e5a" providerId="LiveId" clId="{4C21E65C-3DA1-42AC-8616-8D49EC08957B}" dt="2024-10-01T10:55:23.802" v="3932"/>
          <ac:spMkLst>
            <pc:docMk/>
            <pc:sldMk cId="3929627409" sldId="393"/>
            <ac:spMk id="11" creationId="{35C310EC-E42B-2C11-85AB-54A00EA59017}"/>
          </ac:spMkLst>
        </pc:spChg>
        <pc:spChg chg="add mod">
          <ac:chgData name="Juan Raúl Padrón Griffe" userId="385cb459f0ad6e5a" providerId="LiveId" clId="{4C21E65C-3DA1-42AC-8616-8D49EC08957B}" dt="2024-10-03T15:04:56.029" v="10607" actId="14100"/>
          <ac:spMkLst>
            <pc:docMk/>
            <pc:sldMk cId="3929627409" sldId="393"/>
            <ac:spMk id="12" creationId="{84AA51AD-C389-3201-7763-1E7A9F9EA7BF}"/>
          </ac:spMkLst>
        </pc:spChg>
        <pc:spChg chg="mod">
          <ac:chgData name="Juan Raúl Padrón Griffe" userId="385cb459f0ad6e5a" providerId="LiveId" clId="{4C21E65C-3DA1-42AC-8616-8D49EC08957B}" dt="2024-10-03T15:06:13.624" v="10635" actId="14100"/>
          <ac:spMkLst>
            <pc:docMk/>
            <pc:sldMk cId="3929627409" sldId="393"/>
            <ac:spMk id="14" creationId="{ABBC669C-98E8-53EF-5744-6F85A67C2A0D}"/>
          </ac:spMkLst>
        </pc:spChg>
        <pc:spChg chg="add mod">
          <ac:chgData name="Juan Raúl Padrón Griffe" userId="385cb459f0ad6e5a" providerId="LiveId" clId="{4C21E65C-3DA1-42AC-8616-8D49EC08957B}" dt="2024-10-01T10:55:57.101" v="3936"/>
          <ac:spMkLst>
            <pc:docMk/>
            <pc:sldMk cId="3929627409" sldId="393"/>
            <ac:spMk id="15" creationId="{083F965C-BD1F-A787-E636-FC3C45B199BF}"/>
          </ac:spMkLst>
        </pc:spChg>
        <pc:spChg chg="add mod">
          <ac:chgData name="Juan Raúl Padrón Griffe" userId="385cb459f0ad6e5a" providerId="LiveId" clId="{4C21E65C-3DA1-42AC-8616-8D49EC08957B}" dt="2024-10-03T15:03:58.639" v="10593" actId="1076"/>
          <ac:spMkLst>
            <pc:docMk/>
            <pc:sldMk cId="3929627409" sldId="393"/>
            <ac:spMk id="16" creationId="{7C5CFC17-43AA-EE2F-66F7-143E0E94E7FA}"/>
          </ac:spMkLst>
        </pc:spChg>
        <pc:spChg chg="add mod">
          <ac:chgData name="Juan Raúl Padrón Griffe" userId="385cb459f0ad6e5a" providerId="LiveId" clId="{4C21E65C-3DA1-42AC-8616-8D49EC08957B}" dt="2024-10-03T15:03:46.810" v="10591" actId="1076"/>
          <ac:spMkLst>
            <pc:docMk/>
            <pc:sldMk cId="3929627409" sldId="393"/>
            <ac:spMk id="17" creationId="{8DE9FD79-ECFE-FE7E-06AA-53B189891C9C}"/>
          </ac:spMkLst>
        </pc:spChg>
        <pc:picChg chg="add del mod">
          <ac:chgData name="Juan Raúl Padrón Griffe" userId="385cb459f0ad6e5a" providerId="LiveId" clId="{4C21E65C-3DA1-42AC-8616-8D49EC08957B}" dt="2024-10-03T15:02:54.467" v="10574" actId="478"/>
          <ac:picMkLst>
            <pc:docMk/>
            <pc:sldMk cId="3929627409" sldId="393"/>
            <ac:picMk id="5" creationId="{7C1558D7-E944-C21C-92ED-A1F27B1BF56D}"/>
          </ac:picMkLst>
        </pc:picChg>
        <pc:picChg chg="add mod">
          <ac:chgData name="Juan Raúl Padrón Griffe" userId="385cb459f0ad6e5a" providerId="LiveId" clId="{4C21E65C-3DA1-42AC-8616-8D49EC08957B}" dt="2024-10-03T15:04:17.660" v="10598" actId="1076"/>
          <ac:picMkLst>
            <pc:docMk/>
            <pc:sldMk cId="3929627409" sldId="393"/>
            <ac:picMk id="6" creationId="{69D17148-F5F9-358E-2933-09EE9B4E9517}"/>
          </ac:picMkLst>
        </pc:picChg>
        <pc:picChg chg="add mod">
          <ac:chgData name="Juan Raúl Padrón Griffe" userId="385cb459f0ad6e5a" providerId="LiveId" clId="{4C21E65C-3DA1-42AC-8616-8D49EC08957B}" dt="2024-10-03T15:03:33.472" v="10587" actId="14100"/>
          <ac:picMkLst>
            <pc:docMk/>
            <pc:sldMk cId="3929627409" sldId="393"/>
            <ac:picMk id="8" creationId="{892CA4B2-4907-ACB2-59AB-F663D8F19C00}"/>
          </ac:picMkLst>
        </pc:picChg>
        <pc:picChg chg="del mod">
          <ac:chgData name="Juan Raúl Padrón Griffe" userId="385cb459f0ad6e5a" providerId="LiveId" clId="{4C21E65C-3DA1-42AC-8616-8D49EC08957B}" dt="2024-10-01T10:54:29.081" v="3923" actId="478"/>
          <ac:picMkLst>
            <pc:docMk/>
            <pc:sldMk cId="3929627409" sldId="393"/>
            <ac:picMk id="10" creationId="{252499F2-AD52-C541-E914-3B220DF1BF53}"/>
          </ac:picMkLst>
        </pc:picChg>
        <pc:picChg chg="mod">
          <ac:chgData name="Juan Raúl Padrón Griffe" userId="385cb459f0ad6e5a" providerId="LiveId" clId="{4C21E65C-3DA1-42AC-8616-8D49EC08957B}" dt="2024-10-03T15:04:37.501" v="10602" actId="1076"/>
          <ac:picMkLst>
            <pc:docMk/>
            <pc:sldMk cId="3929627409" sldId="393"/>
            <ac:picMk id="13" creationId="{59ED339E-FAF1-C11D-53A9-4AA8C6E3B623}"/>
          </ac:picMkLst>
        </pc:picChg>
      </pc:sldChg>
      <pc:sldChg chg="addSp modSp add del mod modAnim">
        <pc:chgData name="Juan Raúl Padrón Griffe" userId="385cb459f0ad6e5a" providerId="LiveId" clId="{4C21E65C-3DA1-42AC-8616-8D49EC08957B}" dt="2024-10-04T12:52:51.314" v="13787" actId="47"/>
        <pc:sldMkLst>
          <pc:docMk/>
          <pc:sldMk cId="543307073" sldId="394"/>
        </pc:sldMkLst>
        <pc:spChg chg="add mod">
          <ac:chgData name="Juan Raúl Padrón Griffe" userId="385cb459f0ad6e5a" providerId="LiveId" clId="{4C21E65C-3DA1-42AC-8616-8D49EC08957B}" dt="2024-10-02T10:18:10.934" v="4196" actId="1076"/>
          <ac:spMkLst>
            <pc:docMk/>
            <pc:sldMk cId="543307073" sldId="394"/>
            <ac:spMk id="7" creationId="{73183AFA-5B45-9128-8519-462E5F4DA0A7}"/>
          </ac:spMkLst>
        </pc:spChg>
      </pc:sldChg>
      <pc:sldChg chg="addSp delSp modSp add mod modAnim modNotesTx">
        <pc:chgData name="Juan Raúl Padrón Griffe" userId="385cb459f0ad6e5a" providerId="LiveId" clId="{4C21E65C-3DA1-42AC-8616-8D49EC08957B}" dt="2024-10-13T22:23:49.260" v="23534" actId="20577"/>
        <pc:sldMkLst>
          <pc:docMk/>
          <pc:sldMk cId="885934193" sldId="395"/>
        </pc:sldMkLst>
        <pc:spChg chg="del mod">
          <ac:chgData name="Juan Raúl Padrón Griffe" userId="385cb459f0ad6e5a" providerId="LiveId" clId="{4C21E65C-3DA1-42AC-8616-8D49EC08957B}" dt="2024-10-02T15:32:10.800" v="5820" actId="478"/>
          <ac:spMkLst>
            <pc:docMk/>
            <pc:sldMk cId="885934193" sldId="395"/>
            <ac:spMk id="2" creationId="{1B72FF05-59D4-54B5-0F45-E4D46DC48552}"/>
          </ac:spMkLst>
        </pc:spChg>
        <pc:spChg chg="add mod">
          <ac:chgData name="Juan Raúl Padrón Griffe" userId="385cb459f0ad6e5a" providerId="LiveId" clId="{4C21E65C-3DA1-42AC-8616-8D49EC08957B}" dt="2024-10-02T18:54:04.220" v="9710" actId="14100"/>
          <ac:spMkLst>
            <pc:docMk/>
            <pc:sldMk cId="885934193" sldId="395"/>
            <ac:spMk id="2" creationId="{86893EED-38FE-D954-632A-97CFC2B7E526}"/>
          </ac:spMkLst>
        </pc:spChg>
        <pc:spChg chg="del">
          <ac:chgData name="Juan Raúl Padrón Griffe" userId="385cb459f0ad6e5a" providerId="LiveId" clId="{4C21E65C-3DA1-42AC-8616-8D49EC08957B}" dt="2024-10-02T14:54:37.357" v="4879" actId="478"/>
          <ac:spMkLst>
            <pc:docMk/>
            <pc:sldMk cId="885934193" sldId="395"/>
            <ac:spMk id="3" creationId="{ADC2D626-E8E3-E0D7-93A7-0AEF56AAC73C}"/>
          </ac:spMkLst>
        </pc:spChg>
        <pc:spChg chg="mod">
          <ac:chgData name="Juan Raúl Padrón Griffe" userId="385cb459f0ad6e5a" providerId="LiveId" clId="{4C21E65C-3DA1-42AC-8616-8D49EC08957B}" dt="2024-10-02T15:00:02.024" v="4979" actId="20577"/>
          <ac:spMkLst>
            <pc:docMk/>
            <pc:sldMk cId="885934193" sldId="395"/>
            <ac:spMk id="4" creationId="{32485F6D-B1E1-7592-D9CF-09808ADFF938}"/>
          </ac:spMkLst>
        </pc:spChg>
        <pc:spChg chg="del">
          <ac:chgData name="Juan Raúl Padrón Griffe" userId="385cb459f0ad6e5a" providerId="LiveId" clId="{4C21E65C-3DA1-42AC-8616-8D49EC08957B}" dt="2024-10-02T14:54:30.606" v="4878" actId="478"/>
          <ac:spMkLst>
            <pc:docMk/>
            <pc:sldMk cId="885934193" sldId="395"/>
            <ac:spMk id="5" creationId="{40A616F1-8BA1-4F1A-0DA4-BAAB30266A90}"/>
          </ac:spMkLst>
        </pc:spChg>
        <pc:spChg chg="add mod">
          <ac:chgData name="Juan Raúl Padrón Griffe" userId="385cb459f0ad6e5a" providerId="LiveId" clId="{4C21E65C-3DA1-42AC-8616-8D49EC08957B}" dt="2024-10-04T12:36:40.107" v="13734" actId="20577"/>
          <ac:spMkLst>
            <pc:docMk/>
            <pc:sldMk cId="885934193" sldId="395"/>
            <ac:spMk id="13" creationId="{B2139CA5-269D-8E92-C1C9-8F1F590FE614}"/>
          </ac:spMkLst>
        </pc:spChg>
        <pc:picChg chg="add del mod modCrop">
          <ac:chgData name="Juan Raúl Padrón Griffe" userId="385cb459f0ad6e5a" providerId="LiveId" clId="{4C21E65C-3DA1-42AC-8616-8D49EC08957B}" dt="2024-10-02T14:55:55.650" v="4897" actId="478"/>
          <ac:picMkLst>
            <pc:docMk/>
            <pc:sldMk cId="885934193" sldId="395"/>
            <ac:picMk id="7" creationId="{45B71948-51D4-9781-1BB7-C2498E4C6FF3}"/>
          </ac:picMkLst>
        </pc:picChg>
        <pc:picChg chg="add mod modCrop">
          <ac:chgData name="Juan Raúl Padrón Griffe" userId="385cb459f0ad6e5a" providerId="LiveId" clId="{4C21E65C-3DA1-42AC-8616-8D49EC08957B}" dt="2024-10-02T15:02:03.956" v="5002" actId="1076"/>
          <ac:picMkLst>
            <pc:docMk/>
            <pc:sldMk cId="885934193" sldId="395"/>
            <ac:picMk id="9" creationId="{C4B3BF65-929C-F8B7-318B-700D4E30E440}"/>
          </ac:picMkLst>
        </pc:picChg>
        <pc:picChg chg="del">
          <ac:chgData name="Juan Raúl Padrón Griffe" userId="385cb459f0ad6e5a" providerId="LiveId" clId="{4C21E65C-3DA1-42AC-8616-8D49EC08957B}" dt="2024-10-02T14:54:39.103" v="4880" actId="478"/>
          <ac:picMkLst>
            <pc:docMk/>
            <pc:sldMk cId="885934193" sldId="395"/>
            <ac:picMk id="10" creationId="{93C71C6B-E375-37C6-31CA-895C4689E38A}"/>
          </ac:picMkLst>
        </pc:picChg>
        <pc:picChg chg="add mod modCrop">
          <ac:chgData name="Juan Raúl Padrón Griffe" userId="385cb459f0ad6e5a" providerId="LiveId" clId="{4C21E65C-3DA1-42AC-8616-8D49EC08957B}" dt="2024-10-02T15:01:59.908" v="5001" actId="1076"/>
          <ac:picMkLst>
            <pc:docMk/>
            <pc:sldMk cId="885934193" sldId="395"/>
            <ac:picMk id="12" creationId="{BD8FEE43-C67C-81E6-4CB4-A353E7728E67}"/>
          </ac:picMkLst>
        </pc:picChg>
      </pc:sldChg>
      <pc:sldChg chg="addSp delSp modSp add mod ord modAnim modShow modNotesTx">
        <pc:chgData name="Juan Raúl Padrón Griffe" userId="385cb459f0ad6e5a" providerId="LiveId" clId="{4C21E65C-3DA1-42AC-8616-8D49EC08957B}" dt="2024-10-14T05:21:25.699" v="26309" actId="20577"/>
        <pc:sldMkLst>
          <pc:docMk/>
          <pc:sldMk cId="1559481637" sldId="396"/>
        </pc:sldMkLst>
        <pc:spChg chg="mod">
          <ac:chgData name="Juan Raúl Padrón Griffe" userId="385cb459f0ad6e5a" providerId="LiveId" clId="{4C21E65C-3DA1-42AC-8616-8D49EC08957B}" dt="2024-10-06T18:02:20.253" v="17227" actId="20577"/>
          <ac:spMkLst>
            <pc:docMk/>
            <pc:sldMk cId="1559481637" sldId="396"/>
            <ac:spMk id="2" creationId="{99A97A84-A8B6-66A4-618B-47FA61FCBEFC}"/>
          </ac:spMkLst>
        </pc:spChg>
        <pc:spChg chg="add mod">
          <ac:chgData name="Juan Raúl Padrón Griffe" userId="385cb459f0ad6e5a" providerId="LiveId" clId="{4C21E65C-3DA1-42AC-8616-8D49EC08957B}" dt="2024-10-07T10:42:46.577" v="19712" actId="207"/>
          <ac:spMkLst>
            <pc:docMk/>
            <pc:sldMk cId="1559481637" sldId="396"/>
            <ac:spMk id="4" creationId="{27BBD469-7E0B-D0D3-8143-36D5AEBA14B2}"/>
          </ac:spMkLst>
        </pc:spChg>
        <pc:spChg chg="add mod">
          <ac:chgData name="Juan Raúl Padrón Griffe" userId="385cb459f0ad6e5a" providerId="LiveId" clId="{4C21E65C-3DA1-42AC-8616-8D49EC08957B}" dt="2024-10-08T13:54:55.562" v="21394" actId="14100"/>
          <ac:spMkLst>
            <pc:docMk/>
            <pc:sldMk cId="1559481637" sldId="396"/>
            <ac:spMk id="5" creationId="{E7924F9B-2C88-451B-C160-99F5CC5551F2}"/>
          </ac:spMkLst>
        </pc:spChg>
        <pc:spChg chg="add mod">
          <ac:chgData name="Juan Raúl Padrón Griffe" userId="385cb459f0ad6e5a" providerId="LiveId" clId="{4C21E65C-3DA1-42AC-8616-8D49EC08957B}" dt="2024-10-08T13:58:44.500" v="21407" actId="1076"/>
          <ac:spMkLst>
            <pc:docMk/>
            <pc:sldMk cId="1559481637" sldId="396"/>
            <ac:spMk id="6" creationId="{E0E4F817-F1DD-8075-7056-BFA831A58DDD}"/>
          </ac:spMkLst>
        </pc:spChg>
        <pc:spChg chg="add del mod">
          <ac:chgData name="Juan Raúl Padrón Griffe" userId="385cb459f0ad6e5a" providerId="LiveId" clId="{4C21E65C-3DA1-42AC-8616-8D49EC08957B}" dt="2024-10-07T10:42:38.623" v="19711" actId="11529"/>
          <ac:spMkLst>
            <pc:docMk/>
            <pc:sldMk cId="1559481637" sldId="396"/>
            <ac:spMk id="7" creationId="{3818BADF-586F-818F-268E-7618F1BB2D79}"/>
          </ac:spMkLst>
        </pc:spChg>
        <pc:spChg chg="mod">
          <ac:chgData name="Juan Raúl Padrón Griffe" userId="385cb459f0ad6e5a" providerId="LiveId" clId="{4C21E65C-3DA1-42AC-8616-8D49EC08957B}" dt="2024-10-06T18:44:00.402" v="17763" actId="20577"/>
          <ac:spMkLst>
            <pc:docMk/>
            <pc:sldMk cId="1559481637" sldId="396"/>
            <ac:spMk id="9" creationId="{0EAAF26E-BA78-5411-BD95-E57E158E78FC}"/>
          </ac:spMkLst>
        </pc:spChg>
        <pc:spChg chg="add mod">
          <ac:chgData name="Juan Raúl Padrón Griffe" userId="385cb459f0ad6e5a" providerId="LiveId" clId="{4C21E65C-3DA1-42AC-8616-8D49EC08957B}" dt="2024-10-07T10:46:21.899" v="19720" actId="692"/>
          <ac:spMkLst>
            <pc:docMk/>
            <pc:sldMk cId="1559481637" sldId="396"/>
            <ac:spMk id="10" creationId="{77566971-D3CD-099B-F943-8557CB795F90}"/>
          </ac:spMkLst>
        </pc:spChg>
        <pc:spChg chg="add mod">
          <ac:chgData name="Juan Raúl Padrón Griffe" userId="385cb459f0ad6e5a" providerId="LiveId" clId="{4C21E65C-3DA1-42AC-8616-8D49EC08957B}" dt="2024-10-08T14:00:37.310" v="21418" actId="207"/>
          <ac:spMkLst>
            <pc:docMk/>
            <pc:sldMk cId="1559481637" sldId="396"/>
            <ac:spMk id="11" creationId="{F55CF500-9EFE-F292-CE76-2121E2F82B55}"/>
          </ac:spMkLst>
        </pc:spChg>
        <pc:spChg chg="mod">
          <ac:chgData name="Juan Raúl Padrón Griffe" userId="385cb459f0ad6e5a" providerId="LiveId" clId="{4C21E65C-3DA1-42AC-8616-8D49EC08957B}" dt="2024-10-07T08:27:42.224" v="18753" actId="1076"/>
          <ac:spMkLst>
            <pc:docMk/>
            <pc:sldMk cId="1559481637" sldId="396"/>
            <ac:spMk id="14" creationId="{ABBC669C-98E8-53EF-5744-6F85A67C2A0D}"/>
          </ac:spMkLst>
        </pc:spChg>
        <pc:spChg chg="add del mod">
          <ac:chgData name="Juan Raúl Padrón Griffe" userId="385cb459f0ad6e5a" providerId="LiveId" clId="{4C21E65C-3DA1-42AC-8616-8D49EC08957B}" dt="2024-10-08T13:54:17.637" v="21391" actId="478"/>
          <ac:spMkLst>
            <pc:docMk/>
            <pc:sldMk cId="1559481637" sldId="396"/>
            <ac:spMk id="15" creationId="{7A15B3AB-C4B1-8DA3-D90D-4B3214690882}"/>
          </ac:spMkLst>
        </pc:spChg>
        <pc:spChg chg="add mod">
          <ac:chgData name="Juan Raúl Padrón Griffe" userId="385cb459f0ad6e5a" providerId="LiveId" clId="{4C21E65C-3DA1-42AC-8616-8D49EC08957B}" dt="2024-10-07T11:00:50.975" v="19757" actId="14100"/>
          <ac:spMkLst>
            <pc:docMk/>
            <pc:sldMk cId="1559481637" sldId="396"/>
            <ac:spMk id="17" creationId="{9B752D0A-815B-CEA2-1210-B5F650F0EFD6}"/>
          </ac:spMkLst>
        </pc:spChg>
        <pc:spChg chg="add mod">
          <ac:chgData name="Juan Raúl Padrón Griffe" userId="385cb459f0ad6e5a" providerId="LiveId" clId="{4C21E65C-3DA1-42AC-8616-8D49EC08957B}" dt="2024-10-08T14:00:56.069" v="21422" actId="207"/>
          <ac:spMkLst>
            <pc:docMk/>
            <pc:sldMk cId="1559481637" sldId="396"/>
            <ac:spMk id="21" creationId="{9117809C-0AAA-6732-C5B9-8B7BEBE19BE1}"/>
          </ac:spMkLst>
        </pc:spChg>
        <pc:spChg chg="add mod">
          <ac:chgData name="Juan Raúl Padrón Griffe" userId="385cb459f0ad6e5a" providerId="LiveId" clId="{4C21E65C-3DA1-42AC-8616-8D49EC08957B}" dt="2024-10-07T11:03:45.483" v="19772"/>
          <ac:spMkLst>
            <pc:docMk/>
            <pc:sldMk cId="1559481637" sldId="396"/>
            <ac:spMk id="22" creationId="{6F9AE7A5-8DC9-9B4D-66DC-CEE6D733EEA0}"/>
          </ac:spMkLst>
        </pc:spChg>
        <pc:spChg chg="add mod">
          <ac:chgData name="Juan Raúl Padrón Griffe" userId="385cb459f0ad6e5a" providerId="LiveId" clId="{4C21E65C-3DA1-42AC-8616-8D49EC08957B}" dt="2024-10-07T11:03:45.483" v="19772"/>
          <ac:spMkLst>
            <pc:docMk/>
            <pc:sldMk cId="1559481637" sldId="396"/>
            <ac:spMk id="24" creationId="{1F503DA6-D9EB-3E28-DFD7-0F2C2B2EF0CF}"/>
          </ac:spMkLst>
        </pc:spChg>
        <pc:spChg chg="add mod">
          <ac:chgData name="Juan Raúl Padrón Griffe" userId="385cb459f0ad6e5a" providerId="LiveId" clId="{4C21E65C-3DA1-42AC-8616-8D49EC08957B}" dt="2024-10-07T11:04:51.562" v="19786" actId="14100"/>
          <ac:spMkLst>
            <pc:docMk/>
            <pc:sldMk cId="1559481637" sldId="396"/>
            <ac:spMk id="25" creationId="{532832B3-B400-E866-CC61-DE8D0C044B46}"/>
          </ac:spMkLst>
        </pc:spChg>
        <pc:spChg chg="add mod ord">
          <ac:chgData name="Juan Raúl Padrón Griffe" userId="385cb459f0ad6e5a" providerId="LiveId" clId="{4C21E65C-3DA1-42AC-8616-8D49EC08957B}" dt="2024-10-08T14:01:06.791" v="21424" actId="207"/>
          <ac:spMkLst>
            <pc:docMk/>
            <pc:sldMk cId="1559481637" sldId="396"/>
            <ac:spMk id="27" creationId="{F1FF743A-2FC7-D19C-263F-25469E1BDA31}"/>
          </ac:spMkLst>
        </pc:spChg>
        <pc:picChg chg="add mod modCrop">
          <ac:chgData name="Juan Raúl Padrón Griffe" userId="385cb459f0ad6e5a" providerId="LiveId" clId="{4C21E65C-3DA1-42AC-8616-8D49EC08957B}" dt="2024-10-08T13:56:45.127" v="21405" actId="732"/>
          <ac:picMkLst>
            <pc:docMk/>
            <pc:sldMk cId="1559481637" sldId="396"/>
            <ac:picMk id="7" creationId="{E424A384-DF12-CE3D-54E4-42A314D65B51}"/>
          </ac:picMkLst>
        </pc:picChg>
        <pc:picChg chg="mod modCrop">
          <ac:chgData name="Juan Raúl Padrón Griffe" userId="385cb459f0ad6e5a" providerId="LiveId" clId="{4C21E65C-3DA1-42AC-8616-8D49EC08957B}" dt="2024-10-08T13:48:58.303" v="21375" actId="732"/>
          <ac:picMkLst>
            <pc:docMk/>
            <pc:sldMk cId="1559481637" sldId="396"/>
            <ac:picMk id="8" creationId="{24FCA9E4-7008-677F-2CC2-123005F99A3A}"/>
          </ac:picMkLst>
        </pc:picChg>
        <pc:picChg chg="add mod modCrop">
          <ac:chgData name="Juan Raúl Padrón Griffe" userId="385cb459f0ad6e5a" providerId="LiveId" clId="{4C21E65C-3DA1-42AC-8616-8D49EC08957B}" dt="2024-10-08T13:56:30.576" v="21403" actId="732"/>
          <ac:picMkLst>
            <pc:docMk/>
            <pc:sldMk cId="1559481637" sldId="396"/>
            <ac:picMk id="13" creationId="{BCDA6C58-821C-3E5C-71EF-A9BE9CFE7EB6}"/>
          </ac:picMkLst>
        </pc:picChg>
        <pc:cxnChg chg="add mod">
          <ac:chgData name="Juan Raúl Padrón Griffe" userId="385cb459f0ad6e5a" providerId="LiveId" clId="{4C21E65C-3DA1-42AC-8616-8D49EC08957B}" dt="2024-10-08T14:00:50.548" v="21421" actId="692"/>
          <ac:cxnSpMkLst>
            <pc:docMk/>
            <pc:sldMk cId="1559481637" sldId="396"/>
            <ac:cxnSpMk id="12" creationId="{4BAE89FF-73E1-C6FB-A65A-AFF23E9142D2}"/>
          </ac:cxnSpMkLst>
        </pc:cxnChg>
        <pc:cxnChg chg="add mod">
          <ac:chgData name="Juan Raúl Padrón Griffe" userId="385cb459f0ad6e5a" providerId="LiveId" clId="{4C21E65C-3DA1-42AC-8616-8D49EC08957B}" dt="2024-10-08T14:01:02.681" v="21423" actId="692"/>
          <ac:cxnSpMkLst>
            <pc:docMk/>
            <pc:sldMk cId="1559481637" sldId="396"/>
            <ac:cxnSpMk id="18" creationId="{2DD49D8D-93E5-1FF7-B93E-953737B45543}"/>
          </ac:cxnSpMkLst>
        </pc:cxnChg>
        <pc:cxnChg chg="add mod">
          <ac:chgData name="Juan Raúl Padrón Griffe" userId="385cb459f0ad6e5a" providerId="LiveId" clId="{4C21E65C-3DA1-42AC-8616-8D49EC08957B}" dt="2024-10-07T11:03:45.483" v="19772"/>
          <ac:cxnSpMkLst>
            <pc:docMk/>
            <pc:sldMk cId="1559481637" sldId="396"/>
            <ac:cxnSpMk id="23" creationId="{05EB267E-8F08-6A95-B370-45EFA9B0AF08}"/>
          </ac:cxnSpMkLst>
        </pc:cxnChg>
        <pc:cxnChg chg="add mod">
          <ac:chgData name="Juan Raúl Padrón Griffe" userId="385cb459f0ad6e5a" providerId="LiveId" clId="{4C21E65C-3DA1-42AC-8616-8D49EC08957B}" dt="2024-10-08T14:01:11.974" v="21425" actId="692"/>
          <ac:cxnSpMkLst>
            <pc:docMk/>
            <pc:sldMk cId="1559481637" sldId="396"/>
            <ac:cxnSpMk id="26" creationId="{36BFDD28-068C-6D1A-1A02-0426B415494E}"/>
          </ac:cxnSpMkLst>
        </pc:cxnChg>
      </pc:sldChg>
      <pc:sldChg chg="addSp delSp modSp add del mod modShow modNotesTx">
        <pc:chgData name="Juan Raúl Padrón Griffe" userId="385cb459f0ad6e5a" providerId="LiveId" clId="{4C21E65C-3DA1-42AC-8616-8D49EC08957B}" dt="2024-10-06T17:57:40.374" v="17165" actId="47"/>
        <pc:sldMkLst>
          <pc:docMk/>
          <pc:sldMk cId="3630301452" sldId="397"/>
        </pc:sldMkLst>
        <pc:spChg chg="mod">
          <ac:chgData name="Juan Raúl Padrón Griffe" userId="385cb459f0ad6e5a" providerId="LiveId" clId="{4C21E65C-3DA1-42AC-8616-8D49EC08957B}" dt="2024-10-04T14:35:24.543" v="15281" actId="14100"/>
          <ac:spMkLst>
            <pc:docMk/>
            <pc:sldMk cId="3630301452" sldId="397"/>
            <ac:spMk id="2" creationId="{16B1F09B-38D2-C998-0E21-BFC2D601B199}"/>
          </ac:spMkLst>
        </pc:spChg>
        <pc:spChg chg="add del mod">
          <ac:chgData name="Juan Raúl Padrón Griffe" userId="385cb459f0ad6e5a" providerId="LiveId" clId="{4C21E65C-3DA1-42AC-8616-8D49EC08957B}" dt="2024-10-06T17:21:57.610" v="16750" actId="478"/>
          <ac:spMkLst>
            <pc:docMk/>
            <pc:sldMk cId="3630301452" sldId="397"/>
            <ac:spMk id="3" creationId="{2F9B1094-B7A0-F3A5-5CDC-06870E21F84E}"/>
          </ac:spMkLst>
        </pc:spChg>
        <pc:spChg chg="add del mod">
          <ac:chgData name="Juan Raúl Padrón Griffe" userId="385cb459f0ad6e5a" providerId="LiveId" clId="{4C21E65C-3DA1-42AC-8616-8D49EC08957B}" dt="2024-10-04T14:34:42.252" v="15271" actId="478"/>
          <ac:spMkLst>
            <pc:docMk/>
            <pc:sldMk cId="3630301452" sldId="397"/>
            <ac:spMk id="5" creationId="{A0078647-EA26-2ACD-8965-6C99C64A48CF}"/>
          </ac:spMkLst>
        </pc:spChg>
        <pc:spChg chg="del mod">
          <ac:chgData name="Juan Raúl Padrón Griffe" userId="385cb459f0ad6e5a" providerId="LiveId" clId="{4C21E65C-3DA1-42AC-8616-8D49EC08957B}" dt="2024-10-02T15:53:45.482" v="7033" actId="478"/>
          <ac:spMkLst>
            <pc:docMk/>
            <pc:sldMk cId="3630301452" sldId="397"/>
            <ac:spMk id="7" creationId="{B68D692E-6D18-95CA-D9B3-62FC5F882E5C}"/>
          </ac:spMkLst>
        </pc:spChg>
        <pc:spChg chg="add mod">
          <ac:chgData name="Juan Raúl Padrón Griffe" userId="385cb459f0ad6e5a" providerId="LiveId" clId="{4C21E65C-3DA1-42AC-8616-8D49EC08957B}" dt="2024-10-02T16:04:47.974" v="7249" actId="1076"/>
          <ac:spMkLst>
            <pc:docMk/>
            <pc:sldMk cId="3630301452" sldId="397"/>
            <ac:spMk id="8" creationId="{7121D145-D1AF-C092-03C8-5872D48348E4}"/>
          </ac:spMkLst>
        </pc:spChg>
        <pc:picChg chg="mod">
          <ac:chgData name="Juan Raúl Padrón Griffe" userId="385cb459f0ad6e5a" providerId="LiveId" clId="{4C21E65C-3DA1-42AC-8616-8D49EC08957B}" dt="2024-10-06T17:26:46.636" v="16803" actId="1076"/>
          <ac:picMkLst>
            <pc:docMk/>
            <pc:sldMk cId="3630301452" sldId="397"/>
            <ac:picMk id="6" creationId="{995ADF58-07C2-5DAA-2179-3A549877F6BF}"/>
          </ac:picMkLst>
        </pc:picChg>
        <pc:picChg chg="add del mod">
          <ac:chgData name="Juan Raúl Padrón Griffe" userId="385cb459f0ad6e5a" providerId="LiveId" clId="{4C21E65C-3DA1-42AC-8616-8D49EC08957B}" dt="2024-10-06T17:27:19.084" v="16810" actId="478"/>
          <ac:picMkLst>
            <pc:docMk/>
            <pc:sldMk cId="3630301452" sldId="397"/>
            <ac:picMk id="7" creationId="{E6F5DC8B-EC57-45D9-09AE-9043341F8724}"/>
          </ac:picMkLst>
        </pc:picChg>
        <pc:picChg chg="add del mod">
          <ac:chgData name="Juan Raúl Padrón Griffe" userId="385cb459f0ad6e5a" providerId="LiveId" clId="{4C21E65C-3DA1-42AC-8616-8D49EC08957B}" dt="2024-10-06T17:21:57.610" v="16750" actId="478"/>
          <ac:picMkLst>
            <pc:docMk/>
            <pc:sldMk cId="3630301452" sldId="397"/>
            <ac:picMk id="9" creationId="{D9E9DD17-82D1-8E8D-A449-A33E2A2D7CE7}"/>
          </ac:picMkLst>
        </pc:picChg>
      </pc:sldChg>
      <pc:sldChg chg="addSp delSp modSp add del mod">
        <pc:chgData name="Juan Raúl Padrón Griffe" userId="385cb459f0ad6e5a" providerId="LiveId" clId="{4C21E65C-3DA1-42AC-8616-8D49EC08957B}" dt="2024-10-02T16:15:41.567" v="7298" actId="47"/>
        <pc:sldMkLst>
          <pc:docMk/>
          <pc:sldMk cId="2038584849" sldId="398"/>
        </pc:sldMkLst>
        <pc:spChg chg="add mod">
          <ac:chgData name="Juan Raúl Padrón Griffe" userId="385cb459f0ad6e5a" providerId="LiveId" clId="{4C21E65C-3DA1-42AC-8616-8D49EC08957B}" dt="2024-10-02T16:14:31.162" v="7272" actId="692"/>
          <ac:spMkLst>
            <pc:docMk/>
            <pc:sldMk cId="2038584849" sldId="398"/>
            <ac:spMk id="2" creationId="{964ACF32-0CB8-F701-928D-7CC2AC53E0B0}"/>
          </ac:spMkLst>
        </pc:spChg>
        <pc:spChg chg="mod">
          <ac:chgData name="Juan Raúl Padrón Griffe" userId="385cb459f0ad6e5a" providerId="LiveId" clId="{4C21E65C-3DA1-42AC-8616-8D49EC08957B}" dt="2024-10-02T16:12:21.096" v="7262" actId="207"/>
          <ac:spMkLst>
            <pc:docMk/>
            <pc:sldMk cId="2038584849" sldId="398"/>
            <ac:spMk id="4" creationId="{32485F6D-B1E1-7592-D9CF-09808ADFF938}"/>
          </ac:spMkLst>
        </pc:spChg>
        <pc:spChg chg="add del">
          <ac:chgData name="Juan Raúl Padrón Griffe" userId="385cb459f0ad6e5a" providerId="LiveId" clId="{4C21E65C-3DA1-42AC-8616-8D49EC08957B}" dt="2024-10-02T16:15:37.165" v="7297" actId="22"/>
          <ac:spMkLst>
            <pc:docMk/>
            <pc:sldMk cId="2038584849" sldId="398"/>
            <ac:spMk id="7" creationId="{88A3D7F7-4042-92D5-C142-CA4595A55A4D}"/>
          </ac:spMkLst>
        </pc:spChg>
        <pc:spChg chg="mod">
          <ac:chgData name="Juan Raúl Padrón Griffe" userId="385cb459f0ad6e5a" providerId="LiveId" clId="{4C21E65C-3DA1-42AC-8616-8D49EC08957B}" dt="2024-10-02T16:14:24.272" v="7269" actId="692"/>
          <ac:spMkLst>
            <pc:docMk/>
            <pc:sldMk cId="2038584849" sldId="398"/>
            <ac:spMk id="8" creationId="{2856BB4E-081E-6B5D-E469-C330684C0514}"/>
          </ac:spMkLst>
        </pc:spChg>
        <pc:spChg chg="mod">
          <ac:chgData name="Juan Raúl Padrón Griffe" userId="385cb459f0ad6e5a" providerId="LiveId" clId="{4C21E65C-3DA1-42AC-8616-8D49EC08957B}" dt="2024-10-02T16:15:20.061" v="7295" actId="692"/>
          <ac:spMkLst>
            <pc:docMk/>
            <pc:sldMk cId="2038584849" sldId="398"/>
            <ac:spMk id="10" creationId="{4D8F4361-2275-4031-8A3A-FC8A4246E562}"/>
          </ac:spMkLst>
        </pc:spChg>
        <pc:picChg chg="del">
          <ac:chgData name="Juan Raúl Padrón Griffe" userId="385cb459f0ad6e5a" providerId="LiveId" clId="{4C21E65C-3DA1-42AC-8616-8D49EC08957B}" dt="2024-10-02T16:11:12.957" v="7258" actId="478"/>
          <ac:picMkLst>
            <pc:docMk/>
            <pc:sldMk cId="2038584849" sldId="398"/>
            <ac:picMk id="3" creationId="{A2B12113-D3CE-4D58-6A09-F643253AE834}"/>
          </ac:picMkLst>
        </pc:picChg>
      </pc:sldChg>
      <pc:sldChg chg="addSp delSp modSp add mod modTransition delAnim modAnim modNotesTx">
        <pc:chgData name="Juan Raúl Padrón Griffe" userId="385cb459f0ad6e5a" providerId="LiveId" clId="{4C21E65C-3DA1-42AC-8616-8D49EC08957B}" dt="2024-10-08T16:09:57.383" v="21900" actId="14100"/>
        <pc:sldMkLst>
          <pc:docMk/>
          <pc:sldMk cId="3511302475" sldId="398"/>
        </pc:sldMkLst>
        <pc:spChg chg="add mod">
          <ac:chgData name="Juan Raúl Padrón Griffe" userId="385cb459f0ad6e5a" providerId="LiveId" clId="{4C21E65C-3DA1-42AC-8616-8D49EC08957B}" dt="2024-10-08T16:09:57.383" v="21900" actId="14100"/>
          <ac:spMkLst>
            <pc:docMk/>
            <pc:sldMk cId="3511302475" sldId="398"/>
            <ac:spMk id="2" creationId="{57DA2612-FEB4-069D-F202-0338101870BE}"/>
          </ac:spMkLst>
        </pc:spChg>
        <pc:spChg chg="add mod ord">
          <ac:chgData name="Juan Raúl Padrón Griffe" userId="385cb459f0ad6e5a" providerId="LiveId" clId="{4C21E65C-3DA1-42AC-8616-8D49EC08957B}" dt="2024-10-06T20:42:18.312" v="18346" actId="167"/>
          <ac:spMkLst>
            <pc:docMk/>
            <pc:sldMk cId="3511302475" sldId="398"/>
            <ac:spMk id="3" creationId="{D982049B-9283-BD8B-2972-16DDE38DCA55}"/>
          </ac:spMkLst>
        </pc:spChg>
        <pc:spChg chg="add mod">
          <ac:chgData name="Juan Raúl Padrón Griffe" userId="385cb459f0ad6e5a" providerId="LiveId" clId="{4C21E65C-3DA1-42AC-8616-8D49EC08957B}" dt="2024-10-08T16:08:10.953" v="21889" actId="692"/>
          <ac:spMkLst>
            <pc:docMk/>
            <pc:sldMk cId="3511302475" sldId="398"/>
            <ac:spMk id="6" creationId="{032612DB-0EA8-0B35-A026-6203CE8BE71C}"/>
          </ac:spMkLst>
        </pc:spChg>
        <pc:spChg chg="add mod">
          <ac:chgData name="Juan Raúl Padrón Griffe" userId="385cb459f0ad6e5a" providerId="LiveId" clId="{4C21E65C-3DA1-42AC-8616-8D49EC08957B}" dt="2024-10-08T16:08:15.413" v="21890" actId="692"/>
          <ac:spMkLst>
            <pc:docMk/>
            <pc:sldMk cId="3511302475" sldId="398"/>
            <ac:spMk id="7" creationId="{24252E49-DFD6-1397-908D-C5BE8BBB8708}"/>
          </ac:spMkLst>
        </pc:spChg>
        <pc:spChg chg="mod">
          <ac:chgData name="Juan Raúl Padrón Griffe" userId="385cb459f0ad6e5a" providerId="LiveId" clId="{4C21E65C-3DA1-42AC-8616-8D49EC08957B}" dt="2024-10-08T16:04:43.888" v="21864" actId="14100"/>
          <ac:spMkLst>
            <pc:docMk/>
            <pc:sldMk cId="3511302475" sldId="398"/>
            <ac:spMk id="8" creationId="{2856BB4E-081E-6B5D-E469-C330684C0514}"/>
          </ac:spMkLst>
        </pc:spChg>
        <pc:spChg chg="add mod">
          <ac:chgData name="Juan Raúl Padrón Griffe" userId="385cb459f0ad6e5a" providerId="LiveId" clId="{4C21E65C-3DA1-42AC-8616-8D49EC08957B}" dt="2024-10-02T16:25:03.402" v="7375" actId="1076"/>
          <ac:spMkLst>
            <pc:docMk/>
            <pc:sldMk cId="3511302475" sldId="398"/>
            <ac:spMk id="11" creationId="{2DD0876B-76AC-5CCC-47C6-9A92A3197A16}"/>
          </ac:spMkLst>
        </pc:spChg>
        <pc:spChg chg="add del mod">
          <ac:chgData name="Juan Raúl Padrón Griffe" userId="385cb459f0ad6e5a" providerId="LiveId" clId="{4C21E65C-3DA1-42AC-8616-8D49EC08957B}" dt="2024-10-02T16:37:16.491" v="7441" actId="478"/>
          <ac:spMkLst>
            <pc:docMk/>
            <pc:sldMk cId="3511302475" sldId="398"/>
            <ac:spMk id="19" creationId="{3C5EE648-4CD5-C678-CE15-B1A4B99D6487}"/>
          </ac:spMkLst>
        </pc:spChg>
        <pc:spChg chg="add mod">
          <ac:chgData name="Juan Raúl Padrón Griffe" userId="385cb459f0ad6e5a" providerId="LiveId" clId="{4C21E65C-3DA1-42AC-8616-8D49EC08957B}" dt="2024-10-02T16:26:15.044" v="7376"/>
          <ac:spMkLst>
            <pc:docMk/>
            <pc:sldMk cId="3511302475" sldId="398"/>
            <ac:spMk id="21" creationId="{8FC6C037-8260-E737-59D8-BB9B7E319873}"/>
          </ac:spMkLst>
        </pc:spChg>
        <pc:spChg chg="add del mod">
          <ac:chgData name="Juan Raúl Padrón Griffe" userId="385cb459f0ad6e5a" providerId="LiveId" clId="{4C21E65C-3DA1-42AC-8616-8D49EC08957B}" dt="2024-10-02T16:29:09.206" v="7386" actId="478"/>
          <ac:spMkLst>
            <pc:docMk/>
            <pc:sldMk cId="3511302475" sldId="398"/>
            <ac:spMk id="22" creationId="{733F8C6F-DE52-C3D3-04DB-CD4D10ECBD24}"/>
          </ac:spMkLst>
        </pc:spChg>
        <pc:picChg chg="del">
          <ac:chgData name="Juan Raúl Padrón Griffe" userId="385cb459f0ad6e5a" providerId="LiveId" clId="{4C21E65C-3DA1-42AC-8616-8D49EC08957B}" dt="2024-10-02T16:15:56.137" v="7300" actId="478"/>
          <ac:picMkLst>
            <pc:docMk/>
            <pc:sldMk cId="3511302475" sldId="398"/>
            <ac:picMk id="3" creationId="{A2B12113-D3CE-4D58-6A09-F643253AE834}"/>
          </ac:picMkLst>
        </pc:picChg>
        <pc:picChg chg="mod">
          <ac:chgData name="Juan Raúl Padrón Griffe" userId="385cb459f0ad6e5a" providerId="LiveId" clId="{4C21E65C-3DA1-42AC-8616-8D49EC08957B}" dt="2024-10-02T16:23:42.980" v="7359" actId="1076"/>
          <ac:picMkLst>
            <pc:docMk/>
            <pc:sldMk cId="3511302475" sldId="398"/>
            <ac:picMk id="5" creationId="{04FEEC27-DD2C-E130-13D2-098F16CA2CA3}"/>
          </ac:picMkLst>
        </pc:picChg>
        <pc:picChg chg="add mod">
          <ac:chgData name="Juan Raúl Padrón Griffe" userId="385cb459f0ad6e5a" providerId="LiveId" clId="{4C21E65C-3DA1-42AC-8616-8D49EC08957B}" dt="2024-10-02T16:24:02.135" v="7364" actId="1076"/>
          <ac:picMkLst>
            <pc:docMk/>
            <pc:sldMk cId="3511302475" sldId="398"/>
            <ac:picMk id="18" creationId="{87C9A2E3-A7B7-A3A0-2A6B-4FE7B6C81D0D}"/>
          </ac:picMkLst>
        </pc:picChg>
        <pc:picChg chg="add del mod">
          <ac:chgData name="Juan Raúl Padrón Griffe" userId="385cb459f0ad6e5a" providerId="LiveId" clId="{4C21E65C-3DA1-42AC-8616-8D49EC08957B}" dt="2024-10-02T16:37:16.491" v="7441" actId="478"/>
          <ac:picMkLst>
            <pc:docMk/>
            <pc:sldMk cId="3511302475" sldId="398"/>
            <ac:picMk id="20" creationId="{A9822017-833C-61F5-631D-55379B59DF3F}"/>
          </ac:picMkLst>
        </pc:picChg>
      </pc:sldChg>
      <pc:sldChg chg="addSp delSp modSp add mod ord modTransition addAnim delAnim modAnim modNotesTx">
        <pc:chgData name="Juan Raúl Padrón Griffe" userId="385cb459f0ad6e5a" providerId="LiveId" clId="{4C21E65C-3DA1-42AC-8616-8D49EC08957B}" dt="2024-10-14T05:27:53.752" v="26698" actId="15"/>
        <pc:sldMkLst>
          <pc:docMk/>
          <pc:sldMk cId="489401727" sldId="399"/>
        </pc:sldMkLst>
        <pc:spChg chg="add del mod">
          <ac:chgData name="Juan Raúl Padrón Griffe" userId="385cb459f0ad6e5a" providerId="LiveId" clId="{4C21E65C-3DA1-42AC-8616-8D49EC08957B}" dt="2024-10-07T13:33:28.303" v="20182" actId="478"/>
          <ac:spMkLst>
            <pc:docMk/>
            <pc:sldMk cId="489401727" sldId="399"/>
            <ac:spMk id="2" creationId="{57DA2612-FEB4-069D-F202-0338101870BE}"/>
          </ac:spMkLst>
        </pc:spChg>
        <pc:spChg chg="add del mod">
          <ac:chgData name="Juan Raúl Padrón Griffe" userId="385cb459f0ad6e5a" providerId="LiveId" clId="{4C21E65C-3DA1-42AC-8616-8D49EC08957B}" dt="2024-10-07T13:33:28.303" v="20182" actId="478"/>
          <ac:spMkLst>
            <pc:docMk/>
            <pc:sldMk cId="489401727" sldId="399"/>
            <ac:spMk id="3" creationId="{B1DB124E-7081-4E36-3E4C-A97D84515F28}"/>
          </ac:spMkLst>
        </pc:spChg>
        <pc:spChg chg="add del mod">
          <ac:chgData name="Juan Raúl Padrón Griffe" userId="385cb459f0ad6e5a" providerId="LiveId" clId="{4C21E65C-3DA1-42AC-8616-8D49EC08957B}" dt="2024-10-07T13:33:28.303" v="20182" actId="478"/>
          <ac:spMkLst>
            <pc:docMk/>
            <pc:sldMk cId="489401727" sldId="399"/>
            <ac:spMk id="6" creationId="{032612DB-0EA8-0B35-A026-6203CE8BE71C}"/>
          </ac:spMkLst>
        </pc:spChg>
        <pc:spChg chg="add del mod">
          <ac:chgData name="Juan Raúl Padrón Griffe" userId="385cb459f0ad6e5a" providerId="LiveId" clId="{4C21E65C-3DA1-42AC-8616-8D49EC08957B}" dt="2024-10-07T13:33:28.303" v="20182" actId="478"/>
          <ac:spMkLst>
            <pc:docMk/>
            <pc:sldMk cId="489401727" sldId="399"/>
            <ac:spMk id="7" creationId="{24252E49-DFD6-1397-908D-C5BE8BBB8708}"/>
          </ac:spMkLst>
        </pc:spChg>
        <pc:spChg chg="mod">
          <ac:chgData name="Juan Raúl Padrón Griffe" userId="385cb459f0ad6e5a" providerId="LiveId" clId="{4C21E65C-3DA1-42AC-8616-8D49EC08957B}" dt="2024-10-08T16:07:38.671" v="21884" actId="692"/>
          <ac:spMkLst>
            <pc:docMk/>
            <pc:sldMk cId="489401727" sldId="399"/>
            <ac:spMk id="8" creationId="{2856BB4E-081E-6B5D-E469-C330684C0514}"/>
          </ac:spMkLst>
        </pc:spChg>
        <pc:spChg chg="add del mod">
          <ac:chgData name="Juan Raúl Padrón Griffe" userId="385cb459f0ad6e5a" providerId="LiveId" clId="{4C21E65C-3DA1-42AC-8616-8D49EC08957B}" dt="2024-10-07T13:33:24.872" v="20181" actId="478"/>
          <ac:spMkLst>
            <pc:docMk/>
            <pc:sldMk cId="489401727" sldId="399"/>
            <ac:spMk id="10" creationId="{4D8F4361-2275-4031-8A3A-FC8A4246E562}"/>
          </ac:spMkLst>
        </pc:spChg>
        <pc:spChg chg="mod">
          <ac:chgData name="Juan Raúl Padrón Griffe" userId="385cb459f0ad6e5a" providerId="LiveId" clId="{4C21E65C-3DA1-42AC-8616-8D49EC08957B}" dt="2024-10-02T16:33:16.162" v="7418" actId="1076"/>
          <ac:spMkLst>
            <pc:docMk/>
            <pc:sldMk cId="489401727" sldId="399"/>
            <ac:spMk id="13" creationId="{261FFBA5-FF47-DFB7-C663-0C7ACBF7DE6C}"/>
          </ac:spMkLst>
        </pc:spChg>
        <pc:spChg chg="mod">
          <ac:chgData name="Juan Raúl Padrón Griffe" userId="385cb459f0ad6e5a" providerId="LiveId" clId="{4C21E65C-3DA1-42AC-8616-8D49EC08957B}" dt="2024-10-08T16:07:04.731" v="21878" actId="1076"/>
          <ac:spMkLst>
            <pc:docMk/>
            <pc:sldMk cId="489401727" sldId="399"/>
            <ac:spMk id="16" creationId="{092BCDE7-224A-BEB7-A175-0480FCCF16AE}"/>
          </ac:spMkLst>
        </pc:spChg>
        <pc:spChg chg="add mod">
          <ac:chgData name="Juan Raúl Padrón Griffe" userId="385cb459f0ad6e5a" providerId="LiveId" clId="{4C21E65C-3DA1-42AC-8616-8D49EC08957B}" dt="2024-10-07T13:33:34.710" v="20184"/>
          <ac:spMkLst>
            <pc:docMk/>
            <pc:sldMk cId="489401727" sldId="399"/>
            <ac:spMk id="19" creationId="{32A10EB3-4766-D30F-B7A0-532BEBDA41EC}"/>
          </ac:spMkLst>
        </pc:spChg>
        <pc:spChg chg="del">
          <ac:chgData name="Juan Raúl Padrón Griffe" userId="385cb459f0ad6e5a" providerId="LiveId" clId="{4C21E65C-3DA1-42AC-8616-8D49EC08957B}" dt="2024-10-06T17:37:52.558" v="16830" actId="478"/>
          <ac:spMkLst>
            <pc:docMk/>
            <pc:sldMk cId="489401727" sldId="399"/>
            <ac:spMk id="19" creationId="{3C5EE648-4CD5-C678-CE15-B1A4B99D6487}"/>
          </ac:spMkLst>
        </pc:spChg>
        <pc:spChg chg="add mod">
          <ac:chgData name="Juan Raúl Padrón Griffe" userId="385cb459f0ad6e5a" providerId="LiveId" clId="{4C21E65C-3DA1-42AC-8616-8D49EC08957B}" dt="2024-10-07T13:33:34.710" v="20184"/>
          <ac:spMkLst>
            <pc:docMk/>
            <pc:sldMk cId="489401727" sldId="399"/>
            <ac:spMk id="20" creationId="{28539C0D-9707-BFF4-5B86-44CA5FB1D172}"/>
          </ac:spMkLst>
        </pc:spChg>
        <pc:spChg chg="add mod">
          <ac:chgData name="Juan Raúl Padrón Griffe" userId="385cb459f0ad6e5a" providerId="LiveId" clId="{4C21E65C-3DA1-42AC-8616-8D49EC08957B}" dt="2024-10-02T16:32:39.649" v="7409"/>
          <ac:spMkLst>
            <pc:docMk/>
            <pc:sldMk cId="489401727" sldId="399"/>
            <ac:spMk id="21" creationId="{554EDF04-D359-9E3C-86AC-CFC88C0EA629}"/>
          </ac:spMkLst>
        </pc:spChg>
        <pc:spChg chg="add mod">
          <ac:chgData name="Juan Raúl Padrón Griffe" userId="385cb459f0ad6e5a" providerId="LiveId" clId="{4C21E65C-3DA1-42AC-8616-8D49EC08957B}" dt="2024-10-06T17:33:50.886" v="16821" actId="207"/>
          <ac:spMkLst>
            <pc:docMk/>
            <pc:sldMk cId="489401727" sldId="399"/>
            <ac:spMk id="21" creationId="{B3CF2A19-EBB8-5C47-D44A-90348A8DCF68}"/>
          </ac:spMkLst>
        </pc:spChg>
        <pc:spChg chg="add del mod">
          <ac:chgData name="Juan Raúl Padrón Griffe" userId="385cb459f0ad6e5a" providerId="LiveId" clId="{4C21E65C-3DA1-42AC-8616-8D49EC08957B}" dt="2024-10-07T13:33:33.752" v="20183" actId="478"/>
          <ac:spMkLst>
            <pc:docMk/>
            <pc:sldMk cId="489401727" sldId="399"/>
            <ac:spMk id="22" creationId="{5B99A911-1924-BA3B-AA40-F767DEA7940C}"/>
          </ac:spMkLst>
        </pc:spChg>
        <pc:spChg chg="add del mod">
          <ac:chgData name="Juan Raúl Padrón Griffe" userId="385cb459f0ad6e5a" providerId="LiveId" clId="{4C21E65C-3DA1-42AC-8616-8D49EC08957B}" dt="2024-10-07T13:33:28.303" v="20182" actId="478"/>
          <ac:spMkLst>
            <pc:docMk/>
            <pc:sldMk cId="489401727" sldId="399"/>
            <ac:spMk id="23" creationId="{F01A5D45-C0D3-063C-660D-0546DD2F81E4}"/>
          </ac:spMkLst>
        </pc:spChg>
        <pc:spChg chg="add del mod">
          <ac:chgData name="Juan Raúl Padrón Griffe" userId="385cb459f0ad6e5a" providerId="LiveId" clId="{4C21E65C-3DA1-42AC-8616-8D49EC08957B}" dt="2024-10-07T13:33:28.303" v="20182" actId="478"/>
          <ac:spMkLst>
            <pc:docMk/>
            <pc:sldMk cId="489401727" sldId="399"/>
            <ac:spMk id="24" creationId="{3BF63109-F3A4-8AB7-0A4D-60B29CFF048C}"/>
          </ac:spMkLst>
        </pc:spChg>
        <pc:spChg chg="add del mod ord">
          <ac:chgData name="Juan Raúl Padrón Griffe" userId="385cb459f0ad6e5a" providerId="LiveId" clId="{4C21E65C-3DA1-42AC-8616-8D49EC08957B}" dt="2024-10-06T17:37:55.493" v="16831" actId="478"/>
          <ac:spMkLst>
            <pc:docMk/>
            <pc:sldMk cId="489401727" sldId="399"/>
            <ac:spMk id="25" creationId="{1E33E766-C366-F4D4-D173-AFD64DA962DB}"/>
          </ac:spMkLst>
        </pc:spChg>
        <pc:spChg chg="add mod">
          <ac:chgData name="Juan Raúl Padrón Griffe" userId="385cb459f0ad6e5a" providerId="LiveId" clId="{4C21E65C-3DA1-42AC-8616-8D49EC08957B}" dt="2024-10-07T13:33:34.710" v="20184"/>
          <ac:spMkLst>
            <pc:docMk/>
            <pc:sldMk cId="489401727" sldId="399"/>
            <ac:spMk id="25" creationId="{E42B8072-0C1C-2D5B-2C56-51023A650D96}"/>
          </ac:spMkLst>
        </pc:spChg>
        <pc:spChg chg="add del mod">
          <ac:chgData name="Juan Raúl Padrón Griffe" userId="385cb459f0ad6e5a" providerId="LiveId" clId="{4C21E65C-3DA1-42AC-8616-8D49EC08957B}" dt="2024-10-06T17:38:33.824" v="16836" actId="478"/>
          <ac:spMkLst>
            <pc:docMk/>
            <pc:sldMk cId="489401727" sldId="399"/>
            <ac:spMk id="26" creationId="{1E408DE3-D8EB-47B9-9CAF-5063301B5738}"/>
          </ac:spMkLst>
        </pc:spChg>
        <pc:spChg chg="add mod">
          <ac:chgData name="Juan Raúl Padrón Griffe" userId="385cb459f0ad6e5a" providerId="LiveId" clId="{4C21E65C-3DA1-42AC-8616-8D49EC08957B}" dt="2024-10-08T16:07:27.696" v="21882" actId="14100"/>
          <ac:spMkLst>
            <pc:docMk/>
            <pc:sldMk cId="489401727" sldId="399"/>
            <ac:spMk id="26" creationId="{2288709E-517E-D49B-5B81-D2C5E87ACB4F}"/>
          </ac:spMkLst>
        </pc:spChg>
        <pc:spChg chg="add mod">
          <ac:chgData name="Juan Raúl Padrón Griffe" userId="385cb459f0ad6e5a" providerId="LiveId" clId="{4C21E65C-3DA1-42AC-8616-8D49EC08957B}" dt="2024-10-08T16:06:48.364" v="21873" actId="14100"/>
          <ac:spMkLst>
            <pc:docMk/>
            <pc:sldMk cId="489401727" sldId="399"/>
            <ac:spMk id="27" creationId="{C6336806-B840-41D1-A9AF-E969444858D3}"/>
          </ac:spMkLst>
        </pc:spChg>
        <pc:spChg chg="add mod">
          <ac:chgData name="Juan Raúl Padrón Griffe" userId="385cb459f0ad6e5a" providerId="LiveId" clId="{4C21E65C-3DA1-42AC-8616-8D49EC08957B}" dt="2024-10-08T16:06:55.965" v="21875" actId="14100"/>
          <ac:spMkLst>
            <pc:docMk/>
            <pc:sldMk cId="489401727" sldId="399"/>
            <ac:spMk id="28" creationId="{190E5DBC-F844-EE43-5EF2-FEEEDF3AB354}"/>
          </ac:spMkLst>
        </pc:spChg>
        <pc:spChg chg="add mod">
          <ac:chgData name="Juan Raúl Padrón Griffe" userId="385cb459f0ad6e5a" providerId="LiveId" clId="{4C21E65C-3DA1-42AC-8616-8D49EC08957B}" dt="2024-10-06T17:38:31.813" v="16835" actId="1076"/>
          <ac:spMkLst>
            <pc:docMk/>
            <pc:sldMk cId="489401727" sldId="399"/>
            <ac:spMk id="28" creationId="{5D24D24D-CF8E-B235-C143-2BC18F5E4A9B}"/>
          </ac:spMkLst>
        </pc:spChg>
        <pc:spChg chg="add mod">
          <ac:chgData name="Juan Raúl Padrón Griffe" userId="385cb459f0ad6e5a" providerId="LiveId" clId="{4C21E65C-3DA1-42AC-8616-8D49EC08957B}" dt="2024-10-08T16:07:44.192" v="21885" actId="692"/>
          <ac:spMkLst>
            <pc:docMk/>
            <pc:sldMk cId="489401727" sldId="399"/>
            <ac:spMk id="29" creationId="{09BE2BE0-24BB-B9B1-AD09-17246CC19679}"/>
          </ac:spMkLst>
        </pc:spChg>
        <pc:spChg chg="add mod">
          <ac:chgData name="Juan Raúl Padrón Griffe" userId="385cb459f0ad6e5a" providerId="LiveId" clId="{4C21E65C-3DA1-42AC-8616-8D49EC08957B}" dt="2024-10-06T17:38:31.813" v="16835" actId="1076"/>
          <ac:spMkLst>
            <pc:docMk/>
            <pc:sldMk cId="489401727" sldId="399"/>
            <ac:spMk id="29" creationId="{3A6261A4-8D0C-F127-7D17-467E5DA90C5F}"/>
          </ac:spMkLst>
        </pc:spChg>
        <pc:spChg chg="add mod">
          <ac:chgData name="Juan Raúl Padrón Griffe" userId="385cb459f0ad6e5a" providerId="LiveId" clId="{4C21E65C-3DA1-42AC-8616-8D49EC08957B}" dt="2024-10-08T16:07:52.006" v="21886" actId="692"/>
          <ac:spMkLst>
            <pc:docMk/>
            <pc:sldMk cId="489401727" sldId="399"/>
            <ac:spMk id="30" creationId="{258FCD29-AADB-61D5-B135-958F53DE3C80}"/>
          </ac:spMkLst>
        </pc:spChg>
        <pc:spChg chg="add mod">
          <ac:chgData name="Juan Raúl Padrón Griffe" userId="385cb459f0ad6e5a" providerId="LiveId" clId="{4C21E65C-3DA1-42AC-8616-8D49EC08957B}" dt="2024-10-06T18:58:46.840" v="17832" actId="1076"/>
          <ac:spMkLst>
            <pc:docMk/>
            <pc:sldMk cId="489401727" sldId="399"/>
            <ac:spMk id="31" creationId="{08D6FB28-6704-EF0B-8BBF-460BB53AE810}"/>
          </ac:spMkLst>
        </pc:spChg>
        <pc:spChg chg="add mod">
          <ac:chgData name="Juan Raúl Padrón Griffe" userId="385cb459f0ad6e5a" providerId="LiveId" clId="{4C21E65C-3DA1-42AC-8616-8D49EC08957B}" dt="2024-10-06T17:38:35.729" v="16838"/>
          <ac:spMkLst>
            <pc:docMk/>
            <pc:sldMk cId="489401727" sldId="399"/>
            <ac:spMk id="32" creationId="{248DE8C1-C015-614C-7C0F-FFD3B6B4207E}"/>
          </ac:spMkLst>
        </pc:spChg>
        <pc:spChg chg="add mod">
          <ac:chgData name="Juan Raúl Padrón Griffe" userId="385cb459f0ad6e5a" providerId="LiveId" clId="{4C21E65C-3DA1-42AC-8616-8D49EC08957B}" dt="2024-10-08T16:07:57.759" v="21887" actId="692"/>
          <ac:spMkLst>
            <pc:docMk/>
            <pc:sldMk cId="489401727" sldId="399"/>
            <ac:spMk id="34" creationId="{D01D6D73-0A67-9ABB-D0A4-BE56F6AA5206}"/>
          </ac:spMkLst>
        </pc:spChg>
        <pc:spChg chg="add mod">
          <ac:chgData name="Juan Raúl Padrón Griffe" userId="385cb459f0ad6e5a" providerId="LiveId" clId="{4C21E65C-3DA1-42AC-8616-8D49EC08957B}" dt="2024-10-08T16:07:12.994" v="21880" actId="14100"/>
          <ac:spMkLst>
            <pc:docMk/>
            <pc:sldMk cId="489401727" sldId="399"/>
            <ac:spMk id="35" creationId="{816338D5-E0D2-88A0-F4B5-1811FEBB4BC3}"/>
          </ac:spMkLst>
        </pc:spChg>
        <pc:picChg chg="del">
          <ac:chgData name="Juan Raúl Padrón Griffe" userId="385cb459f0ad6e5a" providerId="LiveId" clId="{4C21E65C-3DA1-42AC-8616-8D49EC08957B}" dt="2024-10-06T17:37:55.493" v="16831" actId="478"/>
          <ac:picMkLst>
            <pc:docMk/>
            <pc:sldMk cId="489401727" sldId="399"/>
            <ac:picMk id="20" creationId="{A9822017-833C-61F5-631D-55379B59DF3F}"/>
          </ac:picMkLst>
        </pc:picChg>
        <pc:picChg chg="add del mod">
          <ac:chgData name="Juan Raúl Padrón Griffe" userId="385cb459f0ad6e5a" providerId="LiveId" clId="{4C21E65C-3DA1-42AC-8616-8D49EC08957B}" dt="2024-10-06T17:38:35.282" v="16837" actId="478"/>
          <ac:picMkLst>
            <pc:docMk/>
            <pc:sldMk cId="489401727" sldId="399"/>
            <ac:picMk id="27" creationId="{E6B51608-7210-DDE1-A69C-567D5E236191}"/>
          </ac:picMkLst>
        </pc:picChg>
        <pc:picChg chg="add mod">
          <ac:chgData name="Juan Raúl Padrón Griffe" userId="385cb459f0ad6e5a" providerId="LiveId" clId="{4C21E65C-3DA1-42AC-8616-8D49EC08957B}" dt="2024-10-06T17:38:31.813" v="16835" actId="1076"/>
          <ac:picMkLst>
            <pc:docMk/>
            <pc:sldMk cId="489401727" sldId="399"/>
            <ac:picMk id="30" creationId="{B4908C03-E462-B33B-9911-8DE7C37F08C3}"/>
          </ac:picMkLst>
        </pc:picChg>
        <pc:picChg chg="add mod">
          <ac:chgData name="Juan Raúl Padrón Griffe" userId="385cb459f0ad6e5a" providerId="LiveId" clId="{4C21E65C-3DA1-42AC-8616-8D49EC08957B}" dt="2024-10-06T17:38:35.729" v="16838"/>
          <ac:picMkLst>
            <pc:docMk/>
            <pc:sldMk cId="489401727" sldId="399"/>
            <ac:picMk id="33" creationId="{E0111413-5851-DD03-A01A-D51A78CE9677}"/>
          </ac:picMkLst>
        </pc:picChg>
      </pc:sldChg>
      <pc:sldChg chg="add del ord">
        <pc:chgData name="Juan Raúl Padrón Griffe" userId="385cb459f0ad6e5a" providerId="LiveId" clId="{4C21E65C-3DA1-42AC-8616-8D49EC08957B}" dt="2024-10-02T18:38:43.941" v="9420" actId="47"/>
        <pc:sldMkLst>
          <pc:docMk/>
          <pc:sldMk cId="3865113045" sldId="400"/>
        </pc:sldMkLst>
      </pc:sldChg>
      <pc:sldChg chg="add del">
        <pc:chgData name="Juan Raúl Padrón Griffe" userId="385cb459f0ad6e5a" providerId="LiveId" clId="{4C21E65C-3DA1-42AC-8616-8D49EC08957B}" dt="2024-10-02T18:22:12.341" v="9347" actId="47"/>
        <pc:sldMkLst>
          <pc:docMk/>
          <pc:sldMk cId="263672773" sldId="401"/>
        </pc:sldMkLst>
      </pc:sldChg>
      <pc:sldChg chg="addSp delSp modSp add del mod delAnim modAnim modNotesTx">
        <pc:chgData name="Juan Raúl Padrón Griffe" userId="385cb459f0ad6e5a" providerId="LiveId" clId="{4C21E65C-3DA1-42AC-8616-8D49EC08957B}" dt="2024-10-08T09:18:54.421" v="20960" actId="47"/>
        <pc:sldMkLst>
          <pc:docMk/>
          <pc:sldMk cId="1801298333" sldId="401"/>
        </pc:sldMkLst>
        <pc:spChg chg="add mod">
          <ac:chgData name="Juan Raúl Padrón Griffe" userId="385cb459f0ad6e5a" providerId="LiveId" clId="{4C21E65C-3DA1-42AC-8616-8D49EC08957B}" dt="2024-10-02T18:27:06.657" v="9396" actId="1076"/>
          <ac:spMkLst>
            <pc:docMk/>
            <pc:sldMk cId="1801298333" sldId="401"/>
            <ac:spMk id="2" creationId="{B9D6C453-8CF6-8803-D048-DA00C5D1A6FA}"/>
          </ac:spMkLst>
        </pc:spChg>
        <pc:spChg chg="add del mod">
          <ac:chgData name="Juan Raúl Padrón Griffe" userId="385cb459f0ad6e5a" providerId="LiveId" clId="{4C21E65C-3DA1-42AC-8616-8D49EC08957B}" dt="2024-10-08T08:57:54.318" v="20866" actId="478"/>
          <ac:spMkLst>
            <pc:docMk/>
            <pc:sldMk cId="1801298333" sldId="401"/>
            <ac:spMk id="3" creationId="{1D874A28-E3CA-BB8D-4554-CE88594DF5D7}"/>
          </ac:spMkLst>
        </pc:spChg>
        <pc:spChg chg="add mod">
          <ac:chgData name="Juan Raúl Padrón Griffe" userId="385cb459f0ad6e5a" providerId="LiveId" clId="{4C21E65C-3DA1-42AC-8616-8D49EC08957B}" dt="2024-10-08T09:01:27.767" v="20877"/>
          <ac:spMkLst>
            <pc:docMk/>
            <pc:sldMk cId="1801298333" sldId="401"/>
            <ac:spMk id="5" creationId="{E0BFE376-C43A-BF99-5464-C34A12312971}"/>
          </ac:spMkLst>
        </pc:spChg>
        <pc:spChg chg="add del mod">
          <ac:chgData name="Juan Raúl Padrón Griffe" userId="385cb459f0ad6e5a" providerId="LiveId" clId="{4C21E65C-3DA1-42AC-8616-8D49EC08957B}" dt="2024-10-08T08:57:54.318" v="20866" actId="478"/>
          <ac:spMkLst>
            <pc:docMk/>
            <pc:sldMk cId="1801298333" sldId="401"/>
            <ac:spMk id="6" creationId="{682326B2-F747-87A2-7143-473472B7A3E6}"/>
          </ac:spMkLst>
        </pc:spChg>
        <pc:spChg chg="add del mod">
          <ac:chgData name="Juan Raúl Padrón Griffe" userId="385cb459f0ad6e5a" providerId="LiveId" clId="{4C21E65C-3DA1-42AC-8616-8D49EC08957B}" dt="2024-10-08T09:04:46.343" v="20899" actId="478"/>
          <ac:spMkLst>
            <pc:docMk/>
            <pc:sldMk cId="1801298333" sldId="401"/>
            <ac:spMk id="7" creationId="{8370863F-0A88-683B-2913-B6012CB72F98}"/>
          </ac:spMkLst>
        </pc:spChg>
        <pc:spChg chg="mod">
          <ac:chgData name="Juan Raúl Padrón Griffe" userId="385cb459f0ad6e5a" providerId="LiveId" clId="{4C21E65C-3DA1-42AC-8616-8D49EC08957B}" dt="2024-10-03T13:59:45.442" v="10110" actId="1076"/>
          <ac:spMkLst>
            <pc:docMk/>
            <pc:sldMk cId="1801298333" sldId="401"/>
            <ac:spMk id="8" creationId="{E650BD1E-ED28-BE95-37A6-25BE9409D5DC}"/>
          </ac:spMkLst>
        </pc:spChg>
        <pc:spChg chg="add mod">
          <ac:chgData name="Juan Raúl Padrón Griffe" userId="385cb459f0ad6e5a" providerId="LiveId" clId="{4C21E65C-3DA1-42AC-8616-8D49EC08957B}" dt="2024-10-02T18:27:06.657" v="9396" actId="1076"/>
          <ac:spMkLst>
            <pc:docMk/>
            <pc:sldMk cId="1801298333" sldId="401"/>
            <ac:spMk id="9" creationId="{B6F961CE-CBFF-2EBE-7EB8-18C58B0B9DBF}"/>
          </ac:spMkLst>
        </pc:spChg>
        <pc:spChg chg="mod">
          <ac:chgData name="Juan Raúl Padrón Griffe" userId="385cb459f0ad6e5a" providerId="LiveId" clId="{4C21E65C-3DA1-42AC-8616-8D49EC08957B}" dt="2024-10-02T18:26:36.872" v="9394"/>
          <ac:spMkLst>
            <pc:docMk/>
            <pc:sldMk cId="1801298333" sldId="401"/>
            <ac:spMk id="12" creationId="{95B057AC-5F9A-059F-4BC5-ABD1CD381765}"/>
          </ac:spMkLst>
        </pc:spChg>
        <pc:spChg chg="mod">
          <ac:chgData name="Juan Raúl Padrón Griffe" userId="385cb459f0ad6e5a" providerId="LiveId" clId="{4C21E65C-3DA1-42AC-8616-8D49EC08957B}" dt="2024-10-02T18:26:36.872" v="9394"/>
          <ac:spMkLst>
            <pc:docMk/>
            <pc:sldMk cId="1801298333" sldId="401"/>
            <ac:spMk id="13" creationId="{11416F07-B61A-652A-1476-93ADFE0094B7}"/>
          </ac:spMkLst>
        </pc:spChg>
        <pc:spChg chg="mod">
          <ac:chgData name="Juan Raúl Padrón Griffe" userId="385cb459f0ad6e5a" providerId="LiveId" clId="{4C21E65C-3DA1-42AC-8616-8D49EC08957B}" dt="2024-10-02T18:26:36.872" v="9394"/>
          <ac:spMkLst>
            <pc:docMk/>
            <pc:sldMk cId="1801298333" sldId="401"/>
            <ac:spMk id="15" creationId="{691CAA69-1BCD-64E2-2517-7962BC38E8CB}"/>
          </ac:spMkLst>
        </pc:spChg>
        <pc:spChg chg="mod">
          <ac:chgData name="Juan Raúl Padrón Griffe" userId="385cb459f0ad6e5a" providerId="LiveId" clId="{4C21E65C-3DA1-42AC-8616-8D49EC08957B}" dt="2024-10-02T18:26:36.872" v="9394"/>
          <ac:spMkLst>
            <pc:docMk/>
            <pc:sldMk cId="1801298333" sldId="401"/>
            <ac:spMk id="16" creationId="{F88286F0-D870-E536-FED6-BAF1CBB1BDE0}"/>
          </ac:spMkLst>
        </pc:spChg>
        <pc:spChg chg="mod">
          <ac:chgData name="Juan Raúl Padrón Griffe" userId="385cb459f0ad6e5a" providerId="LiveId" clId="{4C21E65C-3DA1-42AC-8616-8D49EC08957B}" dt="2024-10-02T18:26:36.872" v="9394"/>
          <ac:spMkLst>
            <pc:docMk/>
            <pc:sldMk cId="1801298333" sldId="401"/>
            <ac:spMk id="17" creationId="{459B9D23-91C5-ADDE-AB76-04C8AFBCA4C5}"/>
          </ac:spMkLst>
        </pc:spChg>
        <pc:spChg chg="mod">
          <ac:chgData name="Juan Raúl Padrón Griffe" userId="385cb459f0ad6e5a" providerId="LiveId" clId="{4C21E65C-3DA1-42AC-8616-8D49EC08957B}" dt="2024-10-02T18:26:36.872" v="9394"/>
          <ac:spMkLst>
            <pc:docMk/>
            <pc:sldMk cId="1801298333" sldId="401"/>
            <ac:spMk id="18" creationId="{4C496BDB-5BB2-0B04-0744-36BA41C808A4}"/>
          </ac:spMkLst>
        </pc:spChg>
        <pc:spChg chg="mod">
          <ac:chgData name="Juan Raúl Padrón Griffe" userId="385cb459f0ad6e5a" providerId="LiveId" clId="{4C21E65C-3DA1-42AC-8616-8D49EC08957B}" dt="2024-10-02T18:26:36.872" v="9394"/>
          <ac:spMkLst>
            <pc:docMk/>
            <pc:sldMk cId="1801298333" sldId="401"/>
            <ac:spMk id="20" creationId="{C3CEBEDF-1B80-A076-9BDC-7A98F7C2958F}"/>
          </ac:spMkLst>
        </pc:spChg>
        <pc:spChg chg="mod">
          <ac:chgData name="Juan Raúl Padrón Griffe" userId="385cb459f0ad6e5a" providerId="LiveId" clId="{4C21E65C-3DA1-42AC-8616-8D49EC08957B}" dt="2024-10-02T18:26:36.872" v="9394"/>
          <ac:spMkLst>
            <pc:docMk/>
            <pc:sldMk cId="1801298333" sldId="401"/>
            <ac:spMk id="22" creationId="{64B1E695-08F3-364D-EE22-4530BC66E066}"/>
          </ac:spMkLst>
        </pc:spChg>
        <pc:spChg chg="mod">
          <ac:chgData name="Juan Raúl Padrón Griffe" userId="385cb459f0ad6e5a" providerId="LiveId" clId="{4C21E65C-3DA1-42AC-8616-8D49EC08957B}" dt="2024-10-02T18:26:36.872" v="9394"/>
          <ac:spMkLst>
            <pc:docMk/>
            <pc:sldMk cId="1801298333" sldId="401"/>
            <ac:spMk id="24" creationId="{F3BD424B-7FC3-7155-750A-289BA29563B3}"/>
          </ac:spMkLst>
        </pc:spChg>
        <pc:spChg chg="mod">
          <ac:chgData name="Juan Raúl Padrón Griffe" userId="385cb459f0ad6e5a" providerId="LiveId" clId="{4C21E65C-3DA1-42AC-8616-8D49EC08957B}" dt="2024-10-02T18:26:36.872" v="9394"/>
          <ac:spMkLst>
            <pc:docMk/>
            <pc:sldMk cId="1801298333" sldId="401"/>
            <ac:spMk id="25" creationId="{A11CEB37-58E4-4B56-0DAE-7755A464E17D}"/>
          </ac:spMkLst>
        </pc:spChg>
        <pc:spChg chg="mod">
          <ac:chgData name="Juan Raúl Padrón Griffe" userId="385cb459f0ad6e5a" providerId="LiveId" clId="{4C21E65C-3DA1-42AC-8616-8D49EC08957B}" dt="2024-10-02T18:26:36.872" v="9394"/>
          <ac:spMkLst>
            <pc:docMk/>
            <pc:sldMk cId="1801298333" sldId="401"/>
            <ac:spMk id="26" creationId="{9354DC2A-D29A-6C7F-1357-1F6678653C53}"/>
          </ac:spMkLst>
        </pc:spChg>
        <pc:spChg chg="mod">
          <ac:chgData name="Juan Raúl Padrón Griffe" userId="385cb459f0ad6e5a" providerId="LiveId" clId="{4C21E65C-3DA1-42AC-8616-8D49EC08957B}" dt="2024-10-02T18:26:36.872" v="9394"/>
          <ac:spMkLst>
            <pc:docMk/>
            <pc:sldMk cId="1801298333" sldId="401"/>
            <ac:spMk id="27" creationId="{A04BD880-C984-F2F2-9185-F0F2421DDD7C}"/>
          </ac:spMkLst>
        </pc:spChg>
        <pc:spChg chg="mod">
          <ac:chgData name="Juan Raúl Padrón Griffe" userId="385cb459f0ad6e5a" providerId="LiveId" clId="{4C21E65C-3DA1-42AC-8616-8D49EC08957B}" dt="2024-10-02T18:26:36.872" v="9394"/>
          <ac:spMkLst>
            <pc:docMk/>
            <pc:sldMk cId="1801298333" sldId="401"/>
            <ac:spMk id="29" creationId="{7043B57B-0968-2ECC-4922-9461E4838167}"/>
          </ac:spMkLst>
        </pc:spChg>
        <pc:spChg chg="mod">
          <ac:chgData name="Juan Raúl Padrón Griffe" userId="385cb459f0ad6e5a" providerId="LiveId" clId="{4C21E65C-3DA1-42AC-8616-8D49EC08957B}" dt="2024-10-02T18:29:45.075" v="9414" actId="14100"/>
          <ac:spMkLst>
            <pc:docMk/>
            <pc:sldMk cId="1801298333" sldId="401"/>
            <ac:spMk id="30" creationId="{634F99D3-9BCE-2CAB-55B3-38B914E6D6A4}"/>
          </ac:spMkLst>
        </pc:spChg>
        <pc:spChg chg="add del mod">
          <ac:chgData name="Juan Raúl Padrón Griffe" userId="385cb459f0ad6e5a" providerId="LiveId" clId="{4C21E65C-3DA1-42AC-8616-8D49EC08957B}" dt="2024-10-08T09:04:46.343" v="20899" actId="478"/>
          <ac:spMkLst>
            <pc:docMk/>
            <pc:sldMk cId="1801298333" sldId="401"/>
            <ac:spMk id="32" creationId="{AABFAFE4-E087-B7C3-9527-91C8AD25B68F}"/>
          </ac:spMkLst>
        </pc:spChg>
        <pc:spChg chg="add del mod">
          <ac:chgData name="Juan Raúl Padrón Griffe" userId="385cb459f0ad6e5a" providerId="LiveId" clId="{4C21E65C-3DA1-42AC-8616-8D49EC08957B}" dt="2024-10-08T09:04:51.742" v="20902" actId="478"/>
          <ac:spMkLst>
            <pc:docMk/>
            <pc:sldMk cId="1801298333" sldId="401"/>
            <ac:spMk id="33" creationId="{7D24DF95-6B66-CEBD-6F86-44A2371345AB}"/>
          </ac:spMkLst>
        </pc:spChg>
        <pc:spChg chg="del">
          <ac:chgData name="Juan Raúl Padrón Griffe" userId="385cb459f0ad6e5a" providerId="LiveId" clId="{4C21E65C-3DA1-42AC-8616-8D49EC08957B}" dt="2024-10-02T18:26:00.068" v="9361" actId="478"/>
          <ac:spMkLst>
            <pc:docMk/>
            <pc:sldMk cId="1801298333" sldId="401"/>
            <ac:spMk id="33" creationId="{99430199-F127-A5FD-B1F6-B20AC0325FD8}"/>
          </ac:spMkLst>
        </pc:spChg>
        <pc:spChg chg="mod">
          <ac:chgData name="Juan Raúl Padrón Griffe" userId="385cb459f0ad6e5a" providerId="LiveId" clId="{4C21E65C-3DA1-42AC-8616-8D49EC08957B}" dt="2024-10-02T18:26:36.872" v="9394"/>
          <ac:spMkLst>
            <pc:docMk/>
            <pc:sldMk cId="1801298333" sldId="401"/>
            <ac:spMk id="34" creationId="{E548B603-AC01-BDE1-4573-F6F00C12080C}"/>
          </ac:spMkLst>
        </pc:spChg>
        <pc:spChg chg="del">
          <ac:chgData name="Juan Raúl Padrón Griffe" userId="385cb459f0ad6e5a" providerId="LiveId" clId="{4C21E65C-3DA1-42AC-8616-8D49EC08957B}" dt="2024-10-02T18:26:00.068" v="9361" actId="478"/>
          <ac:spMkLst>
            <pc:docMk/>
            <pc:sldMk cId="1801298333" sldId="401"/>
            <ac:spMk id="35" creationId="{92CBA6E5-7633-6E86-AB58-913461D25493}"/>
          </ac:spMkLst>
        </pc:spChg>
        <pc:spChg chg="add del mod">
          <ac:chgData name="Juan Raúl Padrón Griffe" userId="385cb459f0ad6e5a" providerId="LiveId" clId="{4C21E65C-3DA1-42AC-8616-8D49EC08957B}" dt="2024-10-08T09:04:48.031" v="20900" actId="478"/>
          <ac:spMkLst>
            <pc:docMk/>
            <pc:sldMk cId="1801298333" sldId="401"/>
            <ac:spMk id="35" creationId="{EAF49974-2FF3-CD40-A986-CFA54AB82F18}"/>
          </ac:spMkLst>
        </pc:spChg>
        <pc:spChg chg="add del mod">
          <ac:chgData name="Juan Raúl Padrón Griffe" userId="385cb459f0ad6e5a" providerId="LiveId" clId="{4C21E65C-3DA1-42AC-8616-8D49EC08957B}" dt="2024-10-08T09:04:49.768" v="20901" actId="478"/>
          <ac:spMkLst>
            <pc:docMk/>
            <pc:sldMk cId="1801298333" sldId="401"/>
            <ac:spMk id="36" creationId="{18E63F57-C2F1-4EF7-513D-D6740665B5C3}"/>
          </ac:spMkLst>
        </pc:spChg>
        <pc:spChg chg="mod">
          <ac:chgData name="Juan Raúl Padrón Griffe" userId="385cb459f0ad6e5a" providerId="LiveId" clId="{4C21E65C-3DA1-42AC-8616-8D49EC08957B}" dt="2024-10-02T18:26:36.872" v="9394"/>
          <ac:spMkLst>
            <pc:docMk/>
            <pc:sldMk cId="1801298333" sldId="401"/>
            <ac:spMk id="38" creationId="{FBC7EE7B-9B8F-9484-E68E-0EB7A7209F01}"/>
          </ac:spMkLst>
        </pc:spChg>
        <pc:spChg chg="add del mod">
          <ac:chgData name="Juan Raúl Padrón Griffe" userId="385cb459f0ad6e5a" providerId="LiveId" clId="{4C21E65C-3DA1-42AC-8616-8D49EC08957B}" dt="2024-10-08T09:04:46.343" v="20899" actId="478"/>
          <ac:spMkLst>
            <pc:docMk/>
            <pc:sldMk cId="1801298333" sldId="401"/>
            <ac:spMk id="39" creationId="{587EB4E8-8CE8-9D81-0ADC-01A764B80F8C}"/>
          </ac:spMkLst>
        </pc:spChg>
        <pc:spChg chg="del">
          <ac:chgData name="Juan Raúl Padrón Griffe" userId="385cb459f0ad6e5a" providerId="LiveId" clId="{4C21E65C-3DA1-42AC-8616-8D49EC08957B}" dt="2024-10-02T18:26:00.068" v="9361" actId="478"/>
          <ac:spMkLst>
            <pc:docMk/>
            <pc:sldMk cId="1801298333" sldId="401"/>
            <ac:spMk id="41" creationId="{1371B6FA-4E55-2A7C-55A8-3527EBCAE701}"/>
          </ac:spMkLst>
        </pc:spChg>
        <pc:spChg chg="mod">
          <ac:chgData name="Juan Raúl Padrón Griffe" userId="385cb459f0ad6e5a" providerId="LiveId" clId="{4C21E65C-3DA1-42AC-8616-8D49EC08957B}" dt="2024-10-02T18:26:36.872" v="9394"/>
          <ac:spMkLst>
            <pc:docMk/>
            <pc:sldMk cId="1801298333" sldId="401"/>
            <ac:spMk id="42" creationId="{D76749AE-80D4-AF88-D6BD-855D388E509D}"/>
          </ac:spMkLst>
        </pc:spChg>
        <pc:spChg chg="mod">
          <ac:chgData name="Juan Raúl Padrón Griffe" userId="385cb459f0ad6e5a" providerId="LiveId" clId="{4C21E65C-3DA1-42AC-8616-8D49EC08957B}" dt="2024-10-02T18:26:36.872" v="9394"/>
          <ac:spMkLst>
            <pc:docMk/>
            <pc:sldMk cId="1801298333" sldId="401"/>
            <ac:spMk id="43" creationId="{CA967C43-8795-0F51-A56F-BF216228EEFC}"/>
          </ac:spMkLst>
        </pc:spChg>
        <pc:spChg chg="del">
          <ac:chgData name="Juan Raúl Padrón Griffe" userId="385cb459f0ad6e5a" providerId="LiveId" clId="{4C21E65C-3DA1-42AC-8616-8D49EC08957B}" dt="2024-10-02T18:26:05.206" v="9362" actId="478"/>
          <ac:spMkLst>
            <pc:docMk/>
            <pc:sldMk cId="1801298333" sldId="401"/>
            <ac:spMk id="44" creationId="{44C09A9A-711F-4890-5C27-E06EE4CBEED0}"/>
          </ac:spMkLst>
        </pc:spChg>
        <pc:spChg chg="mod">
          <ac:chgData name="Juan Raúl Padrón Griffe" userId="385cb459f0ad6e5a" providerId="LiveId" clId="{4C21E65C-3DA1-42AC-8616-8D49EC08957B}" dt="2024-10-02T18:26:36.872" v="9394"/>
          <ac:spMkLst>
            <pc:docMk/>
            <pc:sldMk cId="1801298333" sldId="401"/>
            <ac:spMk id="45" creationId="{D5EBD00D-58B4-6DA7-CDAC-CF12D0ACDF20}"/>
          </ac:spMkLst>
        </pc:spChg>
        <pc:spChg chg="add mod">
          <ac:chgData name="Juan Raúl Padrón Griffe" userId="385cb459f0ad6e5a" providerId="LiveId" clId="{4C21E65C-3DA1-42AC-8616-8D49EC08957B}" dt="2024-10-02T18:27:06.657" v="9396" actId="1076"/>
          <ac:spMkLst>
            <pc:docMk/>
            <pc:sldMk cId="1801298333" sldId="401"/>
            <ac:spMk id="46" creationId="{045E5434-48C1-E7ED-3542-A09FD2BDD53A}"/>
          </ac:spMkLst>
        </pc:spChg>
        <pc:spChg chg="add mod">
          <ac:chgData name="Juan Raúl Padrón Griffe" userId="385cb459f0ad6e5a" providerId="LiveId" clId="{4C21E65C-3DA1-42AC-8616-8D49EC08957B}" dt="2024-10-02T18:27:06.657" v="9396" actId="1076"/>
          <ac:spMkLst>
            <pc:docMk/>
            <pc:sldMk cId="1801298333" sldId="401"/>
            <ac:spMk id="47" creationId="{426D0862-4F02-B6D6-6412-B6DACF198166}"/>
          </ac:spMkLst>
        </pc:spChg>
        <pc:spChg chg="add mod">
          <ac:chgData name="Juan Raúl Padrón Griffe" userId="385cb459f0ad6e5a" providerId="LiveId" clId="{4C21E65C-3DA1-42AC-8616-8D49EC08957B}" dt="2024-10-02T18:27:06.657" v="9396" actId="1076"/>
          <ac:spMkLst>
            <pc:docMk/>
            <pc:sldMk cId="1801298333" sldId="401"/>
            <ac:spMk id="48" creationId="{006E2A4D-AFBB-DC25-93E2-F0BDB79B1885}"/>
          </ac:spMkLst>
        </pc:spChg>
        <pc:spChg chg="mod">
          <ac:chgData name="Juan Raúl Padrón Griffe" userId="385cb459f0ad6e5a" providerId="LiveId" clId="{4C21E65C-3DA1-42AC-8616-8D49EC08957B}" dt="2024-10-03T13:59:04.499" v="10072" actId="113"/>
          <ac:spMkLst>
            <pc:docMk/>
            <pc:sldMk cId="1801298333" sldId="401"/>
            <ac:spMk id="50" creationId="{DDBAABE0-E9E4-DC6B-EB2D-A53718074E5B}"/>
          </ac:spMkLst>
        </pc:spChg>
        <pc:spChg chg="add mod">
          <ac:chgData name="Juan Raúl Padrón Griffe" userId="385cb459f0ad6e5a" providerId="LiveId" clId="{4C21E65C-3DA1-42AC-8616-8D49EC08957B}" dt="2024-10-02T18:27:06.657" v="9396" actId="1076"/>
          <ac:spMkLst>
            <pc:docMk/>
            <pc:sldMk cId="1801298333" sldId="401"/>
            <ac:spMk id="51" creationId="{EFD4A768-8C79-E450-331D-1C9CB4B701DD}"/>
          </ac:spMkLst>
        </pc:spChg>
        <pc:spChg chg="add mod">
          <ac:chgData name="Juan Raúl Padrón Griffe" userId="385cb459f0ad6e5a" providerId="LiveId" clId="{4C21E65C-3DA1-42AC-8616-8D49EC08957B}" dt="2024-10-02T18:27:06.657" v="9396" actId="1076"/>
          <ac:spMkLst>
            <pc:docMk/>
            <pc:sldMk cId="1801298333" sldId="401"/>
            <ac:spMk id="52" creationId="{A92FB44A-5A02-181A-7D4C-0E2F6162327C}"/>
          </ac:spMkLst>
        </pc:spChg>
        <pc:spChg chg="add mod">
          <ac:chgData name="Juan Raúl Padrón Griffe" userId="385cb459f0ad6e5a" providerId="LiveId" clId="{4C21E65C-3DA1-42AC-8616-8D49EC08957B}" dt="2024-10-02T18:27:06.657" v="9396" actId="1076"/>
          <ac:spMkLst>
            <pc:docMk/>
            <pc:sldMk cId="1801298333" sldId="401"/>
            <ac:spMk id="53" creationId="{E60BA061-44E7-2560-EE27-A2669265B260}"/>
          </ac:spMkLst>
        </pc:spChg>
        <pc:spChg chg="add mod">
          <ac:chgData name="Juan Raúl Padrón Griffe" userId="385cb459f0ad6e5a" providerId="LiveId" clId="{4C21E65C-3DA1-42AC-8616-8D49EC08957B}" dt="2024-10-02T18:27:06.657" v="9396" actId="1076"/>
          <ac:spMkLst>
            <pc:docMk/>
            <pc:sldMk cId="1801298333" sldId="401"/>
            <ac:spMk id="54" creationId="{FC6EAD0E-470A-4068-2F6C-6429A40CFE05}"/>
          </ac:spMkLst>
        </pc:spChg>
        <pc:spChg chg="add mod">
          <ac:chgData name="Juan Raúl Padrón Griffe" userId="385cb459f0ad6e5a" providerId="LiveId" clId="{4C21E65C-3DA1-42AC-8616-8D49EC08957B}" dt="2024-10-02T18:27:06.657" v="9396" actId="1076"/>
          <ac:spMkLst>
            <pc:docMk/>
            <pc:sldMk cId="1801298333" sldId="401"/>
            <ac:spMk id="55" creationId="{12056072-D59F-731B-3D44-F4493F34875B}"/>
          </ac:spMkLst>
        </pc:spChg>
        <pc:spChg chg="add mod">
          <ac:chgData name="Juan Raúl Padrón Griffe" userId="385cb459f0ad6e5a" providerId="LiveId" clId="{4C21E65C-3DA1-42AC-8616-8D49EC08957B}" dt="2024-10-02T18:27:06.657" v="9396" actId="1076"/>
          <ac:spMkLst>
            <pc:docMk/>
            <pc:sldMk cId="1801298333" sldId="401"/>
            <ac:spMk id="56" creationId="{35AE3C39-D3F2-BFCE-D36A-FBAF38830694}"/>
          </ac:spMkLst>
        </pc:spChg>
        <pc:spChg chg="add mod">
          <ac:chgData name="Juan Raúl Padrón Griffe" userId="385cb459f0ad6e5a" providerId="LiveId" clId="{4C21E65C-3DA1-42AC-8616-8D49EC08957B}" dt="2024-10-02T18:27:06.657" v="9396" actId="1076"/>
          <ac:spMkLst>
            <pc:docMk/>
            <pc:sldMk cId="1801298333" sldId="401"/>
            <ac:spMk id="57" creationId="{3F1077A3-C12B-BEA0-C0E1-C1C28A66B08B}"/>
          </ac:spMkLst>
        </pc:spChg>
        <pc:spChg chg="add mod">
          <ac:chgData name="Juan Raúl Padrón Griffe" userId="385cb459f0ad6e5a" providerId="LiveId" clId="{4C21E65C-3DA1-42AC-8616-8D49EC08957B}" dt="2024-10-02T18:27:06.657" v="9396" actId="1076"/>
          <ac:spMkLst>
            <pc:docMk/>
            <pc:sldMk cId="1801298333" sldId="401"/>
            <ac:spMk id="58" creationId="{42C05AE8-F46F-3476-5BB2-0114637FEB45}"/>
          </ac:spMkLst>
        </pc:spChg>
        <pc:spChg chg="add mod">
          <ac:chgData name="Juan Raúl Padrón Griffe" userId="385cb459f0ad6e5a" providerId="LiveId" clId="{4C21E65C-3DA1-42AC-8616-8D49EC08957B}" dt="2024-10-02T18:27:06.657" v="9396" actId="1076"/>
          <ac:spMkLst>
            <pc:docMk/>
            <pc:sldMk cId="1801298333" sldId="401"/>
            <ac:spMk id="59" creationId="{7DFE81A4-1BA8-3C43-7300-9D2702B8480C}"/>
          </ac:spMkLst>
        </pc:spChg>
        <pc:spChg chg="add mod">
          <ac:chgData name="Juan Raúl Padrón Griffe" userId="385cb459f0ad6e5a" providerId="LiveId" clId="{4C21E65C-3DA1-42AC-8616-8D49EC08957B}" dt="2024-10-02T18:27:06.657" v="9396" actId="1076"/>
          <ac:spMkLst>
            <pc:docMk/>
            <pc:sldMk cId="1801298333" sldId="401"/>
            <ac:spMk id="60" creationId="{58BF77AE-BF04-2027-9FCA-8354CCAEC220}"/>
          </ac:spMkLst>
        </pc:spChg>
        <pc:spChg chg="add mod">
          <ac:chgData name="Juan Raúl Padrón Griffe" userId="385cb459f0ad6e5a" providerId="LiveId" clId="{4C21E65C-3DA1-42AC-8616-8D49EC08957B}" dt="2024-10-02T18:27:06.657" v="9396" actId="1076"/>
          <ac:spMkLst>
            <pc:docMk/>
            <pc:sldMk cId="1801298333" sldId="401"/>
            <ac:spMk id="61" creationId="{0069636F-3C0E-93B4-9A36-3BA4C6F075CF}"/>
          </ac:spMkLst>
        </pc:spChg>
        <pc:spChg chg="add mod">
          <ac:chgData name="Juan Raúl Padrón Griffe" userId="385cb459f0ad6e5a" providerId="LiveId" clId="{4C21E65C-3DA1-42AC-8616-8D49EC08957B}" dt="2024-10-02T18:27:06.657" v="9396" actId="1076"/>
          <ac:spMkLst>
            <pc:docMk/>
            <pc:sldMk cId="1801298333" sldId="401"/>
            <ac:spMk id="62" creationId="{E527B72E-A4FE-568E-AAEC-1DEA43C6D002}"/>
          </ac:spMkLst>
        </pc:spChg>
        <pc:spChg chg="add mod">
          <ac:chgData name="Juan Raúl Padrón Griffe" userId="385cb459f0ad6e5a" providerId="LiveId" clId="{4C21E65C-3DA1-42AC-8616-8D49EC08957B}" dt="2024-10-02T18:27:06.657" v="9396" actId="1076"/>
          <ac:spMkLst>
            <pc:docMk/>
            <pc:sldMk cId="1801298333" sldId="401"/>
            <ac:spMk id="63" creationId="{9CA56D98-5640-BBC6-D32F-83B905E829E9}"/>
          </ac:spMkLst>
        </pc:spChg>
        <pc:spChg chg="add mod">
          <ac:chgData name="Juan Raúl Padrón Griffe" userId="385cb459f0ad6e5a" providerId="LiveId" clId="{4C21E65C-3DA1-42AC-8616-8D49EC08957B}" dt="2024-10-02T18:27:06.657" v="9396" actId="1076"/>
          <ac:spMkLst>
            <pc:docMk/>
            <pc:sldMk cId="1801298333" sldId="401"/>
            <ac:spMk id="192" creationId="{32DC0C3B-0AB6-2D6B-CDA7-1B1BDC94E2C7}"/>
          </ac:spMkLst>
        </pc:spChg>
        <pc:spChg chg="add mod">
          <ac:chgData name="Juan Raúl Padrón Griffe" userId="385cb459f0ad6e5a" providerId="LiveId" clId="{4C21E65C-3DA1-42AC-8616-8D49EC08957B}" dt="2024-10-02T18:27:06.657" v="9396" actId="1076"/>
          <ac:spMkLst>
            <pc:docMk/>
            <pc:sldMk cId="1801298333" sldId="401"/>
            <ac:spMk id="193" creationId="{92141AD0-7733-8EEF-9DEE-80D52CD9B6FD}"/>
          </ac:spMkLst>
        </pc:spChg>
        <pc:spChg chg="add mod">
          <ac:chgData name="Juan Raúl Padrón Griffe" userId="385cb459f0ad6e5a" providerId="LiveId" clId="{4C21E65C-3DA1-42AC-8616-8D49EC08957B}" dt="2024-10-02T18:27:06.657" v="9396" actId="1076"/>
          <ac:spMkLst>
            <pc:docMk/>
            <pc:sldMk cId="1801298333" sldId="401"/>
            <ac:spMk id="194" creationId="{57A56518-BEF4-2239-439D-64A07576D6FC}"/>
          </ac:spMkLst>
        </pc:spChg>
        <pc:spChg chg="add mod">
          <ac:chgData name="Juan Raúl Padrón Griffe" userId="385cb459f0ad6e5a" providerId="LiveId" clId="{4C21E65C-3DA1-42AC-8616-8D49EC08957B}" dt="2024-10-02T18:27:06.657" v="9396" actId="1076"/>
          <ac:spMkLst>
            <pc:docMk/>
            <pc:sldMk cId="1801298333" sldId="401"/>
            <ac:spMk id="195" creationId="{33FB57D0-FB1C-A792-87C8-81674D05B9B1}"/>
          </ac:spMkLst>
        </pc:spChg>
        <pc:spChg chg="add mod">
          <ac:chgData name="Juan Raúl Padrón Griffe" userId="385cb459f0ad6e5a" providerId="LiveId" clId="{4C21E65C-3DA1-42AC-8616-8D49EC08957B}" dt="2024-10-02T18:27:06.657" v="9396" actId="1076"/>
          <ac:spMkLst>
            <pc:docMk/>
            <pc:sldMk cId="1801298333" sldId="401"/>
            <ac:spMk id="196" creationId="{4E9883D5-EA0A-87E7-D331-83D751FCA7CC}"/>
          </ac:spMkLst>
        </pc:spChg>
        <pc:spChg chg="add mod">
          <ac:chgData name="Juan Raúl Padrón Griffe" userId="385cb459f0ad6e5a" providerId="LiveId" clId="{4C21E65C-3DA1-42AC-8616-8D49EC08957B}" dt="2024-10-02T18:27:06.657" v="9396" actId="1076"/>
          <ac:spMkLst>
            <pc:docMk/>
            <pc:sldMk cId="1801298333" sldId="401"/>
            <ac:spMk id="197" creationId="{FE9DDDA8-E54A-DCCA-F94B-BE1E07A38309}"/>
          </ac:spMkLst>
        </pc:spChg>
        <pc:spChg chg="add mod">
          <ac:chgData name="Juan Raúl Padrón Griffe" userId="385cb459f0ad6e5a" providerId="LiveId" clId="{4C21E65C-3DA1-42AC-8616-8D49EC08957B}" dt="2024-10-02T18:27:06.657" v="9396" actId="1076"/>
          <ac:spMkLst>
            <pc:docMk/>
            <pc:sldMk cId="1801298333" sldId="401"/>
            <ac:spMk id="198" creationId="{7307EA48-BD18-247D-C381-485473F8CA05}"/>
          </ac:spMkLst>
        </pc:spChg>
        <pc:spChg chg="add mod">
          <ac:chgData name="Juan Raúl Padrón Griffe" userId="385cb459f0ad6e5a" providerId="LiveId" clId="{4C21E65C-3DA1-42AC-8616-8D49EC08957B}" dt="2024-10-02T18:27:06.657" v="9396" actId="1076"/>
          <ac:spMkLst>
            <pc:docMk/>
            <pc:sldMk cId="1801298333" sldId="401"/>
            <ac:spMk id="199" creationId="{F5E16403-CA04-1858-EFAF-09E80EFF0674}"/>
          </ac:spMkLst>
        </pc:spChg>
        <pc:spChg chg="add mod">
          <ac:chgData name="Juan Raúl Padrón Griffe" userId="385cb459f0ad6e5a" providerId="LiveId" clId="{4C21E65C-3DA1-42AC-8616-8D49EC08957B}" dt="2024-10-02T18:27:06.657" v="9396" actId="1076"/>
          <ac:spMkLst>
            <pc:docMk/>
            <pc:sldMk cId="1801298333" sldId="401"/>
            <ac:spMk id="200" creationId="{B9FDCE39-F428-FE92-AE44-3551C0BDC4B5}"/>
          </ac:spMkLst>
        </pc:spChg>
        <pc:spChg chg="add mod">
          <ac:chgData name="Juan Raúl Padrón Griffe" userId="385cb459f0ad6e5a" providerId="LiveId" clId="{4C21E65C-3DA1-42AC-8616-8D49EC08957B}" dt="2024-10-02T18:27:06.657" v="9396" actId="1076"/>
          <ac:spMkLst>
            <pc:docMk/>
            <pc:sldMk cId="1801298333" sldId="401"/>
            <ac:spMk id="201" creationId="{69385F8F-BA8C-9677-D02D-B491426A676E}"/>
          </ac:spMkLst>
        </pc:spChg>
        <pc:spChg chg="add mod">
          <ac:chgData name="Juan Raúl Padrón Griffe" userId="385cb459f0ad6e5a" providerId="LiveId" clId="{4C21E65C-3DA1-42AC-8616-8D49EC08957B}" dt="2024-10-02T18:27:06.657" v="9396" actId="1076"/>
          <ac:spMkLst>
            <pc:docMk/>
            <pc:sldMk cId="1801298333" sldId="401"/>
            <ac:spMk id="202" creationId="{32066756-A177-AF6D-2D51-ED1518418863}"/>
          </ac:spMkLst>
        </pc:spChg>
        <pc:spChg chg="add mod">
          <ac:chgData name="Juan Raúl Padrón Griffe" userId="385cb459f0ad6e5a" providerId="LiveId" clId="{4C21E65C-3DA1-42AC-8616-8D49EC08957B}" dt="2024-10-02T18:27:06.657" v="9396" actId="1076"/>
          <ac:spMkLst>
            <pc:docMk/>
            <pc:sldMk cId="1801298333" sldId="401"/>
            <ac:spMk id="203" creationId="{C62DB6A7-E206-FA78-206D-05A1E5CD34C4}"/>
          </ac:spMkLst>
        </pc:spChg>
        <pc:spChg chg="add mod">
          <ac:chgData name="Juan Raúl Padrón Griffe" userId="385cb459f0ad6e5a" providerId="LiveId" clId="{4C21E65C-3DA1-42AC-8616-8D49EC08957B}" dt="2024-10-02T18:27:06.657" v="9396" actId="1076"/>
          <ac:spMkLst>
            <pc:docMk/>
            <pc:sldMk cId="1801298333" sldId="401"/>
            <ac:spMk id="204" creationId="{28F810E2-0283-A58D-2803-1AEDE90E23FF}"/>
          </ac:spMkLst>
        </pc:spChg>
        <pc:spChg chg="add mod">
          <ac:chgData name="Juan Raúl Padrón Griffe" userId="385cb459f0ad6e5a" providerId="LiveId" clId="{4C21E65C-3DA1-42AC-8616-8D49EC08957B}" dt="2024-10-02T18:27:06.657" v="9396" actId="1076"/>
          <ac:spMkLst>
            <pc:docMk/>
            <pc:sldMk cId="1801298333" sldId="401"/>
            <ac:spMk id="205" creationId="{6FA612AC-DBB1-F0C4-5C65-E9071340CAEC}"/>
          </ac:spMkLst>
        </pc:spChg>
        <pc:spChg chg="add mod">
          <ac:chgData name="Juan Raúl Padrón Griffe" userId="385cb459f0ad6e5a" providerId="LiveId" clId="{4C21E65C-3DA1-42AC-8616-8D49EC08957B}" dt="2024-10-02T18:27:06.657" v="9396" actId="1076"/>
          <ac:spMkLst>
            <pc:docMk/>
            <pc:sldMk cId="1801298333" sldId="401"/>
            <ac:spMk id="206" creationId="{69A1C608-24F7-8875-806F-EBDAD2631C7E}"/>
          </ac:spMkLst>
        </pc:spChg>
        <pc:spChg chg="add mod">
          <ac:chgData name="Juan Raúl Padrón Griffe" userId="385cb459f0ad6e5a" providerId="LiveId" clId="{4C21E65C-3DA1-42AC-8616-8D49EC08957B}" dt="2024-10-02T18:27:06.657" v="9396" actId="1076"/>
          <ac:spMkLst>
            <pc:docMk/>
            <pc:sldMk cId="1801298333" sldId="401"/>
            <ac:spMk id="207" creationId="{72EBFDD8-EB09-CA3C-050C-1A6D3FF1DEEF}"/>
          </ac:spMkLst>
        </pc:spChg>
        <pc:spChg chg="add mod">
          <ac:chgData name="Juan Raúl Padrón Griffe" userId="385cb459f0ad6e5a" providerId="LiveId" clId="{4C21E65C-3DA1-42AC-8616-8D49EC08957B}" dt="2024-10-02T18:27:06.657" v="9396" actId="1076"/>
          <ac:spMkLst>
            <pc:docMk/>
            <pc:sldMk cId="1801298333" sldId="401"/>
            <ac:spMk id="208" creationId="{DB161B2D-BDDB-FF51-5B24-480465213543}"/>
          </ac:spMkLst>
        </pc:spChg>
        <pc:spChg chg="add mod">
          <ac:chgData name="Juan Raúl Padrón Griffe" userId="385cb459f0ad6e5a" providerId="LiveId" clId="{4C21E65C-3DA1-42AC-8616-8D49EC08957B}" dt="2024-10-02T18:27:06.657" v="9396" actId="1076"/>
          <ac:spMkLst>
            <pc:docMk/>
            <pc:sldMk cId="1801298333" sldId="401"/>
            <ac:spMk id="209" creationId="{0ABCB238-F06A-4A74-E45F-12FE60B4F89F}"/>
          </ac:spMkLst>
        </pc:spChg>
        <pc:spChg chg="add mod">
          <ac:chgData name="Juan Raúl Padrón Griffe" userId="385cb459f0ad6e5a" providerId="LiveId" clId="{4C21E65C-3DA1-42AC-8616-8D49EC08957B}" dt="2024-10-02T18:27:06.657" v="9396" actId="1076"/>
          <ac:spMkLst>
            <pc:docMk/>
            <pc:sldMk cId="1801298333" sldId="401"/>
            <ac:spMk id="210" creationId="{537FEE2B-0597-18D3-338D-82CFECA6E35F}"/>
          </ac:spMkLst>
        </pc:spChg>
        <pc:spChg chg="add mod">
          <ac:chgData name="Juan Raúl Padrón Griffe" userId="385cb459f0ad6e5a" providerId="LiveId" clId="{4C21E65C-3DA1-42AC-8616-8D49EC08957B}" dt="2024-10-02T18:27:06.657" v="9396" actId="1076"/>
          <ac:spMkLst>
            <pc:docMk/>
            <pc:sldMk cId="1801298333" sldId="401"/>
            <ac:spMk id="211" creationId="{56BACD7F-C05B-5D74-1002-5F48D925A919}"/>
          </ac:spMkLst>
        </pc:spChg>
        <pc:spChg chg="add mod">
          <ac:chgData name="Juan Raúl Padrón Griffe" userId="385cb459f0ad6e5a" providerId="LiveId" clId="{4C21E65C-3DA1-42AC-8616-8D49EC08957B}" dt="2024-10-02T18:27:06.657" v="9396" actId="1076"/>
          <ac:spMkLst>
            <pc:docMk/>
            <pc:sldMk cId="1801298333" sldId="401"/>
            <ac:spMk id="212" creationId="{0C9EAACE-9767-EE70-F4A6-179C0D9E9317}"/>
          </ac:spMkLst>
        </pc:spChg>
        <pc:spChg chg="add mod">
          <ac:chgData name="Juan Raúl Padrón Griffe" userId="385cb459f0ad6e5a" providerId="LiveId" clId="{4C21E65C-3DA1-42AC-8616-8D49EC08957B}" dt="2024-10-02T18:27:06.657" v="9396" actId="1076"/>
          <ac:spMkLst>
            <pc:docMk/>
            <pc:sldMk cId="1801298333" sldId="401"/>
            <ac:spMk id="213" creationId="{CBDFDB96-C44C-E2CA-61AB-21D11443294F}"/>
          </ac:spMkLst>
        </pc:spChg>
        <pc:spChg chg="del">
          <ac:chgData name="Juan Raúl Padrón Griffe" userId="385cb459f0ad6e5a" providerId="LiveId" clId="{4C21E65C-3DA1-42AC-8616-8D49EC08957B}" dt="2024-10-02T18:26:00.068" v="9361" actId="478"/>
          <ac:spMkLst>
            <pc:docMk/>
            <pc:sldMk cId="1801298333" sldId="401"/>
            <ac:spMk id="214" creationId="{A07630B2-CC2C-8716-DE04-C629D58D2142}"/>
          </ac:spMkLst>
        </pc:spChg>
        <pc:spChg chg="add mod">
          <ac:chgData name="Juan Raúl Padrón Griffe" userId="385cb459f0ad6e5a" providerId="LiveId" clId="{4C21E65C-3DA1-42AC-8616-8D49EC08957B}" dt="2024-10-02T18:27:06.657" v="9396" actId="1076"/>
          <ac:spMkLst>
            <pc:docMk/>
            <pc:sldMk cId="1801298333" sldId="401"/>
            <ac:spMk id="215" creationId="{B1288AEB-3AF5-7003-5920-94986EB93CFF}"/>
          </ac:spMkLst>
        </pc:spChg>
        <pc:spChg chg="del">
          <ac:chgData name="Juan Raúl Padrón Griffe" userId="385cb459f0ad6e5a" providerId="LiveId" clId="{4C21E65C-3DA1-42AC-8616-8D49EC08957B}" dt="2024-10-02T18:26:00.068" v="9361" actId="478"/>
          <ac:spMkLst>
            <pc:docMk/>
            <pc:sldMk cId="1801298333" sldId="401"/>
            <ac:spMk id="216" creationId="{F036129E-A34A-7DF9-5495-A5347B913F7C}"/>
          </ac:spMkLst>
        </pc:spChg>
        <pc:spChg chg="del">
          <ac:chgData name="Juan Raúl Padrón Griffe" userId="385cb459f0ad6e5a" providerId="LiveId" clId="{4C21E65C-3DA1-42AC-8616-8D49EC08957B}" dt="2024-10-02T18:26:00.068" v="9361" actId="478"/>
          <ac:spMkLst>
            <pc:docMk/>
            <pc:sldMk cId="1801298333" sldId="401"/>
            <ac:spMk id="217" creationId="{4ECB1C2D-20F6-6C9C-AAA9-3A0CCB78CA3E}"/>
          </ac:spMkLst>
        </pc:spChg>
        <pc:spChg chg="add mod">
          <ac:chgData name="Juan Raúl Padrón Griffe" userId="385cb459f0ad6e5a" providerId="LiveId" clId="{4C21E65C-3DA1-42AC-8616-8D49EC08957B}" dt="2024-10-02T18:27:06.657" v="9396" actId="1076"/>
          <ac:spMkLst>
            <pc:docMk/>
            <pc:sldMk cId="1801298333" sldId="401"/>
            <ac:spMk id="218" creationId="{7A5ECAC1-4163-AD29-1CD9-DB417AD47E67}"/>
          </ac:spMkLst>
        </pc:spChg>
        <pc:spChg chg="add mod">
          <ac:chgData name="Juan Raúl Padrón Griffe" userId="385cb459f0ad6e5a" providerId="LiveId" clId="{4C21E65C-3DA1-42AC-8616-8D49EC08957B}" dt="2024-10-02T18:27:06.657" v="9396" actId="1076"/>
          <ac:spMkLst>
            <pc:docMk/>
            <pc:sldMk cId="1801298333" sldId="401"/>
            <ac:spMk id="219" creationId="{2CF6C239-A863-C0B8-EA98-E8C6ECEA1DCC}"/>
          </ac:spMkLst>
        </pc:spChg>
        <pc:spChg chg="add mod">
          <ac:chgData name="Juan Raúl Padrón Griffe" userId="385cb459f0ad6e5a" providerId="LiveId" clId="{4C21E65C-3DA1-42AC-8616-8D49EC08957B}" dt="2024-10-02T18:27:06.657" v="9396" actId="1076"/>
          <ac:spMkLst>
            <pc:docMk/>
            <pc:sldMk cId="1801298333" sldId="401"/>
            <ac:spMk id="220" creationId="{18F82DC7-46A1-9D03-59EE-781263DC20D0}"/>
          </ac:spMkLst>
        </pc:spChg>
        <pc:spChg chg="add mod">
          <ac:chgData name="Juan Raúl Padrón Griffe" userId="385cb459f0ad6e5a" providerId="LiveId" clId="{4C21E65C-3DA1-42AC-8616-8D49EC08957B}" dt="2024-10-02T18:27:06.657" v="9396" actId="1076"/>
          <ac:spMkLst>
            <pc:docMk/>
            <pc:sldMk cId="1801298333" sldId="401"/>
            <ac:spMk id="221" creationId="{39391525-E820-907C-5547-7F25C9F753BA}"/>
          </ac:spMkLst>
        </pc:spChg>
        <pc:spChg chg="add mod">
          <ac:chgData name="Juan Raúl Padrón Griffe" userId="385cb459f0ad6e5a" providerId="LiveId" clId="{4C21E65C-3DA1-42AC-8616-8D49EC08957B}" dt="2024-10-02T18:27:06.657" v="9396" actId="1076"/>
          <ac:spMkLst>
            <pc:docMk/>
            <pc:sldMk cId="1801298333" sldId="401"/>
            <ac:spMk id="222" creationId="{E1C52D5C-C55C-FFF2-AB16-9EEB697E1B35}"/>
          </ac:spMkLst>
        </pc:spChg>
        <pc:spChg chg="add mod">
          <ac:chgData name="Juan Raúl Padrón Griffe" userId="385cb459f0ad6e5a" providerId="LiveId" clId="{4C21E65C-3DA1-42AC-8616-8D49EC08957B}" dt="2024-10-02T18:27:06.657" v="9396" actId="1076"/>
          <ac:spMkLst>
            <pc:docMk/>
            <pc:sldMk cId="1801298333" sldId="401"/>
            <ac:spMk id="223" creationId="{1EFE5F60-881A-B8BC-1F1F-A04D1FB6E2FC}"/>
          </ac:spMkLst>
        </pc:spChg>
        <pc:spChg chg="add mod">
          <ac:chgData name="Juan Raúl Padrón Griffe" userId="385cb459f0ad6e5a" providerId="LiveId" clId="{4C21E65C-3DA1-42AC-8616-8D49EC08957B}" dt="2024-10-02T18:27:06.657" v="9396" actId="1076"/>
          <ac:spMkLst>
            <pc:docMk/>
            <pc:sldMk cId="1801298333" sldId="401"/>
            <ac:spMk id="224" creationId="{DDE37621-A11B-EA29-81C8-2E75EC6388AB}"/>
          </ac:spMkLst>
        </pc:spChg>
        <pc:spChg chg="add mod">
          <ac:chgData name="Juan Raúl Padrón Griffe" userId="385cb459f0ad6e5a" providerId="LiveId" clId="{4C21E65C-3DA1-42AC-8616-8D49EC08957B}" dt="2024-10-02T18:27:06.657" v="9396" actId="1076"/>
          <ac:spMkLst>
            <pc:docMk/>
            <pc:sldMk cId="1801298333" sldId="401"/>
            <ac:spMk id="225" creationId="{98D3AEED-9EB3-AF43-BF6C-245B50E38A51}"/>
          </ac:spMkLst>
        </pc:spChg>
        <pc:spChg chg="add mod">
          <ac:chgData name="Juan Raúl Padrón Griffe" userId="385cb459f0ad6e5a" providerId="LiveId" clId="{4C21E65C-3DA1-42AC-8616-8D49EC08957B}" dt="2024-10-02T18:27:06.657" v="9396" actId="1076"/>
          <ac:spMkLst>
            <pc:docMk/>
            <pc:sldMk cId="1801298333" sldId="401"/>
            <ac:spMk id="226" creationId="{0D2F43CA-29D4-1B75-6FCE-DB427C67519B}"/>
          </ac:spMkLst>
        </pc:spChg>
        <pc:spChg chg="add mod">
          <ac:chgData name="Juan Raúl Padrón Griffe" userId="385cb459f0ad6e5a" providerId="LiveId" clId="{4C21E65C-3DA1-42AC-8616-8D49EC08957B}" dt="2024-10-02T18:27:06.657" v="9396" actId="1076"/>
          <ac:spMkLst>
            <pc:docMk/>
            <pc:sldMk cId="1801298333" sldId="401"/>
            <ac:spMk id="227" creationId="{3922F73A-2B2B-487C-3EA3-4C2214514356}"/>
          </ac:spMkLst>
        </pc:spChg>
        <pc:spChg chg="add mod">
          <ac:chgData name="Juan Raúl Padrón Griffe" userId="385cb459f0ad6e5a" providerId="LiveId" clId="{4C21E65C-3DA1-42AC-8616-8D49EC08957B}" dt="2024-10-02T18:27:06.657" v="9396" actId="1076"/>
          <ac:spMkLst>
            <pc:docMk/>
            <pc:sldMk cId="1801298333" sldId="401"/>
            <ac:spMk id="228" creationId="{BF29AB9E-228A-FBF4-56CF-13E1BA40AB5F}"/>
          </ac:spMkLst>
        </pc:spChg>
        <pc:spChg chg="add mod">
          <ac:chgData name="Juan Raúl Padrón Griffe" userId="385cb459f0ad6e5a" providerId="LiveId" clId="{4C21E65C-3DA1-42AC-8616-8D49EC08957B}" dt="2024-10-02T18:27:06.657" v="9396" actId="1076"/>
          <ac:spMkLst>
            <pc:docMk/>
            <pc:sldMk cId="1801298333" sldId="401"/>
            <ac:spMk id="229" creationId="{5F2F310E-8077-61AF-619C-862A16FB7F94}"/>
          </ac:spMkLst>
        </pc:spChg>
        <pc:spChg chg="add mod">
          <ac:chgData name="Juan Raúl Padrón Griffe" userId="385cb459f0ad6e5a" providerId="LiveId" clId="{4C21E65C-3DA1-42AC-8616-8D49EC08957B}" dt="2024-10-02T18:27:06.657" v="9396" actId="1076"/>
          <ac:spMkLst>
            <pc:docMk/>
            <pc:sldMk cId="1801298333" sldId="401"/>
            <ac:spMk id="230" creationId="{730DA82B-1866-83CD-D2B8-EF93E5CE09C4}"/>
          </ac:spMkLst>
        </pc:spChg>
        <pc:spChg chg="add mod">
          <ac:chgData name="Juan Raúl Padrón Griffe" userId="385cb459f0ad6e5a" providerId="LiveId" clId="{4C21E65C-3DA1-42AC-8616-8D49EC08957B}" dt="2024-10-02T18:27:06.657" v="9396" actId="1076"/>
          <ac:spMkLst>
            <pc:docMk/>
            <pc:sldMk cId="1801298333" sldId="401"/>
            <ac:spMk id="231" creationId="{DD8B9F36-8D4B-C547-FCDB-BE2F4736142E}"/>
          </ac:spMkLst>
        </pc:spChg>
        <pc:spChg chg="add mod">
          <ac:chgData name="Juan Raúl Padrón Griffe" userId="385cb459f0ad6e5a" providerId="LiveId" clId="{4C21E65C-3DA1-42AC-8616-8D49EC08957B}" dt="2024-10-02T18:27:06.657" v="9396" actId="1076"/>
          <ac:spMkLst>
            <pc:docMk/>
            <pc:sldMk cId="1801298333" sldId="401"/>
            <ac:spMk id="233" creationId="{AF94566A-FA34-04E0-F272-90CCAFA52CBB}"/>
          </ac:spMkLst>
        </pc:spChg>
        <pc:spChg chg="add mod">
          <ac:chgData name="Juan Raúl Padrón Griffe" userId="385cb459f0ad6e5a" providerId="LiveId" clId="{4C21E65C-3DA1-42AC-8616-8D49EC08957B}" dt="2024-10-02T18:27:06.657" v="9396" actId="1076"/>
          <ac:spMkLst>
            <pc:docMk/>
            <pc:sldMk cId="1801298333" sldId="401"/>
            <ac:spMk id="235" creationId="{99EA7960-121E-DAC3-AA63-DAFCD6F69902}"/>
          </ac:spMkLst>
        </pc:spChg>
        <pc:spChg chg="add mod">
          <ac:chgData name="Juan Raúl Padrón Griffe" userId="385cb459f0ad6e5a" providerId="LiveId" clId="{4C21E65C-3DA1-42AC-8616-8D49EC08957B}" dt="2024-10-02T18:27:06.657" v="9396" actId="1076"/>
          <ac:spMkLst>
            <pc:docMk/>
            <pc:sldMk cId="1801298333" sldId="401"/>
            <ac:spMk id="236" creationId="{54F11353-7224-A09A-CF52-9742046582E5}"/>
          </ac:spMkLst>
        </pc:spChg>
        <pc:spChg chg="add mod">
          <ac:chgData name="Juan Raúl Padrón Griffe" userId="385cb459f0ad6e5a" providerId="LiveId" clId="{4C21E65C-3DA1-42AC-8616-8D49EC08957B}" dt="2024-10-02T18:27:06.657" v="9396" actId="1076"/>
          <ac:spMkLst>
            <pc:docMk/>
            <pc:sldMk cId="1801298333" sldId="401"/>
            <ac:spMk id="242" creationId="{37E52780-A3DF-F512-48AF-8BE64ACAF807}"/>
          </ac:spMkLst>
        </pc:spChg>
        <pc:spChg chg="add mod">
          <ac:chgData name="Juan Raúl Padrón Griffe" userId="385cb459f0ad6e5a" providerId="LiveId" clId="{4C21E65C-3DA1-42AC-8616-8D49EC08957B}" dt="2024-10-02T18:27:06.657" v="9396" actId="1076"/>
          <ac:spMkLst>
            <pc:docMk/>
            <pc:sldMk cId="1801298333" sldId="401"/>
            <ac:spMk id="243" creationId="{82238D78-20CB-2E4A-A880-A462EE977E2D}"/>
          </ac:spMkLst>
        </pc:spChg>
        <pc:spChg chg="add mod">
          <ac:chgData name="Juan Raúl Padrón Griffe" userId="385cb459f0ad6e5a" providerId="LiveId" clId="{4C21E65C-3DA1-42AC-8616-8D49EC08957B}" dt="2024-10-02T18:27:06.657" v="9396" actId="1076"/>
          <ac:spMkLst>
            <pc:docMk/>
            <pc:sldMk cId="1801298333" sldId="401"/>
            <ac:spMk id="244" creationId="{04130F29-F26A-F2FD-09C4-BE6D11A8F4D9}"/>
          </ac:spMkLst>
        </pc:spChg>
        <pc:spChg chg="add mod">
          <ac:chgData name="Juan Raúl Padrón Griffe" userId="385cb459f0ad6e5a" providerId="LiveId" clId="{4C21E65C-3DA1-42AC-8616-8D49EC08957B}" dt="2024-10-02T18:27:06.657" v="9396" actId="1076"/>
          <ac:spMkLst>
            <pc:docMk/>
            <pc:sldMk cId="1801298333" sldId="401"/>
            <ac:spMk id="245" creationId="{001FC74A-F1B7-7C21-925C-A17749B92D06}"/>
          </ac:spMkLst>
        </pc:spChg>
        <pc:spChg chg="add mod">
          <ac:chgData name="Juan Raúl Padrón Griffe" userId="385cb459f0ad6e5a" providerId="LiveId" clId="{4C21E65C-3DA1-42AC-8616-8D49EC08957B}" dt="2024-10-02T18:27:06.657" v="9396" actId="1076"/>
          <ac:spMkLst>
            <pc:docMk/>
            <pc:sldMk cId="1801298333" sldId="401"/>
            <ac:spMk id="246" creationId="{A8C3966C-62B8-C469-FF3E-E9B420EBF6C4}"/>
          </ac:spMkLst>
        </pc:spChg>
        <pc:spChg chg="add mod">
          <ac:chgData name="Juan Raúl Padrón Griffe" userId="385cb459f0ad6e5a" providerId="LiveId" clId="{4C21E65C-3DA1-42AC-8616-8D49EC08957B}" dt="2024-10-02T18:27:06.657" v="9396" actId="1076"/>
          <ac:spMkLst>
            <pc:docMk/>
            <pc:sldMk cId="1801298333" sldId="401"/>
            <ac:spMk id="247" creationId="{EC0DD3EB-E148-1A3D-6201-151A6C120BD5}"/>
          </ac:spMkLst>
        </pc:spChg>
        <pc:spChg chg="add mod">
          <ac:chgData name="Juan Raúl Padrón Griffe" userId="385cb459f0ad6e5a" providerId="LiveId" clId="{4C21E65C-3DA1-42AC-8616-8D49EC08957B}" dt="2024-10-02T18:27:06.657" v="9396" actId="1076"/>
          <ac:spMkLst>
            <pc:docMk/>
            <pc:sldMk cId="1801298333" sldId="401"/>
            <ac:spMk id="248" creationId="{319262E9-FA20-C3E3-B05B-DDA80BDA8913}"/>
          </ac:spMkLst>
        </pc:spChg>
        <pc:spChg chg="add mod">
          <ac:chgData name="Juan Raúl Padrón Griffe" userId="385cb459f0ad6e5a" providerId="LiveId" clId="{4C21E65C-3DA1-42AC-8616-8D49EC08957B}" dt="2024-10-02T18:27:06.657" v="9396" actId="1076"/>
          <ac:spMkLst>
            <pc:docMk/>
            <pc:sldMk cId="1801298333" sldId="401"/>
            <ac:spMk id="249" creationId="{E0C2DA49-AB5E-7DAF-0A82-223E3B24A21E}"/>
          </ac:spMkLst>
        </pc:spChg>
        <pc:spChg chg="add mod">
          <ac:chgData name="Juan Raúl Padrón Griffe" userId="385cb459f0ad6e5a" providerId="LiveId" clId="{4C21E65C-3DA1-42AC-8616-8D49EC08957B}" dt="2024-10-02T18:27:06.657" v="9396" actId="1076"/>
          <ac:spMkLst>
            <pc:docMk/>
            <pc:sldMk cId="1801298333" sldId="401"/>
            <ac:spMk id="250" creationId="{30815B4A-D5A3-A32E-ABE2-E167929069D4}"/>
          </ac:spMkLst>
        </pc:spChg>
        <pc:spChg chg="add mod">
          <ac:chgData name="Juan Raúl Padrón Griffe" userId="385cb459f0ad6e5a" providerId="LiveId" clId="{4C21E65C-3DA1-42AC-8616-8D49EC08957B}" dt="2024-10-02T18:27:06.657" v="9396" actId="1076"/>
          <ac:spMkLst>
            <pc:docMk/>
            <pc:sldMk cId="1801298333" sldId="401"/>
            <ac:spMk id="251" creationId="{B5368AA9-1D4B-E9BB-A482-9D028E5FC716}"/>
          </ac:spMkLst>
        </pc:spChg>
        <pc:spChg chg="add mod">
          <ac:chgData name="Juan Raúl Padrón Griffe" userId="385cb459f0ad6e5a" providerId="LiveId" clId="{4C21E65C-3DA1-42AC-8616-8D49EC08957B}" dt="2024-10-02T18:27:06.657" v="9396" actId="1076"/>
          <ac:spMkLst>
            <pc:docMk/>
            <pc:sldMk cId="1801298333" sldId="401"/>
            <ac:spMk id="252" creationId="{5E33AFE8-9B35-9BAF-1BFD-D68084BE502D}"/>
          </ac:spMkLst>
        </pc:spChg>
        <pc:spChg chg="add mod">
          <ac:chgData name="Juan Raúl Padrón Griffe" userId="385cb459f0ad6e5a" providerId="LiveId" clId="{4C21E65C-3DA1-42AC-8616-8D49EC08957B}" dt="2024-10-02T18:27:06.657" v="9396" actId="1076"/>
          <ac:spMkLst>
            <pc:docMk/>
            <pc:sldMk cId="1801298333" sldId="401"/>
            <ac:spMk id="253" creationId="{DB72A3FB-D2CE-FA0F-46C9-0F8EFCDCB125}"/>
          </ac:spMkLst>
        </pc:spChg>
        <pc:spChg chg="del">
          <ac:chgData name="Juan Raúl Padrón Griffe" userId="385cb459f0ad6e5a" providerId="LiveId" clId="{4C21E65C-3DA1-42AC-8616-8D49EC08957B}" dt="2024-10-02T18:26:00.068" v="9361" actId="478"/>
          <ac:spMkLst>
            <pc:docMk/>
            <pc:sldMk cId="1801298333" sldId="401"/>
            <ac:spMk id="259" creationId="{4CCFC665-D82A-D16C-DA30-EB7768B29F04}"/>
          </ac:spMkLst>
        </pc:spChg>
        <pc:spChg chg="del">
          <ac:chgData name="Juan Raúl Padrón Griffe" userId="385cb459f0ad6e5a" providerId="LiveId" clId="{4C21E65C-3DA1-42AC-8616-8D49EC08957B}" dt="2024-10-02T18:26:00.068" v="9361" actId="478"/>
          <ac:spMkLst>
            <pc:docMk/>
            <pc:sldMk cId="1801298333" sldId="401"/>
            <ac:spMk id="260" creationId="{7BD1B512-384A-1FED-4BDF-30145538338D}"/>
          </ac:spMkLst>
        </pc:spChg>
        <pc:spChg chg="del">
          <ac:chgData name="Juan Raúl Padrón Griffe" userId="385cb459f0ad6e5a" providerId="LiveId" clId="{4C21E65C-3DA1-42AC-8616-8D49EC08957B}" dt="2024-10-02T18:26:00.068" v="9361" actId="478"/>
          <ac:spMkLst>
            <pc:docMk/>
            <pc:sldMk cId="1801298333" sldId="401"/>
            <ac:spMk id="261" creationId="{C7E87DBA-F641-6B98-1C82-9DFB8BB46DFA}"/>
          </ac:spMkLst>
        </pc:spChg>
        <pc:spChg chg="del">
          <ac:chgData name="Juan Raúl Padrón Griffe" userId="385cb459f0ad6e5a" providerId="LiveId" clId="{4C21E65C-3DA1-42AC-8616-8D49EC08957B}" dt="2024-10-02T18:26:00.068" v="9361" actId="478"/>
          <ac:spMkLst>
            <pc:docMk/>
            <pc:sldMk cId="1801298333" sldId="401"/>
            <ac:spMk id="262" creationId="{B4CF128F-7B93-FFB0-8661-3FB55012B8FB}"/>
          </ac:spMkLst>
        </pc:spChg>
        <pc:spChg chg="del">
          <ac:chgData name="Juan Raúl Padrón Griffe" userId="385cb459f0ad6e5a" providerId="LiveId" clId="{4C21E65C-3DA1-42AC-8616-8D49EC08957B}" dt="2024-10-02T18:26:00.068" v="9361" actId="478"/>
          <ac:spMkLst>
            <pc:docMk/>
            <pc:sldMk cId="1801298333" sldId="401"/>
            <ac:spMk id="263" creationId="{D386296D-7B01-C52A-1481-9CD0994D88BD}"/>
          </ac:spMkLst>
        </pc:spChg>
        <pc:spChg chg="del">
          <ac:chgData name="Juan Raúl Padrón Griffe" userId="385cb459f0ad6e5a" providerId="LiveId" clId="{4C21E65C-3DA1-42AC-8616-8D49EC08957B}" dt="2024-10-02T18:26:00.068" v="9361" actId="478"/>
          <ac:spMkLst>
            <pc:docMk/>
            <pc:sldMk cId="1801298333" sldId="401"/>
            <ac:spMk id="264" creationId="{AD171DDB-BDCE-F980-65E8-5C44F9F33419}"/>
          </ac:spMkLst>
        </pc:spChg>
        <pc:spChg chg="del">
          <ac:chgData name="Juan Raúl Padrón Griffe" userId="385cb459f0ad6e5a" providerId="LiveId" clId="{4C21E65C-3DA1-42AC-8616-8D49EC08957B}" dt="2024-10-02T18:26:00.068" v="9361" actId="478"/>
          <ac:spMkLst>
            <pc:docMk/>
            <pc:sldMk cId="1801298333" sldId="401"/>
            <ac:spMk id="265" creationId="{DA6E9A9A-D723-E190-43A3-266DC27DC306}"/>
          </ac:spMkLst>
        </pc:spChg>
        <pc:spChg chg="del">
          <ac:chgData name="Juan Raúl Padrón Griffe" userId="385cb459f0ad6e5a" providerId="LiveId" clId="{4C21E65C-3DA1-42AC-8616-8D49EC08957B}" dt="2024-10-02T18:26:00.068" v="9361" actId="478"/>
          <ac:spMkLst>
            <pc:docMk/>
            <pc:sldMk cId="1801298333" sldId="401"/>
            <ac:spMk id="266" creationId="{DF13AD72-F15A-9C01-8C48-E0044BB780FA}"/>
          </ac:spMkLst>
        </pc:spChg>
        <pc:spChg chg="del">
          <ac:chgData name="Juan Raúl Padrón Griffe" userId="385cb459f0ad6e5a" providerId="LiveId" clId="{4C21E65C-3DA1-42AC-8616-8D49EC08957B}" dt="2024-10-02T18:26:00.068" v="9361" actId="478"/>
          <ac:spMkLst>
            <pc:docMk/>
            <pc:sldMk cId="1801298333" sldId="401"/>
            <ac:spMk id="267" creationId="{B66F9B0C-84FF-9558-0E9F-A1FC7E1AC479}"/>
          </ac:spMkLst>
        </pc:spChg>
        <pc:spChg chg="del">
          <ac:chgData name="Juan Raúl Padrón Griffe" userId="385cb459f0ad6e5a" providerId="LiveId" clId="{4C21E65C-3DA1-42AC-8616-8D49EC08957B}" dt="2024-10-02T18:26:00.068" v="9361" actId="478"/>
          <ac:spMkLst>
            <pc:docMk/>
            <pc:sldMk cId="1801298333" sldId="401"/>
            <ac:spMk id="268" creationId="{5D349E15-12A1-FF14-9D91-6E7AAF3EF31F}"/>
          </ac:spMkLst>
        </pc:spChg>
        <pc:spChg chg="del">
          <ac:chgData name="Juan Raúl Padrón Griffe" userId="385cb459f0ad6e5a" providerId="LiveId" clId="{4C21E65C-3DA1-42AC-8616-8D49EC08957B}" dt="2024-10-02T18:26:00.068" v="9361" actId="478"/>
          <ac:spMkLst>
            <pc:docMk/>
            <pc:sldMk cId="1801298333" sldId="401"/>
            <ac:spMk id="269" creationId="{6F1AA87F-527E-9E61-E069-2CD9B019F618}"/>
          </ac:spMkLst>
        </pc:spChg>
        <pc:spChg chg="del">
          <ac:chgData name="Juan Raúl Padrón Griffe" userId="385cb459f0ad6e5a" providerId="LiveId" clId="{4C21E65C-3DA1-42AC-8616-8D49EC08957B}" dt="2024-10-02T18:26:00.068" v="9361" actId="478"/>
          <ac:spMkLst>
            <pc:docMk/>
            <pc:sldMk cId="1801298333" sldId="401"/>
            <ac:spMk id="270" creationId="{D31654FE-8214-A3A4-EC85-01D7BFBDE0AB}"/>
          </ac:spMkLst>
        </pc:spChg>
        <pc:spChg chg="add mod">
          <ac:chgData name="Juan Raúl Padrón Griffe" userId="385cb459f0ad6e5a" providerId="LiveId" clId="{4C21E65C-3DA1-42AC-8616-8D49EC08957B}" dt="2024-10-02T18:27:06.657" v="9396" actId="1076"/>
          <ac:spMkLst>
            <pc:docMk/>
            <pc:sldMk cId="1801298333" sldId="401"/>
            <ac:spMk id="271" creationId="{DC2234BE-1BC0-A573-A897-0EC0C5516B0F}"/>
          </ac:spMkLst>
        </pc:spChg>
        <pc:spChg chg="add mod">
          <ac:chgData name="Juan Raúl Padrón Griffe" userId="385cb459f0ad6e5a" providerId="LiveId" clId="{4C21E65C-3DA1-42AC-8616-8D49EC08957B}" dt="2024-10-02T18:27:06.657" v="9396" actId="1076"/>
          <ac:spMkLst>
            <pc:docMk/>
            <pc:sldMk cId="1801298333" sldId="401"/>
            <ac:spMk id="272" creationId="{843DBB2D-DC7B-B765-C9B8-56C331D4C055}"/>
          </ac:spMkLst>
        </pc:spChg>
        <pc:spChg chg="add mod">
          <ac:chgData name="Juan Raúl Padrón Griffe" userId="385cb459f0ad6e5a" providerId="LiveId" clId="{4C21E65C-3DA1-42AC-8616-8D49EC08957B}" dt="2024-10-02T18:27:06.657" v="9396" actId="1076"/>
          <ac:spMkLst>
            <pc:docMk/>
            <pc:sldMk cId="1801298333" sldId="401"/>
            <ac:spMk id="273" creationId="{B12CC5DE-910A-AAC5-77D3-A33DCDC83E2D}"/>
          </ac:spMkLst>
        </pc:spChg>
        <pc:spChg chg="add mod">
          <ac:chgData name="Juan Raúl Padrón Griffe" userId="385cb459f0ad6e5a" providerId="LiveId" clId="{4C21E65C-3DA1-42AC-8616-8D49EC08957B}" dt="2024-10-02T18:27:06.657" v="9396" actId="1076"/>
          <ac:spMkLst>
            <pc:docMk/>
            <pc:sldMk cId="1801298333" sldId="401"/>
            <ac:spMk id="274" creationId="{87CFE611-1B6F-4D64-A575-736EBDDA621E}"/>
          </ac:spMkLst>
        </pc:spChg>
        <pc:spChg chg="add mod">
          <ac:chgData name="Juan Raúl Padrón Griffe" userId="385cb459f0ad6e5a" providerId="LiveId" clId="{4C21E65C-3DA1-42AC-8616-8D49EC08957B}" dt="2024-10-02T18:27:06.657" v="9396" actId="1076"/>
          <ac:spMkLst>
            <pc:docMk/>
            <pc:sldMk cId="1801298333" sldId="401"/>
            <ac:spMk id="275" creationId="{E3495EC8-9A74-9310-B0F3-69DC661CA056}"/>
          </ac:spMkLst>
        </pc:spChg>
        <pc:spChg chg="add mod">
          <ac:chgData name="Juan Raúl Padrón Griffe" userId="385cb459f0ad6e5a" providerId="LiveId" clId="{4C21E65C-3DA1-42AC-8616-8D49EC08957B}" dt="2024-10-02T18:27:06.657" v="9396" actId="1076"/>
          <ac:spMkLst>
            <pc:docMk/>
            <pc:sldMk cId="1801298333" sldId="401"/>
            <ac:spMk id="276" creationId="{A33FDC59-54B6-D3E2-0F28-A0923651CE2E}"/>
          </ac:spMkLst>
        </pc:spChg>
        <pc:spChg chg="add mod">
          <ac:chgData name="Juan Raúl Padrón Griffe" userId="385cb459f0ad6e5a" providerId="LiveId" clId="{4C21E65C-3DA1-42AC-8616-8D49EC08957B}" dt="2024-10-02T18:27:06.657" v="9396" actId="1076"/>
          <ac:spMkLst>
            <pc:docMk/>
            <pc:sldMk cId="1801298333" sldId="401"/>
            <ac:spMk id="277" creationId="{BC199D73-D322-C232-D878-4C3B85FC3057}"/>
          </ac:spMkLst>
        </pc:spChg>
        <pc:spChg chg="add mod">
          <ac:chgData name="Juan Raúl Padrón Griffe" userId="385cb459f0ad6e5a" providerId="LiveId" clId="{4C21E65C-3DA1-42AC-8616-8D49EC08957B}" dt="2024-10-02T18:27:06.657" v="9396" actId="1076"/>
          <ac:spMkLst>
            <pc:docMk/>
            <pc:sldMk cId="1801298333" sldId="401"/>
            <ac:spMk id="278" creationId="{4AB46729-B158-B78B-1772-C20CFC2BE6CE}"/>
          </ac:spMkLst>
        </pc:spChg>
        <pc:spChg chg="add mod">
          <ac:chgData name="Juan Raúl Padrón Griffe" userId="385cb459f0ad6e5a" providerId="LiveId" clId="{4C21E65C-3DA1-42AC-8616-8D49EC08957B}" dt="2024-10-02T18:27:06.657" v="9396" actId="1076"/>
          <ac:spMkLst>
            <pc:docMk/>
            <pc:sldMk cId="1801298333" sldId="401"/>
            <ac:spMk id="279" creationId="{01F92773-ED59-11F0-B3C5-83E552DC389B}"/>
          </ac:spMkLst>
        </pc:spChg>
        <pc:spChg chg="add mod">
          <ac:chgData name="Juan Raúl Padrón Griffe" userId="385cb459f0ad6e5a" providerId="LiveId" clId="{4C21E65C-3DA1-42AC-8616-8D49EC08957B}" dt="2024-10-02T18:27:06.657" v="9396" actId="1076"/>
          <ac:spMkLst>
            <pc:docMk/>
            <pc:sldMk cId="1801298333" sldId="401"/>
            <ac:spMk id="280" creationId="{458581E1-AF08-E360-2674-8A4BD6E2D4F4}"/>
          </ac:spMkLst>
        </pc:spChg>
        <pc:spChg chg="add mod">
          <ac:chgData name="Juan Raúl Padrón Griffe" userId="385cb459f0ad6e5a" providerId="LiveId" clId="{4C21E65C-3DA1-42AC-8616-8D49EC08957B}" dt="2024-10-02T18:27:06.657" v="9396" actId="1076"/>
          <ac:spMkLst>
            <pc:docMk/>
            <pc:sldMk cId="1801298333" sldId="401"/>
            <ac:spMk id="281" creationId="{7454B7B3-6868-6C14-C810-A5C804ED0831}"/>
          </ac:spMkLst>
        </pc:spChg>
        <pc:spChg chg="add mod">
          <ac:chgData name="Juan Raúl Padrón Griffe" userId="385cb459f0ad6e5a" providerId="LiveId" clId="{4C21E65C-3DA1-42AC-8616-8D49EC08957B}" dt="2024-10-02T18:27:06.657" v="9396" actId="1076"/>
          <ac:spMkLst>
            <pc:docMk/>
            <pc:sldMk cId="1801298333" sldId="401"/>
            <ac:spMk id="282" creationId="{D1D3DE9D-50E3-734D-B9A7-F28AA88B58B4}"/>
          </ac:spMkLst>
        </pc:spChg>
        <pc:spChg chg="add mod">
          <ac:chgData name="Juan Raúl Padrón Griffe" userId="385cb459f0ad6e5a" providerId="LiveId" clId="{4C21E65C-3DA1-42AC-8616-8D49EC08957B}" dt="2024-10-02T18:27:06.657" v="9396" actId="1076"/>
          <ac:spMkLst>
            <pc:docMk/>
            <pc:sldMk cId="1801298333" sldId="401"/>
            <ac:spMk id="283" creationId="{B24412ED-E4C0-8D08-F5C7-04EC53560F4D}"/>
          </ac:spMkLst>
        </pc:spChg>
        <pc:spChg chg="add mod">
          <ac:chgData name="Juan Raúl Padrón Griffe" userId="385cb459f0ad6e5a" providerId="LiveId" clId="{4C21E65C-3DA1-42AC-8616-8D49EC08957B}" dt="2024-10-02T18:27:06.657" v="9396" actId="1076"/>
          <ac:spMkLst>
            <pc:docMk/>
            <pc:sldMk cId="1801298333" sldId="401"/>
            <ac:spMk id="284" creationId="{72DB014A-E67E-23B3-E653-0D20402E0C84}"/>
          </ac:spMkLst>
        </pc:spChg>
        <pc:spChg chg="add mod">
          <ac:chgData name="Juan Raúl Padrón Griffe" userId="385cb459f0ad6e5a" providerId="LiveId" clId="{4C21E65C-3DA1-42AC-8616-8D49EC08957B}" dt="2024-10-02T18:27:06.657" v="9396" actId="1076"/>
          <ac:spMkLst>
            <pc:docMk/>
            <pc:sldMk cId="1801298333" sldId="401"/>
            <ac:spMk id="285" creationId="{3CBC9AFC-822A-595C-76E7-66D0430EF881}"/>
          </ac:spMkLst>
        </pc:spChg>
        <pc:spChg chg="mod">
          <ac:chgData name="Juan Raúl Padrón Griffe" userId="385cb459f0ad6e5a" providerId="LiveId" clId="{4C21E65C-3DA1-42AC-8616-8D49EC08957B}" dt="2024-10-02T18:26:36.872" v="9394"/>
          <ac:spMkLst>
            <pc:docMk/>
            <pc:sldMk cId="1801298333" sldId="401"/>
            <ac:spMk id="287" creationId="{043DE32B-D8F5-DA53-45CB-2892C6B054A7}"/>
          </ac:spMkLst>
        </pc:spChg>
        <pc:spChg chg="mod">
          <ac:chgData name="Juan Raúl Padrón Griffe" userId="385cb459f0ad6e5a" providerId="LiveId" clId="{4C21E65C-3DA1-42AC-8616-8D49EC08957B}" dt="2024-10-02T18:26:36.872" v="9394"/>
          <ac:spMkLst>
            <pc:docMk/>
            <pc:sldMk cId="1801298333" sldId="401"/>
            <ac:spMk id="288" creationId="{B1EEF2D5-F36A-103F-4688-7DD63FBDC004}"/>
          </ac:spMkLst>
        </pc:spChg>
        <pc:spChg chg="mod">
          <ac:chgData name="Juan Raúl Padrón Griffe" userId="385cb459f0ad6e5a" providerId="LiveId" clId="{4C21E65C-3DA1-42AC-8616-8D49EC08957B}" dt="2024-10-02T18:26:36.872" v="9394"/>
          <ac:spMkLst>
            <pc:docMk/>
            <pc:sldMk cId="1801298333" sldId="401"/>
            <ac:spMk id="289" creationId="{50A20784-97FF-5DB7-5A48-8FA0694A7619}"/>
          </ac:spMkLst>
        </pc:spChg>
        <pc:spChg chg="mod">
          <ac:chgData name="Juan Raúl Padrón Griffe" userId="385cb459f0ad6e5a" providerId="LiveId" clId="{4C21E65C-3DA1-42AC-8616-8D49EC08957B}" dt="2024-10-02T18:26:36.872" v="9394"/>
          <ac:spMkLst>
            <pc:docMk/>
            <pc:sldMk cId="1801298333" sldId="401"/>
            <ac:spMk id="290" creationId="{58B88525-E98F-EE87-D731-85CFA989B970}"/>
          </ac:spMkLst>
        </pc:spChg>
        <pc:spChg chg="mod">
          <ac:chgData name="Juan Raúl Padrón Griffe" userId="385cb459f0ad6e5a" providerId="LiveId" clId="{4C21E65C-3DA1-42AC-8616-8D49EC08957B}" dt="2024-10-02T18:26:36.872" v="9394"/>
          <ac:spMkLst>
            <pc:docMk/>
            <pc:sldMk cId="1801298333" sldId="401"/>
            <ac:spMk id="291" creationId="{2CB5C513-C4CE-D0C7-3725-28EC0F8CBD94}"/>
          </ac:spMkLst>
        </pc:spChg>
        <pc:spChg chg="del">
          <ac:chgData name="Juan Raúl Padrón Griffe" userId="385cb459f0ad6e5a" providerId="LiveId" clId="{4C21E65C-3DA1-42AC-8616-8D49EC08957B}" dt="2024-10-02T18:26:00.068" v="9361" actId="478"/>
          <ac:spMkLst>
            <pc:docMk/>
            <pc:sldMk cId="1801298333" sldId="401"/>
            <ac:spMk id="318" creationId="{EB9B6069-497A-7AEB-A2D0-E12F16BA0645}"/>
          </ac:spMkLst>
        </pc:spChg>
        <pc:spChg chg="del">
          <ac:chgData name="Juan Raúl Padrón Griffe" userId="385cb459f0ad6e5a" providerId="LiveId" clId="{4C21E65C-3DA1-42AC-8616-8D49EC08957B}" dt="2024-10-02T18:26:00.068" v="9361" actId="478"/>
          <ac:spMkLst>
            <pc:docMk/>
            <pc:sldMk cId="1801298333" sldId="401"/>
            <ac:spMk id="319" creationId="{49776DD3-A9CA-917D-E135-1330724769BC}"/>
          </ac:spMkLst>
        </pc:spChg>
        <pc:spChg chg="del">
          <ac:chgData name="Juan Raúl Padrón Griffe" userId="385cb459f0ad6e5a" providerId="LiveId" clId="{4C21E65C-3DA1-42AC-8616-8D49EC08957B}" dt="2024-10-02T18:26:00.068" v="9361" actId="478"/>
          <ac:spMkLst>
            <pc:docMk/>
            <pc:sldMk cId="1801298333" sldId="401"/>
            <ac:spMk id="320" creationId="{F57BB0D9-EFAA-4BE5-17AE-CCA1BF9F670D}"/>
          </ac:spMkLst>
        </pc:spChg>
        <pc:spChg chg="del">
          <ac:chgData name="Juan Raúl Padrón Griffe" userId="385cb459f0ad6e5a" providerId="LiveId" clId="{4C21E65C-3DA1-42AC-8616-8D49EC08957B}" dt="2024-10-02T18:26:00.068" v="9361" actId="478"/>
          <ac:spMkLst>
            <pc:docMk/>
            <pc:sldMk cId="1801298333" sldId="401"/>
            <ac:spMk id="321" creationId="{C3C2992A-1B70-AB24-A085-B91ED568564F}"/>
          </ac:spMkLst>
        </pc:spChg>
        <pc:spChg chg="del">
          <ac:chgData name="Juan Raúl Padrón Griffe" userId="385cb459f0ad6e5a" providerId="LiveId" clId="{4C21E65C-3DA1-42AC-8616-8D49EC08957B}" dt="2024-10-02T18:26:00.068" v="9361" actId="478"/>
          <ac:spMkLst>
            <pc:docMk/>
            <pc:sldMk cId="1801298333" sldId="401"/>
            <ac:spMk id="322" creationId="{56827739-3E86-3A77-28BF-780036D1D96F}"/>
          </ac:spMkLst>
        </pc:spChg>
        <pc:spChg chg="del">
          <ac:chgData name="Juan Raúl Padrón Griffe" userId="385cb459f0ad6e5a" providerId="LiveId" clId="{4C21E65C-3DA1-42AC-8616-8D49EC08957B}" dt="2024-10-02T18:26:00.068" v="9361" actId="478"/>
          <ac:spMkLst>
            <pc:docMk/>
            <pc:sldMk cId="1801298333" sldId="401"/>
            <ac:spMk id="323" creationId="{CD1E5119-38D8-151D-B638-BD0594226A87}"/>
          </ac:spMkLst>
        </pc:spChg>
        <pc:spChg chg="del">
          <ac:chgData name="Juan Raúl Padrón Griffe" userId="385cb459f0ad6e5a" providerId="LiveId" clId="{4C21E65C-3DA1-42AC-8616-8D49EC08957B}" dt="2024-10-02T18:26:00.068" v="9361" actId="478"/>
          <ac:spMkLst>
            <pc:docMk/>
            <pc:sldMk cId="1801298333" sldId="401"/>
            <ac:spMk id="324" creationId="{CD89EB92-97CB-7333-98A1-845176817D30}"/>
          </ac:spMkLst>
        </pc:spChg>
        <pc:spChg chg="del">
          <ac:chgData name="Juan Raúl Padrón Griffe" userId="385cb459f0ad6e5a" providerId="LiveId" clId="{4C21E65C-3DA1-42AC-8616-8D49EC08957B}" dt="2024-10-02T18:26:00.068" v="9361" actId="478"/>
          <ac:spMkLst>
            <pc:docMk/>
            <pc:sldMk cId="1801298333" sldId="401"/>
            <ac:spMk id="325" creationId="{6CA564FE-A5C9-643A-2D44-F2AEE1FB6D26}"/>
          </ac:spMkLst>
        </pc:spChg>
        <pc:spChg chg="del">
          <ac:chgData name="Juan Raúl Padrón Griffe" userId="385cb459f0ad6e5a" providerId="LiveId" clId="{4C21E65C-3DA1-42AC-8616-8D49EC08957B}" dt="2024-10-02T18:26:00.068" v="9361" actId="478"/>
          <ac:spMkLst>
            <pc:docMk/>
            <pc:sldMk cId="1801298333" sldId="401"/>
            <ac:spMk id="326" creationId="{6923929F-571D-BD4F-E971-714758EFB71F}"/>
          </ac:spMkLst>
        </pc:spChg>
        <pc:spChg chg="del">
          <ac:chgData name="Juan Raúl Padrón Griffe" userId="385cb459f0ad6e5a" providerId="LiveId" clId="{4C21E65C-3DA1-42AC-8616-8D49EC08957B}" dt="2024-10-02T18:26:00.068" v="9361" actId="478"/>
          <ac:spMkLst>
            <pc:docMk/>
            <pc:sldMk cId="1801298333" sldId="401"/>
            <ac:spMk id="327" creationId="{6AD2A96A-2287-DAC5-F10B-EB1B9F905134}"/>
          </ac:spMkLst>
        </pc:spChg>
        <pc:spChg chg="del">
          <ac:chgData name="Juan Raúl Padrón Griffe" userId="385cb459f0ad6e5a" providerId="LiveId" clId="{4C21E65C-3DA1-42AC-8616-8D49EC08957B}" dt="2024-10-02T18:26:00.068" v="9361" actId="478"/>
          <ac:spMkLst>
            <pc:docMk/>
            <pc:sldMk cId="1801298333" sldId="401"/>
            <ac:spMk id="328" creationId="{511B0515-463B-1231-A31F-BE5ECF923A4A}"/>
          </ac:spMkLst>
        </pc:spChg>
        <pc:spChg chg="del">
          <ac:chgData name="Juan Raúl Padrón Griffe" userId="385cb459f0ad6e5a" providerId="LiveId" clId="{4C21E65C-3DA1-42AC-8616-8D49EC08957B}" dt="2024-10-02T18:26:00.068" v="9361" actId="478"/>
          <ac:spMkLst>
            <pc:docMk/>
            <pc:sldMk cId="1801298333" sldId="401"/>
            <ac:spMk id="329" creationId="{8C967F6B-E429-2ED7-71F6-5F4351D9DDD9}"/>
          </ac:spMkLst>
        </pc:spChg>
        <pc:spChg chg="del">
          <ac:chgData name="Juan Raúl Padrón Griffe" userId="385cb459f0ad6e5a" providerId="LiveId" clId="{4C21E65C-3DA1-42AC-8616-8D49EC08957B}" dt="2024-10-02T18:26:00.068" v="9361" actId="478"/>
          <ac:spMkLst>
            <pc:docMk/>
            <pc:sldMk cId="1801298333" sldId="401"/>
            <ac:spMk id="330" creationId="{7AD8DA9E-ABDE-FABB-5592-C4F4F547C161}"/>
          </ac:spMkLst>
        </pc:spChg>
        <pc:spChg chg="del">
          <ac:chgData name="Juan Raúl Padrón Griffe" userId="385cb459f0ad6e5a" providerId="LiveId" clId="{4C21E65C-3DA1-42AC-8616-8D49EC08957B}" dt="2024-10-02T18:26:00.068" v="9361" actId="478"/>
          <ac:spMkLst>
            <pc:docMk/>
            <pc:sldMk cId="1801298333" sldId="401"/>
            <ac:spMk id="331" creationId="{56DFC7BC-3091-EA1A-1116-22BF95D9CB29}"/>
          </ac:spMkLst>
        </pc:spChg>
        <pc:spChg chg="del">
          <ac:chgData name="Juan Raúl Padrón Griffe" userId="385cb459f0ad6e5a" providerId="LiveId" clId="{4C21E65C-3DA1-42AC-8616-8D49EC08957B}" dt="2024-10-02T18:26:00.068" v="9361" actId="478"/>
          <ac:spMkLst>
            <pc:docMk/>
            <pc:sldMk cId="1801298333" sldId="401"/>
            <ac:spMk id="332" creationId="{A72D33ED-DB4B-1BDE-6CC7-D852780A4CF2}"/>
          </ac:spMkLst>
        </pc:spChg>
        <pc:spChg chg="del">
          <ac:chgData name="Juan Raúl Padrón Griffe" userId="385cb459f0ad6e5a" providerId="LiveId" clId="{4C21E65C-3DA1-42AC-8616-8D49EC08957B}" dt="2024-10-02T18:26:00.068" v="9361" actId="478"/>
          <ac:spMkLst>
            <pc:docMk/>
            <pc:sldMk cId="1801298333" sldId="401"/>
            <ac:spMk id="333" creationId="{4974E54A-AC51-0065-9B16-FE63F0055BE4}"/>
          </ac:spMkLst>
        </pc:spChg>
        <pc:spChg chg="del">
          <ac:chgData name="Juan Raúl Padrón Griffe" userId="385cb459f0ad6e5a" providerId="LiveId" clId="{4C21E65C-3DA1-42AC-8616-8D49EC08957B}" dt="2024-10-02T18:26:00.068" v="9361" actId="478"/>
          <ac:spMkLst>
            <pc:docMk/>
            <pc:sldMk cId="1801298333" sldId="401"/>
            <ac:spMk id="334" creationId="{8347DDED-29BD-F078-13F7-8FE61C63ECA6}"/>
          </ac:spMkLst>
        </pc:spChg>
        <pc:spChg chg="del">
          <ac:chgData name="Juan Raúl Padrón Griffe" userId="385cb459f0ad6e5a" providerId="LiveId" clId="{4C21E65C-3DA1-42AC-8616-8D49EC08957B}" dt="2024-10-02T18:26:00.068" v="9361" actId="478"/>
          <ac:spMkLst>
            <pc:docMk/>
            <pc:sldMk cId="1801298333" sldId="401"/>
            <ac:spMk id="335" creationId="{DC74107D-A07B-B87F-2C69-A2E832C1CCA5}"/>
          </ac:spMkLst>
        </pc:spChg>
        <pc:spChg chg="del">
          <ac:chgData name="Juan Raúl Padrón Griffe" userId="385cb459f0ad6e5a" providerId="LiveId" clId="{4C21E65C-3DA1-42AC-8616-8D49EC08957B}" dt="2024-10-02T18:26:00.068" v="9361" actId="478"/>
          <ac:spMkLst>
            <pc:docMk/>
            <pc:sldMk cId="1801298333" sldId="401"/>
            <ac:spMk id="336" creationId="{5F2DB1C9-9867-9C5E-EB3C-7C2FB2493CE9}"/>
          </ac:spMkLst>
        </pc:spChg>
        <pc:spChg chg="del">
          <ac:chgData name="Juan Raúl Padrón Griffe" userId="385cb459f0ad6e5a" providerId="LiveId" clId="{4C21E65C-3DA1-42AC-8616-8D49EC08957B}" dt="2024-10-02T18:26:00.068" v="9361" actId="478"/>
          <ac:spMkLst>
            <pc:docMk/>
            <pc:sldMk cId="1801298333" sldId="401"/>
            <ac:spMk id="337" creationId="{3A9E19A4-97C2-F933-F8B7-875CA32B454B}"/>
          </ac:spMkLst>
        </pc:spChg>
        <pc:spChg chg="del">
          <ac:chgData name="Juan Raúl Padrón Griffe" userId="385cb459f0ad6e5a" providerId="LiveId" clId="{4C21E65C-3DA1-42AC-8616-8D49EC08957B}" dt="2024-10-02T18:26:00.068" v="9361" actId="478"/>
          <ac:spMkLst>
            <pc:docMk/>
            <pc:sldMk cId="1801298333" sldId="401"/>
            <ac:spMk id="338" creationId="{65CD7E5A-0DE3-7201-3721-390E6F334204}"/>
          </ac:spMkLst>
        </pc:spChg>
        <pc:spChg chg="del">
          <ac:chgData name="Juan Raúl Padrón Griffe" userId="385cb459f0ad6e5a" providerId="LiveId" clId="{4C21E65C-3DA1-42AC-8616-8D49EC08957B}" dt="2024-10-02T18:26:00.068" v="9361" actId="478"/>
          <ac:spMkLst>
            <pc:docMk/>
            <pc:sldMk cId="1801298333" sldId="401"/>
            <ac:spMk id="339" creationId="{F2CAB755-EB4A-65C1-CDB3-E66BB6E933B5}"/>
          </ac:spMkLst>
        </pc:spChg>
        <pc:spChg chg="del">
          <ac:chgData name="Juan Raúl Padrón Griffe" userId="385cb459f0ad6e5a" providerId="LiveId" clId="{4C21E65C-3DA1-42AC-8616-8D49EC08957B}" dt="2024-10-02T18:26:00.068" v="9361" actId="478"/>
          <ac:spMkLst>
            <pc:docMk/>
            <pc:sldMk cId="1801298333" sldId="401"/>
            <ac:spMk id="340" creationId="{098440DD-6234-9385-8378-CE04FB301FE3}"/>
          </ac:spMkLst>
        </pc:spChg>
        <pc:spChg chg="del">
          <ac:chgData name="Juan Raúl Padrón Griffe" userId="385cb459f0ad6e5a" providerId="LiveId" clId="{4C21E65C-3DA1-42AC-8616-8D49EC08957B}" dt="2024-10-02T18:26:00.068" v="9361" actId="478"/>
          <ac:spMkLst>
            <pc:docMk/>
            <pc:sldMk cId="1801298333" sldId="401"/>
            <ac:spMk id="341" creationId="{6C0E2254-2DF6-2974-3E7C-0F99C4FA8167}"/>
          </ac:spMkLst>
        </pc:spChg>
        <pc:spChg chg="del">
          <ac:chgData name="Juan Raúl Padrón Griffe" userId="385cb459f0ad6e5a" providerId="LiveId" clId="{4C21E65C-3DA1-42AC-8616-8D49EC08957B}" dt="2024-10-02T18:26:00.068" v="9361" actId="478"/>
          <ac:spMkLst>
            <pc:docMk/>
            <pc:sldMk cId="1801298333" sldId="401"/>
            <ac:spMk id="342" creationId="{F5959462-6D59-0C79-97A3-2953A5F9E814}"/>
          </ac:spMkLst>
        </pc:spChg>
        <pc:spChg chg="del">
          <ac:chgData name="Juan Raúl Padrón Griffe" userId="385cb459f0ad6e5a" providerId="LiveId" clId="{4C21E65C-3DA1-42AC-8616-8D49EC08957B}" dt="2024-10-02T18:26:00.068" v="9361" actId="478"/>
          <ac:spMkLst>
            <pc:docMk/>
            <pc:sldMk cId="1801298333" sldId="401"/>
            <ac:spMk id="343" creationId="{D07D3FE4-E95C-C9A9-C329-EED06BAC18F3}"/>
          </ac:spMkLst>
        </pc:spChg>
        <pc:spChg chg="del">
          <ac:chgData name="Juan Raúl Padrón Griffe" userId="385cb459f0ad6e5a" providerId="LiveId" clId="{4C21E65C-3DA1-42AC-8616-8D49EC08957B}" dt="2024-10-02T18:26:00.068" v="9361" actId="478"/>
          <ac:spMkLst>
            <pc:docMk/>
            <pc:sldMk cId="1801298333" sldId="401"/>
            <ac:spMk id="344" creationId="{49EFA556-3A86-BF21-A500-FC83721BF037}"/>
          </ac:spMkLst>
        </pc:spChg>
        <pc:spChg chg="del">
          <ac:chgData name="Juan Raúl Padrón Griffe" userId="385cb459f0ad6e5a" providerId="LiveId" clId="{4C21E65C-3DA1-42AC-8616-8D49EC08957B}" dt="2024-10-02T18:26:00.068" v="9361" actId="478"/>
          <ac:spMkLst>
            <pc:docMk/>
            <pc:sldMk cId="1801298333" sldId="401"/>
            <ac:spMk id="345" creationId="{CD7A0591-FFF8-BCE2-84E9-59D8B9256B6E}"/>
          </ac:spMkLst>
        </pc:spChg>
        <pc:spChg chg="del">
          <ac:chgData name="Juan Raúl Padrón Griffe" userId="385cb459f0ad6e5a" providerId="LiveId" clId="{4C21E65C-3DA1-42AC-8616-8D49EC08957B}" dt="2024-10-02T18:26:00.068" v="9361" actId="478"/>
          <ac:spMkLst>
            <pc:docMk/>
            <pc:sldMk cId="1801298333" sldId="401"/>
            <ac:spMk id="346" creationId="{6CF4EFA0-8D82-A2D8-7773-82AA32C7C9B2}"/>
          </ac:spMkLst>
        </pc:spChg>
        <pc:spChg chg="del">
          <ac:chgData name="Juan Raúl Padrón Griffe" userId="385cb459f0ad6e5a" providerId="LiveId" clId="{4C21E65C-3DA1-42AC-8616-8D49EC08957B}" dt="2024-10-02T18:26:00.068" v="9361" actId="478"/>
          <ac:spMkLst>
            <pc:docMk/>
            <pc:sldMk cId="1801298333" sldId="401"/>
            <ac:spMk id="347" creationId="{8E4154F2-D1D0-A469-0B63-AE5848C18F76}"/>
          </ac:spMkLst>
        </pc:spChg>
        <pc:spChg chg="del">
          <ac:chgData name="Juan Raúl Padrón Griffe" userId="385cb459f0ad6e5a" providerId="LiveId" clId="{4C21E65C-3DA1-42AC-8616-8D49EC08957B}" dt="2024-10-02T18:26:00.068" v="9361" actId="478"/>
          <ac:spMkLst>
            <pc:docMk/>
            <pc:sldMk cId="1801298333" sldId="401"/>
            <ac:spMk id="348" creationId="{350DCC2E-CD04-61E0-B71E-699E381A23D9}"/>
          </ac:spMkLst>
        </pc:spChg>
        <pc:spChg chg="del">
          <ac:chgData name="Juan Raúl Padrón Griffe" userId="385cb459f0ad6e5a" providerId="LiveId" clId="{4C21E65C-3DA1-42AC-8616-8D49EC08957B}" dt="2024-10-02T18:26:00.068" v="9361" actId="478"/>
          <ac:spMkLst>
            <pc:docMk/>
            <pc:sldMk cId="1801298333" sldId="401"/>
            <ac:spMk id="349" creationId="{85485049-5CB1-0942-B943-544843267CCE}"/>
          </ac:spMkLst>
        </pc:spChg>
        <pc:spChg chg="del">
          <ac:chgData name="Juan Raúl Padrón Griffe" userId="385cb459f0ad6e5a" providerId="LiveId" clId="{4C21E65C-3DA1-42AC-8616-8D49EC08957B}" dt="2024-10-02T18:26:00.068" v="9361" actId="478"/>
          <ac:spMkLst>
            <pc:docMk/>
            <pc:sldMk cId="1801298333" sldId="401"/>
            <ac:spMk id="350" creationId="{6662A886-DBEA-9805-9E45-CB91AF644E44}"/>
          </ac:spMkLst>
        </pc:spChg>
        <pc:spChg chg="del">
          <ac:chgData name="Juan Raúl Padrón Griffe" userId="385cb459f0ad6e5a" providerId="LiveId" clId="{4C21E65C-3DA1-42AC-8616-8D49EC08957B}" dt="2024-10-02T18:26:00.068" v="9361" actId="478"/>
          <ac:spMkLst>
            <pc:docMk/>
            <pc:sldMk cId="1801298333" sldId="401"/>
            <ac:spMk id="351" creationId="{E1E12D83-A9F1-DA29-B878-A2A60B817A66}"/>
          </ac:spMkLst>
        </pc:spChg>
        <pc:spChg chg="del">
          <ac:chgData name="Juan Raúl Padrón Griffe" userId="385cb459f0ad6e5a" providerId="LiveId" clId="{4C21E65C-3DA1-42AC-8616-8D49EC08957B}" dt="2024-10-02T18:26:00.068" v="9361" actId="478"/>
          <ac:spMkLst>
            <pc:docMk/>
            <pc:sldMk cId="1801298333" sldId="401"/>
            <ac:spMk id="352" creationId="{CDA76781-1F8F-5FFC-530E-86B4104266E7}"/>
          </ac:spMkLst>
        </pc:spChg>
        <pc:spChg chg="del">
          <ac:chgData name="Juan Raúl Padrón Griffe" userId="385cb459f0ad6e5a" providerId="LiveId" clId="{4C21E65C-3DA1-42AC-8616-8D49EC08957B}" dt="2024-10-02T18:26:00.068" v="9361" actId="478"/>
          <ac:spMkLst>
            <pc:docMk/>
            <pc:sldMk cId="1801298333" sldId="401"/>
            <ac:spMk id="353" creationId="{424FE536-C2D4-122B-A415-A30C105CA658}"/>
          </ac:spMkLst>
        </pc:spChg>
        <pc:spChg chg="del">
          <ac:chgData name="Juan Raúl Padrón Griffe" userId="385cb459f0ad6e5a" providerId="LiveId" clId="{4C21E65C-3DA1-42AC-8616-8D49EC08957B}" dt="2024-10-02T18:26:00.068" v="9361" actId="478"/>
          <ac:spMkLst>
            <pc:docMk/>
            <pc:sldMk cId="1801298333" sldId="401"/>
            <ac:spMk id="354" creationId="{B6BC1E5C-1219-4382-E7DB-A4EB06A29B96}"/>
          </ac:spMkLst>
        </pc:spChg>
        <pc:spChg chg="del">
          <ac:chgData name="Juan Raúl Padrón Griffe" userId="385cb459f0ad6e5a" providerId="LiveId" clId="{4C21E65C-3DA1-42AC-8616-8D49EC08957B}" dt="2024-10-02T18:26:00.068" v="9361" actId="478"/>
          <ac:spMkLst>
            <pc:docMk/>
            <pc:sldMk cId="1801298333" sldId="401"/>
            <ac:spMk id="355" creationId="{2F131C15-2AB8-62D9-FC56-6A044DAA3A96}"/>
          </ac:spMkLst>
        </pc:spChg>
        <pc:spChg chg="del">
          <ac:chgData name="Juan Raúl Padrón Griffe" userId="385cb459f0ad6e5a" providerId="LiveId" clId="{4C21E65C-3DA1-42AC-8616-8D49EC08957B}" dt="2024-10-02T18:26:00.068" v="9361" actId="478"/>
          <ac:spMkLst>
            <pc:docMk/>
            <pc:sldMk cId="1801298333" sldId="401"/>
            <ac:spMk id="356" creationId="{532CE6AC-745A-0576-3F52-5C377DA53F28}"/>
          </ac:spMkLst>
        </pc:spChg>
        <pc:spChg chg="del">
          <ac:chgData name="Juan Raúl Padrón Griffe" userId="385cb459f0ad6e5a" providerId="LiveId" clId="{4C21E65C-3DA1-42AC-8616-8D49EC08957B}" dt="2024-10-02T18:26:00.068" v="9361" actId="478"/>
          <ac:spMkLst>
            <pc:docMk/>
            <pc:sldMk cId="1801298333" sldId="401"/>
            <ac:spMk id="357" creationId="{527E5165-DACF-6028-845E-B9258F6E322C}"/>
          </ac:spMkLst>
        </pc:spChg>
        <pc:spChg chg="del">
          <ac:chgData name="Juan Raúl Padrón Griffe" userId="385cb459f0ad6e5a" providerId="LiveId" clId="{4C21E65C-3DA1-42AC-8616-8D49EC08957B}" dt="2024-10-02T18:26:00.068" v="9361" actId="478"/>
          <ac:spMkLst>
            <pc:docMk/>
            <pc:sldMk cId="1801298333" sldId="401"/>
            <ac:spMk id="358" creationId="{A85FF701-FFDE-B1E0-17C2-BDA854173344}"/>
          </ac:spMkLst>
        </pc:spChg>
        <pc:spChg chg="del">
          <ac:chgData name="Juan Raúl Padrón Griffe" userId="385cb459f0ad6e5a" providerId="LiveId" clId="{4C21E65C-3DA1-42AC-8616-8D49EC08957B}" dt="2024-10-02T18:26:00.068" v="9361" actId="478"/>
          <ac:spMkLst>
            <pc:docMk/>
            <pc:sldMk cId="1801298333" sldId="401"/>
            <ac:spMk id="359" creationId="{EC91B81F-7501-2880-DF3B-F6B64678057F}"/>
          </ac:spMkLst>
        </pc:spChg>
        <pc:spChg chg="del">
          <ac:chgData name="Juan Raúl Padrón Griffe" userId="385cb459f0ad6e5a" providerId="LiveId" clId="{4C21E65C-3DA1-42AC-8616-8D49EC08957B}" dt="2024-10-02T18:26:00.068" v="9361" actId="478"/>
          <ac:spMkLst>
            <pc:docMk/>
            <pc:sldMk cId="1801298333" sldId="401"/>
            <ac:spMk id="360" creationId="{51D89E51-98EA-2E95-174F-74500ED5C412}"/>
          </ac:spMkLst>
        </pc:spChg>
        <pc:spChg chg="del">
          <ac:chgData name="Juan Raúl Padrón Griffe" userId="385cb459f0ad6e5a" providerId="LiveId" clId="{4C21E65C-3DA1-42AC-8616-8D49EC08957B}" dt="2024-10-02T18:26:00.068" v="9361" actId="478"/>
          <ac:spMkLst>
            <pc:docMk/>
            <pc:sldMk cId="1801298333" sldId="401"/>
            <ac:spMk id="361" creationId="{C6CED3F1-18CF-27FB-2926-80F930FE22D5}"/>
          </ac:spMkLst>
        </pc:spChg>
        <pc:spChg chg="del">
          <ac:chgData name="Juan Raúl Padrón Griffe" userId="385cb459f0ad6e5a" providerId="LiveId" clId="{4C21E65C-3DA1-42AC-8616-8D49EC08957B}" dt="2024-10-02T18:26:00.068" v="9361" actId="478"/>
          <ac:spMkLst>
            <pc:docMk/>
            <pc:sldMk cId="1801298333" sldId="401"/>
            <ac:spMk id="362" creationId="{0B73B8F2-E7AE-EB08-473E-42E757763F67}"/>
          </ac:spMkLst>
        </pc:spChg>
        <pc:spChg chg="del">
          <ac:chgData name="Juan Raúl Padrón Griffe" userId="385cb459f0ad6e5a" providerId="LiveId" clId="{4C21E65C-3DA1-42AC-8616-8D49EC08957B}" dt="2024-10-02T18:26:00.068" v="9361" actId="478"/>
          <ac:spMkLst>
            <pc:docMk/>
            <pc:sldMk cId="1801298333" sldId="401"/>
            <ac:spMk id="363" creationId="{77D5AE6A-6F28-1D4F-0869-A1F7B1B25DC0}"/>
          </ac:spMkLst>
        </pc:spChg>
        <pc:spChg chg="del">
          <ac:chgData name="Juan Raúl Padrón Griffe" userId="385cb459f0ad6e5a" providerId="LiveId" clId="{4C21E65C-3DA1-42AC-8616-8D49EC08957B}" dt="2024-10-02T18:26:00.068" v="9361" actId="478"/>
          <ac:spMkLst>
            <pc:docMk/>
            <pc:sldMk cId="1801298333" sldId="401"/>
            <ac:spMk id="364" creationId="{7A416729-087B-DDC9-68EE-2B5FD38A0B87}"/>
          </ac:spMkLst>
        </pc:spChg>
        <pc:spChg chg="del">
          <ac:chgData name="Juan Raúl Padrón Griffe" userId="385cb459f0ad6e5a" providerId="LiveId" clId="{4C21E65C-3DA1-42AC-8616-8D49EC08957B}" dt="2024-10-02T18:26:00.068" v="9361" actId="478"/>
          <ac:spMkLst>
            <pc:docMk/>
            <pc:sldMk cId="1801298333" sldId="401"/>
            <ac:spMk id="365" creationId="{18DB2D7F-E3C9-594C-84FA-9FDCB8BE0FAE}"/>
          </ac:spMkLst>
        </pc:spChg>
        <pc:spChg chg="del">
          <ac:chgData name="Juan Raúl Padrón Griffe" userId="385cb459f0ad6e5a" providerId="LiveId" clId="{4C21E65C-3DA1-42AC-8616-8D49EC08957B}" dt="2024-10-02T18:26:00.068" v="9361" actId="478"/>
          <ac:spMkLst>
            <pc:docMk/>
            <pc:sldMk cId="1801298333" sldId="401"/>
            <ac:spMk id="366" creationId="{6AD05BC2-B4B7-CC35-C876-0B0BBBBE724D}"/>
          </ac:spMkLst>
        </pc:spChg>
        <pc:spChg chg="del">
          <ac:chgData name="Juan Raúl Padrón Griffe" userId="385cb459f0ad6e5a" providerId="LiveId" clId="{4C21E65C-3DA1-42AC-8616-8D49EC08957B}" dt="2024-10-02T18:26:00.068" v="9361" actId="478"/>
          <ac:spMkLst>
            <pc:docMk/>
            <pc:sldMk cId="1801298333" sldId="401"/>
            <ac:spMk id="367" creationId="{2A8D9D60-EFD4-4C9E-C546-2B0969780ABB}"/>
          </ac:spMkLst>
        </pc:spChg>
        <pc:spChg chg="del">
          <ac:chgData name="Juan Raúl Padrón Griffe" userId="385cb459f0ad6e5a" providerId="LiveId" clId="{4C21E65C-3DA1-42AC-8616-8D49EC08957B}" dt="2024-10-02T18:26:00.068" v="9361" actId="478"/>
          <ac:spMkLst>
            <pc:docMk/>
            <pc:sldMk cId="1801298333" sldId="401"/>
            <ac:spMk id="368" creationId="{A0FFD1DA-8448-467E-ED12-13FE2097D87D}"/>
          </ac:spMkLst>
        </pc:spChg>
        <pc:spChg chg="del">
          <ac:chgData name="Juan Raúl Padrón Griffe" userId="385cb459f0ad6e5a" providerId="LiveId" clId="{4C21E65C-3DA1-42AC-8616-8D49EC08957B}" dt="2024-10-02T18:26:00.068" v="9361" actId="478"/>
          <ac:spMkLst>
            <pc:docMk/>
            <pc:sldMk cId="1801298333" sldId="401"/>
            <ac:spMk id="369" creationId="{F855A914-FCEA-E0BE-BAEB-DEA25642BCCA}"/>
          </ac:spMkLst>
        </pc:spChg>
        <pc:spChg chg="del">
          <ac:chgData name="Juan Raúl Padrón Griffe" userId="385cb459f0ad6e5a" providerId="LiveId" clId="{4C21E65C-3DA1-42AC-8616-8D49EC08957B}" dt="2024-10-02T18:26:00.068" v="9361" actId="478"/>
          <ac:spMkLst>
            <pc:docMk/>
            <pc:sldMk cId="1801298333" sldId="401"/>
            <ac:spMk id="370" creationId="{9616DEF0-7F4A-7954-E8BA-D931CD23D79A}"/>
          </ac:spMkLst>
        </pc:spChg>
        <pc:spChg chg="del">
          <ac:chgData name="Juan Raúl Padrón Griffe" userId="385cb459f0ad6e5a" providerId="LiveId" clId="{4C21E65C-3DA1-42AC-8616-8D49EC08957B}" dt="2024-10-02T18:26:00.068" v="9361" actId="478"/>
          <ac:spMkLst>
            <pc:docMk/>
            <pc:sldMk cId="1801298333" sldId="401"/>
            <ac:spMk id="371" creationId="{A9761197-4693-BF2D-EEAB-434F2E94101B}"/>
          </ac:spMkLst>
        </pc:spChg>
        <pc:spChg chg="del">
          <ac:chgData name="Juan Raúl Padrón Griffe" userId="385cb459f0ad6e5a" providerId="LiveId" clId="{4C21E65C-3DA1-42AC-8616-8D49EC08957B}" dt="2024-10-02T18:26:00.068" v="9361" actId="478"/>
          <ac:spMkLst>
            <pc:docMk/>
            <pc:sldMk cId="1801298333" sldId="401"/>
            <ac:spMk id="372" creationId="{153E5368-7684-8DB6-5AC3-138A8E283258}"/>
          </ac:spMkLst>
        </pc:spChg>
        <pc:spChg chg="del">
          <ac:chgData name="Juan Raúl Padrón Griffe" userId="385cb459f0ad6e5a" providerId="LiveId" clId="{4C21E65C-3DA1-42AC-8616-8D49EC08957B}" dt="2024-10-02T18:26:00.068" v="9361" actId="478"/>
          <ac:spMkLst>
            <pc:docMk/>
            <pc:sldMk cId="1801298333" sldId="401"/>
            <ac:spMk id="373" creationId="{0072C844-EED7-68F2-F03B-83F39B28308D}"/>
          </ac:spMkLst>
        </pc:spChg>
        <pc:spChg chg="del">
          <ac:chgData name="Juan Raúl Padrón Griffe" userId="385cb459f0ad6e5a" providerId="LiveId" clId="{4C21E65C-3DA1-42AC-8616-8D49EC08957B}" dt="2024-10-02T18:26:00.068" v="9361" actId="478"/>
          <ac:spMkLst>
            <pc:docMk/>
            <pc:sldMk cId="1801298333" sldId="401"/>
            <ac:spMk id="374" creationId="{F17EBD06-CD78-52B8-2902-3CA616ABB4C7}"/>
          </ac:spMkLst>
        </pc:spChg>
        <pc:spChg chg="del">
          <ac:chgData name="Juan Raúl Padrón Griffe" userId="385cb459f0ad6e5a" providerId="LiveId" clId="{4C21E65C-3DA1-42AC-8616-8D49EC08957B}" dt="2024-10-02T18:26:00.068" v="9361" actId="478"/>
          <ac:spMkLst>
            <pc:docMk/>
            <pc:sldMk cId="1801298333" sldId="401"/>
            <ac:spMk id="375" creationId="{5C682E9A-7551-4A3D-06CC-B0BF24826D08}"/>
          </ac:spMkLst>
        </pc:spChg>
        <pc:grpChg chg="del">
          <ac:chgData name="Juan Raúl Padrón Griffe" userId="385cb459f0ad6e5a" providerId="LiveId" clId="{4C21E65C-3DA1-42AC-8616-8D49EC08957B}" dt="2024-10-02T18:26:05.206" v="9362" actId="478"/>
          <ac:grpSpMkLst>
            <pc:docMk/>
            <pc:sldMk cId="1801298333" sldId="401"/>
            <ac:grpSpMk id="5" creationId="{ABF2040F-EAF8-7104-74AE-A9163E18E361}"/>
          </ac:grpSpMkLst>
        </pc:grpChg>
        <pc:grpChg chg="del">
          <ac:chgData name="Juan Raúl Padrón Griffe" userId="385cb459f0ad6e5a" providerId="LiveId" clId="{4C21E65C-3DA1-42AC-8616-8D49EC08957B}" dt="2024-10-02T18:26:00.068" v="9361" actId="478"/>
          <ac:grpSpMkLst>
            <pc:docMk/>
            <pc:sldMk cId="1801298333" sldId="401"/>
            <ac:grpSpMk id="7" creationId="{59CD9871-B126-E906-8B4A-18D9014515FD}"/>
          </ac:grpSpMkLst>
        </pc:grpChg>
        <pc:grpChg chg="add mod">
          <ac:chgData name="Juan Raúl Padrón Griffe" userId="385cb459f0ad6e5a" providerId="LiveId" clId="{4C21E65C-3DA1-42AC-8616-8D49EC08957B}" dt="2024-10-02T18:27:06.657" v="9396" actId="1076"/>
          <ac:grpSpMkLst>
            <pc:docMk/>
            <pc:sldMk cId="1801298333" sldId="401"/>
            <ac:grpSpMk id="10" creationId="{A866DD51-BBDE-0D9F-EF4F-5EB5CB0DE8E0}"/>
          </ac:grpSpMkLst>
        </pc:grpChg>
        <pc:grpChg chg="mod">
          <ac:chgData name="Juan Raúl Padrón Griffe" userId="385cb459f0ad6e5a" providerId="LiveId" clId="{4C21E65C-3DA1-42AC-8616-8D49EC08957B}" dt="2024-10-02T18:26:36.872" v="9394"/>
          <ac:grpSpMkLst>
            <pc:docMk/>
            <pc:sldMk cId="1801298333" sldId="401"/>
            <ac:grpSpMk id="11" creationId="{C636D7D9-BBF4-3FB7-4B4E-B016B5DC9145}"/>
          </ac:grpSpMkLst>
        </pc:grpChg>
        <pc:grpChg chg="add del mod">
          <ac:chgData name="Juan Raúl Padrón Griffe" userId="385cb459f0ad6e5a" providerId="LiveId" clId="{4C21E65C-3DA1-42AC-8616-8D49EC08957B}" dt="2024-10-08T08:57:54.318" v="20866" actId="478"/>
          <ac:grpSpMkLst>
            <pc:docMk/>
            <pc:sldMk cId="1801298333" sldId="401"/>
            <ac:grpSpMk id="19" creationId="{51B3FBC0-A539-35FF-6213-8E968576CEB6}"/>
          </ac:grpSpMkLst>
        </pc:grpChg>
        <pc:grpChg chg="mod">
          <ac:chgData name="Juan Raúl Padrón Griffe" userId="385cb459f0ad6e5a" providerId="LiveId" clId="{4C21E65C-3DA1-42AC-8616-8D49EC08957B}" dt="2024-10-02T18:26:36.872" v="9394"/>
          <ac:grpSpMkLst>
            <pc:docMk/>
            <pc:sldMk cId="1801298333" sldId="401"/>
            <ac:grpSpMk id="21" creationId="{E68BC8A1-9E5C-2CE6-85CD-EAF6EC5D8A26}"/>
          </ac:grpSpMkLst>
        </pc:grpChg>
        <pc:grpChg chg="mod">
          <ac:chgData name="Juan Raúl Padrón Griffe" userId="385cb459f0ad6e5a" providerId="LiveId" clId="{4C21E65C-3DA1-42AC-8616-8D49EC08957B}" dt="2024-10-02T18:26:36.872" v="9394"/>
          <ac:grpSpMkLst>
            <pc:docMk/>
            <pc:sldMk cId="1801298333" sldId="401"/>
            <ac:grpSpMk id="23" creationId="{C8747EAB-3C9E-1AC7-F2F8-2628B91F2AAA}"/>
          </ac:grpSpMkLst>
        </pc:grpChg>
        <pc:grpChg chg="add del mod">
          <ac:chgData name="Juan Raúl Padrón Griffe" userId="385cb459f0ad6e5a" providerId="LiveId" clId="{4C21E65C-3DA1-42AC-8616-8D49EC08957B}" dt="2024-10-08T08:57:54.318" v="20866" actId="478"/>
          <ac:grpSpMkLst>
            <pc:docMk/>
            <pc:sldMk cId="1801298333" sldId="401"/>
            <ac:grpSpMk id="28" creationId="{EDF6BCDA-AFF0-F4A8-6645-DCC4AD4CBC55}"/>
          </ac:grpSpMkLst>
        </pc:grpChg>
        <pc:grpChg chg="mod">
          <ac:chgData name="Juan Raúl Padrón Griffe" userId="385cb459f0ad6e5a" providerId="LiveId" clId="{4C21E65C-3DA1-42AC-8616-8D49EC08957B}" dt="2024-10-02T18:26:36.872" v="9394"/>
          <ac:grpSpMkLst>
            <pc:docMk/>
            <pc:sldMk cId="1801298333" sldId="401"/>
            <ac:grpSpMk id="31" creationId="{D53AC714-C69F-FF18-B6A2-BF508494D091}"/>
          </ac:grpSpMkLst>
        </pc:grpChg>
        <pc:grpChg chg="mod">
          <ac:chgData name="Juan Raúl Padrón Griffe" userId="385cb459f0ad6e5a" providerId="LiveId" clId="{4C21E65C-3DA1-42AC-8616-8D49EC08957B}" dt="2024-10-02T18:26:36.872" v="9394"/>
          <ac:grpSpMkLst>
            <pc:docMk/>
            <pc:sldMk cId="1801298333" sldId="401"/>
            <ac:grpSpMk id="37" creationId="{12A8461B-B820-374F-73D8-2BF9E444620E}"/>
          </ac:grpSpMkLst>
        </pc:grpChg>
        <pc:grpChg chg="del">
          <ac:chgData name="Juan Raúl Padrón Griffe" userId="385cb459f0ad6e5a" providerId="LiveId" clId="{4C21E65C-3DA1-42AC-8616-8D49EC08957B}" dt="2024-10-02T18:26:00.068" v="9361" actId="478"/>
          <ac:grpSpMkLst>
            <pc:docMk/>
            <pc:sldMk cId="1801298333" sldId="401"/>
            <ac:grpSpMk id="49" creationId="{0650159D-0ABD-A695-2B08-913DF1B14AFD}"/>
          </ac:grpSpMkLst>
        </pc:grpChg>
        <pc:grpChg chg="add mod">
          <ac:chgData name="Juan Raúl Padrón Griffe" userId="385cb459f0ad6e5a" providerId="LiveId" clId="{4C21E65C-3DA1-42AC-8616-8D49EC08957B}" dt="2024-10-02T18:27:06.657" v="9396" actId="1076"/>
          <ac:grpSpMkLst>
            <pc:docMk/>
            <pc:sldMk cId="1801298333" sldId="401"/>
            <ac:grpSpMk id="286" creationId="{F30F134D-5F1F-14F1-A252-51B989BC1A37}"/>
          </ac:grpSpMkLst>
        </pc:grpChg>
        <pc:picChg chg="del">
          <ac:chgData name="Juan Raúl Padrón Griffe" userId="385cb459f0ad6e5a" providerId="LiveId" clId="{4C21E65C-3DA1-42AC-8616-8D49EC08957B}" dt="2024-10-02T18:24:36.466" v="9353" actId="478"/>
          <ac:picMkLst>
            <pc:docMk/>
            <pc:sldMk cId="1801298333" sldId="401"/>
            <ac:picMk id="32" creationId="{73FD3372-CFFC-E1A2-52FF-D78EE16B0503}"/>
          </ac:picMkLst>
        </pc:picChg>
        <pc:picChg chg="add mod">
          <ac:chgData name="Juan Raúl Padrón Griffe" userId="385cb459f0ad6e5a" providerId="LiveId" clId="{4C21E65C-3DA1-42AC-8616-8D49EC08957B}" dt="2024-10-02T18:29:40.819" v="9413" actId="1076"/>
          <ac:picMkLst>
            <pc:docMk/>
            <pc:sldMk cId="1801298333" sldId="401"/>
            <ac:picMk id="293" creationId="{197B9FD1-0945-7025-7EC0-61F5EFB73B69}"/>
          </ac:picMkLst>
        </pc:picChg>
      </pc:sldChg>
      <pc:sldChg chg="modSp add del mod ord modNotesTx">
        <pc:chgData name="Juan Raúl Padrón Griffe" userId="385cb459f0ad6e5a" providerId="LiveId" clId="{4C21E65C-3DA1-42AC-8616-8D49EC08957B}" dt="2024-10-06T19:18:03.769" v="17966" actId="47"/>
        <pc:sldMkLst>
          <pc:docMk/>
          <pc:sldMk cId="195065374" sldId="402"/>
        </pc:sldMkLst>
        <pc:spChg chg="mod">
          <ac:chgData name="Juan Raúl Padrón Griffe" userId="385cb459f0ad6e5a" providerId="LiveId" clId="{4C21E65C-3DA1-42AC-8616-8D49EC08957B}" dt="2024-10-02T18:41:30.364" v="9464" actId="1076"/>
          <ac:spMkLst>
            <pc:docMk/>
            <pc:sldMk cId="195065374" sldId="402"/>
            <ac:spMk id="6" creationId="{B77C25BD-F693-BD47-8D0B-7463CFFC9018}"/>
          </ac:spMkLst>
        </pc:spChg>
        <pc:spChg chg="mod">
          <ac:chgData name="Juan Raúl Padrón Griffe" userId="385cb459f0ad6e5a" providerId="LiveId" clId="{4C21E65C-3DA1-42AC-8616-8D49EC08957B}" dt="2024-10-02T18:45:06.794" v="9667" actId="20577"/>
          <ac:spMkLst>
            <pc:docMk/>
            <pc:sldMk cId="195065374" sldId="402"/>
            <ac:spMk id="7" creationId="{AB4C5FFD-16CE-E2A3-BBFF-A7CBA071EA3E}"/>
          </ac:spMkLst>
        </pc:spChg>
        <pc:picChg chg="mod">
          <ac:chgData name="Juan Raúl Padrón Griffe" userId="385cb459f0ad6e5a" providerId="LiveId" clId="{4C21E65C-3DA1-42AC-8616-8D49EC08957B}" dt="2024-10-02T18:41:30.364" v="9464" actId="1076"/>
          <ac:picMkLst>
            <pc:docMk/>
            <pc:sldMk cId="195065374" sldId="402"/>
            <ac:picMk id="5" creationId="{5EAD7D3A-A2B9-385C-324B-26CAE91DF666}"/>
          </ac:picMkLst>
        </pc:picChg>
      </pc:sldChg>
      <pc:sldChg chg="addSp delSp modSp add del mod">
        <pc:chgData name="Juan Raúl Padrón Griffe" userId="385cb459f0ad6e5a" providerId="LiveId" clId="{4C21E65C-3DA1-42AC-8616-8D49EC08957B}" dt="2024-10-08T17:42:28.421" v="22686" actId="47"/>
        <pc:sldMkLst>
          <pc:docMk/>
          <pc:sldMk cId="2303456090" sldId="403"/>
        </pc:sldMkLst>
        <pc:spChg chg="del">
          <ac:chgData name="Juan Raúl Padrón Griffe" userId="385cb459f0ad6e5a" providerId="LiveId" clId="{4C21E65C-3DA1-42AC-8616-8D49EC08957B}" dt="2024-10-03T13:11:36.660" v="9838" actId="478"/>
          <ac:spMkLst>
            <pc:docMk/>
            <pc:sldMk cId="2303456090" sldId="403"/>
            <ac:spMk id="2" creationId="{6A33D061-2CAE-A39E-9859-FB6EC4B5F136}"/>
          </ac:spMkLst>
        </pc:spChg>
        <pc:spChg chg="add mod ord">
          <ac:chgData name="Juan Raúl Padrón Griffe" userId="385cb459f0ad6e5a" providerId="LiveId" clId="{4C21E65C-3DA1-42AC-8616-8D49EC08957B}" dt="2024-10-08T17:41:29.328" v="22685" actId="166"/>
          <ac:spMkLst>
            <pc:docMk/>
            <pc:sldMk cId="2303456090" sldId="403"/>
            <ac:spMk id="2" creationId="{B013F5F7-A627-48FB-75E7-3AB0036C4C03}"/>
          </ac:spMkLst>
        </pc:spChg>
        <pc:spChg chg="add del">
          <ac:chgData name="Juan Raúl Padrón Griffe" userId="385cb459f0ad6e5a" providerId="LiveId" clId="{4C21E65C-3DA1-42AC-8616-8D49EC08957B}" dt="2024-10-03T13:35:50.327" v="9842" actId="22"/>
          <ac:spMkLst>
            <pc:docMk/>
            <pc:sldMk cId="2303456090" sldId="403"/>
            <ac:spMk id="3" creationId="{78A5A3ED-7677-DDAD-C13E-95D91B2E4A66}"/>
          </ac:spMkLst>
        </pc:spChg>
        <pc:spChg chg="add del mod">
          <ac:chgData name="Juan Raúl Padrón Griffe" userId="385cb459f0ad6e5a" providerId="LiveId" clId="{4C21E65C-3DA1-42AC-8616-8D49EC08957B}" dt="2024-10-08T17:37:37.048" v="22662" actId="478"/>
          <ac:spMkLst>
            <pc:docMk/>
            <pc:sldMk cId="2303456090" sldId="403"/>
            <ac:spMk id="3" creationId="{E6E67856-6577-6E15-8529-D78ECE02B1DD}"/>
          </ac:spMkLst>
        </pc:spChg>
        <pc:spChg chg="mod">
          <ac:chgData name="Juan Raúl Padrón Griffe" userId="385cb459f0ad6e5a" providerId="LiveId" clId="{4C21E65C-3DA1-42AC-8616-8D49EC08957B}" dt="2024-10-03T13:11:32.574" v="9837" actId="20577"/>
          <ac:spMkLst>
            <pc:docMk/>
            <pc:sldMk cId="2303456090" sldId="403"/>
            <ac:spMk id="4" creationId="{32485F6D-B1E1-7592-D9CF-09808ADFF938}"/>
          </ac:spMkLst>
        </pc:spChg>
        <pc:spChg chg="add del mod">
          <ac:chgData name="Juan Raúl Padrón Griffe" userId="385cb459f0ad6e5a" providerId="LiveId" clId="{4C21E65C-3DA1-42AC-8616-8D49EC08957B}" dt="2024-10-08T17:37:37.048" v="22662" actId="478"/>
          <ac:spMkLst>
            <pc:docMk/>
            <pc:sldMk cId="2303456090" sldId="403"/>
            <ac:spMk id="5" creationId="{90C8EC10-750C-B60F-EEFA-3A7B121CE13F}"/>
          </ac:spMkLst>
        </pc:spChg>
        <pc:spChg chg="del">
          <ac:chgData name="Juan Raúl Padrón Griffe" userId="385cb459f0ad6e5a" providerId="LiveId" clId="{4C21E65C-3DA1-42AC-8616-8D49EC08957B}" dt="2024-10-03T13:11:41.582" v="9840" actId="478"/>
          <ac:spMkLst>
            <pc:docMk/>
            <pc:sldMk cId="2303456090" sldId="403"/>
            <ac:spMk id="6" creationId="{4336EF1A-5DA4-E54F-39B2-E7525D97130F}"/>
          </ac:spMkLst>
        </pc:spChg>
        <pc:spChg chg="add del mod">
          <ac:chgData name="Juan Raúl Padrón Griffe" userId="385cb459f0ad6e5a" providerId="LiveId" clId="{4C21E65C-3DA1-42AC-8616-8D49EC08957B}" dt="2024-10-08T17:37:37.048" v="22662" actId="478"/>
          <ac:spMkLst>
            <pc:docMk/>
            <pc:sldMk cId="2303456090" sldId="403"/>
            <ac:spMk id="7" creationId="{1C53541E-B56B-85FB-801D-569D3F142A5D}"/>
          </ac:spMkLst>
        </pc:spChg>
        <pc:spChg chg="add del mod">
          <ac:chgData name="Juan Raúl Padrón Griffe" userId="385cb459f0ad6e5a" providerId="LiveId" clId="{4C21E65C-3DA1-42AC-8616-8D49EC08957B}" dt="2024-10-08T17:36:47.713" v="22658" actId="478"/>
          <ac:spMkLst>
            <pc:docMk/>
            <pc:sldMk cId="2303456090" sldId="403"/>
            <ac:spMk id="9" creationId="{C1DA3D5E-DEDA-834D-DF95-F86A56EE667D}"/>
          </ac:spMkLst>
        </pc:spChg>
        <pc:spChg chg="add mod">
          <ac:chgData name="Juan Raúl Padrón Griffe" userId="385cb459f0ad6e5a" providerId="LiveId" clId="{4C21E65C-3DA1-42AC-8616-8D49EC08957B}" dt="2024-10-08T17:38:18.298" v="22668"/>
          <ac:spMkLst>
            <pc:docMk/>
            <pc:sldMk cId="2303456090" sldId="403"/>
            <ac:spMk id="13" creationId="{15BEF586-E21D-6BBE-09E0-7943B09AB7B5}"/>
          </ac:spMkLst>
        </pc:spChg>
        <pc:spChg chg="mod">
          <ac:chgData name="Juan Raúl Padrón Griffe" userId="385cb459f0ad6e5a" providerId="LiveId" clId="{4C21E65C-3DA1-42AC-8616-8D49EC08957B}" dt="2024-10-04T14:50:37.350" v="15515" actId="207"/>
          <ac:spMkLst>
            <pc:docMk/>
            <pc:sldMk cId="2303456090" sldId="403"/>
            <ac:spMk id="14" creationId="{D34B52C6-0201-ACA5-95DD-2501825793F5}"/>
          </ac:spMkLst>
        </pc:spChg>
        <pc:picChg chg="del">
          <ac:chgData name="Juan Raúl Padrón Griffe" userId="385cb459f0ad6e5a" providerId="LiveId" clId="{4C21E65C-3DA1-42AC-8616-8D49EC08957B}" dt="2024-10-03T13:11:38.473" v="9839" actId="478"/>
          <ac:picMkLst>
            <pc:docMk/>
            <pc:sldMk cId="2303456090" sldId="403"/>
            <ac:picMk id="5" creationId="{C6CC05CD-B38B-4C1D-B1E8-53CB0478DABB}"/>
          </ac:picMkLst>
        </pc:picChg>
        <pc:picChg chg="add del mod modCrop">
          <ac:chgData name="Juan Raúl Padrón Griffe" userId="385cb459f0ad6e5a" providerId="LiveId" clId="{4C21E65C-3DA1-42AC-8616-8D49EC08957B}" dt="2024-10-08T17:41:13.976" v="22683" actId="478"/>
          <ac:picMkLst>
            <pc:docMk/>
            <pc:sldMk cId="2303456090" sldId="403"/>
            <ac:picMk id="6" creationId="{5D86BC0A-764E-9152-A56D-5B729D5DA886}"/>
          </ac:picMkLst>
        </pc:picChg>
        <pc:picChg chg="add del mod modCrop">
          <ac:chgData name="Juan Raúl Padrón Griffe" userId="385cb459f0ad6e5a" providerId="LiveId" clId="{4C21E65C-3DA1-42AC-8616-8D49EC08957B}" dt="2024-10-08T17:37:26.765" v="22660" actId="478"/>
          <ac:picMkLst>
            <pc:docMk/>
            <pc:sldMk cId="2303456090" sldId="403"/>
            <ac:picMk id="8" creationId="{D4FD7DC0-566B-7291-F0CE-AFCF5DFD9ED7}"/>
          </ac:picMkLst>
        </pc:picChg>
        <pc:picChg chg="add del mod">
          <ac:chgData name="Juan Raúl Padrón Griffe" userId="385cb459f0ad6e5a" providerId="LiveId" clId="{4C21E65C-3DA1-42AC-8616-8D49EC08957B}" dt="2024-10-08T17:37:26.765" v="22660" actId="478"/>
          <ac:picMkLst>
            <pc:docMk/>
            <pc:sldMk cId="2303456090" sldId="403"/>
            <ac:picMk id="10" creationId="{6AFCAF24-BBD2-EF09-BF6C-D1B81A25D45E}"/>
          </ac:picMkLst>
        </pc:picChg>
        <pc:picChg chg="add mod">
          <ac:chgData name="Juan Raúl Padrón Griffe" userId="385cb459f0ad6e5a" providerId="LiveId" clId="{4C21E65C-3DA1-42AC-8616-8D49EC08957B}" dt="2024-10-08T17:38:18.298" v="22668"/>
          <ac:picMkLst>
            <pc:docMk/>
            <pc:sldMk cId="2303456090" sldId="403"/>
            <ac:picMk id="11" creationId="{E415CC90-010E-CFA5-F55E-950FA561B4C0}"/>
          </ac:picMkLst>
        </pc:picChg>
        <pc:picChg chg="add del mod ord modCrop">
          <ac:chgData name="Juan Raúl Padrón Griffe" userId="385cb459f0ad6e5a" providerId="LiveId" clId="{4C21E65C-3DA1-42AC-8616-8D49EC08957B}" dt="2024-10-08T17:37:26.765" v="22660" actId="478"/>
          <ac:picMkLst>
            <pc:docMk/>
            <pc:sldMk cId="2303456090" sldId="403"/>
            <ac:picMk id="12" creationId="{A3A0C967-FE80-63EC-47EC-19196BE2CABA}"/>
          </ac:picMkLst>
        </pc:picChg>
        <pc:picChg chg="add mod">
          <ac:chgData name="Juan Raúl Padrón Griffe" userId="385cb459f0ad6e5a" providerId="LiveId" clId="{4C21E65C-3DA1-42AC-8616-8D49EC08957B}" dt="2024-10-03T13:45:30.542" v="9877"/>
          <ac:picMkLst>
            <pc:docMk/>
            <pc:sldMk cId="2303456090" sldId="403"/>
            <ac:picMk id="15" creationId="{79FB438E-F547-8099-82FB-A7007BE7E695}"/>
          </ac:picMkLst>
        </pc:picChg>
        <pc:picChg chg="add mod">
          <ac:chgData name="Juan Raúl Padrón Griffe" userId="385cb459f0ad6e5a" providerId="LiveId" clId="{4C21E65C-3DA1-42AC-8616-8D49EC08957B}" dt="2024-10-03T13:45:36.431" v="9882"/>
          <ac:picMkLst>
            <pc:docMk/>
            <pc:sldMk cId="2303456090" sldId="403"/>
            <ac:picMk id="17" creationId="{4E05D94B-3B11-8528-3DDA-B6B2DB0C69CD}"/>
          </ac:picMkLst>
        </pc:picChg>
      </pc:sldChg>
      <pc:sldChg chg="addSp delSp modSp add mod ord modTransition">
        <pc:chgData name="Juan Raúl Padrón Griffe" userId="385cb459f0ad6e5a" providerId="LiveId" clId="{4C21E65C-3DA1-42AC-8616-8D49EC08957B}" dt="2024-10-08T12:44:04.395" v="21081"/>
        <pc:sldMkLst>
          <pc:docMk/>
          <pc:sldMk cId="1346998738" sldId="404"/>
        </pc:sldMkLst>
        <pc:spChg chg="add mod">
          <ac:chgData name="Juan Raúl Padrón Griffe" userId="385cb459f0ad6e5a" providerId="LiveId" clId="{4C21E65C-3DA1-42AC-8616-8D49EC08957B}" dt="2024-10-04T15:03:34.065" v="15667" actId="14100"/>
          <ac:spMkLst>
            <pc:docMk/>
            <pc:sldMk cId="1346998738" sldId="404"/>
            <ac:spMk id="2" creationId="{079BDEFE-90EA-F0DE-4E65-F89F82A5F835}"/>
          </ac:spMkLst>
        </pc:spChg>
        <pc:spChg chg="add mod">
          <ac:chgData name="Juan Raúl Padrón Griffe" userId="385cb459f0ad6e5a" providerId="LiveId" clId="{4C21E65C-3DA1-42AC-8616-8D49EC08957B}" dt="2024-10-04T15:04:05.897" v="15674" actId="14100"/>
          <ac:spMkLst>
            <pc:docMk/>
            <pc:sldMk cId="1346998738" sldId="404"/>
            <ac:spMk id="5" creationId="{B390386A-144D-BC85-D7F0-9DF7B18B771B}"/>
          </ac:spMkLst>
        </pc:spChg>
        <pc:spChg chg="add mod">
          <ac:chgData name="Juan Raúl Padrón Griffe" userId="385cb459f0ad6e5a" providerId="LiveId" clId="{4C21E65C-3DA1-42AC-8616-8D49EC08957B}" dt="2024-10-04T15:02:27.397" v="15659" actId="1076"/>
          <ac:spMkLst>
            <pc:docMk/>
            <pc:sldMk cId="1346998738" sldId="404"/>
            <ac:spMk id="9" creationId="{0D293DEA-79E9-0AF6-6493-74A4601829AB}"/>
          </ac:spMkLst>
        </pc:spChg>
        <pc:spChg chg="add mod">
          <ac:chgData name="Juan Raúl Padrón Griffe" userId="385cb459f0ad6e5a" providerId="LiveId" clId="{4C21E65C-3DA1-42AC-8616-8D49EC08957B}" dt="2024-10-04T15:02:15.545" v="15656" actId="14100"/>
          <ac:spMkLst>
            <pc:docMk/>
            <pc:sldMk cId="1346998738" sldId="404"/>
            <ac:spMk id="13" creationId="{8F29875B-E691-2BE3-D55E-6D9DC881D85E}"/>
          </ac:spMkLst>
        </pc:spChg>
        <pc:picChg chg="add mod">
          <ac:chgData name="Juan Raúl Padrón Griffe" userId="385cb459f0ad6e5a" providerId="LiveId" clId="{4C21E65C-3DA1-42AC-8616-8D49EC08957B}" dt="2024-10-04T15:03:16.821" v="15663" actId="1076"/>
          <ac:picMkLst>
            <pc:docMk/>
            <pc:sldMk cId="1346998738" sldId="404"/>
            <ac:picMk id="3" creationId="{B84964BD-3E72-A22B-C240-C384E19B241A}"/>
          </ac:picMkLst>
        </pc:picChg>
        <pc:picChg chg="del">
          <ac:chgData name="Juan Raúl Padrón Griffe" userId="385cb459f0ad6e5a" providerId="LiveId" clId="{4C21E65C-3DA1-42AC-8616-8D49EC08957B}" dt="2024-10-04T14:38:32.785" v="15325" actId="478"/>
          <ac:picMkLst>
            <pc:docMk/>
            <pc:sldMk cId="1346998738" sldId="404"/>
            <ac:picMk id="6" creationId="{5D86BC0A-764E-9152-A56D-5B729D5DA886}"/>
          </ac:picMkLst>
        </pc:picChg>
        <pc:picChg chg="add mod">
          <ac:chgData name="Juan Raúl Padrón Griffe" userId="385cb459f0ad6e5a" providerId="LiveId" clId="{4C21E65C-3DA1-42AC-8616-8D49EC08957B}" dt="2024-10-04T15:03:53.499" v="15671" actId="1076"/>
          <ac:picMkLst>
            <pc:docMk/>
            <pc:sldMk cId="1346998738" sldId="404"/>
            <ac:picMk id="7" creationId="{D5FC2FBA-9A18-E514-BEA0-F27709AD0D53}"/>
          </ac:picMkLst>
        </pc:picChg>
        <pc:picChg chg="add del">
          <ac:chgData name="Juan Raúl Padrón Griffe" userId="385cb459f0ad6e5a" providerId="LiveId" clId="{4C21E65C-3DA1-42AC-8616-8D49EC08957B}" dt="2024-10-04T14:38:58.249" v="15334" actId="478"/>
          <ac:picMkLst>
            <pc:docMk/>
            <pc:sldMk cId="1346998738" sldId="404"/>
            <ac:picMk id="8" creationId="{D4FD7DC0-566B-7291-F0CE-AFCF5DFD9ED7}"/>
          </ac:picMkLst>
        </pc:picChg>
        <pc:picChg chg="del">
          <ac:chgData name="Juan Raúl Padrón Griffe" userId="385cb459f0ad6e5a" providerId="LiveId" clId="{4C21E65C-3DA1-42AC-8616-8D49EC08957B}" dt="2024-10-04T14:39:20.067" v="15338" actId="478"/>
          <ac:picMkLst>
            <pc:docMk/>
            <pc:sldMk cId="1346998738" sldId="404"/>
            <ac:picMk id="10" creationId="{6AFCAF24-BBD2-EF09-BF6C-D1B81A25D45E}"/>
          </ac:picMkLst>
        </pc:picChg>
        <pc:picChg chg="add mod">
          <ac:chgData name="Juan Raúl Padrón Griffe" userId="385cb459f0ad6e5a" providerId="LiveId" clId="{4C21E65C-3DA1-42AC-8616-8D49EC08957B}" dt="2024-10-04T15:01:45.867" v="15652" actId="1076"/>
          <ac:picMkLst>
            <pc:docMk/>
            <pc:sldMk cId="1346998738" sldId="404"/>
            <ac:picMk id="11" creationId="{2525E1DA-2C7D-E751-0AD4-94DF039A4749}"/>
          </ac:picMkLst>
        </pc:picChg>
        <pc:picChg chg="del">
          <ac:chgData name="Juan Raúl Padrón Griffe" userId="385cb459f0ad6e5a" providerId="LiveId" clId="{4C21E65C-3DA1-42AC-8616-8D49EC08957B}" dt="2024-10-04T14:39:50.752" v="15342" actId="478"/>
          <ac:picMkLst>
            <pc:docMk/>
            <pc:sldMk cId="1346998738" sldId="404"/>
            <ac:picMk id="12" creationId="{A3A0C967-FE80-63EC-47EC-19196BE2CABA}"/>
          </ac:picMkLst>
        </pc:picChg>
        <pc:picChg chg="add mod">
          <ac:chgData name="Juan Raúl Padrón Griffe" userId="385cb459f0ad6e5a" providerId="LiveId" clId="{4C21E65C-3DA1-42AC-8616-8D49EC08957B}" dt="2024-10-04T15:01:28.338" v="15649" actId="14100"/>
          <ac:picMkLst>
            <pc:docMk/>
            <pc:sldMk cId="1346998738" sldId="404"/>
            <ac:picMk id="15" creationId="{07DAA895-94B9-985A-D9CB-EE89E0AA2FE2}"/>
          </ac:picMkLst>
        </pc:picChg>
      </pc:sldChg>
      <pc:sldChg chg="add del">
        <pc:chgData name="Juan Raúl Padrón Griffe" userId="385cb459f0ad6e5a" providerId="LiveId" clId="{4C21E65C-3DA1-42AC-8616-8D49EC08957B}" dt="2024-10-03T14:01:58.717" v="10112"/>
        <pc:sldMkLst>
          <pc:docMk/>
          <pc:sldMk cId="1612709408" sldId="405"/>
        </pc:sldMkLst>
      </pc:sldChg>
      <pc:sldChg chg="modSp add del mod modAnim">
        <pc:chgData name="Juan Raúl Padrón Griffe" userId="385cb459f0ad6e5a" providerId="LiveId" clId="{4C21E65C-3DA1-42AC-8616-8D49EC08957B}" dt="2024-10-04T12:47:20.830" v="13763" actId="47"/>
        <pc:sldMkLst>
          <pc:docMk/>
          <pc:sldMk cId="3148644344" sldId="405"/>
        </pc:sldMkLst>
        <pc:spChg chg="mod">
          <ac:chgData name="Juan Raúl Padrón Griffe" userId="385cb459f0ad6e5a" providerId="LiveId" clId="{4C21E65C-3DA1-42AC-8616-8D49EC08957B}" dt="2024-10-03T14:02:36.007" v="10124" actId="14100"/>
          <ac:spMkLst>
            <pc:docMk/>
            <pc:sldMk cId="3148644344" sldId="405"/>
            <ac:spMk id="8" creationId="{E650BD1E-ED28-BE95-37A6-25BE9409D5DC}"/>
          </ac:spMkLst>
        </pc:spChg>
        <pc:spChg chg="mod">
          <ac:chgData name="Juan Raúl Padrón Griffe" userId="385cb459f0ad6e5a" providerId="LiveId" clId="{4C21E65C-3DA1-42AC-8616-8D49EC08957B}" dt="2024-10-03T14:07:26.714" v="10151" actId="20577"/>
          <ac:spMkLst>
            <pc:docMk/>
            <pc:sldMk cId="3148644344" sldId="405"/>
            <ac:spMk id="50" creationId="{DDBAABE0-E9E4-DC6B-EB2D-A53718074E5B}"/>
          </ac:spMkLst>
        </pc:spChg>
      </pc:sldChg>
      <pc:sldChg chg="addSp delSp modSp add mod ord modNotesTx">
        <pc:chgData name="Juan Raúl Padrón Griffe" userId="385cb459f0ad6e5a" providerId="LiveId" clId="{4C21E65C-3DA1-42AC-8616-8D49EC08957B}" dt="2024-10-14T05:30:40.126" v="27234" actId="20577"/>
        <pc:sldMkLst>
          <pc:docMk/>
          <pc:sldMk cId="1360945966" sldId="406"/>
        </pc:sldMkLst>
        <pc:spChg chg="mod">
          <ac:chgData name="Juan Raúl Padrón Griffe" userId="385cb459f0ad6e5a" providerId="LiveId" clId="{4C21E65C-3DA1-42AC-8616-8D49EC08957B}" dt="2024-10-06T18:21:04.280" v="17416" actId="20577"/>
          <ac:spMkLst>
            <pc:docMk/>
            <pc:sldMk cId="1360945966" sldId="406"/>
            <ac:spMk id="2" creationId="{99A97A84-A8B6-66A4-618B-47FA61FCBEFC}"/>
          </ac:spMkLst>
        </pc:spChg>
        <pc:spChg chg="add mod">
          <ac:chgData name="Juan Raúl Padrón Griffe" userId="385cb459f0ad6e5a" providerId="LiveId" clId="{4C21E65C-3DA1-42AC-8616-8D49EC08957B}" dt="2024-10-03T14:39:39.592" v="10223"/>
          <ac:spMkLst>
            <pc:docMk/>
            <pc:sldMk cId="1360945966" sldId="406"/>
            <ac:spMk id="4" creationId="{F4D46701-9F14-E4E9-1F37-00E5D6008CE2}"/>
          </ac:spMkLst>
        </pc:spChg>
        <pc:spChg chg="add mod">
          <ac:chgData name="Juan Raúl Padrón Griffe" userId="385cb459f0ad6e5a" providerId="LiveId" clId="{4C21E65C-3DA1-42AC-8616-8D49EC08957B}" dt="2024-10-03T14:41:03.775" v="10299" actId="20577"/>
          <ac:spMkLst>
            <pc:docMk/>
            <pc:sldMk cId="1360945966" sldId="406"/>
            <ac:spMk id="5" creationId="{58432102-7F83-ED1E-E8B2-C51E9DD6C7CA}"/>
          </ac:spMkLst>
        </pc:spChg>
        <pc:spChg chg="del">
          <ac:chgData name="Juan Raúl Padrón Griffe" userId="385cb459f0ad6e5a" providerId="LiveId" clId="{4C21E65C-3DA1-42AC-8616-8D49EC08957B}" dt="2024-10-03T14:12:10.772" v="10158" actId="478"/>
          <ac:spMkLst>
            <pc:docMk/>
            <pc:sldMk cId="1360945966" sldId="406"/>
            <ac:spMk id="6" creationId="{6EFA1B96-A4ED-5E64-E8FC-E2CDD17EFF51}"/>
          </ac:spMkLst>
        </pc:spChg>
        <pc:spChg chg="del">
          <ac:chgData name="Juan Raúl Padrón Griffe" userId="385cb459f0ad6e5a" providerId="LiveId" clId="{4C21E65C-3DA1-42AC-8616-8D49EC08957B}" dt="2024-10-03T14:12:14.048" v="10159" actId="478"/>
          <ac:spMkLst>
            <pc:docMk/>
            <pc:sldMk cId="1360945966" sldId="406"/>
            <ac:spMk id="7" creationId="{796064C4-1995-BB3C-631B-695D78F4071E}"/>
          </ac:spMkLst>
        </pc:spChg>
        <pc:spChg chg="add mod">
          <ac:chgData name="Juan Raúl Padrón Griffe" userId="385cb459f0ad6e5a" providerId="LiveId" clId="{4C21E65C-3DA1-42AC-8616-8D49EC08957B}" dt="2024-10-03T14:47:51.187" v="10409" actId="1076"/>
          <ac:spMkLst>
            <pc:docMk/>
            <pc:sldMk cId="1360945966" sldId="406"/>
            <ac:spMk id="12" creationId="{D882CEBF-CC0F-AB2F-F93E-39FA2822E79E}"/>
          </ac:spMkLst>
        </pc:spChg>
        <pc:spChg chg="add mod">
          <ac:chgData name="Juan Raúl Padrón Griffe" userId="385cb459f0ad6e5a" providerId="LiveId" clId="{4C21E65C-3DA1-42AC-8616-8D49EC08957B}" dt="2024-10-06T18:48:14.417" v="17811" actId="1076"/>
          <ac:spMkLst>
            <pc:docMk/>
            <pc:sldMk cId="1360945966" sldId="406"/>
            <ac:spMk id="13" creationId="{513F6D70-10F3-B701-E793-31DE5BA64881}"/>
          </ac:spMkLst>
        </pc:spChg>
        <pc:spChg chg="mod">
          <ac:chgData name="Juan Raúl Padrón Griffe" userId="385cb459f0ad6e5a" providerId="LiveId" clId="{4C21E65C-3DA1-42AC-8616-8D49EC08957B}" dt="2024-10-03T16:55:54.792" v="12741" actId="14100"/>
          <ac:spMkLst>
            <pc:docMk/>
            <pc:sldMk cId="1360945966" sldId="406"/>
            <ac:spMk id="14" creationId="{ABBC669C-98E8-53EF-5744-6F85A67C2A0D}"/>
          </ac:spMkLst>
        </pc:spChg>
        <pc:picChg chg="add mod modCrop">
          <ac:chgData name="Juan Raúl Padrón Griffe" userId="385cb459f0ad6e5a" providerId="LiveId" clId="{4C21E65C-3DA1-42AC-8616-8D49EC08957B}" dt="2024-10-06T18:48:07.247" v="17810" actId="1076"/>
          <ac:picMkLst>
            <pc:docMk/>
            <pc:sldMk cId="1360945966" sldId="406"/>
            <ac:picMk id="4" creationId="{39CF7E2D-ACD7-D98E-E000-9F9F9AF8C0C0}"/>
          </ac:picMkLst>
        </pc:picChg>
        <pc:picChg chg="del mod">
          <ac:chgData name="Juan Raúl Padrón Griffe" userId="385cb459f0ad6e5a" providerId="LiveId" clId="{4C21E65C-3DA1-42AC-8616-8D49EC08957B}" dt="2024-10-03T14:45:22.794" v="10329" actId="478"/>
          <ac:picMkLst>
            <pc:docMk/>
            <pc:sldMk cId="1360945966" sldId="406"/>
            <ac:picMk id="8" creationId="{48A151BE-BA34-EAC8-EC28-C3A0E78F13C4}"/>
          </ac:picMkLst>
        </pc:picChg>
        <pc:picChg chg="add mod modCrop">
          <ac:chgData name="Juan Raúl Padrón Griffe" userId="385cb459f0ad6e5a" providerId="LiveId" clId="{4C21E65C-3DA1-42AC-8616-8D49EC08957B}" dt="2024-10-06T18:48:00.431" v="17809" actId="732"/>
          <ac:picMkLst>
            <pc:docMk/>
            <pc:sldMk cId="1360945966" sldId="406"/>
            <ac:picMk id="10" creationId="{3C8C92C8-9F08-C3AE-E7BE-595A86AF735D}"/>
          </ac:picMkLst>
        </pc:picChg>
        <pc:picChg chg="del">
          <ac:chgData name="Juan Raúl Padrón Griffe" userId="385cb459f0ad6e5a" providerId="LiveId" clId="{4C21E65C-3DA1-42AC-8616-8D49EC08957B}" dt="2024-10-03T14:12:14.048" v="10159" actId="478"/>
          <ac:picMkLst>
            <pc:docMk/>
            <pc:sldMk cId="1360945966" sldId="406"/>
            <ac:picMk id="11" creationId="{F209B369-5BB0-891E-E97F-AE698AF13C22}"/>
          </ac:picMkLst>
        </pc:picChg>
        <pc:picChg chg="del">
          <ac:chgData name="Juan Raúl Padrón Griffe" userId="385cb459f0ad6e5a" providerId="LiveId" clId="{4C21E65C-3DA1-42AC-8616-8D49EC08957B}" dt="2024-10-03T14:12:14.048" v="10159" actId="478"/>
          <ac:picMkLst>
            <pc:docMk/>
            <pc:sldMk cId="1360945966" sldId="406"/>
            <ac:picMk id="15" creationId="{9EB8E724-8BD4-EBF4-7F21-79D4628C9053}"/>
          </ac:picMkLst>
        </pc:picChg>
      </pc:sldChg>
      <pc:sldChg chg="addSp delSp modSp add del mod ord">
        <pc:chgData name="Juan Raúl Padrón Griffe" userId="385cb459f0ad6e5a" providerId="LiveId" clId="{4C21E65C-3DA1-42AC-8616-8D49EC08957B}" dt="2024-10-03T18:06:19.329" v="13152" actId="47"/>
        <pc:sldMkLst>
          <pc:docMk/>
          <pc:sldMk cId="3149910250" sldId="407"/>
        </pc:sldMkLst>
        <pc:spChg chg="mod">
          <ac:chgData name="Juan Raúl Padrón Griffe" userId="385cb459f0ad6e5a" providerId="LiveId" clId="{4C21E65C-3DA1-42AC-8616-8D49EC08957B}" dt="2024-10-03T14:17:58.544" v="10192" actId="1076"/>
          <ac:spMkLst>
            <pc:docMk/>
            <pc:sldMk cId="3149910250" sldId="407"/>
            <ac:spMk id="14" creationId="{ABBC669C-98E8-53EF-5744-6F85A67C2A0D}"/>
          </ac:spMkLst>
        </pc:spChg>
        <pc:picChg chg="add mod modCrop">
          <ac:chgData name="Juan Raúl Padrón Griffe" userId="385cb459f0ad6e5a" providerId="LiveId" clId="{4C21E65C-3DA1-42AC-8616-8D49EC08957B}" dt="2024-10-03T14:17:37.474" v="10190" actId="1076"/>
          <ac:picMkLst>
            <pc:docMk/>
            <pc:sldMk cId="3149910250" sldId="407"/>
            <ac:picMk id="5" creationId="{8A6F8A79-4D06-D80B-FFB2-4608AF5AB650}"/>
          </ac:picMkLst>
        </pc:picChg>
        <pc:picChg chg="add mod">
          <ac:chgData name="Juan Raúl Padrón Griffe" userId="385cb459f0ad6e5a" providerId="LiveId" clId="{4C21E65C-3DA1-42AC-8616-8D49EC08957B}" dt="2024-10-03T14:17:41.630" v="10191" actId="1076"/>
          <ac:picMkLst>
            <pc:docMk/>
            <pc:sldMk cId="3149910250" sldId="407"/>
            <ac:picMk id="7" creationId="{EF8B1BE4-D76F-D5C6-9E66-19D8EB3BD5BA}"/>
          </ac:picMkLst>
        </pc:picChg>
        <pc:picChg chg="del">
          <ac:chgData name="Juan Raúl Padrón Griffe" userId="385cb459f0ad6e5a" providerId="LiveId" clId="{4C21E65C-3DA1-42AC-8616-8D49EC08957B}" dt="2024-10-03T14:16:03.019" v="10172" actId="478"/>
          <ac:picMkLst>
            <pc:docMk/>
            <pc:sldMk cId="3149910250" sldId="407"/>
            <ac:picMk id="8" creationId="{48A151BE-BA34-EAC8-EC28-C3A0E78F13C4}"/>
          </ac:picMkLst>
        </pc:picChg>
        <pc:picChg chg="add del mod">
          <ac:chgData name="Juan Raúl Padrón Griffe" userId="385cb459f0ad6e5a" providerId="LiveId" clId="{4C21E65C-3DA1-42AC-8616-8D49EC08957B}" dt="2024-10-03T15:25:21.669" v="10810" actId="22"/>
          <ac:picMkLst>
            <pc:docMk/>
            <pc:sldMk cId="3149910250" sldId="407"/>
            <ac:picMk id="10" creationId="{F56E8155-0AF2-C0DB-29DB-5AED13FD188C}"/>
          </ac:picMkLst>
        </pc:picChg>
      </pc:sldChg>
      <pc:sldChg chg="addSp delSp modSp add del mod">
        <pc:chgData name="Juan Raúl Padrón Griffe" userId="385cb459f0ad6e5a" providerId="LiveId" clId="{4C21E65C-3DA1-42AC-8616-8D49EC08957B}" dt="2024-10-03T14:51:41.096" v="10448" actId="47"/>
        <pc:sldMkLst>
          <pc:docMk/>
          <pc:sldMk cId="1782895400" sldId="408"/>
        </pc:sldMkLst>
        <pc:picChg chg="add del mod">
          <ac:chgData name="Juan Raúl Padrón Griffe" userId="385cb459f0ad6e5a" providerId="LiveId" clId="{4C21E65C-3DA1-42AC-8616-8D49EC08957B}" dt="2024-10-03T14:38:29.414" v="10220" actId="22"/>
          <ac:picMkLst>
            <pc:docMk/>
            <pc:sldMk cId="1782895400" sldId="408"/>
            <ac:picMk id="5" creationId="{E180CD49-5018-382F-2E48-D2A564E9877E}"/>
          </ac:picMkLst>
        </pc:picChg>
      </pc:sldChg>
      <pc:sldChg chg="addSp delSp modSp add mod ord delAnim modAnim modNotesTx">
        <pc:chgData name="Juan Raúl Padrón Griffe" userId="385cb459f0ad6e5a" providerId="LiveId" clId="{4C21E65C-3DA1-42AC-8616-8D49EC08957B}" dt="2024-10-14T05:31:18.393" v="27331" actId="20577"/>
        <pc:sldMkLst>
          <pc:docMk/>
          <pc:sldMk cId="1819341132" sldId="409"/>
        </pc:sldMkLst>
        <pc:spChg chg="mod">
          <ac:chgData name="Juan Raúl Padrón Griffe" userId="385cb459f0ad6e5a" providerId="LiveId" clId="{4C21E65C-3DA1-42AC-8616-8D49EC08957B}" dt="2024-10-06T20:28:51.071" v="18322" actId="20577"/>
          <ac:spMkLst>
            <pc:docMk/>
            <pc:sldMk cId="1819341132" sldId="409"/>
            <ac:spMk id="2" creationId="{99A97A84-A8B6-66A4-618B-47FA61FCBEFC}"/>
          </ac:spMkLst>
        </pc:spChg>
        <pc:spChg chg="add mod ord">
          <ac:chgData name="Juan Raúl Padrón Griffe" userId="385cb459f0ad6e5a" providerId="LiveId" clId="{4C21E65C-3DA1-42AC-8616-8D49EC08957B}" dt="2024-10-06T18:35:25.103" v="17602" actId="1076"/>
          <ac:spMkLst>
            <pc:docMk/>
            <pc:sldMk cId="1819341132" sldId="409"/>
            <ac:spMk id="4" creationId="{E6A686F7-13C4-CE62-1F04-BF705B86BA0A}"/>
          </ac:spMkLst>
        </pc:spChg>
        <pc:spChg chg="add mod ord">
          <ac:chgData name="Juan Raúl Padrón Griffe" userId="385cb459f0ad6e5a" providerId="LiveId" clId="{4C21E65C-3DA1-42AC-8616-8D49EC08957B}" dt="2024-10-06T18:36:44.154" v="17613" actId="1076"/>
          <ac:spMkLst>
            <pc:docMk/>
            <pc:sldMk cId="1819341132" sldId="409"/>
            <ac:spMk id="7" creationId="{733C324C-E4CB-E68D-1889-ADB842D0FAD9}"/>
          </ac:spMkLst>
        </pc:spChg>
        <pc:spChg chg="add mod ord">
          <ac:chgData name="Juan Raúl Padrón Griffe" userId="385cb459f0ad6e5a" providerId="LiveId" clId="{4C21E65C-3DA1-42AC-8616-8D49EC08957B}" dt="2024-10-06T18:36:44.154" v="17613" actId="1076"/>
          <ac:spMkLst>
            <pc:docMk/>
            <pc:sldMk cId="1819341132" sldId="409"/>
            <ac:spMk id="8" creationId="{9685B500-ECBF-569D-48D3-D6F82DFE4140}"/>
          </ac:spMkLst>
        </pc:spChg>
        <pc:spChg chg="add mod ord">
          <ac:chgData name="Juan Raúl Padrón Griffe" userId="385cb459f0ad6e5a" providerId="LiveId" clId="{4C21E65C-3DA1-42AC-8616-8D49EC08957B}" dt="2024-10-06T18:37:37.056" v="17624" actId="1076"/>
          <ac:spMkLst>
            <pc:docMk/>
            <pc:sldMk cId="1819341132" sldId="409"/>
            <ac:spMk id="10" creationId="{B28C2A1C-F543-8641-7997-C7C53C0CD692}"/>
          </ac:spMkLst>
        </pc:spChg>
        <pc:spChg chg="add mod ord">
          <ac:chgData name="Juan Raúl Padrón Griffe" userId="385cb459f0ad6e5a" providerId="LiveId" clId="{4C21E65C-3DA1-42AC-8616-8D49EC08957B}" dt="2024-10-06T18:40:20.368" v="17748" actId="1076"/>
          <ac:spMkLst>
            <pc:docMk/>
            <pc:sldMk cId="1819341132" sldId="409"/>
            <ac:spMk id="12" creationId="{5BEA6216-568F-9D67-1710-8758DECFF309}"/>
          </ac:spMkLst>
        </pc:spChg>
        <pc:spChg chg="mod">
          <ac:chgData name="Juan Raúl Padrón Griffe" userId="385cb459f0ad6e5a" providerId="LiveId" clId="{4C21E65C-3DA1-42AC-8616-8D49EC08957B}" dt="2024-10-06T18:39:24.044" v="17747" actId="14100"/>
          <ac:spMkLst>
            <pc:docMk/>
            <pc:sldMk cId="1819341132" sldId="409"/>
            <ac:spMk id="14" creationId="{ABBC669C-98E8-53EF-5744-6F85A67C2A0D}"/>
          </ac:spMkLst>
        </pc:spChg>
        <pc:spChg chg="add mod">
          <ac:chgData name="Juan Raúl Padrón Griffe" userId="385cb459f0ad6e5a" providerId="LiveId" clId="{4C21E65C-3DA1-42AC-8616-8D49EC08957B}" dt="2024-10-06T18:38:10.831" v="17631" actId="1076"/>
          <ac:spMkLst>
            <pc:docMk/>
            <pc:sldMk cId="1819341132" sldId="409"/>
            <ac:spMk id="15" creationId="{A5664478-D44B-C40C-5819-7408BC4E4BBE}"/>
          </ac:spMkLst>
        </pc:spChg>
        <pc:spChg chg="add del mod">
          <ac:chgData name="Juan Raúl Padrón Griffe" userId="385cb459f0ad6e5a" providerId="LiveId" clId="{4C21E65C-3DA1-42AC-8616-8D49EC08957B}" dt="2024-10-06T18:45:46.341" v="17768" actId="478"/>
          <ac:spMkLst>
            <pc:docMk/>
            <pc:sldMk cId="1819341132" sldId="409"/>
            <ac:spMk id="35" creationId="{691B504E-3E39-7D41-1096-312EB7592004}"/>
          </ac:spMkLst>
        </pc:spChg>
        <pc:spChg chg="add mod">
          <ac:chgData name="Juan Raúl Padrón Griffe" userId="385cb459f0ad6e5a" providerId="LiveId" clId="{4C21E65C-3DA1-42AC-8616-8D49EC08957B}" dt="2024-10-08T16:15:44.187" v="21964" actId="1076"/>
          <ac:spMkLst>
            <pc:docMk/>
            <pc:sldMk cId="1819341132" sldId="409"/>
            <ac:spMk id="36" creationId="{142662C0-01A3-87A9-DB75-4F87140302AD}"/>
          </ac:spMkLst>
        </pc:spChg>
        <pc:spChg chg="add mod">
          <ac:chgData name="Juan Raúl Padrón Griffe" userId="385cb459f0ad6e5a" providerId="LiveId" clId="{4C21E65C-3DA1-42AC-8616-8D49EC08957B}" dt="2024-10-08T16:15:44.187" v="21964" actId="1076"/>
          <ac:spMkLst>
            <pc:docMk/>
            <pc:sldMk cId="1819341132" sldId="409"/>
            <ac:spMk id="37" creationId="{A946DF98-A174-FADB-4F09-863CE51CCD3C}"/>
          </ac:spMkLst>
        </pc:spChg>
        <pc:spChg chg="add mod">
          <ac:chgData name="Juan Raúl Padrón Griffe" userId="385cb459f0ad6e5a" providerId="LiveId" clId="{4C21E65C-3DA1-42AC-8616-8D49EC08957B}" dt="2024-10-08T13:00:30.479" v="21087" actId="14100"/>
          <ac:spMkLst>
            <pc:docMk/>
            <pc:sldMk cId="1819341132" sldId="409"/>
            <ac:spMk id="38" creationId="{C48CDBD2-2A40-CFDB-9754-1C92E62AAF2C}"/>
          </ac:spMkLst>
        </pc:spChg>
        <pc:spChg chg="add mod">
          <ac:chgData name="Juan Raúl Padrón Griffe" userId="385cb459f0ad6e5a" providerId="LiveId" clId="{4C21E65C-3DA1-42AC-8616-8D49EC08957B}" dt="2024-10-08T13:00:30.479" v="21087" actId="14100"/>
          <ac:spMkLst>
            <pc:docMk/>
            <pc:sldMk cId="1819341132" sldId="409"/>
            <ac:spMk id="39" creationId="{5BC124A2-FE69-36BF-F7CD-5647BFE6AD45}"/>
          </ac:spMkLst>
        </pc:spChg>
        <pc:picChg chg="add del mod">
          <ac:chgData name="Juan Raúl Padrón Griffe" userId="385cb459f0ad6e5a" providerId="LiveId" clId="{4C21E65C-3DA1-42AC-8616-8D49EC08957B}" dt="2024-10-03T14:42:30.391" v="10310" actId="478"/>
          <ac:picMkLst>
            <pc:docMk/>
            <pc:sldMk cId="1819341132" sldId="409"/>
            <ac:picMk id="6" creationId="{0AEA3DEA-A814-71B8-6F82-3AE4E605C560}"/>
          </ac:picMkLst>
        </pc:picChg>
        <pc:picChg chg="add mod modCrop">
          <ac:chgData name="Juan Raúl Padrón Griffe" userId="385cb459f0ad6e5a" providerId="LiveId" clId="{4C21E65C-3DA1-42AC-8616-8D49EC08957B}" dt="2024-10-06T18:32:09.244" v="17460" actId="1076"/>
          <ac:picMkLst>
            <pc:docMk/>
            <pc:sldMk cId="1819341132" sldId="409"/>
            <ac:picMk id="6" creationId="{B34C4F55-BAEF-B0EF-6E78-1B205D643D62}"/>
          </ac:picMkLst>
        </pc:picChg>
        <pc:picChg chg="add del mod ord modCrop">
          <ac:chgData name="Juan Raúl Padrón Griffe" userId="385cb459f0ad6e5a" providerId="LiveId" clId="{4C21E65C-3DA1-42AC-8616-8D49EC08957B}" dt="2024-10-03T14:48:33.193" v="10424" actId="478"/>
          <ac:picMkLst>
            <pc:docMk/>
            <pc:sldMk cId="1819341132" sldId="409"/>
            <ac:picMk id="7" creationId="{057E6411-3852-D424-9E74-5B3E0257EB48}"/>
          </ac:picMkLst>
        </pc:picChg>
        <pc:picChg chg="del mod">
          <ac:chgData name="Juan Raúl Padrón Griffe" userId="385cb459f0ad6e5a" providerId="LiveId" clId="{4C21E65C-3DA1-42AC-8616-8D49EC08957B}" dt="2024-10-03T14:42:35.186" v="10312" actId="478"/>
          <ac:picMkLst>
            <pc:docMk/>
            <pc:sldMk cId="1819341132" sldId="409"/>
            <ac:picMk id="8" creationId="{48A151BE-BA34-EAC8-EC28-C3A0E78F13C4}"/>
          </ac:picMkLst>
        </pc:picChg>
        <pc:picChg chg="add mod modCrop">
          <ac:chgData name="Juan Raúl Padrón Griffe" userId="385cb459f0ad6e5a" providerId="LiveId" clId="{4C21E65C-3DA1-42AC-8616-8D49EC08957B}" dt="2024-10-06T18:32:14.039" v="17462" actId="1076"/>
          <ac:picMkLst>
            <pc:docMk/>
            <pc:sldMk cId="1819341132" sldId="409"/>
            <ac:picMk id="9" creationId="{7897BC03-2B44-2F90-39D6-EE7DBEF6D8CA}"/>
          </ac:picMkLst>
        </pc:picChg>
        <pc:picChg chg="add mod">
          <ac:chgData name="Juan Raúl Padrón Griffe" userId="385cb459f0ad6e5a" providerId="LiveId" clId="{4C21E65C-3DA1-42AC-8616-8D49EC08957B}" dt="2024-10-03T14:43:08.678" v="10320"/>
          <ac:picMkLst>
            <pc:docMk/>
            <pc:sldMk cId="1819341132" sldId="409"/>
            <ac:picMk id="10" creationId="{726BAC7A-B847-18AB-154B-FA3EB26F98DE}"/>
          </ac:picMkLst>
        </pc:picChg>
        <pc:picChg chg="add mod">
          <ac:chgData name="Juan Raúl Padrón Griffe" userId="385cb459f0ad6e5a" providerId="LiveId" clId="{4C21E65C-3DA1-42AC-8616-8D49EC08957B}" dt="2024-10-03T14:43:47.258" v="10324"/>
          <ac:picMkLst>
            <pc:docMk/>
            <pc:sldMk cId="1819341132" sldId="409"/>
            <ac:picMk id="11" creationId="{AAF35914-82AC-AFCB-3BDD-9A08A00C7233}"/>
          </ac:picMkLst>
        </pc:picChg>
        <pc:cxnChg chg="add mod ord">
          <ac:chgData name="Juan Raúl Padrón Griffe" userId="385cb459f0ad6e5a" providerId="LiveId" clId="{4C21E65C-3DA1-42AC-8616-8D49EC08957B}" dt="2024-10-06T18:37:59.132" v="17630" actId="14100"/>
          <ac:cxnSpMkLst>
            <pc:docMk/>
            <pc:sldMk cId="1819341132" sldId="409"/>
            <ac:cxnSpMk id="11" creationId="{DD8C651E-8B79-8346-4CE7-E2F97D498F60}"/>
          </ac:cxnSpMkLst>
        </pc:cxnChg>
        <pc:cxnChg chg="add mod ord">
          <ac:chgData name="Juan Raúl Padrón Griffe" userId="385cb459f0ad6e5a" providerId="LiveId" clId="{4C21E65C-3DA1-42AC-8616-8D49EC08957B}" dt="2024-10-06T18:37:05.127" v="17618" actId="14100"/>
          <ac:cxnSpMkLst>
            <pc:docMk/>
            <pc:sldMk cId="1819341132" sldId="409"/>
            <ac:cxnSpMk id="13" creationId="{5C518C13-2CA3-4717-2F3F-87C60828307A}"/>
          </ac:cxnSpMkLst>
        </pc:cxnChg>
        <pc:cxnChg chg="add mod">
          <ac:chgData name="Juan Raúl Padrón Griffe" userId="385cb459f0ad6e5a" providerId="LiveId" clId="{4C21E65C-3DA1-42AC-8616-8D49EC08957B}" dt="2024-10-06T18:38:22.867" v="17634" actId="14100"/>
          <ac:cxnSpMkLst>
            <pc:docMk/>
            <pc:sldMk cId="1819341132" sldId="409"/>
            <ac:cxnSpMk id="16" creationId="{45B1D0D8-1028-4848-B473-4F3E285280B4}"/>
          </ac:cxnSpMkLst>
        </pc:cxnChg>
      </pc:sldChg>
      <pc:sldChg chg="addSp delSp modSp add del mod ord">
        <pc:chgData name="Juan Raúl Padrón Griffe" userId="385cb459f0ad6e5a" providerId="LiveId" clId="{4C21E65C-3DA1-42AC-8616-8D49EC08957B}" dt="2024-10-08T16:01:19.247" v="21855" actId="47"/>
        <pc:sldMkLst>
          <pc:docMk/>
          <pc:sldMk cId="3334956826" sldId="410"/>
        </pc:sldMkLst>
        <pc:spChg chg="add mod">
          <ac:chgData name="Juan Raúl Padrón Griffe" userId="385cb459f0ad6e5a" providerId="LiveId" clId="{4C21E65C-3DA1-42AC-8616-8D49EC08957B}" dt="2024-10-04T15:53:59.979" v="16557" actId="20577"/>
          <ac:spMkLst>
            <pc:docMk/>
            <pc:sldMk cId="3334956826" sldId="410"/>
            <ac:spMk id="4" creationId="{1611101A-BCBA-1B6D-C00C-483F373EC323}"/>
          </ac:spMkLst>
        </pc:spChg>
        <pc:spChg chg="add mod">
          <ac:chgData name="Juan Raúl Padrón Griffe" userId="385cb459f0ad6e5a" providerId="LiveId" clId="{4C21E65C-3DA1-42AC-8616-8D49EC08957B}" dt="2024-10-03T15:20:34.302" v="10799"/>
          <ac:spMkLst>
            <pc:docMk/>
            <pc:sldMk cId="3334956826" sldId="410"/>
            <ac:spMk id="9" creationId="{E6383280-0D84-3926-54AF-EDEE3253CF28}"/>
          </ac:spMkLst>
        </pc:spChg>
        <pc:spChg chg="add mod">
          <ac:chgData name="Juan Raúl Padrón Griffe" userId="385cb459f0ad6e5a" providerId="LiveId" clId="{4C21E65C-3DA1-42AC-8616-8D49EC08957B}" dt="2024-10-03T15:20:34.302" v="10799"/>
          <ac:spMkLst>
            <pc:docMk/>
            <pc:sldMk cId="3334956826" sldId="410"/>
            <ac:spMk id="11" creationId="{A297AEA5-D08B-D888-8097-7FC03B7F0D0B}"/>
          </ac:spMkLst>
        </pc:spChg>
        <pc:spChg chg="del mod">
          <ac:chgData name="Juan Raúl Padrón Griffe" userId="385cb459f0ad6e5a" providerId="LiveId" clId="{4C21E65C-3DA1-42AC-8616-8D49EC08957B}" dt="2024-10-03T15:20:33.781" v="10798" actId="478"/>
          <ac:spMkLst>
            <pc:docMk/>
            <pc:sldMk cId="3334956826" sldId="410"/>
            <ac:spMk id="12" creationId="{84AA51AD-C389-3201-7763-1E7A9F9EA7BF}"/>
          </ac:spMkLst>
        </pc:spChg>
        <pc:spChg chg="del mod">
          <ac:chgData name="Juan Raúl Padrón Griffe" userId="385cb459f0ad6e5a" providerId="LiveId" clId="{4C21E65C-3DA1-42AC-8616-8D49EC08957B}" dt="2024-10-03T15:20:33.781" v="10798" actId="478"/>
          <ac:spMkLst>
            <pc:docMk/>
            <pc:sldMk cId="3334956826" sldId="410"/>
            <ac:spMk id="14" creationId="{ABBC669C-98E8-53EF-5744-6F85A67C2A0D}"/>
          </ac:spMkLst>
        </pc:spChg>
        <pc:spChg chg="add mod">
          <ac:chgData name="Juan Raúl Padrón Griffe" userId="385cb459f0ad6e5a" providerId="LiveId" clId="{4C21E65C-3DA1-42AC-8616-8D49EC08957B}" dt="2024-10-03T15:20:34.302" v="10799"/>
          <ac:spMkLst>
            <pc:docMk/>
            <pc:sldMk cId="3334956826" sldId="410"/>
            <ac:spMk id="15" creationId="{019BAA16-53D9-D5D7-390A-A9D56ACC2CBC}"/>
          </ac:spMkLst>
        </pc:spChg>
        <pc:spChg chg="del mod">
          <ac:chgData name="Juan Raúl Padrón Griffe" userId="385cb459f0ad6e5a" providerId="LiveId" clId="{4C21E65C-3DA1-42AC-8616-8D49EC08957B}" dt="2024-10-03T15:20:33.781" v="10798" actId="478"/>
          <ac:spMkLst>
            <pc:docMk/>
            <pc:sldMk cId="3334956826" sldId="410"/>
            <ac:spMk id="16" creationId="{7C5CFC17-43AA-EE2F-66F7-143E0E94E7FA}"/>
          </ac:spMkLst>
        </pc:spChg>
        <pc:spChg chg="del">
          <ac:chgData name="Juan Raúl Padrón Griffe" userId="385cb459f0ad6e5a" providerId="LiveId" clId="{4C21E65C-3DA1-42AC-8616-8D49EC08957B}" dt="2024-10-03T15:06:31.743" v="10637" actId="478"/>
          <ac:spMkLst>
            <pc:docMk/>
            <pc:sldMk cId="3334956826" sldId="410"/>
            <ac:spMk id="17" creationId="{8DE9FD79-ECFE-FE7E-06AA-53B189891C9C}"/>
          </ac:spMkLst>
        </pc:spChg>
        <pc:picChg chg="add del mod">
          <ac:chgData name="Juan Raúl Padrón Griffe" userId="385cb459f0ad6e5a" providerId="LiveId" clId="{4C21E65C-3DA1-42AC-8616-8D49EC08957B}" dt="2024-10-03T15:20:33.781" v="10798" actId="478"/>
          <ac:picMkLst>
            <pc:docMk/>
            <pc:sldMk cId="3334956826" sldId="410"/>
            <ac:picMk id="5" creationId="{347C1360-605A-D14C-FD35-F5EEA9D55949}"/>
          </ac:picMkLst>
        </pc:picChg>
        <pc:picChg chg="del mod">
          <ac:chgData name="Juan Raúl Padrón Griffe" userId="385cb459f0ad6e5a" providerId="LiveId" clId="{4C21E65C-3DA1-42AC-8616-8D49EC08957B}" dt="2024-10-03T15:20:33.781" v="10798" actId="478"/>
          <ac:picMkLst>
            <pc:docMk/>
            <pc:sldMk cId="3334956826" sldId="410"/>
            <ac:picMk id="6" creationId="{69D17148-F5F9-358E-2933-09EE9B4E9517}"/>
          </ac:picMkLst>
        </pc:picChg>
        <pc:picChg chg="add mod">
          <ac:chgData name="Juan Raúl Padrón Griffe" userId="385cb459f0ad6e5a" providerId="LiveId" clId="{4C21E65C-3DA1-42AC-8616-8D49EC08957B}" dt="2024-10-03T15:20:34.302" v="10799"/>
          <ac:picMkLst>
            <pc:docMk/>
            <pc:sldMk cId="3334956826" sldId="410"/>
            <ac:picMk id="7" creationId="{2279E332-935E-9E24-7E26-B4E6E9E64E40}"/>
          </ac:picMkLst>
        </pc:picChg>
        <pc:picChg chg="del mod">
          <ac:chgData name="Juan Raúl Padrón Griffe" userId="385cb459f0ad6e5a" providerId="LiveId" clId="{4C21E65C-3DA1-42AC-8616-8D49EC08957B}" dt="2024-10-03T15:11:15.490" v="10711" actId="478"/>
          <ac:picMkLst>
            <pc:docMk/>
            <pc:sldMk cId="3334956826" sldId="410"/>
            <ac:picMk id="8" creationId="{892CA4B2-4907-ACB2-59AB-F663D8F19C00}"/>
          </ac:picMkLst>
        </pc:picChg>
        <pc:picChg chg="add mod">
          <ac:chgData name="Juan Raúl Padrón Griffe" userId="385cb459f0ad6e5a" providerId="LiveId" clId="{4C21E65C-3DA1-42AC-8616-8D49EC08957B}" dt="2024-10-03T15:20:34.302" v="10799"/>
          <ac:picMkLst>
            <pc:docMk/>
            <pc:sldMk cId="3334956826" sldId="410"/>
            <ac:picMk id="10" creationId="{D7873111-A230-A0FA-4BCE-DCFF85F5CF21}"/>
          </ac:picMkLst>
        </pc:picChg>
        <pc:picChg chg="del mod">
          <ac:chgData name="Juan Raúl Padrón Griffe" userId="385cb459f0ad6e5a" providerId="LiveId" clId="{4C21E65C-3DA1-42AC-8616-8D49EC08957B}" dt="2024-10-03T15:20:33.781" v="10798" actId="478"/>
          <ac:picMkLst>
            <pc:docMk/>
            <pc:sldMk cId="3334956826" sldId="410"/>
            <ac:picMk id="13" creationId="{59ED339E-FAF1-C11D-53A9-4AA8C6E3B623}"/>
          </ac:picMkLst>
        </pc:picChg>
        <pc:picChg chg="add mod">
          <ac:chgData name="Juan Raúl Padrón Griffe" userId="385cb459f0ad6e5a" providerId="LiveId" clId="{4C21E65C-3DA1-42AC-8616-8D49EC08957B}" dt="2024-10-03T15:20:34.302" v="10799"/>
          <ac:picMkLst>
            <pc:docMk/>
            <pc:sldMk cId="3334956826" sldId="410"/>
            <ac:picMk id="18" creationId="{1DFC8DE0-7F06-EA87-DC7D-4CB7E25EF3A5}"/>
          </ac:picMkLst>
        </pc:picChg>
      </pc:sldChg>
      <pc:sldChg chg="addSp delSp modSp add mod modAnim modNotesTx">
        <pc:chgData name="Juan Raúl Padrón Griffe" userId="385cb459f0ad6e5a" providerId="LiveId" clId="{4C21E65C-3DA1-42AC-8616-8D49EC08957B}" dt="2024-10-14T05:26:33.787" v="26682" actId="20577"/>
        <pc:sldMkLst>
          <pc:docMk/>
          <pc:sldMk cId="3971571072" sldId="411"/>
        </pc:sldMkLst>
        <pc:spChg chg="mod">
          <ac:chgData name="Juan Raúl Padrón Griffe" userId="385cb459f0ad6e5a" providerId="LiveId" clId="{4C21E65C-3DA1-42AC-8616-8D49EC08957B}" dt="2024-10-04T14:36:29.992" v="15318" actId="20577"/>
          <ac:spMkLst>
            <pc:docMk/>
            <pc:sldMk cId="3971571072" sldId="411"/>
            <ac:spMk id="4" creationId="{1611101A-BCBA-1B6D-C00C-483F373EC323}"/>
          </ac:spMkLst>
        </pc:spChg>
        <pc:spChg chg="add mod">
          <ac:chgData name="Juan Raúl Padrón Griffe" userId="385cb459f0ad6e5a" providerId="LiveId" clId="{4C21E65C-3DA1-42AC-8616-8D49EC08957B}" dt="2024-10-08T15:58:12.459" v="21832" actId="1076"/>
          <ac:spMkLst>
            <pc:docMk/>
            <pc:sldMk cId="3971571072" sldId="411"/>
            <ac:spMk id="7" creationId="{33B80DDB-BEE2-A783-C94A-E3C2BCEBC31D}"/>
          </ac:spMkLst>
        </pc:spChg>
        <pc:spChg chg="add mod">
          <ac:chgData name="Juan Raúl Padrón Griffe" userId="385cb459f0ad6e5a" providerId="LiveId" clId="{4C21E65C-3DA1-42AC-8616-8D49EC08957B}" dt="2024-10-08T15:58:21.803" v="21833" actId="1076"/>
          <ac:spMkLst>
            <pc:docMk/>
            <pc:sldMk cId="3971571072" sldId="411"/>
            <ac:spMk id="10" creationId="{FCC39ED8-4DE8-6E35-20C3-328E306DA078}"/>
          </ac:spMkLst>
        </pc:spChg>
        <pc:spChg chg="add mod">
          <ac:chgData name="Juan Raúl Padrón Griffe" userId="385cb459f0ad6e5a" providerId="LiveId" clId="{4C21E65C-3DA1-42AC-8616-8D49EC08957B}" dt="2024-10-08T15:58:42.493" v="21835" actId="1076"/>
          <ac:spMkLst>
            <pc:docMk/>
            <pc:sldMk cId="3971571072" sldId="411"/>
            <ac:spMk id="11" creationId="{65C9F1DC-BA10-F70C-D784-87A8A00B2339}"/>
          </ac:spMkLst>
        </pc:spChg>
        <pc:spChg chg="del">
          <ac:chgData name="Juan Raúl Padrón Griffe" userId="385cb459f0ad6e5a" providerId="LiveId" clId="{4C21E65C-3DA1-42AC-8616-8D49EC08957B}" dt="2024-10-03T15:10:30.938" v="10703" actId="478"/>
          <ac:spMkLst>
            <pc:docMk/>
            <pc:sldMk cId="3971571072" sldId="411"/>
            <ac:spMk id="12" creationId="{84AA51AD-C389-3201-7763-1E7A9F9EA7BF}"/>
          </ac:spMkLst>
        </pc:spChg>
        <pc:spChg chg="del">
          <ac:chgData name="Juan Raúl Padrón Griffe" userId="385cb459f0ad6e5a" providerId="LiveId" clId="{4C21E65C-3DA1-42AC-8616-8D49EC08957B}" dt="2024-10-03T15:10:30.938" v="10703" actId="478"/>
          <ac:spMkLst>
            <pc:docMk/>
            <pc:sldMk cId="3971571072" sldId="411"/>
            <ac:spMk id="14" creationId="{ABBC669C-98E8-53EF-5744-6F85A67C2A0D}"/>
          </ac:spMkLst>
        </pc:spChg>
        <pc:spChg chg="del">
          <ac:chgData name="Juan Raúl Padrón Griffe" userId="385cb459f0ad6e5a" providerId="LiveId" clId="{4C21E65C-3DA1-42AC-8616-8D49EC08957B}" dt="2024-10-03T15:10:30.938" v="10703" actId="478"/>
          <ac:spMkLst>
            <pc:docMk/>
            <pc:sldMk cId="3971571072" sldId="411"/>
            <ac:spMk id="16" creationId="{7C5CFC17-43AA-EE2F-66F7-143E0E94E7FA}"/>
          </ac:spMkLst>
        </pc:spChg>
        <pc:picChg chg="add mod">
          <ac:chgData name="Juan Raúl Padrón Griffe" userId="385cb459f0ad6e5a" providerId="LiveId" clId="{4C21E65C-3DA1-42AC-8616-8D49EC08957B}" dt="2024-10-08T15:58:26.606" v="21834" actId="1076"/>
          <ac:picMkLst>
            <pc:docMk/>
            <pc:sldMk cId="3971571072" sldId="411"/>
            <ac:picMk id="5" creationId="{4CE3339E-7514-190E-4AC0-49F74600B6DE}"/>
          </ac:picMkLst>
        </pc:picChg>
        <pc:picChg chg="del">
          <ac:chgData name="Juan Raúl Padrón Griffe" userId="385cb459f0ad6e5a" providerId="LiveId" clId="{4C21E65C-3DA1-42AC-8616-8D49EC08957B}" dt="2024-10-03T15:10:30.938" v="10703" actId="478"/>
          <ac:picMkLst>
            <pc:docMk/>
            <pc:sldMk cId="3971571072" sldId="411"/>
            <ac:picMk id="6" creationId="{69D17148-F5F9-358E-2933-09EE9B4E9517}"/>
          </ac:picMkLst>
        </pc:picChg>
        <pc:picChg chg="del">
          <ac:chgData name="Juan Raúl Padrón Griffe" userId="385cb459f0ad6e5a" providerId="LiveId" clId="{4C21E65C-3DA1-42AC-8616-8D49EC08957B}" dt="2024-10-03T15:10:30.938" v="10703" actId="478"/>
          <ac:picMkLst>
            <pc:docMk/>
            <pc:sldMk cId="3971571072" sldId="411"/>
            <ac:picMk id="8" creationId="{892CA4B2-4907-ACB2-59AB-F663D8F19C00}"/>
          </ac:picMkLst>
        </pc:picChg>
        <pc:picChg chg="add mod">
          <ac:chgData name="Juan Raúl Padrón Griffe" userId="385cb459f0ad6e5a" providerId="LiveId" clId="{4C21E65C-3DA1-42AC-8616-8D49EC08957B}" dt="2024-10-03T15:11:09.687" v="10710" actId="1076"/>
          <ac:picMkLst>
            <pc:docMk/>
            <pc:sldMk cId="3971571072" sldId="411"/>
            <ac:picMk id="9" creationId="{F94E7385-82C7-F8AE-282F-F6D726D8C289}"/>
          </ac:picMkLst>
        </pc:picChg>
        <pc:picChg chg="del">
          <ac:chgData name="Juan Raúl Padrón Griffe" userId="385cb459f0ad6e5a" providerId="LiveId" clId="{4C21E65C-3DA1-42AC-8616-8D49EC08957B}" dt="2024-10-03T15:10:30.938" v="10703" actId="478"/>
          <ac:picMkLst>
            <pc:docMk/>
            <pc:sldMk cId="3971571072" sldId="411"/>
            <ac:picMk id="13" creationId="{59ED339E-FAF1-C11D-53A9-4AA8C6E3B623}"/>
          </ac:picMkLst>
        </pc:picChg>
        <pc:picChg chg="add mod">
          <ac:chgData name="Juan Raúl Padrón Griffe" userId="385cb459f0ad6e5a" providerId="LiveId" clId="{4C21E65C-3DA1-42AC-8616-8D49EC08957B}" dt="2024-10-08T15:58:06.537" v="21831" actId="1076"/>
          <ac:picMkLst>
            <pc:docMk/>
            <pc:sldMk cId="3971571072" sldId="411"/>
            <ac:picMk id="15" creationId="{28DCEDBF-831E-BF99-563C-65DEAF3FE56E}"/>
          </ac:picMkLst>
        </pc:picChg>
      </pc:sldChg>
      <pc:sldChg chg="addSp delSp modSp add del mod">
        <pc:chgData name="Juan Raúl Padrón Griffe" userId="385cb459f0ad6e5a" providerId="LiveId" clId="{4C21E65C-3DA1-42AC-8616-8D49EC08957B}" dt="2024-10-08T16:01:17.444" v="21854" actId="47"/>
        <pc:sldMkLst>
          <pc:docMk/>
          <pc:sldMk cId="2707548081" sldId="412"/>
        </pc:sldMkLst>
        <pc:spChg chg="mod">
          <ac:chgData name="Juan Raúl Padrón Griffe" userId="385cb459f0ad6e5a" providerId="LiveId" clId="{4C21E65C-3DA1-42AC-8616-8D49EC08957B}" dt="2024-10-07T14:27:28.919" v="20562" actId="20577"/>
          <ac:spMkLst>
            <pc:docMk/>
            <pc:sldMk cId="2707548081" sldId="412"/>
            <ac:spMk id="4" creationId="{1611101A-BCBA-1B6D-C00C-483F373EC323}"/>
          </ac:spMkLst>
        </pc:spChg>
        <pc:spChg chg="add mod">
          <ac:chgData name="Juan Raúl Padrón Griffe" userId="385cb459f0ad6e5a" providerId="LiveId" clId="{4C21E65C-3DA1-42AC-8616-8D49EC08957B}" dt="2024-10-03T15:20:40.574" v="10801"/>
          <ac:spMkLst>
            <pc:docMk/>
            <pc:sldMk cId="2707548081" sldId="412"/>
            <ac:spMk id="8" creationId="{460B81FB-DA22-1CF4-DD4B-6AA959B31EB3}"/>
          </ac:spMkLst>
        </pc:spChg>
        <pc:spChg chg="add mod">
          <ac:chgData name="Juan Raúl Padrón Griffe" userId="385cb459f0ad6e5a" providerId="LiveId" clId="{4C21E65C-3DA1-42AC-8616-8D49EC08957B}" dt="2024-10-03T15:20:40.574" v="10801"/>
          <ac:spMkLst>
            <pc:docMk/>
            <pc:sldMk cId="2707548081" sldId="412"/>
            <ac:spMk id="10" creationId="{CDDB0FD7-402C-A66D-BF91-3882C760C8C1}"/>
          </ac:spMkLst>
        </pc:spChg>
        <pc:spChg chg="add mod">
          <ac:chgData name="Juan Raúl Padrón Griffe" userId="385cb459f0ad6e5a" providerId="LiveId" clId="{4C21E65C-3DA1-42AC-8616-8D49EC08957B}" dt="2024-10-03T15:20:40.574" v="10801"/>
          <ac:spMkLst>
            <pc:docMk/>
            <pc:sldMk cId="2707548081" sldId="412"/>
            <ac:spMk id="11" creationId="{CC105377-178F-2596-B4CA-7089B8F9BAE0}"/>
          </ac:spMkLst>
        </pc:spChg>
        <pc:spChg chg="del">
          <ac:chgData name="Juan Raúl Padrón Griffe" userId="385cb459f0ad6e5a" providerId="LiveId" clId="{4C21E65C-3DA1-42AC-8616-8D49EC08957B}" dt="2024-10-03T15:20:40.109" v="10800" actId="478"/>
          <ac:spMkLst>
            <pc:docMk/>
            <pc:sldMk cId="2707548081" sldId="412"/>
            <ac:spMk id="12" creationId="{84AA51AD-C389-3201-7763-1E7A9F9EA7BF}"/>
          </ac:spMkLst>
        </pc:spChg>
        <pc:spChg chg="del mod">
          <ac:chgData name="Juan Raúl Padrón Griffe" userId="385cb459f0ad6e5a" providerId="LiveId" clId="{4C21E65C-3DA1-42AC-8616-8D49EC08957B}" dt="2024-10-03T15:20:40.109" v="10800" actId="478"/>
          <ac:spMkLst>
            <pc:docMk/>
            <pc:sldMk cId="2707548081" sldId="412"/>
            <ac:spMk id="14" creationId="{ABBC669C-98E8-53EF-5744-6F85A67C2A0D}"/>
          </ac:spMkLst>
        </pc:spChg>
        <pc:spChg chg="del">
          <ac:chgData name="Juan Raúl Padrón Griffe" userId="385cb459f0ad6e5a" providerId="LiveId" clId="{4C21E65C-3DA1-42AC-8616-8D49EC08957B}" dt="2024-10-03T15:20:40.109" v="10800" actId="478"/>
          <ac:spMkLst>
            <pc:docMk/>
            <pc:sldMk cId="2707548081" sldId="412"/>
            <ac:spMk id="16" creationId="{7C5CFC17-43AA-EE2F-66F7-143E0E94E7FA}"/>
          </ac:spMkLst>
        </pc:spChg>
        <pc:picChg chg="del">
          <ac:chgData name="Juan Raúl Padrón Griffe" userId="385cb459f0ad6e5a" providerId="LiveId" clId="{4C21E65C-3DA1-42AC-8616-8D49EC08957B}" dt="2024-10-03T15:20:40.109" v="10800" actId="478"/>
          <ac:picMkLst>
            <pc:docMk/>
            <pc:sldMk cId="2707548081" sldId="412"/>
            <ac:picMk id="5" creationId="{347C1360-605A-D14C-FD35-F5EEA9D55949}"/>
          </ac:picMkLst>
        </pc:picChg>
        <pc:picChg chg="del mod">
          <ac:chgData name="Juan Raúl Padrón Griffe" userId="385cb459f0ad6e5a" providerId="LiveId" clId="{4C21E65C-3DA1-42AC-8616-8D49EC08957B}" dt="2024-10-03T15:20:40.109" v="10800" actId="478"/>
          <ac:picMkLst>
            <pc:docMk/>
            <pc:sldMk cId="2707548081" sldId="412"/>
            <ac:picMk id="6" creationId="{69D17148-F5F9-358E-2933-09EE9B4E9517}"/>
          </ac:picMkLst>
        </pc:picChg>
        <pc:picChg chg="add mod">
          <ac:chgData name="Juan Raúl Padrón Griffe" userId="385cb459f0ad6e5a" providerId="LiveId" clId="{4C21E65C-3DA1-42AC-8616-8D49EC08957B}" dt="2024-10-03T15:20:40.574" v="10801"/>
          <ac:picMkLst>
            <pc:docMk/>
            <pc:sldMk cId="2707548081" sldId="412"/>
            <ac:picMk id="7" creationId="{B465591C-F9ED-B9A0-AAFB-4B8A72AC6346}"/>
          </ac:picMkLst>
        </pc:picChg>
        <pc:picChg chg="add mod">
          <ac:chgData name="Juan Raúl Padrón Griffe" userId="385cb459f0ad6e5a" providerId="LiveId" clId="{4C21E65C-3DA1-42AC-8616-8D49EC08957B}" dt="2024-10-03T15:20:40.574" v="10801"/>
          <ac:picMkLst>
            <pc:docMk/>
            <pc:sldMk cId="2707548081" sldId="412"/>
            <ac:picMk id="9" creationId="{46513AEC-1085-A807-509C-4DACBF456111}"/>
          </ac:picMkLst>
        </pc:picChg>
        <pc:picChg chg="del">
          <ac:chgData name="Juan Raúl Padrón Griffe" userId="385cb459f0ad6e5a" providerId="LiveId" clId="{4C21E65C-3DA1-42AC-8616-8D49EC08957B}" dt="2024-10-03T15:20:40.109" v="10800" actId="478"/>
          <ac:picMkLst>
            <pc:docMk/>
            <pc:sldMk cId="2707548081" sldId="412"/>
            <ac:picMk id="13" creationId="{59ED339E-FAF1-C11D-53A9-4AA8C6E3B623}"/>
          </ac:picMkLst>
        </pc:picChg>
        <pc:picChg chg="add mod">
          <ac:chgData name="Juan Raúl Padrón Griffe" userId="385cb459f0ad6e5a" providerId="LiveId" clId="{4C21E65C-3DA1-42AC-8616-8D49EC08957B}" dt="2024-10-03T15:20:40.574" v="10801"/>
          <ac:picMkLst>
            <pc:docMk/>
            <pc:sldMk cId="2707548081" sldId="412"/>
            <ac:picMk id="15" creationId="{2E9F9E6A-6579-129D-5A33-C61A50B81264}"/>
          </ac:picMkLst>
        </pc:picChg>
      </pc:sldChg>
      <pc:sldChg chg="addSp delSp modSp add del mod ord modAnim modNotesTx">
        <pc:chgData name="Juan Raúl Padrón Griffe" userId="385cb459f0ad6e5a" providerId="LiveId" clId="{4C21E65C-3DA1-42AC-8616-8D49EC08957B}" dt="2024-10-06T18:23:17.055" v="17419" actId="47"/>
        <pc:sldMkLst>
          <pc:docMk/>
          <pc:sldMk cId="2223826247" sldId="413"/>
        </pc:sldMkLst>
        <pc:spChg chg="mod">
          <ac:chgData name="Juan Raúl Padrón Griffe" userId="385cb459f0ad6e5a" providerId="LiveId" clId="{4C21E65C-3DA1-42AC-8616-8D49EC08957B}" dt="2024-10-04T16:12:57.967" v="16713" actId="20577"/>
          <ac:spMkLst>
            <pc:docMk/>
            <pc:sldMk cId="2223826247" sldId="413"/>
            <ac:spMk id="2" creationId="{99A97A84-A8B6-66A4-618B-47FA61FCBEFC}"/>
          </ac:spMkLst>
        </pc:spChg>
        <pc:spChg chg="del">
          <ac:chgData name="Juan Raúl Padrón Griffe" userId="385cb459f0ad6e5a" providerId="LiveId" clId="{4C21E65C-3DA1-42AC-8616-8D49EC08957B}" dt="2024-10-03T15:24:50.344" v="10803" actId="478"/>
          <ac:spMkLst>
            <pc:docMk/>
            <pc:sldMk cId="2223826247" sldId="413"/>
            <ac:spMk id="6" creationId="{6EFA1B96-A4ED-5E64-E8FC-E2CDD17EFF51}"/>
          </ac:spMkLst>
        </pc:spChg>
        <pc:spChg chg="mod">
          <ac:chgData name="Juan Raúl Padrón Griffe" userId="385cb459f0ad6e5a" providerId="LiveId" clId="{4C21E65C-3DA1-42AC-8616-8D49EC08957B}" dt="2024-10-03T15:53:23.857" v="11041" actId="1076"/>
          <ac:spMkLst>
            <pc:docMk/>
            <pc:sldMk cId="2223826247" sldId="413"/>
            <ac:spMk id="7" creationId="{796064C4-1995-BB3C-631B-695D78F4071E}"/>
          </ac:spMkLst>
        </pc:spChg>
        <pc:spChg chg="mod">
          <ac:chgData name="Juan Raúl Padrón Griffe" userId="385cb459f0ad6e5a" providerId="LiveId" clId="{4C21E65C-3DA1-42AC-8616-8D49EC08957B}" dt="2024-10-03T15:53:45.706" v="11043" actId="1076"/>
          <ac:spMkLst>
            <pc:docMk/>
            <pc:sldMk cId="2223826247" sldId="413"/>
            <ac:spMk id="14" creationId="{ABBC669C-98E8-53EF-5744-6F85A67C2A0D}"/>
          </ac:spMkLst>
        </pc:spChg>
        <pc:spChg chg="add mod">
          <ac:chgData name="Juan Raúl Padrón Griffe" userId="385cb459f0ad6e5a" providerId="LiveId" clId="{4C21E65C-3DA1-42AC-8616-8D49EC08957B}" dt="2024-10-03T15:58:31.794" v="11080" actId="1076"/>
          <ac:spMkLst>
            <pc:docMk/>
            <pc:sldMk cId="2223826247" sldId="413"/>
            <ac:spMk id="16" creationId="{EC47848D-CA27-B7CB-587B-C5F0E859A9B1}"/>
          </ac:spMkLst>
        </pc:spChg>
        <pc:spChg chg="add mod">
          <ac:chgData name="Juan Raúl Padrón Griffe" userId="385cb459f0ad6e5a" providerId="LiveId" clId="{4C21E65C-3DA1-42AC-8616-8D49EC08957B}" dt="2024-10-03T15:57:57.255" v="11077" actId="1076"/>
          <ac:spMkLst>
            <pc:docMk/>
            <pc:sldMk cId="2223826247" sldId="413"/>
            <ac:spMk id="19" creationId="{3B91E984-09A4-1389-829F-528F67B9A9AF}"/>
          </ac:spMkLst>
        </pc:spChg>
        <pc:spChg chg="add mod">
          <ac:chgData name="Juan Raúl Padrón Griffe" userId="385cb459f0ad6e5a" providerId="LiveId" clId="{4C21E65C-3DA1-42AC-8616-8D49EC08957B}" dt="2024-10-03T15:53:39.977" v="11042" actId="1076"/>
          <ac:spMkLst>
            <pc:docMk/>
            <pc:sldMk cId="2223826247" sldId="413"/>
            <ac:spMk id="22" creationId="{991060AC-A1CF-6B37-B72C-0B617334C7A0}"/>
          </ac:spMkLst>
        </pc:spChg>
        <pc:spChg chg="add mod">
          <ac:chgData name="Juan Raúl Padrón Griffe" userId="385cb459f0ad6e5a" providerId="LiveId" clId="{4C21E65C-3DA1-42AC-8616-8D49EC08957B}" dt="2024-10-03T15:58:24.210" v="11079" actId="1076"/>
          <ac:spMkLst>
            <pc:docMk/>
            <pc:sldMk cId="2223826247" sldId="413"/>
            <ac:spMk id="25" creationId="{462CA986-8F6C-6C18-4B5C-E4A492B71E52}"/>
          </ac:spMkLst>
        </pc:spChg>
        <pc:spChg chg="add mod">
          <ac:chgData name="Juan Raúl Padrón Griffe" userId="385cb459f0ad6e5a" providerId="LiveId" clId="{4C21E65C-3DA1-42AC-8616-8D49EC08957B}" dt="2024-10-03T15:54:23.741" v="11055" actId="20577"/>
          <ac:spMkLst>
            <pc:docMk/>
            <pc:sldMk cId="2223826247" sldId="413"/>
            <ac:spMk id="28" creationId="{7EEF02A1-8480-AADB-5616-739706F1A073}"/>
          </ac:spMkLst>
        </pc:spChg>
        <pc:spChg chg="add mod">
          <ac:chgData name="Juan Raúl Padrón Griffe" userId="385cb459f0ad6e5a" providerId="LiveId" clId="{4C21E65C-3DA1-42AC-8616-8D49EC08957B}" dt="2024-10-03T15:57:52.188" v="11076" actId="1076"/>
          <ac:spMkLst>
            <pc:docMk/>
            <pc:sldMk cId="2223826247" sldId="413"/>
            <ac:spMk id="31" creationId="{B77F3E69-6ED0-B0A9-270F-0DAAA6F31494}"/>
          </ac:spMkLst>
        </pc:spChg>
        <pc:spChg chg="add mod">
          <ac:chgData name="Juan Raúl Padrón Griffe" userId="385cb459f0ad6e5a" providerId="LiveId" clId="{4C21E65C-3DA1-42AC-8616-8D49EC08957B}" dt="2024-10-03T16:05:14.464" v="11683" actId="14100"/>
          <ac:spMkLst>
            <pc:docMk/>
            <pc:sldMk cId="2223826247" sldId="413"/>
            <ac:spMk id="32" creationId="{CBD8DE63-B502-BAEF-8DF4-299FC553E95F}"/>
          </ac:spMkLst>
        </pc:spChg>
        <pc:spChg chg="add mod">
          <ac:chgData name="Juan Raúl Padrón Griffe" userId="385cb459f0ad6e5a" providerId="LiveId" clId="{4C21E65C-3DA1-42AC-8616-8D49EC08957B}" dt="2024-10-03T16:04:58.503" v="11680" actId="14100"/>
          <ac:spMkLst>
            <pc:docMk/>
            <pc:sldMk cId="2223826247" sldId="413"/>
            <ac:spMk id="33" creationId="{6C82F6C6-AA4D-8138-0052-CD53E4AA6BBE}"/>
          </ac:spMkLst>
        </pc:spChg>
        <pc:picChg chg="add mod">
          <ac:chgData name="Juan Raúl Padrón Griffe" userId="385cb459f0ad6e5a" providerId="LiveId" clId="{4C21E65C-3DA1-42AC-8616-8D49EC08957B}" dt="2024-10-03T15:52:57.148" v="11037" actId="1076"/>
          <ac:picMkLst>
            <pc:docMk/>
            <pc:sldMk cId="2223826247" sldId="413"/>
            <ac:picMk id="5" creationId="{714A3186-420B-239E-F9D8-B9E133604165}"/>
          </ac:picMkLst>
        </pc:picChg>
        <pc:picChg chg="del mod">
          <ac:chgData name="Juan Raúl Padrón Griffe" userId="385cb459f0ad6e5a" providerId="LiveId" clId="{4C21E65C-3DA1-42AC-8616-8D49EC08957B}" dt="2024-10-03T15:29:11.979" v="10876" actId="478"/>
          <ac:picMkLst>
            <pc:docMk/>
            <pc:sldMk cId="2223826247" sldId="413"/>
            <ac:picMk id="8" creationId="{48A151BE-BA34-EAC8-EC28-C3A0E78F13C4}"/>
          </ac:picMkLst>
        </pc:picChg>
        <pc:picChg chg="add del mod">
          <ac:chgData name="Juan Raúl Padrón Griffe" userId="385cb459f0ad6e5a" providerId="LiveId" clId="{4C21E65C-3DA1-42AC-8616-8D49EC08957B}" dt="2024-10-03T15:28:58.804" v="10869" actId="478"/>
          <ac:picMkLst>
            <pc:docMk/>
            <pc:sldMk cId="2223826247" sldId="413"/>
            <ac:picMk id="10" creationId="{CB1F5923-E68D-8E30-CB00-0ABAA90D6439}"/>
          </ac:picMkLst>
        </pc:picChg>
        <pc:picChg chg="mod">
          <ac:chgData name="Juan Raúl Padrón Griffe" userId="385cb459f0ad6e5a" providerId="LiveId" clId="{4C21E65C-3DA1-42AC-8616-8D49EC08957B}" dt="2024-10-03T15:54:37.187" v="11056" actId="1076"/>
          <ac:picMkLst>
            <pc:docMk/>
            <pc:sldMk cId="2223826247" sldId="413"/>
            <ac:picMk id="11" creationId="{F209B369-5BB0-891E-E97F-AE698AF13C22}"/>
          </ac:picMkLst>
        </pc:picChg>
        <pc:picChg chg="add mod">
          <ac:chgData name="Juan Raúl Padrón Griffe" userId="385cb459f0ad6e5a" providerId="LiveId" clId="{4C21E65C-3DA1-42AC-8616-8D49EC08957B}" dt="2024-10-03T15:47:28.950" v="10996" actId="14100"/>
          <ac:picMkLst>
            <pc:docMk/>
            <pc:sldMk cId="2223826247" sldId="413"/>
            <ac:picMk id="13" creationId="{F340E5D9-5B52-0175-22AB-BDD6F90A489C}"/>
          </ac:picMkLst>
        </pc:picChg>
        <pc:picChg chg="del mod">
          <ac:chgData name="Juan Raúl Padrón Griffe" userId="385cb459f0ad6e5a" providerId="LiveId" clId="{4C21E65C-3DA1-42AC-8616-8D49EC08957B}" dt="2024-10-03T15:32:37.435" v="10936" actId="478"/>
          <ac:picMkLst>
            <pc:docMk/>
            <pc:sldMk cId="2223826247" sldId="413"/>
            <ac:picMk id="15" creationId="{9EB8E724-8BD4-EBF4-7F21-79D4628C9053}"/>
          </ac:picMkLst>
        </pc:picChg>
        <pc:picChg chg="add mod">
          <ac:chgData name="Juan Raúl Padrón Griffe" userId="385cb459f0ad6e5a" providerId="LiveId" clId="{4C21E65C-3DA1-42AC-8616-8D49EC08957B}" dt="2024-10-03T15:47:33.898" v="10997" actId="14100"/>
          <ac:picMkLst>
            <pc:docMk/>
            <pc:sldMk cId="2223826247" sldId="413"/>
            <ac:picMk id="18" creationId="{BA03D052-920D-82EE-BBF7-72ED8DEADECA}"/>
          </ac:picMkLst>
        </pc:picChg>
        <pc:picChg chg="add mod">
          <ac:chgData name="Juan Raúl Padrón Griffe" userId="385cb459f0ad6e5a" providerId="LiveId" clId="{4C21E65C-3DA1-42AC-8616-8D49EC08957B}" dt="2024-10-03T15:52:14.882" v="11029" actId="1076"/>
          <ac:picMkLst>
            <pc:docMk/>
            <pc:sldMk cId="2223826247" sldId="413"/>
            <ac:picMk id="21" creationId="{4AEFDA0E-C5FB-E6F1-948B-6F5C4A0CBE40}"/>
          </ac:picMkLst>
        </pc:picChg>
        <pc:picChg chg="add mod">
          <ac:chgData name="Juan Raúl Padrón Griffe" userId="385cb459f0ad6e5a" providerId="LiveId" clId="{4C21E65C-3DA1-42AC-8616-8D49EC08957B}" dt="2024-10-03T15:47:51.317" v="11002" actId="1076"/>
          <ac:picMkLst>
            <pc:docMk/>
            <pc:sldMk cId="2223826247" sldId="413"/>
            <ac:picMk id="24" creationId="{FF0652E7-F9F3-E8A8-398B-6C2E7DF66C7A}"/>
          </ac:picMkLst>
        </pc:picChg>
        <pc:picChg chg="add mod">
          <ac:chgData name="Juan Raúl Padrón Griffe" userId="385cb459f0ad6e5a" providerId="LiveId" clId="{4C21E65C-3DA1-42AC-8616-8D49EC08957B}" dt="2024-10-03T15:52:35.622" v="11034" actId="1076"/>
          <ac:picMkLst>
            <pc:docMk/>
            <pc:sldMk cId="2223826247" sldId="413"/>
            <ac:picMk id="27" creationId="{A8625304-54C5-35C4-3EF8-556533D65423}"/>
          </ac:picMkLst>
        </pc:picChg>
        <pc:picChg chg="add mod">
          <ac:chgData name="Juan Raúl Padrón Griffe" userId="385cb459f0ad6e5a" providerId="LiveId" clId="{4C21E65C-3DA1-42AC-8616-8D49EC08957B}" dt="2024-10-03T15:56:31.788" v="11060" actId="1076"/>
          <ac:picMkLst>
            <pc:docMk/>
            <pc:sldMk cId="2223826247" sldId="413"/>
            <ac:picMk id="30" creationId="{4FB1DFFC-4CB4-A33A-7EC3-36856D93AE60}"/>
          </ac:picMkLst>
        </pc:picChg>
      </pc:sldChg>
      <pc:sldChg chg="modSp add del mod modShow modNotesTx">
        <pc:chgData name="Juan Raúl Padrón Griffe" userId="385cb459f0ad6e5a" providerId="LiveId" clId="{4C21E65C-3DA1-42AC-8616-8D49EC08957B}" dt="2024-10-08T13:03:21.487" v="21099" actId="47"/>
        <pc:sldMkLst>
          <pc:docMk/>
          <pc:sldMk cId="120324810" sldId="414"/>
        </pc:sldMkLst>
        <pc:spChg chg="mod">
          <ac:chgData name="Juan Raúl Padrón Griffe" userId="385cb459f0ad6e5a" providerId="LiveId" clId="{4C21E65C-3DA1-42AC-8616-8D49EC08957B}" dt="2024-10-03T16:31:05.402" v="12326" actId="14100"/>
          <ac:spMkLst>
            <pc:docMk/>
            <pc:sldMk cId="120324810" sldId="414"/>
            <ac:spMk id="50" creationId="{DDBAABE0-E9E4-DC6B-EB2D-A53718074E5B}"/>
          </ac:spMkLst>
        </pc:spChg>
      </pc:sldChg>
      <pc:sldChg chg="add del">
        <pc:chgData name="Juan Raúl Padrón Griffe" userId="385cb459f0ad6e5a" providerId="LiveId" clId="{4C21E65C-3DA1-42AC-8616-8D49EC08957B}" dt="2024-10-03T15:25:01.238" v="10806"/>
        <pc:sldMkLst>
          <pc:docMk/>
          <pc:sldMk cId="2554565235" sldId="414"/>
        </pc:sldMkLst>
      </pc:sldChg>
      <pc:sldChg chg="addSp delSp modSp add mod ord delAnim modAnim modNotesTx">
        <pc:chgData name="Juan Raúl Padrón Griffe" userId="385cb459f0ad6e5a" providerId="LiveId" clId="{4C21E65C-3DA1-42AC-8616-8D49EC08957B}" dt="2024-10-14T05:45:20.607" v="29337" actId="20577"/>
        <pc:sldMkLst>
          <pc:docMk/>
          <pc:sldMk cId="1513261043" sldId="415"/>
        </pc:sldMkLst>
        <pc:spChg chg="add del mod">
          <ac:chgData name="Juan Raúl Padrón Griffe" userId="385cb459f0ad6e5a" providerId="LiveId" clId="{4C21E65C-3DA1-42AC-8616-8D49EC08957B}" dt="2024-10-08T13:23:29.524" v="21299" actId="1076"/>
          <ac:spMkLst>
            <pc:docMk/>
            <pc:sldMk cId="1513261043" sldId="415"/>
            <ac:spMk id="2" creationId="{B9D6C453-8CF6-8803-D048-DA00C5D1A6FA}"/>
          </ac:spMkLst>
        </pc:spChg>
        <pc:spChg chg="del">
          <ac:chgData name="Juan Raúl Padrón Griffe" userId="385cb459f0ad6e5a" providerId="LiveId" clId="{4C21E65C-3DA1-42AC-8616-8D49EC08957B}" dt="2024-10-08T08:59:07.239" v="20871" actId="478"/>
          <ac:spMkLst>
            <pc:docMk/>
            <pc:sldMk cId="1513261043" sldId="415"/>
            <ac:spMk id="3" creationId="{1D874A28-E3CA-BB8D-4554-CE88594DF5D7}"/>
          </ac:spMkLst>
        </pc:spChg>
        <pc:spChg chg="del">
          <ac:chgData name="Juan Raúl Padrón Griffe" userId="385cb459f0ad6e5a" providerId="LiveId" clId="{4C21E65C-3DA1-42AC-8616-8D49EC08957B}" dt="2024-10-08T08:58:56.216" v="20867" actId="478"/>
          <ac:spMkLst>
            <pc:docMk/>
            <pc:sldMk cId="1513261043" sldId="415"/>
            <ac:spMk id="6" creationId="{682326B2-F747-87A2-7143-473472B7A3E6}"/>
          </ac:spMkLst>
        </pc:spChg>
        <pc:spChg chg="mod">
          <ac:chgData name="Juan Raúl Padrón Griffe" userId="385cb459f0ad6e5a" providerId="LiveId" clId="{4C21E65C-3DA1-42AC-8616-8D49EC08957B}" dt="2024-10-08T09:00:35.566" v="20874"/>
          <ac:spMkLst>
            <pc:docMk/>
            <pc:sldMk cId="1513261043" sldId="415"/>
            <ac:spMk id="7" creationId="{E7E13007-7877-80DD-0BDB-06C0A985B810}"/>
          </ac:spMkLst>
        </pc:spChg>
        <pc:spChg chg="mod">
          <ac:chgData name="Juan Raúl Padrón Griffe" userId="385cb459f0ad6e5a" providerId="LiveId" clId="{4C21E65C-3DA1-42AC-8616-8D49EC08957B}" dt="2024-10-08T13:19:25.614" v="21287" actId="1076"/>
          <ac:spMkLst>
            <pc:docMk/>
            <pc:sldMk cId="1513261043" sldId="415"/>
            <ac:spMk id="8" creationId="{E650BD1E-ED28-BE95-37A6-25BE9409D5DC}"/>
          </ac:spMkLst>
        </pc:spChg>
        <pc:spChg chg="mod">
          <ac:chgData name="Juan Raúl Padrón Griffe" userId="385cb459f0ad6e5a" providerId="LiveId" clId="{4C21E65C-3DA1-42AC-8616-8D49EC08957B}" dt="2024-10-08T13:21:15.930" v="21297" actId="1076"/>
          <ac:spMkLst>
            <pc:docMk/>
            <pc:sldMk cId="1513261043" sldId="415"/>
            <ac:spMk id="9" creationId="{B6F961CE-CBFF-2EBE-7EB8-18C58B0B9DBF}"/>
          </ac:spMkLst>
        </pc:spChg>
        <pc:spChg chg="mod">
          <ac:chgData name="Juan Raúl Padrón Griffe" userId="385cb459f0ad6e5a" providerId="LiveId" clId="{4C21E65C-3DA1-42AC-8616-8D49EC08957B}" dt="2024-10-08T13:30:12.316" v="21321" actId="1076"/>
          <ac:spMkLst>
            <pc:docMk/>
            <pc:sldMk cId="1513261043" sldId="415"/>
            <ac:spMk id="30" creationId="{634F99D3-9BCE-2CAB-55B3-38B914E6D6A4}"/>
          </ac:spMkLst>
        </pc:spChg>
        <pc:spChg chg="mod">
          <ac:chgData name="Juan Raúl Padrón Griffe" userId="385cb459f0ad6e5a" providerId="LiveId" clId="{4C21E65C-3DA1-42AC-8616-8D49EC08957B}" dt="2024-10-08T09:00:35.566" v="20874"/>
          <ac:spMkLst>
            <pc:docMk/>
            <pc:sldMk cId="1513261043" sldId="415"/>
            <ac:spMk id="33" creationId="{91284C71-86B6-FBDE-EE70-BB0F2A43B6D1}"/>
          </ac:spMkLst>
        </pc:spChg>
        <pc:spChg chg="mod">
          <ac:chgData name="Juan Raúl Padrón Griffe" userId="385cb459f0ad6e5a" providerId="LiveId" clId="{4C21E65C-3DA1-42AC-8616-8D49EC08957B}" dt="2024-10-08T09:00:35.566" v="20874"/>
          <ac:spMkLst>
            <pc:docMk/>
            <pc:sldMk cId="1513261043" sldId="415"/>
            <ac:spMk id="36" creationId="{63009433-17B3-94E7-7A35-249826383E9D}"/>
          </ac:spMkLst>
        </pc:spChg>
        <pc:spChg chg="mod">
          <ac:chgData name="Juan Raúl Padrón Griffe" userId="385cb459f0ad6e5a" providerId="LiveId" clId="{4C21E65C-3DA1-42AC-8616-8D49EC08957B}" dt="2024-10-08T09:00:35.566" v="20874"/>
          <ac:spMkLst>
            <pc:docMk/>
            <pc:sldMk cId="1513261043" sldId="415"/>
            <ac:spMk id="39" creationId="{B0004544-1D30-7A53-34DF-8E796DE9C669}"/>
          </ac:spMkLst>
        </pc:spChg>
        <pc:spChg chg="mod">
          <ac:chgData name="Juan Raúl Padrón Griffe" userId="385cb459f0ad6e5a" providerId="LiveId" clId="{4C21E65C-3DA1-42AC-8616-8D49EC08957B}" dt="2024-10-08T09:00:35.566" v="20874"/>
          <ac:spMkLst>
            <pc:docMk/>
            <pc:sldMk cId="1513261043" sldId="415"/>
            <ac:spMk id="40" creationId="{513B5DBF-276C-32D1-EFCA-D95BAE9C778D}"/>
          </ac:spMkLst>
        </pc:spChg>
        <pc:spChg chg="mod">
          <ac:chgData name="Juan Raúl Padrón Griffe" userId="385cb459f0ad6e5a" providerId="LiveId" clId="{4C21E65C-3DA1-42AC-8616-8D49EC08957B}" dt="2024-10-08T09:00:35.566" v="20874"/>
          <ac:spMkLst>
            <pc:docMk/>
            <pc:sldMk cId="1513261043" sldId="415"/>
            <ac:spMk id="41" creationId="{21BA55A1-7411-821C-9C7B-B0B718236E79}"/>
          </ac:spMkLst>
        </pc:spChg>
        <pc:spChg chg="add mod">
          <ac:chgData name="Juan Raúl Padrón Griffe" userId="385cb459f0ad6e5a" providerId="LiveId" clId="{4C21E65C-3DA1-42AC-8616-8D49EC08957B}" dt="2024-10-08T16:11:22.004" v="21937"/>
          <ac:spMkLst>
            <pc:docMk/>
            <pc:sldMk cId="1513261043" sldId="415"/>
            <ac:spMk id="44" creationId="{283047BF-8629-5C68-1685-CB6C40D2EE06}"/>
          </ac:spMkLst>
        </pc:spChg>
        <pc:spChg chg="mod">
          <ac:chgData name="Juan Raúl Padrón Griffe" userId="385cb459f0ad6e5a" providerId="LiveId" clId="{4C21E65C-3DA1-42AC-8616-8D49EC08957B}" dt="2024-10-08T13:21:15.930" v="21297" actId="1076"/>
          <ac:spMkLst>
            <pc:docMk/>
            <pc:sldMk cId="1513261043" sldId="415"/>
            <ac:spMk id="46" creationId="{045E5434-48C1-E7ED-3542-A09FD2BDD53A}"/>
          </ac:spMkLst>
        </pc:spChg>
        <pc:spChg chg="mod">
          <ac:chgData name="Juan Raúl Padrón Griffe" userId="385cb459f0ad6e5a" providerId="LiveId" clId="{4C21E65C-3DA1-42AC-8616-8D49EC08957B}" dt="2024-10-08T13:21:15.930" v="21297" actId="1076"/>
          <ac:spMkLst>
            <pc:docMk/>
            <pc:sldMk cId="1513261043" sldId="415"/>
            <ac:spMk id="47" creationId="{426D0862-4F02-B6D6-6412-B6DACF198166}"/>
          </ac:spMkLst>
        </pc:spChg>
        <pc:spChg chg="mod">
          <ac:chgData name="Juan Raúl Padrón Griffe" userId="385cb459f0ad6e5a" providerId="LiveId" clId="{4C21E65C-3DA1-42AC-8616-8D49EC08957B}" dt="2024-10-08T13:21:15.930" v="21297" actId="1076"/>
          <ac:spMkLst>
            <pc:docMk/>
            <pc:sldMk cId="1513261043" sldId="415"/>
            <ac:spMk id="48" creationId="{006E2A4D-AFBB-DC25-93E2-F0BDB79B1885}"/>
          </ac:spMkLst>
        </pc:spChg>
        <pc:spChg chg="add del mod">
          <ac:chgData name="Juan Raúl Padrón Griffe" userId="385cb459f0ad6e5a" providerId="LiveId" clId="{4C21E65C-3DA1-42AC-8616-8D49EC08957B}" dt="2024-10-08T09:01:59.366" v="20882" actId="478"/>
          <ac:spMkLst>
            <pc:docMk/>
            <pc:sldMk cId="1513261043" sldId="415"/>
            <ac:spMk id="49" creationId="{5B5C9BBE-5D9C-7122-D9E6-4206AE5AAA08}"/>
          </ac:spMkLst>
        </pc:spChg>
        <pc:spChg chg="del mod">
          <ac:chgData name="Juan Raúl Padrón Griffe" userId="385cb459f0ad6e5a" providerId="LiveId" clId="{4C21E65C-3DA1-42AC-8616-8D49EC08957B}" dt="2024-10-08T09:00:35.069" v="20873" actId="478"/>
          <ac:spMkLst>
            <pc:docMk/>
            <pc:sldMk cId="1513261043" sldId="415"/>
            <ac:spMk id="50" creationId="{DDBAABE0-E9E4-DC6B-EB2D-A53718074E5B}"/>
          </ac:spMkLst>
        </pc:spChg>
        <pc:spChg chg="mod">
          <ac:chgData name="Juan Raúl Padrón Griffe" userId="385cb459f0ad6e5a" providerId="LiveId" clId="{4C21E65C-3DA1-42AC-8616-8D49EC08957B}" dt="2024-10-08T13:21:15.930" v="21297" actId="1076"/>
          <ac:spMkLst>
            <pc:docMk/>
            <pc:sldMk cId="1513261043" sldId="415"/>
            <ac:spMk id="51" creationId="{EFD4A768-8C79-E450-331D-1C9CB4B701DD}"/>
          </ac:spMkLst>
        </pc:spChg>
        <pc:spChg chg="mod">
          <ac:chgData name="Juan Raúl Padrón Griffe" userId="385cb459f0ad6e5a" providerId="LiveId" clId="{4C21E65C-3DA1-42AC-8616-8D49EC08957B}" dt="2024-10-08T13:21:15.930" v="21297" actId="1076"/>
          <ac:spMkLst>
            <pc:docMk/>
            <pc:sldMk cId="1513261043" sldId="415"/>
            <ac:spMk id="52" creationId="{A92FB44A-5A02-181A-7D4C-0E2F6162327C}"/>
          </ac:spMkLst>
        </pc:spChg>
        <pc:spChg chg="mod">
          <ac:chgData name="Juan Raúl Padrón Griffe" userId="385cb459f0ad6e5a" providerId="LiveId" clId="{4C21E65C-3DA1-42AC-8616-8D49EC08957B}" dt="2024-10-08T13:21:15.930" v="21297" actId="1076"/>
          <ac:spMkLst>
            <pc:docMk/>
            <pc:sldMk cId="1513261043" sldId="415"/>
            <ac:spMk id="53" creationId="{E60BA061-44E7-2560-EE27-A2669265B260}"/>
          </ac:spMkLst>
        </pc:spChg>
        <pc:spChg chg="mod">
          <ac:chgData name="Juan Raúl Padrón Griffe" userId="385cb459f0ad6e5a" providerId="LiveId" clId="{4C21E65C-3DA1-42AC-8616-8D49EC08957B}" dt="2024-10-08T13:21:15.930" v="21297" actId="1076"/>
          <ac:spMkLst>
            <pc:docMk/>
            <pc:sldMk cId="1513261043" sldId="415"/>
            <ac:spMk id="54" creationId="{FC6EAD0E-470A-4068-2F6C-6429A40CFE05}"/>
          </ac:spMkLst>
        </pc:spChg>
        <pc:spChg chg="mod">
          <ac:chgData name="Juan Raúl Padrón Griffe" userId="385cb459f0ad6e5a" providerId="LiveId" clId="{4C21E65C-3DA1-42AC-8616-8D49EC08957B}" dt="2024-10-08T13:21:15.930" v="21297" actId="1076"/>
          <ac:spMkLst>
            <pc:docMk/>
            <pc:sldMk cId="1513261043" sldId="415"/>
            <ac:spMk id="55" creationId="{12056072-D59F-731B-3D44-F4493F34875B}"/>
          </ac:spMkLst>
        </pc:spChg>
        <pc:spChg chg="mod">
          <ac:chgData name="Juan Raúl Padrón Griffe" userId="385cb459f0ad6e5a" providerId="LiveId" clId="{4C21E65C-3DA1-42AC-8616-8D49EC08957B}" dt="2024-10-08T13:21:15.930" v="21297" actId="1076"/>
          <ac:spMkLst>
            <pc:docMk/>
            <pc:sldMk cId="1513261043" sldId="415"/>
            <ac:spMk id="56" creationId="{35AE3C39-D3F2-BFCE-D36A-FBAF38830694}"/>
          </ac:spMkLst>
        </pc:spChg>
        <pc:spChg chg="mod">
          <ac:chgData name="Juan Raúl Padrón Griffe" userId="385cb459f0ad6e5a" providerId="LiveId" clId="{4C21E65C-3DA1-42AC-8616-8D49EC08957B}" dt="2024-10-08T13:21:15.930" v="21297" actId="1076"/>
          <ac:spMkLst>
            <pc:docMk/>
            <pc:sldMk cId="1513261043" sldId="415"/>
            <ac:spMk id="57" creationId="{3F1077A3-C12B-BEA0-C0E1-C1C28A66B08B}"/>
          </ac:spMkLst>
        </pc:spChg>
        <pc:spChg chg="mod">
          <ac:chgData name="Juan Raúl Padrón Griffe" userId="385cb459f0ad6e5a" providerId="LiveId" clId="{4C21E65C-3DA1-42AC-8616-8D49EC08957B}" dt="2024-10-08T13:21:15.930" v="21297" actId="1076"/>
          <ac:spMkLst>
            <pc:docMk/>
            <pc:sldMk cId="1513261043" sldId="415"/>
            <ac:spMk id="58" creationId="{42C05AE8-F46F-3476-5BB2-0114637FEB45}"/>
          </ac:spMkLst>
        </pc:spChg>
        <pc:spChg chg="mod">
          <ac:chgData name="Juan Raúl Padrón Griffe" userId="385cb459f0ad6e5a" providerId="LiveId" clId="{4C21E65C-3DA1-42AC-8616-8D49EC08957B}" dt="2024-10-08T13:21:15.930" v="21297" actId="1076"/>
          <ac:spMkLst>
            <pc:docMk/>
            <pc:sldMk cId="1513261043" sldId="415"/>
            <ac:spMk id="59" creationId="{7DFE81A4-1BA8-3C43-7300-9D2702B8480C}"/>
          </ac:spMkLst>
        </pc:spChg>
        <pc:spChg chg="mod">
          <ac:chgData name="Juan Raúl Padrón Griffe" userId="385cb459f0ad6e5a" providerId="LiveId" clId="{4C21E65C-3DA1-42AC-8616-8D49EC08957B}" dt="2024-10-08T13:21:15.930" v="21297" actId="1076"/>
          <ac:spMkLst>
            <pc:docMk/>
            <pc:sldMk cId="1513261043" sldId="415"/>
            <ac:spMk id="60" creationId="{58BF77AE-BF04-2027-9FCA-8354CCAEC220}"/>
          </ac:spMkLst>
        </pc:spChg>
        <pc:spChg chg="mod">
          <ac:chgData name="Juan Raúl Padrón Griffe" userId="385cb459f0ad6e5a" providerId="LiveId" clId="{4C21E65C-3DA1-42AC-8616-8D49EC08957B}" dt="2024-10-08T13:21:15.930" v="21297" actId="1076"/>
          <ac:spMkLst>
            <pc:docMk/>
            <pc:sldMk cId="1513261043" sldId="415"/>
            <ac:spMk id="61" creationId="{0069636F-3C0E-93B4-9A36-3BA4C6F075CF}"/>
          </ac:spMkLst>
        </pc:spChg>
        <pc:spChg chg="mod">
          <ac:chgData name="Juan Raúl Padrón Griffe" userId="385cb459f0ad6e5a" providerId="LiveId" clId="{4C21E65C-3DA1-42AC-8616-8D49EC08957B}" dt="2024-10-08T13:21:15.930" v="21297" actId="1076"/>
          <ac:spMkLst>
            <pc:docMk/>
            <pc:sldMk cId="1513261043" sldId="415"/>
            <ac:spMk id="62" creationId="{E527B72E-A4FE-568E-AAEC-1DEA43C6D002}"/>
          </ac:spMkLst>
        </pc:spChg>
        <pc:spChg chg="mod">
          <ac:chgData name="Juan Raúl Padrón Griffe" userId="385cb459f0ad6e5a" providerId="LiveId" clId="{4C21E65C-3DA1-42AC-8616-8D49EC08957B}" dt="2024-10-08T13:21:15.930" v="21297" actId="1076"/>
          <ac:spMkLst>
            <pc:docMk/>
            <pc:sldMk cId="1513261043" sldId="415"/>
            <ac:spMk id="63" creationId="{9CA56D98-5640-BBC6-D32F-83B905E829E9}"/>
          </ac:spMkLst>
        </pc:spChg>
        <pc:spChg chg="mod">
          <ac:chgData name="Juan Raúl Padrón Griffe" userId="385cb459f0ad6e5a" providerId="LiveId" clId="{4C21E65C-3DA1-42AC-8616-8D49EC08957B}" dt="2024-10-08T13:21:15.930" v="21297" actId="1076"/>
          <ac:spMkLst>
            <pc:docMk/>
            <pc:sldMk cId="1513261043" sldId="415"/>
            <ac:spMk id="192" creationId="{32DC0C3B-0AB6-2D6B-CDA7-1B1BDC94E2C7}"/>
          </ac:spMkLst>
        </pc:spChg>
        <pc:spChg chg="mod">
          <ac:chgData name="Juan Raúl Padrón Griffe" userId="385cb459f0ad6e5a" providerId="LiveId" clId="{4C21E65C-3DA1-42AC-8616-8D49EC08957B}" dt="2024-10-08T13:21:15.930" v="21297" actId="1076"/>
          <ac:spMkLst>
            <pc:docMk/>
            <pc:sldMk cId="1513261043" sldId="415"/>
            <ac:spMk id="193" creationId="{92141AD0-7733-8EEF-9DEE-80D52CD9B6FD}"/>
          </ac:spMkLst>
        </pc:spChg>
        <pc:spChg chg="mod">
          <ac:chgData name="Juan Raúl Padrón Griffe" userId="385cb459f0ad6e5a" providerId="LiveId" clId="{4C21E65C-3DA1-42AC-8616-8D49EC08957B}" dt="2024-10-08T13:21:15.930" v="21297" actId="1076"/>
          <ac:spMkLst>
            <pc:docMk/>
            <pc:sldMk cId="1513261043" sldId="415"/>
            <ac:spMk id="194" creationId="{57A56518-BEF4-2239-439D-64A07576D6FC}"/>
          </ac:spMkLst>
        </pc:spChg>
        <pc:spChg chg="mod">
          <ac:chgData name="Juan Raúl Padrón Griffe" userId="385cb459f0ad6e5a" providerId="LiveId" clId="{4C21E65C-3DA1-42AC-8616-8D49EC08957B}" dt="2024-10-08T13:21:15.930" v="21297" actId="1076"/>
          <ac:spMkLst>
            <pc:docMk/>
            <pc:sldMk cId="1513261043" sldId="415"/>
            <ac:spMk id="195" creationId="{33FB57D0-FB1C-A792-87C8-81674D05B9B1}"/>
          </ac:spMkLst>
        </pc:spChg>
        <pc:spChg chg="mod">
          <ac:chgData name="Juan Raúl Padrón Griffe" userId="385cb459f0ad6e5a" providerId="LiveId" clId="{4C21E65C-3DA1-42AC-8616-8D49EC08957B}" dt="2024-10-08T13:21:15.930" v="21297" actId="1076"/>
          <ac:spMkLst>
            <pc:docMk/>
            <pc:sldMk cId="1513261043" sldId="415"/>
            <ac:spMk id="196" creationId="{4E9883D5-EA0A-87E7-D331-83D751FCA7CC}"/>
          </ac:spMkLst>
        </pc:spChg>
        <pc:spChg chg="mod">
          <ac:chgData name="Juan Raúl Padrón Griffe" userId="385cb459f0ad6e5a" providerId="LiveId" clId="{4C21E65C-3DA1-42AC-8616-8D49EC08957B}" dt="2024-10-08T13:21:15.930" v="21297" actId="1076"/>
          <ac:spMkLst>
            <pc:docMk/>
            <pc:sldMk cId="1513261043" sldId="415"/>
            <ac:spMk id="197" creationId="{FE9DDDA8-E54A-DCCA-F94B-BE1E07A38309}"/>
          </ac:spMkLst>
        </pc:spChg>
        <pc:spChg chg="mod">
          <ac:chgData name="Juan Raúl Padrón Griffe" userId="385cb459f0ad6e5a" providerId="LiveId" clId="{4C21E65C-3DA1-42AC-8616-8D49EC08957B}" dt="2024-10-08T13:21:15.930" v="21297" actId="1076"/>
          <ac:spMkLst>
            <pc:docMk/>
            <pc:sldMk cId="1513261043" sldId="415"/>
            <ac:spMk id="198" creationId="{7307EA48-BD18-247D-C381-485473F8CA05}"/>
          </ac:spMkLst>
        </pc:spChg>
        <pc:spChg chg="mod">
          <ac:chgData name="Juan Raúl Padrón Griffe" userId="385cb459f0ad6e5a" providerId="LiveId" clId="{4C21E65C-3DA1-42AC-8616-8D49EC08957B}" dt="2024-10-08T13:21:15.930" v="21297" actId="1076"/>
          <ac:spMkLst>
            <pc:docMk/>
            <pc:sldMk cId="1513261043" sldId="415"/>
            <ac:spMk id="199" creationId="{F5E16403-CA04-1858-EFAF-09E80EFF0674}"/>
          </ac:spMkLst>
        </pc:spChg>
        <pc:spChg chg="mod">
          <ac:chgData name="Juan Raúl Padrón Griffe" userId="385cb459f0ad6e5a" providerId="LiveId" clId="{4C21E65C-3DA1-42AC-8616-8D49EC08957B}" dt="2024-10-08T13:21:15.930" v="21297" actId="1076"/>
          <ac:spMkLst>
            <pc:docMk/>
            <pc:sldMk cId="1513261043" sldId="415"/>
            <ac:spMk id="200" creationId="{B9FDCE39-F428-FE92-AE44-3551C0BDC4B5}"/>
          </ac:spMkLst>
        </pc:spChg>
        <pc:spChg chg="mod">
          <ac:chgData name="Juan Raúl Padrón Griffe" userId="385cb459f0ad6e5a" providerId="LiveId" clId="{4C21E65C-3DA1-42AC-8616-8D49EC08957B}" dt="2024-10-08T13:21:15.930" v="21297" actId="1076"/>
          <ac:spMkLst>
            <pc:docMk/>
            <pc:sldMk cId="1513261043" sldId="415"/>
            <ac:spMk id="201" creationId="{69385F8F-BA8C-9677-D02D-B491426A676E}"/>
          </ac:spMkLst>
        </pc:spChg>
        <pc:spChg chg="mod">
          <ac:chgData name="Juan Raúl Padrón Griffe" userId="385cb459f0ad6e5a" providerId="LiveId" clId="{4C21E65C-3DA1-42AC-8616-8D49EC08957B}" dt="2024-10-08T13:21:15.930" v="21297" actId="1076"/>
          <ac:spMkLst>
            <pc:docMk/>
            <pc:sldMk cId="1513261043" sldId="415"/>
            <ac:spMk id="202" creationId="{32066756-A177-AF6D-2D51-ED1518418863}"/>
          </ac:spMkLst>
        </pc:spChg>
        <pc:spChg chg="mod">
          <ac:chgData name="Juan Raúl Padrón Griffe" userId="385cb459f0ad6e5a" providerId="LiveId" clId="{4C21E65C-3DA1-42AC-8616-8D49EC08957B}" dt="2024-10-08T13:21:15.930" v="21297" actId="1076"/>
          <ac:spMkLst>
            <pc:docMk/>
            <pc:sldMk cId="1513261043" sldId="415"/>
            <ac:spMk id="203" creationId="{C62DB6A7-E206-FA78-206D-05A1E5CD34C4}"/>
          </ac:spMkLst>
        </pc:spChg>
        <pc:spChg chg="mod">
          <ac:chgData name="Juan Raúl Padrón Griffe" userId="385cb459f0ad6e5a" providerId="LiveId" clId="{4C21E65C-3DA1-42AC-8616-8D49EC08957B}" dt="2024-10-08T13:21:15.930" v="21297" actId="1076"/>
          <ac:spMkLst>
            <pc:docMk/>
            <pc:sldMk cId="1513261043" sldId="415"/>
            <ac:spMk id="204" creationId="{28F810E2-0283-A58D-2803-1AEDE90E23FF}"/>
          </ac:spMkLst>
        </pc:spChg>
        <pc:spChg chg="mod">
          <ac:chgData name="Juan Raúl Padrón Griffe" userId="385cb459f0ad6e5a" providerId="LiveId" clId="{4C21E65C-3DA1-42AC-8616-8D49EC08957B}" dt="2024-10-08T13:21:15.930" v="21297" actId="1076"/>
          <ac:spMkLst>
            <pc:docMk/>
            <pc:sldMk cId="1513261043" sldId="415"/>
            <ac:spMk id="205" creationId="{6FA612AC-DBB1-F0C4-5C65-E9071340CAEC}"/>
          </ac:spMkLst>
        </pc:spChg>
        <pc:spChg chg="mod">
          <ac:chgData name="Juan Raúl Padrón Griffe" userId="385cb459f0ad6e5a" providerId="LiveId" clId="{4C21E65C-3DA1-42AC-8616-8D49EC08957B}" dt="2024-10-08T13:21:15.930" v="21297" actId="1076"/>
          <ac:spMkLst>
            <pc:docMk/>
            <pc:sldMk cId="1513261043" sldId="415"/>
            <ac:spMk id="206" creationId="{69A1C608-24F7-8875-806F-EBDAD2631C7E}"/>
          </ac:spMkLst>
        </pc:spChg>
        <pc:spChg chg="mod">
          <ac:chgData name="Juan Raúl Padrón Griffe" userId="385cb459f0ad6e5a" providerId="LiveId" clId="{4C21E65C-3DA1-42AC-8616-8D49EC08957B}" dt="2024-10-08T13:21:15.930" v="21297" actId="1076"/>
          <ac:spMkLst>
            <pc:docMk/>
            <pc:sldMk cId="1513261043" sldId="415"/>
            <ac:spMk id="207" creationId="{72EBFDD8-EB09-CA3C-050C-1A6D3FF1DEEF}"/>
          </ac:spMkLst>
        </pc:spChg>
        <pc:spChg chg="mod">
          <ac:chgData name="Juan Raúl Padrón Griffe" userId="385cb459f0ad6e5a" providerId="LiveId" clId="{4C21E65C-3DA1-42AC-8616-8D49EC08957B}" dt="2024-10-08T13:21:15.930" v="21297" actId="1076"/>
          <ac:spMkLst>
            <pc:docMk/>
            <pc:sldMk cId="1513261043" sldId="415"/>
            <ac:spMk id="208" creationId="{DB161B2D-BDDB-FF51-5B24-480465213543}"/>
          </ac:spMkLst>
        </pc:spChg>
        <pc:spChg chg="mod">
          <ac:chgData name="Juan Raúl Padrón Griffe" userId="385cb459f0ad6e5a" providerId="LiveId" clId="{4C21E65C-3DA1-42AC-8616-8D49EC08957B}" dt="2024-10-08T13:21:15.930" v="21297" actId="1076"/>
          <ac:spMkLst>
            <pc:docMk/>
            <pc:sldMk cId="1513261043" sldId="415"/>
            <ac:spMk id="209" creationId="{0ABCB238-F06A-4A74-E45F-12FE60B4F89F}"/>
          </ac:spMkLst>
        </pc:spChg>
        <pc:spChg chg="mod">
          <ac:chgData name="Juan Raúl Padrón Griffe" userId="385cb459f0ad6e5a" providerId="LiveId" clId="{4C21E65C-3DA1-42AC-8616-8D49EC08957B}" dt="2024-10-08T13:21:15.930" v="21297" actId="1076"/>
          <ac:spMkLst>
            <pc:docMk/>
            <pc:sldMk cId="1513261043" sldId="415"/>
            <ac:spMk id="210" creationId="{537FEE2B-0597-18D3-338D-82CFECA6E35F}"/>
          </ac:spMkLst>
        </pc:spChg>
        <pc:spChg chg="mod">
          <ac:chgData name="Juan Raúl Padrón Griffe" userId="385cb459f0ad6e5a" providerId="LiveId" clId="{4C21E65C-3DA1-42AC-8616-8D49EC08957B}" dt="2024-10-08T13:21:15.930" v="21297" actId="1076"/>
          <ac:spMkLst>
            <pc:docMk/>
            <pc:sldMk cId="1513261043" sldId="415"/>
            <ac:spMk id="211" creationId="{56BACD7F-C05B-5D74-1002-5F48D925A919}"/>
          </ac:spMkLst>
        </pc:spChg>
        <pc:spChg chg="mod">
          <ac:chgData name="Juan Raúl Padrón Griffe" userId="385cb459f0ad6e5a" providerId="LiveId" clId="{4C21E65C-3DA1-42AC-8616-8D49EC08957B}" dt="2024-10-08T13:21:15.930" v="21297" actId="1076"/>
          <ac:spMkLst>
            <pc:docMk/>
            <pc:sldMk cId="1513261043" sldId="415"/>
            <ac:spMk id="212" creationId="{0C9EAACE-9767-EE70-F4A6-179C0D9E9317}"/>
          </ac:spMkLst>
        </pc:spChg>
        <pc:spChg chg="mod">
          <ac:chgData name="Juan Raúl Padrón Griffe" userId="385cb459f0ad6e5a" providerId="LiveId" clId="{4C21E65C-3DA1-42AC-8616-8D49EC08957B}" dt="2024-10-08T13:21:15.930" v="21297" actId="1076"/>
          <ac:spMkLst>
            <pc:docMk/>
            <pc:sldMk cId="1513261043" sldId="415"/>
            <ac:spMk id="213" creationId="{CBDFDB96-C44C-E2CA-61AB-21D11443294F}"/>
          </ac:spMkLst>
        </pc:spChg>
        <pc:spChg chg="add del mod">
          <ac:chgData name="Juan Raúl Padrón Griffe" userId="385cb459f0ad6e5a" providerId="LiveId" clId="{4C21E65C-3DA1-42AC-8616-8D49EC08957B}" dt="2024-10-08T09:01:55.957" v="20881" actId="478"/>
          <ac:spMkLst>
            <pc:docMk/>
            <pc:sldMk cId="1513261043" sldId="415"/>
            <ac:spMk id="214" creationId="{84872EF4-83B8-0007-1427-E3985CF756CC}"/>
          </ac:spMkLst>
        </pc:spChg>
        <pc:spChg chg="mod">
          <ac:chgData name="Juan Raúl Padrón Griffe" userId="385cb459f0ad6e5a" providerId="LiveId" clId="{4C21E65C-3DA1-42AC-8616-8D49EC08957B}" dt="2024-10-08T13:21:15.930" v="21297" actId="1076"/>
          <ac:spMkLst>
            <pc:docMk/>
            <pc:sldMk cId="1513261043" sldId="415"/>
            <ac:spMk id="215" creationId="{B1288AEB-3AF5-7003-5920-94986EB93CFF}"/>
          </ac:spMkLst>
        </pc:spChg>
        <pc:spChg chg="add del mod">
          <ac:chgData name="Juan Raúl Padrón Griffe" userId="385cb459f0ad6e5a" providerId="LiveId" clId="{4C21E65C-3DA1-42AC-8616-8D49EC08957B}" dt="2024-10-08T09:01:54.429" v="20880" actId="478"/>
          <ac:spMkLst>
            <pc:docMk/>
            <pc:sldMk cId="1513261043" sldId="415"/>
            <ac:spMk id="216" creationId="{30AB2C57-4F28-25D1-7E9D-4B37B526E99B}"/>
          </ac:spMkLst>
        </pc:spChg>
        <pc:spChg chg="add mod">
          <ac:chgData name="Juan Raúl Padrón Griffe" userId="385cb459f0ad6e5a" providerId="LiveId" clId="{4C21E65C-3DA1-42AC-8616-8D49EC08957B}" dt="2024-10-08T09:15:27.884" v="20910"/>
          <ac:spMkLst>
            <pc:docMk/>
            <pc:sldMk cId="1513261043" sldId="415"/>
            <ac:spMk id="217" creationId="{6FC2CDAF-1ECE-F5AA-4AAB-0DE1ED880F80}"/>
          </ac:spMkLst>
        </pc:spChg>
        <pc:spChg chg="mod">
          <ac:chgData name="Juan Raúl Padrón Griffe" userId="385cb459f0ad6e5a" providerId="LiveId" clId="{4C21E65C-3DA1-42AC-8616-8D49EC08957B}" dt="2024-10-08T13:21:15.930" v="21297" actId="1076"/>
          <ac:spMkLst>
            <pc:docMk/>
            <pc:sldMk cId="1513261043" sldId="415"/>
            <ac:spMk id="218" creationId="{7A5ECAC1-4163-AD29-1CD9-DB417AD47E67}"/>
          </ac:spMkLst>
        </pc:spChg>
        <pc:spChg chg="mod">
          <ac:chgData name="Juan Raúl Padrón Griffe" userId="385cb459f0ad6e5a" providerId="LiveId" clId="{4C21E65C-3DA1-42AC-8616-8D49EC08957B}" dt="2024-10-08T13:21:15.930" v="21297" actId="1076"/>
          <ac:spMkLst>
            <pc:docMk/>
            <pc:sldMk cId="1513261043" sldId="415"/>
            <ac:spMk id="219" creationId="{2CF6C239-A863-C0B8-EA98-E8C6ECEA1DCC}"/>
          </ac:spMkLst>
        </pc:spChg>
        <pc:spChg chg="mod">
          <ac:chgData name="Juan Raúl Padrón Griffe" userId="385cb459f0ad6e5a" providerId="LiveId" clId="{4C21E65C-3DA1-42AC-8616-8D49EC08957B}" dt="2024-10-08T13:21:15.930" v="21297" actId="1076"/>
          <ac:spMkLst>
            <pc:docMk/>
            <pc:sldMk cId="1513261043" sldId="415"/>
            <ac:spMk id="220" creationId="{18F82DC7-46A1-9D03-59EE-781263DC20D0}"/>
          </ac:spMkLst>
        </pc:spChg>
        <pc:spChg chg="mod">
          <ac:chgData name="Juan Raúl Padrón Griffe" userId="385cb459f0ad6e5a" providerId="LiveId" clId="{4C21E65C-3DA1-42AC-8616-8D49EC08957B}" dt="2024-10-08T13:21:15.930" v="21297" actId="1076"/>
          <ac:spMkLst>
            <pc:docMk/>
            <pc:sldMk cId="1513261043" sldId="415"/>
            <ac:spMk id="221" creationId="{39391525-E820-907C-5547-7F25C9F753BA}"/>
          </ac:spMkLst>
        </pc:spChg>
        <pc:spChg chg="mod">
          <ac:chgData name="Juan Raúl Padrón Griffe" userId="385cb459f0ad6e5a" providerId="LiveId" clId="{4C21E65C-3DA1-42AC-8616-8D49EC08957B}" dt="2024-10-08T13:21:15.930" v="21297" actId="1076"/>
          <ac:spMkLst>
            <pc:docMk/>
            <pc:sldMk cId="1513261043" sldId="415"/>
            <ac:spMk id="222" creationId="{E1C52D5C-C55C-FFF2-AB16-9EEB697E1B35}"/>
          </ac:spMkLst>
        </pc:spChg>
        <pc:spChg chg="mod">
          <ac:chgData name="Juan Raúl Padrón Griffe" userId="385cb459f0ad6e5a" providerId="LiveId" clId="{4C21E65C-3DA1-42AC-8616-8D49EC08957B}" dt="2024-10-08T13:21:15.930" v="21297" actId="1076"/>
          <ac:spMkLst>
            <pc:docMk/>
            <pc:sldMk cId="1513261043" sldId="415"/>
            <ac:spMk id="223" creationId="{1EFE5F60-881A-B8BC-1F1F-A04D1FB6E2FC}"/>
          </ac:spMkLst>
        </pc:spChg>
        <pc:spChg chg="mod">
          <ac:chgData name="Juan Raúl Padrón Griffe" userId="385cb459f0ad6e5a" providerId="LiveId" clId="{4C21E65C-3DA1-42AC-8616-8D49EC08957B}" dt="2024-10-08T13:21:15.930" v="21297" actId="1076"/>
          <ac:spMkLst>
            <pc:docMk/>
            <pc:sldMk cId="1513261043" sldId="415"/>
            <ac:spMk id="224" creationId="{DDE37621-A11B-EA29-81C8-2E75EC6388AB}"/>
          </ac:spMkLst>
        </pc:spChg>
        <pc:spChg chg="mod">
          <ac:chgData name="Juan Raúl Padrón Griffe" userId="385cb459f0ad6e5a" providerId="LiveId" clId="{4C21E65C-3DA1-42AC-8616-8D49EC08957B}" dt="2024-10-08T13:21:15.930" v="21297" actId="1076"/>
          <ac:spMkLst>
            <pc:docMk/>
            <pc:sldMk cId="1513261043" sldId="415"/>
            <ac:spMk id="225" creationId="{98D3AEED-9EB3-AF43-BF6C-245B50E38A51}"/>
          </ac:spMkLst>
        </pc:spChg>
        <pc:spChg chg="mod">
          <ac:chgData name="Juan Raúl Padrón Griffe" userId="385cb459f0ad6e5a" providerId="LiveId" clId="{4C21E65C-3DA1-42AC-8616-8D49EC08957B}" dt="2024-10-08T13:21:15.930" v="21297" actId="1076"/>
          <ac:spMkLst>
            <pc:docMk/>
            <pc:sldMk cId="1513261043" sldId="415"/>
            <ac:spMk id="226" creationId="{0D2F43CA-29D4-1B75-6FCE-DB427C67519B}"/>
          </ac:spMkLst>
        </pc:spChg>
        <pc:spChg chg="mod">
          <ac:chgData name="Juan Raúl Padrón Griffe" userId="385cb459f0ad6e5a" providerId="LiveId" clId="{4C21E65C-3DA1-42AC-8616-8D49EC08957B}" dt="2024-10-08T13:21:15.930" v="21297" actId="1076"/>
          <ac:spMkLst>
            <pc:docMk/>
            <pc:sldMk cId="1513261043" sldId="415"/>
            <ac:spMk id="227" creationId="{3922F73A-2B2B-487C-3EA3-4C2214514356}"/>
          </ac:spMkLst>
        </pc:spChg>
        <pc:spChg chg="mod">
          <ac:chgData name="Juan Raúl Padrón Griffe" userId="385cb459f0ad6e5a" providerId="LiveId" clId="{4C21E65C-3DA1-42AC-8616-8D49EC08957B}" dt="2024-10-08T13:21:15.930" v="21297" actId="1076"/>
          <ac:spMkLst>
            <pc:docMk/>
            <pc:sldMk cId="1513261043" sldId="415"/>
            <ac:spMk id="228" creationId="{BF29AB9E-228A-FBF4-56CF-13E1BA40AB5F}"/>
          </ac:spMkLst>
        </pc:spChg>
        <pc:spChg chg="mod">
          <ac:chgData name="Juan Raúl Padrón Griffe" userId="385cb459f0ad6e5a" providerId="LiveId" clId="{4C21E65C-3DA1-42AC-8616-8D49EC08957B}" dt="2024-10-08T13:21:15.930" v="21297" actId="1076"/>
          <ac:spMkLst>
            <pc:docMk/>
            <pc:sldMk cId="1513261043" sldId="415"/>
            <ac:spMk id="229" creationId="{5F2F310E-8077-61AF-619C-862A16FB7F94}"/>
          </ac:spMkLst>
        </pc:spChg>
        <pc:spChg chg="mod">
          <ac:chgData name="Juan Raúl Padrón Griffe" userId="385cb459f0ad6e5a" providerId="LiveId" clId="{4C21E65C-3DA1-42AC-8616-8D49EC08957B}" dt="2024-10-08T13:21:15.930" v="21297" actId="1076"/>
          <ac:spMkLst>
            <pc:docMk/>
            <pc:sldMk cId="1513261043" sldId="415"/>
            <ac:spMk id="230" creationId="{730DA82B-1866-83CD-D2B8-EF93E5CE09C4}"/>
          </ac:spMkLst>
        </pc:spChg>
        <pc:spChg chg="mod">
          <ac:chgData name="Juan Raúl Padrón Griffe" userId="385cb459f0ad6e5a" providerId="LiveId" clId="{4C21E65C-3DA1-42AC-8616-8D49EC08957B}" dt="2024-10-08T13:21:15.930" v="21297" actId="1076"/>
          <ac:spMkLst>
            <pc:docMk/>
            <pc:sldMk cId="1513261043" sldId="415"/>
            <ac:spMk id="231" creationId="{DD8B9F36-8D4B-C547-FCDB-BE2F4736142E}"/>
          </ac:spMkLst>
        </pc:spChg>
        <pc:spChg chg="mod">
          <ac:chgData name="Juan Raúl Padrón Griffe" userId="385cb459f0ad6e5a" providerId="LiveId" clId="{4C21E65C-3DA1-42AC-8616-8D49EC08957B}" dt="2024-10-08T13:21:15.930" v="21297" actId="1076"/>
          <ac:spMkLst>
            <pc:docMk/>
            <pc:sldMk cId="1513261043" sldId="415"/>
            <ac:spMk id="233" creationId="{AF94566A-FA34-04E0-F272-90CCAFA52CBB}"/>
          </ac:spMkLst>
        </pc:spChg>
        <pc:spChg chg="mod">
          <ac:chgData name="Juan Raúl Padrón Griffe" userId="385cb459f0ad6e5a" providerId="LiveId" clId="{4C21E65C-3DA1-42AC-8616-8D49EC08957B}" dt="2024-10-08T09:16:36.085" v="20922" actId="1076"/>
          <ac:spMkLst>
            <pc:docMk/>
            <pc:sldMk cId="1513261043" sldId="415"/>
            <ac:spMk id="234" creationId="{254168C6-7868-DD3A-3145-424A652E1040}"/>
          </ac:spMkLst>
        </pc:spChg>
        <pc:spChg chg="mod">
          <ac:chgData name="Juan Raúl Padrón Griffe" userId="385cb459f0ad6e5a" providerId="LiveId" clId="{4C21E65C-3DA1-42AC-8616-8D49EC08957B}" dt="2024-10-08T13:21:15.930" v="21297" actId="1076"/>
          <ac:spMkLst>
            <pc:docMk/>
            <pc:sldMk cId="1513261043" sldId="415"/>
            <ac:spMk id="235" creationId="{99EA7960-121E-DAC3-AA63-DAFCD6F69902}"/>
          </ac:spMkLst>
        </pc:spChg>
        <pc:spChg chg="mod">
          <ac:chgData name="Juan Raúl Padrón Griffe" userId="385cb459f0ad6e5a" providerId="LiveId" clId="{4C21E65C-3DA1-42AC-8616-8D49EC08957B}" dt="2024-10-08T13:21:15.930" v="21297" actId="1076"/>
          <ac:spMkLst>
            <pc:docMk/>
            <pc:sldMk cId="1513261043" sldId="415"/>
            <ac:spMk id="236" creationId="{54F11353-7224-A09A-CF52-9742046582E5}"/>
          </ac:spMkLst>
        </pc:spChg>
        <pc:spChg chg="mod">
          <ac:chgData name="Juan Raúl Padrón Griffe" userId="385cb459f0ad6e5a" providerId="LiveId" clId="{4C21E65C-3DA1-42AC-8616-8D49EC08957B}" dt="2024-10-08T09:15:43.534" v="20911"/>
          <ac:spMkLst>
            <pc:docMk/>
            <pc:sldMk cId="1513261043" sldId="415"/>
            <ac:spMk id="237" creationId="{6816512F-FE48-C5D0-A083-BAA26C406522}"/>
          </ac:spMkLst>
        </pc:spChg>
        <pc:spChg chg="mod">
          <ac:chgData name="Juan Raúl Padrón Griffe" userId="385cb459f0ad6e5a" providerId="LiveId" clId="{4C21E65C-3DA1-42AC-8616-8D49EC08957B}" dt="2024-10-08T09:15:43.534" v="20911"/>
          <ac:spMkLst>
            <pc:docMk/>
            <pc:sldMk cId="1513261043" sldId="415"/>
            <ac:spMk id="238" creationId="{FCE70BDD-FBB9-E7E3-FFFB-03C09588DBC7}"/>
          </ac:spMkLst>
        </pc:spChg>
        <pc:spChg chg="mod">
          <ac:chgData name="Juan Raúl Padrón Griffe" userId="385cb459f0ad6e5a" providerId="LiveId" clId="{4C21E65C-3DA1-42AC-8616-8D49EC08957B}" dt="2024-10-08T09:15:43.534" v="20911"/>
          <ac:spMkLst>
            <pc:docMk/>
            <pc:sldMk cId="1513261043" sldId="415"/>
            <ac:spMk id="239" creationId="{F39E1F12-080F-DFE4-0EDD-7635896C16E6}"/>
          </ac:spMkLst>
        </pc:spChg>
        <pc:spChg chg="mod">
          <ac:chgData name="Juan Raúl Padrón Griffe" userId="385cb459f0ad6e5a" providerId="LiveId" clId="{4C21E65C-3DA1-42AC-8616-8D49EC08957B}" dt="2024-10-08T09:15:43.534" v="20911"/>
          <ac:spMkLst>
            <pc:docMk/>
            <pc:sldMk cId="1513261043" sldId="415"/>
            <ac:spMk id="240" creationId="{46701A1F-B1A3-207C-ED88-98B1198E893C}"/>
          </ac:spMkLst>
        </pc:spChg>
        <pc:spChg chg="mod">
          <ac:chgData name="Juan Raúl Padrón Griffe" userId="385cb459f0ad6e5a" providerId="LiveId" clId="{4C21E65C-3DA1-42AC-8616-8D49EC08957B}" dt="2024-10-08T09:15:43.534" v="20911"/>
          <ac:spMkLst>
            <pc:docMk/>
            <pc:sldMk cId="1513261043" sldId="415"/>
            <ac:spMk id="241" creationId="{B4E3B972-B17C-927D-814D-E3DF1A7B031B}"/>
          </ac:spMkLst>
        </pc:spChg>
        <pc:spChg chg="mod">
          <ac:chgData name="Juan Raúl Padrón Griffe" userId="385cb459f0ad6e5a" providerId="LiveId" clId="{4C21E65C-3DA1-42AC-8616-8D49EC08957B}" dt="2024-10-08T13:21:15.930" v="21297" actId="1076"/>
          <ac:spMkLst>
            <pc:docMk/>
            <pc:sldMk cId="1513261043" sldId="415"/>
            <ac:spMk id="242" creationId="{37E52780-A3DF-F512-48AF-8BE64ACAF807}"/>
          </ac:spMkLst>
        </pc:spChg>
        <pc:spChg chg="mod">
          <ac:chgData name="Juan Raúl Padrón Griffe" userId="385cb459f0ad6e5a" providerId="LiveId" clId="{4C21E65C-3DA1-42AC-8616-8D49EC08957B}" dt="2024-10-08T13:21:15.930" v="21297" actId="1076"/>
          <ac:spMkLst>
            <pc:docMk/>
            <pc:sldMk cId="1513261043" sldId="415"/>
            <ac:spMk id="243" creationId="{82238D78-20CB-2E4A-A880-A462EE977E2D}"/>
          </ac:spMkLst>
        </pc:spChg>
        <pc:spChg chg="mod">
          <ac:chgData name="Juan Raúl Padrón Griffe" userId="385cb459f0ad6e5a" providerId="LiveId" clId="{4C21E65C-3DA1-42AC-8616-8D49EC08957B}" dt="2024-10-08T13:21:15.930" v="21297" actId="1076"/>
          <ac:spMkLst>
            <pc:docMk/>
            <pc:sldMk cId="1513261043" sldId="415"/>
            <ac:spMk id="244" creationId="{04130F29-F26A-F2FD-09C4-BE6D11A8F4D9}"/>
          </ac:spMkLst>
        </pc:spChg>
        <pc:spChg chg="mod">
          <ac:chgData name="Juan Raúl Padrón Griffe" userId="385cb459f0ad6e5a" providerId="LiveId" clId="{4C21E65C-3DA1-42AC-8616-8D49EC08957B}" dt="2024-10-08T13:21:15.930" v="21297" actId="1076"/>
          <ac:spMkLst>
            <pc:docMk/>
            <pc:sldMk cId="1513261043" sldId="415"/>
            <ac:spMk id="245" creationId="{001FC74A-F1B7-7C21-925C-A17749B92D06}"/>
          </ac:spMkLst>
        </pc:spChg>
        <pc:spChg chg="mod">
          <ac:chgData name="Juan Raúl Padrón Griffe" userId="385cb459f0ad6e5a" providerId="LiveId" clId="{4C21E65C-3DA1-42AC-8616-8D49EC08957B}" dt="2024-10-08T13:21:15.930" v="21297" actId="1076"/>
          <ac:spMkLst>
            <pc:docMk/>
            <pc:sldMk cId="1513261043" sldId="415"/>
            <ac:spMk id="246" creationId="{A8C3966C-62B8-C469-FF3E-E9B420EBF6C4}"/>
          </ac:spMkLst>
        </pc:spChg>
        <pc:spChg chg="mod">
          <ac:chgData name="Juan Raúl Padrón Griffe" userId="385cb459f0ad6e5a" providerId="LiveId" clId="{4C21E65C-3DA1-42AC-8616-8D49EC08957B}" dt="2024-10-08T13:21:15.930" v="21297" actId="1076"/>
          <ac:spMkLst>
            <pc:docMk/>
            <pc:sldMk cId="1513261043" sldId="415"/>
            <ac:spMk id="247" creationId="{EC0DD3EB-E148-1A3D-6201-151A6C120BD5}"/>
          </ac:spMkLst>
        </pc:spChg>
        <pc:spChg chg="mod">
          <ac:chgData name="Juan Raúl Padrón Griffe" userId="385cb459f0ad6e5a" providerId="LiveId" clId="{4C21E65C-3DA1-42AC-8616-8D49EC08957B}" dt="2024-10-08T13:21:15.930" v="21297" actId="1076"/>
          <ac:spMkLst>
            <pc:docMk/>
            <pc:sldMk cId="1513261043" sldId="415"/>
            <ac:spMk id="248" creationId="{319262E9-FA20-C3E3-B05B-DDA80BDA8913}"/>
          </ac:spMkLst>
        </pc:spChg>
        <pc:spChg chg="mod">
          <ac:chgData name="Juan Raúl Padrón Griffe" userId="385cb459f0ad6e5a" providerId="LiveId" clId="{4C21E65C-3DA1-42AC-8616-8D49EC08957B}" dt="2024-10-08T13:21:15.930" v="21297" actId="1076"/>
          <ac:spMkLst>
            <pc:docMk/>
            <pc:sldMk cId="1513261043" sldId="415"/>
            <ac:spMk id="249" creationId="{E0C2DA49-AB5E-7DAF-0A82-223E3B24A21E}"/>
          </ac:spMkLst>
        </pc:spChg>
        <pc:spChg chg="mod">
          <ac:chgData name="Juan Raúl Padrón Griffe" userId="385cb459f0ad6e5a" providerId="LiveId" clId="{4C21E65C-3DA1-42AC-8616-8D49EC08957B}" dt="2024-10-08T13:21:15.930" v="21297" actId="1076"/>
          <ac:spMkLst>
            <pc:docMk/>
            <pc:sldMk cId="1513261043" sldId="415"/>
            <ac:spMk id="250" creationId="{30815B4A-D5A3-A32E-ABE2-E167929069D4}"/>
          </ac:spMkLst>
        </pc:spChg>
        <pc:spChg chg="mod">
          <ac:chgData name="Juan Raúl Padrón Griffe" userId="385cb459f0ad6e5a" providerId="LiveId" clId="{4C21E65C-3DA1-42AC-8616-8D49EC08957B}" dt="2024-10-08T13:21:15.930" v="21297" actId="1076"/>
          <ac:spMkLst>
            <pc:docMk/>
            <pc:sldMk cId="1513261043" sldId="415"/>
            <ac:spMk id="251" creationId="{B5368AA9-1D4B-E9BB-A482-9D028E5FC716}"/>
          </ac:spMkLst>
        </pc:spChg>
        <pc:spChg chg="mod">
          <ac:chgData name="Juan Raúl Padrón Griffe" userId="385cb459f0ad6e5a" providerId="LiveId" clId="{4C21E65C-3DA1-42AC-8616-8D49EC08957B}" dt="2024-10-08T13:21:15.930" v="21297" actId="1076"/>
          <ac:spMkLst>
            <pc:docMk/>
            <pc:sldMk cId="1513261043" sldId="415"/>
            <ac:spMk id="252" creationId="{5E33AFE8-9B35-9BAF-1BFD-D68084BE502D}"/>
          </ac:spMkLst>
        </pc:spChg>
        <pc:spChg chg="mod">
          <ac:chgData name="Juan Raúl Padrón Griffe" userId="385cb459f0ad6e5a" providerId="LiveId" clId="{4C21E65C-3DA1-42AC-8616-8D49EC08957B}" dt="2024-10-08T13:21:15.930" v="21297" actId="1076"/>
          <ac:spMkLst>
            <pc:docMk/>
            <pc:sldMk cId="1513261043" sldId="415"/>
            <ac:spMk id="253" creationId="{DB72A3FB-D2CE-FA0F-46C9-0F8EFCDCB125}"/>
          </ac:spMkLst>
        </pc:spChg>
        <pc:spChg chg="mod">
          <ac:chgData name="Juan Raúl Padrón Griffe" userId="385cb459f0ad6e5a" providerId="LiveId" clId="{4C21E65C-3DA1-42AC-8616-8D49EC08957B}" dt="2024-10-08T13:21:15.930" v="21297" actId="1076"/>
          <ac:spMkLst>
            <pc:docMk/>
            <pc:sldMk cId="1513261043" sldId="415"/>
            <ac:spMk id="271" creationId="{DC2234BE-1BC0-A573-A897-0EC0C5516B0F}"/>
          </ac:spMkLst>
        </pc:spChg>
        <pc:spChg chg="mod">
          <ac:chgData name="Juan Raúl Padrón Griffe" userId="385cb459f0ad6e5a" providerId="LiveId" clId="{4C21E65C-3DA1-42AC-8616-8D49EC08957B}" dt="2024-10-08T13:21:15.930" v="21297" actId="1076"/>
          <ac:spMkLst>
            <pc:docMk/>
            <pc:sldMk cId="1513261043" sldId="415"/>
            <ac:spMk id="272" creationId="{843DBB2D-DC7B-B765-C9B8-56C331D4C055}"/>
          </ac:spMkLst>
        </pc:spChg>
        <pc:spChg chg="mod">
          <ac:chgData name="Juan Raúl Padrón Griffe" userId="385cb459f0ad6e5a" providerId="LiveId" clId="{4C21E65C-3DA1-42AC-8616-8D49EC08957B}" dt="2024-10-08T13:21:15.930" v="21297" actId="1076"/>
          <ac:spMkLst>
            <pc:docMk/>
            <pc:sldMk cId="1513261043" sldId="415"/>
            <ac:spMk id="273" creationId="{B12CC5DE-910A-AAC5-77D3-A33DCDC83E2D}"/>
          </ac:spMkLst>
        </pc:spChg>
        <pc:spChg chg="mod">
          <ac:chgData name="Juan Raúl Padrón Griffe" userId="385cb459f0ad6e5a" providerId="LiveId" clId="{4C21E65C-3DA1-42AC-8616-8D49EC08957B}" dt="2024-10-08T13:21:15.930" v="21297" actId="1076"/>
          <ac:spMkLst>
            <pc:docMk/>
            <pc:sldMk cId="1513261043" sldId="415"/>
            <ac:spMk id="274" creationId="{87CFE611-1B6F-4D64-A575-736EBDDA621E}"/>
          </ac:spMkLst>
        </pc:spChg>
        <pc:spChg chg="mod">
          <ac:chgData name="Juan Raúl Padrón Griffe" userId="385cb459f0ad6e5a" providerId="LiveId" clId="{4C21E65C-3DA1-42AC-8616-8D49EC08957B}" dt="2024-10-08T13:21:15.930" v="21297" actId="1076"/>
          <ac:spMkLst>
            <pc:docMk/>
            <pc:sldMk cId="1513261043" sldId="415"/>
            <ac:spMk id="275" creationId="{E3495EC8-9A74-9310-B0F3-69DC661CA056}"/>
          </ac:spMkLst>
        </pc:spChg>
        <pc:spChg chg="mod">
          <ac:chgData name="Juan Raúl Padrón Griffe" userId="385cb459f0ad6e5a" providerId="LiveId" clId="{4C21E65C-3DA1-42AC-8616-8D49EC08957B}" dt="2024-10-08T13:21:15.930" v="21297" actId="1076"/>
          <ac:spMkLst>
            <pc:docMk/>
            <pc:sldMk cId="1513261043" sldId="415"/>
            <ac:spMk id="276" creationId="{A33FDC59-54B6-D3E2-0F28-A0923651CE2E}"/>
          </ac:spMkLst>
        </pc:spChg>
        <pc:spChg chg="mod">
          <ac:chgData name="Juan Raúl Padrón Griffe" userId="385cb459f0ad6e5a" providerId="LiveId" clId="{4C21E65C-3DA1-42AC-8616-8D49EC08957B}" dt="2024-10-08T13:21:15.930" v="21297" actId="1076"/>
          <ac:spMkLst>
            <pc:docMk/>
            <pc:sldMk cId="1513261043" sldId="415"/>
            <ac:spMk id="277" creationId="{BC199D73-D322-C232-D878-4C3B85FC3057}"/>
          </ac:spMkLst>
        </pc:spChg>
        <pc:spChg chg="mod">
          <ac:chgData name="Juan Raúl Padrón Griffe" userId="385cb459f0ad6e5a" providerId="LiveId" clId="{4C21E65C-3DA1-42AC-8616-8D49EC08957B}" dt="2024-10-08T13:21:15.930" v="21297" actId="1076"/>
          <ac:spMkLst>
            <pc:docMk/>
            <pc:sldMk cId="1513261043" sldId="415"/>
            <ac:spMk id="278" creationId="{4AB46729-B158-B78B-1772-C20CFC2BE6CE}"/>
          </ac:spMkLst>
        </pc:spChg>
        <pc:spChg chg="mod">
          <ac:chgData name="Juan Raúl Padrón Griffe" userId="385cb459f0ad6e5a" providerId="LiveId" clId="{4C21E65C-3DA1-42AC-8616-8D49EC08957B}" dt="2024-10-08T13:21:15.930" v="21297" actId="1076"/>
          <ac:spMkLst>
            <pc:docMk/>
            <pc:sldMk cId="1513261043" sldId="415"/>
            <ac:spMk id="279" creationId="{01F92773-ED59-11F0-B3C5-83E552DC389B}"/>
          </ac:spMkLst>
        </pc:spChg>
        <pc:spChg chg="mod">
          <ac:chgData name="Juan Raúl Padrón Griffe" userId="385cb459f0ad6e5a" providerId="LiveId" clId="{4C21E65C-3DA1-42AC-8616-8D49EC08957B}" dt="2024-10-08T13:21:15.930" v="21297" actId="1076"/>
          <ac:spMkLst>
            <pc:docMk/>
            <pc:sldMk cId="1513261043" sldId="415"/>
            <ac:spMk id="280" creationId="{458581E1-AF08-E360-2674-8A4BD6E2D4F4}"/>
          </ac:spMkLst>
        </pc:spChg>
        <pc:spChg chg="mod">
          <ac:chgData name="Juan Raúl Padrón Griffe" userId="385cb459f0ad6e5a" providerId="LiveId" clId="{4C21E65C-3DA1-42AC-8616-8D49EC08957B}" dt="2024-10-08T13:21:15.930" v="21297" actId="1076"/>
          <ac:spMkLst>
            <pc:docMk/>
            <pc:sldMk cId="1513261043" sldId="415"/>
            <ac:spMk id="281" creationId="{7454B7B3-6868-6C14-C810-A5C804ED0831}"/>
          </ac:spMkLst>
        </pc:spChg>
        <pc:spChg chg="mod">
          <ac:chgData name="Juan Raúl Padrón Griffe" userId="385cb459f0ad6e5a" providerId="LiveId" clId="{4C21E65C-3DA1-42AC-8616-8D49EC08957B}" dt="2024-10-08T13:21:15.930" v="21297" actId="1076"/>
          <ac:spMkLst>
            <pc:docMk/>
            <pc:sldMk cId="1513261043" sldId="415"/>
            <ac:spMk id="282" creationId="{D1D3DE9D-50E3-734D-B9A7-F28AA88B58B4}"/>
          </ac:spMkLst>
        </pc:spChg>
        <pc:spChg chg="mod">
          <ac:chgData name="Juan Raúl Padrón Griffe" userId="385cb459f0ad6e5a" providerId="LiveId" clId="{4C21E65C-3DA1-42AC-8616-8D49EC08957B}" dt="2024-10-08T13:21:15.930" v="21297" actId="1076"/>
          <ac:spMkLst>
            <pc:docMk/>
            <pc:sldMk cId="1513261043" sldId="415"/>
            <ac:spMk id="283" creationId="{B24412ED-E4C0-8D08-F5C7-04EC53560F4D}"/>
          </ac:spMkLst>
        </pc:spChg>
        <pc:spChg chg="mod">
          <ac:chgData name="Juan Raúl Padrón Griffe" userId="385cb459f0ad6e5a" providerId="LiveId" clId="{4C21E65C-3DA1-42AC-8616-8D49EC08957B}" dt="2024-10-08T13:21:15.930" v="21297" actId="1076"/>
          <ac:spMkLst>
            <pc:docMk/>
            <pc:sldMk cId="1513261043" sldId="415"/>
            <ac:spMk id="284" creationId="{72DB014A-E67E-23B3-E653-0D20402E0C84}"/>
          </ac:spMkLst>
        </pc:spChg>
        <pc:spChg chg="mod">
          <ac:chgData name="Juan Raúl Padrón Griffe" userId="385cb459f0ad6e5a" providerId="LiveId" clId="{4C21E65C-3DA1-42AC-8616-8D49EC08957B}" dt="2024-10-08T13:21:15.930" v="21297" actId="1076"/>
          <ac:spMkLst>
            <pc:docMk/>
            <pc:sldMk cId="1513261043" sldId="415"/>
            <ac:spMk id="285" creationId="{3CBC9AFC-822A-595C-76E7-66D0430EF881}"/>
          </ac:spMkLst>
        </pc:spChg>
        <pc:grpChg chg="add mod">
          <ac:chgData name="Juan Raúl Padrón Griffe" userId="385cb459f0ad6e5a" providerId="LiveId" clId="{4C21E65C-3DA1-42AC-8616-8D49EC08957B}" dt="2024-10-08T09:00:35.566" v="20874"/>
          <ac:grpSpMkLst>
            <pc:docMk/>
            <pc:sldMk cId="1513261043" sldId="415"/>
            <ac:grpSpMk id="5" creationId="{B84355C0-217C-00AD-142B-EF0A4BE55237}"/>
          </ac:grpSpMkLst>
        </pc:grpChg>
        <pc:grpChg chg="mod">
          <ac:chgData name="Juan Raúl Padrón Griffe" userId="385cb459f0ad6e5a" providerId="LiveId" clId="{4C21E65C-3DA1-42AC-8616-8D49EC08957B}" dt="2024-10-08T13:21:15.930" v="21297" actId="1076"/>
          <ac:grpSpMkLst>
            <pc:docMk/>
            <pc:sldMk cId="1513261043" sldId="415"/>
            <ac:grpSpMk id="10" creationId="{A866DD51-BBDE-0D9F-EF4F-5EB5CB0DE8E0}"/>
          </ac:grpSpMkLst>
        </pc:grpChg>
        <pc:grpChg chg="del">
          <ac:chgData name="Juan Raúl Padrón Griffe" userId="385cb459f0ad6e5a" providerId="LiveId" clId="{4C21E65C-3DA1-42AC-8616-8D49EC08957B}" dt="2024-10-08T08:58:59.186" v="20868" actId="478"/>
          <ac:grpSpMkLst>
            <pc:docMk/>
            <pc:sldMk cId="1513261043" sldId="415"/>
            <ac:grpSpMk id="19" creationId="{51B3FBC0-A539-35FF-6213-8E968576CEB6}"/>
          </ac:grpSpMkLst>
        </pc:grpChg>
        <pc:grpChg chg="del">
          <ac:chgData name="Juan Raúl Padrón Griffe" userId="385cb459f0ad6e5a" providerId="LiveId" clId="{4C21E65C-3DA1-42AC-8616-8D49EC08957B}" dt="2024-10-08T08:59:10.241" v="20872" actId="478"/>
          <ac:grpSpMkLst>
            <pc:docMk/>
            <pc:sldMk cId="1513261043" sldId="415"/>
            <ac:grpSpMk id="28" creationId="{EDF6BCDA-AFF0-F4A8-6645-DCC4AD4CBC55}"/>
          </ac:grpSpMkLst>
        </pc:grpChg>
        <pc:grpChg chg="mod">
          <ac:chgData name="Juan Raúl Padrón Griffe" userId="385cb459f0ad6e5a" providerId="LiveId" clId="{4C21E65C-3DA1-42AC-8616-8D49EC08957B}" dt="2024-10-08T09:00:35.566" v="20874"/>
          <ac:grpSpMkLst>
            <pc:docMk/>
            <pc:sldMk cId="1513261043" sldId="415"/>
            <ac:grpSpMk id="32" creationId="{F77358CF-EBD9-64CC-6F81-0DEE19105ED9}"/>
          </ac:grpSpMkLst>
        </pc:grpChg>
        <pc:grpChg chg="mod">
          <ac:chgData name="Juan Raúl Padrón Griffe" userId="385cb459f0ad6e5a" providerId="LiveId" clId="{4C21E65C-3DA1-42AC-8616-8D49EC08957B}" dt="2024-10-08T09:00:35.566" v="20874"/>
          <ac:grpSpMkLst>
            <pc:docMk/>
            <pc:sldMk cId="1513261043" sldId="415"/>
            <ac:grpSpMk id="35" creationId="{C490D2A8-93E5-6887-2F44-9763FA22B74C}"/>
          </ac:grpSpMkLst>
        </pc:grpChg>
        <pc:grpChg chg="add mod">
          <ac:chgData name="Juan Raúl Padrón Griffe" userId="385cb459f0ad6e5a" providerId="LiveId" clId="{4C21E65C-3DA1-42AC-8616-8D49EC08957B}" dt="2024-10-08T13:21:15.930" v="21297" actId="1076"/>
          <ac:grpSpMkLst>
            <pc:docMk/>
            <pc:sldMk cId="1513261043" sldId="415"/>
            <ac:grpSpMk id="232" creationId="{4275F0A6-0182-0034-8B82-1C3FD39403E8}"/>
          </ac:grpSpMkLst>
        </pc:grpChg>
        <pc:grpChg chg="mod">
          <ac:chgData name="Juan Raúl Padrón Griffe" userId="385cb459f0ad6e5a" providerId="LiveId" clId="{4C21E65C-3DA1-42AC-8616-8D49EC08957B}" dt="2024-10-08T13:21:15.930" v="21297" actId="1076"/>
          <ac:grpSpMkLst>
            <pc:docMk/>
            <pc:sldMk cId="1513261043" sldId="415"/>
            <ac:grpSpMk id="286" creationId="{F30F134D-5F1F-14F1-A252-51B989BC1A37}"/>
          </ac:grpSpMkLst>
        </pc:grpChg>
        <pc:picChg chg="mod">
          <ac:chgData name="Juan Raúl Padrón Griffe" userId="385cb459f0ad6e5a" providerId="LiveId" clId="{4C21E65C-3DA1-42AC-8616-8D49EC08957B}" dt="2024-10-08T13:30:03.827" v="21319" actId="1076"/>
          <ac:picMkLst>
            <pc:docMk/>
            <pc:sldMk cId="1513261043" sldId="415"/>
            <ac:picMk id="293" creationId="{197B9FD1-0945-7025-7EC0-61F5EFB73B69}"/>
          </ac:picMkLst>
        </pc:picChg>
      </pc:sldChg>
      <pc:sldChg chg="addSp delSp modSp add mod ord modNotesTx">
        <pc:chgData name="Juan Raúl Padrón Griffe" userId="385cb459f0ad6e5a" providerId="LiveId" clId="{4C21E65C-3DA1-42AC-8616-8D49EC08957B}" dt="2024-10-04T13:06:03.120" v="14695" actId="20577"/>
        <pc:sldMkLst>
          <pc:docMk/>
          <pc:sldMk cId="3851414694" sldId="416"/>
        </pc:sldMkLst>
        <pc:spChg chg="mod">
          <ac:chgData name="Juan Raúl Padrón Griffe" userId="385cb459f0ad6e5a" providerId="LiveId" clId="{4C21E65C-3DA1-42AC-8616-8D49EC08957B}" dt="2024-10-03T16:51:24.447" v="12719" actId="20577"/>
          <ac:spMkLst>
            <pc:docMk/>
            <pc:sldMk cId="3851414694" sldId="416"/>
            <ac:spMk id="4" creationId="{32485F6D-B1E1-7592-D9CF-09808ADFF938}"/>
          </ac:spMkLst>
        </pc:spChg>
        <pc:spChg chg="mod">
          <ac:chgData name="Juan Raúl Padrón Griffe" userId="385cb459f0ad6e5a" providerId="LiveId" clId="{4C21E65C-3DA1-42AC-8616-8D49EC08957B}" dt="2024-10-04T13:06:03.120" v="14695" actId="20577"/>
          <ac:spMkLst>
            <pc:docMk/>
            <pc:sldMk cId="3851414694" sldId="416"/>
            <ac:spMk id="5" creationId="{1D8EB0D6-15EA-161D-5A88-B35206756FA8}"/>
          </ac:spMkLst>
        </pc:spChg>
        <pc:spChg chg="add mod">
          <ac:chgData name="Juan Raúl Padrón Griffe" userId="385cb459f0ad6e5a" providerId="LiveId" clId="{4C21E65C-3DA1-42AC-8616-8D49EC08957B}" dt="2024-10-03T16:51:02.492" v="12700" actId="1076"/>
          <ac:spMkLst>
            <pc:docMk/>
            <pc:sldMk cId="3851414694" sldId="416"/>
            <ac:spMk id="12" creationId="{1BD1D4FA-C20E-E804-5F7C-7B79EF9FD46B}"/>
          </ac:spMkLst>
        </pc:spChg>
        <pc:spChg chg="add mod">
          <ac:chgData name="Juan Raúl Padrón Griffe" userId="385cb459f0ad6e5a" providerId="LiveId" clId="{4C21E65C-3DA1-42AC-8616-8D49EC08957B}" dt="2024-10-03T16:51:02.492" v="12700" actId="1076"/>
          <ac:spMkLst>
            <pc:docMk/>
            <pc:sldMk cId="3851414694" sldId="416"/>
            <ac:spMk id="13" creationId="{9677DE86-83EE-B0B2-BCAB-F0677FACA587}"/>
          </ac:spMkLst>
        </pc:spChg>
        <pc:spChg chg="add mod">
          <ac:chgData name="Juan Raúl Padrón Griffe" userId="385cb459f0ad6e5a" providerId="LiveId" clId="{4C21E65C-3DA1-42AC-8616-8D49EC08957B}" dt="2024-10-03T16:51:02.492" v="12700" actId="1076"/>
          <ac:spMkLst>
            <pc:docMk/>
            <pc:sldMk cId="3851414694" sldId="416"/>
            <ac:spMk id="15" creationId="{CBCDC46B-1D67-4C20-6432-2621A3714F5C}"/>
          </ac:spMkLst>
        </pc:spChg>
        <pc:picChg chg="add mod">
          <ac:chgData name="Juan Raúl Padrón Griffe" userId="385cb459f0ad6e5a" providerId="LiveId" clId="{4C21E65C-3DA1-42AC-8616-8D49EC08957B}" dt="2024-10-03T16:51:02.492" v="12700" actId="1076"/>
          <ac:picMkLst>
            <pc:docMk/>
            <pc:sldMk cId="3851414694" sldId="416"/>
            <ac:picMk id="3" creationId="{37FE59C2-A7DF-0B7B-9CA2-F2EC92EF31C7}"/>
          </ac:picMkLst>
        </pc:picChg>
        <pc:picChg chg="del">
          <ac:chgData name="Juan Raúl Padrón Griffe" userId="385cb459f0ad6e5a" providerId="LiveId" clId="{4C21E65C-3DA1-42AC-8616-8D49EC08957B}" dt="2024-10-03T16:46:49.520" v="12546" actId="478"/>
          <ac:picMkLst>
            <pc:docMk/>
            <pc:sldMk cId="3851414694" sldId="416"/>
            <ac:picMk id="6" creationId="{96791E34-448B-DEF7-9F1F-0878EEEE789D}"/>
          </ac:picMkLst>
        </pc:picChg>
        <pc:picChg chg="add mod">
          <ac:chgData name="Juan Raúl Padrón Griffe" userId="385cb459f0ad6e5a" providerId="LiveId" clId="{4C21E65C-3DA1-42AC-8616-8D49EC08957B}" dt="2024-10-03T16:51:02.492" v="12700" actId="1076"/>
          <ac:picMkLst>
            <pc:docMk/>
            <pc:sldMk cId="3851414694" sldId="416"/>
            <ac:picMk id="9" creationId="{60E59080-7270-0E8E-405C-79013E3C34C4}"/>
          </ac:picMkLst>
        </pc:picChg>
        <pc:picChg chg="add mod">
          <ac:chgData name="Juan Raúl Padrón Griffe" userId="385cb459f0ad6e5a" providerId="LiveId" clId="{4C21E65C-3DA1-42AC-8616-8D49EC08957B}" dt="2024-10-03T16:51:02.492" v="12700" actId="1076"/>
          <ac:picMkLst>
            <pc:docMk/>
            <pc:sldMk cId="3851414694" sldId="416"/>
            <ac:picMk id="11" creationId="{CD2F7DCD-28E3-0DF0-CFD8-9995DC698A1B}"/>
          </ac:picMkLst>
        </pc:picChg>
      </pc:sldChg>
      <pc:sldChg chg="addSp delSp modSp add del mod">
        <pc:chgData name="Juan Raúl Padrón Griffe" userId="385cb459f0ad6e5a" providerId="LiveId" clId="{4C21E65C-3DA1-42AC-8616-8D49EC08957B}" dt="2024-10-03T17:17:55.502" v="12833" actId="47"/>
        <pc:sldMkLst>
          <pc:docMk/>
          <pc:sldMk cId="3701788403" sldId="417"/>
        </pc:sldMkLst>
        <pc:spChg chg="add del mod">
          <ac:chgData name="Juan Raúl Padrón Griffe" userId="385cb459f0ad6e5a" providerId="LiveId" clId="{4C21E65C-3DA1-42AC-8616-8D49EC08957B}" dt="2024-10-03T17:16:30.718" v="12824" actId="478"/>
          <ac:spMkLst>
            <pc:docMk/>
            <pc:sldMk cId="3701788403" sldId="417"/>
            <ac:spMk id="2" creationId="{4C234F8F-BE5D-0BC0-FBD3-647923D06500}"/>
          </ac:spMkLst>
        </pc:spChg>
        <pc:spChg chg="add del mod">
          <ac:chgData name="Juan Raúl Padrón Griffe" userId="385cb459f0ad6e5a" providerId="LiveId" clId="{4C21E65C-3DA1-42AC-8616-8D49EC08957B}" dt="2024-10-03T17:04:30.762" v="12749" actId="478"/>
          <ac:spMkLst>
            <pc:docMk/>
            <pc:sldMk cId="3701788403" sldId="417"/>
            <ac:spMk id="3" creationId="{092197D4-F807-0AE2-FE9A-C7ABBC8113C0}"/>
          </ac:spMkLst>
        </pc:spChg>
        <pc:spChg chg="add del mod">
          <ac:chgData name="Juan Raúl Padrón Griffe" userId="385cb459f0ad6e5a" providerId="LiveId" clId="{4C21E65C-3DA1-42AC-8616-8D49EC08957B}" dt="2024-10-03T17:12:07.220" v="12807" actId="478"/>
          <ac:spMkLst>
            <pc:docMk/>
            <pc:sldMk cId="3701788403" sldId="417"/>
            <ac:spMk id="8" creationId="{19E8C727-BBEB-FE10-4F36-1285508B67D3}"/>
          </ac:spMkLst>
        </pc:spChg>
        <pc:spChg chg="add mod ord">
          <ac:chgData name="Juan Raúl Padrón Griffe" userId="385cb459f0ad6e5a" providerId="LiveId" clId="{4C21E65C-3DA1-42AC-8616-8D49EC08957B}" dt="2024-10-03T17:16:12.477" v="12821" actId="14100"/>
          <ac:spMkLst>
            <pc:docMk/>
            <pc:sldMk cId="3701788403" sldId="417"/>
            <ac:spMk id="9" creationId="{49FE1248-2FEC-2FEA-3103-55D5A899B89B}"/>
          </ac:spMkLst>
        </pc:spChg>
        <pc:spChg chg="add del mod ord">
          <ac:chgData name="Juan Raúl Padrón Griffe" userId="385cb459f0ad6e5a" providerId="LiveId" clId="{4C21E65C-3DA1-42AC-8616-8D49EC08957B}" dt="2024-10-03T17:16:14.703" v="12822" actId="1076"/>
          <ac:spMkLst>
            <pc:docMk/>
            <pc:sldMk cId="3701788403" sldId="417"/>
            <ac:spMk id="10" creationId="{60C21045-97DB-7B82-F7BB-53A31DB2635E}"/>
          </ac:spMkLst>
        </pc:spChg>
        <pc:spChg chg="add del mod">
          <ac:chgData name="Juan Raúl Padrón Griffe" userId="385cb459f0ad6e5a" providerId="LiveId" clId="{4C21E65C-3DA1-42AC-8616-8D49EC08957B}" dt="2024-10-03T17:13:03.193" v="12816" actId="478"/>
          <ac:spMkLst>
            <pc:docMk/>
            <pc:sldMk cId="3701788403" sldId="417"/>
            <ac:spMk id="11" creationId="{A63E82C8-1447-F69B-2566-7630532DB947}"/>
          </ac:spMkLst>
        </pc:spChg>
        <pc:spChg chg="add del mod">
          <ac:chgData name="Juan Raúl Padrón Griffe" userId="385cb459f0ad6e5a" providerId="LiveId" clId="{4C21E65C-3DA1-42AC-8616-8D49EC08957B}" dt="2024-10-03T17:16:28.783" v="12823" actId="478"/>
          <ac:spMkLst>
            <pc:docMk/>
            <pc:sldMk cId="3701788403" sldId="417"/>
            <ac:spMk id="12" creationId="{75BFF04B-0A8F-0AEC-0871-2B270EB5F5BC}"/>
          </ac:spMkLst>
        </pc:spChg>
        <pc:spChg chg="add mod">
          <ac:chgData name="Juan Raúl Padrón Griffe" userId="385cb459f0ad6e5a" providerId="LiveId" clId="{4C21E65C-3DA1-42AC-8616-8D49EC08957B}" dt="2024-10-03T17:16:41.209" v="12826" actId="1076"/>
          <ac:spMkLst>
            <pc:docMk/>
            <pc:sldMk cId="3701788403" sldId="417"/>
            <ac:spMk id="13" creationId="{99E4176F-569A-5FE8-9B7B-8EC579D057F1}"/>
          </ac:spMkLst>
        </pc:spChg>
        <pc:picChg chg="mod">
          <ac:chgData name="Juan Raúl Padrón Griffe" userId="385cb459f0ad6e5a" providerId="LiveId" clId="{4C21E65C-3DA1-42AC-8616-8D49EC08957B}" dt="2024-10-03T17:07:21.820" v="12759" actId="1076"/>
          <ac:picMkLst>
            <pc:docMk/>
            <pc:sldMk cId="3701788403" sldId="417"/>
            <ac:picMk id="6" creationId="{96791E34-448B-DEF7-9F1F-0878EEEE789D}"/>
          </ac:picMkLst>
        </pc:picChg>
      </pc:sldChg>
      <pc:sldChg chg="add mod modShow">
        <pc:chgData name="Juan Raúl Padrón Griffe" userId="385cb459f0ad6e5a" providerId="LiveId" clId="{4C21E65C-3DA1-42AC-8616-8D49EC08957B}" dt="2024-10-08T13:04:43.233" v="21102" actId="729"/>
        <pc:sldMkLst>
          <pc:docMk/>
          <pc:sldMk cId="721772553" sldId="418"/>
        </pc:sldMkLst>
      </pc:sldChg>
      <pc:sldChg chg="addSp delSp modSp add del mod delAnim modAnim modShow">
        <pc:chgData name="Juan Raúl Padrón Griffe" userId="385cb459f0ad6e5a" providerId="LiveId" clId="{4C21E65C-3DA1-42AC-8616-8D49EC08957B}" dt="2024-10-08T13:04:04.645" v="21100" actId="2696"/>
        <pc:sldMkLst>
          <pc:docMk/>
          <pc:sldMk cId="2712611418" sldId="418"/>
        </pc:sldMkLst>
        <pc:spChg chg="add mod ord">
          <ac:chgData name="Juan Raúl Padrón Griffe" userId="385cb459f0ad6e5a" providerId="LiveId" clId="{4C21E65C-3DA1-42AC-8616-8D49EC08957B}" dt="2024-10-03T18:03:25.753" v="13135" actId="1076"/>
          <ac:spMkLst>
            <pc:docMk/>
            <pc:sldMk cId="2712611418" sldId="418"/>
            <ac:spMk id="3" creationId="{49475606-215B-0E99-C58D-0CD18F97E026}"/>
          </ac:spMkLst>
        </pc:spChg>
        <pc:spChg chg="mod">
          <ac:chgData name="Juan Raúl Padrón Griffe" userId="385cb459f0ad6e5a" providerId="LiveId" clId="{4C21E65C-3DA1-42AC-8616-8D49EC08957B}" dt="2024-10-04T09:40:49.695" v="13419" actId="20577"/>
          <ac:spMkLst>
            <pc:docMk/>
            <pc:sldMk cId="2712611418" sldId="418"/>
            <ac:spMk id="5" creationId="{1D8EB0D6-15EA-161D-5A88-B35206756FA8}"/>
          </ac:spMkLst>
        </pc:spChg>
        <pc:spChg chg="del">
          <ac:chgData name="Juan Raúl Padrón Griffe" userId="385cb459f0ad6e5a" providerId="LiveId" clId="{4C21E65C-3DA1-42AC-8616-8D49EC08957B}" dt="2024-10-03T17:17:59.639" v="12834" actId="478"/>
          <ac:spMkLst>
            <pc:docMk/>
            <pc:sldMk cId="2712611418" sldId="418"/>
            <ac:spMk id="9" creationId="{49FE1248-2FEC-2FEA-3103-55D5A899B89B}"/>
          </ac:spMkLst>
        </pc:spChg>
        <pc:spChg chg="del">
          <ac:chgData name="Juan Raúl Padrón Griffe" userId="385cb459f0ad6e5a" providerId="LiveId" clId="{4C21E65C-3DA1-42AC-8616-8D49EC08957B}" dt="2024-10-03T17:17:59.639" v="12834" actId="478"/>
          <ac:spMkLst>
            <pc:docMk/>
            <pc:sldMk cId="2712611418" sldId="418"/>
            <ac:spMk id="10" creationId="{60C21045-97DB-7B82-F7BB-53A31DB2635E}"/>
          </ac:spMkLst>
        </pc:spChg>
        <pc:spChg chg="mod">
          <ac:chgData name="Juan Raúl Padrón Griffe" userId="385cb459f0ad6e5a" providerId="LiveId" clId="{4C21E65C-3DA1-42AC-8616-8D49EC08957B}" dt="2024-10-03T18:04:40.497" v="13138" actId="1076"/>
          <ac:spMkLst>
            <pc:docMk/>
            <pc:sldMk cId="2712611418" sldId="418"/>
            <ac:spMk id="13" creationId="{99E4176F-569A-5FE8-9B7B-8EC579D057F1}"/>
          </ac:spMkLst>
        </pc:spChg>
        <pc:spChg chg="add mod ord">
          <ac:chgData name="Juan Raúl Padrón Griffe" userId="385cb459f0ad6e5a" providerId="LiveId" clId="{4C21E65C-3DA1-42AC-8616-8D49EC08957B}" dt="2024-10-03T18:02:08.957" v="13128" actId="1076"/>
          <ac:spMkLst>
            <pc:docMk/>
            <pc:sldMk cId="2712611418" sldId="418"/>
            <ac:spMk id="52" creationId="{F6D71481-15F7-D488-E76D-90CE55E61AA4}"/>
          </ac:spMkLst>
        </pc:spChg>
        <pc:spChg chg="add mod">
          <ac:chgData name="Juan Raúl Padrón Griffe" userId="385cb459f0ad6e5a" providerId="LiveId" clId="{4C21E65C-3DA1-42AC-8616-8D49EC08957B}" dt="2024-10-03T18:02:08.957" v="13128" actId="1076"/>
          <ac:spMkLst>
            <pc:docMk/>
            <pc:sldMk cId="2712611418" sldId="418"/>
            <ac:spMk id="80" creationId="{F43AD67A-77E9-7255-3314-C0BEC767A372}"/>
          </ac:spMkLst>
        </pc:spChg>
        <pc:spChg chg="add mod">
          <ac:chgData name="Juan Raúl Padrón Griffe" userId="385cb459f0ad6e5a" providerId="LiveId" clId="{4C21E65C-3DA1-42AC-8616-8D49EC08957B}" dt="2024-10-03T18:02:08.957" v="13128" actId="1076"/>
          <ac:spMkLst>
            <pc:docMk/>
            <pc:sldMk cId="2712611418" sldId="418"/>
            <ac:spMk id="81" creationId="{19178BAF-ADE4-FD37-BE2B-0C9FBEC67DD1}"/>
          </ac:spMkLst>
        </pc:spChg>
        <pc:spChg chg="add mod">
          <ac:chgData name="Juan Raúl Padrón Griffe" userId="385cb459f0ad6e5a" providerId="LiveId" clId="{4C21E65C-3DA1-42AC-8616-8D49EC08957B}" dt="2024-10-03T18:02:08.957" v="13128" actId="1076"/>
          <ac:spMkLst>
            <pc:docMk/>
            <pc:sldMk cId="2712611418" sldId="418"/>
            <ac:spMk id="82" creationId="{97E5E80C-BEB1-6FE8-70D3-17EE62F897FB}"/>
          </ac:spMkLst>
        </pc:spChg>
        <pc:spChg chg="add mod">
          <ac:chgData name="Juan Raúl Padrón Griffe" userId="385cb459f0ad6e5a" providerId="LiveId" clId="{4C21E65C-3DA1-42AC-8616-8D49EC08957B}" dt="2024-10-03T18:02:08.957" v="13128" actId="1076"/>
          <ac:spMkLst>
            <pc:docMk/>
            <pc:sldMk cId="2712611418" sldId="418"/>
            <ac:spMk id="83" creationId="{FFF42CF5-09BB-158D-98DA-5A6BD7C70BC3}"/>
          </ac:spMkLst>
        </pc:spChg>
        <pc:spChg chg="add mod">
          <ac:chgData name="Juan Raúl Padrón Griffe" userId="385cb459f0ad6e5a" providerId="LiveId" clId="{4C21E65C-3DA1-42AC-8616-8D49EC08957B}" dt="2024-10-03T18:03:25.753" v="13135" actId="1076"/>
          <ac:spMkLst>
            <pc:docMk/>
            <pc:sldMk cId="2712611418" sldId="418"/>
            <ac:spMk id="84" creationId="{007080AC-8856-75B8-0C00-196D4F9F83BF}"/>
          </ac:spMkLst>
        </pc:spChg>
        <pc:spChg chg="add mod">
          <ac:chgData name="Juan Raúl Padrón Griffe" userId="385cb459f0ad6e5a" providerId="LiveId" clId="{4C21E65C-3DA1-42AC-8616-8D49EC08957B}" dt="2024-10-03T17:42:36.199" v="13007"/>
          <ac:spMkLst>
            <pc:docMk/>
            <pc:sldMk cId="2712611418" sldId="418"/>
            <ac:spMk id="85" creationId="{8DB3176B-D6F3-ED6D-0B80-82BE95656849}"/>
          </ac:spMkLst>
        </pc:spChg>
        <pc:spChg chg="add mod">
          <ac:chgData name="Juan Raúl Padrón Griffe" userId="385cb459f0ad6e5a" providerId="LiveId" clId="{4C21E65C-3DA1-42AC-8616-8D49EC08957B}" dt="2024-10-03T18:02:40.525" v="13129" actId="1076"/>
          <ac:spMkLst>
            <pc:docMk/>
            <pc:sldMk cId="2712611418" sldId="418"/>
            <ac:spMk id="86" creationId="{4DBB8BD9-F35E-B4B3-6A6E-2E4B1B5A6B01}"/>
          </ac:spMkLst>
        </pc:spChg>
        <pc:spChg chg="add mod">
          <ac:chgData name="Juan Raúl Padrón Griffe" userId="385cb459f0ad6e5a" providerId="LiveId" clId="{4C21E65C-3DA1-42AC-8616-8D49EC08957B}" dt="2024-10-03T18:03:25.753" v="13135" actId="1076"/>
          <ac:spMkLst>
            <pc:docMk/>
            <pc:sldMk cId="2712611418" sldId="418"/>
            <ac:spMk id="87" creationId="{90D7C125-C4C9-5367-95D0-CC2E27DE4ACF}"/>
          </ac:spMkLst>
        </pc:spChg>
        <pc:spChg chg="add mod">
          <ac:chgData name="Juan Raúl Padrón Griffe" userId="385cb459f0ad6e5a" providerId="LiveId" clId="{4C21E65C-3DA1-42AC-8616-8D49EC08957B}" dt="2024-10-03T18:03:25.753" v="13135" actId="1076"/>
          <ac:spMkLst>
            <pc:docMk/>
            <pc:sldMk cId="2712611418" sldId="418"/>
            <ac:spMk id="88" creationId="{50AB032A-292C-8FF3-C4AC-6662513E2B61}"/>
          </ac:spMkLst>
        </pc:spChg>
        <pc:spChg chg="add mod">
          <ac:chgData name="Juan Raúl Padrón Griffe" userId="385cb459f0ad6e5a" providerId="LiveId" clId="{4C21E65C-3DA1-42AC-8616-8D49EC08957B}" dt="2024-10-03T18:03:25.753" v="13135" actId="1076"/>
          <ac:spMkLst>
            <pc:docMk/>
            <pc:sldMk cId="2712611418" sldId="418"/>
            <ac:spMk id="91" creationId="{85117D19-0861-A97F-EF9B-793B600F72D3}"/>
          </ac:spMkLst>
        </pc:spChg>
        <pc:spChg chg="add mod">
          <ac:chgData name="Juan Raúl Padrón Griffe" userId="385cb459f0ad6e5a" providerId="LiveId" clId="{4C21E65C-3DA1-42AC-8616-8D49EC08957B}" dt="2024-10-06T17:15:55.173" v="16740" actId="1076"/>
          <ac:spMkLst>
            <pc:docMk/>
            <pc:sldMk cId="2712611418" sldId="418"/>
            <ac:spMk id="93" creationId="{9AAA8998-54AC-19E3-5857-67FD00711B14}"/>
          </ac:spMkLst>
        </pc:spChg>
        <pc:spChg chg="add mod">
          <ac:chgData name="Juan Raúl Padrón Griffe" userId="385cb459f0ad6e5a" providerId="LiveId" clId="{4C21E65C-3DA1-42AC-8616-8D49EC08957B}" dt="2024-10-06T17:16:04.083" v="16741" actId="1076"/>
          <ac:spMkLst>
            <pc:docMk/>
            <pc:sldMk cId="2712611418" sldId="418"/>
            <ac:spMk id="94" creationId="{2EB2A0FE-614D-3B63-D217-B25EF7F850F0}"/>
          </ac:spMkLst>
        </pc:spChg>
        <pc:spChg chg="add mod">
          <ac:chgData name="Juan Raúl Padrón Griffe" userId="385cb459f0ad6e5a" providerId="LiveId" clId="{4C21E65C-3DA1-42AC-8616-8D49EC08957B}" dt="2024-10-03T18:04:52.543" v="13149" actId="20577"/>
          <ac:spMkLst>
            <pc:docMk/>
            <pc:sldMk cId="2712611418" sldId="418"/>
            <ac:spMk id="95" creationId="{82A9EA28-646F-CF49-98FE-81B209504FE6}"/>
          </ac:spMkLst>
        </pc:spChg>
        <pc:spChg chg="add mod">
          <ac:chgData name="Juan Raúl Padrón Griffe" userId="385cb459f0ad6e5a" providerId="LiveId" clId="{4C21E65C-3DA1-42AC-8616-8D49EC08957B}" dt="2024-10-06T19:20:05.171" v="17983" actId="20577"/>
          <ac:spMkLst>
            <pc:docMk/>
            <pc:sldMk cId="2712611418" sldId="418"/>
            <ac:spMk id="97" creationId="{F36724E4-6CCB-CC06-653A-C88A1669C6E1}"/>
          </ac:spMkLst>
        </pc:spChg>
        <pc:picChg chg="add del mod">
          <ac:chgData name="Juan Raúl Padrón Griffe" userId="385cb459f0ad6e5a" providerId="LiveId" clId="{4C21E65C-3DA1-42AC-8616-8D49EC08957B}" dt="2024-10-03T17:48:25.501" v="13031" actId="478"/>
          <ac:picMkLst>
            <pc:docMk/>
            <pc:sldMk cId="2712611418" sldId="418"/>
            <ac:picMk id="2" creationId="{E8756580-CBC5-9961-6A93-5FAFF36CAFE8}"/>
          </ac:picMkLst>
        </pc:picChg>
        <pc:picChg chg="del">
          <ac:chgData name="Juan Raúl Padrón Griffe" userId="385cb459f0ad6e5a" providerId="LiveId" clId="{4C21E65C-3DA1-42AC-8616-8D49EC08957B}" dt="2024-10-03T17:22:08.926" v="12838" actId="478"/>
          <ac:picMkLst>
            <pc:docMk/>
            <pc:sldMk cId="2712611418" sldId="418"/>
            <ac:picMk id="6" creationId="{96791E34-448B-DEF7-9F1F-0878EEEE789D}"/>
          </ac:picMkLst>
        </pc:picChg>
        <pc:cxnChg chg="add mod">
          <ac:chgData name="Juan Raúl Padrón Griffe" userId="385cb459f0ad6e5a" providerId="LiveId" clId="{4C21E65C-3DA1-42AC-8616-8D49EC08957B}" dt="2024-10-03T18:03:25.753" v="13135" actId="1076"/>
          <ac:cxnSpMkLst>
            <pc:docMk/>
            <pc:sldMk cId="2712611418" sldId="418"/>
            <ac:cxnSpMk id="11" creationId="{208B0920-0E41-3C4F-4F47-0567D320E07A}"/>
          </ac:cxnSpMkLst>
        </pc:cxnChg>
        <pc:cxnChg chg="add mod">
          <ac:chgData name="Juan Raúl Padrón Griffe" userId="385cb459f0ad6e5a" providerId="LiveId" clId="{4C21E65C-3DA1-42AC-8616-8D49EC08957B}" dt="2024-10-03T18:03:25.753" v="13135" actId="1076"/>
          <ac:cxnSpMkLst>
            <pc:docMk/>
            <pc:sldMk cId="2712611418" sldId="418"/>
            <ac:cxnSpMk id="17" creationId="{6A2F40C9-664A-C63B-25ED-5F55BC496EAB}"/>
          </ac:cxnSpMkLst>
        </pc:cxnChg>
        <pc:cxnChg chg="add mod">
          <ac:chgData name="Juan Raúl Padrón Griffe" userId="385cb459f0ad6e5a" providerId="LiveId" clId="{4C21E65C-3DA1-42AC-8616-8D49EC08957B}" dt="2024-10-03T18:03:25.753" v="13135" actId="1076"/>
          <ac:cxnSpMkLst>
            <pc:docMk/>
            <pc:sldMk cId="2712611418" sldId="418"/>
            <ac:cxnSpMk id="22" creationId="{FD000509-C6D4-0722-36D2-7F195DFA7EE4}"/>
          </ac:cxnSpMkLst>
        </pc:cxnChg>
        <pc:cxnChg chg="add mod">
          <ac:chgData name="Juan Raúl Padrón Griffe" userId="385cb459f0ad6e5a" providerId="LiveId" clId="{4C21E65C-3DA1-42AC-8616-8D49EC08957B}" dt="2024-10-03T18:03:25.753" v="13135" actId="1076"/>
          <ac:cxnSpMkLst>
            <pc:docMk/>
            <pc:sldMk cId="2712611418" sldId="418"/>
            <ac:cxnSpMk id="29" creationId="{121F0E8E-98D1-9075-DE2E-EABBFD165DA4}"/>
          </ac:cxnSpMkLst>
        </pc:cxnChg>
        <pc:cxnChg chg="add mod">
          <ac:chgData name="Juan Raúl Padrón Griffe" userId="385cb459f0ad6e5a" providerId="LiveId" clId="{4C21E65C-3DA1-42AC-8616-8D49EC08957B}" dt="2024-10-03T18:03:25.753" v="13135" actId="1076"/>
          <ac:cxnSpMkLst>
            <pc:docMk/>
            <pc:sldMk cId="2712611418" sldId="418"/>
            <ac:cxnSpMk id="35" creationId="{486B209D-9B5D-0900-4193-98C354B3559C}"/>
          </ac:cxnSpMkLst>
        </pc:cxnChg>
        <pc:cxnChg chg="add mod">
          <ac:chgData name="Juan Raúl Padrón Griffe" userId="385cb459f0ad6e5a" providerId="LiveId" clId="{4C21E65C-3DA1-42AC-8616-8D49EC08957B}" dt="2024-10-03T18:03:25.753" v="13135" actId="1076"/>
          <ac:cxnSpMkLst>
            <pc:docMk/>
            <pc:sldMk cId="2712611418" sldId="418"/>
            <ac:cxnSpMk id="37" creationId="{F6C64DC6-251D-4417-B7A5-CFB99E0B4EEE}"/>
          </ac:cxnSpMkLst>
        </pc:cxnChg>
        <pc:cxnChg chg="add mod">
          <ac:chgData name="Juan Raúl Padrón Griffe" userId="385cb459f0ad6e5a" providerId="LiveId" clId="{4C21E65C-3DA1-42AC-8616-8D49EC08957B}" dt="2024-10-03T18:03:25.753" v="13135" actId="1076"/>
          <ac:cxnSpMkLst>
            <pc:docMk/>
            <pc:sldMk cId="2712611418" sldId="418"/>
            <ac:cxnSpMk id="39" creationId="{729AD455-E0F1-D7E1-C5B5-17ED3971F068}"/>
          </ac:cxnSpMkLst>
        </pc:cxnChg>
        <pc:cxnChg chg="add mod">
          <ac:chgData name="Juan Raúl Padrón Griffe" userId="385cb459f0ad6e5a" providerId="LiveId" clId="{4C21E65C-3DA1-42AC-8616-8D49EC08957B}" dt="2024-10-03T18:03:25.753" v="13135" actId="1076"/>
          <ac:cxnSpMkLst>
            <pc:docMk/>
            <pc:sldMk cId="2712611418" sldId="418"/>
            <ac:cxnSpMk id="43" creationId="{9F88AA51-4357-2550-8AD5-100AE02D2823}"/>
          </ac:cxnSpMkLst>
        </pc:cxnChg>
        <pc:cxnChg chg="add mod">
          <ac:chgData name="Juan Raúl Padrón Griffe" userId="385cb459f0ad6e5a" providerId="LiveId" clId="{4C21E65C-3DA1-42AC-8616-8D49EC08957B}" dt="2024-10-03T18:03:25.753" v="13135" actId="1076"/>
          <ac:cxnSpMkLst>
            <pc:docMk/>
            <pc:sldMk cId="2712611418" sldId="418"/>
            <ac:cxnSpMk id="46" creationId="{86DFA92B-5F69-C9D4-72BF-5A48FCA14EF7}"/>
          </ac:cxnSpMkLst>
        </pc:cxnChg>
        <pc:cxnChg chg="add mod">
          <ac:chgData name="Juan Raúl Padrón Griffe" userId="385cb459f0ad6e5a" providerId="LiveId" clId="{4C21E65C-3DA1-42AC-8616-8D49EC08957B}" dt="2024-10-03T18:03:25.753" v="13135" actId="1076"/>
          <ac:cxnSpMkLst>
            <pc:docMk/>
            <pc:sldMk cId="2712611418" sldId="418"/>
            <ac:cxnSpMk id="48" creationId="{BFE51756-A8B7-9D9E-97AD-A83A21379B03}"/>
          </ac:cxnSpMkLst>
        </pc:cxnChg>
        <pc:cxnChg chg="add mod">
          <ac:chgData name="Juan Raúl Padrón Griffe" userId="385cb459f0ad6e5a" providerId="LiveId" clId="{4C21E65C-3DA1-42AC-8616-8D49EC08957B}" dt="2024-10-03T18:02:08.957" v="13128" actId="1076"/>
          <ac:cxnSpMkLst>
            <pc:docMk/>
            <pc:sldMk cId="2712611418" sldId="418"/>
            <ac:cxnSpMk id="54" creationId="{EB66AE50-D657-8550-739C-AC0C48CF7E3F}"/>
          </ac:cxnSpMkLst>
        </pc:cxnChg>
        <pc:cxnChg chg="add mod">
          <ac:chgData name="Juan Raúl Padrón Griffe" userId="385cb459f0ad6e5a" providerId="LiveId" clId="{4C21E65C-3DA1-42AC-8616-8D49EC08957B}" dt="2024-10-03T18:05:29.075" v="13150" actId="14100"/>
          <ac:cxnSpMkLst>
            <pc:docMk/>
            <pc:sldMk cId="2712611418" sldId="418"/>
            <ac:cxnSpMk id="58" creationId="{BBE51110-AC82-A4E1-E30A-61CBE9DB1485}"/>
          </ac:cxnSpMkLst>
        </pc:cxnChg>
        <pc:cxnChg chg="add mod">
          <ac:chgData name="Juan Raúl Padrón Griffe" userId="385cb459f0ad6e5a" providerId="LiveId" clId="{4C21E65C-3DA1-42AC-8616-8D49EC08957B}" dt="2024-10-03T18:02:08.957" v="13128" actId="1076"/>
          <ac:cxnSpMkLst>
            <pc:docMk/>
            <pc:sldMk cId="2712611418" sldId="418"/>
            <ac:cxnSpMk id="61" creationId="{37AEFEB6-40BC-1B30-CB74-C0EAD7707A9D}"/>
          </ac:cxnSpMkLst>
        </pc:cxnChg>
        <pc:cxnChg chg="add mod">
          <ac:chgData name="Juan Raúl Padrón Griffe" userId="385cb459f0ad6e5a" providerId="LiveId" clId="{4C21E65C-3DA1-42AC-8616-8D49EC08957B}" dt="2024-10-03T18:02:08.957" v="13128" actId="1076"/>
          <ac:cxnSpMkLst>
            <pc:docMk/>
            <pc:sldMk cId="2712611418" sldId="418"/>
            <ac:cxnSpMk id="65" creationId="{0D179969-9149-F1A9-F760-282773921EF6}"/>
          </ac:cxnSpMkLst>
        </pc:cxnChg>
        <pc:cxnChg chg="add mod">
          <ac:chgData name="Juan Raúl Padrón Griffe" userId="385cb459f0ad6e5a" providerId="LiveId" clId="{4C21E65C-3DA1-42AC-8616-8D49EC08957B}" dt="2024-10-03T18:02:08.957" v="13128" actId="1076"/>
          <ac:cxnSpMkLst>
            <pc:docMk/>
            <pc:sldMk cId="2712611418" sldId="418"/>
            <ac:cxnSpMk id="69" creationId="{37468B68-DDD4-8633-7020-85A0C725B56F}"/>
          </ac:cxnSpMkLst>
        </pc:cxnChg>
        <pc:cxnChg chg="add mod">
          <ac:chgData name="Juan Raúl Padrón Griffe" userId="385cb459f0ad6e5a" providerId="LiveId" clId="{4C21E65C-3DA1-42AC-8616-8D49EC08957B}" dt="2024-10-03T18:02:08.957" v="13128" actId="1076"/>
          <ac:cxnSpMkLst>
            <pc:docMk/>
            <pc:sldMk cId="2712611418" sldId="418"/>
            <ac:cxnSpMk id="72" creationId="{20D82DFE-A121-FB73-130F-A9D95EB04E6D}"/>
          </ac:cxnSpMkLst>
        </pc:cxnChg>
        <pc:cxnChg chg="add mod">
          <ac:chgData name="Juan Raúl Padrón Griffe" userId="385cb459f0ad6e5a" providerId="LiveId" clId="{4C21E65C-3DA1-42AC-8616-8D49EC08957B}" dt="2024-10-03T18:02:08.957" v="13128" actId="1076"/>
          <ac:cxnSpMkLst>
            <pc:docMk/>
            <pc:sldMk cId="2712611418" sldId="418"/>
            <ac:cxnSpMk id="74" creationId="{8E64C450-0B1F-E6EA-FB52-F2718BD4019F}"/>
          </ac:cxnSpMkLst>
        </pc:cxnChg>
        <pc:cxnChg chg="add mod">
          <ac:chgData name="Juan Raúl Padrón Griffe" userId="385cb459f0ad6e5a" providerId="LiveId" clId="{4C21E65C-3DA1-42AC-8616-8D49EC08957B}" dt="2024-10-03T18:02:08.957" v="13128" actId="1076"/>
          <ac:cxnSpMkLst>
            <pc:docMk/>
            <pc:sldMk cId="2712611418" sldId="418"/>
            <ac:cxnSpMk id="77" creationId="{E06E24B8-1AB8-DB06-3059-EF3ED19826E7}"/>
          </ac:cxnSpMkLst>
        </pc:cxnChg>
        <pc:cxnChg chg="add mod">
          <ac:chgData name="Juan Raúl Padrón Griffe" userId="385cb459f0ad6e5a" providerId="LiveId" clId="{4C21E65C-3DA1-42AC-8616-8D49EC08957B}" dt="2024-10-06T19:20:05.171" v="17983" actId="20577"/>
          <ac:cxnSpMkLst>
            <pc:docMk/>
            <pc:sldMk cId="2712611418" sldId="418"/>
            <ac:cxnSpMk id="98" creationId="{81009B92-B1E4-07A8-3CB4-9483F1A9B8E5}"/>
          </ac:cxnSpMkLst>
        </pc:cxnChg>
      </pc:sldChg>
      <pc:sldChg chg="addSp delSp modSp add del mod modAnim modShow">
        <pc:chgData name="Juan Raúl Padrón Griffe" userId="385cb459f0ad6e5a" providerId="LiveId" clId="{4C21E65C-3DA1-42AC-8616-8D49EC08957B}" dt="2024-10-08T13:04:04.645" v="21100" actId="2696"/>
        <pc:sldMkLst>
          <pc:docMk/>
          <pc:sldMk cId="749424888" sldId="419"/>
        </pc:sldMkLst>
        <pc:spChg chg="add mod ord">
          <ac:chgData name="Juan Raúl Padrón Griffe" userId="385cb459f0ad6e5a" providerId="LiveId" clId="{4C21E65C-3DA1-42AC-8616-8D49EC08957B}" dt="2024-10-04T08:05:59.668" v="13186" actId="167"/>
          <ac:spMkLst>
            <pc:docMk/>
            <pc:sldMk cId="749424888" sldId="419"/>
            <ac:spMk id="2" creationId="{36617B61-D409-CA72-364B-60EA08ED74CB}"/>
          </ac:spMkLst>
        </pc:spChg>
        <pc:spChg chg="add mod">
          <ac:chgData name="Juan Raúl Padrón Griffe" userId="385cb459f0ad6e5a" providerId="LiveId" clId="{4C21E65C-3DA1-42AC-8616-8D49EC08957B}" dt="2024-10-04T14:37:57.907" v="15321" actId="1076"/>
          <ac:spMkLst>
            <pc:docMk/>
            <pc:sldMk cId="749424888" sldId="419"/>
            <ac:spMk id="3" creationId="{041775E8-86CF-4E6A-6C95-F536187D8489}"/>
          </ac:spMkLst>
        </pc:spChg>
        <pc:spChg chg="add mod">
          <ac:chgData name="Juan Raúl Padrón Griffe" userId="385cb459f0ad6e5a" providerId="LiveId" clId="{4C21E65C-3DA1-42AC-8616-8D49EC08957B}" dt="2024-10-04T08:02:13.616" v="13160"/>
          <ac:spMkLst>
            <pc:docMk/>
            <pc:sldMk cId="749424888" sldId="419"/>
            <ac:spMk id="3" creationId="{D825E2BB-C442-9AF9-2FE0-35B290781586}"/>
          </ac:spMkLst>
        </pc:spChg>
        <pc:spChg chg="mod">
          <ac:chgData name="Juan Raúl Padrón Griffe" userId="385cb459f0ad6e5a" providerId="LiveId" clId="{4C21E65C-3DA1-42AC-8616-8D49EC08957B}" dt="2024-10-03T17:19:33.854" v="12836" actId="1076"/>
          <ac:spMkLst>
            <pc:docMk/>
            <pc:sldMk cId="749424888" sldId="419"/>
            <ac:spMk id="9" creationId="{49FE1248-2FEC-2FEA-3103-55D5A899B89B}"/>
          </ac:spMkLst>
        </pc:spChg>
        <pc:spChg chg="mod">
          <ac:chgData name="Juan Raúl Padrón Griffe" userId="385cb459f0ad6e5a" providerId="LiveId" clId="{4C21E65C-3DA1-42AC-8616-8D49EC08957B}" dt="2024-10-03T17:17:42.836" v="12832" actId="1076"/>
          <ac:spMkLst>
            <pc:docMk/>
            <pc:sldMk cId="749424888" sldId="419"/>
            <ac:spMk id="10" creationId="{60C21045-97DB-7B82-F7BB-53A31DB2635E}"/>
          </ac:spMkLst>
        </pc:spChg>
        <pc:spChg chg="del">
          <ac:chgData name="Juan Raúl Padrón Griffe" userId="385cb459f0ad6e5a" providerId="LiveId" clId="{4C21E65C-3DA1-42AC-8616-8D49EC08957B}" dt="2024-10-03T17:17:38.536" v="12831" actId="478"/>
          <ac:spMkLst>
            <pc:docMk/>
            <pc:sldMk cId="749424888" sldId="419"/>
            <ac:spMk id="13" creationId="{99E4176F-569A-5FE8-9B7B-8EC579D057F1}"/>
          </ac:spMkLst>
        </pc:spChg>
        <pc:spChg chg="add mod">
          <ac:chgData name="Juan Raúl Padrón Griffe" userId="385cb459f0ad6e5a" providerId="LiveId" clId="{4C21E65C-3DA1-42AC-8616-8D49EC08957B}" dt="2024-10-04T08:05:21.181" v="13184" actId="207"/>
          <ac:spMkLst>
            <pc:docMk/>
            <pc:sldMk cId="749424888" sldId="419"/>
            <ac:spMk id="24" creationId="{D22B25F3-2C3F-BD0E-F3B2-5E0E880E6884}"/>
          </ac:spMkLst>
        </pc:spChg>
        <pc:spChg chg="add mod">
          <ac:chgData name="Juan Raúl Padrón Griffe" userId="385cb459f0ad6e5a" providerId="LiveId" clId="{4C21E65C-3DA1-42AC-8616-8D49EC08957B}" dt="2024-10-04T08:14:58.678" v="13259" actId="1076"/>
          <ac:spMkLst>
            <pc:docMk/>
            <pc:sldMk cId="749424888" sldId="419"/>
            <ac:spMk id="79" creationId="{30EB7100-52F0-2656-1B04-24A9A495DB6D}"/>
          </ac:spMkLst>
        </pc:spChg>
        <pc:spChg chg="add mod ord">
          <ac:chgData name="Juan Raúl Padrón Griffe" userId="385cb459f0ad6e5a" providerId="LiveId" clId="{4C21E65C-3DA1-42AC-8616-8D49EC08957B}" dt="2024-10-04T08:16:49.858" v="13273" actId="167"/>
          <ac:spMkLst>
            <pc:docMk/>
            <pc:sldMk cId="749424888" sldId="419"/>
            <ac:spMk id="82" creationId="{75E4E535-CBC2-AA0C-D19A-8C7C5350284D}"/>
          </ac:spMkLst>
        </pc:spChg>
        <pc:spChg chg="add mod">
          <ac:chgData name="Juan Raúl Padrón Griffe" userId="385cb459f0ad6e5a" providerId="LiveId" clId="{4C21E65C-3DA1-42AC-8616-8D49EC08957B}" dt="2024-10-04T08:17:18.551" v="13281" actId="207"/>
          <ac:spMkLst>
            <pc:docMk/>
            <pc:sldMk cId="749424888" sldId="419"/>
            <ac:spMk id="83" creationId="{4C8690AB-BBCA-E26C-B2BA-469C84F18F66}"/>
          </ac:spMkLst>
        </pc:spChg>
        <pc:spChg chg="add mod">
          <ac:chgData name="Juan Raúl Padrón Griffe" userId="385cb459f0ad6e5a" providerId="LiveId" clId="{4C21E65C-3DA1-42AC-8616-8D49EC08957B}" dt="2024-10-04T08:20:04.461" v="13317" actId="1076"/>
          <ac:spMkLst>
            <pc:docMk/>
            <pc:sldMk cId="749424888" sldId="419"/>
            <ac:spMk id="84" creationId="{7633BFB7-4080-6806-2423-6294B2143F4E}"/>
          </ac:spMkLst>
        </pc:spChg>
        <pc:spChg chg="add mod">
          <ac:chgData name="Juan Raúl Padrón Griffe" userId="385cb459f0ad6e5a" providerId="LiveId" clId="{4C21E65C-3DA1-42AC-8616-8D49EC08957B}" dt="2024-10-06T18:53:49.067" v="17822" actId="20577"/>
          <ac:spMkLst>
            <pc:docMk/>
            <pc:sldMk cId="749424888" sldId="419"/>
            <ac:spMk id="86" creationId="{A03E015A-7855-64EA-39CC-E3D1C8C7526C}"/>
          </ac:spMkLst>
        </pc:spChg>
        <pc:spChg chg="add mod">
          <ac:chgData name="Juan Raúl Padrón Griffe" userId="385cb459f0ad6e5a" providerId="LiveId" clId="{4C21E65C-3DA1-42AC-8616-8D49EC08957B}" dt="2024-10-04T08:21:05.813" v="13320" actId="1076"/>
          <ac:spMkLst>
            <pc:docMk/>
            <pc:sldMk cId="749424888" sldId="419"/>
            <ac:spMk id="91" creationId="{2771A15B-2257-9F96-731F-A6FB3988F5C7}"/>
          </ac:spMkLst>
        </pc:spChg>
        <pc:spChg chg="add mod">
          <ac:chgData name="Juan Raúl Padrón Griffe" userId="385cb459f0ad6e5a" providerId="LiveId" clId="{4C21E65C-3DA1-42AC-8616-8D49EC08957B}" dt="2024-10-04T08:21:23.991" v="13329" actId="1076"/>
          <ac:spMkLst>
            <pc:docMk/>
            <pc:sldMk cId="749424888" sldId="419"/>
            <ac:spMk id="92" creationId="{2D371C2A-81FB-1BA0-2923-A8202E06DA83}"/>
          </ac:spMkLst>
        </pc:spChg>
        <pc:spChg chg="add mod">
          <ac:chgData name="Juan Raúl Padrón Griffe" userId="385cb459f0ad6e5a" providerId="LiveId" clId="{4C21E65C-3DA1-42AC-8616-8D49EC08957B}" dt="2024-10-04T08:23:47.321" v="13354" actId="1076"/>
          <ac:spMkLst>
            <pc:docMk/>
            <pc:sldMk cId="749424888" sldId="419"/>
            <ac:spMk id="93" creationId="{E73A5C8E-BD4E-4944-4CED-E72DD02BB576}"/>
          </ac:spMkLst>
        </pc:spChg>
        <pc:spChg chg="add mod">
          <ac:chgData name="Juan Raúl Padrón Griffe" userId="385cb459f0ad6e5a" providerId="LiveId" clId="{4C21E65C-3DA1-42AC-8616-8D49EC08957B}" dt="2024-10-04T08:24:32.284" v="13362" actId="1076"/>
          <ac:spMkLst>
            <pc:docMk/>
            <pc:sldMk cId="749424888" sldId="419"/>
            <ac:spMk id="95" creationId="{BA56FC40-06D3-9A4B-957A-61262E78CE1A}"/>
          </ac:spMkLst>
        </pc:spChg>
        <pc:spChg chg="add mod">
          <ac:chgData name="Juan Raúl Padrón Griffe" userId="385cb459f0ad6e5a" providerId="LiveId" clId="{4C21E65C-3DA1-42AC-8616-8D49EC08957B}" dt="2024-10-04T08:25:55.158" v="13369" actId="1076"/>
          <ac:spMkLst>
            <pc:docMk/>
            <pc:sldMk cId="749424888" sldId="419"/>
            <ac:spMk id="98" creationId="{832A271E-3AE1-A9FA-4287-99A76269E707}"/>
          </ac:spMkLst>
        </pc:spChg>
        <pc:spChg chg="add mod">
          <ac:chgData name="Juan Raúl Padrón Griffe" userId="385cb459f0ad6e5a" providerId="LiveId" clId="{4C21E65C-3DA1-42AC-8616-8D49EC08957B}" dt="2024-10-04T08:26:13.507" v="13374" actId="1076"/>
          <ac:spMkLst>
            <pc:docMk/>
            <pc:sldMk cId="749424888" sldId="419"/>
            <ac:spMk id="99" creationId="{0E00A141-1F0E-21BE-A84E-9A0966F2504F}"/>
          </ac:spMkLst>
        </pc:spChg>
        <pc:spChg chg="add mod">
          <ac:chgData name="Juan Raúl Padrón Griffe" userId="385cb459f0ad6e5a" providerId="LiveId" clId="{4C21E65C-3DA1-42AC-8616-8D49EC08957B}" dt="2024-10-04T08:26:34.399" v="13378" actId="1076"/>
          <ac:spMkLst>
            <pc:docMk/>
            <pc:sldMk cId="749424888" sldId="419"/>
            <ac:spMk id="100" creationId="{F18C88A9-E2DB-C889-4D2D-96D334293511}"/>
          </ac:spMkLst>
        </pc:spChg>
        <pc:spChg chg="add mod">
          <ac:chgData name="Juan Raúl Padrón Griffe" userId="385cb459f0ad6e5a" providerId="LiveId" clId="{4C21E65C-3DA1-42AC-8616-8D49EC08957B}" dt="2024-10-04T08:27:19.172" v="13390" actId="1076"/>
          <ac:spMkLst>
            <pc:docMk/>
            <pc:sldMk cId="749424888" sldId="419"/>
            <ac:spMk id="101" creationId="{3365E4B8-0E20-A3F4-E8B1-B7EA436606BF}"/>
          </ac:spMkLst>
        </pc:spChg>
        <pc:picChg chg="mod ord">
          <ac:chgData name="Juan Raúl Padrón Griffe" userId="385cb459f0ad6e5a" providerId="LiveId" clId="{4C21E65C-3DA1-42AC-8616-8D49EC08957B}" dt="2024-10-04T08:26:26.031" v="13377" actId="1076"/>
          <ac:picMkLst>
            <pc:docMk/>
            <pc:sldMk cId="749424888" sldId="419"/>
            <ac:picMk id="6" creationId="{96791E34-448B-DEF7-9F1F-0878EEEE789D}"/>
          </ac:picMkLst>
        </pc:picChg>
        <pc:cxnChg chg="add mod">
          <ac:chgData name="Juan Raúl Padrón Griffe" userId="385cb459f0ad6e5a" providerId="LiveId" clId="{4C21E65C-3DA1-42AC-8616-8D49EC08957B}" dt="2024-10-04T08:02:59.390" v="13167" actId="1076"/>
          <ac:cxnSpMkLst>
            <pc:docMk/>
            <pc:sldMk cId="749424888" sldId="419"/>
            <ac:cxnSpMk id="8" creationId="{56E5D360-5A58-5DC6-25B1-447723B5D9AC}"/>
          </ac:cxnSpMkLst>
        </pc:cxnChg>
        <pc:cxnChg chg="add mod">
          <ac:chgData name="Juan Raúl Padrón Griffe" userId="385cb459f0ad6e5a" providerId="LiveId" clId="{4C21E65C-3DA1-42AC-8616-8D49EC08957B}" dt="2024-10-04T08:04:08.792" v="13174" actId="14100"/>
          <ac:cxnSpMkLst>
            <pc:docMk/>
            <pc:sldMk cId="749424888" sldId="419"/>
            <ac:cxnSpMk id="17" creationId="{BB86F480-A83B-B112-E779-E76ABD89CCE0}"/>
          </ac:cxnSpMkLst>
        </pc:cxnChg>
        <pc:cxnChg chg="add mod">
          <ac:chgData name="Juan Raúl Padrón Griffe" userId="385cb459f0ad6e5a" providerId="LiveId" clId="{4C21E65C-3DA1-42AC-8616-8D49EC08957B}" dt="2024-10-04T08:04:21.131" v="13177" actId="14100"/>
          <ac:cxnSpMkLst>
            <pc:docMk/>
            <pc:sldMk cId="749424888" sldId="419"/>
            <ac:cxnSpMk id="22" creationId="{EA91B026-665B-CBEC-23BF-53E04876FBD8}"/>
          </ac:cxnSpMkLst>
        </pc:cxnChg>
        <pc:cxnChg chg="add mod">
          <ac:chgData name="Juan Raúl Padrón Griffe" userId="385cb459f0ad6e5a" providerId="LiveId" clId="{4C21E65C-3DA1-42AC-8616-8D49EC08957B}" dt="2024-10-04T08:06:09.915" v="13189" actId="14100"/>
          <ac:cxnSpMkLst>
            <pc:docMk/>
            <pc:sldMk cId="749424888" sldId="419"/>
            <ac:cxnSpMk id="25" creationId="{0FF14DF0-5749-33CE-155B-BC4AE2EFAB9A}"/>
          </ac:cxnSpMkLst>
        </pc:cxnChg>
        <pc:cxnChg chg="add mod">
          <ac:chgData name="Juan Raúl Padrón Griffe" userId="385cb459f0ad6e5a" providerId="LiveId" clId="{4C21E65C-3DA1-42AC-8616-8D49EC08957B}" dt="2024-10-04T08:06:34.826" v="13193" actId="14100"/>
          <ac:cxnSpMkLst>
            <pc:docMk/>
            <pc:sldMk cId="749424888" sldId="419"/>
            <ac:cxnSpMk id="27" creationId="{DD71824C-A504-1F29-4751-15685C57A9E3}"/>
          </ac:cxnSpMkLst>
        </pc:cxnChg>
        <pc:cxnChg chg="add mod">
          <ac:chgData name="Juan Raúl Padrón Griffe" userId="385cb459f0ad6e5a" providerId="LiveId" clId="{4C21E65C-3DA1-42AC-8616-8D49EC08957B}" dt="2024-10-04T08:07:18.624" v="13196" actId="14100"/>
          <ac:cxnSpMkLst>
            <pc:docMk/>
            <pc:sldMk cId="749424888" sldId="419"/>
            <ac:cxnSpMk id="30" creationId="{D9B79B78-0B78-57CE-BBFC-88664847F61D}"/>
          </ac:cxnSpMkLst>
        </pc:cxnChg>
        <pc:cxnChg chg="add mod">
          <ac:chgData name="Juan Raúl Padrón Griffe" userId="385cb459f0ad6e5a" providerId="LiveId" clId="{4C21E65C-3DA1-42AC-8616-8D49EC08957B}" dt="2024-10-04T08:07:47.608" v="13199" actId="14100"/>
          <ac:cxnSpMkLst>
            <pc:docMk/>
            <pc:sldMk cId="749424888" sldId="419"/>
            <ac:cxnSpMk id="32" creationId="{9769CC77-BA96-56CC-6BB2-3BE3A66A09B5}"/>
          </ac:cxnSpMkLst>
        </pc:cxnChg>
        <pc:cxnChg chg="add mod">
          <ac:chgData name="Juan Raúl Padrón Griffe" userId="385cb459f0ad6e5a" providerId="LiveId" clId="{4C21E65C-3DA1-42AC-8616-8D49EC08957B}" dt="2024-10-04T08:08:08.123" v="13202" actId="1076"/>
          <ac:cxnSpMkLst>
            <pc:docMk/>
            <pc:sldMk cId="749424888" sldId="419"/>
            <ac:cxnSpMk id="35" creationId="{EB81E3BB-BBE5-AC03-434E-D3F62A0372C1}"/>
          </ac:cxnSpMkLst>
        </pc:cxnChg>
        <pc:cxnChg chg="add mod">
          <ac:chgData name="Juan Raúl Padrón Griffe" userId="385cb459f0ad6e5a" providerId="LiveId" clId="{4C21E65C-3DA1-42AC-8616-8D49EC08957B}" dt="2024-10-04T08:08:56.746" v="13205" actId="1076"/>
          <ac:cxnSpMkLst>
            <pc:docMk/>
            <pc:sldMk cId="749424888" sldId="419"/>
            <ac:cxnSpMk id="36" creationId="{B1D90ED8-B485-052B-8ADE-97C341244C20}"/>
          </ac:cxnSpMkLst>
        </pc:cxnChg>
        <pc:cxnChg chg="add mod">
          <ac:chgData name="Juan Raúl Padrón Griffe" userId="385cb459f0ad6e5a" providerId="LiveId" clId="{4C21E65C-3DA1-42AC-8616-8D49EC08957B}" dt="2024-10-04T08:23:15.276" v="13346" actId="14100"/>
          <ac:cxnSpMkLst>
            <pc:docMk/>
            <pc:sldMk cId="749424888" sldId="419"/>
            <ac:cxnSpMk id="37" creationId="{4F320775-54F3-317F-B802-8D0E834647D2}"/>
          </ac:cxnSpMkLst>
        </pc:cxnChg>
        <pc:cxnChg chg="add mod">
          <ac:chgData name="Juan Raúl Padrón Griffe" userId="385cb459f0ad6e5a" providerId="LiveId" clId="{4C21E65C-3DA1-42AC-8616-8D49EC08957B}" dt="2024-10-04T08:23:24.051" v="13348" actId="1076"/>
          <ac:cxnSpMkLst>
            <pc:docMk/>
            <pc:sldMk cId="749424888" sldId="419"/>
            <ac:cxnSpMk id="41" creationId="{C0C92887-5885-A8F2-D006-13407DBC68AE}"/>
          </ac:cxnSpMkLst>
        </pc:cxnChg>
        <pc:cxnChg chg="add mod">
          <ac:chgData name="Juan Raúl Padrón Griffe" userId="385cb459f0ad6e5a" providerId="LiveId" clId="{4C21E65C-3DA1-42AC-8616-8D49EC08957B}" dt="2024-10-04T08:10:51.824" v="13223" actId="14100"/>
          <ac:cxnSpMkLst>
            <pc:docMk/>
            <pc:sldMk cId="749424888" sldId="419"/>
            <ac:cxnSpMk id="47" creationId="{5BA94EA4-E5C1-1629-59E3-0180F6DFBBE8}"/>
          </ac:cxnSpMkLst>
        </pc:cxnChg>
        <pc:cxnChg chg="add mod">
          <ac:chgData name="Juan Raúl Padrón Griffe" userId="385cb459f0ad6e5a" providerId="LiveId" clId="{4C21E65C-3DA1-42AC-8616-8D49EC08957B}" dt="2024-10-04T08:11:06.963" v="13226" actId="14100"/>
          <ac:cxnSpMkLst>
            <pc:docMk/>
            <pc:sldMk cId="749424888" sldId="419"/>
            <ac:cxnSpMk id="52" creationId="{ECF4767D-BEE6-C700-AED7-5111DCD5C725}"/>
          </ac:cxnSpMkLst>
        </pc:cxnChg>
        <pc:cxnChg chg="add mod">
          <ac:chgData name="Juan Raúl Padrón Griffe" userId="385cb459f0ad6e5a" providerId="LiveId" clId="{4C21E65C-3DA1-42AC-8616-8D49EC08957B}" dt="2024-10-04T08:11:39.541" v="13232" actId="14100"/>
          <ac:cxnSpMkLst>
            <pc:docMk/>
            <pc:sldMk cId="749424888" sldId="419"/>
            <ac:cxnSpMk id="54" creationId="{05B4F96E-453B-7F78-D149-E54FB50924A6}"/>
          </ac:cxnSpMkLst>
        </pc:cxnChg>
        <pc:cxnChg chg="add mod">
          <ac:chgData name="Juan Raúl Padrón Griffe" userId="385cb459f0ad6e5a" providerId="LiveId" clId="{4C21E65C-3DA1-42AC-8616-8D49EC08957B}" dt="2024-10-04T08:11:56.738" v="13235" actId="14100"/>
          <ac:cxnSpMkLst>
            <pc:docMk/>
            <pc:sldMk cId="749424888" sldId="419"/>
            <ac:cxnSpMk id="60" creationId="{5214299F-8E6F-518E-BFF3-E8EA84E63678}"/>
          </ac:cxnSpMkLst>
        </pc:cxnChg>
        <pc:cxnChg chg="add mod">
          <ac:chgData name="Juan Raúl Padrón Griffe" userId="385cb459f0ad6e5a" providerId="LiveId" clId="{4C21E65C-3DA1-42AC-8616-8D49EC08957B}" dt="2024-10-04T08:12:26.495" v="13239" actId="14100"/>
          <ac:cxnSpMkLst>
            <pc:docMk/>
            <pc:sldMk cId="749424888" sldId="419"/>
            <ac:cxnSpMk id="62" creationId="{1F080821-B683-67E7-1F1E-8F67254F73E5}"/>
          </ac:cxnSpMkLst>
        </pc:cxnChg>
        <pc:cxnChg chg="add mod">
          <ac:chgData name="Juan Raúl Padrón Griffe" userId="385cb459f0ad6e5a" providerId="LiveId" clId="{4C21E65C-3DA1-42AC-8616-8D49EC08957B}" dt="2024-10-04T08:12:42.320" v="13243" actId="14100"/>
          <ac:cxnSpMkLst>
            <pc:docMk/>
            <pc:sldMk cId="749424888" sldId="419"/>
            <ac:cxnSpMk id="65" creationId="{98A4EAA2-AAB0-7172-D36D-B0B01F29202B}"/>
          </ac:cxnSpMkLst>
        </pc:cxnChg>
        <pc:cxnChg chg="add mod">
          <ac:chgData name="Juan Raúl Padrón Griffe" userId="385cb459f0ad6e5a" providerId="LiveId" clId="{4C21E65C-3DA1-42AC-8616-8D49EC08957B}" dt="2024-10-04T08:25:37.679" v="13367" actId="14100"/>
          <ac:cxnSpMkLst>
            <pc:docMk/>
            <pc:sldMk cId="749424888" sldId="419"/>
            <ac:cxnSpMk id="68" creationId="{B52636D1-28F4-FF30-0159-19F5F8022D91}"/>
          </ac:cxnSpMkLst>
        </pc:cxnChg>
        <pc:cxnChg chg="add mod">
          <ac:chgData name="Juan Raúl Padrón Griffe" userId="385cb459f0ad6e5a" providerId="LiveId" clId="{4C21E65C-3DA1-42AC-8616-8D49EC08957B}" dt="2024-10-04T08:13:15.404" v="13249" actId="14100"/>
          <ac:cxnSpMkLst>
            <pc:docMk/>
            <pc:sldMk cId="749424888" sldId="419"/>
            <ac:cxnSpMk id="70" creationId="{86B04623-17C9-A9E2-43E9-D0A346B834FC}"/>
          </ac:cxnSpMkLst>
        </pc:cxnChg>
        <pc:cxnChg chg="add mod">
          <ac:chgData name="Juan Raúl Padrón Griffe" userId="385cb459f0ad6e5a" providerId="LiveId" clId="{4C21E65C-3DA1-42AC-8616-8D49EC08957B}" dt="2024-10-04T08:27:00.980" v="13384" actId="14100"/>
          <ac:cxnSpMkLst>
            <pc:docMk/>
            <pc:sldMk cId="749424888" sldId="419"/>
            <ac:cxnSpMk id="72" creationId="{0907A2F6-265A-30F0-3904-D3C877318F54}"/>
          </ac:cxnSpMkLst>
        </pc:cxnChg>
        <pc:cxnChg chg="add mod">
          <ac:chgData name="Juan Raúl Padrón Griffe" userId="385cb459f0ad6e5a" providerId="LiveId" clId="{4C21E65C-3DA1-42AC-8616-8D49EC08957B}" dt="2024-10-04T08:27:15.404" v="13389" actId="1076"/>
          <ac:cxnSpMkLst>
            <pc:docMk/>
            <pc:sldMk cId="749424888" sldId="419"/>
            <ac:cxnSpMk id="75" creationId="{E2825EF2-ABDC-FFAD-68A0-9872F5A1F865}"/>
          </ac:cxnSpMkLst>
        </pc:cxnChg>
        <pc:cxnChg chg="add mod">
          <ac:chgData name="Juan Raúl Padrón Griffe" userId="385cb459f0ad6e5a" providerId="LiveId" clId="{4C21E65C-3DA1-42AC-8616-8D49EC08957B}" dt="2024-10-04T08:15:10.855" v="13262" actId="1076"/>
          <ac:cxnSpMkLst>
            <pc:docMk/>
            <pc:sldMk cId="749424888" sldId="419"/>
            <ac:cxnSpMk id="77" creationId="{29012ED4-5A97-0AB7-896E-7B3988AC345D}"/>
          </ac:cxnSpMkLst>
        </pc:cxnChg>
        <pc:cxnChg chg="add mod">
          <ac:chgData name="Juan Raúl Padrón Griffe" userId="385cb459f0ad6e5a" providerId="LiveId" clId="{4C21E65C-3DA1-42AC-8616-8D49EC08957B}" dt="2024-10-04T08:15:19.337" v="13265" actId="14100"/>
          <ac:cxnSpMkLst>
            <pc:docMk/>
            <pc:sldMk cId="749424888" sldId="419"/>
            <ac:cxnSpMk id="78" creationId="{551A0AA4-BCC5-243A-FF34-B6274CD2396D}"/>
          </ac:cxnSpMkLst>
        </pc:cxnChg>
        <pc:cxnChg chg="add mod">
          <ac:chgData name="Juan Raúl Padrón Griffe" userId="385cb459f0ad6e5a" providerId="LiveId" clId="{4C21E65C-3DA1-42AC-8616-8D49EC08957B}" dt="2024-10-04T08:19:34.192" v="13314" actId="1076"/>
          <ac:cxnSpMkLst>
            <pc:docMk/>
            <pc:sldMk cId="749424888" sldId="419"/>
            <ac:cxnSpMk id="85" creationId="{1728B8C6-EC16-9507-58F4-D0592FB4438D}"/>
          </ac:cxnSpMkLst>
        </pc:cxnChg>
        <pc:cxnChg chg="add mod">
          <ac:chgData name="Juan Raúl Padrón Griffe" userId="385cb459f0ad6e5a" providerId="LiveId" clId="{4C21E65C-3DA1-42AC-8616-8D49EC08957B}" dt="2024-10-04T08:19:22.430" v="13312" actId="14100"/>
          <ac:cxnSpMkLst>
            <pc:docMk/>
            <pc:sldMk cId="749424888" sldId="419"/>
            <ac:cxnSpMk id="87" creationId="{0A66329D-4C02-3091-3443-3F10862CAC06}"/>
          </ac:cxnSpMkLst>
        </pc:cxnChg>
        <pc:cxnChg chg="add mod">
          <ac:chgData name="Juan Raúl Padrón Griffe" userId="385cb459f0ad6e5a" providerId="LiveId" clId="{4C21E65C-3DA1-42AC-8616-8D49EC08957B}" dt="2024-10-04T08:26:10.645" v="13372" actId="1076"/>
          <ac:cxnSpMkLst>
            <pc:docMk/>
            <pc:sldMk cId="749424888" sldId="419"/>
            <ac:cxnSpMk id="96" creationId="{EAF023D0-FF3E-19A0-6EC8-A42F8061DDD2}"/>
          </ac:cxnSpMkLst>
        </pc:cxnChg>
      </pc:sldChg>
      <pc:sldChg chg="add del mod modShow">
        <pc:chgData name="Juan Raúl Padrón Griffe" userId="385cb459f0ad6e5a" providerId="LiveId" clId="{4C21E65C-3DA1-42AC-8616-8D49EC08957B}" dt="2024-10-08T13:06:30.601" v="21109" actId="47"/>
        <pc:sldMkLst>
          <pc:docMk/>
          <pc:sldMk cId="2376135026" sldId="419"/>
        </pc:sldMkLst>
      </pc:sldChg>
      <pc:sldChg chg="addSp modSp add del mod modAnim modShow">
        <pc:chgData name="Juan Raúl Padrón Griffe" userId="385cb459f0ad6e5a" providerId="LiveId" clId="{4C21E65C-3DA1-42AC-8616-8D49EC08957B}" dt="2024-10-06T19:03:51.134" v="17839" actId="47"/>
        <pc:sldMkLst>
          <pc:docMk/>
          <pc:sldMk cId="3626624317" sldId="420"/>
        </pc:sldMkLst>
        <pc:spChg chg="add mod">
          <ac:chgData name="Juan Raúl Padrón Griffe" userId="385cb459f0ad6e5a" providerId="LiveId" clId="{4C21E65C-3DA1-42AC-8616-8D49EC08957B}" dt="2024-10-03T17:53:55.629" v="13072" actId="1076"/>
          <ac:spMkLst>
            <pc:docMk/>
            <pc:sldMk cId="3626624317" sldId="420"/>
            <ac:spMk id="6" creationId="{410693B0-81D0-BF43-1865-C265B4C27BA7}"/>
          </ac:spMkLst>
        </pc:spChg>
      </pc:sldChg>
      <pc:sldChg chg="add">
        <pc:chgData name="Juan Raúl Padrón Griffe" userId="385cb459f0ad6e5a" providerId="LiveId" clId="{4C21E65C-3DA1-42AC-8616-8D49EC08957B}" dt="2024-10-08T13:06:28.147" v="21108"/>
        <pc:sldMkLst>
          <pc:docMk/>
          <pc:sldMk cId="2303545966" sldId="421"/>
        </pc:sldMkLst>
      </pc:sldChg>
      <pc:sldChg chg="addSp delSp modSp add del mod ord modAnim">
        <pc:chgData name="Juan Raúl Padrón Griffe" userId="385cb459f0ad6e5a" providerId="LiveId" clId="{4C21E65C-3DA1-42AC-8616-8D49EC08957B}" dt="2024-10-08T13:06:00.241" v="21107" actId="2696"/>
        <pc:sldMkLst>
          <pc:docMk/>
          <pc:sldMk cId="2889851567" sldId="421"/>
        </pc:sldMkLst>
        <pc:spChg chg="mod">
          <ac:chgData name="Juan Raúl Padrón Griffe" userId="385cb459f0ad6e5a" providerId="LiveId" clId="{4C21E65C-3DA1-42AC-8616-8D49EC08957B}" dt="2024-10-08T08:29:18.711" v="20681" actId="1076"/>
          <ac:spMkLst>
            <pc:docMk/>
            <pc:sldMk cId="2889851567" sldId="421"/>
            <ac:spMk id="2" creationId="{36617B61-D409-CA72-364B-60EA08ED74CB}"/>
          </ac:spMkLst>
        </pc:spChg>
        <pc:spChg chg="add mod">
          <ac:chgData name="Juan Raúl Padrón Griffe" userId="385cb459f0ad6e5a" providerId="LiveId" clId="{4C21E65C-3DA1-42AC-8616-8D49EC08957B}" dt="2024-10-08T08:29:04.617" v="20680" actId="1076"/>
          <ac:spMkLst>
            <pc:docMk/>
            <pc:sldMk cId="2889851567" sldId="421"/>
            <ac:spMk id="3" creationId="{78D7D2DD-E64D-25BC-D68D-1AEC1769D9B2}"/>
          </ac:spMkLst>
        </pc:spChg>
        <pc:spChg chg="add mod">
          <ac:chgData name="Juan Raúl Padrón Griffe" userId="385cb459f0ad6e5a" providerId="LiveId" clId="{4C21E65C-3DA1-42AC-8616-8D49EC08957B}" dt="2024-10-08T08:29:58.898" v="20686" actId="1076"/>
          <ac:spMkLst>
            <pc:docMk/>
            <pc:sldMk cId="2889851567" sldId="421"/>
            <ac:spMk id="6" creationId="{D199A6CE-E568-A7DF-0611-6D97F6E22799}"/>
          </ac:spMkLst>
        </pc:spChg>
        <pc:spChg chg="mod">
          <ac:chgData name="Juan Raúl Padrón Griffe" userId="385cb459f0ad6e5a" providerId="LiveId" clId="{4C21E65C-3DA1-42AC-8616-8D49EC08957B}" dt="2024-10-08T08:30:19.131" v="20687" actId="1076"/>
          <ac:spMkLst>
            <pc:docMk/>
            <pc:sldMk cId="2889851567" sldId="421"/>
            <ac:spMk id="9" creationId="{49FE1248-2FEC-2FEA-3103-55D5A899B89B}"/>
          </ac:spMkLst>
        </pc:spChg>
        <pc:spChg chg="mod">
          <ac:chgData name="Juan Raúl Padrón Griffe" userId="385cb459f0ad6e5a" providerId="LiveId" clId="{4C21E65C-3DA1-42AC-8616-8D49EC08957B}" dt="2024-10-08T08:30:19.131" v="20687" actId="1076"/>
          <ac:spMkLst>
            <pc:docMk/>
            <pc:sldMk cId="2889851567" sldId="421"/>
            <ac:spMk id="10" creationId="{60C21045-97DB-7B82-F7BB-53A31DB2635E}"/>
          </ac:spMkLst>
        </pc:spChg>
        <pc:spChg chg="add mod">
          <ac:chgData name="Juan Raúl Padrón Griffe" userId="385cb459f0ad6e5a" providerId="LiveId" clId="{4C21E65C-3DA1-42AC-8616-8D49EC08957B}" dt="2024-10-08T08:30:43.237" v="20696" actId="1076"/>
          <ac:spMkLst>
            <pc:docMk/>
            <pc:sldMk cId="2889851567" sldId="421"/>
            <ac:spMk id="11" creationId="{CCFD1418-F811-073A-6913-EE42F8F49532}"/>
          </ac:spMkLst>
        </pc:spChg>
        <pc:spChg chg="mod">
          <ac:chgData name="Juan Raúl Padrón Griffe" userId="385cb459f0ad6e5a" providerId="LiveId" clId="{4C21E65C-3DA1-42AC-8616-8D49EC08957B}" dt="2024-10-08T08:29:18.711" v="20681" actId="1076"/>
          <ac:spMkLst>
            <pc:docMk/>
            <pc:sldMk cId="2889851567" sldId="421"/>
            <ac:spMk id="24" creationId="{D22B25F3-2C3F-BD0E-F3B2-5E0E880E6884}"/>
          </ac:spMkLst>
        </pc:spChg>
        <pc:spChg chg="mod">
          <ac:chgData name="Juan Raúl Padrón Griffe" userId="385cb459f0ad6e5a" providerId="LiveId" clId="{4C21E65C-3DA1-42AC-8616-8D49EC08957B}" dt="2024-10-08T08:29:36.004" v="20684" actId="1076"/>
          <ac:spMkLst>
            <pc:docMk/>
            <pc:sldMk cId="2889851567" sldId="421"/>
            <ac:spMk id="79" creationId="{30EB7100-52F0-2656-1B04-24A9A495DB6D}"/>
          </ac:spMkLst>
        </pc:spChg>
        <pc:spChg chg="mod">
          <ac:chgData name="Juan Raúl Padrón Griffe" userId="385cb459f0ad6e5a" providerId="LiveId" clId="{4C21E65C-3DA1-42AC-8616-8D49EC08957B}" dt="2024-10-08T08:29:36.004" v="20684" actId="1076"/>
          <ac:spMkLst>
            <pc:docMk/>
            <pc:sldMk cId="2889851567" sldId="421"/>
            <ac:spMk id="82" creationId="{75E4E535-CBC2-AA0C-D19A-8C7C5350284D}"/>
          </ac:spMkLst>
        </pc:spChg>
        <pc:spChg chg="mod">
          <ac:chgData name="Juan Raúl Padrón Griffe" userId="385cb459f0ad6e5a" providerId="LiveId" clId="{4C21E65C-3DA1-42AC-8616-8D49EC08957B}" dt="2024-10-08T08:29:36.004" v="20684" actId="1076"/>
          <ac:spMkLst>
            <pc:docMk/>
            <pc:sldMk cId="2889851567" sldId="421"/>
            <ac:spMk id="83" creationId="{4C8690AB-BBCA-E26C-B2BA-469C84F18F66}"/>
          </ac:spMkLst>
        </pc:spChg>
        <pc:spChg chg="mod">
          <ac:chgData name="Juan Raúl Padrón Griffe" userId="385cb459f0ad6e5a" providerId="LiveId" clId="{4C21E65C-3DA1-42AC-8616-8D49EC08957B}" dt="2024-10-08T08:30:19.131" v="20687" actId="1076"/>
          <ac:spMkLst>
            <pc:docMk/>
            <pc:sldMk cId="2889851567" sldId="421"/>
            <ac:spMk id="84" creationId="{7633BFB7-4080-6806-2423-6294B2143F4E}"/>
          </ac:spMkLst>
        </pc:spChg>
        <pc:spChg chg="mod">
          <ac:chgData name="Juan Raúl Padrón Griffe" userId="385cb459f0ad6e5a" providerId="LiveId" clId="{4C21E65C-3DA1-42AC-8616-8D49EC08957B}" dt="2024-10-08T08:30:19.131" v="20687" actId="1076"/>
          <ac:spMkLst>
            <pc:docMk/>
            <pc:sldMk cId="2889851567" sldId="421"/>
            <ac:spMk id="86" creationId="{A03E015A-7855-64EA-39CC-E3D1C8C7526C}"/>
          </ac:spMkLst>
        </pc:spChg>
        <pc:spChg chg="mod">
          <ac:chgData name="Juan Raúl Padrón Griffe" userId="385cb459f0ad6e5a" providerId="LiveId" clId="{4C21E65C-3DA1-42AC-8616-8D49EC08957B}" dt="2024-10-08T08:29:18.711" v="20681" actId="1076"/>
          <ac:spMkLst>
            <pc:docMk/>
            <pc:sldMk cId="2889851567" sldId="421"/>
            <ac:spMk id="91" creationId="{2771A15B-2257-9F96-731F-A6FB3988F5C7}"/>
          </ac:spMkLst>
        </pc:spChg>
        <pc:spChg chg="mod">
          <ac:chgData name="Juan Raúl Padrón Griffe" userId="385cb459f0ad6e5a" providerId="LiveId" clId="{4C21E65C-3DA1-42AC-8616-8D49EC08957B}" dt="2024-10-08T08:40:46.069" v="20703" actId="20577"/>
          <ac:spMkLst>
            <pc:docMk/>
            <pc:sldMk cId="2889851567" sldId="421"/>
            <ac:spMk id="92" creationId="{2D371C2A-81FB-1BA0-2923-A8202E06DA83}"/>
          </ac:spMkLst>
        </pc:spChg>
        <pc:spChg chg="mod">
          <ac:chgData name="Juan Raúl Padrón Griffe" userId="385cb459f0ad6e5a" providerId="LiveId" clId="{4C21E65C-3DA1-42AC-8616-8D49EC08957B}" dt="2024-10-08T08:41:23.352" v="20718" actId="20577"/>
          <ac:spMkLst>
            <pc:docMk/>
            <pc:sldMk cId="2889851567" sldId="421"/>
            <ac:spMk id="93" creationId="{E73A5C8E-BD4E-4944-4CED-E72DD02BB576}"/>
          </ac:spMkLst>
        </pc:spChg>
        <pc:spChg chg="mod">
          <ac:chgData name="Juan Raúl Padrón Griffe" userId="385cb459f0ad6e5a" providerId="LiveId" clId="{4C21E65C-3DA1-42AC-8616-8D49EC08957B}" dt="2024-10-08T08:29:18.711" v="20681" actId="1076"/>
          <ac:spMkLst>
            <pc:docMk/>
            <pc:sldMk cId="2889851567" sldId="421"/>
            <ac:spMk id="95" creationId="{BA56FC40-06D3-9A4B-957A-61262E78CE1A}"/>
          </ac:spMkLst>
        </pc:spChg>
        <pc:spChg chg="mod">
          <ac:chgData name="Juan Raúl Padrón Griffe" userId="385cb459f0ad6e5a" providerId="LiveId" clId="{4C21E65C-3DA1-42AC-8616-8D49EC08957B}" dt="2024-10-08T08:29:36.004" v="20684" actId="1076"/>
          <ac:spMkLst>
            <pc:docMk/>
            <pc:sldMk cId="2889851567" sldId="421"/>
            <ac:spMk id="98" creationId="{832A271E-3AE1-A9FA-4287-99A76269E707}"/>
          </ac:spMkLst>
        </pc:spChg>
        <pc:spChg chg="mod">
          <ac:chgData name="Juan Raúl Padrón Griffe" userId="385cb459f0ad6e5a" providerId="LiveId" clId="{4C21E65C-3DA1-42AC-8616-8D49EC08957B}" dt="2024-10-08T08:29:36.004" v="20684" actId="1076"/>
          <ac:spMkLst>
            <pc:docMk/>
            <pc:sldMk cId="2889851567" sldId="421"/>
            <ac:spMk id="99" creationId="{0E00A141-1F0E-21BE-A84E-9A0966F2504F}"/>
          </ac:spMkLst>
        </pc:spChg>
        <pc:spChg chg="mod">
          <ac:chgData name="Juan Raúl Padrón Griffe" userId="385cb459f0ad6e5a" providerId="LiveId" clId="{4C21E65C-3DA1-42AC-8616-8D49EC08957B}" dt="2024-10-08T08:29:36.004" v="20684" actId="1076"/>
          <ac:spMkLst>
            <pc:docMk/>
            <pc:sldMk cId="2889851567" sldId="421"/>
            <ac:spMk id="100" creationId="{F18C88A9-E2DB-C889-4D2D-96D334293511}"/>
          </ac:spMkLst>
        </pc:spChg>
        <pc:spChg chg="mod">
          <ac:chgData name="Juan Raúl Padrón Griffe" userId="385cb459f0ad6e5a" providerId="LiveId" clId="{4C21E65C-3DA1-42AC-8616-8D49EC08957B}" dt="2024-10-08T08:29:36.004" v="20684" actId="1076"/>
          <ac:spMkLst>
            <pc:docMk/>
            <pc:sldMk cId="2889851567" sldId="421"/>
            <ac:spMk id="101" creationId="{3365E4B8-0E20-A3F4-E8B1-B7EA436606BF}"/>
          </ac:spMkLst>
        </pc:spChg>
        <pc:picChg chg="del">
          <ac:chgData name="Juan Raúl Padrón Griffe" userId="385cb459f0ad6e5a" providerId="LiveId" clId="{4C21E65C-3DA1-42AC-8616-8D49EC08957B}" dt="2024-10-04T08:27:50.183" v="13393" actId="478"/>
          <ac:picMkLst>
            <pc:docMk/>
            <pc:sldMk cId="2889851567" sldId="421"/>
            <ac:picMk id="6" creationId="{96791E34-448B-DEF7-9F1F-0878EEEE789D}"/>
          </ac:picMkLst>
        </pc:picChg>
        <pc:cxnChg chg="mod">
          <ac:chgData name="Juan Raúl Padrón Griffe" userId="385cb459f0ad6e5a" providerId="LiveId" clId="{4C21E65C-3DA1-42AC-8616-8D49EC08957B}" dt="2024-10-08T08:29:18.711" v="20681" actId="1076"/>
          <ac:cxnSpMkLst>
            <pc:docMk/>
            <pc:sldMk cId="2889851567" sldId="421"/>
            <ac:cxnSpMk id="8" creationId="{56E5D360-5A58-5DC6-25B1-447723B5D9AC}"/>
          </ac:cxnSpMkLst>
        </pc:cxnChg>
        <pc:cxnChg chg="mod">
          <ac:chgData name="Juan Raúl Padrón Griffe" userId="385cb459f0ad6e5a" providerId="LiveId" clId="{4C21E65C-3DA1-42AC-8616-8D49EC08957B}" dt="2024-10-08T08:29:18.711" v="20681" actId="1076"/>
          <ac:cxnSpMkLst>
            <pc:docMk/>
            <pc:sldMk cId="2889851567" sldId="421"/>
            <ac:cxnSpMk id="17" creationId="{BB86F480-A83B-B112-E779-E76ABD89CCE0}"/>
          </ac:cxnSpMkLst>
        </pc:cxnChg>
        <pc:cxnChg chg="mod">
          <ac:chgData name="Juan Raúl Padrón Griffe" userId="385cb459f0ad6e5a" providerId="LiveId" clId="{4C21E65C-3DA1-42AC-8616-8D49EC08957B}" dt="2024-10-08T08:29:18.711" v="20681" actId="1076"/>
          <ac:cxnSpMkLst>
            <pc:docMk/>
            <pc:sldMk cId="2889851567" sldId="421"/>
            <ac:cxnSpMk id="22" creationId="{EA91B026-665B-CBEC-23BF-53E04876FBD8}"/>
          </ac:cxnSpMkLst>
        </pc:cxnChg>
        <pc:cxnChg chg="mod">
          <ac:chgData name="Juan Raúl Padrón Griffe" userId="385cb459f0ad6e5a" providerId="LiveId" clId="{4C21E65C-3DA1-42AC-8616-8D49EC08957B}" dt="2024-10-08T08:29:18.711" v="20681" actId="1076"/>
          <ac:cxnSpMkLst>
            <pc:docMk/>
            <pc:sldMk cId="2889851567" sldId="421"/>
            <ac:cxnSpMk id="25" creationId="{0FF14DF0-5749-33CE-155B-BC4AE2EFAB9A}"/>
          </ac:cxnSpMkLst>
        </pc:cxnChg>
        <pc:cxnChg chg="mod">
          <ac:chgData name="Juan Raúl Padrón Griffe" userId="385cb459f0ad6e5a" providerId="LiveId" clId="{4C21E65C-3DA1-42AC-8616-8D49EC08957B}" dt="2024-10-08T08:29:18.711" v="20681" actId="1076"/>
          <ac:cxnSpMkLst>
            <pc:docMk/>
            <pc:sldMk cId="2889851567" sldId="421"/>
            <ac:cxnSpMk id="27" creationId="{DD71824C-A504-1F29-4751-15685C57A9E3}"/>
          </ac:cxnSpMkLst>
        </pc:cxnChg>
        <pc:cxnChg chg="mod">
          <ac:chgData name="Juan Raúl Padrón Griffe" userId="385cb459f0ad6e5a" providerId="LiveId" clId="{4C21E65C-3DA1-42AC-8616-8D49EC08957B}" dt="2024-10-08T08:29:18.711" v="20681" actId="1076"/>
          <ac:cxnSpMkLst>
            <pc:docMk/>
            <pc:sldMk cId="2889851567" sldId="421"/>
            <ac:cxnSpMk id="30" creationId="{D9B79B78-0B78-57CE-BBFC-88664847F61D}"/>
          </ac:cxnSpMkLst>
        </pc:cxnChg>
        <pc:cxnChg chg="mod">
          <ac:chgData name="Juan Raúl Padrón Griffe" userId="385cb459f0ad6e5a" providerId="LiveId" clId="{4C21E65C-3DA1-42AC-8616-8D49EC08957B}" dt="2024-10-08T08:29:18.711" v="20681" actId="1076"/>
          <ac:cxnSpMkLst>
            <pc:docMk/>
            <pc:sldMk cId="2889851567" sldId="421"/>
            <ac:cxnSpMk id="32" creationId="{9769CC77-BA96-56CC-6BB2-3BE3A66A09B5}"/>
          </ac:cxnSpMkLst>
        </pc:cxnChg>
        <pc:cxnChg chg="mod">
          <ac:chgData name="Juan Raúl Padrón Griffe" userId="385cb459f0ad6e5a" providerId="LiveId" clId="{4C21E65C-3DA1-42AC-8616-8D49EC08957B}" dt="2024-10-08T08:29:18.711" v="20681" actId="1076"/>
          <ac:cxnSpMkLst>
            <pc:docMk/>
            <pc:sldMk cId="2889851567" sldId="421"/>
            <ac:cxnSpMk id="35" creationId="{EB81E3BB-BBE5-AC03-434E-D3F62A0372C1}"/>
          </ac:cxnSpMkLst>
        </pc:cxnChg>
        <pc:cxnChg chg="mod">
          <ac:chgData name="Juan Raúl Padrón Griffe" userId="385cb459f0ad6e5a" providerId="LiveId" clId="{4C21E65C-3DA1-42AC-8616-8D49EC08957B}" dt="2024-10-08T08:29:18.711" v="20681" actId="1076"/>
          <ac:cxnSpMkLst>
            <pc:docMk/>
            <pc:sldMk cId="2889851567" sldId="421"/>
            <ac:cxnSpMk id="36" creationId="{B1D90ED8-B485-052B-8ADE-97C341244C20}"/>
          </ac:cxnSpMkLst>
        </pc:cxnChg>
        <pc:cxnChg chg="mod">
          <ac:chgData name="Juan Raúl Padrón Griffe" userId="385cb459f0ad6e5a" providerId="LiveId" clId="{4C21E65C-3DA1-42AC-8616-8D49EC08957B}" dt="2024-10-08T08:29:18.711" v="20681" actId="1076"/>
          <ac:cxnSpMkLst>
            <pc:docMk/>
            <pc:sldMk cId="2889851567" sldId="421"/>
            <ac:cxnSpMk id="37" creationId="{4F320775-54F3-317F-B802-8D0E834647D2}"/>
          </ac:cxnSpMkLst>
        </pc:cxnChg>
        <pc:cxnChg chg="mod">
          <ac:chgData name="Juan Raúl Padrón Griffe" userId="385cb459f0ad6e5a" providerId="LiveId" clId="{4C21E65C-3DA1-42AC-8616-8D49EC08957B}" dt="2024-10-08T08:29:18.711" v="20681" actId="1076"/>
          <ac:cxnSpMkLst>
            <pc:docMk/>
            <pc:sldMk cId="2889851567" sldId="421"/>
            <ac:cxnSpMk id="41" creationId="{C0C92887-5885-A8F2-D006-13407DBC68AE}"/>
          </ac:cxnSpMkLst>
        </pc:cxnChg>
        <pc:cxnChg chg="mod">
          <ac:chgData name="Juan Raúl Padrón Griffe" userId="385cb459f0ad6e5a" providerId="LiveId" clId="{4C21E65C-3DA1-42AC-8616-8D49EC08957B}" dt="2024-10-08T08:29:36.004" v="20684" actId="1076"/>
          <ac:cxnSpMkLst>
            <pc:docMk/>
            <pc:sldMk cId="2889851567" sldId="421"/>
            <ac:cxnSpMk id="47" creationId="{5BA94EA4-E5C1-1629-59E3-0180F6DFBBE8}"/>
          </ac:cxnSpMkLst>
        </pc:cxnChg>
        <pc:cxnChg chg="mod">
          <ac:chgData name="Juan Raúl Padrón Griffe" userId="385cb459f0ad6e5a" providerId="LiveId" clId="{4C21E65C-3DA1-42AC-8616-8D49EC08957B}" dt="2024-10-08T08:29:36.004" v="20684" actId="1076"/>
          <ac:cxnSpMkLst>
            <pc:docMk/>
            <pc:sldMk cId="2889851567" sldId="421"/>
            <ac:cxnSpMk id="52" creationId="{ECF4767D-BEE6-C700-AED7-5111DCD5C725}"/>
          </ac:cxnSpMkLst>
        </pc:cxnChg>
        <pc:cxnChg chg="mod">
          <ac:chgData name="Juan Raúl Padrón Griffe" userId="385cb459f0ad6e5a" providerId="LiveId" clId="{4C21E65C-3DA1-42AC-8616-8D49EC08957B}" dt="2024-10-08T08:29:36.004" v="20684" actId="1076"/>
          <ac:cxnSpMkLst>
            <pc:docMk/>
            <pc:sldMk cId="2889851567" sldId="421"/>
            <ac:cxnSpMk id="54" creationId="{05B4F96E-453B-7F78-D149-E54FB50924A6}"/>
          </ac:cxnSpMkLst>
        </pc:cxnChg>
        <pc:cxnChg chg="mod">
          <ac:chgData name="Juan Raúl Padrón Griffe" userId="385cb459f0ad6e5a" providerId="LiveId" clId="{4C21E65C-3DA1-42AC-8616-8D49EC08957B}" dt="2024-10-08T08:29:36.004" v="20684" actId="1076"/>
          <ac:cxnSpMkLst>
            <pc:docMk/>
            <pc:sldMk cId="2889851567" sldId="421"/>
            <ac:cxnSpMk id="60" creationId="{5214299F-8E6F-518E-BFF3-E8EA84E63678}"/>
          </ac:cxnSpMkLst>
        </pc:cxnChg>
        <pc:cxnChg chg="mod">
          <ac:chgData name="Juan Raúl Padrón Griffe" userId="385cb459f0ad6e5a" providerId="LiveId" clId="{4C21E65C-3DA1-42AC-8616-8D49EC08957B}" dt="2024-10-08T08:29:36.004" v="20684" actId="1076"/>
          <ac:cxnSpMkLst>
            <pc:docMk/>
            <pc:sldMk cId="2889851567" sldId="421"/>
            <ac:cxnSpMk id="62" creationId="{1F080821-B683-67E7-1F1E-8F67254F73E5}"/>
          </ac:cxnSpMkLst>
        </pc:cxnChg>
        <pc:cxnChg chg="mod">
          <ac:chgData name="Juan Raúl Padrón Griffe" userId="385cb459f0ad6e5a" providerId="LiveId" clId="{4C21E65C-3DA1-42AC-8616-8D49EC08957B}" dt="2024-10-08T08:29:36.004" v="20684" actId="1076"/>
          <ac:cxnSpMkLst>
            <pc:docMk/>
            <pc:sldMk cId="2889851567" sldId="421"/>
            <ac:cxnSpMk id="65" creationId="{98A4EAA2-AAB0-7172-D36D-B0B01F29202B}"/>
          </ac:cxnSpMkLst>
        </pc:cxnChg>
        <pc:cxnChg chg="mod">
          <ac:chgData name="Juan Raúl Padrón Griffe" userId="385cb459f0ad6e5a" providerId="LiveId" clId="{4C21E65C-3DA1-42AC-8616-8D49EC08957B}" dt="2024-10-08T08:29:36.004" v="20684" actId="1076"/>
          <ac:cxnSpMkLst>
            <pc:docMk/>
            <pc:sldMk cId="2889851567" sldId="421"/>
            <ac:cxnSpMk id="68" creationId="{B52636D1-28F4-FF30-0159-19F5F8022D91}"/>
          </ac:cxnSpMkLst>
        </pc:cxnChg>
        <pc:cxnChg chg="mod">
          <ac:chgData name="Juan Raúl Padrón Griffe" userId="385cb459f0ad6e5a" providerId="LiveId" clId="{4C21E65C-3DA1-42AC-8616-8D49EC08957B}" dt="2024-10-08T08:29:36.004" v="20684" actId="1076"/>
          <ac:cxnSpMkLst>
            <pc:docMk/>
            <pc:sldMk cId="2889851567" sldId="421"/>
            <ac:cxnSpMk id="70" creationId="{86B04623-17C9-A9E2-43E9-D0A346B834FC}"/>
          </ac:cxnSpMkLst>
        </pc:cxnChg>
        <pc:cxnChg chg="mod">
          <ac:chgData name="Juan Raúl Padrón Griffe" userId="385cb459f0ad6e5a" providerId="LiveId" clId="{4C21E65C-3DA1-42AC-8616-8D49EC08957B}" dt="2024-10-08T08:29:36.004" v="20684" actId="1076"/>
          <ac:cxnSpMkLst>
            <pc:docMk/>
            <pc:sldMk cId="2889851567" sldId="421"/>
            <ac:cxnSpMk id="72" creationId="{0907A2F6-265A-30F0-3904-D3C877318F54}"/>
          </ac:cxnSpMkLst>
        </pc:cxnChg>
        <pc:cxnChg chg="mod">
          <ac:chgData name="Juan Raúl Padrón Griffe" userId="385cb459f0ad6e5a" providerId="LiveId" clId="{4C21E65C-3DA1-42AC-8616-8D49EC08957B}" dt="2024-10-08T08:29:36.004" v="20684" actId="1076"/>
          <ac:cxnSpMkLst>
            <pc:docMk/>
            <pc:sldMk cId="2889851567" sldId="421"/>
            <ac:cxnSpMk id="75" creationId="{E2825EF2-ABDC-FFAD-68A0-9872F5A1F865}"/>
          </ac:cxnSpMkLst>
        </pc:cxnChg>
        <pc:cxnChg chg="mod">
          <ac:chgData name="Juan Raúl Padrón Griffe" userId="385cb459f0ad6e5a" providerId="LiveId" clId="{4C21E65C-3DA1-42AC-8616-8D49EC08957B}" dt="2024-10-08T08:29:36.004" v="20684" actId="1076"/>
          <ac:cxnSpMkLst>
            <pc:docMk/>
            <pc:sldMk cId="2889851567" sldId="421"/>
            <ac:cxnSpMk id="77" creationId="{29012ED4-5A97-0AB7-896E-7B3988AC345D}"/>
          </ac:cxnSpMkLst>
        </pc:cxnChg>
        <pc:cxnChg chg="mod">
          <ac:chgData name="Juan Raúl Padrón Griffe" userId="385cb459f0ad6e5a" providerId="LiveId" clId="{4C21E65C-3DA1-42AC-8616-8D49EC08957B}" dt="2024-10-08T08:29:36.004" v="20684" actId="1076"/>
          <ac:cxnSpMkLst>
            <pc:docMk/>
            <pc:sldMk cId="2889851567" sldId="421"/>
            <ac:cxnSpMk id="78" creationId="{551A0AA4-BCC5-243A-FF34-B6274CD2396D}"/>
          </ac:cxnSpMkLst>
        </pc:cxnChg>
        <pc:cxnChg chg="mod">
          <ac:chgData name="Juan Raúl Padrón Griffe" userId="385cb459f0ad6e5a" providerId="LiveId" clId="{4C21E65C-3DA1-42AC-8616-8D49EC08957B}" dt="2024-10-08T08:30:19.131" v="20687" actId="1076"/>
          <ac:cxnSpMkLst>
            <pc:docMk/>
            <pc:sldMk cId="2889851567" sldId="421"/>
            <ac:cxnSpMk id="85" creationId="{1728B8C6-EC16-9507-58F4-D0592FB4438D}"/>
          </ac:cxnSpMkLst>
        </pc:cxnChg>
        <pc:cxnChg chg="mod">
          <ac:chgData name="Juan Raúl Padrón Griffe" userId="385cb459f0ad6e5a" providerId="LiveId" clId="{4C21E65C-3DA1-42AC-8616-8D49EC08957B}" dt="2024-10-08T08:30:19.131" v="20687" actId="1076"/>
          <ac:cxnSpMkLst>
            <pc:docMk/>
            <pc:sldMk cId="2889851567" sldId="421"/>
            <ac:cxnSpMk id="87" creationId="{0A66329D-4C02-3091-3443-3F10862CAC06}"/>
          </ac:cxnSpMkLst>
        </pc:cxnChg>
        <pc:cxnChg chg="mod">
          <ac:chgData name="Juan Raúl Padrón Griffe" userId="385cb459f0ad6e5a" providerId="LiveId" clId="{4C21E65C-3DA1-42AC-8616-8D49EC08957B}" dt="2024-10-08T08:29:36.004" v="20684" actId="1076"/>
          <ac:cxnSpMkLst>
            <pc:docMk/>
            <pc:sldMk cId="2889851567" sldId="421"/>
            <ac:cxnSpMk id="96" creationId="{EAF023D0-FF3E-19A0-6EC8-A42F8061DDD2}"/>
          </ac:cxnSpMkLst>
        </pc:cxnChg>
      </pc:sldChg>
      <pc:sldChg chg="add">
        <pc:chgData name="Juan Raúl Padrón Griffe" userId="385cb459f0ad6e5a" providerId="LiveId" clId="{4C21E65C-3DA1-42AC-8616-8D49EC08957B}" dt="2024-10-04T13:13:36.727" v="14960"/>
        <pc:sldMkLst>
          <pc:docMk/>
          <pc:sldMk cId="3091391750" sldId="422"/>
        </pc:sldMkLst>
      </pc:sldChg>
      <pc:sldChg chg="add">
        <pc:chgData name="Juan Raúl Padrón Griffe" userId="385cb459f0ad6e5a" providerId="LiveId" clId="{4C21E65C-3DA1-42AC-8616-8D49EC08957B}" dt="2024-10-04T13:13:36.727" v="14960"/>
        <pc:sldMkLst>
          <pc:docMk/>
          <pc:sldMk cId="3615020843" sldId="423"/>
        </pc:sldMkLst>
      </pc:sldChg>
      <pc:sldChg chg="add">
        <pc:chgData name="Juan Raúl Padrón Griffe" userId="385cb459f0ad6e5a" providerId="LiveId" clId="{4C21E65C-3DA1-42AC-8616-8D49EC08957B}" dt="2024-10-04T13:13:36.727" v="14960"/>
        <pc:sldMkLst>
          <pc:docMk/>
          <pc:sldMk cId="177337008" sldId="424"/>
        </pc:sldMkLst>
      </pc:sldChg>
      <pc:sldChg chg="add">
        <pc:chgData name="Juan Raúl Padrón Griffe" userId="385cb459f0ad6e5a" providerId="LiveId" clId="{4C21E65C-3DA1-42AC-8616-8D49EC08957B}" dt="2024-10-04T13:13:36.727" v="14960"/>
        <pc:sldMkLst>
          <pc:docMk/>
          <pc:sldMk cId="750243287" sldId="425"/>
        </pc:sldMkLst>
      </pc:sldChg>
      <pc:sldChg chg="add del">
        <pc:chgData name="Juan Raúl Padrón Griffe" userId="385cb459f0ad6e5a" providerId="LiveId" clId="{4C21E65C-3DA1-42AC-8616-8D49EC08957B}" dt="2024-10-04T15:55:54.652" v="16560"/>
        <pc:sldMkLst>
          <pc:docMk/>
          <pc:sldMk cId="1156153897" sldId="426"/>
        </pc:sldMkLst>
      </pc:sldChg>
      <pc:sldChg chg="addSp delSp modSp add mod modAnim">
        <pc:chgData name="Juan Raúl Padrón Griffe" userId="385cb459f0ad6e5a" providerId="LiveId" clId="{4C21E65C-3DA1-42AC-8616-8D49EC08957B}" dt="2024-10-08T16:14:04.646" v="21960" actId="692"/>
        <pc:sldMkLst>
          <pc:docMk/>
          <pc:sldMk cId="2027642801" sldId="426"/>
        </pc:sldMkLst>
        <pc:spChg chg="mod">
          <ac:chgData name="Juan Raúl Padrón Griffe" userId="385cb459f0ad6e5a" providerId="LiveId" clId="{4C21E65C-3DA1-42AC-8616-8D49EC08957B}" dt="2024-10-08T16:13:00.734" v="21946" actId="692"/>
          <ac:spMkLst>
            <pc:docMk/>
            <pc:sldMk cId="2027642801" sldId="426"/>
            <ac:spMk id="2" creationId="{57DA2612-FEB4-069D-F202-0338101870BE}"/>
          </ac:spMkLst>
        </pc:spChg>
        <pc:spChg chg="mod">
          <ac:chgData name="Juan Raúl Padrón Griffe" userId="385cb459f0ad6e5a" providerId="LiveId" clId="{4C21E65C-3DA1-42AC-8616-8D49EC08957B}" dt="2024-10-08T16:13:47.278" v="21956" actId="692"/>
          <ac:spMkLst>
            <pc:docMk/>
            <pc:sldMk cId="2027642801" sldId="426"/>
            <ac:spMk id="3" creationId="{B1DB124E-7081-4E36-3E4C-A97D84515F28}"/>
          </ac:spMkLst>
        </pc:spChg>
        <pc:spChg chg="mod">
          <ac:chgData name="Juan Raúl Padrón Griffe" userId="385cb459f0ad6e5a" providerId="LiveId" clId="{4C21E65C-3DA1-42AC-8616-8D49EC08957B}" dt="2024-10-08T16:13:13.199" v="21950" actId="692"/>
          <ac:spMkLst>
            <pc:docMk/>
            <pc:sldMk cId="2027642801" sldId="426"/>
            <ac:spMk id="6" creationId="{032612DB-0EA8-0B35-A026-6203CE8BE71C}"/>
          </ac:spMkLst>
        </pc:spChg>
        <pc:spChg chg="mod">
          <ac:chgData name="Juan Raúl Padrón Griffe" userId="385cb459f0ad6e5a" providerId="LiveId" clId="{4C21E65C-3DA1-42AC-8616-8D49EC08957B}" dt="2024-10-08T16:13:23.556" v="21953" actId="692"/>
          <ac:spMkLst>
            <pc:docMk/>
            <pc:sldMk cId="2027642801" sldId="426"/>
            <ac:spMk id="7" creationId="{24252E49-DFD6-1397-908D-C5BE8BBB8708}"/>
          </ac:spMkLst>
        </pc:spChg>
        <pc:spChg chg="mod">
          <ac:chgData name="Juan Raúl Padrón Griffe" userId="385cb459f0ad6e5a" providerId="LiveId" clId="{4C21E65C-3DA1-42AC-8616-8D49EC08957B}" dt="2024-10-06T17:37:03.465" v="16829" actId="1076"/>
          <ac:spMkLst>
            <pc:docMk/>
            <pc:sldMk cId="2027642801" sldId="426"/>
            <ac:spMk id="19" creationId="{3C5EE648-4CD5-C678-CE15-B1A4B99D6487}"/>
          </ac:spMkLst>
        </pc:spChg>
        <pc:spChg chg="add del mod">
          <ac:chgData name="Juan Raúl Padrón Griffe" userId="385cb459f0ad6e5a" providerId="LiveId" clId="{4C21E65C-3DA1-42AC-8616-8D49EC08957B}" dt="2024-10-04T15:58:27.094" v="16566" actId="478"/>
          <ac:spMkLst>
            <pc:docMk/>
            <pc:sldMk cId="2027642801" sldId="426"/>
            <ac:spMk id="21" creationId="{CE6CD659-6D0F-02E7-CAB1-03C2647AB2B9}"/>
          </ac:spMkLst>
        </pc:spChg>
        <pc:spChg chg="mod">
          <ac:chgData name="Juan Raúl Padrón Griffe" userId="385cb459f0ad6e5a" providerId="LiveId" clId="{4C21E65C-3DA1-42AC-8616-8D49EC08957B}" dt="2024-10-08T16:13:51.983" v="21957" actId="692"/>
          <ac:spMkLst>
            <pc:docMk/>
            <pc:sldMk cId="2027642801" sldId="426"/>
            <ac:spMk id="22" creationId="{5B99A911-1924-BA3B-AA40-F767DEA7940C}"/>
          </ac:spMkLst>
        </pc:spChg>
        <pc:spChg chg="mod">
          <ac:chgData name="Juan Raúl Padrón Griffe" userId="385cb459f0ad6e5a" providerId="LiveId" clId="{4C21E65C-3DA1-42AC-8616-8D49EC08957B}" dt="2024-10-08T16:14:04.646" v="21960" actId="692"/>
          <ac:spMkLst>
            <pc:docMk/>
            <pc:sldMk cId="2027642801" sldId="426"/>
            <ac:spMk id="23" creationId="{F01A5D45-C0D3-063C-660D-0546DD2F81E4}"/>
          </ac:spMkLst>
        </pc:spChg>
        <pc:spChg chg="mod">
          <ac:chgData name="Juan Raúl Padrón Griffe" userId="385cb459f0ad6e5a" providerId="LiveId" clId="{4C21E65C-3DA1-42AC-8616-8D49EC08957B}" dt="2024-10-08T16:13:39.298" v="21955" actId="692"/>
          <ac:spMkLst>
            <pc:docMk/>
            <pc:sldMk cId="2027642801" sldId="426"/>
            <ac:spMk id="24" creationId="{3BF63109-F3A4-8AB7-0A4D-60B29CFF048C}"/>
          </ac:spMkLst>
        </pc:spChg>
        <pc:spChg chg="add mod">
          <ac:chgData name="Juan Raúl Padrón Griffe" userId="385cb459f0ad6e5a" providerId="LiveId" clId="{4C21E65C-3DA1-42AC-8616-8D49EC08957B}" dt="2024-10-04T15:59:55.888" v="16578" actId="14100"/>
          <ac:spMkLst>
            <pc:docMk/>
            <pc:sldMk cId="2027642801" sldId="426"/>
            <ac:spMk id="25" creationId="{9AF41905-144E-92C8-56AB-46628785AB83}"/>
          </ac:spMkLst>
        </pc:spChg>
        <pc:spChg chg="add mod">
          <ac:chgData name="Juan Raúl Padrón Griffe" userId="385cb459f0ad6e5a" providerId="LiveId" clId="{4C21E65C-3DA1-42AC-8616-8D49EC08957B}" dt="2024-10-06T17:36:52.321" v="16828" actId="1076"/>
          <ac:spMkLst>
            <pc:docMk/>
            <pc:sldMk cId="2027642801" sldId="426"/>
            <ac:spMk id="26" creationId="{DBD31E70-5941-CC86-74C7-243CE28D1059}"/>
          </ac:spMkLst>
        </pc:spChg>
        <pc:picChg chg="mod ord modCrop">
          <ac:chgData name="Juan Raúl Padrón Griffe" userId="385cb459f0ad6e5a" providerId="LiveId" clId="{4C21E65C-3DA1-42AC-8616-8D49EC08957B}" dt="2024-10-06T17:36:52.321" v="16828" actId="1076"/>
          <ac:picMkLst>
            <pc:docMk/>
            <pc:sldMk cId="2027642801" sldId="426"/>
            <ac:picMk id="20" creationId="{A9822017-833C-61F5-631D-55379B59DF3F}"/>
          </ac:picMkLst>
        </pc:picChg>
      </pc:sldChg>
      <pc:sldChg chg="addSp delSp modSp add del mod modNotesTx">
        <pc:chgData name="Juan Raúl Padrón Griffe" userId="385cb459f0ad6e5a" providerId="LiveId" clId="{4C21E65C-3DA1-42AC-8616-8D49EC08957B}" dt="2024-10-06T17:57:39.006" v="17164" actId="47"/>
        <pc:sldMkLst>
          <pc:docMk/>
          <pc:sldMk cId="1473269042" sldId="427"/>
        </pc:sldMkLst>
        <pc:spChg chg="mod">
          <ac:chgData name="Juan Raúl Padrón Griffe" userId="385cb459f0ad6e5a" providerId="LiveId" clId="{4C21E65C-3DA1-42AC-8616-8D49EC08957B}" dt="2024-10-06T17:41:01.322" v="16852" actId="20577"/>
          <ac:spMkLst>
            <pc:docMk/>
            <pc:sldMk cId="1473269042" sldId="427"/>
            <ac:spMk id="2" creationId="{16B1F09B-38D2-C998-0E21-BFC2D601B199}"/>
          </ac:spMkLst>
        </pc:spChg>
        <pc:spChg chg="del">
          <ac:chgData name="Juan Raúl Padrón Griffe" userId="385cb459f0ad6e5a" providerId="LiveId" clId="{4C21E65C-3DA1-42AC-8616-8D49EC08957B}" dt="2024-10-06T17:22:21.584" v="16756" actId="478"/>
          <ac:spMkLst>
            <pc:docMk/>
            <pc:sldMk cId="1473269042" sldId="427"/>
            <ac:spMk id="3" creationId="{2F9B1094-B7A0-F3A5-5CDC-06870E21F84E}"/>
          </ac:spMkLst>
        </pc:spChg>
        <pc:spChg chg="mod">
          <ac:chgData name="Juan Raúl Padrón Griffe" userId="385cb459f0ad6e5a" providerId="LiveId" clId="{4C21E65C-3DA1-42AC-8616-8D49EC08957B}" dt="2024-10-06T17:43:24.296" v="16906" actId="14100"/>
          <ac:spMkLst>
            <pc:docMk/>
            <pc:sldMk cId="1473269042" sldId="427"/>
            <ac:spMk id="5" creationId="{A0078647-EA26-2ACD-8965-6C99C64A48CF}"/>
          </ac:spMkLst>
        </pc:spChg>
        <pc:spChg chg="del">
          <ac:chgData name="Juan Raúl Padrón Griffe" userId="385cb459f0ad6e5a" providerId="LiveId" clId="{4C21E65C-3DA1-42AC-8616-8D49EC08957B}" dt="2024-10-06T17:22:18.525" v="16755" actId="478"/>
          <ac:spMkLst>
            <pc:docMk/>
            <pc:sldMk cId="1473269042" sldId="427"/>
            <ac:spMk id="8" creationId="{7121D145-D1AF-C092-03C8-5872D48348E4}"/>
          </ac:spMkLst>
        </pc:spChg>
        <pc:picChg chg="mod modCrop">
          <ac:chgData name="Juan Raúl Padrón Griffe" userId="385cb459f0ad6e5a" providerId="LiveId" clId="{4C21E65C-3DA1-42AC-8616-8D49EC08957B}" dt="2024-10-06T17:41:10.807" v="16854" actId="1076"/>
          <ac:picMkLst>
            <pc:docMk/>
            <pc:sldMk cId="1473269042" sldId="427"/>
            <ac:picMk id="6" creationId="{995ADF58-07C2-5DAA-2179-3A549877F6BF}"/>
          </ac:picMkLst>
        </pc:picChg>
        <pc:picChg chg="add mod modCrop">
          <ac:chgData name="Juan Raúl Padrón Griffe" userId="385cb459f0ad6e5a" providerId="LiveId" clId="{4C21E65C-3DA1-42AC-8616-8D49EC08957B}" dt="2024-10-06T17:41:33.706" v="16859" actId="1076"/>
          <ac:picMkLst>
            <pc:docMk/>
            <pc:sldMk cId="1473269042" sldId="427"/>
            <ac:picMk id="7" creationId="{DC418599-4D72-2BD0-8417-97588F9E94A4}"/>
          </ac:picMkLst>
        </pc:picChg>
        <pc:picChg chg="del">
          <ac:chgData name="Juan Raúl Padrón Griffe" userId="385cb459f0ad6e5a" providerId="LiveId" clId="{4C21E65C-3DA1-42AC-8616-8D49EC08957B}" dt="2024-10-06T17:22:13.180" v="16754" actId="478"/>
          <ac:picMkLst>
            <pc:docMk/>
            <pc:sldMk cId="1473269042" sldId="427"/>
            <ac:picMk id="9" creationId="{D9E9DD17-82D1-8E8D-A449-A33E2A2D7CE7}"/>
          </ac:picMkLst>
        </pc:picChg>
      </pc:sldChg>
      <pc:sldChg chg="delSp modSp add del mod">
        <pc:chgData name="Juan Raúl Padrón Griffe" userId="385cb459f0ad6e5a" providerId="LiveId" clId="{4C21E65C-3DA1-42AC-8616-8D49EC08957B}" dt="2024-10-04T16:08:44.178" v="16658" actId="47"/>
        <pc:sldMkLst>
          <pc:docMk/>
          <pc:sldMk cId="1722436453" sldId="427"/>
        </pc:sldMkLst>
        <pc:spChg chg="del">
          <ac:chgData name="Juan Raúl Padrón Griffe" userId="385cb459f0ad6e5a" providerId="LiveId" clId="{4C21E65C-3DA1-42AC-8616-8D49EC08957B}" dt="2024-10-04T16:08:15.192" v="16653" actId="478"/>
          <ac:spMkLst>
            <pc:docMk/>
            <pc:sldMk cId="1722436453" sldId="427"/>
            <ac:spMk id="3" creationId="{2F9B1094-B7A0-F3A5-5CDC-06870E21F84E}"/>
          </ac:spMkLst>
        </pc:spChg>
        <pc:picChg chg="mod">
          <ac:chgData name="Juan Raúl Padrón Griffe" userId="385cb459f0ad6e5a" providerId="LiveId" clId="{4C21E65C-3DA1-42AC-8616-8D49EC08957B}" dt="2024-10-04T16:08:35.540" v="16657" actId="14100"/>
          <ac:picMkLst>
            <pc:docMk/>
            <pc:sldMk cId="1722436453" sldId="427"/>
            <ac:picMk id="6" creationId="{995ADF58-07C2-5DAA-2179-3A549877F6BF}"/>
          </ac:picMkLst>
        </pc:picChg>
        <pc:picChg chg="del">
          <ac:chgData name="Juan Raúl Padrón Griffe" userId="385cb459f0ad6e5a" providerId="LiveId" clId="{4C21E65C-3DA1-42AC-8616-8D49EC08957B}" dt="2024-10-04T16:08:12.256" v="16652" actId="478"/>
          <ac:picMkLst>
            <pc:docMk/>
            <pc:sldMk cId="1722436453" sldId="427"/>
            <ac:picMk id="9" creationId="{D9E9DD17-82D1-8E8D-A449-A33E2A2D7CE7}"/>
          </ac:picMkLst>
        </pc:picChg>
      </pc:sldChg>
      <pc:sldChg chg="modSp add del mod">
        <pc:chgData name="Juan Raúl Padrón Griffe" userId="385cb459f0ad6e5a" providerId="LiveId" clId="{4C21E65C-3DA1-42AC-8616-8D49EC08957B}" dt="2024-10-06T17:58:06.252" v="17167" actId="47"/>
        <pc:sldMkLst>
          <pc:docMk/>
          <pc:sldMk cId="139460960" sldId="428"/>
        </pc:sldMkLst>
        <pc:spChg chg="mod">
          <ac:chgData name="Juan Raúl Padrón Griffe" userId="385cb459f0ad6e5a" providerId="LiveId" clId="{4C21E65C-3DA1-42AC-8616-8D49EC08957B}" dt="2024-10-06T17:34:23.894" v="16823" actId="1076"/>
          <ac:spMkLst>
            <pc:docMk/>
            <pc:sldMk cId="139460960" sldId="428"/>
            <ac:spMk id="25" creationId="{1E33E766-C366-F4D4-D173-AFD64DA962DB}"/>
          </ac:spMkLst>
        </pc:spChg>
      </pc:sldChg>
      <pc:sldChg chg="delSp modSp add mod modNotesTx">
        <pc:chgData name="Juan Raúl Padrón Griffe" userId="385cb459f0ad6e5a" providerId="LiveId" clId="{4C21E65C-3DA1-42AC-8616-8D49EC08957B}" dt="2024-10-13T22:59:25.203" v="26277" actId="313"/>
        <pc:sldMkLst>
          <pc:docMk/>
          <pc:sldMk cId="3107392315" sldId="429"/>
        </pc:sldMkLst>
        <pc:spChg chg="mod">
          <ac:chgData name="Juan Raúl Padrón Griffe" userId="385cb459f0ad6e5a" providerId="LiveId" clId="{4C21E65C-3DA1-42AC-8616-8D49EC08957B}" dt="2024-10-06T17:49:39.909" v="17156" actId="20577"/>
          <ac:spMkLst>
            <pc:docMk/>
            <pc:sldMk cId="3107392315" sldId="429"/>
            <ac:spMk id="2" creationId="{16B1F09B-38D2-C998-0E21-BFC2D601B199}"/>
          </ac:spMkLst>
        </pc:spChg>
        <pc:spChg chg="del">
          <ac:chgData name="Juan Raúl Padrón Griffe" userId="385cb459f0ad6e5a" providerId="LiveId" clId="{4C21E65C-3DA1-42AC-8616-8D49EC08957B}" dt="2024-10-06T17:44:44.938" v="16917" actId="478"/>
          <ac:spMkLst>
            <pc:docMk/>
            <pc:sldMk cId="3107392315" sldId="429"/>
            <ac:spMk id="3" creationId="{2F9B1094-B7A0-F3A5-5CDC-06870E21F84E}"/>
          </ac:spMkLst>
        </pc:spChg>
        <pc:spChg chg="mod">
          <ac:chgData name="Juan Raúl Padrón Griffe" userId="385cb459f0ad6e5a" providerId="LiveId" clId="{4C21E65C-3DA1-42AC-8616-8D49EC08957B}" dt="2024-10-06T17:48:43.951" v="17130" actId="1076"/>
          <ac:spMkLst>
            <pc:docMk/>
            <pc:sldMk cId="3107392315" sldId="429"/>
            <ac:spMk id="5" creationId="{A0078647-EA26-2ACD-8965-6C99C64A48CF}"/>
          </ac:spMkLst>
        </pc:spChg>
        <pc:spChg chg="del">
          <ac:chgData name="Juan Raúl Padrón Griffe" userId="385cb459f0ad6e5a" providerId="LiveId" clId="{4C21E65C-3DA1-42AC-8616-8D49EC08957B}" dt="2024-10-06T17:44:44.938" v="16917" actId="478"/>
          <ac:spMkLst>
            <pc:docMk/>
            <pc:sldMk cId="3107392315" sldId="429"/>
            <ac:spMk id="8" creationId="{7121D145-D1AF-C092-03C8-5872D48348E4}"/>
          </ac:spMkLst>
        </pc:spChg>
        <pc:picChg chg="mod">
          <ac:chgData name="Juan Raúl Padrón Griffe" userId="385cb459f0ad6e5a" providerId="LiveId" clId="{4C21E65C-3DA1-42AC-8616-8D49EC08957B}" dt="2024-10-06T17:48:52.124" v="17131" actId="14100"/>
          <ac:picMkLst>
            <pc:docMk/>
            <pc:sldMk cId="3107392315" sldId="429"/>
            <ac:picMk id="6" creationId="{995ADF58-07C2-5DAA-2179-3A549877F6BF}"/>
          </ac:picMkLst>
        </pc:picChg>
        <pc:picChg chg="del">
          <ac:chgData name="Juan Raúl Padrón Griffe" userId="385cb459f0ad6e5a" providerId="LiveId" clId="{4C21E65C-3DA1-42AC-8616-8D49EC08957B}" dt="2024-10-06T17:44:44.938" v="16917" actId="478"/>
          <ac:picMkLst>
            <pc:docMk/>
            <pc:sldMk cId="3107392315" sldId="429"/>
            <ac:picMk id="9" creationId="{D9E9DD17-82D1-8E8D-A449-A33E2A2D7CE7}"/>
          </ac:picMkLst>
        </pc:picChg>
      </pc:sldChg>
      <pc:sldChg chg="addSp delSp modSp add mod modTransition delAnim modAnim modNotesTx">
        <pc:chgData name="Juan Raúl Padrón Griffe" userId="385cb459f0ad6e5a" providerId="LiveId" clId="{4C21E65C-3DA1-42AC-8616-8D49EC08957B}" dt="2024-10-14T05:28:21.348" v="26794" actId="20577"/>
        <pc:sldMkLst>
          <pc:docMk/>
          <pc:sldMk cId="2635654747" sldId="430"/>
        </pc:sldMkLst>
        <pc:spChg chg="del">
          <ac:chgData name="Juan Raúl Padrón Griffe" userId="385cb459f0ad6e5a" providerId="LiveId" clId="{4C21E65C-3DA1-42AC-8616-8D49EC08957B}" dt="2024-10-07T13:36:53.783" v="20189" actId="478"/>
          <ac:spMkLst>
            <pc:docMk/>
            <pc:sldMk cId="2635654747" sldId="430"/>
            <ac:spMk id="2" creationId="{57DA2612-FEB4-069D-F202-0338101870BE}"/>
          </ac:spMkLst>
        </pc:spChg>
        <pc:spChg chg="del">
          <ac:chgData name="Juan Raúl Padrón Griffe" userId="385cb459f0ad6e5a" providerId="LiveId" clId="{4C21E65C-3DA1-42AC-8616-8D49EC08957B}" dt="2024-10-07T13:36:53.783" v="20189" actId="478"/>
          <ac:spMkLst>
            <pc:docMk/>
            <pc:sldMk cId="2635654747" sldId="430"/>
            <ac:spMk id="3" creationId="{B1DB124E-7081-4E36-3E4C-A97D84515F28}"/>
          </ac:spMkLst>
        </pc:spChg>
        <pc:spChg chg="del">
          <ac:chgData name="Juan Raúl Padrón Griffe" userId="385cb459f0ad6e5a" providerId="LiveId" clId="{4C21E65C-3DA1-42AC-8616-8D49EC08957B}" dt="2024-10-07T13:36:53.783" v="20189" actId="478"/>
          <ac:spMkLst>
            <pc:docMk/>
            <pc:sldMk cId="2635654747" sldId="430"/>
            <ac:spMk id="6" creationId="{032612DB-0EA8-0B35-A026-6203CE8BE71C}"/>
          </ac:spMkLst>
        </pc:spChg>
        <pc:spChg chg="del">
          <ac:chgData name="Juan Raúl Padrón Griffe" userId="385cb459f0ad6e5a" providerId="LiveId" clId="{4C21E65C-3DA1-42AC-8616-8D49EC08957B}" dt="2024-10-07T13:36:53.783" v="20189" actId="478"/>
          <ac:spMkLst>
            <pc:docMk/>
            <pc:sldMk cId="2635654747" sldId="430"/>
            <ac:spMk id="7" creationId="{24252E49-DFD6-1397-908D-C5BE8BBB8708}"/>
          </ac:spMkLst>
        </pc:spChg>
        <pc:spChg chg="add mod">
          <ac:chgData name="Juan Raúl Padrón Griffe" userId="385cb459f0ad6e5a" providerId="LiveId" clId="{4C21E65C-3DA1-42AC-8616-8D49EC08957B}" dt="2024-10-06T18:59:07.867" v="17834"/>
          <ac:spMkLst>
            <pc:docMk/>
            <pc:sldMk cId="2635654747" sldId="430"/>
            <ac:spMk id="19" creationId="{5716A73F-14DF-978D-0181-EF032A096A27}"/>
          </ac:spMkLst>
        </pc:spChg>
        <pc:spChg chg="add mod">
          <ac:chgData name="Juan Raúl Padrón Griffe" userId="385cb459f0ad6e5a" providerId="LiveId" clId="{4C21E65C-3DA1-42AC-8616-8D49EC08957B}" dt="2024-10-08T16:09:49.150" v="21899" actId="14100"/>
          <ac:spMkLst>
            <pc:docMk/>
            <pc:sldMk cId="2635654747" sldId="430"/>
            <ac:spMk id="20" creationId="{A0A9FB25-9711-B9AD-F235-23D3E72A2EBD}"/>
          </ac:spMkLst>
        </pc:spChg>
        <pc:spChg chg="del">
          <ac:chgData name="Juan Raúl Padrón Griffe" userId="385cb459f0ad6e5a" providerId="LiveId" clId="{4C21E65C-3DA1-42AC-8616-8D49EC08957B}" dt="2024-10-07T13:36:53.783" v="20189" actId="478"/>
          <ac:spMkLst>
            <pc:docMk/>
            <pc:sldMk cId="2635654747" sldId="430"/>
            <ac:spMk id="22" creationId="{5B99A911-1924-BA3B-AA40-F767DEA7940C}"/>
          </ac:spMkLst>
        </pc:spChg>
        <pc:spChg chg="del">
          <ac:chgData name="Juan Raúl Padrón Griffe" userId="385cb459f0ad6e5a" providerId="LiveId" clId="{4C21E65C-3DA1-42AC-8616-8D49EC08957B}" dt="2024-10-07T13:36:53.783" v="20189" actId="478"/>
          <ac:spMkLst>
            <pc:docMk/>
            <pc:sldMk cId="2635654747" sldId="430"/>
            <ac:spMk id="23" creationId="{F01A5D45-C0D3-063C-660D-0546DD2F81E4}"/>
          </ac:spMkLst>
        </pc:spChg>
        <pc:spChg chg="del">
          <ac:chgData name="Juan Raúl Padrón Griffe" userId="385cb459f0ad6e5a" providerId="LiveId" clId="{4C21E65C-3DA1-42AC-8616-8D49EC08957B}" dt="2024-10-07T13:36:53.783" v="20189" actId="478"/>
          <ac:spMkLst>
            <pc:docMk/>
            <pc:sldMk cId="2635654747" sldId="430"/>
            <ac:spMk id="24" creationId="{3BF63109-F3A4-8AB7-0A4D-60B29CFF048C}"/>
          </ac:spMkLst>
        </pc:spChg>
        <pc:spChg chg="add mod">
          <ac:chgData name="Juan Raúl Padrón Griffe" userId="385cb459f0ad6e5a" providerId="LiveId" clId="{4C21E65C-3DA1-42AC-8616-8D49EC08957B}" dt="2024-10-08T16:08:46" v="21894" actId="692"/>
          <ac:spMkLst>
            <pc:docMk/>
            <pc:sldMk cId="2635654747" sldId="430"/>
            <ac:spMk id="25" creationId="{C607146C-52CD-9F58-0E3A-633E417A5F5C}"/>
          </ac:spMkLst>
        </pc:spChg>
        <pc:spChg chg="add mod">
          <ac:chgData name="Juan Raúl Padrón Griffe" userId="385cb459f0ad6e5a" providerId="LiveId" clId="{4C21E65C-3DA1-42AC-8616-8D49EC08957B}" dt="2024-10-08T16:09:09.471" v="21898" actId="692"/>
          <ac:spMkLst>
            <pc:docMk/>
            <pc:sldMk cId="2635654747" sldId="430"/>
            <ac:spMk id="26" creationId="{C137FFE8-44B9-0E4C-6AE1-10E5EE075CF4}"/>
          </ac:spMkLst>
        </pc:spChg>
        <pc:spChg chg="del">
          <ac:chgData name="Juan Raúl Padrón Griffe" userId="385cb459f0ad6e5a" providerId="LiveId" clId="{4C21E65C-3DA1-42AC-8616-8D49EC08957B}" dt="2024-10-06T18:59:07.396" v="17833" actId="478"/>
          <ac:spMkLst>
            <pc:docMk/>
            <pc:sldMk cId="2635654747" sldId="430"/>
            <ac:spMk id="31" creationId="{08D6FB28-6704-EF0B-8BBF-460BB53AE810}"/>
          </ac:spMkLst>
        </pc:spChg>
        <pc:spChg chg="mod">
          <ac:chgData name="Juan Raúl Padrón Griffe" userId="385cb459f0ad6e5a" providerId="LiveId" clId="{4C21E65C-3DA1-42AC-8616-8D49EC08957B}" dt="2024-10-06T17:53:41.940" v="17160" actId="207"/>
          <ac:spMkLst>
            <pc:docMk/>
            <pc:sldMk cId="2635654747" sldId="430"/>
            <ac:spMk id="32" creationId="{248DE8C1-C015-614C-7C0F-FFD3B6B4207E}"/>
          </ac:spMkLst>
        </pc:spChg>
      </pc:sldChg>
      <pc:sldChg chg="add del mod modShow">
        <pc:chgData name="Juan Raúl Padrón Griffe" userId="385cb459f0ad6e5a" providerId="LiveId" clId="{4C21E65C-3DA1-42AC-8616-8D49EC08957B}" dt="2024-10-07T10:33:55.740" v="19603" actId="47"/>
        <pc:sldMkLst>
          <pc:docMk/>
          <pc:sldMk cId="3120365596" sldId="431"/>
        </pc:sldMkLst>
      </pc:sldChg>
      <pc:sldChg chg="delSp modSp add del mod delAnim">
        <pc:chgData name="Juan Raúl Padrón Griffe" userId="385cb459f0ad6e5a" providerId="LiveId" clId="{4C21E65C-3DA1-42AC-8616-8D49EC08957B}" dt="2024-10-08T16:24:01.711" v="22036" actId="47"/>
        <pc:sldMkLst>
          <pc:docMk/>
          <pc:sldMk cId="3931550555" sldId="432"/>
        </pc:sldMkLst>
        <pc:spChg chg="del">
          <ac:chgData name="Juan Raúl Padrón Griffe" userId="385cb459f0ad6e5a" providerId="LiveId" clId="{4C21E65C-3DA1-42AC-8616-8D49EC08957B}" dt="2024-10-06T19:17:58.579" v="17964" actId="478"/>
          <ac:spMkLst>
            <pc:docMk/>
            <pc:sldMk cId="3931550555" sldId="432"/>
            <ac:spMk id="5" creationId="{346DE4DA-9E14-5086-3636-5F178FC295E9}"/>
          </ac:spMkLst>
        </pc:spChg>
        <pc:spChg chg="del">
          <ac:chgData name="Juan Raúl Padrón Griffe" userId="385cb459f0ad6e5a" providerId="LiveId" clId="{4C21E65C-3DA1-42AC-8616-8D49EC08957B}" dt="2024-10-06T19:18:00.517" v="17965" actId="478"/>
          <ac:spMkLst>
            <pc:docMk/>
            <pc:sldMk cId="3931550555" sldId="432"/>
            <ac:spMk id="6" creationId="{DF76A676-F1A2-BB3E-C78C-61BA9B70D6EC}"/>
          </ac:spMkLst>
        </pc:spChg>
        <pc:spChg chg="mod">
          <ac:chgData name="Juan Raúl Padrón Griffe" userId="385cb459f0ad6e5a" providerId="LiveId" clId="{4C21E65C-3DA1-42AC-8616-8D49EC08957B}" dt="2024-10-07T08:25:25.128" v="18752" actId="113"/>
          <ac:spMkLst>
            <pc:docMk/>
            <pc:sldMk cId="3931550555" sldId="432"/>
            <ac:spMk id="7" creationId="{4A570E23-0A69-2A88-FFBB-A112A60426C2}"/>
          </ac:spMkLst>
        </pc:spChg>
        <pc:spChg chg="mod">
          <ac:chgData name="Juan Raúl Padrón Griffe" userId="385cb459f0ad6e5a" providerId="LiveId" clId="{4C21E65C-3DA1-42AC-8616-8D49EC08957B}" dt="2024-10-07T08:25:25.128" v="18752" actId="113"/>
          <ac:spMkLst>
            <pc:docMk/>
            <pc:sldMk cId="3931550555" sldId="432"/>
            <ac:spMk id="8" creationId="{E4177946-77CE-3997-E6EB-5EBC2908D5C2}"/>
          </ac:spMkLst>
        </pc:spChg>
        <pc:spChg chg="mod">
          <ac:chgData name="Juan Raúl Padrón Griffe" userId="385cb459f0ad6e5a" providerId="LiveId" clId="{4C21E65C-3DA1-42AC-8616-8D49EC08957B}" dt="2024-10-06T19:17:53.802" v="17963"/>
          <ac:spMkLst>
            <pc:docMk/>
            <pc:sldMk cId="3931550555" sldId="432"/>
            <ac:spMk id="9" creationId="{BF366BB5-0159-C5C1-9D3A-116B17B86F62}"/>
          </ac:spMkLst>
        </pc:spChg>
        <pc:spChg chg="mod">
          <ac:chgData name="Juan Raúl Padrón Griffe" userId="385cb459f0ad6e5a" providerId="LiveId" clId="{4C21E65C-3DA1-42AC-8616-8D49EC08957B}" dt="2024-10-07T08:25:25.128" v="18752" actId="113"/>
          <ac:spMkLst>
            <pc:docMk/>
            <pc:sldMk cId="3931550555" sldId="432"/>
            <ac:spMk id="10" creationId="{735BEACB-87E4-FF6D-6C13-9EDE6F5CF116}"/>
          </ac:spMkLst>
        </pc:spChg>
        <pc:spChg chg="mod">
          <ac:chgData name="Juan Raúl Padrón Griffe" userId="385cb459f0ad6e5a" providerId="LiveId" clId="{4C21E65C-3DA1-42AC-8616-8D49EC08957B}" dt="2024-10-08T14:36:20.587" v="21591" actId="20577"/>
          <ac:spMkLst>
            <pc:docMk/>
            <pc:sldMk cId="3931550555" sldId="432"/>
            <ac:spMk id="11" creationId="{20212427-909C-A301-CE94-50B041883F0F}"/>
          </ac:spMkLst>
        </pc:spChg>
      </pc:sldChg>
      <pc:sldChg chg="modSp add mod">
        <pc:chgData name="Juan Raúl Padrón Griffe" userId="385cb459f0ad6e5a" providerId="LiveId" clId="{4C21E65C-3DA1-42AC-8616-8D49EC08957B}" dt="2024-10-06T19:53:49.082" v="18250" actId="1076"/>
        <pc:sldMkLst>
          <pc:docMk/>
          <pc:sldMk cId="802598878" sldId="433"/>
        </pc:sldMkLst>
        <pc:spChg chg="mod">
          <ac:chgData name="Juan Raúl Padrón Griffe" userId="385cb459f0ad6e5a" providerId="LiveId" clId="{4C21E65C-3DA1-42AC-8616-8D49EC08957B}" dt="2024-10-06T19:37:22.630" v="17993" actId="20577"/>
          <ac:spMkLst>
            <pc:docMk/>
            <pc:sldMk cId="802598878" sldId="433"/>
            <ac:spMk id="2" creationId="{9FEF7AB4-4952-BE0C-0E5D-E4BD248026A7}"/>
          </ac:spMkLst>
        </pc:spChg>
        <pc:spChg chg="mod">
          <ac:chgData name="Juan Raúl Padrón Griffe" userId="385cb459f0ad6e5a" providerId="LiveId" clId="{4C21E65C-3DA1-42AC-8616-8D49EC08957B}" dt="2024-10-06T19:53:49.082" v="18250" actId="1076"/>
          <ac:spMkLst>
            <pc:docMk/>
            <pc:sldMk cId="802598878" sldId="433"/>
            <ac:spMk id="6" creationId="{42F985BD-A700-3940-AA4A-B85270F63255}"/>
          </ac:spMkLst>
        </pc:spChg>
        <pc:spChg chg="mod">
          <ac:chgData name="Juan Raúl Padrón Griffe" userId="385cb459f0ad6e5a" providerId="LiveId" clId="{4C21E65C-3DA1-42AC-8616-8D49EC08957B}" dt="2024-10-06T19:53:49.082" v="18250" actId="1076"/>
          <ac:spMkLst>
            <pc:docMk/>
            <pc:sldMk cId="802598878" sldId="433"/>
            <ac:spMk id="9" creationId="{45EAF3B1-5B3C-7561-5EF5-E494E16CADC6}"/>
          </ac:spMkLst>
        </pc:spChg>
        <pc:picChg chg="mod">
          <ac:chgData name="Juan Raúl Padrón Griffe" userId="385cb459f0ad6e5a" providerId="LiveId" clId="{4C21E65C-3DA1-42AC-8616-8D49EC08957B}" dt="2024-10-06T19:53:49.082" v="18250" actId="1076"/>
          <ac:picMkLst>
            <pc:docMk/>
            <pc:sldMk cId="802598878" sldId="433"/>
            <ac:picMk id="3" creationId="{4657B7F5-6AC6-FF6F-5B4D-939B28D81545}"/>
          </ac:picMkLst>
        </pc:picChg>
        <pc:picChg chg="mod">
          <ac:chgData name="Juan Raúl Padrón Griffe" userId="385cb459f0ad6e5a" providerId="LiveId" clId="{4C21E65C-3DA1-42AC-8616-8D49EC08957B}" dt="2024-10-06T19:53:49.082" v="18250" actId="1076"/>
          <ac:picMkLst>
            <pc:docMk/>
            <pc:sldMk cId="802598878" sldId="433"/>
            <ac:picMk id="8" creationId="{2BB51C79-451C-53C5-4DE2-BFC13B9D7800}"/>
          </ac:picMkLst>
        </pc:picChg>
      </pc:sldChg>
      <pc:sldChg chg="add ord">
        <pc:chgData name="Juan Raúl Padrón Griffe" userId="385cb459f0ad6e5a" providerId="LiveId" clId="{4C21E65C-3DA1-42AC-8616-8D49EC08957B}" dt="2024-10-07T13:48:25.874" v="20199"/>
        <pc:sldMkLst>
          <pc:docMk/>
          <pc:sldMk cId="59562606" sldId="434"/>
        </pc:sldMkLst>
      </pc:sldChg>
      <pc:sldChg chg="add ord modTransition">
        <pc:chgData name="Juan Raúl Padrón Griffe" userId="385cb459f0ad6e5a" providerId="LiveId" clId="{4C21E65C-3DA1-42AC-8616-8D49EC08957B}" dt="2024-10-07T13:48:25.874" v="20199"/>
        <pc:sldMkLst>
          <pc:docMk/>
          <pc:sldMk cId="2288569677" sldId="435"/>
        </pc:sldMkLst>
      </pc:sldChg>
      <pc:sldChg chg="add ord modTransition">
        <pc:chgData name="Juan Raúl Padrón Griffe" userId="385cb459f0ad6e5a" providerId="LiveId" clId="{4C21E65C-3DA1-42AC-8616-8D49EC08957B}" dt="2024-10-07T13:48:25.874" v="20199"/>
        <pc:sldMkLst>
          <pc:docMk/>
          <pc:sldMk cId="2818210769" sldId="436"/>
        </pc:sldMkLst>
      </pc:sldChg>
      <pc:sldChg chg="add ord modTransition">
        <pc:chgData name="Juan Raúl Padrón Griffe" userId="385cb459f0ad6e5a" providerId="LiveId" clId="{4C21E65C-3DA1-42AC-8616-8D49EC08957B}" dt="2024-10-07T13:48:25.874" v="20199"/>
        <pc:sldMkLst>
          <pc:docMk/>
          <pc:sldMk cId="545808521" sldId="437"/>
        </pc:sldMkLst>
      </pc:sldChg>
      <pc:sldChg chg="addSp delSp modSp add del mod delAnim modAnim modNotesTx">
        <pc:chgData name="Juan Raúl Padrón Griffe" userId="385cb459f0ad6e5a" providerId="LiveId" clId="{4C21E65C-3DA1-42AC-8616-8D49EC08957B}" dt="2024-10-07T13:22:49.147" v="20153" actId="47"/>
        <pc:sldMkLst>
          <pc:docMk/>
          <pc:sldMk cId="2188161379" sldId="438"/>
        </pc:sldMkLst>
        <pc:spChg chg="del">
          <ac:chgData name="Juan Raúl Padrón Griffe" userId="385cb459f0ad6e5a" providerId="LiveId" clId="{4C21E65C-3DA1-42AC-8616-8D49EC08957B}" dt="2024-10-06T19:38:50.181" v="18005" actId="478"/>
          <ac:spMkLst>
            <pc:docMk/>
            <pc:sldMk cId="2188161379" sldId="438"/>
            <ac:spMk id="2" creationId="{9FEF7AB4-4952-BE0C-0E5D-E4BD248026A7}"/>
          </ac:spMkLst>
        </pc:spChg>
        <pc:spChg chg="del">
          <ac:chgData name="Juan Raúl Padrón Griffe" userId="385cb459f0ad6e5a" providerId="LiveId" clId="{4C21E65C-3DA1-42AC-8616-8D49EC08957B}" dt="2024-10-06T19:42:57.395" v="18098" actId="478"/>
          <ac:spMkLst>
            <pc:docMk/>
            <pc:sldMk cId="2188161379" sldId="438"/>
            <ac:spMk id="6" creationId="{42F985BD-A700-3940-AA4A-B85270F63255}"/>
          </ac:spMkLst>
        </pc:spChg>
        <pc:spChg chg="add mod">
          <ac:chgData name="Juan Raúl Padrón Griffe" userId="385cb459f0ad6e5a" providerId="LiveId" clId="{4C21E65C-3DA1-42AC-8616-8D49EC08957B}" dt="2024-10-06T19:39:44.491" v="18006"/>
          <ac:spMkLst>
            <pc:docMk/>
            <pc:sldMk cId="2188161379" sldId="438"/>
            <ac:spMk id="7" creationId="{541FF03B-4540-1D60-906A-78A618BD78E4}"/>
          </ac:spMkLst>
        </pc:spChg>
        <pc:spChg chg="del">
          <ac:chgData name="Juan Raúl Padrón Griffe" userId="385cb459f0ad6e5a" providerId="LiveId" clId="{4C21E65C-3DA1-42AC-8616-8D49EC08957B}" dt="2024-10-06T19:38:42.057" v="18004" actId="478"/>
          <ac:spMkLst>
            <pc:docMk/>
            <pc:sldMk cId="2188161379" sldId="438"/>
            <ac:spMk id="9" creationId="{45EAF3B1-5B3C-7561-5EF5-E494E16CADC6}"/>
          </ac:spMkLst>
        </pc:spChg>
        <pc:spChg chg="add mod">
          <ac:chgData name="Juan Raúl Padrón Griffe" userId="385cb459f0ad6e5a" providerId="LiveId" clId="{4C21E65C-3DA1-42AC-8616-8D49EC08957B}" dt="2024-10-06T19:39:44.491" v="18006"/>
          <ac:spMkLst>
            <pc:docMk/>
            <pc:sldMk cId="2188161379" sldId="438"/>
            <ac:spMk id="10" creationId="{297D26B2-48A4-5F90-8108-0D17879F0A9C}"/>
          </ac:spMkLst>
        </pc:spChg>
        <pc:spChg chg="add mod">
          <ac:chgData name="Juan Raúl Padrón Griffe" userId="385cb459f0ad6e5a" providerId="LiveId" clId="{4C21E65C-3DA1-42AC-8616-8D49EC08957B}" dt="2024-10-06T19:39:44.491" v="18006"/>
          <ac:spMkLst>
            <pc:docMk/>
            <pc:sldMk cId="2188161379" sldId="438"/>
            <ac:spMk id="11" creationId="{301BD1EB-42B4-B8A8-3175-B2E67A80F775}"/>
          </ac:spMkLst>
        </pc:spChg>
        <pc:spChg chg="add mod">
          <ac:chgData name="Juan Raúl Padrón Griffe" userId="385cb459f0ad6e5a" providerId="LiveId" clId="{4C21E65C-3DA1-42AC-8616-8D49EC08957B}" dt="2024-10-06T19:39:44.491" v="18006"/>
          <ac:spMkLst>
            <pc:docMk/>
            <pc:sldMk cId="2188161379" sldId="438"/>
            <ac:spMk id="12" creationId="{B8F75BD3-156A-9829-20A8-0E8C5E748B89}"/>
          </ac:spMkLst>
        </pc:spChg>
        <pc:spChg chg="add mod">
          <ac:chgData name="Juan Raúl Padrón Griffe" userId="385cb459f0ad6e5a" providerId="LiveId" clId="{4C21E65C-3DA1-42AC-8616-8D49EC08957B}" dt="2024-10-06T19:39:44.491" v="18006"/>
          <ac:spMkLst>
            <pc:docMk/>
            <pc:sldMk cId="2188161379" sldId="438"/>
            <ac:spMk id="13" creationId="{EDA842FC-15ED-C758-9D1F-C6996337C2C9}"/>
          </ac:spMkLst>
        </pc:spChg>
        <pc:spChg chg="add mod">
          <ac:chgData name="Juan Raúl Padrón Griffe" userId="385cb459f0ad6e5a" providerId="LiveId" clId="{4C21E65C-3DA1-42AC-8616-8D49EC08957B}" dt="2024-10-06T19:39:44.491" v="18006"/>
          <ac:spMkLst>
            <pc:docMk/>
            <pc:sldMk cId="2188161379" sldId="438"/>
            <ac:spMk id="15" creationId="{AEEF77EB-977B-57C6-17D2-D4841E13839B}"/>
          </ac:spMkLst>
        </pc:spChg>
        <pc:spChg chg="add mod">
          <ac:chgData name="Juan Raúl Padrón Griffe" userId="385cb459f0ad6e5a" providerId="LiveId" clId="{4C21E65C-3DA1-42AC-8616-8D49EC08957B}" dt="2024-10-06T19:39:44.491" v="18006"/>
          <ac:spMkLst>
            <pc:docMk/>
            <pc:sldMk cId="2188161379" sldId="438"/>
            <ac:spMk id="16" creationId="{6728F1A5-9F9A-3CF0-BC8E-C35C0BD8B0EB}"/>
          </ac:spMkLst>
        </pc:spChg>
        <pc:spChg chg="add mod">
          <ac:chgData name="Juan Raúl Padrón Griffe" userId="385cb459f0ad6e5a" providerId="LiveId" clId="{4C21E65C-3DA1-42AC-8616-8D49EC08957B}" dt="2024-10-06T19:39:44.491" v="18006"/>
          <ac:spMkLst>
            <pc:docMk/>
            <pc:sldMk cId="2188161379" sldId="438"/>
            <ac:spMk id="17" creationId="{EB6E00C2-0AE4-B826-C1F3-928F9C4FC764}"/>
          </ac:spMkLst>
        </pc:spChg>
        <pc:spChg chg="add mod">
          <ac:chgData name="Juan Raúl Padrón Griffe" userId="385cb459f0ad6e5a" providerId="LiveId" clId="{4C21E65C-3DA1-42AC-8616-8D49EC08957B}" dt="2024-10-06T19:44:05.472" v="18103" actId="692"/>
          <ac:spMkLst>
            <pc:docMk/>
            <pc:sldMk cId="2188161379" sldId="438"/>
            <ac:spMk id="18" creationId="{4DD6FCB8-DE1D-97AD-55A7-5A7CF800F9F2}"/>
          </ac:spMkLst>
        </pc:spChg>
        <pc:spChg chg="add mod">
          <ac:chgData name="Juan Raúl Padrón Griffe" userId="385cb459f0ad6e5a" providerId="LiveId" clId="{4C21E65C-3DA1-42AC-8616-8D49EC08957B}" dt="2024-10-06T19:54:39.590" v="18251" actId="692"/>
          <ac:spMkLst>
            <pc:docMk/>
            <pc:sldMk cId="2188161379" sldId="438"/>
            <ac:spMk id="19" creationId="{098AD187-387C-7BFC-C945-EDC337F34A43}"/>
          </ac:spMkLst>
        </pc:spChg>
        <pc:spChg chg="add del mod">
          <ac:chgData name="Juan Raúl Padrón Griffe" userId="385cb459f0ad6e5a" providerId="LiveId" clId="{4C21E65C-3DA1-42AC-8616-8D49EC08957B}" dt="2024-10-06T20:12:16.156" v="18296" actId="478"/>
          <ac:spMkLst>
            <pc:docMk/>
            <pc:sldMk cId="2188161379" sldId="438"/>
            <ac:spMk id="20" creationId="{C5E265CE-2EE6-5703-9D76-1A1D76A1B7D4}"/>
          </ac:spMkLst>
        </pc:spChg>
        <pc:spChg chg="add del mod">
          <ac:chgData name="Juan Raúl Padrón Griffe" userId="385cb459f0ad6e5a" providerId="LiveId" clId="{4C21E65C-3DA1-42AC-8616-8D49EC08957B}" dt="2024-10-06T19:39:57.897" v="18010" actId="478"/>
          <ac:spMkLst>
            <pc:docMk/>
            <pc:sldMk cId="2188161379" sldId="438"/>
            <ac:spMk id="21" creationId="{867C9C7B-F44C-AC57-2738-EA611511EF42}"/>
          </ac:spMkLst>
        </pc:spChg>
        <pc:spChg chg="add del mod">
          <ac:chgData name="Juan Raúl Padrón Griffe" userId="385cb459f0ad6e5a" providerId="LiveId" clId="{4C21E65C-3DA1-42AC-8616-8D49EC08957B}" dt="2024-10-06T19:43:46.275" v="18100" actId="478"/>
          <ac:spMkLst>
            <pc:docMk/>
            <pc:sldMk cId="2188161379" sldId="438"/>
            <ac:spMk id="23" creationId="{C816394B-7061-A204-F9E8-D94D18D8FAD5}"/>
          </ac:spMkLst>
        </pc:spChg>
        <pc:spChg chg="add del mod">
          <ac:chgData name="Juan Raúl Padrón Griffe" userId="385cb459f0ad6e5a" providerId="LiveId" clId="{4C21E65C-3DA1-42AC-8616-8D49EC08957B}" dt="2024-10-06T19:43:48.849" v="18101" actId="478"/>
          <ac:spMkLst>
            <pc:docMk/>
            <pc:sldMk cId="2188161379" sldId="438"/>
            <ac:spMk id="24" creationId="{F3D56212-74A1-1C7E-7053-7C46831EA223}"/>
          </ac:spMkLst>
        </pc:spChg>
        <pc:spChg chg="add del mod">
          <ac:chgData name="Juan Raúl Padrón Griffe" userId="385cb459f0ad6e5a" providerId="LiveId" clId="{4C21E65C-3DA1-42AC-8616-8D49EC08957B}" dt="2024-10-06T19:43:51.047" v="18102" actId="478"/>
          <ac:spMkLst>
            <pc:docMk/>
            <pc:sldMk cId="2188161379" sldId="438"/>
            <ac:spMk id="25" creationId="{C9847105-143A-8AAE-C005-A6805693AD49}"/>
          </ac:spMkLst>
        </pc:spChg>
        <pc:spChg chg="add del mod">
          <ac:chgData name="Juan Raúl Padrón Griffe" userId="385cb459f0ad6e5a" providerId="LiveId" clId="{4C21E65C-3DA1-42AC-8616-8D49EC08957B}" dt="2024-10-06T20:16:19.878" v="18309" actId="478"/>
          <ac:spMkLst>
            <pc:docMk/>
            <pc:sldMk cId="2188161379" sldId="438"/>
            <ac:spMk id="26" creationId="{71343E89-FFA4-3ED5-82CB-5CC8DD4340B9}"/>
          </ac:spMkLst>
        </pc:spChg>
        <pc:spChg chg="add del mod">
          <ac:chgData name="Juan Raúl Padrón Griffe" userId="385cb459f0ad6e5a" providerId="LiveId" clId="{4C21E65C-3DA1-42AC-8616-8D49EC08957B}" dt="2024-10-06T19:39:51.727" v="18007" actId="478"/>
          <ac:spMkLst>
            <pc:docMk/>
            <pc:sldMk cId="2188161379" sldId="438"/>
            <ac:spMk id="27" creationId="{4686B8D4-729F-334E-08AC-C833A323A98E}"/>
          </ac:spMkLst>
        </pc:spChg>
        <pc:spChg chg="add del mod">
          <ac:chgData name="Juan Raúl Padrón Griffe" userId="385cb459f0ad6e5a" providerId="LiveId" clId="{4C21E65C-3DA1-42AC-8616-8D49EC08957B}" dt="2024-10-06T19:42:48.143" v="18096" actId="478"/>
          <ac:spMkLst>
            <pc:docMk/>
            <pc:sldMk cId="2188161379" sldId="438"/>
            <ac:spMk id="28" creationId="{92152196-C811-797C-5192-0F65621D67AE}"/>
          </ac:spMkLst>
        </pc:spChg>
        <pc:spChg chg="add del mod">
          <ac:chgData name="Juan Raúl Padrón Griffe" userId="385cb459f0ad6e5a" providerId="LiveId" clId="{4C21E65C-3DA1-42AC-8616-8D49EC08957B}" dt="2024-10-06T19:40:01.568" v="18011" actId="478"/>
          <ac:spMkLst>
            <pc:docMk/>
            <pc:sldMk cId="2188161379" sldId="438"/>
            <ac:spMk id="30" creationId="{F34E96A5-4D9F-5E18-BAA0-735AD843F73C}"/>
          </ac:spMkLst>
        </pc:spChg>
        <pc:picChg chg="mod">
          <ac:chgData name="Juan Raúl Padrón Griffe" userId="385cb459f0ad6e5a" providerId="LiveId" clId="{4C21E65C-3DA1-42AC-8616-8D49EC08957B}" dt="2024-10-06T20:15:02.271" v="18302" actId="1076"/>
          <ac:picMkLst>
            <pc:docMk/>
            <pc:sldMk cId="2188161379" sldId="438"/>
            <ac:picMk id="3" creationId="{4657B7F5-6AC6-FF6F-5B4D-939B28D81545}"/>
          </ac:picMkLst>
        </pc:picChg>
        <pc:picChg chg="add mod">
          <ac:chgData name="Juan Raúl Padrón Griffe" userId="385cb459f0ad6e5a" providerId="LiveId" clId="{4C21E65C-3DA1-42AC-8616-8D49EC08957B}" dt="2024-10-06T19:39:44.491" v="18006"/>
          <ac:picMkLst>
            <pc:docMk/>
            <pc:sldMk cId="2188161379" sldId="438"/>
            <ac:picMk id="5" creationId="{9D039C4E-969A-FC2C-FA39-E014FC0C43E3}"/>
          </ac:picMkLst>
        </pc:picChg>
        <pc:picChg chg="del">
          <ac:chgData name="Juan Raúl Padrón Griffe" userId="385cb459f0ad6e5a" providerId="LiveId" clId="{4C21E65C-3DA1-42AC-8616-8D49EC08957B}" dt="2024-10-06T19:38:36.852" v="18003" actId="478"/>
          <ac:picMkLst>
            <pc:docMk/>
            <pc:sldMk cId="2188161379" sldId="438"/>
            <ac:picMk id="8" creationId="{2BB51C79-451C-53C5-4DE2-BFC13B9D7800}"/>
          </ac:picMkLst>
        </pc:picChg>
        <pc:picChg chg="add del mod">
          <ac:chgData name="Juan Raúl Padrón Griffe" userId="385cb459f0ad6e5a" providerId="LiveId" clId="{4C21E65C-3DA1-42AC-8616-8D49EC08957B}" dt="2024-10-06T19:39:53.210" v="18008" actId="478"/>
          <ac:picMkLst>
            <pc:docMk/>
            <pc:sldMk cId="2188161379" sldId="438"/>
            <ac:picMk id="22" creationId="{E70899E5-34EA-3556-9D54-7AF0E21B0959}"/>
          </ac:picMkLst>
        </pc:picChg>
        <pc:picChg chg="add del mod">
          <ac:chgData name="Juan Raúl Padrón Griffe" userId="385cb459f0ad6e5a" providerId="LiveId" clId="{4C21E65C-3DA1-42AC-8616-8D49EC08957B}" dt="2024-10-06T19:42:46.787" v="18095" actId="478"/>
          <ac:picMkLst>
            <pc:docMk/>
            <pc:sldMk cId="2188161379" sldId="438"/>
            <ac:picMk id="29" creationId="{66E61ED1-CCA2-D170-58F3-F025DDDCDD63}"/>
          </ac:picMkLst>
        </pc:picChg>
        <pc:cxnChg chg="add del">
          <ac:chgData name="Juan Raúl Padrón Griffe" userId="385cb459f0ad6e5a" providerId="LiveId" clId="{4C21E65C-3DA1-42AC-8616-8D49EC08957B}" dt="2024-10-06T19:45:10.791" v="18105" actId="11529"/>
          <ac:cxnSpMkLst>
            <pc:docMk/>
            <pc:sldMk cId="2188161379" sldId="438"/>
            <ac:cxnSpMk id="32" creationId="{B2245EA8-61EE-2F70-AFE1-71EB22EC00B0}"/>
          </ac:cxnSpMkLst>
        </pc:cxnChg>
        <pc:cxnChg chg="add del">
          <ac:chgData name="Juan Raúl Padrón Griffe" userId="385cb459f0ad6e5a" providerId="LiveId" clId="{4C21E65C-3DA1-42AC-8616-8D49EC08957B}" dt="2024-10-06T19:49:17.405" v="18233" actId="478"/>
          <ac:cxnSpMkLst>
            <pc:docMk/>
            <pc:sldMk cId="2188161379" sldId="438"/>
            <ac:cxnSpMk id="34" creationId="{17ED0AC4-6EE2-E94E-EAA2-34E65E64E294}"/>
          </ac:cxnSpMkLst>
        </pc:cxnChg>
        <pc:cxnChg chg="add del mod">
          <ac:chgData name="Juan Raúl Padrón Griffe" userId="385cb459f0ad6e5a" providerId="LiveId" clId="{4C21E65C-3DA1-42AC-8616-8D49EC08957B}" dt="2024-10-06T20:01:45.785" v="18276" actId="478"/>
          <ac:cxnSpMkLst>
            <pc:docMk/>
            <pc:sldMk cId="2188161379" sldId="438"/>
            <ac:cxnSpMk id="35" creationId="{D0395852-E0BA-F973-5B2C-1AFAF6F10432}"/>
          </ac:cxnSpMkLst>
        </pc:cxnChg>
        <pc:cxnChg chg="add del mod">
          <ac:chgData name="Juan Raúl Padrón Griffe" userId="385cb459f0ad6e5a" providerId="LiveId" clId="{4C21E65C-3DA1-42AC-8616-8D49EC08957B}" dt="2024-10-06T19:49:57.499" v="18240" actId="478"/>
          <ac:cxnSpMkLst>
            <pc:docMk/>
            <pc:sldMk cId="2188161379" sldId="438"/>
            <ac:cxnSpMk id="36" creationId="{844D21FB-2307-BF80-8793-FF120D2998D9}"/>
          </ac:cxnSpMkLst>
        </pc:cxnChg>
        <pc:cxnChg chg="add del mod">
          <ac:chgData name="Juan Raúl Padrón Griffe" userId="385cb459f0ad6e5a" providerId="LiveId" clId="{4C21E65C-3DA1-42AC-8616-8D49EC08957B}" dt="2024-10-06T19:49:20.091" v="18234" actId="478"/>
          <ac:cxnSpMkLst>
            <pc:docMk/>
            <pc:sldMk cId="2188161379" sldId="438"/>
            <ac:cxnSpMk id="44" creationId="{7612827B-BD61-E84E-BD2C-9FFD4C90C52B}"/>
          </ac:cxnSpMkLst>
        </pc:cxnChg>
        <pc:cxnChg chg="add del mod">
          <ac:chgData name="Juan Raúl Padrón Griffe" userId="385cb459f0ad6e5a" providerId="LiveId" clId="{4C21E65C-3DA1-42AC-8616-8D49EC08957B}" dt="2024-10-06T20:01:45.785" v="18276" actId="478"/>
          <ac:cxnSpMkLst>
            <pc:docMk/>
            <pc:sldMk cId="2188161379" sldId="438"/>
            <ac:cxnSpMk id="47" creationId="{E35EBD96-6708-2AAD-3D17-842619157151}"/>
          </ac:cxnSpMkLst>
        </pc:cxnChg>
        <pc:cxnChg chg="add del mod">
          <ac:chgData name="Juan Raúl Padrón Griffe" userId="385cb459f0ad6e5a" providerId="LiveId" clId="{4C21E65C-3DA1-42AC-8616-8D49EC08957B}" dt="2024-10-06T20:01:45.785" v="18276" actId="478"/>
          <ac:cxnSpMkLst>
            <pc:docMk/>
            <pc:sldMk cId="2188161379" sldId="438"/>
            <ac:cxnSpMk id="50" creationId="{210C08AD-505A-FC7B-C2B6-E31B0FA4FF92}"/>
          </ac:cxnSpMkLst>
        </pc:cxnChg>
        <pc:cxnChg chg="add del mod">
          <ac:chgData name="Juan Raúl Padrón Griffe" userId="385cb459f0ad6e5a" providerId="LiveId" clId="{4C21E65C-3DA1-42AC-8616-8D49EC08957B}" dt="2024-10-06T20:01:45.785" v="18276" actId="478"/>
          <ac:cxnSpMkLst>
            <pc:docMk/>
            <pc:sldMk cId="2188161379" sldId="438"/>
            <ac:cxnSpMk id="52" creationId="{2786440F-E7F0-B8C3-3B39-34DF86E50F30}"/>
          </ac:cxnSpMkLst>
        </pc:cxnChg>
        <pc:cxnChg chg="add mod">
          <ac:chgData name="Juan Raúl Padrón Griffe" userId="385cb459f0ad6e5a" providerId="LiveId" clId="{4C21E65C-3DA1-42AC-8616-8D49EC08957B}" dt="2024-10-06T20:15:02.271" v="18302" actId="1076"/>
          <ac:cxnSpMkLst>
            <pc:docMk/>
            <pc:sldMk cId="2188161379" sldId="438"/>
            <ac:cxnSpMk id="53" creationId="{7D1A9169-F868-9183-FA73-20B4DBE9FF7E}"/>
          </ac:cxnSpMkLst>
        </pc:cxnChg>
        <pc:cxnChg chg="add mod">
          <ac:chgData name="Juan Raúl Padrón Griffe" userId="385cb459f0ad6e5a" providerId="LiveId" clId="{4C21E65C-3DA1-42AC-8616-8D49EC08957B}" dt="2024-10-06T20:15:02.271" v="18302" actId="1076"/>
          <ac:cxnSpMkLst>
            <pc:docMk/>
            <pc:sldMk cId="2188161379" sldId="438"/>
            <ac:cxnSpMk id="55" creationId="{9961A4CD-6E30-6DEA-4D12-19F9892848A1}"/>
          </ac:cxnSpMkLst>
        </pc:cxnChg>
        <pc:cxnChg chg="add mod">
          <ac:chgData name="Juan Raúl Padrón Griffe" userId="385cb459f0ad6e5a" providerId="LiveId" clId="{4C21E65C-3DA1-42AC-8616-8D49EC08957B}" dt="2024-10-06T20:15:02.271" v="18302" actId="1076"/>
          <ac:cxnSpMkLst>
            <pc:docMk/>
            <pc:sldMk cId="2188161379" sldId="438"/>
            <ac:cxnSpMk id="57" creationId="{9100B135-9982-B054-D5CF-9EA44DD0E654}"/>
          </ac:cxnSpMkLst>
        </pc:cxnChg>
      </pc:sldChg>
      <pc:sldChg chg="addSp delSp modSp add del mod ord modTransition addAnim delAnim">
        <pc:chgData name="Juan Raúl Padrón Griffe" userId="385cb459f0ad6e5a" providerId="LiveId" clId="{4C21E65C-3DA1-42AC-8616-8D49EC08957B}" dt="2024-10-07T13:22:46.536" v="20152" actId="47"/>
        <pc:sldMkLst>
          <pc:docMk/>
          <pc:sldMk cId="3119274743" sldId="439"/>
        </pc:sldMkLst>
        <pc:spChg chg="del">
          <ac:chgData name="Juan Raúl Padrón Griffe" userId="385cb459f0ad6e5a" providerId="LiveId" clId="{4C21E65C-3DA1-42AC-8616-8D49EC08957B}" dt="2024-10-06T20:05:30.386" v="18287" actId="478"/>
          <ac:spMkLst>
            <pc:docMk/>
            <pc:sldMk cId="3119274743" sldId="439"/>
            <ac:spMk id="19" creationId="{098AD187-387C-7BFC-C945-EDC337F34A43}"/>
          </ac:spMkLst>
        </pc:spChg>
        <pc:spChg chg="del">
          <ac:chgData name="Juan Raúl Padrón Griffe" userId="385cb459f0ad6e5a" providerId="LiveId" clId="{4C21E65C-3DA1-42AC-8616-8D49EC08957B}" dt="2024-10-06T20:17:34.068" v="18310" actId="478"/>
          <ac:spMkLst>
            <pc:docMk/>
            <pc:sldMk cId="3119274743" sldId="439"/>
            <ac:spMk id="20" creationId="{C5E265CE-2EE6-5703-9D76-1A1D76A1B7D4}"/>
          </ac:spMkLst>
        </pc:spChg>
        <pc:spChg chg="del">
          <ac:chgData name="Juan Raúl Padrón Griffe" userId="385cb459f0ad6e5a" providerId="LiveId" clId="{4C21E65C-3DA1-42AC-8616-8D49EC08957B}" dt="2024-10-06T20:17:35.860" v="18311" actId="478"/>
          <ac:spMkLst>
            <pc:docMk/>
            <pc:sldMk cId="3119274743" sldId="439"/>
            <ac:spMk id="26" creationId="{71343E89-FFA4-3ED5-82CB-5CC8DD4340B9}"/>
          </ac:spMkLst>
        </pc:spChg>
        <pc:picChg chg="add del mod">
          <ac:chgData name="Juan Raúl Padrón Griffe" userId="385cb459f0ad6e5a" providerId="LiveId" clId="{4C21E65C-3DA1-42AC-8616-8D49EC08957B}" dt="2024-10-07T12:30:18.869" v="20016" actId="478"/>
          <ac:picMkLst>
            <pc:docMk/>
            <pc:sldMk cId="3119274743" sldId="439"/>
            <ac:picMk id="2" creationId="{D52894B7-594B-FB6C-8AA5-0976E1570821}"/>
          </ac:picMkLst>
        </pc:picChg>
        <pc:picChg chg="add del mod">
          <ac:chgData name="Juan Raúl Padrón Griffe" userId="385cb459f0ad6e5a" providerId="LiveId" clId="{4C21E65C-3DA1-42AC-8616-8D49EC08957B}" dt="2024-10-07T12:30:10.605" v="20014" actId="478"/>
          <ac:picMkLst>
            <pc:docMk/>
            <pc:sldMk cId="3119274743" sldId="439"/>
            <ac:picMk id="3" creationId="{4657B7F5-6AC6-FF6F-5B4D-939B28D81545}"/>
          </ac:picMkLst>
        </pc:picChg>
        <pc:cxnChg chg="add del mod">
          <ac:chgData name="Juan Raúl Padrón Griffe" userId="385cb459f0ad6e5a" providerId="LiveId" clId="{4C21E65C-3DA1-42AC-8616-8D49EC08957B}" dt="2024-10-07T12:30:06.906" v="20011" actId="478"/>
          <ac:cxnSpMkLst>
            <pc:docMk/>
            <pc:sldMk cId="3119274743" sldId="439"/>
            <ac:cxnSpMk id="35" creationId="{D0395852-E0BA-F973-5B2C-1AFAF6F10432}"/>
          </ac:cxnSpMkLst>
        </pc:cxnChg>
        <pc:cxnChg chg="add del mod">
          <ac:chgData name="Juan Raúl Padrón Griffe" userId="385cb459f0ad6e5a" providerId="LiveId" clId="{4C21E65C-3DA1-42AC-8616-8D49EC08957B}" dt="2024-10-07T12:30:06.906" v="20011" actId="478"/>
          <ac:cxnSpMkLst>
            <pc:docMk/>
            <pc:sldMk cId="3119274743" sldId="439"/>
            <ac:cxnSpMk id="47" creationId="{E35EBD96-6708-2AAD-3D17-842619157151}"/>
          </ac:cxnSpMkLst>
        </pc:cxnChg>
        <pc:cxnChg chg="add del mod">
          <ac:chgData name="Juan Raúl Padrón Griffe" userId="385cb459f0ad6e5a" providerId="LiveId" clId="{4C21E65C-3DA1-42AC-8616-8D49EC08957B}" dt="2024-10-07T12:30:06.906" v="20011" actId="478"/>
          <ac:cxnSpMkLst>
            <pc:docMk/>
            <pc:sldMk cId="3119274743" sldId="439"/>
            <ac:cxnSpMk id="50" creationId="{210C08AD-505A-FC7B-C2B6-E31B0FA4FF92}"/>
          </ac:cxnSpMkLst>
        </pc:cxnChg>
        <pc:cxnChg chg="add del mod">
          <ac:chgData name="Juan Raúl Padrón Griffe" userId="385cb459f0ad6e5a" providerId="LiveId" clId="{4C21E65C-3DA1-42AC-8616-8D49EC08957B}" dt="2024-10-07T12:30:06.906" v="20011" actId="478"/>
          <ac:cxnSpMkLst>
            <pc:docMk/>
            <pc:sldMk cId="3119274743" sldId="439"/>
            <ac:cxnSpMk id="52" creationId="{2786440F-E7F0-B8C3-3B39-34DF86E50F30}"/>
          </ac:cxnSpMkLst>
        </pc:cxnChg>
        <pc:cxnChg chg="del">
          <ac:chgData name="Juan Raúl Padrón Griffe" userId="385cb459f0ad6e5a" providerId="LiveId" clId="{4C21E65C-3DA1-42AC-8616-8D49EC08957B}" dt="2024-10-06T20:05:12.369" v="18285" actId="478"/>
          <ac:cxnSpMkLst>
            <pc:docMk/>
            <pc:sldMk cId="3119274743" sldId="439"/>
            <ac:cxnSpMk id="53" creationId="{7D1A9169-F868-9183-FA73-20B4DBE9FF7E}"/>
          </ac:cxnSpMkLst>
        </pc:cxnChg>
        <pc:cxnChg chg="del">
          <ac:chgData name="Juan Raúl Padrón Griffe" userId="385cb459f0ad6e5a" providerId="LiveId" clId="{4C21E65C-3DA1-42AC-8616-8D49EC08957B}" dt="2024-10-06T20:05:09.630" v="18284" actId="478"/>
          <ac:cxnSpMkLst>
            <pc:docMk/>
            <pc:sldMk cId="3119274743" sldId="439"/>
            <ac:cxnSpMk id="55" creationId="{9961A4CD-6E30-6DEA-4D12-19F9892848A1}"/>
          </ac:cxnSpMkLst>
        </pc:cxnChg>
        <pc:cxnChg chg="del">
          <ac:chgData name="Juan Raúl Padrón Griffe" userId="385cb459f0ad6e5a" providerId="LiveId" clId="{4C21E65C-3DA1-42AC-8616-8D49EC08957B}" dt="2024-10-06T20:05:15.699" v="18286" actId="478"/>
          <ac:cxnSpMkLst>
            <pc:docMk/>
            <pc:sldMk cId="3119274743" sldId="439"/>
            <ac:cxnSpMk id="57" creationId="{9100B135-9982-B054-D5CF-9EA44DD0E654}"/>
          </ac:cxnSpMkLst>
        </pc:cxnChg>
      </pc:sldChg>
      <pc:sldChg chg="addSp delSp modSp add del mod modAnim">
        <pc:chgData name="Juan Raúl Padrón Griffe" userId="385cb459f0ad6e5a" providerId="LiveId" clId="{4C21E65C-3DA1-42AC-8616-8D49EC08957B}" dt="2024-10-07T13:22:51.490" v="20154" actId="47"/>
        <pc:sldMkLst>
          <pc:docMk/>
          <pc:sldMk cId="4272008210" sldId="440"/>
        </pc:sldMkLst>
        <pc:spChg chg="mod">
          <ac:chgData name="Juan Raúl Padrón Griffe" userId="385cb459f0ad6e5a" providerId="LiveId" clId="{4C21E65C-3DA1-42AC-8616-8D49EC08957B}" dt="2024-10-06T20:09:12.229" v="18290" actId="692"/>
          <ac:spMkLst>
            <pc:docMk/>
            <pc:sldMk cId="4272008210" sldId="440"/>
            <ac:spMk id="20" creationId="{C5E265CE-2EE6-5703-9D76-1A1D76A1B7D4}"/>
          </ac:spMkLst>
        </pc:spChg>
        <pc:spChg chg="mod">
          <ac:chgData name="Juan Raúl Padrón Griffe" userId="385cb459f0ad6e5a" providerId="LiveId" clId="{4C21E65C-3DA1-42AC-8616-8D49EC08957B}" dt="2024-10-06T20:13:20.250" v="18300" actId="692"/>
          <ac:spMkLst>
            <pc:docMk/>
            <pc:sldMk cId="4272008210" sldId="440"/>
            <ac:spMk id="26" creationId="{71343E89-FFA4-3ED5-82CB-5CC8DD4340B9}"/>
          </ac:spMkLst>
        </pc:spChg>
        <pc:picChg chg="mod">
          <ac:chgData name="Juan Raúl Padrón Griffe" userId="385cb459f0ad6e5a" providerId="LiveId" clId="{4C21E65C-3DA1-42AC-8616-8D49EC08957B}" dt="2024-10-06T20:16:11.259" v="18308" actId="1076"/>
          <ac:picMkLst>
            <pc:docMk/>
            <pc:sldMk cId="4272008210" sldId="440"/>
            <ac:picMk id="3" creationId="{4657B7F5-6AC6-FF6F-5B4D-939B28D81545}"/>
          </ac:picMkLst>
        </pc:picChg>
        <pc:cxnChg chg="add mod">
          <ac:chgData name="Juan Raúl Padrón Griffe" userId="385cb459f0ad6e5a" providerId="LiveId" clId="{4C21E65C-3DA1-42AC-8616-8D49EC08957B}" dt="2024-10-06T20:16:11.259" v="18308" actId="1076"/>
          <ac:cxnSpMkLst>
            <pc:docMk/>
            <pc:sldMk cId="4272008210" sldId="440"/>
            <ac:cxnSpMk id="2" creationId="{45994FEC-95B4-F21F-ACFE-0687F9C156C7}"/>
          </ac:cxnSpMkLst>
        </pc:cxnChg>
        <pc:cxnChg chg="mod">
          <ac:chgData name="Juan Raúl Padrón Griffe" userId="385cb459f0ad6e5a" providerId="LiveId" clId="{4C21E65C-3DA1-42AC-8616-8D49EC08957B}" dt="2024-10-06T20:16:11.259" v="18308" actId="1076"/>
          <ac:cxnSpMkLst>
            <pc:docMk/>
            <pc:sldMk cId="4272008210" sldId="440"/>
            <ac:cxnSpMk id="53" creationId="{7D1A9169-F868-9183-FA73-20B4DBE9FF7E}"/>
          </ac:cxnSpMkLst>
        </pc:cxnChg>
        <pc:cxnChg chg="del">
          <ac:chgData name="Juan Raúl Padrón Griffe" userId="385cb459f0ad6e5a" providerId="LiveId" clId="{4C21E65C-3DA1-42AC-8616-8D49EC08957B}" dt="2024-10-06T20:15:17.623" v="18304" actId="478"/>
          <ac:cxnSpMkLst>
            <pc:docMk/>
            <pc:sldMk cId="4272008210" sldId="440"/>
            <ac:cxnSpMk id="55" creationId="{9961A4CD-6E30-6DEA-4D12-19F9892848A1}"/>
          </ac:cxnSpMkLst>
        </pc:cxnChg>
        <pc:cxnChg chg="del">
          <ac:chgData name="Juan Raúl Padrón Griffe" userId="385cb459f0ad6e5a" providerId="LiveId" clId="{4C21E65C-3DA1-42AC-8616-8D49EC08957B}" dt="2024-10-06T20:15:15.402" v="18303" actId="478"/>
          <ac:cxnSpMkLst>
            <pc:docMk/>
            <pc:sldMk cId="4272008210" sldId="440"/>
            <ac:cxnSpMk id="57" creationId="{9100B135-9982-B054-D5CF-9EA44DD0E654}"/>
          </ac:cxnSpMkLst>
        </pc:cxnChg>
      </pc:sldChg>
      <pc:sldChg chg="addSp delSp modSp add del mod modShow">
        <pc:chgData name="Juan Raúl Padrón Griffe" userId="385cb459f0ad6e5a" providerId="LiveId" clId="{4C21E65C-3DA1-42AC-8616-8D49EC08957B}" dt="2024-10-07T13:30:04.578" v="20178" actId="47"/>
        <pc:sldMkLst>
          <pc:docMk/>
          <pc:sldMk cId="702144257" sldId="441"/>
        </pc:sldMkLst>
        <pc:spChg chg="add del mod">
          <ac:chgData name="Juan Raúl Padrón Griffe" userId="385cb459f0ad6e5a" providerId="LiveId" clId="{4C21E65C-3DA1-42AC-8616-8D49EC08957B}" dt="2024-10-07T10:09:08.196" v="19458" actId="478"/>
          <ac:spMkLst>
            <pc:docMk/>
            <pc:sldMk cId="702144257" sldId="441"/>
            <ac:spMk id="2" creationId="{0FF14DC4-F58A-8D55-6510-33F8E79E0E4A}"/>
          </ac:spMkLst>
        </pc:spChg>
        <pc:spChg chg="del">
          <ac:chgData name="Juan Raúl Padrón Griffe" userId="385cb459f0ad6e5a" providerId="LiveId" clId="{4C21E65C-3DA1-42AC-8616-8D49EC08957B}" dt="2024-10-07T08:37:09.066" v="18761" actId="478"/>
          <ac:spMkLst>
            <pc:docMk/>
            <pc:sldMk cId="702144257" sldId="441"/>
            <ac:spMk id="2" creationId="{16B1F09B-38D2-C998-0E21-BFC2D601B199}"/>
          </ac:spMkLst>
        </pc:spChg>
        <pc:spChg chg="add del mod">
          <ac:chgData name="Juan Raúl Padrón Griffe" userId="385cb459f0ad6e5a" providerId="LiveId" clId="{4C21E65C-3DA1-42AC-8616-8D49EC08957B}" dt="2024-10-07T10:09:43.990" v="19467" actId="478"/>
          <ac:spMkLst>
            <pc:docMk/>
            <pc:sldMk cId="702144257" sldId="441"/>
            <ac:spMk id="5" creationId="{77006D8F-2AEE-F3E0-92FD-51063CBBA4C3}"/>
          </ac:spMkLst>
        </pc:spChg>
        <pc:spChg chg="add del mod">
          <ac:chgData name="Juan Raúl Padrón Griffe" userId="385cb459f0ad6e5a" providerId="LiveId" clId="{4C21E65C-3DA1-42AC-8616-8D49EC08957B}" dt="2024-10-07T10:10:29.984" v="19475" actId="478"/>
          <ac:spMkLst>
            <pc:docMk/>
            <pc:sldMk cId="702144257" sldId="441"/>
            <ac:spMk id="6" creationId="{D0B94790-D520-3984-7597-4BF59C68BBC6}"/>
          </ac:spMkLst>
        </pc:spChg>
        <pc:spChg chg="del mod">
          <ac:chgData name="Juan Raúl Padrón Griffe" userId="385cb459f0ad6e5a" providerId="LiveId" clId="{4C21E65C-3DA1-42AC-8616-8D49EC08957B}" dt="2024-10-07T08:41:35.820" v="18814" actId="478"/>
          <ac:spMkLst>
            <pc:docMk/>
            <pc:sldMk cId="702144257" sldId="441"/>
            <ac:spMk id="8" creationId="{5C35B11F-1E20-11D0-B3F2-4ABF4CB89963}"/>
          </ac:spMkLst>
        </pc:spChg>
        <pc:spChg chg="add del mod">
          <ac:chgData name="Juan Raúl Padrón Griffe" userId="385cb459f0ad6e5a" providerId="LiveId" clId="{4C21E65C-3DA1-42AC-8616-8D49EC08957B}" dt="2024-10-07T10:11:08.675" v="19483" actId="478"/>
          <ac:spMkLst>
            <pc:docMk/>
            <pc:sldMk cId="702144257" sldId="441"/>
            <ac:spMk id="8" creationId="{A80B3CE8-6A99-0AE4-5F61-2CF2D6F12F08}"/>
          </ac:spMkLst>
        </pc:spChg>
        <pc:spChg chg="mod">
          <ac:chgData name="Juan Raúl Padrón Griffe" userId="385cb459f0ad6e5a" providerId="LiveId" clId="{4C21E65C-3DA1-42AC-8616-8D49EC08957B}" dt="2024-10-07T08:37:50.653" v="18766" actId="27803"/>
          <ac:spMkLst>
            <pc:docMk/>
            <pc:sldMk cId="702144257" sldId="441"/>
            <ac:spMk id="9" creationId="{C35E6B25-3EDB-5105-3EE0-7AFF330AA8E9}"/>
          </ac:spMkLst>
        </pc:spChg>
        <pc:spChg chg="mod">
          <ac:chgData name="Juan Raúl Padrón Griffe" userId="385cb459f0ad6e5a" providerId="LiveId" clId="{4C21E65C-3DA1-42AC-8616-8D49EC08957B}" dt="2024-10-07T08:37:50.653" v="18766" actId="27803"/>
          <ac:spMkLst>
            <pc:docMk/>
            <pc:sldMk cId="702144257" sldId="441"/>
            <ac:spMk id="10" creationId="{8C495833-D04A-D528-EADC-F2C54A9783D5}"/>
          </ac:spMkLst>
        </pc:spChg>
        <pc:spChg chg="mod">
          <ac:chgData name="Juan Raúl Padrón Griffe" userId="385cb459f0ad6e5a" providerId="LiveId" clId="{4C21E65C-3DA1-42AC-8616-8D49EC08957B}" dt="2024-10-07T08:37:50.653" v="18766" actId="27803"/>
          <ac:spMkLst>
            <pc:docMk/>
            <pc:sldMk cId="702144257" sldId="441"/>
            <ac:spMk id="11" creationId="{A4EB1E49-8D40-537B-350E-7AFCBFA0C274}"/>
          </ac:spMkLst>
        </pc:spChg>
        <pc:spChg chg="mod">
          <ac:chgData name="Juan Raúl Padrón Griffe" userId="385cb459f0ad6e5a" providerId="LiveId" clId="{4C21E65C-3DA1-42AC-8616-8D49EC08957B}" dt="2024-10-07T08:41:53.122" v="18815" actId="692"/>
          <ac:spMkLst>
            <pc:docMk/>
            <pc:sldMk cId="702144257" sldId="441"/>
            <ac:spMk id="12" creationId="{E95B903A-D8B3-D024-F566-38D9A7FE6098}"/>
          </ac:spMkLst>
        </pc:spChg>
        <pc:spChg chg="mod">
          <ac:chgData name="Juan Raúl Padrón Griffe" userId="385cb459f0ad6e5a" providerId="LiveId" clId="{4C21E65C-3DA1-42AC-8616-8D49EC08957B}" dt="2024-10-07T08:42:00.493" v="18816" actId="692"/>
          <ac:spMkLst>
            <pc:docMk/>
            <pc:sldMk cId="702144257" sldId="441"/>
            <ac:spMk id="13" creationId="{0A4A2714-CE3E-8D52-4F8C-89460F7F85D7}"/>
          </ac:spMkLst>
        </pc:spChg>
        <pc:spChg chg="mod">
          <ac:chgData name="Juan Raúl Padrón Griffe" userId="385cb459f0ad6e5a" providerId="LiveId" clId="{4C21E65C-3DA1-42AC-8616-8D49EC08957B}" dt="2024-10-07T08:37:50.653" v="18766" actId="27803"/>
          <ac:spMkLst>
            <pc:docMk/>
            <pc:sldMk cId="702144257" sldId="441"/>
            <ac:spMk id="15" creationId="{8167C1BF-B289-D929-66C2-478D9B8F9CD7}"/>
          </ac:spMkLst>
        </pc:spChg>
        <pc:spChg chg="mod">
          <ac:chgData name="Juan Raúl Padrón Griffe" userId="385cb459f0ad6e5a" providerId="LiveId" clId="{4C21E65C-3DA1-42AC-8616-8D49EC08957B}" dt="2024-10-07T09:44:08.081" v="19267" actId="14100"/>
          <ac:spMkLst>
            <pc:docMk/>
            <pc:sldMk cId="702144257" sldId="441"/>
            <ac:spMk id="17" creationId="{CD58FBD6-49EB-FC29-49CD-F380F2024A61}"/>
          </ac:spMkLst>
        </pc:spChg>
        <pc:spChg chg="mod">
          <ac:chgData name="Juan Raúl Padrón Griffe" userId="385cb459f0ad6e5a" providerId="LiveId" clId="{4C21E65C-3DA1-42AC-8616-8D49EC08957B}" dt="2024-10-07T09:44:14.739" v="19268" actId="14100"/>
          <ac:spMkLst>
            <pc:docMk/>
            <pc:sldMk cId="702144257" sldId="441"/>
            <ac:spMk id="18" creationId="{AC6FBDEE-1480-B70B-B550-6BE7E94A4FC5}"/>
          </ac:spMkLst>
        </pc:spChg>
        <pc:spChg chg="mod">
          <ac:chgData name="Juan Raúl Padrón Griffe" userId="385cb459f0ad6e5a" providerId="LiveId" clId="{4C21E65C-3DA1-42AC-8616-8D49EC08957B}" dt="2024-10-07T09:44:21.532" v="19269" actId="14100"/>
          <ac:spMkLst>
            <pc:docMk/>
            <pc:sldMk cId="702144257" sldId="441"/>
            <ac:spMk id="19" creationId="{72B07780-4F79-C8A7-145B-F5A467A7CBF8}"/>
          </ac:spMkLst>
        </pc:spChg>
        <pc:spChg chg="mod">
          <ac:chgData name="Juan Raúl Padrón Griffe" userId="385cb459f0ad6e5a" providerId="LiveId" clId="{4C21E65C-3DA1-42AC-8616-8D49EC08957B}" dt="2024-10-07T09:44:26.969" v="19270" actId="14100"/>
          <ac:spMkLst>
            <pc:docMk/>
            <pc:sldMk cId="702144257" sldId="441"/>
            <ac:spMk id="20" creationId="{1EEA699C-EE15-457E-C4F2-3DA4F42874CF}"/>
          </ac:spMkLst>
        </pc:spChg>
        <pc:spChg chg="mod">
          <ac:chgData name="Juan Raúl Padrón Griffe" userId="385cb459f0ad6e5a" providerId="LiveId" clId="{4C21E65C-3DA1-42AC-8616-8D49EC08957B}" dt="2024-10-07T09:44:32.638" v="19271" actId="14100"/>
          <ac:spMkLst>
            <pc:docMk/>
            <pc:sldMk cId="702144257" sldId="441"/>
            <ac:spMk id="21" creationId="{39B3DC85-D485-3DAE-536A-F71647F91080}"/>
          </ac:spMkLst>
        </pc:spChg>
        <pc:spChg chg="mod">
          <ac:chgData name="Juan Raúl Padrón Griffe" userId="385cb459f0ad6e5a" providerId="LiveId" clId="{4C21E65C-3DA1-42AC-8616-8D49EC08957B}" dt="2024-10-07T09:45:39.582" v="19283" actId="1076"/>
          <ac:spMkLst>
            <pc:docMk/>
            <pc:sldMk cId="702144257" sldId="441"/>
            <ac:spMk id="22" creationId="{8C4D71EB-B2F5-8029-3BF0-07F88D0BC403}"/>
          </ac:spMkLst>
        </pc:spChg>
        <pc:spChg chg="mod">
          <ac:chgData name="Juan Raúl Padrón Griffe" userId="385cb459f0ad6e5a" providerId="LiveId" clId="{4C21E65C-3DA1-42AC-8616-8D49EC08957B}" dt="2024-10-07T09:44:59.632" v="19278" actId="14100"/>
          <ac:spMkLst>
            <pc:docMk/>
            <pc:sldMk cId="702144257" sldId="441"/>
            <ac:spMk id="23" creationId="{1EDDB2FA-237B-4B74-7106-1EA5DA98AD71}"/>
          </ac:spMkLst>
        </pc:spChg>
        <pc:spChg chg="mod">
          <ac:chgData name="Juan Raúl Padrón Griffe" userId="385cb459f0ad6e5a" providerId="LiveId" clId="{4C21E65C-3DA1-42AC-8616-8D49EC08957B}" dt="2024-10-07T09:45:11.996" v="19279" actId="14100"/>
          <ac:spMkLst>
            <pc:docMk/>
            <pc:sldMk cId="702144257" sldId="441"/>
            <ac:spMk id="24" creationId="{907D4C8B-E061-0C01-51D7-77E6E464E71F}"/>
          </ac:spMkLst>
        </pc:spChg>
        <pc:spChg chg="mod">
          <ac:chgData name="Juan Raúl Padrón Griffe" userId="385cb459f0ad6e5a" providerId="LiveId" clId="{4C21E65C-3DA1-42AC-8616-8D49EC08957B}" dt="2024-10-07T09:45:17.865" v="19280" actId="14100"/>
          <ac:spMkLst>
            <pc:docMk/>
            <pc:sldMk cId="702144257" sldId="441"/>
            <ac:spMk id="25" creationId="{615C5E03-310D-55FE-4583-E1F7713DF3E5}"/>
          </ac:spMkLst>
        </pc:spChg>
        <pc:spChg chg="mod">
          <ac:chgData name="Juan Raúl Padrón Griffe" userId="385cb459f0ad6e5a" providerId="LiveId" clId="{4C21E65C-3DA1-42AC-8616-8D49EC08957B}" dt="2024-10-07T08:37:50.653" v="18766" actId="27803"/>
          <ac:spMkLst>
            <pc:docMk/>
            <pc:sldMk cId="702144257" sldId="441"/>
            <ac:spMk id="26" creationId="{968AD85F-C760-13E9-8DA4-27642AA7523D}"/>
          </ac:spMkLst>
        </pc:spChg>
        <pc:spChg chg="mod">
          <ac:chgData name="Juan Raúl Padrón Griffe" userId="385cb459f0ad6e5a" providerId="LiveId" clId="{4C21E65C-3DA1-42AC-8616-8D49EC08957B}" dt="2024-10-07T08:37:50.653" v="18766" actId="27803"/>
          <ac:spMkLst>
            <pc:docMk/>
            <pc:sldMk cId="702144257" sldId="441"/>
            <ac:spMk id="27" creationId="{FA916945-D974-9616-9D6E-6DF2149D7355}"/>
          </ac:spMkLst>
        </pc:spChg>
        <pc:spChg chg="mod">
          <ac:chgData name="Juan Raúl Padrón Griffe" userId="385cb459f0ad6e5a" providerId="LiveId" clId="{4C21E65C-3DA1-42AC-8616-8D49EC08957B}" dt="2024-10-07T08:37:50.653" v="18766" actId="27803"/>
          <ac:spMkLst>
            <pc:docMk/>
            <pc:sldMk cId="702144257" sldId="441"/>
            <ac:spMk id="28" creationId="{E6B24424-FB56-D581-9B2C-B9BAFA467DF2}"/>
          </ac:spMkLst>
        </pc:spChg>
        <pc:spChg chg="mod">
          <ac:chgData name="Juan Raúl Padrón Griffe" userId="385cb459f0ad6e5a" providerId="LiveId" clId="{4C21E65C-3DA1-42AC-8616-8D49EC08957B}" dt="2024-10-07T08:37:50.653" v="18766" actId="27803"/>
          <ac:spMkLst>
            <pc:docMk/>
            <pc:sldMk cId="702144257" sldId="441"/>
            <ac:spMk id="29" creationId="{03C1E71E-7FFB-CE80-D220-294BAF18BB0C}"/>
          </ac:spMkLst>
        </pc:spChg>
        <pc:spChg chg="mod">
          <ac:chgData name="Juan Raúl Padrón Griffe" userId="385cb459f0ad6e5a" providerId="LiveId" clId="{4C21E65C-3DA1-42AC-8616-8D49EC08957B}" dt="2024-10-07T08:37:50.653" v="18766" actId="27803"/>
          <ac:spMkLst>
            <pc:docMk/>
            <pc:sldMk cId="702144257" sldId="441"/>
            <ac:spMk id="30" creationId="{3C866502-CA40-B57C-CE3B-039082DE209B}"/>
          </ac:spMkLst>
        </pc:spChg>
        <pc:spChg chg="mod">
          <ac:chgData name="Juan Raúl Padrón Griffe" userId="385cb459f0ad6e5a" providerId="LiveId" clId="{4C21E65C-3DA1-42AC-8616-8D49EC08957B}" dt="2024-10-07T08:37:50.653" v="18766" actId="27803"/>
          <ac:spMkLst>
            <pc:docMk/>
            <pc:sldMk cId="702144257" sldId="441"/>
            <ac:spMk id="31" creationId="{2FFCE0FE-585A-3CFF-54A3-764E1FA31BA0}"/>
          </ac:spMkLst>
        </pc:spChg>
        <pc:spChg chg="mod">
          <ac:chgData name="Juan Raúl Padrón Griffe" userId="385cb459f0ad6e5a" providerId="LiveId" clId="{4C21E65C-3DA1-42AC-8616-8D49EC08957B}" dt="2024-10-07T08:37:50.653" v="18766" actId="27803"/>
          <ac:spMkLst>
            <pc:docMk/>
            <pc:sldMk cId="702144257" sldId="441"/>
            <ac:spMk id="33" creationId="{0D7B28D4-EF30-BE0F-33D7-4A099EB68DB4}"/>
          </ac:spMkLst>
        </pc:spChg>
        <pc:spChg chg="mod">
          <ac:chgData name="Juan Raúl Padrón Griffe" userId="385cb459f0ad6e5a" providerId="LiveId" clId="{4C21E65C-3DA1-42AC-8616-8D49EC08957B}" dt="2024-10-07T08:37:50.653" v="18766" actId="27803"/>
          <ac:spMkLst>
            <pc:docMk/>
            <pc:sldMk cId="702144257" sldId="441"/>
            <ac:spMk id="34" creationId="{0A2209B1-ACC4-B897-4B97-B8589DF3060E}"/>
          </ac:spMkLst>
        </pc:spChg>
        <pc:spChg chg="mod">
          <ac:chgData name="Juan Raúl Padrón Griffe" userId="385cb459f0ad6e5a" providerId="LiveId" clId="{4C21E65C-3DA1-42AC-8616-8D49EC08957B}" dt="2024-10-07T08:37:50.653" v="18766" actId="27803"/>
          <ac:spMkLst>
            <pc:docMk/>
            <pc:sldMk cId="702144257" sldId="441"/>
            <ac:spMk id="35" creationId="{D64EC9C1-CC40-8E9D-48AB-AA945EFE4193}"/>
          </ac:spMkLst>
        </pc:spChg>
        <pc:spChg chg="mod">
          <ac:chgData name="Juan Raúl Padrón Griffe" userId="385cb459f0ad6e5a" providerId="LiveId" clId="{4C21E65C-3DA1-42AC-8616-8D49EC08957B}" dt="2024-10-07T08:37:50.653" v="18766" actId="27803"/>
          <ac:spMkLst>
            <pc:docMk/>
            <pc:sldMk cId="702144257" sldId="441"/>
            <ac:spMk id="36" creationId="{236A997E-BA20-3D02-F18A-A27528284C4C}"/>
          </ac:spMkLst>
        </pc:spChg>
        <pc:spChg chg="mod">
          <ac:chgData name="Juan Raúl Padrón Griffe" userId="385cb459f0ad6e5a" providerId="LiveId" clId="{4C21E65C-3DA1-42AC-8616-8D49EC08957B}" dt="2024-10-07T08:37:50.653" v="18766" actId="27803"/>
          <ac:spMkLst>
            <pc:docMk/>
            <pc:sldMk cId="702144257" sldId="441"/>
            <ac:spMk id="37" creationId="{C10494C1-D647-977B-BD6B-10C11853C337}"/>
          </ac:spMkLst>
        </pc:spChg>
        <pc:spChg chg="mod">
          <ac:chgData name="Juan Raúl Padrón Griffe" userId="385cb459f0ad6e5a" providerId="LiveId" clId="{4C21E65C-3DA1-42AC-8616-8D49EC08957B}" dt="2024-10-07T08:37:50.653" v="18766" actId="27803"/>
          <ac:spMkLst>
            <pc:docMk/>
            <pc:sldMk cId="702144257" sldId="441"/>
            <ac:spMk id="38" creationId="{A8571AD9-0D3A-A344-B50F-9682A96E86BB}"/>
          </ac:spMkLst>
        </pc:spChg>
        <pc:spChg chg="mod">
          <ac:chgData name="Juan Raúl Padrón Griffe" userId="385cb459f0ad6e5a" providerId="LiveId" clId="{4C21E65C-3DA1-42AC-8616-8D49EC08957B}" dt="2024-10-07T08:37:50.653" v="18766" actId="27803"/>
          <ac:spMkLst>
            <pc:docMk/>
            <pc:sldMk cId="702144257" sldId="441"/>
            <ac:spMk id="39" creationId="{E7B9A228-AF00-57C0-3370-58CBF7850B83}"/>
          </ac:spMkLst>
        </pc:spChg>
        <pc:spChg chg="mod">
          <ac:chgData name="Juan Raúl Padrón Griffe" userId="385cb459f0ad6e5a" providerId="LiveId" clId="{4C21E65C-3DA1-42AC-8616-8D49EC08957B}" dt="2024-10-07T08:37:50.653" v="18766" actId="27803"/>
          <ac:spMkLst>
            <pc:docMk/>
            <pc:sldMk cId="702144257" sldId="441"/>
            <ac:spMk id="40" creationId="{64E9697C-BE96-F12A-DD68-626CC3FD218A}"/>
          </ac:spMkLst>
        </pc:spChg>
        <pc:spChg chg="mod">
          <ac:chgData name="Juan Raúl Padrón Griffe" userId="385cb459f0ad6e5a" providerId="LiveId" clId="{4C21E65C-3DA1-42AC-8616-8D49EC08957B}" dt="2024-10-07T08:37:50.653" v="18766" actId="27803"/>
          <ac:spMkLst>
            <pc:docMk/>
            <pc:sldMk cId="702144257" sldId="441"/>
            <ac:spMk id="41" creationId="{F811608B-1AC8-5A4C-B87E-F9B71BC7FCCD}"/>
          </ac:spMkLst>
        </pc:spChg>
        <pc:spChg chg="mod">
          <ac:chgData name="Juan Raúl Padrón Griffe" userId="385cb459f0ad6e5a" providerId="LiveId" clId="{4C21E65C-3DA1-42AC-8616-8D49EC08957B}" dt="2024-10-07T08:37:50.653" v="18766" actId="27803"/>
          <ac:spMkLst>
            <pc:docMk/>
            <pc:sldMk cId="702144257" sldId="441"/>
            <ac:spMk id="42" creationId="{C0ADA6DD-44F8-70A3-FE15-93119DAC40F6}"/>
          </ac:spMkLst>
        </pc:spChg>
        <pc:spChg chg="mod">
          <ac:chgData name="Juan Raúl Padrón Griffe" userId="385cb459f0ad6e5a" providerId="LiveId" clId="{4C21E65C-3DA1-42AC-8616-8D49EC08957B}" dt="2024-10-07T08:37:50.653" v="18766" actId="27803"/>
          <ac:spMkLst>
            <pc:docMk/>
            <pc:sldMk cId="702144257" sldId="441"/>
            <ac:spMk id="43" creationId="{ABA388E3-1F4C-896F-FAC7-D35684182C09}"/>
          </ac:spMkLst>
        </pc:spChg>
        <pc:spChg chg="mod">
          <ac:chgData name="Juan Raúl Padrón Griffe" userId="385cb459f0ad6e5a" providerId="LiveId" clId="{4C21E65C-3DA1-42AC-8616-8D49EC08957B}" dt="2024-10-07T08:37:50.653" v="18766" actId="27803"/>
          <ac:spMkLst>
            <pc:docMk/>
            <pc:sldMk cId="702144257" sldId="441"/>
            <ac:spMk id="44" creationId="{1D1E51E7-F39E-0A8C-A99C-D3C7EB083AEF}"/>
          </ac:spMkLst>
        </pc:spChg>
        <pc:spChg chg="mod">
          <ac:chgData name="Juan Raúl Padrón Griffe" userId="385cb459f0ad6e5a" providerId="LiveId" clId="{4C21E65C-3DA1-42AC-8616-8D49EC08957B}" dt="2024-10-07T08:37:50.653" v="18766" actId="27803"/>
          <ac:spMkLst>
            <pc:docMk/>
            <pc:sldMk cId="702144257" sldId="441"/>
            <ac:spMk id="45" creationId="{F9B12DC9-9B70-7DF9-B078-125AA4E743DD}"/>
          </ac:spMkLst>
        </pc:spChg>
        <pc:spChg chg="mod">
          <ac:chgData name="Juan Raúl Padrón Griffe" userId="385cb459f0ad6e5a" providerId="LiveId" clId="{4C21E65C-3DA1-42AC-8616-8D49EC08957B}" dt="2024-10-07T08:37:50.653" v="18766" actId="27803"/>
          <ac:spMkLst>
            <pc:docMk/>
            <pc:sldMk cId="702144257" sldId="441"/>
            <ac:spMk id="46" creationId="{4EACC605-26CB-5D74-13B8-147400B74243}"/>
          </ac:spMkLst>
        </pc:spChg>
        <pc:spChg chg="mod">
          <ac:chgData name="Juan Raúl Padrón Griffe" userId="385cb459f0ad6e5a" providerId="LiveId" clId="{4C21E65C-3DA1-42AC-8616-8D49EC08957B}" dt="2024-10-07T08:37:50.653" v="18766" actId="27803"/>
          <ac:spMkLst>
            <pc:docMk/>
            <pc:sldMk cId="702144257" sldId="441"/>
            <ac:spMk id="47" creationId="{55E92D47-4907-8AEA-415A-C0BAD297C0CC}"/>
          </ac:spMkLst>
        </pc:spChg>
        <pc:spChg chg="mod">
          <ac:chgData name="Juan Raúl Padrón Griffe" userId="385cb459f0ad6e5a" providerId="LiveId" clId="{4C21E65C-3DA1-42AC-8616-8D49EC08957B}" dt="2024-10-07T08:37:50.653" v="18766" actId="27803"/>
          <ac:spMkLst>
            <pc:docMk/>
            <pc:sldMk cId="702144257" sldId="441"/>
            <ac:spMk id="48" creationId="{8BB2D3D8-277D-85F9-7F62-C9C6CCC8607D}"/>
          </ac:spMkLst>
        </pc:spChg>
        <pc:spChg chg="mod">
          <ac:chgData name="Juan Raúl Padrón Griffe" userId="385cb459f0ad6e5a" providerId="LiveId" clId="{4C21E65C-3DA1-42AC-8616-8D49EC08957B}" dt="2024-10-07T09:42:20.170" v="19258" actId="14100"/>
          <ac:spMkLst>
            <pc:docMk/>
            <pc:sldMk cId="702144257" sldId="441"/>
            <ac:spMk id="49" creationId="{85FEEB22-414F-6CC8-C23A-76E71EB43C09}"/>
          </ac:spMkLst>
        </pc:spChg>
        <pc:spChg chg="mod">
          <ac:chgData name="Juan Raúl Padrón Griffe" userId="385cb459f0ad6e5a" providerId="LiveId" clId="{4C21E65C-3DA1-42AC-8616-8D49EC08957B}" dt="2024-10-07T08:37:50.653" v="18766" actId="27803"/>
          <ac:spMkLst>
            <pc:docMk/>
            <pc:sldMk cId="702144257" sldId="441"/>
            <ac:spMk id="50" creationId="{AF18B2FE-4C52-28C2-E3D5-D16CE5EEDBEA}"/>
          </ac:spMkLst>
        </pc:spChg>
        <pc:spChg chg="mod">
          <ac:chgData name="Juan Raúl Padrón Griffe" userId="385cb459f0ad6e5a" providerId="LiveId" clId="{4C21E65C-3DA1-42AC-8616-8D49EC08957B}" dt="2024-10-07T08:44:37.167" v="18861" actId="692"/>
          <ac:spMkLst>
            <pc:docMk/>
            <pc:sldMk cId="702144257" sldId="441"/>
            <ac:spMk id="51" creationId="{9ADA44B5-1D7C-BAFF-03EE-8338940B4ADB}"/>
          </ac:spMkLst>
        </pc:spChg>
        <pc:spChg chg="mod">
          <ac:chgData name="Juan Raúl Padrón Griffe" userId="385cb459f0ad6e5a" providerId="LiveId" clId="{4C21E65C-3DA1-42AC-8616-8D49EC08957B}" dt="2024-10-07T08:44:31.481" v="18860" actId="692"/>
          <ac:spMkLst>
            <pc:docMk/>
            <pc:sldMk cId="702144257" sldId="441"/>
            <ac:spMk id="52" creationId="{60E6AEA2-B47F-5C7F-3866-40F6C352E92C}"/>
          </ac:spMkLst>
        </pc:spChg>
        <pc:spChg chg="mod">
          <ac:chgData name="Juan Raúl Padrón Griffe" userId="385cb459f0ad6e5a" providerId="LiveId" clId="{4C21E65C-3DA1-42AC-8616-8D49EC08957B}" dt="2024-10-07T08:37:50.653" v="18766" actId="27803"/>
          <ac:spMkLst>
            <pc:docMk/>
            <pc:sldMk cId="702144257" sldId="441"/>
            <ac:spMk id="53" creationId="{16365917-438D-AB2F-5C8E-4D198C97F393}"/>
          </ac:spMkLst>
        </pc:spChg>
        <pc:spChg chg="mod">
          <ac:chgData name="Juan Raúl Padrón Griffe" userId="385cb459f0ad6e5a" providerId="LiveId" clId="{4C21E65C-3DA1-42AC-8616-8D49EC08957B}" dt="2024-10-07T08:37:50.653" v="18766" actId="27803"/>
          <ac:spMkLst>
            <pc:docMk/>
            <pc:sldMk cId="702144257" sldId="441"/>
            <ac:spMk id="54" creationId="{DD4A96A9-F9B2-A867-0AE0-ED5869602484}"/>
          </ac:spMkLst>
        </pc:spChg>
        <pc:spChg chg="mod">
          <ac:chgData name="Juan Raúl Padrón Griffe" userId="385cb459f0ad6e5a" providerId="LiveId" clId="{4C21E65C-3DA1-42AC-8616-8D49EC08957B}" dt="2024-10-07T08:37:50.653" v="18766" actId="27803"/>
          <ac:spMkLst>
            <pc:docMk/>
            <pc:sldMk cId="702144257" sldId="441"/>
            <ac:spMk id="55" creationId="{5FD352E3-54FD-DBD1-A142-FB24E5B8200E}"/>
          </ac:spMkLst>
        </pc:spChg>
        <pc:spChg chg="mod">
          <ac:chgData name="Juan Raúl Padrón Griffe" userId="385cb459f0ad6e5a" providerId="LiveId" clId="{4C21E65C-3DA1-42AC-8616-8D49EC08957B}" dt="2024-10-07T08:37:50.653" v="18766" actId="27803"/>
          <ac:spMkLst>
            <pc:docMk/>
            <pc:sldMk cId="702144257" sldId="441"/>
            <ac:spMk id="56" creationId="{5AC6C994-4D62-93AD-C6D5-0A6B7933E002}"/>
          </ac:spMkLst>
        </pc:spChg>
        <pc:spChg chg="mod">
          <ac:chgData name="Juan Raúl Padrón Griffe" userId="385cb459f0ad6e5a" providerId="LiveId" clId="{4C21E65C-3DA1-42AC-8616-8D49EC08957B}" dt="2024-10-07T08:37:50.653" v="18766" actId="27803"/>
          <ac:spMkLst>
            <pc:docMk/>
            <pc:sldMk cId="702144257" sldId="441"/>
            <ac:spMk id="57" creationId="{4CE20CCC-4994-D883-93CD-30EDAB98E736}"/>
          </ac:spMkLst>
        </pc:spChg>
        <pc:spChg chg="mod">
          <ac:chgData name="Juan Raúl Padrón Griffe" userId="385cb459f0ad6e5a" providerId="LiveId" clId="{4C21E65C-3DA1-42AC-8616-8D49EC08957B}" dt="2024-10-07T08:37:50.653" v="18766" actId="27803"/>
          <ac:spMkLst>
            <pc:docMk/>
            <pc:sldMk cId="702144257" sldId="441"/>
            <ac:spMk id="58" creationId="{71E5B29E-091C-D8AA-94AB-30A27B650526}"/>
          </ac:spMkLst>
        </pc:spChg>
        <pc:spChg chg="mod">
          <ac:chgData name="Juan Raúl Padrón Griffe" userId="385cb459f0ad6e5a" providerId="LiveId" clId="{4C21E65C-3DA1-42AC-8616-8D49EC08957B}" dt="2024-10-07T08:37:50.653" v="18766" actId="27803"/>
          <ac:spMkLst>
            <pc:docMk/>
            <pc:sldMk cId="702144257" sldId="441"/>
            <ac:spMk id="59" creationId="{E458FC96-C88D-84CD-9902-736440A9E187}"/>
          </ac:spMkLst>
        </pc:spChg>
        <pc:spChg chg="mod">
          <ac:chgData name="Juan Raúl Padrón Griffe" userId="385cb459f0ad6e5a" providerId="LiveId" clId="{4C21E65C-3DA1-42AC-8616-8D49EC08957B}" dt="2024-10-07T08:37:50.653" v="18766" actId="27803"/>
          <ac:spMkLst>
            <pc:docMk/>
            <pc:sldMk cId="702144257" sldId="441"/>
            <ac:spMk id="60" creationId="{C1E97439-37ED-9B7D-3287-8C25497ED70F}"/>
          </ac:spMkLst>
        </pc:spChg>
        <pc:spChg chg="mod">
          <ac:chgData name="Juan Raúl Padrón Griffe" userId="385cb459f0ad6e5a" providerId="LiveId" clId="{4C21E65C-3DA1-42AC-8616-8D49EC08957B}" dt="2024-10-07T08:37:50.653" v="18766" actId="27803"/>
          <ac:spMkLst>
            <pc:docMk/>
            <pc:sldMk cId="702144257" sldId="441"/>
            <ac:spMk id="61" creationId="{A2AEBB9B-2F88-0BDF-A998-4CEECB1F4C06}"/>
          </ac:spMkLst>
        </pc:spChg>
        <pc:spChg chg="add del mod">
          <ac:chgData name="Juan Raúl Padrón Griffe" userId="385cb459f0ad6e5a" providerId="LiveId" clId="{4C21E65C-3DA1-42AC-8616-8D49EC08957B}" dt="2024-10-07T10:13:10.152" v="19498" actId="478"/>
          <ac:spMkLst>
            <pc:docMk/>
            <pc:sldMk cId="702144257" sldId="441"/>
            <ac:spMk id="62" creationId="{D1D4584E-FE2A-5E77-C5A0-FB3036F862C7}"/>
          </ac:spMkLst>
        </pc:spChg>
        <pc:spChg chg="del mod">
          <ac:chgData name="Juan Raúl Padrón Griffe" userId="385cb459f0ad6e5a" providerId="LiveId" clId="{4C21E65C-3DA1-42AC-8616-8D49EC08957B}" dt="2024-10-07T08:42:10.693" v="18817" actId="478"/>
          <ac:spMkLst>
            <pc:docMk/>
            <pc:sldMk cId="702144257" sldId="441"/>
            <ac:spMk id="62" creationId="{DB33DABA-9CDC-8312-229B-1EDCF86B544C}"/>
          </ac:spMkLst>
        </pc:spChg>
        <pc:spChg chg="mod">
          <ac:chgData name="Juan Raúl Padrón Griffe" userId="385cb459f0ad6e5a" providerId="LiveId" clId="{4C21E65C-3DA1-42AC-8616-8D49EC08957B}" dt="2024-10-07T08:37:50.653" v="18766" actId="27803"/>
          <ac:spMkLst>
            <pc:docMk/>
            <pc:sldMk cId="702144257" sldId="441"/>
            <ac:spMk id="63" creationId="{A29693EE-7956-AD29-848E-1318350C24B7}"/>
          </ac:spMkLst>
        </pc:spChg>
        <pc:spChg chg="add del mod">
          <ac:chgData name="Juan Raúl Padrón Griffe" userId="385cb459f0ad6e5a" providerId="LiveId" clId="{4C21E65C-3DA1-42AC-8616-8D49EC08957B}" dt="2024-10-07T10:16:51.024" v="19508" actId="478"/>
          <ac:spMkLst>
            <pc:docMk/>
            <pc:sldMk cId="702144257" sldId="441"/>
            <ac:spMk id="64" creationId="{50D58719-0DB8-1F44-E30E-1D3A57327806}"/>
          </ac:spMkLst>
        </pc:spChg>
        <pc:spChg chg="del mod">
          <ac:chgData name="Juan Raúl Padrón Griffe" userId="385cb459f0ad6e5a" providerId="LiveId" clId="{4C21E65C-3DA1-42AC-8616-8D49EC08957B}" dt="2024-10-07T08:41:30.721" v="18813" actId="478"/>
          <ac:spMkLst>
            <pc:docMk/>
            <pc:sldMk cId="702144257" sldId="441"/>
            <ac:spMk id="64" creationId="{A27C4FE9-9B1E-48F7-354E-0E468622987B}"/>
          </ac:spMkLst>
        </pc:spChg>
        <pc:spChg chg="add del mod">
          <ac:chgData name="Juan Raúl Padrón Griffe" userId="385cb459f0ad6e5a" providerId="LiveId" clId="{4C21E65C-3DA1-42AC-8616-8D49EC08957B}" dt="2024-10-07T10:18:08.848" v="19517" actId="478"/>
          <ac:spMkLst>
            <pc:docMk/>
            <pc:sldMk cId="702144257" sldId="441"/>
            <ac:spMk id="65" creationId="{51896C13-0586-4849-B450-25CF708DFA0B}"/>
          </ac:spMkLst>
        </pc:spChg>
        <pc:spChg chg="del mod">
          <ac:chgData name="Juan Raúl Padrón Griffe" userId="385cb459f0ad6e5a" providerId="LiveId" clId="{4C21E65C-3DA1-42AC-8616-8D49EC08957B}" dt="2024-10-07T08:41:27.493" v="18812" actId="478"/>
          <ac:spMkLst>
            <pc:docMk/>
            <pc:sldMk cId="702144257" sldId="441"/>
            <ac:spMk id="65" creationId="{6A1DF26C-2890-A5C7-E40E-18915CB4375F}"/>
          </ac:spMkLst>
        </pc:spChg>
        <pc:spChg chg="add mod">
          <ac:chgData name="Juan Raúl Padrón Griffe" userId="385cb459f0ad6e5a" providerId="LiveId" clId="{4C21E65C-3DA1-42AC-8616-8D49EC08957B}" dt="2024-10-07T10:24:47.592" v="19581" actId="206"/>
          <ac:spMkLst>
            <pc:docMk/>
            <pc:sldMk cId="702144257" sldId="441"/>
            <ac:spMk id="66" creationId="{9BD4ED7E-8DBC-E1A2-BDA9-9815CBA9475D}"/>
          </ac:spMkLst>
        </pc:spChg>
        <pc:spChg chg="del mod">
          <ac:chgData name="Juan Raúl Padrón Griffe" userId="385cb459f0ad6e5a" providerId="LiveId" clId="{4C21E65C-3DA1-42AC-8616-8D49EC08957B}" dt="2024-10-07T08:41:23.856" v="18811" actId="478"/>
          <ac:spMkLst>
            <pc:docMk/>
            <pc:sldMk cId="702144257" sldId="441"/>
            <ac:spMk id="66" creationId="{FA09C746-9ADD-7FB2-7BF7-4219A8525DD2}"/>
          </ac:spMkLst>
        </pc:spChg>
        <pc:spChg chg="del mod">
          <ac:chgData name="Juan Raúl Padrón Griffe" userId="385cb459f0ad6e5a" providerId="LiveId" clId="{4C21E65C-3DA1-42AC-8616-8D49EC08957B}" dt="2024-10-07T08:38:39.854" v="18771" actId="478"/>
          <ac:spMkLst>
            <pc:docMk/>
            <pc:sldMk cId="702144257" sldId="441"/>
            <ac:spMk id="67" creationId="{BCCCC524-8F6E-079D-7FDA-C88BBEF638DD}"/>
          </ac:spMkLst>
        </pc:spChg>
        <pc:spChg chg="del mod">
          <ac:chgData name="Juan Raúl Padrón Griffe" userId="385cb459f0ad6e5a" providerId="LiveId" clId="{4C21E65C-3DA1-42AC-8616-8D49EC08957B}" dt="2024-10-07T08:40:48.757" v="18805" actId="478"/>
          <ac:spMkLst>
            <pc:docMk/>
            <pc:sldMk cId="702144257" sldId="441"/>
            <ac:spMk id="68" creationId="{172CE620-52F2-5744-2DC8-316DF7022279}"/>
          </ac:spMkLst>
        </pc:spChg>
        <pc:spChg chg="del mod">
          <ac:chgData name="Juan Raúl Padrón Griffe" userId="385cb459f0ad6e5a" providerId="LiveId" clId="{4C21E65C-3DA1-42AC-8616-8D49EC08957B}" dt="2024-10-07T08:40:04.780" v="18799" actId="478"/>
          <ac:spMkLst>
            <pc:docMk/>
            <pc:sldMk cId="702144257" sldId="441"/>
            <ac:spMk id="69" creationId="{A7CCAB1E-560D-404B-8896-6FF8B1092F46}"/>
          </ac:spMkLst>
        </pc:spChg>
        <pc:spChg chg="del mod">
          <ac:chgData name="Juan Raúl Padrón Griffe" userId="385cb459f0ad6e5a" providerId="LiveId" clId="{4C21E65C-3DA1-42AC-8616-8D49EC08957B}" dt="2024-10-07T08:40:08.447" v="18800" actId="478"/>
          <ac:spMkLst>
            <pc:docMk/>
            <pc:sldMk cId="702144257" sldId="441"/>
            <ac:spMk id="70" creationId="{1E26E620-BA27-AA0F-4516-14B2156EF830}"/>
          </ac:spMkLst>
        </pc:spChg>
        <pc:spChg chg="del mod">
          <ac:chgData name="Juan Raúl Padrón Griffe" userId="385cb459f0ad6e5a" providerId="LiveId" clId="{4C21E65C-3DA1-42AC-8616-8D49EC08957B}" dt="2024-10-07T08:40:12.299" v="18801" actId="478"/>
          <ac:spMkLst>
            <pc:docMk/>
            <pc:sldMk cId="702144257" sldId="441"/>
            <ac:spMk id="71" creationId="{7CB19EF5-0D19-9170-32B4-4C10B48B4697}"/>
          </ac:spMkLst>
        </pc:spChg>
        <pc:spChg chg="del mod">
          <ac:chgData name="Juan Raúl Padrón Griffe" userId="385cb459f0ad6e5a" providerId="LiveId" clId="{4C21E65C-3DA1-42AC-8616-8D49EC08957B}" dt="2024-10-07T08:40:51.817" v="18806" actId="478"/>
          <ac:spMkLst>
            <pc:docMk/>
            <pc:sldMk cId="702144257" sldId="441"/>
            <ac:spMk id="72" creationId="{B5C4B89F-952C-7D7C-6979-561B4E8859FE}"/>
          </ac:spMkLst>
        </pc:spChg>
        <pc:spChg chg="del mod">
          <ac:chgData name="Juan Raúl Padrón Griffe" userId="385cb459f0ad6e5a" providerId="LiveId" clId="{4C21E65C-3DA1-42AC-8616-8D49EC08957B}" dt="2024-10-07T08:40:15.506" v="18802" actId="478"/>
          <ac:spMkLst>
            <pc:docMk/>
            <pc:sldMk cId="702144257" sldId="441"/>
            <ac:spMk id="73" creationId="{5EFB220A-A828-9475-706C-4D3FEB428BB2}"/>
          </ac:spMkLst>
        </pc:spChg>
        <pc:spChg chg="del mod">
          <ac:chgData name="Juan Raúl Padrón Griffe" userId="385cb459f0ad6e5a" providerId="LiveId" clId="{4C21E65C-3DA1-42AC-8616-8D49EC08957B}" dt="2024-10-07T08:40:23.862" v="18804" actId="478"/>
          <ac:spMkLst>
            <pc:docMk/>
            <pc:sldMk cId="702144257" sldId="441"/>
            <ac:spMk id="74" creationId="{846C1338-F5B0-8F89-DA51-62A70FC0B00E}"/>
          </ac:spMkLst>
        </pc:spChg>
        <pc:spChg chg="del mod">
          <ac:chgData name="Juan Raúl Padrón Griffe" userId="385cb459f0ad6e5a" providerId="LiveId" clId="{4C21E65C-3DA1-42AC-8616-8D49EC08957B}" dt="2024-10-07T08:40:18.470" v="18803" actId="478"/>
          <ac:spMkLst>
            <pc:docMk/>
            <pc:sldMk cId="702144257" sldId="441"/>
            <ac:spMk id="75" creationId="{2B7291A7-CC01-D78D-5D0C-091525393B16}"/>
          </ac:spMkLst>
        </pc:spChg>
        <pc:spChg chg="del mod">
          <ac:chgData name="Juan Raúl Padrón Griffe" userId="385cb459f0ad6e5a" providerId="LiveId" clId="{4C21E65C-3DA1-42AC-8616-8D49EC08957B}" dt="2024-10-07T08:38:24.923" v="18768" actId="478"/>
          <ac:spMkLst>
            <pc:docMk/>
            <pc:sldMk cId="702144257" sldId="441"/>
            <ac:spMk id="76" creationId="{8C10693A-40B0-7AE9-FD23-86E5C8F0141C}"/>
          </ac:spMkLst>
        </pc:spChg>
        <pc:spChg chg="del mod">
          <ac:chgData name="Juan Raúl Padrón Griffe" userId="385cb459f0ad6e5a" providerId="LiveId" clId="{4C21E65C-3DA1-42AC-8616-8D49EC08957B}" dt="2024-10-07T08:38:30.710" v="18769" actId="478"/>
          <ac:spMkLst>
            <pc:docMk/>
            <pc:sldMk cId="702144257" sldId="441"/>
            <ac:spMk id="77" creationId="{9353363D-EBE9-FB06-0512-69918025EF86}"/>
          </ac:spMkLst>
        </pc:spChg>
        <pc:spChg chg="del mod">
          <ac:chgData name="Juan Raúl Padrón Griffe" userId="385cb459f0ad6e5a" providerId="LiveId" clId="{4C21E65C-3DA1-42AC-8616-8D49EC08957B}" dt="2024-10-07T08:38:35.636" v="18770" actId="478"/>
          <ac:spMkLst>
            <pc:docMk/>
            <pc:sldMk cId="702144257" sldId="441"/>
            <ac:spMk id="78" creationId="{26837D4B-0FA9-896D-BBFE-7E9880926549}"/>
          </ac:spMkLst>
        </pc:spChg>
        <pc:spChg chg="del mod">
          <ac:chgData name="Juan Raúl Padrón Griffe" userId="385cb459f0ad6e5a" providerId="LiveId" clId="{4C21E65C-3DA1-42AC-8616-8D49EC08957B}" dt="2024-10-07T08:38:43.367" v="18772" actId="478"/>
          <ac:spMkLst>
            <pc:docMk/>
            <pc:sldMk cId="702144257" sldId="441"/>
            <ac:spMk id="79" creationId="{452F17D6-AFBD-0BFA-F25F-7265DF3C55F5}"/>
          </ac:spMkLst>
        </pc:spChg>
        <pc:spChg chg="del mod">
          <ac:chgData name="Juan Raúl Padrón Griffe" userId="385cb459f0ad6e5a" providerId="LiveId" clId="{4C21E65C-3DA1-42AC-8616-8D49EC08957B}" dt="2024-10-07T08:38:51.437" v="18774" actId="478"/>
          <ac:spMkLst>
            <pc:docMk/>
            <pc:sldMk cId="702144257" sldId="441"/>
            <ac:spMk id="80" creationId="{F0B64E19-21DE-6796-F354-FE3CB9B51607}"/>
          </ac:spMkLst>
        </pc:spChg>
        <pc:spChg chg="del mod">
          <ac:chgData name="Juan Raúl Padrón Griffe" userId="385cb459f0ad6e5a" providerId="LiveId" clId="{4C21E65C-3DA1-42AC-8616-8D49EC08957B}" dt="2024-10-07T08:38:46.786" v="18773" actId="478"/>
          <ac:spMkLst>
            <pc:docMk/>
            <pc:sldMk cId="702144257" sldId="441"/>
            <ac:spMk id="81" creationId="{E36E78FB-E395-7435-87C4-D661C17F212F}"/>
          </ac:spMkLst>
        </pc:spChg>
        <pc:spChg chg="del mod">
          <ac:chgData name="Juan Raúl Padrón Griffe" userId="385cb459f0ad6e5a" providerId="LiveId" clId="{4C21E65C-3DA1-42AC-8616-8D49EC08957B}" dt="2024-10-07T08:41:06.152" v="18807" actId="478"/>
          <ac:spMkLst>
            <pc:docMk/>
            <pc:sldMk cId="702144257" sldId="441"/>
            <ac:spMk id="82" creationId="{BFD9498F-8392-784F-654F-DE052225F632}"/>
          </ac:spMkLst>
        </pc:spChg>
        <pc:spChg chg="del mod">
          <ac:chgData name="Juan Raúl Padrón Griffe" userId="385cb459f0ad6e5a" providerId="LiveId" clId="{4C21E65C-3DA1-42AC-8616-8D49EC08957B}" dt="2024-10-07T08:41:09.624" v="18808" actId="478"/>
          <ac:spMkLst>
            <pc:docMk/>
            <pc:sldMk cId="702144257" sldId="441"/>
            <ac:spMk id="83" creationId="{F9E79264-8A03-64AC-0660-A26933DF307A}"/>
          </ac:spMkLst>
        </pc:spChg>
        <pc:spChg chg="del mod">
          <ac:chgData name="Juan Raúl Padrón Griffe" userId="385cb459f0ad6e5a" providerId="LiveId" clId="{4C21E65C-3DA1-42AC-8616-8D49EC08957B}" dt="2024-10-07T08:41:12.557" v="18809" actId="478"/>
          <ac:spMkLst>
            <pc:docMk/>
            <pc:sldMk cId="702144257" sldId="441"/>
            <ac:spMk id="84" creationId="{86B8214A-E910-8083-06FE-EE16D63828D0}"/>
          </ac:spMkLst>
        </pc:spChg>
        <pc:spChg chg="del mod">
          <ac:chgData name="Juan Raúl Padrón Griffe" userId="385cb459f0ad6e5a" providerId="LiveId" clId="{4C21E65C-3DA1-42AC-8616-8D49EC08957B}" dt="2024-10-07T08:39:57.270" v="18797" actId="478"/>
          <ac:spMkLst>
            <pc:docMk/>
            <pc:sldMk cId="702144257" sldId="441"/>
            <ac:spMk id="85" creationId="{BCC386F1-D597-0D9E-921A-B47DC7B8196E}"/>
          </ac:spMkLst>
        </pc:spChg>
        <pc:spChg chg="del mod">
          <ac:chgData name="Juan Raúl Padrón Griffe" userId="385cb459f0ad6e5a" providerId="LiveId" clId="{4C21E65C-3DA1-42AC-8616-8D49EC08957B}" dt="2024-10-07T08:40:00.585" v="18798" actId="478"/>
          <ac:spMkLst>
            <pc:docMk/>
            <pc:sldMk cId="702144257" sldId="441"/>
            <ac:spMk id="86" creationId="{229C1D77-F3AD-CF42-14E4-3A03F7D6E941}"/>
          </ac:spMkLst>
        </pc:spChg>
        <pc:spChg chg="del mod">
          <ac:chgData name="Juan Raúl Padrón Griffe" userId="385cb459f0ad6e5a" providerId="LiveId" clId="{4C21E65C-3DA1-42AC-8616-8D49EC08957B}" dt="2024-10-07T08:39:53.812" v="18796" actId="478"/>
          <ac:spMkLst>
            <pc:docMk/>
            <pc:sldMk cId="702144257" sldId="441"/>
            <ac:spMk id="87" creationId="{6CFAA7C0-4E15-7CF4-DA4E-5BAA0988C8D4}"/>
          </ac:spMkLst>
        </pc:spChg>
        <pc:spChg chg="del mod">
          <ac:chgData name="Juan Raúl Padrón Griffe" userId="385cb459f0ad6e5a" providerId="LiveId" clId="{4C21E65C-3DA1-42AC-8616-8D49EC08957B}" dt="2024-10-07T08:41:16.575" v="18810" actId="478"/>
          <ac:spMkLst>
            <pc:docMk/>
            <pc:sldMk cId="702144257" sldId="441"/>
            <ac:spMk id="88" creationId="{8BEA9964-0F0C-C62B-A1DC-2BD1242B7BCB}"/>
          </ac:spMkLst>
        </pc:spChg>
        <pc:spChg chg="del mod">
          <ac:chgData name="Juan Raúl Padrón Griffe" userId="385cb459f0ad6e5a" providerId="LiveId" clId="{4C21E65C-3DA1-42AC-8616-8D49EC08957B}" dt="2024-10-07T08:38:15.868" v="18767" actId="478"/>
          <ac:spMkLst>
            <pc:docMk/>
            <pc:sldMk cId="702144257" sldId="441"/>
            <ac:spMk id="89" creationId="{273BF399-E7CB-B9CB-FAD2-55432604232C}"/>
          </ac:spMkLst>
        </pc:spChg>
        <pc:spChg chg="del mod">
          <ac:chgData name="Juan Raúl Padrón Griffe" userId="385cb459f0ad6e5a" providerId="LiveId" clId="{4C21E65C-3DA1-42AC-8616-8D49EC08957B}" dt="2024-10-07T08:39:48.677" v="18795" actId="478"/>
          <ac:spMkLst>
            <pc:docMk/>
            <pc:sldMk cId="702144257" sldId="441"/>
            <ac:spMk id="90" creationId="{909E3C0E-5843-CFCF-993D-23EE54CDDA7E}"/>
          </ac:spMkLst>
        </pc:spChg>
        <pc:spChg chg="add mod">
          <ac:chgData name="Juan Raúl Padrón Griffe" userId="385cb459f0ad6e5a" providerId="LiveId" clId="{4C21E65C-3DA1-42AC-8616-8D49EC08957B}" dt="2024-10-07T08:39:28.079" v="18788" actId="20577"/>
          <ac:spMkLst>
            <pc:docMk/>
            <pc:sldMk cId="702144257" sldId="441"/>
            <ac:spMk id="91" creationId="{69DCECC0-2B74-D527-D0AF-C6A448F151A6}"/>
          </ac:spMkLst>
        </pc:spChg>
        <pc:spChg chg="add mod">
          <ac:chgData name="Juan Raúl Padrón Griffe" userId="385cb459f0ad6e5a" providerId="LiveId" clId="{4C21E65C-3DA1-42AC-8616-8D49EC08957B}" dt="2024-10-07T08:42:57.467" v="18826" actId="1076"/>
          <ac:spMkLst>
            <pc:docMk/>
            <pc:sldMk cId="702144257" sldId="441"/>
            <ac:spMk id="92" creationId="{671A0791-9BE4-95BC-398C-16232B56DB4F}"/>
          </ac:spMkLst>
        </pc:spChg>
        <pc:spChg chg="add mod">
          <ac:chgData name="Juan Raúl Padrón Griffe" userId="385cb459f0ad6e5a" providerId="LiveId" clId="{4C21E65C-3DA1-42AC-8616-8D49EC08957B}" dt="2024-10-07T08:42:52.215" v="18825" actId="14100"/>
          <ac:spMkLst>
            <pc:docMk/>
            <pc:sldMk cId="702144257" sldId="441"/>
            <ac:spMk id="93" creationId="{665EDA57-DBAB-CF2B-7F55-276B68062FD5}"/>
          </ac:spMkLst>
        </pc:spChg>
        <pc:spChg chg="add mod">
          <ac:chgData name="Juan Raúl Padrón Griffe" userId="385cb459f0ad6e5a" providerId="LiveId" clId="{4C21E65C-3DA1-42AC-8616-8D49EC08957B}" dt="2024-10-07T08:44:17.467" v="18859" actId="1076"/>
          <ac:spMkLst>
            <pc:docMk/>
            <pc:sldMk cId="702144257" sldId="441"/>
            <ac:spMk id="94" creationId="{5B2977DC-5366-CAF4-D968-7F169AF30FE7}"/>
          </ac:spMkLst>
        </pc:spChg>
        <pc:spChg chg="add mod">
          <ac:chgData name="Juan Raúl Padrón Griffe" userId="385cb459f0ad6e5a" providerId="LiveId" clId="{4C21E65C-3DA1-42AC-8616-8D49EC08957B}" dt="2024-10-07T08:43:41.126" v="18847" actId="14100"/>
          <ac:spMkLst>
            <pc:docMk/>
            <pc:sldMk cId="702144257" sldId="441"/>
            <ac:spMk id="95" creationId="{A2EFA25D-3CBA-4AD8-CC01-D8FFDABCAD00}"/>
          </ac:spMkLst>
        </pc:spChg>
        <pc:spChg chg="add mod">
          <ac:chgData name="Juan Raúl Padrón Griffe" userId="385cb459f0ad6e5a" providerId="LiveId" clId="{4C21E65C-3DA1-42AC-8616-8D49EC08957B}" dt="2024-10-07T08:43:36.502" v="18846" actId="14100"/>
          <ac:spMkLst>
            <pc:docMk/>
            <pc:sldMk cId="702144257" sldId="441"/>
            <ac:spMk id="96" creationId="{3BD28C25-3F50-82B1-24E9-8E25BEDB037C}"/>
          </ac:spMkLst>
        </pc:spChg>
        <pc:spChg chg="add mod">
          <ac:chgData name="Juan Raúl Padrón Griffe" userId="385cb459f0ad6e5a" providerId="LiveId" clId="{4C21E65C-3DA1-42AC-8616-8D49EC08957B}" dt="2024-10-07T08:44:07.289" v="18857" actId="1076"/>
          <ac:spMkLst>
            <pc:docMk/>
            <pc:sldMk cId="702144257" sldId="441"/>
            <ac:spMk id="97" creationId="{FD6DEBAC-10C6-1E28-3A85-683782BEE9E0}"/>
          </ac:spMkLst>
        </pc:spChg>
        <pc:spChg chg="add del mod">
          <ac:chgData name="Juan Raúl Padrón Griffe" userId="385cb459f0ad6e5a" providerId="LiveId" clId="{4C21E65C-3DA1-42AC-8616-8D49EC08957B}" dt="2024-10-07T08:52:47.349" v="18907" actId="478"/>
          <ac:spMkLst>
            <pc:docMk/>
            <pc:sldMk cId="702144257" sldId="441"/>
            <ac:spMk id="98" creationId="{D0795D87-CF25-2B9F-C49F-178ACA66A51E}"/>
          </ac:spMkLst>
        </pc:spChg>
        <pc:spChg chg="add del mod">
          <ac:chgData name="Juan Raúl Padrón Griffe" userId="385cb459f0ad6e5a" providerId="LiveId" clId="{4C21E65C-3DA1-42AC-8616-8D49EC08957B}" dt="2024-10-07T09:11:43.229" v="19043" actId="478"/>
          <ac:spMkLst>
            <pc:docMk/>
            <pc:sldMk cId="702144257" sldId="441"/>
            <ac:spMk id="99" creationId="{F2EE523F-BFB7-A4F5-2E4D-2E2BB69558D2}"/>
          </ac:spMkLst>
        </pc:spChg>
        <pc:spChg chg="add mod">
          <ac:chgData name="Juan Raúl Padrón Griffe" userId="385cb459f0ad6e5a" providerId="LiveId" clId="{4C21E65C-3DA1-42AC-8616-8D49EC08957B}" dt="2024-10-07T08:53:42.551" v="18913" actId="1076"/>
          <ac:spMkLst>
            <pc:docMk/>
            <pc:sldMk cId="702144257" sldId="441"/>
            <ac:spMk id="100" creationId="{789A4EE5-839C-310F-3D67-F75A2DA4DBBE}"/>
          </ac:spMkLst>
        </pc:spChg>
        <pc:spChg chg="add mod">
          <ac:chgData name="Juan Raúl Padrón Griffe" userId="385cb459f0ad6e5a" providerId="LiveId" clId="{4C21E65C-3DA1-42AC-8616-8D49EC08957B}" dt="2024-10-07T08:58:43.263" v="18956" actId="206"/>
          <ac:spMkLst>
            <pc:docMk/>
            <pc:sldMk cId="702144257" sldId="441"/>
            <ac:spMk id="101" creationId="{55A90A50-1B26-52A6-6068-3AD0D9F165E4}"/>
          </ac:spMkLst>
        </pc:spChg>
        <pc:spChg chg="add mod">
          <ac:chgData name="Juan Raúl Padrón Griffe" userId="385cb459f0ad6e5a" providerId="LiveId" clId="{4C21E65C-3DA1-42AC-8616-8D49EC08957B}" dt="2024-10-07T08:59:50.196" v="18967" actId="1076"/>
          <ac:spMkLst>
            <pc:docMk/>
            <pc:sldMk cId="702144257" sldId="441"/>
            <ac:spMk id="102" creationId="{C464C135-C6DA-4AA9-24A2-8ECA1D089BB1}"/>
          </ac:spMkLst>
        </pc:spChg>
        <pc:spChg chg="add mod">
          <ac:chgData name="Juan Raúl Padrón Griffe" userId="385cb459f0ad6e5a" providerId="LiveId" clId="{4C21E65C-3DA1-42AC-8616-8D49EC08957B}" dt="2024-10-07T09:04:17.708" v="18988" actId="1076"/>
          <ac:spMkLst>
            <pc:docMk/>
            <pc:sldMk cId="702144257" sldId="441"/>
            <ac:spMk id="103" creationId="{BB3784C8-C5C4-0701-48F5-DC0FC6FE8024}"/>
          </ac:spMkLst>
        </pc:spChg>
        <pc:spChg chg="add del mod">
          <ac:chgData name="Juan Raúl Padrón Griffe" userId="385cb459f0ad6e5a" providerId="LiveId" clId="{4C21E65C-3DA1-42AC-8616-8D49EC08957B}" dt="2024-10-07T09:07:27.080" v="19015" actId="478"/>
          <ac:spMkLst>
            <pc:docMk/>
            <pc:sldMk cId="702144257" sldId="441"/>
            <ac:spMk id="104" creationId="{2A2AB8F6-A094-E773-62BE-A94CA2FF222A}"/>
          </ac:spMkLst>
        </pc:spChg>
        <pc:spChg chg="add mod ord">
          <ac:chgData name="Juan Raúl Padrón Griffe" userId="385cb459f0ad6e5a" providerId="LiveId" clId="{4C21E65C-3DA1-42AC-8616-8D49EC08957B}" dt="2024-10-07T09:53:13.018" v="19314" actId="1076"/>
          <ac:spMkLst>
            <pc:docMk/>
            <pc:sldMk cId="702144257" sldId="441"/>
            <ac:spMk id="105" creationId="{4DB7B528-159D-E722-B18B-C0A7A73EC38F}"/>
          </ac:spMkLst>
        </pc:spChg>
        <pc:spChg chg="add del mod">
          <ac:chgData name="Juan Raúl Padrón Griffe" userId="385cb459f0ad6e5a" providerId="LiveId" clId="{4C21E65C-3DA1-42AC-8616-8D49EC08957B}" dt="2024-10-07T09:20:35.374" v="19107" actId="478"/>
          <ac:spMkLst>
            <pc:docMk/>
            <pc:sldMk cId="702144257" sldId="441"/>
            <ac:spMk id="106" creationId="{DC9B8961-EB53-7B94-0597-EEF66CDF057C}"/>
          </ac:spMkLst>
        </pc:spChg>
        <pc:spChg chg="add mod ord">
          <ac:chgData name="Juan Raúl Padrón Griffe" userId="385cb459f0ad6e5a" providerId="LiveId" clId="{4C21E65C-3DA1-42AC-8616-8D49EC08957B}" dt="2024-10-07T10:11:48.562" v="19486" actId="206"/>
          <ac:spMkLst>
            <pc:docMk/>
            <pc:sldMk cId="702144257" sldId="441"/>
            <ac:spMk id="107" creationId="{005F382E-E361-E8A7-E4B7-CB1AB6D6372B}"/>
          </ac:spMkLst>
        </pc:spChg>
        <pc:spChg chg="add del mod">
          <ac:chgData name="Juan Raúl Padrón Griffe" userId="385cb459f0ad6e5a" providerId="LiveId" clId="{4C21E65C-3DA1-42AC-8616-8D49EC08957B}" dt="2024-10-07T09:24:33.070" v="19123" actId="478"/>
          <ac:spMkLst>
            <pc:docMk/>
            <pc:sldMk cId="702144257" sldId="441"/>
            <ac:spMk id="108" creationId="{33E61D35-05F0-DD31-4038-CC764DC16490}"/>
          </ac:spMkLst>
        </pc:spChg>
        <pc:spChg chg="add mod">
          <ac:chgData name="Juan Raúl Padrón Griffe" userId="385cb459f0ad6e5a" providerId="LiveId" clId="{4C21E65C-3DA1-42AC-8616-8D49EC08957B}" dt="2024-10-07T09:24:05.524" v="19122" actId="206"/>
          <ac:spMkLst>
            <pc:docMk/>
            <pc:sldMk cId="702144257" sldId="441"/>
            <ac:spMk id="109" creationId="{289755AB-CE24-FFB1-1469-FCFEBAB27F41}"/>
          </ac:spMkLst>
        </pc:spChg>
        <pc:spChg chg="add del mod">
          <ac:chgData name="Juan Raúl Padrón Griffe" userId="385cb459f0ad6e5a" providerId="LiveId" clId="{4C21E65C-3DA1-42AC-8616-8D49EC08957B}" dt="2024-10-07T09:56:01.627" v="19322" actId="478"/>
          <ac:spMkLst>
            <pc:docMk/>
            <pc:sldMk cId="702144257" sldId="441"/>
            <ac:spMk id="110" creationId="{5BB26DBE-C723-3C78-1F73-FC769C507199}"/>
          </ac:spMkLst>
        </pc:spChg>
        <pc:spChg chg="add mod">
          <ac:chgData name="Juan Raúl Padrón Griffe" userId="385cb459f0ad6e5a" providerId="LiveId" clId="{4C21E65C-3DA1-42AC-8616-8D49EC08957B}" dt="2024-10-07T10:24:04.753" v="19575" actId="14100"/>
          <ac:spMkLst>
            <pc:docMk/>
            <pc:sldMk cId="702144257" sldId="441"/>
            <ac:spMk id="111" creationId="{D08D92C2-D1BF-3134-70C0-328EDC965102}"/>
          </ac:spMkLst>
        </pc:spChg>
        <pc:spChg chg="add del mod">
          <ac:chgData name="Juan Raúl Padrón Griffe" userId="385cb459f0ad6e5a" providerId="LiveId" clId="{4C21E65C-3DA1-42AC-8616-8D49EC08957B}" dt="2024-10-07T10:01:27.877" v="19366" actId="478"/>
          <ac:spMkLst>
            <pc:docMk/>
            <pc:sldMk cId="702144257" sldId="441"/>
            <ac:spMk id="112" creationId="{E0C02DCF-541B-0088-A4A0-4C593B17BEAF}"/>
          </ac:spMkLst>
        </pc:spChg>
        <pc:grpChg chg="mod">
          <ac:chgData name="Juan Raúl Padrón Griffe" userId="385cb459f0ad6e5a" providerId="LiveId" clId="{4C21E65C-3DA1-42AC-8616-8D49EC08957B}" dt="2024-10-07T09:53:34.870" v="19316" actId="1076"/>
          <ac:grpSpMkLst>
            <pc:docMk/>
            <pc:sldMk cId="702144257" sldId="441"/>
            <ac:grpSpMk id="7" creationId="{4D6838BB-9FCE-38DB-60BB-D65B01AAC986}"/>
          </ac:grpSpMkLst>
        </pc:grpChg>
        <pc:grpChg chg="mod">
          <ac:chgData name="Juan Raúl Padrón Griffe" userId="385cb459f0ad6e5a" providerId="LiveId" clId="{4C21E65C-3DA1-42AC-8616-8D49EC08957B}" dt="2024-10-07T08:37:50.653" v="18766" actId="27803"/>
          <ac:grpSpMkLst>
            <pc:docMk/>
            <pc:sldMk cId="702144257" sldId="441"/>
            <ac:grpSpMk id="16" creationId="{4F7E8B3B-32BC-B5AB-3990-984E2FA0A378}"/>
          </ac:grpSpMkLst>
        </pc:grpChg>
        <pc:grpChg chg="mod">
          <ac:chgData name="Juan Raúl Padrón Griffe" userId="385cb459f0ad6e5a" providerId="LiveId" clId="{4C21E65C-3DA1-42AC-8616-8D49EC08957B}" dt="2024-10-07T08:37:50.653" v="18766" actId="27803"/>
          <ac:grpSpMkLst>
            <pc:docMk/>
            <pc:sldMk cId="702144257" sldId="441"/>
            <ac:grpSpMk id="32" creationId="{F6CB1670-3E4B-07F9-9865-10C22AC8E15A}"/>
          </ac:grpSpMkLst>
        </pc:grpChg>
        <pc:picChg chg="add del mod">
          <ac:chgData name="Juan Raúl Padrón Griffe" userId="385cb459f0ad6e5a" providerId="LiveId" clId="{4C21E65C-3DA1-42AC-8616-8D49EC08957B}" dt="2024-10-07T10:25:49.134" v="19583" actId="478"/>
          <ac:picMkLst>
            <pc:docMk/>
            <pc:sldMk cId="702144257" sldId="441"/>
            <ac:picMk id="3" creationId="{A2B12113-D3CE-4D58-6A09-F643253AE834}"/>
          </ac:picMkLst>
        </pc:picChg>
        <pc:picChg chg="add del mod">
          <ac:chgData name="Juan Raúl Padrón Griffe" userId="385cb459f0ad6e5a" providerId="LiveId" clId="{4C21E65C-3DA1-42AC-8616-8D49EC08957B}" dt="2024-10-07T08:37:50.653" v="18766" actId="27803"/>
          <ac:picMkLst>
            <pc:docMk/>
            <pc:sldMk cId="702144257" sldId="441"/>
            <ac:picMk id="6" creationId="{9A3ADE92-768C-8610-C5BD-5F98165E743C}"/>
          </ac:picMkLst>
        </pc:picChg>
      </pc:sldChg>
      <pc:sldChg chg="addSp delSp modSp add del mod modAnim modShow modNotesTx">
        <pc:chgData name="Juan Raúl Padrón Griffe" userId="385cb459f0ad6e5a" providerId="LiveId" clId="{4C21E65C-3DA1-42AC-8616-8D49EC08957B}" dt="2024-10-07T14:28:18.151" v="20563" actId="47"/>
        <pc:sldMkLst>
          <pc:docMk/>
          <pc:sldMk cId="532128737" sldId="442"/>
        </pc:sldMkLst>
        <pc:spChg chg="add mod">
          <ac:chgData name="Juan Raúl Padrón Griffe" userId="385cb459f0ad6e5a" providerId="LiveId" clId="{4C21E65C-3DA1-42AC-8616-8D49EC08957B}" dt="2024-10-07T10:27:01.932" v="19592"/>
          <ac:spMkLst>
            <pc:docMk/>
            <pc:sldMk cId="532128737" sldId="442"/>
            <ac:spMk id="2" creationId="{36FC7AF9-993A-0C04-3D2E-77AD0742D1EC}"/>
          </ac:spMkLst>
        </pc:spChg>
        <pc:spChg chg="add mod">
          <ac:chgData name="Juan Raúl Padrón Griffe" userId="385cb459f0ad6e5a" providerId="LiveId" clId="{4C21E65C-3DA1-42AC-8616-8D49EC08957B}" dt="2024-10-07T10:35:23.947" v="19656" actId="20577"/>
          <ac:spMkLst>
            <pc:docMk/>
            <pc:sldMk cId="532128737" sldId="442"/>
            <ac:spMk id="5" creationId="{FA3F034C-067C-1097-F878-DBFBF67C31FB}"/>
          </ac:spMkLst>
        </pc:spChg>
        <pc:spChg chg="mod topLvl">
          <ac:chgData name="Juan Raúl Padrón Griffe" userId="385cb459f0ad6e5a" providerId="LiveId" clId="{4C21E65C-3DA1-42AC-8616-8D49EC08957B}" dt="2024-10-07T10:34:54.145" v="19604" actId="1076"/>
          <ac:spMkLst>
            <pc:docMk/>
            <pc:sldMk cId="532128737" sldId="442"/>
            <ac:spMk id="9" creationId="{C35E6B25-3EDB-5105-3EE0-7AFF330AA8E9}"/>
          </ac:spMkLst>
        </pc:spChg>
        <pc:spChg chg="mod topLvl">
          <ac:chgData name="Juan Raúl Padrón Griffe" userId="385cb459f0ad6e5a" providerId="LiveId" clId="{4C21E65C-3DA1-42AC-8616-8D49EC08957B}" dt="2024-10-07T10:34:54.145" v="19604" actId="1076"/>
          <ac:spMkLst>
            <pc:docMk/>
            <pc:sldMk cId="532128737" sldId="442"/>
            <ac:spMk id="10" creationId="{8C495833-D04A-D528-EADC-F2C54A9783D5}"/>
          </ac:spMkLst>
        </pc:spChg>
        <pc:spChg chg="mod topLvl">
          <ac:chgData name="Juan Raúl Padrón Griffe" userId="385cb459f0ad6e5a" providerId="LiveId" clId="{4C21E65C-3DA1-42AC-8616-8D49EC08957B}" dt="2024-10-07T10:34:54.145" v="19604" actId="1076"/>
          <ac:spMkLst>
            <pc:docMk/>
            <pc:sldMk cId="532128737" sldId="442"/>
            <ac:spMk id="11" creationId="{A4EB1E49-8D40-537B-350E-7AFCBFA0C274}"/>
          </ac:spMkLst>
        </pc:spChg>
        <pc:spChg chg="mod topLvl">
          <ac:chgData name="Juan Raúl Padrón Griffe" userId="385cb459f0ad6e5a" providerId="LiveId" clId="{4C21E65C-3DA1-42AC-8616-8D49EC08957B}" dt="2024-10-07T10:34:54.145" v="19604" actId="1076"/>
          <ac:spMkLst>
            <pc:docMk/>
            <pc:sldMk cId="532128737" sldId="442"/>
            <ac:spMk id="12" creationId="{E95B903A-D8B3-D024-F566-38D9A7FE6098}"/>
          </ac:spMkLst>
        </pc:spChg>
        <pc:spChg chg="mod topLvl">
          <ac:chgData name="Juan Raúl Padrón Griffe" userId="385cb459f0ad6e5a" providerId="LiveId" clId="{4C21E65C-3DA1-42AC-8616-8D49EC08957B}" dt="2024-10-07T10:34:54.145" v="19604" actId="1076"/>
          <ac:spMkLst>
            <pc:docMk/>
            <pc:sldMk cId="532128737" sldId="442"/>
            <ac:spMk id="13" creationId="{0A4A2714-CE3E-8D52-4F8C-89460F7F85D7}"/>
          </ac:spMkLst>
        </pc:spChg>
        <pc:spChg chg="mod topLvl">
          <ac:chgData name="Juan Raúl Padrón Griffe" userId="385cb459f0ad6e5a" providerId="LiveId" clId="{4C21E65C-3DA1-42AC-8616-8D49EC08957B}" dt="2024-10-07T10:34:54.145" v="19604" actId="1076"/>
          <ac:spMkLst>
            <pc:docMk/>
            <pc:sldMk cId="532128737" sldId="442"/>
            <ac:spMk id="15" creationId="{8167C1BF-B289-D929-66C2-478D9B8F9CD7}"/>
          </ac:spMkLst>
        </pc:spChg>
        <pc:spChg chg="mod">
          <ac:chgData name="Juan Raúl Padrón Griffe" userId="385cb459f0ad6e5a" providerId="LiveId" clId="{4C21E65C-3DA1-42AC-8616-8D49EC08957B}" dt="2024-10-07T10:27:37.507" v="19593" actId="165"/>
          <ac:spMkLst>
            <pc:docMk/>
            <pc:sldMk cId="532128737" sldId="442"/>
            <ac:spMk id="17" creationId="{CD58FBD6-49EB-FC29-49CD-F380F2024A61}"/>
          </ac:spMkLst>
        </pc:spChg>
        <pc:spChg chg="mod">
          <ac:chgData name="Juan Raúl Padrón Griffe" userId="385cb459f0ad6e5a" providerId="LiveId" clId="{4C21E65C-3DA1-42AC-8616-8D49EC08957B}" dt="2024-10-07T10:27:37.507" v="19593" actId="165"/>
          <ac:spMkLst>
            <pc:docMk/>
            <pc:sldMk cId="532128737" sldId="442"/>
            <ac:spMk id="18" creationId="{AC6FBDEE-1480-B70B-B550-6BE7E94A4FC5}"/>
          </ac:spMkLst>
        </pc:spChg>
        <pc:spChg chg="mod">
          <ac:chgData name="Juan Raúl Padrón Griffe" userId="385cb459f0ad6e5a" providerId="LiveId" clId="{4C21E65C-3DA1-42AC-8616-8D49EC08957B}" dt="2024-10-07T10:27:37.507" v="19593" actId="165"/>
          <ac:spMkLst>
            <pc:docMk/>
            <pc:sldMk cId="532128737" sldId="442"/>
            <ac:spMk id="19" creationId="{72B07780-4F79-C8A7-145B-F5A467A7CBF8}"/>
          </ac:spMkLst>
        </pc:spChg>
        <pc:spChg chg="mod">
          <ac:chgData name="Juan Raúl Padrón Griffe" userId="385cb459f0ad6e5a" providerId="LiveId" clId="{4C21E65C-3DA1-42AC-8616-8D49EC08957B}" dt="2024-10-07T10:27:37.507" v="19593" actId="165"/>
          <ac:spMkLst>
            <pc:docMk/>
            <pc:sldMk cId="532128737" sldId="442"/>
            <ac:spMk id="20" creationId="{1EEA699C-EE15-457E-C4F2-3DA4F42874CF}"/>
          </ac:spMkLst>
        </pc:spChg>
        <pc:spChg chg="mod">
          <ac:chgData name="Juan Raúl Padrón Griffe" userId="385cb459f0ad6e5a" providerId="LiveId" clId="{4C21E65C-3DA1-42AC-8616-8D49EC08957B}" dt="2024-10-07T10:27:37.507" v="19593" actId="165"/>
          <ac:spMkLst>
            <pc:docMk/>
            <pc:sldMk cId="532128737" sldId="442"/>
            <ac:spMk id="21" creationId="{39B3DC85-D485-3DAE-536A-F71647F91080}"/>
          </ac:spMkLst>
        </pc:spChg>
        <pc:spChg chg="mod">
          <ac:chgData name="Juan Raúl Padrón Griffe" userId="385cb459f0ad6e5a" providerId="LiveId" clId="{4C21E65C-3DA1-42AC-8616-8D49EC08957B}" dt="2024-10-07T10:27:37.507" v="19593" actId="165"/>
          <ac:spMkLst>
            <pc:docMk/>
            <pc:sldMk cId="532128737" sldId="442"/>
            <ac:spMk id="22" creationId="{8C4D71EB-B2F5-8029-3BF0-07F88D0BC403}"/>
          </ac:spMkLst>
        </pc:spChg>
        <pc:spChg chg="mod">
          <ac:chgData name="Juan Raúl Padrón Griffe" userId="385cb459f0ad6e5a" providerId="LiveId" clId="{4C21E65C-3DA1-42AC-8616-8D49EC08957B}" dt="2024-10-07T10:27:37.507" v="19593" actId="165"/>
          <ac:spMkLst>
            <pc:docMk/>
            <pc:sldMk cId="532128737" sldId="442"/>
            <ac:spMk id="23" creationId="{1EDDB2FA-237B-4B74-7106-1EA5DA98AD71}"/>
          </ac:spMkLst>
        </pc:spChg>
        <pc:spChg chg="mod">
          <ac:chgData name="Juan Raúl Padrón Griffe" userId="385cb459f0ad6e5a" providerId="LiveId" clId="{4C21E65C-3DA1-42AC-8616-8D49EC08957B}" dt="2024-10-07T10:27:37.507" v="19593" actId="165"/>
          <ac:spMkLst>
            <pc:docMk/>
            <pc:sldMk cId="532128737" sldId="442"/>
            <ac:spMk id="24" creationId="{907D4C8B-E061-0C01-51D7-77E6E464E71F}"/>
          </ac:spMkLst>
        </pc:spChg>
        <pc:spChg chg="mod">
          <ac:chgData name="Juan Raúl Padrón Griffe" userId="385cb459f0ad6e5a" providerId="LiveId" clId="{4C21E65C-3DA1-42AC-8616-8D49EC08957B}" dt="2024-10-07T10:27:37.507" v="19593" actId="165"/>
          <ac:spMkLst>
            <pc:docMk/>
            <pc:sldMk cId="532128737" sldId="442"/>
            <ac:spMk id="25" creationId="{615C5E03-310D-55FE-4583-E1F7713DF3E5}"/>
          </ac:spMkLst>
        </pc:spChg>
        <pc:spChg chg="mod">
          <ac:chgData name="Juan Raúl Padrón Griffe" userId="385cb459f0ad6e5a" providerId="LiveId" clId="{4C21E65C-3DA1-42AC-8616-8D49EC08957B}" dt="2024-10-07T10:27:37.507" v="19593" actId="165"/>
          <ac:spMkLst>
            <pc:docMk/>
            <pc:sldMk cId="532128737" sldId="442"/>
            <ac:spMk id="26" creationId="{968AD85F-C760-13E9-8DA4-27642AA7523D}"/>
          </ac:spMkLst>
        </pc:spChg>
        <pc:spChg chg="mod">
          <ac:chgData name="Juan Raúl Padrón Griffe" userId="385cb459f0ad6e5a" providerId="LiveId" clId="{4C21E65C-3DA1-42AC-8616-8D49EC08957B}" dt="2024-10-07T10:27:37.507" v="19593" actId="165"/>
          <ac:spMkLst>
            <pc:docMk/>
            <pc:sldMk cId="532128737" sldId="442"/>
            <ac:spMk id="27" creationId="{FA916945-D974-9616-9D6E-6DF2149D7355}"/>
          </ac:spMkLst>
        </pc:spChg>
        <pc:spChg chg="mod">
          <ac:chgData name="Juan Raúl Padrón Griffe" userId="385cb459f0ad6e5a" providerId="LiveId" clId="{4C21E65C-3DA1-42AC-8616-8D49EC08957B}" dt="2024-10-07T10:27:37.507" v="19593" actId="165"/>
          <ac:spMkLst>
            <pc:docMk/>
            <pc:sldMk cId="532128737" sldId="442"/>
            <ac:spMk id="28" creationId="{E6B24424-FB56-D581-9B2C-B9BAFA467DF2}"/>
          </ac:spMkLst>
        </pc:spChg>
        <pc:spChg chg="mod">
          <ac:chgData name="Juan Raúl Padrón Griffe" userId="385cb459f0ad6e5a" providerId="LiveId" clId="{4C21E65C-3DA1-42AC-8616-8D49EC08957B}" dt="2024-10-07T10:27:37.507" v="19593" actId="165"/>
          <ac:spMkLst>
            <pc:docMk/>
            <pc:sldMk cId="532128737" sldId="442"/>
            <ac:spMk id="29" creationId="{03C1E71E-7FFB-CE80-D220-294BAF18BB0C}"/>
          </ac:spMkLst>
        </pc:spChg>
        <pc:spChg chg="mod">
          <ac:chgData name="Juan Raúl Padrón Griffe" userId="385cb459f0ad6e5a" providerId="LiveId" clId="{4C21E65C-3DA1-42AC-8616-8D49EC08957B}" dt="2024-10-07T10:27:37.507" v="19593" actId="165"/>
          <ac:spMkLst>
            <pc:docMk/>
            <pc:sldMk cId="532128737" sldId="442"/>
            <ac:spMk id="30" creationId="{3C866502-CA40-B57C-CE3B-039082DE209B}"/>
          </ac:spMkLst>
        </pc:spChg>
        <pc:spChg chg="mod">
          <ac:chgData name="Juan Raúl Padrón Griffe" userId="385cb459f0ad6e5a" providerId="LiveId" clId="{4C21E65C-3DA1-42AC-8616-8D49EC08957B}" dt="2024-10-07T10:27:37.507" v="19593" actId="165"/>
          <ac:spMkLst>
            <pc:docMk/>
            <pc:sldMk cId="532128737" sldId="442"/>
            <ac:spMk id="31" creationId="{2FFCE0FE-585A-3CFF-54A3-764E1FA31BA0}"/>
          </ac:spMkLst>
        </pc:spChg>
        <pc:spChg chg="mod">
          <ac:chgData name="Juan Raúl Padrón Griffe" userId="385cb459f0ad6e5a" providerId="LiveId" clId="{4C21E65C-3DA1-42AC-8616-8D49EC08957B}" dt="2024-10-07T10:27:37.507" v="19593" actId="165"/>
          <ac:spMkLst>
            <pc:docMk/>
            <pc:sldMk cId="532128737" sldId="442"/>
            <ac:spMk id="33" creationId="{0D7B28D4-EF30-BE0F-33D7-4A099EB68DB4}"/>
          </ac:spMkLst>
        </pc:spChg>
        <pc:spChg chg="mod">
          <ac:chgData name="Juan Raúl Padrón Griffe" userId="385cb459f0ad6e5a" providerId="LiveId" clId="{4C21E65C-3DA1-42AC-8616-8D49EC08957B}" dt="2024-10-07T10:27:37.507" v="19593" actId="165"/>
          <ac:spMkLst>
            <pc:docMk/>
            <pc:sldMk cId="532128737" sldId="442"/>
            <ac:spMk id="34" creationId="{0A2209B1-ACC4-B897-4B97-B8589DF3060E}"/>
          </ac:spMkLst>
        </pc:spChg>
        <pc:spChg chg="mod">
          <ac:chgData name="Juan Raúl Padrón Griffe" userId="385cb459f0ad6e5a" providerId="LiveId" clId="{4C21E65C-3DA1-42AC-8616-8D49EC08957B}" dt="2024-10-07T10:27:37.507" v="19593" actId="165"/>
          <ac:spMkLst>
            <pc:docMk/>
            <pc:sldMk cId="532128737" sldId="442"/>
            <ac:spMk id="35" creationId="{D64EC9C1-CC40-8E9D-48AB-AA945EFE4193}"/>
          </ac:spMkLst>
        </pc:spChg>
        <pc:spChg chg="mod">
          <ac:chgData name="Juan Raúl Padrón Griffe" userId="385cb459f0ad6e5a" providerId="LiveId" clId="{4C21E65C-3DA1-42AC-8616-8D49EC08957B}" dt="2024-10-07T10:27:37.507" v="19593" actId="165"/>
          <ac:spMkLst>
            <pc:docMk/>
            <pc:sldMk cId="532128737" sldId="442"/>
            <ac:spMk id="36" creationId="{236A997E-BA20-3D02-F18A-A27528284C4C}"/>
          </ac:spMkLst>
        </pc:spChg>
        <pc:spChg chg="mod">
          <ac:chgData name="Juan Raúl Padrón Griffe" userId="385cb459f0ad6e5a" providerId="LiveId" clId="{4C21E65C-3DA1-42AC-8616-8D49EC08957B}" dt="2024-10-07T10:27:37.507" v="19593" actId="165"/>
          <ac:spMkLst>
            <pc:docMk/>
            <pc:sldMk cId="532128737" sldId="442"/>
            <ac:spMk id="37" creationId="{C10494C1-D647-977B-BD6B-10C11853C337}"/>
          </ac:spMkLst>
        </pc:spChg>
        <pc:spChg chg="mod">
          <ac:chgData name="Juan Raúl Padrón Griffe" userId="385cb459f0ad6e5a" providerId="LiveId" clId="{4C21E65C-3DA1-42AC-8616-8D49EC08957B}" dt="2024-10-07T10:27:37.507" v="19593" actId="165"/>
          <ac:spMkLst>
            <pc:docMk/>
            <pc:sldMk cId="532128737" sldId="442"/>
            <ac:spMk id="38" creationId="{A8571AD9-0D3A-A344-B50F-9682A96E86BB}"/>
          </ac:spMkLst>
        </pc:spChg>
        <pc:spChg chg="mod">
          <ac:chgData name="Juan Raúl Padrón Griffe" userId="385cb459f0ad6e5a" providerId="LiveId" clId="{4C21E65C-3DA1-42AC-8616-8D49EC08957B}" dt="2024-10-07T10:27:37.507" v="19593" actId="165"/>
          <ac:spMkLst>
            <pc:docMk/>
            <pc:sldMk cId="532128737" sldId="442"/>
            <ac:spMk id="39" creationId="{E7B9A228-AF00-57C0-3370-58CBF7850B83}"/>
          </ac:spMkLst>
        </pc:spChg>
        <pc:spChg chg="mod">
          <ac:chgData name="Juan Raúl Padrón Griffe" userId="385cb459f0ad6e5a" providerId="LiveId" clId="{4C21E65C-3DA1-42AC-8616-8D49EC08957B}" dt="2024-10-07T10:27:37.507" v="19593" actId="165"/>
          <ac:spMkLst>
            <pc:docMk/>
            <pc:sldMk cId="532128737" sldId="442"/>
            <ac:spMk id="40" creationId="{64E9697C-BE96-F12A-DD68-626CC3FD218A}"/>
          </ac:spMkLst>
        </pc:spChg>
        <pc:spChg chg="mod">
          <ac:chgData name="Juan Raúl Padrón Griffe" userId="385cb459f0ad6e5a" providerId="LiveId" clId="{4C21E65C-3DA1-42AC-8616-8D49EC08957B}" dt="2024-10-07T10:27:37.507" v="19593" actId="165"/>
          <ac:spMkLst>
            <pc:docMk/>
            <pc:sldMk cId="532128737" sldId="442"/>
            <ac:spMk id="41" creationId="{F811608B-1AC8-5A4C-B87E-F9B71BC7FCCD}"/>
          </ac:spMkLst>
        </pc:spChg>
        <pc:spChg chg="mod">
          <ac:chgData name="Juan Raúl Padrón Griffe" userId="385cb459f0ad6e5a" providerId="LiveId" clId="{4C21E65C-3DA1-42AC-8616-8D49EC08957B}" dt="2024-10-07T10:27:37.507" v="19593" actId="165"/>
          <ac:spMkLst>
            <pc:docMk/>
            <pc:sldMk cId="532128737" sldId="442"/>
            <ac:spMk id="42" creationId="{C0ADA6DD-44F8-70A3-FE15-93119DAC40F6}"/>
          </ac:spMkLst>
        </pc:spChg>
        <pc:spChg chg="mod">
          <ac:chgData name="Juan Raúl Padrón Griffe" userId="385cb459f0ad6e5a" providerId="LiveId" clId="{4C21E65C-3DA1-42AC-8616-8D49EC08957B}" dt="2024-10-07T10:27:37.507" v="19593" actId="165"/>
          <ac:spMkLst>
            <pc:docMk/>
            <pc:sldMk cId="532128737" sldId="442"/>
            <ac:spMk id="43" creationId="{ABA388E3-1F4C-896F-FAC7-D35684182C09}"/>
          </ac:spMkLst>
        </pc:spChg>
        <pc:spChg chg="mod">
          <ac:chgData name="Juan Raúl Padrón Griffe" userId="385cb459f0ad6e5a" providerId="LiveId" clId="{4C21E65C-3DA1-42AC-8616-8D49EC08957B}" dt="2024-10-07T10:27:37.507" v="19593" actId="165"/>
          <ac:spMkLst>
            <pc:docMk/>
            <pc:sldMk cId="532128737" sldId="442"/>
            <ac:spMk id="44" creationId="{1D1E51E7-F39E-0A8C-A99C-D3C7EB083AEF}"/>
          </ac:spMkLst>
        </pc:spChg>
        <pc:spChg chg="mod">
          <ac:chgData name="Juan Raúl Padrón Griffe" userId="385cb459f0ad6e5a" providerId="LiveId" clId="{4C21E65C-3DA1-42AC-8616-8D49EC08957B}" dt="2024-10-07T10:27:37.507" v="19593" actId="165"/>
          <ac:spMkLst>
            <pc:docMk/>
            <pc:sldMk cId="532128737" sldId="442"/>
            <ac:spMk id="45" creationId="{F9B12DC9-9B70-7DF9-B078-125AA4E743DD}"/>
          </ac:spMkLst>
        </pc:spChg>
        <pc:spChg chg="mod">
          <ac:chgData name="Juan Raúl Padrón Griffe" userId="385cb459f0ad6e5a" providerId="LiveId" clId="{4C21E65C-3DA1-42AC-8616-8D49EC08957B}" dt="2024-10-07T10:27:37.507" v="19593" actId="165"/>
          <ac:spMkLst>
            <pc:docMk/>
            <pc:sldMk cId="532128737" sldId="442"/>
            <ac:spMk id="46" creationId="{4EACC605-26CB-5D74-13B8-147400B74243}"/>
          </ac:spMkLst>
        </pc:spChg>
        <pc:spChg chg="mod">
          <ac:chgData name="Juan Raúl Padrón Griffe" userId="385cb459f0ad6e5a" providerId="LiveId" clId="{4C21E65C-3DA1-42AC-8616-8D49EC08957B}" dt="2024-10-07T10:27:37.507" v="19593" actId="165"/>
          <ac:spMkLst>
            <pc:docMk/>
            <pc:sldMk cId="532128737" sldId="442"/>
            <ac:spMk id="47" creationId="{55E92D47-4907-8AEA-415A-C0BAD297C0CC}"/>
          </ac:spMkLst>
        </pc:spChg>
        <pc:spChg chg="mod topLvl">
          <ac:chgData name="Juan Raúl Padrón Griffe" userId="385cb459f0ad6e5a" providerId="LiveId" clId="{4C21E65C-3DA1-42AC-8616-8D49EC08957B}" dt="2024-10-07T10:34:54.145" v="19604" actId="1076"/>
          <ac:spMkLst>
            <pc:docMk/>
            <pc:sldMk cId="532128737" sldId="442"/>
            <ac:spMk id="48" creationId="{8BB2D3D8-277D-85F9-7F62-C9C6CCC8607D}"/>
          </ac:spMkLst>
        </pc:spChg>
        <pc:spChg chg="mod topLvl">
          <ac:chgData name="Juan Raúl Padrón Griffe" userId="385cb459f0ad6e5a" providerId="LiveId" clId="{4C21E65C-3DA1-42AC-8616-8D49EC08957B}" dt="2024-10-07T10:34:54.145" v="19604" actId="1076"/>
          <ac:spMkLst>
            <pc:docMk/>
            <pc:sldMk cId="532128737" sldId="442"/>
            <ac:spMk id="49" creationId="{85FEEB22-414F-6CC8-C23A-76E71EB43C09}"/>
          </ac:spMkLst>
        </pc:spChg>
        <pc:spChg chg="mod topLvl">
          <ac:chgData name="Juan Raúl Padrón Griffe" userId="385cb459f0ad6e5a" providerId="LiveId" clId="{4C21E65C-3DA1-42AC-8616-8D49EC08957B}" dt="2024-10-07T10:34:54.145" v="19604" actId="1076"/>
          <ac:spMkLst>
            <pc:docMk/>
            <pc:sldMk cId="532128737" sldId="442"/>
            <ac:spMk id="50" creationId="{AF18B2FE-4C52-28C2-E3D5-D16CE5EEDBEA}"/>
          </ac:spMkLst>
        </pc:spChg>
        <pc:spChg chg="mod topLvl">
          <ac:chgData name="Juan Raúl Padrón Griffe" userId="385cb459f0ad6e5a" providerId="LiveId" clId="{4C21E65C-3DA1-42AC-8616-8D49EC08957B}" dt="2024-10-07T10:34:54.145" v="19604" actId="1076"/>
          <ac:spMkLst>
            <pc:docMk/>
            <pc:sldMk cId="532128737" sldId="442"/>
            <ac:spMk id="51" creationId="{9ADA44B5-1D7C-BAFF-03EE-8338940B4ADB}"/>
          </ac:spMkLst>
        </pc:spChg>
        <pc:spChg chg="mod topLvl">
          <ac:chgData name="Juan Raúl Padrón Griffe" userId="385cb459f0ad6e5a" providerId="LiveId" clId="{4C21E65C-3DA1-42AC-8616-8D49EC08957B}" dt="2024-10-07T10:34:54.145" v="19604" actId="1076"/>
          <ac:spMkLst>
            <pc:docMk/>
            <pc:sldMk cId="532128737" sldId="442"/>
            <ac:spMk id="52" creationId="{60E6AEA2-B47F-5C7F-3866-40F6C352E92C}"/>
          </ac:spMkLst>
        </pc:spChg>
        <pc:spChg chg="mod topLvl">
          <ac:chgData name="Juan Raúl Padrón Griffe" userId="385cb459f0ad6e5a" providerId="LiveId" clId="{4C21E65C-3DA1-42AC-8616-8D49EC08957B}" dt="2024-10-07T10:34:54.145" v="19604" actId="1076"/>
          <ac:spMkLst>
            <pc:docMk/>
            <pc:sldMk cId="532128737" sldId="442"/>
            <ac:spMk id="53" creationId="{16365917-438D-AB2F-5C8E-4D198C97F393}"/>
          </ac:spMkLst>
        </pc:spChg>
        <pc:spChg chg="mod topLvl">
          <ac:chgData name="Juan Raúl Padrón Griffe" userId="385cb459f0ad6e5a" providerId="LiveId" clId="{4C21E65C-3DA1-42AC-8616-8D49EC08957B}" dt="2024-10-07T10:34:54.145" v="19604" actId="1076"/>
          <ac:spMkLst>
            <pc:docMk/>
            <pc:sldMk cId="532128737" sldId="442"/>
            <ac:spMk id="54" creationId="{DD4A96A9-F9B2-A867-0AE0-ED5869602484}"/>
          </ac:spMkLst>
        </pc:spChg>
        <pc:spChg chg="mod topLvl">
          <ac:chgData name="Juan Raúl Padrón Griffe" userId="385cb459f0ad6e5a" providerId="LiveId" clId="{4C21E65C-3DA1-42AC-8616-8D49EC08957B}" dt="2024-10-07T10:34:54.145" v="19604" actId="1076"/>
          <ac:spMkLst>
            <pc:docMk/>
            <pc:sldMk cId="532128737" sldId="442"/>
            <ac:spMk id="55" creationId="{5FD352E3-54FD-DBD1-A142-FB24E5B8200E}"/>
          </ac:spMkLst>
        </pc:spChg>
        <pc:spChg chg="mod topLvl">
          <ac:chgData name="Juan Raúl Padrón Griffe" userId="385cb459f0ad6e5a" providerId="LiveId" clId="{4C21E65C-3DA1-42AC-8616-8D49EC08957B}" dt="2024-10-07T10:34:54.145" v="19604" actId="1076"/>
          <ac:spMkLst>
            <pc:docMk/>
            <pc:sldMk cId="532128737" sldId="442"/>
            <ac:spMk id="56" creationId="{5AC6C994-4D62-93AD-C6D5-0A6B7933E002}"/>
          </ac:spMkLst>
        </pc:spChg>
        <pc:spChg chg="mod topLvl">
          <ac:chgData name="Juan Raúl Padrón Griffe" userId="385cb459f0ad6e5a" providerId="LiveId" clId="{4C21E65C-3DA1-42AC-8616-8D49EC08957B}" dt="2024-10-07T10:34:54.145" v="19604" actId="1076"/>
          <ac:spMkLst>
            <pc:docMk/>
            <pc:sldMk cId="532128737" sldId="442"/>
            <ac:spMk id="57" creationId="{4CE20CCC-4994-D883-93CD-30EDAB98E736}"/>
          </ac:spMkLst>
        </pc:spChg>
        <pc:spChg chg="mod topLvl">
          <ac:chgData name="Juan Raúl Padrón Griffe" userId="385cb459f0ad6e5a" providerId="LiveId" clId="{4C21E65C-3DA1-42AC-8616-8D49EC08957B}" dt="2024-10-07T10:34:54.145" v="19604" actId="1076"/>
          <ac:spMkLst>
            <pc:docMk/>
            <pc:sldMk cId="532128737" sldId="442"/>
            <ac:spMk id="58" creationId="{71E5B29E-091C-D8AA-94AB-30A27B650526}"/>
          </ac:spMkLst>
        </pc:spChg>
        <pc:spChg chg="mod topLvl">
          <ac:chgData name="Juan Raúl Padrón Griffe" userId="385cb459f0ad6e5a" providerId="LiveId" clId="{4C21E65C-3DA1-42AC-8616-8D49EC08957B}" dt="2024-10-07T10:34:54.145" v="19604" actId="1076"/>
          <ac:spMkLst>
            <pc:docMk/>
            <pc:sldMk cId="532128737" sldId="442"/>
            <ac:spMk id="59" creationId="{E458FC96-C88D-84CD-9902-736440A9E187}"/>
          </ac:spMkLst>
        </pc:spChg>
        <pc:spChg chg="mod topLvl">
          <ac:chgData name="Juan Raúl Padrón Griffe" userId="385cb459f0ad6e5a" providerId="LiveId" clId="{4C21E65C-3DA1-42AC-8616-8D49EC08957B}" dt="2024-10-07T10:34:54.145" v="19604" actId="1076"/>
          <ac:spMkLst>
            <pc:docMk/>
            <pc:sldMk cId="532128737" sldId="442"/>
            <ac:spMk id="60" creationId="{C1E97439-37ED-9B7D-3287-8C25497ED70F}"/>
          </ac:spMkLst>
        </pc:spChg>
        <pc:spChg chg="mod topLvl">
          <ac:chgData name="Juan Raúl Padrón Griffe" userId="385cb459f0ad6e5a" providerId="LiveId" clId="{4C21E65C-3DA1-42AC-8616-8D49EC08957B}" dt="2024-10-07T10:34:54.145" v="19604" actId="1076"/>
          <ac:spMkLst>
            <pc:docMk/>
            <pc:sldMk cId="532128737" sldId="442"/>
            <ac:spMk id="61" creationId="{A2AEBB9B-2F88-0BDF-A998-4CEECB1F4C06}"/>
          </ac:spMkLst>
        </pc:spChg>
        <pc:spChg chg="mod topLvl">
          <ac:chgData name="Juan Raúl Padrón Griffe" userId="385cb459f0ad6e5a" providerId="LiveId" clId="{4C21E65C-3DA1-42AC-8616-8D49EC08957B}" dt="2024-10-07T10:34:54.145" v="19604" actId="1076"/>
          <ac:spMkLst>
            <pc:docMk/>
            <pc:sldMk cId="532128737" sldId="442"/>
            <ac:spMk id="63" creationId="{A29693EE-7956-AD29-848E-1318350C24B7}"/>
          </ac:spMkLst>
        </pc:spChg>
        <pc:spChg chg="mod">
          <ac:chgData name="Juan Raúl Padrón Griffe" userId="385cb459f0ad6e5a" providerId="LiveId" clId="{4C21E65C-3DA1-42AC-8616-8D49EC08957B}" dt="2024-10-07T10:34:54.145" v="19604" actId="1076"/>
          <ac:spMkLst>
            <pc:docMk/>
            <pc:sldMk cId="532128737" sldId="442"/>
            <ac:spMk id="66" creationId="{9BD4ED7E-8DBC-E1A2-BDA9-9815CBA9475D}"/>
          </ac:spMkLst>
        </pc:spChg>
        <pc:spChg chg="mod">
          <ac:chgData name="Juan Raúl Padrón Griffe" userId="385cb459f0ad6e5a" providerId="LiveId" clId="{4C21E65C-3DA1-42AC-8616-8D49EC08957B}" dt="2024-10-07T10:34:54.145" v="19604" actId="1076"/>
          <ac:spMkLst>
            <pc:docMk/>
            <pc:sldMk cId="532128737" sldId="442"/>
            <ac:spMk id="91" creationId="{69DCECC0-2B74-D527-D0AF-C6A448F151A6}"/>
          </ac:spMkLst>
        </pc:spChg>
        <pc:spChg chg="mod">
          <ac:chgData name="Juan Raúl Padrón Griffe" userId="385cb459f0ad6e5a" providerId="LiveId" clId="{4C21E65C-3DA1-42AC-8616-8D49EC08957B}" dt="2024-10-07T10:34:54.145" v="19604" actId="1076"/>
          <ac:spMkLst>
            <pc:docMk/>
            <pc:sldMk cId="532128737" sldId="442"/>
            <ac:spMk id="92" creationId="{671A0791-9BE4-95BC-398C-16232B56DB4F}"/>
          </ac:spMkLst>
        </pc:spChg>
        <pc:spChg chg="mod">
          <ac:chgData name="Juan Raúl Padrón Griffe" userId="385cb459f0ad6e5a" providerId="LiveId" clId="{4C21E65C-3DA1-42AC-8616-8D49EC08957B}" dt="2024-10-07T10:34:54.145" v="19604" actId="1076"/>
          <ac:spMkLst>
            <pc:docMk/>
            <pc:sldMk cId="532128737" sldId="442"/>
            <ac:spMk id="93" creationId="{665EDA57-DBAB-CF2B-7F55-276B68062FD5}"/>
          </ac:spMkLst>
        </pc:spChg>
        <pc:spChg chg="mod">
          <ac:chgData name="Juan Raúl Padrón Griffe" userId="385cb459f0ad6e5a" providerId="LiveId" clId="{4C21E65C-3DA1-42AC-8616-8D49EC08957B}" dt="2024-10-07T10:34:54.145" v="19604" actId="1076"/>
          <ac:spMkLst>
            <pc:docMk/>
            <pc:sldMk cId="532128737" sldId="442"/>
            <ac:spMk id="94" creationId="{5B2977DC-5366-CAF4-D968-7F169AF30FE7}"/>
          </ac:spMkLst>
        </pc:spChg>
        <pc:spChg chg="mod">
          <ac:chgData name="Juan Raúl Padrón Griffe" userId="385cb459f0ad6e5a" providerId="LiveId" clId="{4C21E65C-3DA1-42AC-8616-8D49EC08957B}" dt="2024-10-07T10:34:54.145" v="19604" actId="1076"/>
          <ac:spMkLst>
            <pc:docMk/>
            <pc:sldMk cId="532128737" sldId="442"/>
            <ac:spMk id="95" creationId="{A2EFA25D-3CBA-4AD8-CC01-D8FFDABCAD00}"/>
          </ac:spMkLst>
        </pc:spChg>
        <pc:spChg chg="mod">
          <ac:chgData name="Juan Raúl Padrón Griffe" userId="385cb459f0ad6e5a" providerId="LiveId" clId="{4C21E65C-3DA1-42AC-8616-8D49EC08957B}" dt="2024-10-07T10:34:54.145" v="19604" actId="1076"/>
          <ac:spMkLst>
            <pc:docMk/>
            <pc:sldMk cId="532128737" sldId="442"/>
            <ac:spMk id="96" creationId="{3BD28C25-3F50-82B1-24E9-8E25BEDB037C}"/>
          </ac:spMkLst>
        </pc:spChg>
        <pc:spChg chg="mod">
          <ac:chgData name="Juan Raúl Padrón Griffe" userId="385cb459f0ad6e5a" providerId="LiveId" clId="{4C21E65C-3DA1-42AC-8616-8D49EC08957B}" dt="2024-10-07T10:34:54.145" v="19604" actId="1076"/>
          <ac:spMkLst>
            <pc:docMk/>
            <pc:sldMk cId="532128737" sldId="442"/>
            <ac:spMk id="97" creationId="{FD6DEBAC-10C6-1E28-3A85-683782BEE9E0}"/>
          </ac:spMkLst>
        </pc:spChg>
        <pc:spChg chg="del">
          <ac:chgData name="Juan Raúl Padrón Griffe" userId="385cb459f0ad6e5a" providerId="LiveId" clId="{4C21E65C-3DA1-42AC-8616-8D49EC08957B}" dt="2024-10-07T10:26:06.521" v="19587" actId="478"/>
          <ac:spMkLst>
            <pc:docMk/>
            <pc:sldMk cId="532128737" sldId="442"/>
            <ac:spMk id="100" creationId="{789A4EE5-839C-310F-3D67-F75A2DA4DBBE}"/>
          </ac:spMkLst>
        </pc:spChg>
        <pc:spChg chg="del">
          <ac:chgData name="Juan Raúl Padrón Griffe" userId="385cb459f0ad6e5a" providerId="LiveId" clId="{4C21E65C-3DA1-42AC-8616-8D49EC08957B}" dt="2024-10-07T10:26:06.521" v="19587" actId="478"/>
          <ac:spMkLst>
            <pc:docMk/>
            <pc:sldMk cId="532128737" sldId="442"/>
            <ac:spMk id="101" creationId="{55A90A50-1B26-52A6-6068-3AD0D9F165E4}"/>
          </ac:spMkLst>
        </pc:spChg>
        <pc:spChg chg="mod">
          <ac:chgData name="Juan Raúl Padrón Griffe" userId="385cb459f0ad6e5a" providerId="LiveId" clId="{4C21E65C-3DA1-42AC-8616-8D49EC08957B}" dt="2024-10-07T10:34:54.145" v="19604" actId="1076"/>
          <ac:spMkLst>
            <pc:docMk/>
            <pc:sldMk cId="532128737" sldId="442"/>
            <ac:spMk id="102" creationId="{C464C135-C6DA-4AA9-24A2-8ECA1D089BB1}"/>
          </ac:spMkLst>
        </pc:spChg>
        <pc:spChg chg="mod">
          <ac:chgData name="Juan Raúl Padrón Griffe" userId="385cb459f0ad6e5a" providerId="LiveId" clId="{4C21E65C-3DA1-42AC-8616-8D49EC08957B}" dt="2024-10-07T10:34:54.145" v="19604" actId="1076"/>
          <ac:spMkLst>
            <pc:docMk/>
            <pc:sldMk cId="532128737" sldId="442"/>
            <ac:spMk id="103" creationId="{BB3784C8-C5C4-0701-48F5-DC0FC6FE8024}"/>
          </ac:spMkLst>
        </pc:spChg>
        <pc:spChg chg="mod">
          <ac:chgData name="Juan Raúl Padrón Griffe" userId="385cb459f0ad6e5a" providerId="LiveId" clId="{4C21E65C-3DA1-42AC-8616-8D49EC08957B}" dt="2024-10-07T10:34:54.145" v="19604" actId="1076"/>
          <ac:spMkLst>
            <pc:docMk/>
            <pc:sldMk cId="532128737" sldId="442"/>
            <ac:spMk id="105" creationId="{4DB7B528-159D-E722-B18B-C0A7A73EC38F}"/>
          </ac:spMkLst>
        </pc:spChg>
        <pc:spChg chg="mod">
          <ac:chgData name="Juan Raúl Padrón Griffe" userId="385cb459f0ad6e5a" providerId="LiveId" clId="{4C21E65C-3DA1-42AC-8616-8D49EC08957B}" dt="2024-10-07T10:34:54.145" v="19604" actId="1076"/>
          <ac:spMkLst>
            <pc:docMk/>
            <pc:sldMk cId="532128737" sldId="442"/>
            <ac:spMk id="107" creationId="{005F382E-E361-E8A7-E4B7-CB1AB6D6372B}"/>
          </ac:spMkLst>
        </pc:spChg>
        <pc:spChg chg="mod">
          <ac:chgData name="Juan Raúl Padrón Griffe" userId="385cb459f0ad6e5a" providerId="LiveId" clId="{4C21E65C-3DA1-42AC-8616-8D49EC08957B}" dt="2024-10-07T10:34:54.145" v="19604" actId="1076"/>
          <ac:spMkLst>
            <pc:docMk/>
            <pc:sldMk cId="532128737" sldId="442"/>
            <ac:spMk id="109" creationId="{289755AB-CE24-FFB1-1469-FCFEBAB27F41}"/>
          </ac:spMkLst>
        </pc:spChg>
        <pc:spChg chg="mod">
          <ac:chgData name="Juan Raúl Padrón Griffe" userId="385cb459f0ad6e5a" providerId="LiveId" clId="{4C21E65C-3DA1-42AC-8616-8D49EC08957B}" dt="2024-10-07T10:34:54.145" v="19604" actId="1076"/>
          <ac:spMkLst>
            <pc:docMk/>
            <pc:sldMk cId="532128737" sldId="442"/>
            <ac:spMk id="111" creationId="{D08D92C2-D1BF-3134-70C0-328EDC965102}"/>
          </ac:spMkLst>
        </pc:spChg>
        <pc:grpChg chg="del mod">
          <ac:chgData name="Juan Raúl Padrón Griffe" userId="385cb459f0ad6e5a" providerId="LiveId" clId="{4C21E65C-3DA1-42AC-8616-8D49EC08957B}" dt="2024-10-07T10:27:37.507" v="19593" actId="165"/>
          <ac:grpSpMkLst>
            <pc:docMk/>
            <pc:sldMk cId="532128737" sldId="442"/>
            <ac:grpSpMk id="7" creationId="{4D6838BB-9FCE-38DB-60BB-D65B01AAC986}"/>
          </ac:grpSpMkLst>
        </pc:grpChg>
        <pc:grpChg chg="mod topLvl">
          <ac:chgData name="Juan Raúl Padrón Griffe" userId="385cb459f0ad6e5a" providerId="LiveId" clId="{4C21E65C-3DA1-42AC-8616-8D49EC08957B}" dt="2024-10-07T10:34:54.145" v="19604" actId="1076"/>
          <ac:grpSpMkLst>
            <pc:docMk/>
            <pc:sldMk cId="532128737" sldId="442"/>
            <ac:grpSpMk id="16" creationId="{4F7E8B3B-32BC-B5AB-3990-984E2FA0A378}"/>
          </ac:grpSpMkLst>
        </pc:grpChg>
        <pc:grpChg chg="mod topLvl">
          <ac:chgData name="Juan Raúl Padrón Griffe" userId="385cb459f0ad6e5a" providerId="LiveId" clId="{4C21E65C-3DA1-42AC-8616-8D49EC08957B}" dt="2024-10-07T10:34:54.145" v="19604" actId="1076"/>
          <ac:grpSpMkLst>
            <pc:docMk/>
            <pc:sldMk cId="532128737" sldId="442"/>
            <ac:grpSpMk id="32" creationId="{F6CB1670-3E4B-07F9-9865-10C22AC8E15A}"/>
          </ac:grpSpMkLst>
        </pc:grpChg>
        <pc:picChg chg="del">
          <ac:chgData name="Juan Raúl Padrón Griffe" userId="385cb459f0ad6e5a" providerId="LiveId" clId="{4C21E65C-3DA1-42AC-8616-8D49EC08957B}" dt="2024-10-07T10:26:02.941" v="19586" actId="478"/>
          <ac:picMkLst>
            <pc:docMk/>
            <pc:sldMk cId="532128737" sldId="442"/>
            <ac:picMk id="3" creationId="{A2B12113-D3CE-4D58-6A09-F643253AE834}"/>
          </ac:picMkLst>
        </pc:picChg>
      </pc:sldChg>
      <pc:sldChg chg="add del">
        <pc:chgData name="Juan Raúl Padrón Griffe" userId="385cb459f0ad6e5a" providerId="LiveId" clId="{4C21E65C-3DA1-42AC-8616-8D49EC08957B}" dt="2024-10-07T13:29:42.451" v="20177" actId="47"/>
        <pc:sldMkLst>
          <pc:docMk/>
          <pc:sldMk cId="863217593" sldId="443"/>
        </pc:sldMkLst>
      </pc:sldChg>
      <pc:sldChg chg="addSp delSp modSp add del mod delAnim">
        <pc:chgData name="Juan Raúl Padrón Griffe" userId="385cb459f0ad6e5a" providerId="LiveId" clId="{4C21E65C-3DA1-42AC-8616-8D49EC08957B}" dt="2024-10-07T12:26:27.040" v="20000" actId="47"/>
        <pc:sldMkLst>
          <pc:docMk/>
          <pc:sldMk cId="1669475244" sldId="444"/>
        </pc:sldMkLst>
        <pc:spChg chg="del">
          <ac:chgData name="Juan Raúl Padrón Griffe" userId="385cb459f0ad6e5a" providerId="LiveId" clId="{4C21E65C-3DA1-42AC-8616-8D49EC08957B}" dt="2024-10-07T12:11:12.159" v="19873" actId="478"/>
          <ac:spMkLst>
            <pc:docMk/>
            <pc:sldMk cId="1669475244" sldId="444"/>
            <ac:spMk id="5" creationId="{F59124AD-A0EC-12FA-92E5-DE7EE268CD99}"/>
          </ac:spMkLst>
        </pc:spChg>
        <pc:spChg chg="del">
          <ac:chgData name="Juan Raúl Padrón Griffe" userId="385cb459f0ad6e5a" providerId="LiveId" clId="{4C21E65C-3DA1-42AC-8616-8D49EC08957B}" dt="2024-10-07T12:11:12.159" v="19873" actId="478"/>
          <ac:spMkLst>
            <pc:docMk/>
            <pc:sldMk cId="1669475244" sldId="444"/>
            <ac:spMk id="6" creationId="{9339A85B-7E7C-E506-7108-339C5C1C5CD5}"/>
          </ac:spMkLst>
        </pc:spChg>
        <pc:spChg chg="add mod ord">
          <ac:chgData name="Juan Raúl Padrón Griffe" userId="385cb459f0ad6e5a" providerId="LiveId" clId="{4C21E65C-3DA1-42AC-8616-8D49EC08957B}" dt="2024-10-07T12:15:22.965" v="19943" actId="1076"/>
          <ac:spMkLst>
            <pc:docMk/>
            <pc:sldMk cId="1669475244" sldId="444"/>
            <ac:spMk id="9" creationId="{BF90F34E-AC7D-CDDC-5830-58993928294E}"/>
          </ac:spMkLst>
        </pc:spChg>
        <pc:spChg chg="add mod">
          <ac:chgData name="Juan Raúl Padrón Griffe" userId="385cb459f0ad6e5a" providerId="LiveId" clId="{4C21E65C-3DA1-42AC-8616-8D49EC08957B}" dt="2024-10-07T12:15:10.377" v="19939" actId="20577"/>
          <ac:spMkLst>
            <pc:docMk/>
            <pc:sldMk cId="1669475244" sldId="444"/>
            <ac:spMk id="10" creationId="{2387ECA6-28E4-1F0E-EAAE-EA38FEBFB8D5}"/>
          </ac:spMkLst>
        </pc:spChg>
        <pc:spChg chg="del">
          <ac:chgData name="Juan Raúl Padrón Griffe" userId="385cb459f0ad6e5a" providerId="LiveId" clId="{4C21E65C-3DA1-42AC-8616-8D49EC08957B}" dt="2024-10-07T12:11:12.159" v="19873" actId="478"/>
          <ac:spMkLst>
            <pc:docMk/>
            <pc:sldMk cId="1669475244" sldId="444"/>
            <ac:spMk id="12" creationId="{A652BBE6-B6A7-6AAF-C8AA-C3C8D469C819}"/>
          </ac:spMkLst>
        </pc:spChg>
        <pc:spChg chg="del">
          <ac:chgData name="Juan Raúl Padrón Griffe" userId="385cb459f0ad6e5a" providerId="LiveId" clId="{4C21E65C-3DA1-42AC-8616-8D49EC08957B}" dt="2024-10-07T12:11:12.159" v="19873" actId="478"/>
          <ac:spMkLst>
            <pc:docMk/>
            <pc:sldMk cId="1669475244" sldId="444"/>
            <ac:spMk id="13" creationId="{2223C0FD-ED84-F24F-268A-BF1A5862C550}"/>
          </ac:spMkLst>
        </pc:spChg>
        <pc:spChg chg="del">
          <ac:chgData name="Juan Raúl Padrón Griffe" userId="385cb459f0ad6e5a" providerId="LiveId" clId="{4C21E65C-3DA1-42AC-8616-8D49EC08957B}" dt="2024-10-07T12:11:12.159" v="19873" actId="478"/>
          <ac:spMkLst>
            <pc:docMk/>
            <pc:sldMk cId="1669475244" sldId="444"/>
            <ac:spMk id="16" creationId="{477BFFCC-9C5A-D18C-1C64-6C22D50F8577}"/>
          </ac:spMkLst>
        </pc:spChg>
        <pc:spChg chg="del">
          <ac:chgData name="Juan Raúl Padrón Griffe" userId="385cb459f0ad6e5a" providerId="LiveId" clId="{4C21E65C-3DA1-42AC-8616-8D49EC08957B}" dt="2024-10-07T12:11:12.159" v="19873" actId="478"/>
          <ac:spMkLst>
            <pc:docMk/>
            <pc:sldMk cId="1669475244" sldId="444"/>
            <ac:spMk id="18" creationId="{0F51E9C5-3057-EEAC-E042-357F80539886}"/>
          </ac:spMkLst>
        </pc:spChg>
        <pc:spChg chg="del">
          <ac:chgData name="Juan Raúl Padrón Griffe" userId="385cb459f0ad6e5a" providerId="LiveId" clId="{4C21E65C-3DA1-42AC-8616-8D49EC08957B}" dt="2024-10-07T12:11:12.159" v="19873" actId="478"/>
          <ac:spMkLst>
            <pc:docMk/>
            <pc:sldMk cId="1669475244" sldId="444"/>
            <ac:spMk id="22" creationId="{596028D7-14B1-411F-AA81-AD87A12E7FB1}"/>
          </ac:spMkLst>
        </pc:spChg>
        <pc:spChg chg="del">
          <ac:chgData name="Juan Raúl Padrón Griffe" userId="385cb459f0ad6e5a" providerId="LiveId" clId="{4C21E65C-3DA1-42AC-8616-8D49EC08957B}" dt="2024-10-07T12:11:12.159" v="19873" actId="478"/>
          <ac:spMkLst>
            <pc:docMk/>
            <pc:sldMk cId="1669475244" sldId="444"/>
            <ac:spMk id="25" creationId="{D0C00779-9616-6772-9684-93712D2E1075}"/>
          </ac:spMkLst>
        </pc:spChg>
        <pc:spChg chg="del">
          <ac:chgData name="Juan Raúl Padrón Griffe" userId="385cb459f0ad6e5a" providerId="LiveId" clId="{4C21E65C-3DA1-42AC-8616-8D49EC08957B}" dt="2024-10-07T12:11:12.159" v="19873" actId="478"/>
          <ac:spMkLst>
            <pc:docMk/>
            <pc:sldMk cId="1669475244" sldId="444"/>
            <ac:spMk id="26" creationId="{E32D6542-6874-1BF3-55FE-9736DBC485D4}"/>
          </ac:spMkLst>
        </pc:spChg>
        <pc:spChg chg="del">
          <ac:chgData name="Juan Raúl Padrón Griffe" userId="385cb459f0ad6e5a" providerId="LiveId" clId="{4C21E65C-3DA1-42AC-8616-8D49EC08957B}" dt="2024-10-07T12:11:12.159" v="19873" actId="478"/>
          <ac:spMkLst>
            <pc:docMk/>
            <pc:sldMk cId="1669475244" sldId="444"/>
            <ac:spMk id="27" creationId="{D724FCBA-AF2D-99A1-704C-73D66B725712}"/>
          </ac:spMkLst>
        </pc:spChg>
        <pc:spChg chg="del">
          <ac:chgData name="Juan Raúl Padrón Griffe" userId="385cb459f0ad6e5a" providerId="LiveId" clId="{4C21E65C-3DA1-42AC-8616-8D49EC08957B}" dt="2024-10-07T12:11:12.159" v="19873" actId="478"/>
          <ac:spMkLst>
            <pc:docMk/>
            <pc:sldMk cId="1669475244" sldId="444"/>
            <ac:spMk id="29" creationId="{EF1D81A7-87BE-9790-929D-6E22C8E7F27C}"/>
          </ac:spMkLst>
        </pc:spChg>
        <pc:spChg chg="del">
          <ac:chgData name="Juan Raúl Padrón Griffe" userId="385cb459f0ad6e5a" providerId="LiveId" clId="{4C21E65C-3DA1-42AC-8616-8D49EC08957B}" dt="2024-10-07T12:11:12.159" v="19873" actId="478"/>
          <ac:spMkLst>
            <pc:docMk/>
            <pc:sldMk cId="1669475244" sldId="444"/>
            <ac:spMk id="30" creationId="{1C7CAF8B-263F-E950-9B06-B150CDF1D1DB}"/>
          </ac:spMkLst>
        </pc:spChg>
        <pc:spChg chg="del">
          <ac:chgData name="Juan Raúl Padrón Griffe" userId="385cb459f0ad6e5a" providerId="LiveId" clId="{4C21E65C-3DA1-42AC-8616-8D49EC08957B}" dt="2024-10-07T12:11:12.159" v="19873" actId="478"/>
          <ac:spMkLst>
            <pc:docMk/>
            <pc:sldMk cId="1669475244" sldId="444"/>
            <ac:spMk id="31" creationId="{E6064572-D9B1-F62E-7147-FC7A03254C32}"/>
          </ac:spMkLst>
        </pc:spChg>
        <pc:spChg chg="del">
          <ac:chgData name="Juan Raúl Padrón Griffe" userId="385cb459f0ad6e5a" providerId="LiveId" clId="{4C21E65C-3DA1-42AC-8616-8D49EC08957B}" dt="2024-10-07T12:11:12.159" v="19873" actId="478"/>
          <ac:spMkLst>
            <pc:docMk/>
            <pc:sldMk cId="1669475244" sldId="444"/>
            <ac:spMk id="32" creationId="{EAB19BD5-49FE-879B-9A08-C22769738286}"/>
          </ac:spMkLst>
        </pc:spChg>
        <pc:spChg chg="del">
          <ac:chgData name="Juan Raúl Padrón Griffe" userId="385cb459f0ad6e5a" providerId="LiveId" clId="{4C21E65C-3DA1-42AC-8616-8D49EC08957B}" dt="2024-10-07T12:11:12.159" v="19873" actId="478"/>
          <ac:spMkLst>
            <pc:docMk/>
            <pc:sldMk cId="1669475244" sldId="444"/>
            <ac:spMk id="34" creationId="{C14DE134-93A9-71B9-57CB-8A1377363CA0}"/>
          </ac:spMkLst>
        </pc:spChg>
        <pc:spChg chg="del">
          <ac:chgData name="Juan Raúl Padrón Griffe" userId="385cb459f0ad6e5a" providerId="LiveId" clId="{4C21E65C-3DA1-42AC-8616-8D49EC08957B}" dt="2024-10-07T12:11:12.159" v="19873" actId="478"/>
          <ac:spMkLst>
            <pc:docMk/>
            <pc:sldMk cId="1669475244" sldId="444"/>
            <ac:spMk id="35" creationId="{AA56FB51-C222-3952-8ED9-7C2CA76B50D2}"/>
          </ac:spMkLst>
        </pc:spChg>
        <pc:spChg chg="del">
          <ac:chgData name="Juan Raúl Padrón Griffe" userId="385cb459f0ad6e5a" providerId="LiveId" clId="{4C21E65C-3DA1-42AC-8616-8D49EC08957B}" dt="2024-10-07T12:11:12.159" v="19873" actId="478"/>
          <ac:spMkLst>
            <pc:docMk/>
            <pc:sldMk cId="1669475244" sldId="444"/>
            <ac:spMk id="38" creationId="{5A914E95-56A4-D76C-55AC-489D97AD842B}"/>
          </ac:spMkLst>
        </pc:spChg>
        <pc:spChg chg="del">
          <ac:chgData name="Juan Raúl Padrón Griffe" userId="385cb459f0ad6e5a" providerId="LiveId" clId="{4C21E65C-3DA1-42AC-8616-8D49EC08957B}" dt="2024-10-07T12:11:12.159" v="19873" actId="478"/>
          <ac:spMkLst>
            <pc:docMk/>
            <pc:sldMk cId="1669475244" sldId="444"/>
            <ac:spMk id="41" creationId="{CE8062A4-9C2D-F155-3152-97A19CA11E0F}"/>
          </ac:spMkLst>
        </pc:spChg>
        <pc:spChg chg="del">
          <ac:chgData name="Juan Raúl Padrón Griffe" userId="385cb459f0ad6e5a" providerId="LiveId" clId="{4C21E65C-3DA1-42AC-8616-8D49EC08957B}" dt="2024-10-07T12:11:12.159" v="19873" actId="478"/>
          <ac:spMkLst>
            <pc:docMk/>
            <pc:sldMk cId="1669475244" sldId="444"/>
            <ac:spMk id="42" creationId="{D5A25EAA-1CFD-AD9B-0041-A06DF7AFCE47}"/>
          </ac:spMkLst>
        </pc:spChg>
        <pc:spChg chg="del">
          <ac:chgData name="Juan Raúl Padrón Griffe" userId="385cb459f0ad6e5a" providerId="LiveId" clId="{4C21E65C-3DA1-42AC-8616-8D49EC08957B}" dt="2024-10-07T12:11:12.159" v="19873" actId="478"/>
          <ac:spMkLst>
            <pc:docMk/>
            <pc:sldMk cId="1669475244" sldId="444"/>
            <ac:spMk id="45" creationId="{830F4DEB-4AE9-0A63-0FA0-12602B9293E9}"/>
          </ac:spMkLst>
        </pc:spChg>
        <pc:spChg chg="del">
          <ac:chgData name="Juan Raúl Padrón Griffe" userId="385cb459f0ad6e5a" providerId="LiveId" clId="{4C21E65C-3DA1-42AC-8616-8D49EC08957B}" dt="2024-10-07T12:11:12.159" v="19873" actId="478"/>
          <ac:spMkLst>
            <pc:docMk/>
            <pc:sldMk cId="1669475244" sldId="444"/>
            <ac:spMk id="46" creationId="{5B8736DF-8134-5F6C-87D6-8FEAB58885FB}"/>
          </ac:spMkLst>
        </pc:spChg>
        <pc:spChg chg="del">
          <ac:chgData name="Juan Raúl Padrón Griffe" userId="385cb459f0ad6e5a" providerId="LiveId" clId="{4C21E65C-3DA1-42AC-8616-8D49EC08957B}" dt="2024-10-07T12:11:12.159" v="19873" actId="478"/>
          <ac:spMkLst>
            <pc:docMk/>
            <pc:sldMk cId="1669475244" sldId="444"/>
            <ac:spMk id="48" creationId="{D0822117-104D-8BE5-166D-072E7B21942D}"/>
          </ac:spMkLst>
        </pc:spChg>
        <pc:picChg chg="add mod modCrop">
          <ac:chgData name="Juan Raúl Padrón Griffe" userId="385cb459f0ad6e5a" providerId="LiveId" clId="{4C21E65C-3DA1-42AC-8616-8D49EC08957B}" dt="2024-10-07T12:16:26.597" v="19947" actId="732"/>
          <ac:picMkLst>
            <pc:docMk/>
            <pc:sldMk cId="1669475244" sldId="444"/>
            <ac:picMk id="3" creationId="{2ADE22C8-34FF-6FFF-AEF4-CD9A52342EEE}"/>
          </ac:picMkLst>
        </pc:picChg>
        <pc:picChg chg="add mod">
          <ac:chgData name="Juan Raúl Padrón Griffe" userId="385cb459f0ad6e5a" providerId="LiveId" clId="{4C21E65C-3DA1-42AC-8616-8D49EC08957B}" dt="2024-10-07T12:13:34.431" v="19886" actId="1076"/>
          <ac:picMkLst>
            <pc:docMk/>
            <pc:sldMk cId="1669475244" sldId="444"/>
            <ac:picMk id="8" creationId="{01E1F5C7-D927-29E7-A7BD-DEC5142E2C70}"/>
          </ac:picMkLst>
        </pc:picChg>
      </pc:sldChg>
      <pc:sldChg chg="addSp delSp modSp add mod modAnim">
        <pc:chgData name="Juan Raúl Padrón Griffe" userId="385cb459f0ad6e5a" providerId="LiveId" clId="{4C21E65C-3DA1-42AC-8616-8D49EC08957B}" dt="2024-10-08T14:41:26.386" v="21604"/>
        <pc:sldMkLst>
          <pc:docMk/>
          <pc:sldMk cId="717229109" sldId="445"/>
        </pc:sldMkLst>
        <pc:spChg chg="add mod">
          <ac:chgData name="Juan Raúl Padrón Griffe" userId="385cb459f0ad6e5a" providerId="LiveId" clId="{4C21E65C-3DA1-42AC-8616-8D49EC08957B}" dt="2024-10-07T13:56:27.353" v="20313" actId="1076"/>
          <ac:spMkLst>
            <pc:docMk/>
            <pc:sldMk cId="717229109" sldId="445"/>
            <ac:spMk id="2" creationId="{A0A07835-346E-E283-7304-7EF178A812E5}"/>
          </ac:spMkLst>
        </pc:spChg>
        <pc:spChg chg="add mod">
          <ac:chgData name="Juan Raúl Padrón Griffe" userId="385cb459f0ad6e5a" providerId="LiveId" clId="{4C21E65C-3DA1-42AC-8616-8D49EC08957B}" dt="2024-10-07T13:56:39.191" v="20315"/>
          <ac:spMkLst>
            <pc:docMk/>
            <pc:sldMk cId="717229109" sldId="445"/>
            <ac:spMk id="7" creationId="{5F95EA11-EAA4-DC43-854D-A481CCCBA8EC}"/>
          </ac:spMkLst>
        </pc:spChg>
        <pc:spChg chg="add del mod ord">
          <ac:chgData name="Juan Raúl Padrón Griffe" userId="385cb459f0ad6e5a" providerId="LiveId" clId="{4C21E65C-3DA1-42AC-8616-8D49EC08957B}" dt="2024-10-07T13:57:04.172" v="20320" actId="1076"/>
          <ac:spMkLst>
            <pc:docMk/>
            <pc:sldMk cId="717229109" sldId="445"/>
            <ac:spMk id="8" creationId="{7623DC20-359D-971C-CCE7-311B1257B4DF}"/>
          </ac:spMkLst>
        </pc:spChg>
        <pc:spChg chg="add mod">
          <ac:chgData name="Juan Raúl Padrón Griffe" userId="385cb459f0ad6e5a" providerId="LiveId" clId="{4C21E65C-3DA1-42AC-8616-8D49EC08957B}" dt="2024-10-07T14:23:58.019" v="20544" actId="1076"/>
          <ac:spMkLst>
            <pc:docMk/>
            <pc:sldMk cId="717229109" sldId="445"/>
            <ac:spMk id="10" creationId="{3A1CA7F7-8933-45A3-4496-209214AB0E1A}"/>
          </ac:spMkLst>
        </pc:spChg>
        <pc:spChg chg="add mod">
          <ac:chgData name="Juan Raúl Padrón Griffe" userId="385cb459f0ad6e5a" providerId="LiveId" clId="{4C21E65C-3DA1-42AC-8616-8D49EC08957B}" dt="2024-10-07T13:56:39.191" v="20315"/>
          <ac:spMkLst>
            <pc:docMk/>
            <pc:sldMk cId="717229109" sldId="445"/>
            <ac:spMk id="11" creationId="{856EA9F9-B870-F78B-E4FE-4B8FF668F496}"/>
          </ac:spMkLst>
        </pc:spChg>
        <pc:spChg chg="add mod">
          <ac:chgData name="Juan Raúl Padrón Griffe" userId="385cb459f0ad6e5a" providerId="LiveId" clId="{4C21E65C-3DA1-42AC-8616-8D49EC08957B}" dt="2024-10-07T13:56:39.191" v="20315"/>
          <ac:spMkLst>
            <pc:docMk/>
            <pc:sldMk cId="717229109" sldId="445"/>
            <ac:spMk id="15" creationId="{02F165F3-A364-B3F7-0098-1509495D539B}"/>
          </ac:spMkLst>
        </pc:spChg>
        <pc:spChg chg="add mod">
          <ac:chgData name="Juan Raúl Padrón Griffe" userId="385cb459f0ad6e5a" providerId="LiveId" clId="{4C21E65C-3DA1-42AC-8616-8D49EC08957B}" dt="2024-10-07T13:58:17.726" v="20342" actId="1076"/>
          <ac:spMkLst>
            <pc:docMk/>
            <pc:sldMk cId="717229109" sldId="445"/>
            <ac:spMk id="17" creationId="{7A9A88A4-7841-E5F5-9051-2071BCA13DD5}"/>
          </ac:spMkLst>
        </pc:spChg>
        <pc:spChg chg="mod">
          <ac:chgData name="Juan Raúl Padrón Griffe" userId="385cb459f0ad6e5a" providerId="LiveId" clId="{4C21E65C-3DA1-42AC-8616-8D49EC08957B}" dt="2024-10-07T12:20:27.564" v="19977" actId="1076"/>
          <ac:spMkLst>
            <pc:docMk/>
            <pc:sldMk cId="717229109" sldId="445"/>
            <ac:spMk id="35" creationId="{AA56FB51-C222-3952-8ED9-7C2CA76B50D2}"/>
          </ac:spMkLst>
        </pc:spChg>
        <pc:picChg chg="add mod">
          <ac:chgData name="Juan Raúl Padrón Griffe" userId="385cb459f0ad6e5a" providerId="LiveId" clId="{4C21E65C-3DA1-42AC-8616-8D49EC08957B}" dt="2024-10-07T13:56:27.353" v="20313" actId="1076"/>
          <ac:picMkLst>
            <pc:docMk/>
            <pc:sldMk cId="717229109" sldId="445"/>
            <ac:picMk id="3" creationId="{25387DCC-CE21-982F-18B1-1AA4D4E8E313}"/>
          </ac:picMkLst>
        </pc:picChg>
        <pc:picChg chg="add del mod">
          <ac:chgData name="Juan Raúl Padrón Griffe" userId="385cb459f0ad6e5a" providerId="LiveId" clId="{4C21E65C-3DA1-42AC-8616-8D49EC08957B}" dt="2024-10-07T12:20:54.469" v="19982" actId="478"/>
          <ac:picMkLst>
            <pc:docMk/>
            <pc:sldMk cId="717229109" sldId="445"/>
            <ac:picMk id="7" creationId="{A1752F5B-1F6D-6795-95CE-C0330D66404D}"/>
          </ac:picMkLst>
        </pc:picChg>
        <pc:picChg chg="add mod ord">
          <ac:chgData name="Juan Raúl Padrón Griffe" userId="385cb459f0ad6e5a" providerId="LiveId" clId="{4C21E65C-3DA1-42AC-8616-8D49EC08957B}" dt="2024-10-07T13:57:04.172" v="20320" actId="1076"/>
          <ac:picMkLst>
            <pc:docMk/>
            <pc:sldMk cId="717229109" sldId="445"/>
            <ac:picMk id="9" creationId="{E2CB9AE0-0B12-78BA-3A0C-3BD41B4683C6}"/>
          </ac:picMkLst>
        </pc:picChg>
      </pc:sldChg>
      <pc:sldChg chg="addSp delSp modSp add del mod delAnim">
        <pc:chgData name="Juan Raúl Padrón Griffe" userId="385cb459f0ad6e5a" providerId="LiveId" clId="{4C21E65C-3DA1-42AC-8616-8D49EC08957B}" dt="2024-10-07T13:12:10.178" v="20113" actId="47"/>
        <pc:sldMkLst>
          <pc:docMk/>
          <pc:sldMk cId="1054869569" sldId="446"/>
        </pc:sldMkLst>
        <pc:spChg chg="mod">
          <ac:chgData name="Juan Raúl Padrón Griffe" userId="385cb459f0ad6e5a" providerId="LiveId" clId="{4C21E65C-3DA1-42AC-8616-8D49EC08957B}" dt="2024-10-07T12:54:32.542" v="20071" actId="27803"/>
          <ac:spMkLst>
            <pc:docMk/>
            <pc:sldMk cId="1054869569" sldId="446"/>
            <ac:spMk id="8" creationId="{4D55CC81-0620-A2AC-A357-F8F6039F35A9}"/>
          </ac:spMkLst>
        </pc:spChg>
        <pc:spChg chg="mod">
          <ac:chgData name="Juan Raúl Padrón Griffe" userId="385cb459f0ad6e5a" providerId="LiveId" clId="{4C21E65C-3DA1-42AC-8616-8D49EC08957B}" dt="2024-10-07T12:54:32.542" v="20071" actId="27803"/>
          <ac:spMkLst>
            <pc:docMk/>
            <pc:sldMk cId="1054869569" sldId="446"/>
            <ac:spMk id="9" creationId="{4ACE4086-C089-D59F-42A6-42B42EB60758}"/>
          </ac:spMkLst>
        </pc:spChg>
        <pc:spChg chg="del">
          <ac:chgData name="Juan Raúl Padrón Griffe" userId="385cb459f0ad6e5a" providerId="LiveId" clId="{4C21E65C-3DA1-42AC-8616-8D49EC08957B}" dt="2024-10-07T12:54:04.740" v="20067" actId="478"/>
          <ac:spMkLst>
            <pc:docMk/>
            <pc:sldMk cId="1054869569" sldId="446"/>
            <ac:spMk id="18" creationId="{4DD6FCB8-DE1D-97AD-55A7-5A7CF800F9F2}"/>
          </ac:spMkLst>
        </pc:spChg>
        <pc:spChg chg="mod">
          <ac:chgData name="Juan Raúl Padrón Griffe" userId="385cb459f0ad6e5a" providerId="LiveId" clId="{4C21E65C-3DA1-42AC-8616-8D49EC08957B}" dt="2024-10-07T12:54:32.542" v="20071" actId="27803"/>
          <ac:spMkLst>
            <pc:docMk/>
            <pc:sldMk cId="1054869569" sldId="446"/>
            <ac:spMk id="19" creationId="{80BF6A9D-5E09-0EDD-08D5-2D7D4E2370F7}"/>
          </ac:spMkLst>
        </pc:spChg>
        <pc:spChg chg="mod">
          <ac:chgData name="Juan Raúl Padrón Griffe" userId="385cb459f0ad6e5a" providerId="LiveId" clId="{4C21E65C-3DA1-42AC-8616-8D49EC08957B}" dt="2024-10-07T12:54:32.542" v="20071" actId="27803"/>
          <ac:spMkLst>
            <pc:docMk/>
            <pc:sldMk cId="1054869569" sldId="446"/>
            <ac:spMk id="20" creationId="{00599B93-2643-076E-B197-758EECE011E1}"/>
          </ac:spMkLst>
        </pc:spChg>
        <pc:spChg chg="mod">
          <ac:chgData name="Juan Raúl Padrón Griffe" userId="385cb459f0ad6e5a" providerId="LiveId" clId="{4C21E65C-3DA1-42AC-8616-8D49EC08957B}" dt="2024-10-07T12:54:32.542" v="20071" actId="27803"/>
          <ac:spMkLst>
            <pc:docMk/>
            <pc:sldMk cId="1054869569" sldId="446"/>
            <ac:spMk id="21" creationId="{F8693F19-9BA9-DB80-886E-DF73D4E292CC}"/>
          </ac:spMkLst>
        </pc:spChg>
        <pc:spChg chg="mod">
          <ac:chgData name="Juan Raúl Padrón Griffe" userId="385cb459f0ad6e5a" providerId="LiveId" clId="{4C21E65C-3DA1-42AC-8616-8D49EC08957B}" dt="2024-10-07T12:54:32.542" v="20071" actId="27803"/>
          <ac:spMkLst>
            <pc:docMk/>
            <pc:sldMk cId="1054869569" sldId="446"/>
            <ac:spMk id="22" creationId="{1F50DAD1-FB7F-61F1-3A2F-AD9A192F83E4}"/>
          </ac:spMkLst>
        </pc:spChg>
        <pc:spChg chg="mod">
          <ac:chgData name="Juan Raúl Padrón Griffe" userId="385cb459f0ad6e5a" providerId="LiveId" clId="{4C21E65C-3DA1-42AC-8616-8D49EC08957B}" dt="2024-10-07T12:54:32.542" v="20071" actId="27803"/>
          <ac:spMkLst>
            <pc:docMk/>
            <pc:sldMk cId="1054869569" sldId="446"/>
            <ac:spMk id="23" creationId="{DB0E83D9-06E7-1E7F-7DE6-5B41D3361D8D}"/>
          </ac:spMkLst>
        </pc:spChg>
        <pc:spChg chg="mod">
          <ac:chgData name="Juan Raúl Padrón Griffe" userId="385cb459f0ad6e5a" providerId="LiveId" clId="{4C21E65C-3DA1-42AC-8616-8D49EC08957B}" dt="2024-10-07T12:54:32.542" v="20071" actId="27803"/>
          <ac:spMkLst>
            <pc:docMk/>
            <pc:sldMk cId="1054869569" sldId="446"/>
            <ac:spMk id="24" creationId="{1E76D864-4DC7-F7A4-5CDF-615502346D02}"/>
          </ac:spMkLst>
        </pc:spChg>
        <pc:spChg chg="mod">
          <ac:chgData name="Juan Raúl Padrón Griffe" userId="385cb459f0ad6e5a" providerId="LiveId" clId="{4C21E65C-3DA1-42AC-8616-8D49EC08957B}" dt="2024-10-07T12:54:32.542" v="20071" actId="27803"/>
          <ac:spMkLst>
            <pc:docMk/>
            <pc:sldMk cId="1054869569" sldId="446"/>
            <ac:spMk id="25" creationId="{5530324F-8C49-316C-EFB2-7657289F527D}"/>
          </ac:spMkLst>
        </pc:spChg>
        <pc:spChg chg="mod">
          <ac:chgData name="Juan Raúl Padrón Griffe" userId="385cb459f0ad6e5a" providerId="LiveId" clId="{4C21E65C-3DA1-42AC-8616-8D49EC08957B}" dt="2024-10-07T12:54:32.542" v="20071" actId="27803"/>
          <ac:spMkLst>
            <pc:docMk/>
            <pc:sldMk cId="1054869569" sldId="446"/>
            <ac:spMk id="26" creationId="{1F402348-51D2-EC3A-D2D0-20655E47C645}"/>
          </ac:spMkLst>
        </pc:spChg>
        <pc:spChg chg="mod">
          <ac:chgData name="Juan Raúl Padrón Griffe" userId="385cb459f0ad6e5a" providerId="LiveId" clId="{4C21E65C-3DA1-42AC-8616-8D49EC08957B}" dt="2024-10-07T12:54:32.542" v="20071" actId="27803"/>
          <ac:spMkLst>
            <pc:docMk/>
            <pc:sldMk cId="1054869569" sldId="446"/>
            <ac:spMk id="27" creationId="{874E7C65-D57F-72A8-28E1-5967BDE2A602}"/>
          </ac:spMkLst>
        </pc:spChg>
        <pc:spChg chg="mod">
          <ac:chgData name="Juan Raúl Padrón Griffe" userId="385cb459f0ad6e5a" providerId="LiveId" clId="{4C21E65C-3DA1-42AC-8616-8D49EC08957B}" dt="2024-10-07T12:54:32.542" v="20071" actId="27803"/>
          <ac:spMkLst>
            <pc:docMk/>
            <pc:sldMk cId="1054869569" sldId="446"/>
            <ac:spMk id="28" creationId="{FE4A4220-4CF5-42F1-CA9F-ECCE4688F35C}"/>
          </ac:spMkLst>
        </pc:spChg>
        <pc:spChg chg="mod">
          <ac:chgData name="Juan Raúl Padrón Griffe" userId="385cb459f0ad6e5a" providerId="LiveId" clId="{4C21E65C-3DA1-42AC-8616-8D49EC08957B}" dt="2024-10-07T12:54:32.542" v="20071" actId="27803"/>
          <ac:spMkLst>
            <pc:docMk/>
            <pc:sldMk cId="1054869569" sldId="446"/>
            <ac:spMk id="29" creationId="{26F7D67A-DE25-8ACB-DB41-08103E0568E3}"/>
          </ac:spMkLst>
        </pc:spChg>
        <pc:spChg chg="mod">
          <ac:chgData name="Juan Raúl Padrón Griffe" userId="385cb459f0ad6e5a" providerId="LiveId" clId="{4C21E65C-3DA1-42AC-8616-8D49EC08957B}" dt="2024-10-07T12:54:32.542" v="20071" actId="27803"/>
          <ac:spMkLst>
            <pc:docMk/>
            <pc:sldMk cId="1054869569" sldId="446"/>
            <ac:spMk id="30" creationId="{0090CF43-1F57-5A9C-1F69-E0AA6FE6600D}"/>
          </ac:spMkLst>
        </pc:spChg>
        <pc:spChg chg="mod">
          <ac:chgData name="Juan Raúl Padrón Griffe" userId="385cb459f0ad6e5a" providerId="LiveId" clId="{4C21E65C-3DA1-42AC-8616-8D49EC08957B}" dt="2024-10-07T12:54:32.542" v="20071" actId="27803"/>
          <ac:spMkLst>
            <pc:docMk/>
            <pc:sldMk cId="1054869569" sldId="446"/>
            <ac:spMk id="31" creationId="{D1953ED3-F1A2-BE74-B52D-528A14CEC615}"/>
          </ac:spMkLst>
        </pc:spChg>
        <pc:spChg chg="mod">
          <ac:chgData name="Juan Raúl Padrón Griffe" userId="385cb459f0ad6e5a" providerId="LiveId" clId="{4C21E65C-3DA1-42AC-8616-8D49EC08957B}" dt="2024-10-07T12:54:32.542" v="20071" actId="27803"/>
          <ac:spMkLst>
            <pc:docMk/>
            <pc:sldMk cId="1054869569" sldId="446"/>
            <ac:spMk id="32" creationId="{3904048E-06F5-7A89-1269-B68A9E5950BE}"/>
          </ac:spMkLst>
        </pc:spChg>
        <pc:spChg chg="mod">
          <ac:chgData name="Juan Raúl Padrón Griffe" userId="385cb459f0ad6e5a" providerId="LiveId" clId="{4C21E65C-3DA1-42AC-8616-8D49EC08957B}" dt="2024-10-07T12:54:32.542" v="20071" actId="27803"/>
          <ac:spMkLst>
            <pc:docMk/>
            <pc:sldMk cId="1054869569" sldId="446"/>
            <ac:spMk id="33" creationId="{E13950AD-6460-2EEA-BC21-63B463738F6E}"/>
          </ac:spMkLst>
        </pc:spChg>
        <pc:spChg chg="mod">
          <ac:chgData name="Juan Raúl Padrón Griffe" userId="385cb459f0ad6e5a" providerId="LiveId" clId="{4C21E65C-3DA1-42AC-8616-8D49EC08957B}" dt="2024-10-07T12:54:32.542" v="20071" actId="27803"/>
          <ac:spMkLst>
            <pc:docMk/>
            <pc:sldMk cId="1054869569" sldId="446"/>
            <ac:spMk id="34" creationId="{39335F48-6366-217D-CCA4-2D78AAFE21F7}"/>
          </ac:spMkLst>
        </pc:spChg>
        <pc:spChg chg="del mod">
          <ac:chgData name="Juan Raúl Padrón Griffe" userId="385cb459f0ad6e5a" providerId="LiveId" clId="{4C21E65C-3DA1-42AC-8616-8D49EC08957B}" dt="2024-10-07T12:54:47.260" v="20074" actId="478"/>
          <ac:spMkLst>
            <pc:docMk/>
            <pc:sldMk cId="1054869569" sldId="446"/>
            <ac:spMk id="36" creationId="{062A6DB8-A64A-9BB6-FB81-130C129EC56B}"/>
          </ac:spMkLst>
        </pc:spChg>
        <pc:spChg chg="del mod">
          <ac:chgData name="Juan Raúl Padrón Griffe" userId="385cb459f0ad6e5a" providerId="LiveId" clId="{4C21E65C-3DA1-42AC-8616-8D49EC08957B}" dt="2024-10-07T12:54:35.418" v="20072" actId="478"/>
          <ac:spMkLst>
            <pc:docMk/>
            <pc:sldMk cId="1054869569" sldId="446"/>
            <ac:spMk id="37" creationId="{101C420F-0B7A-68A3-8037-F72870639F42}"/>
          </ac:spMkLst>
        </pc:spChg>
        <pc:spChg chg="mod">
          <ac:chgData name="Juan Raúl Padrón Griffe" userId="385cb459f0ad6e5a" providerId="LiveId" clId="{4C21E65C-3DA1-42AC-8616-8D49EC08957B}" dt="2024-10-07T12:54:32.542" v="20071" actId="27803"/>
          <ac:spMkLst>
            <pc:docMk/>
            <pc:sldMk cId="1054869569" sldId="446"/>
            <ac:spMk id="38" creationId="{1552F39C-D6FF-A3B8-6C00-91E0E6D8AC07}"/>
          </ac:spMkLst>
        </pc:spChg>
        <pc:spChg chg="mod">
          <ac:chgData name="Juan Raúl Padrón Griffe" userId="385cb459f0ad6e5a" providerId="LiveId" clId="{4C21E65C-3DA1-42AC-8616-8D49EC08957B}" dt="2024-10-07T12:54:32.542" v="20071" actId="27803"/>
          <ac:spMkLst>
            <pc:docMk/>
            <pc:sldMk cId="1054869569" sldId="446"/>
            <ac:spMk id="39" creationId="{C3418C47-3004-13C1-0E70-FFB351B99417}"/>
          </ac:spMkLst>
        </pc:spChg>
        <pc:spChg chg="del mod">
          <ac:chgData name="Juan Raúl Padrón Griffe" userId="385cb459f0ad6e5a" providerId="LiveId" clId="{4C21E65C-3DA1-42AC-8616-8D49EC08957B}" dt="2024-10-07T12:54:40.085" v="20073" actId="478"/>
          <ac:spMkLst>
            <pc:docMk/>
            <pc:sldMk cId="1054869569" sldId="446"/>
            <ac:spMk id="40" creationId="{F19A6662-0E11-C369-2B30-A9BB3D30C341}"/>
          </ac:spMkLst>
        </pc:spChg>
        <pc:grpChg chg="mod">
          <ac:chgData name="Juan Raúl Padrón Griffe" userId="385cb459f0ad6e5a" providerId="LiveId" clId="{4C21E65C-3DA1-42AC-8616-8D49EC08957B}" dt="2024-10-07T12:55:34.864" v="20076" actId="1076"/>
          <ac:grpSpMkLst>
            <pc:docMk/>
            <pc:sldMk cId="1054869569" sldId="446"/>
            <ac:grpSpMk id="6" creationId="{816C94C6-8153-F252-77E2-5184C753B924}"/>
          </ac:grpSpMkLst>
        </pc:grpChg>
        <pc:picChg chg="add del mod">
          <ac:chgData name="Juan Raúl Padrón Griffe" userId="385cb459f0ad6e5a" providerId="LiveId" clId="{4C21E65C-3DA1-42AC-8616-8D49EC08957B}" dt="2024-10-07T12:54:32.542" v="20071" actId="27803"/>
          <ac:picMkLst>
            <pc:docMk/>
            <pc:sldMk cId="1054869569" sldId="446"/>
            <ac:picMk id="2" creationId="{F11D8A6A-2F62-A19B-A12B-3954F3D358AE}"/>
          </ac:picMkLst>
        </pc:picChg>
        <pc:picChg chg="del">
          <ac:chgData name="Juan Raúl Padrón Griffe" userId="385cb459f0ad6e5a" providerId="LiveId" clId="{4C21E65C-3DA1-42AC-8616-8D49EC08957B}" dt="2024-10-07T12:54:15.225" v="20068" actId="478"/>
          <ac:picMkLst>
            <pc:docMk/>
            <pc:sldMk cId="1054869569" sldId="446"/>
            <ac:picMk id="3" creationId="{4657B7F5-6AC6-FF6F-5B4D-939B28D81545}"/>
          </ac:picMkLst>
        </pc:picChg>
        <pc:cxnChg chg="del">
          <ac:chgData name="Juan Raúl Padrón Griffe" userId="385cb459f0ad6e5a" providerId="LiveId" clId="{4C21E65C-3DA1-42AC-8616-8D49EC08957B}" dt="2024-10-07T12:54:20.677" v="20069" actId="478"/>
          <ac:cxnSpMkLst>
            <pc:docMk/>
            <pc:sldMk cId="1054869569" sldId="446"/>
            <ac:cxnSpMk id="35" creationId="{D0395852-E0BA-F973-5B2C-1AFAF6F10432}"/>
          </ac:cxnSpMkLst>
        </pc:cxnChg>
        <pc:cxnChg chg="del">
          <ac:chgData name="Juan Raúl Padrón Griffe" userId="385cb459f0ad6e5a" providerId="LiveId" clId="{4C21E65C-3DA1-42AC-8616-8D49EC08957B}" dt="2024-10-07T12:54:20.677" v="20069" actId="478"/>
          <ac:cxnSpMkLst>
            <pc:docMk/>
            <pc:sldMk cId="1054869569" sldId="446"/>
            <ac:cxnSpMk id="47" creationId="{E35EBD96-6708-2AAD-3D17-842619157151}"/>
          </ac:cxnSpMkLst>
        </pc:cxnChg>
        <pc:cxnChg chg="del">
          <ac:chgData name="Juan Raúl Padrón Griffe" userId="385cb459f0ad6e5a" providerId="LiveId" clId="{4C21E65C-3DA1-42AC-8616-8D49EC08957B}" dt="2024-10-07T12:54:20.677" v="20069" actId="478"/>
          <ac:cxnSpMkLst>
            <pc:docMk/>
            <pc:sldMk cId="1054869569" sldId="446"/>
            <ac:cxnSpMk id="50" creationId="{210C08AD-505A-FC7B-C2B6-E31B0FA4FF92}"/>
          </ac:cxnSpMkLst>
        </pc:cxnChg>
        <pc:cxnChg chg="del">
          <ac:chgData name="Juan Raúl Padrón Griffe" userId="385cb459f0ad6e5a" providerId="LiveId" clId="{4C21E65C-3DA1-42AC-8616-8D49EC08957B}" dt="2024-10-07T12:54:20.677" v="20069" actId="478"/>
          <ac:cxnSpMkLst>
            <pc:docMk/>
            <pc:sldMk cId="1054869569" sldId="446"/>
            <ac:cxnSpMk id="52" creationId="{2786440F-E7F0-B8C3-3B39-34DF86E50F30}"/>
          </ac:cxnSpMkLst>
        </pc:cxnChg>
      </pc:sldChg>
      <pc:sldChg chg="addSp delSp modSp add del mod ord addAnim delAnim">
        <pc:chgData name="Juan Raúl Padrón Griffe" userId="385cb459f0ad6e5a" providerId="LiveId" clId="{4C21E65C-3DA1-42AC-8616-8D49EC08957B}" dt="2024-10-07T12:40:58.435" v="20065" actId="47"/>
        <pc:sldMkLst>
          <pc:docMk/>
          <pc:sldMk cId="2306426265" sldId="446"/>
        </pc:sldMkLst>
        <pc:spChg chg="mod">
          <ac:chgData name="Juan Raúl Padrón Griffe" userId="385cb459f0ad6e5a" providerId="LiveId" clId="{4C21E65C-3DA1-42AC-8616-8D49EC08957B}" dt="2024-10-07T12:30:30.671" v="20018" actId="27803"/>
          <ac:spMkLst>
            <pc:docMk/>
            <pc:sldMk cId="2306426265" sldId="446"/>
            <ac:spMk id="6" creationId="{933CA0C3-269B-AC9A-324C-22D3E955F6BC}"/>
          </ac:spMkLst>
        </pc:spChg>
        <pc:spChg chg="mod">
          <ac:chgData name="Juan Raúl Padrón Griffe" userId="385cb459f0ad6e5a" providerId="LiveId" clId="{4C21E65C-3DA1-42AC-8616-8D49EC08957B}" dt="2024-10-07T12:30:30.671" v="20018" actId="27803"/>
          <ac:spMkLst>
            <pc:docMk/>
            <pc:sldMk cId="2306426265" sldId="446"/>
            <ac:spMk id="8" creationId="{43A7DD55-99C8-77D0-5829-6DDBF7E07A30}"/>
          </ac:spMkLst>
        </pc:spChg>
        <pc:spChg chg="mod">
          <ac:chgData name="Juan Raúl Padrón Griffe" userId="385cb459f0ad6e5a" providerId="LiveId" clId="{4C21E65C-3DA1-42AC-8616-8D49EC08957B}" dt="2024-10-07T12:30:30.671" v="20018" actId="27803"/>
          <ac:spMkLst>
            <pc:docMk/>
            <pc:sldMk cId="2306426265" sldId="446"/>
            <ac:spMk id="9" creationId="{737D008A-E9D8-1B9F-ECB1-67BF4E17CF63}"/>
          </ac:spMkLst>
        </pc:spChg>
        <pc:spChg chg="mod">
          <ac:chgData name="Juan Raúl Padrón Griffe" userId="385cb459f0ad6e5a" providerId="LiveId" clId="{4C21E65C-3DA1-42AC-8616-8D49EC08957B}" dt="2024-10-07T12:30:30.671" v="20018" actId="27803"/>
          <ac:spMkLst>
            <pc:docMk/>
            <pc:sldMk cId="2306426265" sldId="446"/>
            <ac:spMk id="19" creationId="{6EDDFD06-73E7-0F98-2A13-8844A78EF9FE}"/>
          </ac:spMkLst>
        </pc:spChg>
        <pc:spChg chg="mod">
          <ac:chgData name="Juan Raúl Padrón Griffe" userId="385cb459f0ad6e5a" providerId="LiveId" clId="{4C21E65C-3DA1-42AC-8616-8D49EC08957B}" dt="2024-10-07T12:30:30.671" v="20018" actId="27803"/>
          <ac:spMkLst>
            <pc:docMk/>
            <pc:sldMk cId="2306426265" sldId="446"/>
            <ac:spMk id="20" creationId="{C14B5013-EE33-61CC-EFD7-B959A8C65614}"/>
          </ac:spMkLst>
        </pc:spChg>
        <pc:spChg chg="mod">
          <ac:chgData name="Juan Raúl Padrón Griffe" userId="385cb459f0ad6e5a" providerId="LiveId" clId="{4C21E65C-3DA1-42AC-8616-8D49EC08957B}" dt="2024-10-07T12:30:30.671" v="20018" actId="27803"/>
          <ac:spMkLst>
            <pc:docMk/>
            <pc:sldMk cId="2306426265" sldId="446"/>
            <ac:spMk id="21" creationId="{BD72165A-DD7E-928E-286F-57B59B3AB3B5}"/>
          </ac:spMkLst>
        </pc:spChg>
        <pc:spChg chg="add del mod">
          <ac:chgData name="Juan Raúl Padrón Griffe" userId="385cb459f0ad6e5a" providerId="LiveId" clId="{4C21E65C-3DA1-42AC-8616-8D49EC08957B}" dt="2024-10-07T12:37:14.362" v="20044" actId="478"/>
          <ac:spMkLst>
            <pc:docMk/>
            <pc:sldMk cId="2306426265" sldId="446"/>
            <ac:spMk id="22" creationId="{5B8F44EC-C513-E34B-E88E-F4214517B841}"/>
          </ac:spMkLst>
        </pc:spChg>
        <pc:spChg chg="mod">
          <ac:chgData name="Juan Raúl Padrón Griffe" userId="385cb459f0ad6e5a" providerId="LiveId" clId="{4C21E65C-3DA1-42AC-8616-8D49EC08957B}" dt="2024-10-07T12:30:30.671" v="20018" actId="27803"/>
          <ac:spMkLst>
            <pc:docMk/>
            <pc:sldMk cId="2306426265" sldId="446"/>
            <ac:spMk id="23" creationId="{3002F559-0262-DDDD-5342-89B73DDCF25B}"/>
          </ac:spMkLst>
        </pc:spChg>
        <pc:spChg chg="mod">
          <ac:chgData name="Juan Raúl Padrón Griffe" userId="385cb459f0ad6e5a" providerId="LiveId" clId="{4C21E65C-3DA1-42AC-8616-8D49EC08957B}" dt="2024-10-07T12:30:43.206" v="20021" actId="1076"/>
          <ac:spMkLst>
            <pc:docMk/>
            <pc:sldMk cId="2306426265" sldId="446"/>
            <ac:spMk id="24" creationId="{46FF539A-49DD-CF86-101A-194B0021FDC8}"/>
          </ac:spMkLst>
        </pc:spChg>
        <pc:spChg chg="mod">
          <ac:chgData name="Juan Raúl Padrón Griffe" userId="385cb459f0ad6e5a" providerId="LiveId" clId="{4C21E65C-3DA1-42AC-8616-8D49EC08957B}" dt="2024-10-07T12:40:39.963" v="20058" actId="207"/>
          <ac:spMkLst>
            <pc:docMk/>
            <pc:sldMk cId="2306426265" sldId="446"/>
            <ac:spMk id="25" creationId="{05A8044F-6764-A27A-AF20-382399887885}"/>
          </ac:spMkLst>
        </pc:spChg>
        <pc:spChg chg="mod">
          <ac:chgData name="Juan Raúl Padrón Griffe" userId="385cb459f0ad6e5a" providerId="LiveId" clId="{4C21E65C-3DA1-42AC-8616-8D49EC08957B}" dt="2024-10-07T12:30:30.671" v="20018" actId="27803"/>
          <ac:spMkLst>
            <pc:docMk/>
            <pc:sldMk cId="2306426265" sldId="446"/>
            <ac:spMk id="26" creationId="{27E9F91F-32EC-D4DA-E3F6-9811B2DDEE66}"/>
          </ac:spMkLst>
        </pc:spChg>
        <pc:spChg chg="mod">
          <ac:chgData name="Juan Raúl Padrón Griffe" userId="385cb459f0ad6e5a" providerId="LiveId" clId="{4C21E65C-3DA1-42AC-8616-8D49EC08957B}" dt="2024-10-07T12:30:30.671" v="20018" actId="27803"/>
          <ac:spMkLst>
            <pc:docMk/>
            <pc:sldMk cId="2306426265" sldId="446"/>
            <ac:spMk id="27" creationId="{6CACB58C-39AF-E9CE-3393-63E204870804}"/>
          </ac:spMkLst>
        </pc:spChg>
        <pc:spChg chg="mod">
          <ac:chgData name="Juan Raúl Padrón Griffe" userId="385cb459f0ad6e5a" providerId="LiveId" clId="{4C21E65C-3DA1-42AC-8616-8D49EC08957B}" dt="2024-10-07T12:30:30.671" v="20018" actId="27803"/>
          <ac:spMkLst>
            <pc:docMk/>
            <pc:sldMk cId="2306426265" sldId="446"/>
            <ac:spMk id="28" creationId="{1D06845D-408F-66D2-9CF8-92AF12C86857}"/>
          </ac:spMkLst>
        </pc:spChg>
        <pc:spChg chg="mod">
          <ac:chgData name="Juan Raúl Padrón Griffe" userId="385cb459f0ad6e5a" providerId="LiveId" clId="{4C21E65C-3DA1-42AC-8616-8D49EC08957B}" dt="2024-10-07T12:30:30.671" v="20018" actId="27803"/>
          <ac:spMkLst>
            <pc:docMk/>
            <pc:sldMk cId="2306426265" sldId="446"/>
            <ac:spMk id="29" creationId="{CA9EEF1B-8D68-C6E2-F43A-D6E8157EBD2C}"/>
          </ac:spMkLst>
        </pc:spChg>
        <pc:spChg chg="mod">
          <ac:chgData name="Juan Raúl Padrón Griffe" userId="385cb459f0ad6e5a" providerId="LiveId" clId="{4C21E65C-3DA1-42AC-8616-8D49EC08957B}" dt="2024-10-07T12:30:30.671" v="20018" actId="27803"/>
          <ac:spMkLst>
            <pc:docMk/>
            <pc:sldMk cId="2306426265" sldId="446"/>
            <ac:spMk id="30" creationId="{5FF6BF8E-A751-74ED-D4CC-B2BD3016C526}"/>
          </ac:spMkLst>
        </pc:spChg>
        <pc:spChg chg="mod">
          <ac:chgData name="Juan Raúl Padrón Griffe" userId="385cb459f0ad6e5a" providerId="LiveId" clId="{4C21E65C-3DA1-42AC-8616-8D49EC08957B}" dt="2024-10-07T12:30:30.671" v="20018" actId="27803"/>
          <ac:spMkLst>
            <pc:docMk/>
            <pc:sldMk cId="2306426265" sldId="446"/>
            <ac:spMk id="31" creationId="{E6AA499F-76F4-8DB1-B7E6-4A430C1E76FC}"/>
          </ac:spMkLst>
        </pc:spChg>
        <pc:spChg chg="mod">
          <ac:chgData name="Juan Raúl Padrón Griffe" userId="385cb459f0ad6e5a" providerId="LiveId" clId="{4C21E65C-3DA1-42AC-8616-8D49EC08957B}" dt="2024-10-07T12:30:30.671" v="20018" actId="27803"/>
          <ac:spMkLst>
            <pc:docMk/>
            <pc:sldMk cId="2306426265" sldId="446"/>
            <ac:spMk id="32" creationId="{52FA09BD-932C-F4F1-A0BE-2D061D092457}"/>
          </ac:spMkLst>
        </pc:spChg>
        <pc:spChg chg="mod">
          <ac:chgData name="Juan Raúl Padrón Griffe" userId="385cb459f0ad6e5a" providerId="LiveId" clId="{4C21E65C-3DA1-42AC-8616-8D49EC08957B}" dt="2024-10-07T12:30:30.671" v="20018" actId="27803"/>
          <ac:spMkLst>
            <pc:docMk/>
            <pc:sldMk cId="2306426265" sldId="446"/>
            <ac:spMk id="33" creationId="{D285A604-CB38-EA2B-BE3B-C8BC5F3FADA1}"/>
          </ac:spMkLst>
        </pc:spChg>
        <pc:spChg chg="add del mod">
          <ac:chgData name="Juan Raúl Padrón Griffe" userId="385cb459f0ad6e5a" providerId="LiveId" clId="{4C21E65C-3DA1-42AC-8616-8D49EC08957B}" dt="2024-10-07T12:40:43.986" v="20063" actId="478"/>
          <ac:spMkLst>
            <pc:docMk/>
            <pc:sldMk cId="2306426265" sldId="446"/>
            <ac:spMk id="34" creationId="{15860F26-D5F4-FE7D-C6DB-AC55465E589A}"/>
          </ac:spMkLst>
        </pc:spChg>
        <pc:spChg chg="add del mod">
          <ac:chgData name="Juan Raúl Padrón Griffe" userId="385cb459f0ad6e5a" providerId="LiveId" clId="{4C21E65C-3DA1-42AC-8616-8D49EC08957B}" dt="2024-10-07T12:40:38.756" v="20057" actId="478"/>
          <ac:spMkLst>
            <pc:docMk/>
            <pc:sldMk cId="2306426265" sldId="446"/>
            <ac:spMk id="36" creationId="{61B8D7C9-4727-015C-607B-A44DE7D4D5D7}"/>
          </ac:spMkLst>
        </pc:spChg>
        <pc:spChg chg="mod">
          <ac:chgData name="Juan Raúl Padrón Griffe" userId="385cb459f0ad6e5a" providerId="LiveId" clId="{4C21E65C-3DA1-42AC-8616-8D49EC08957B}" dt="2024-10-07T12:30:30.671" v="20018" actId="27803"/>
          <ac:spMkLst>
            <pc:docMk/>
            <pc:sldMk cId="2306426265" sldId="446"/>
            <ac:spMk id="37" creationId="{04644B2C-4E70-0BC6-6CA0-38D4BB1FA283}"/>
          </ac:spMkLst>
        </pc:spChg>
        <pc:spChg chg="mod">
          <ac:chgData name="Juan Raúl Padrón Griffe" userId="385cb459f0ad6e5a" providerId="LiveId" clId="{4C21E65C-3DA1-42AC-8616-8D49EC08957B}" dt="2024-10-07T12:30:30.671" v="20018" actId="27803"/>
          <ac:spMkLst>
            <pc:docMk/>
            <pc:sldMk cId="2306426265" sldId="446"/>
            <ac:spMk id="38" creationId="{145A0613-60E0-27E0-7547-04F65764D092}"/>
          </ac:spMkLst>
        </pc:spChg>
        <pc:spChg chg="del mod">
          <ac:chgData name="Juan Raúl Padrón Griffe" userId="385cb459f0ad6e5a" providerId="LiveId" clId="{4C21E65C-3DA1-42AC-8616-8D49EC08957B}" dt="2024-10-07T12:38:12.478" v="20045" actId="478"/>
          <ac:spMkLst>
            <pc:docMk/>
            <pc:sldMk cId="2306426265" sldId="446"/>
            <ac:spMk id="39" creationId="{44F380E6-AF95-A683-F637-B3A4D9A5C2AE}"/>
          </ac:spMkLst>
        </pc:spChg>
        <pc:grpChg chg="mod">
          <ac:chgData name="Juan Raúl Padrón Griffe" userId="385cb459f0ad6e5a" providerId="LiveId" clId="{4C21E65C-3DA1-42AC-8616-8D49EC08957B}" dt="2024-10-07T12:40:38.115" v="20056" actId="1076"/>
          <ac:grpSpMkLst>
            <pc:docMk/>
            <pc:sldMk cId="2306426265" sldId="446"/>
            <ac:grpSpMk id="2" creationId="{2CE489C0-CAC9-B45D-F6F2-90A97B7B2DA4}"/>
          </ac:grpSpMkLst>
        </pc:grpChg>
        <pc:picChg chg="del">
          <ac:chgData name="Juan Raúl Padrón Griffe" userId="385cb459f0ad6e5a" providerId="LiveId" clId="{4C21E65C-3DA1-42AC-8616-8D49EC08957B}" dt="2024-10-07T12:30:30.671" v="20018" actId="27803"/>
          <ac:picMkLst>
            <pc:docMk/>
            <pc:sldMk cId="2306426265" sldId="446"/>
            <ac:picMk id="3" creationId="{4657B7F5-6AC6-FF6F-5B4D-939B28D81545}"/>
          </ac:picMkLst>
        </pc:picChg>
        <pc:cxnChg chg="add del">
          <ac:chgData name="Juan Raúl Padrón Griffe" userId="385cb459f0ad6e5a" providerId="LiveId" clId="{4C21E65C-3DA1-42AC-8616-8D49EC08957B}" dt="2024-10-07T12:40:40.884" v="20059" actId="478"/>
          <ac:cxnSpMkLst>
            <pc:docMk/>
            <pc:sldMk cId="2306426265" sldId="446"/>
            <ac:cxnSpMk id="35" creationId="{D0395852-E0BA-F973-5B2C-1AFAF6F10432}"/>
          </ac:cxnSpMkLst>
        </pc:cxnChg>
        <pc:cxnChg chg="add del">
          <ac:chgData name="Juan Raúl Padrón Griffe" userId="385cb459f0ad6e5a" providerId="LiveId" clId="{4C21E65C-3DA1-42AC-8616-8D49EC08957B}" dt="2024-10-07T12:40:41.823" v="20060" actId="478"/>
          <ac:cxnSpMkLst>
            <pc:docMk/>
            <pc:sldMk cId="2306426265" sldId="446"/>
            <ac:cxnSpMk id="47" creationId="{E35EBD96-6708-2AAD-3D17-842619157151}"/>
          </ac:cxnSpMkLst>
        </pc:cxnChg>
        <pc:cxnChg chg="add del">
          <ac:chgData name="Juan Raúl Padrón Griffe" userId="385cb459f0ad6e5a" providerId="LiveId" clId="{4C21E65C-3DA1-42AC-8616-8D49EC08957B}" dt="2024-10-07T12:40:43.418" v="20062" actId="478"/>
          <ac:cxnSpMkLst>
            <pc:docMk/>
            <pc:sldMk cId="2306426265" sldId="446"/>
            <ac:cxnSpMk id="50" creationId="{210C08AD-505A-FC7B-C2B6-E31B0FA4FF92}"/>
          </ac:cxnSpMkLst>
        </pc:cxnChg>
        <pc:cxnChg chg="add del">
          <ac:chgData name="Juan Raúl Padrón Griffe" userId="385cb459f0ad6e5a" providerId="LiveId" clId="{4C21E65C-3DA1-42AC-8616-8D49EC08957B}" dt="2024-10-07T12:40:46.410" v="20064" actId="478"/>
          <ac:cxnSpMkLst>
            <pc:docMk/>
            <pc:sldMk cId="2306426265" sldId="446"/>
            <ac:cxnSpMk id="52" creationId="{2786440F-E7F0-B8C3-3B39-34DF86E50F30}"/>
          </ac:cxnSpMkLst>
        </pc:cxnChg>
      </pc:sldChg>
      <pc:sldChg chg="addSp delSp modSp add del mod">
        <pc:chgData name="Juan Raúl Padrón Griffe" userId="385cb459f0ad6e5a" providerId="LiveId" clId="{4C21E65C-3DA1-42AC-8616-8D49EC08957B}" dt="2024-10-08T14:36:02.367" v="21583" actId="478"/>
        <pc:sldMkLst>
          <pc:docMk/>
          <pc:sldMk cId="106654644" sldId="447"/>
        </pc:sldMkLst>
        <pc:spChg chg="add del mod">
          <ac:chgData name="Juan Raúl Padrón Griffe" userId="385cb459f0ad6e5a" providerId="LiveId" clId="{4C21E65C-3DA1-42AC-8616-8D49EC08957B}" dt="2024-10-07T13:14:01.742" v="20125" actId="478"/>
          <ac:spMkLst>
            <pc:docMk/>
            <pc:sldMk cId="106654644" sldId="447"/>
            <ac:spMk id="2" creationId="{6A64ABE4-CD17-46CD-4354-36F28E6D1247}"/>
          </ac:spMkLst>
        </pc:spChg>
        <pc:spChg chg="add del">
          <ac:chgData name="Juan Raúl Padrón Griffe" userId="385cb459f0ad6e5a" providerId="LiveId" clId="{4C21E65C-3DA1-42AC-8616-8D49EC08957B}" dt="2024-10-08T14:36:02.367" v="21583" actId="478"/>
          <ac:spMkLst>
            <pc:docMk/>
            <pc:sldMk cId="106654644" sldId="447"/>
            <ac:spMk id="7" creationId="{541FF03B-4540-1D60-906A-78A618BD78E4}"/>
          </ac:spMkLst>
        </pc:spChg>
        <pc:spChg chg="add del">
          <ac:chgData name="Juan Raúl Padrón Griffe" userId="385cb459f0ad6e5a" providerId="LiveId" clId="{4C21E65C-3DA1-42AC-8616-8D49EC08957B}" dt="2024-10-08T14:36:01.664" v="21582" actId="478"/>
          <ac:spMkLst>
            <pc:docMk/>
            <pc:sldMk cId="106654644" sldId="447"/>
            <ac:spMk id="11" creationId="{301BD1EB-42B4-B8A8-3175-B2E67A80F775}"/>
          </ac:spMkLst>
        </pc:spChg>
        <pc:spChg chg="add del">
          <ac:chgData name="Juan Raúl Padrón Griffe" userId="385cb459f0ad6e5a" providerId="LiveId" clId="{4C21E65C-3DA1-42AC-8616-8D49EC08957B}" dt="2024-10-08T14:36:01.351" v="21581" actId="478"/>
          <ac:spMkLst>
            <pc:docMk/>
            <pc:sldMk cId="106654644" sldId="447"/>
            <ac:spMk id="13" creationId="{EDA842FC-15ED-C758-9D1F-C6996337C2C9}"/>
          </ac:spMkLst>
        </pc:spChg>
        <pc:spChg chg="add del">
          <ac:chgData name="Juan Raúl Padrón Griffe" userId="385cb459f0ad6e5a" providerId="LiveId" clId="{4C21E65C-3DA1-42AC-8616-8D49EC08957B}" dt="2024-10-08T14:36:00.912" v="21580" actId="478"/>
          <ac:spMkLst>
            <pc:docMk/>
            <pc:sldMk cId="106654644" sldId="447"/>
            <ac:spMk id="16" creationId="{6728F1A5-9F9A-3CF0-BC8E-C35C0BD8B0EB}"/>
          </ac:spMkLst>
        </pc:spChg>
        <pc:spChg chg="mod">
          <ac:chgData name="Juan Raúl Padrón Griffe" userId="385cb459f0ad6e5a" providerId="LiveId" clId="{4C21E65C-3DA1-42AC-8616-8D49EC08957B}" dt="2024-10-07T13:13:46.266" v="20122" actId="207"/>
          <ac:spMkLst>
            <pc:docMk/>
            <pc:sldMk cId="106654644" sldId="447"/>
            <ac:spMk id="20" creationId="{00599B93-2643-076E-B197-758EECE011E1}"/>
          </ac:spMkLst>
        </pc:spChg>
        <pc:spChg chg="mod">
          <ac:chgData name="Juan Raúl Padrón Griffe" userId="385cb459f0ad6e5a" providerId="LiveId" clId="{4C21E65C-3DA1-42AC-8616-8D49EC08957B}" dt="2024-10-07T13:13:47.658" v="20124" actId="207"/>
          <ac:spMkLst>
            <pc:docMk/>
            <pc:sldMk cId="106654644" sldId="447"/>
            <ac:spMk id="26" creationId="{1F402348-51D2-EC3A-D2D0-20655E47C645}"/>
          </ac:spMkLst>
        </pc:spChg>
        <pc:grpChg chg="mod">
          <ac:chgData name="Juan Raúl Padrón Griffe" userId="385cb459f0ad6e5a" providerId="LiveId" clId="{4C21E65C-3DA1-42AC-8616-8D49EC08957B}" dt="2024-10-07T12:56:46.960" v="20078" actId="1076"/>
          <ac:grpSpMkLst>
            <pc:docMk/>
            <pc:sldMk cId="106654644" sldId="447"/>
            <ac:grpSpMk id="6" creationId="{816C94C6-8153-F252-77E2-5184C753B924}"/>
          </ac:grpSpMkLst>
        </pc:grpChg>
      </pc:sldChg>
      <pc:sldChg chg="modSp add del mod modTransition">
        <pc:chgData name="Juan Raúl Padrón Griffe" userId="385cb459f0ad6e5a" providerId="LiveId" clId="{4C21E65C-3DA1-42AC-8616-8D49EC08957B}" dt="2024-10-07T13:11:53.110" v="20112" actId="47"/>
        <pc:sldMkLst>
          <pc:docMk/>
          <pc:sldMk cId="3025173103" sldId="448"/>
        </pc:sldMkLst>
        <pc:spChg chg="mod">
          <ac:chgData name="Juan Raúl Padrón Griffe" userId="385cb459f0ad6e5a" providerId="LiveId" clId="{4C21E65C-3DA1-42AC-8616-8D49EC08957B}" dt="2024-10-07T13:01:31.023" v="20091" actId="14100"/>
          <ac:spMkLst>
            <pc:docMk/>
            <pc:sldMk cId="3025173103" sldId="448"/>
            <ac:spMk id="21" creationId="{F8693F19-9BA9-DB80-886E-DF73D4E292CC}"/>
          </ac:spMkLst>
        </pc:spChg>
        <pc:spChg chg="mod">
          <ac:chgData name="Juan Raúl Padrón Griffe" userId="385cb459f0ad6e5a" providerId="LiveId" clId="{4C21E65C-3DA1-42AC-8616-8D49EC08957B}" dt="2024-10-07T13:01:35.446" v="20092" actId="14100"/>
          <ac:spMkLst>
            <pc:docMk/>
            <pc:sldMk cId="3025173103" sldId="448"/>
            <ac:spMk id="22" creationId="{1F50DAD1-FB7F-61F1-3A2F-AD9A192F83E4}"/>
          </ac:spMkLst>
        </pc:spChg>
        <pc:spChg chg="mod">
          <ac:chgData name="Juan Raúl Padrón Griffe" userId="385cb459f0ad6e5a" providerId="LiveId" clId="{4C21E65C-3DA1-42AC-8616-8D49EC08957B}" dt="2024-10-07T13:01:19.580" v="20088" actId="14100"/>
          <ac:spMkLst>
            <pc:docMk/>
            <pc:sldMk cId="3025173103" sldId="448"/>
            <ac:spMk id="23" creationId="{DB0E83D9-06E7-1E7F-7DE6-5B41D3361D8D}"/>
          </ac:spMkLst>
        </pc:spChg>
        <pc:spChg chg="mod">
          <ac:chgData name="Juan Raúl Padrón Griffe" userId="385cb459f0ad6e5a" providerId="LiveId" clId="{4C21E65C-3DA1-42AC-8616-8D49EC08957B}" dt="2024-10-07T13:01:23.074" v="20089" actId="14100"/>
          <ac:spMkLst>
            <pc:docMk/>
            <pc:sldMk cId="3025173103" sldId="448"/>
            <ac:spMk id="24" creationId="{1E76D864-4DC7-F7A4-5CDF-615502346D02}"/>
          </ac:spMkLst>
        </pc:spChg>
        <pc:spChg chg="mod">
          <ac:chgData name="Juan Raúl Padrón Griffe" userId="385cb459f0ad6e5a" providerId="LiveId" clId="{4C21E65C-3DA1-42AC-8616-8D49EC08957B}" dt="2024-10-07T13:01:03.612" v="20085" actId="1076"/>
          <ac:spMkLst>
            <pc:docMk/>
            <pc:sldMk cId="3025173103" sldId="448"/>
            <ac:spMk id="25" creationId="{5530324F-8C49-316C-EFB2-7657289F527D}"/>
          </ac:spMkLst>
        </pc:spChg>
        <pc:grpChg chg="mod">
          <ac:chgData name="Juan Raúl Padrón Griffe" userId="385cb459f0ad6e5a" providerId="LiveId" clId="{4C21E65C-3DA1-42AC-8616-8D49EC08957B}" dt="2024-10-07T13:01:26.470" v="20090" actId="14100"/>
          <ac:grpSpMkLst>
            <pc:docMk/>
            <pc:sldMk cId="3025173103" sldId="448"/>
            <ac:grpSpMk id="6" creationId="{816C94C6-8153-F252-77E2-5184C753B924}"/>
          </ac:grpSpMkLst>
        </pc:grpChg>
      </pc:sldChg>
      <pc:sldChg chg="addSp delSp modSp add mod modShow">
        <pc:chgData name="Juan Raúl Padrón Griffe" userId="385cb459f0ad6e5a" providerId="LiveId" clId="{4C21E65C-3DA1-42AC-8616-8D49EC08957B}" dt="2024-10-08T16:48:14.052" v="22518" actId="165"/>
        <pc:sldMkLst>
          <pc:docMk/>
          <pc:sldMk cId="3269224313" sldId="449"/>
        </pc:sldMkLst>
        <pc:spChg chg="del">
          <ac:chgData name="Juan Raúl Padrón Griffe" userId="385cb459f0ad6e5a" providerId="LiveId" clId="{4C21E65C-3DA1-42AC-8616-8D49EC08957B}" dt="2024-10-07T13:07:53.549" v="20099" actId="478"/>
          <ac:spMkLst>
            <pc:docMk/>
            <pc:sldMk cId="3269224313" sldId="449"/>
            <ac:spMk id="10" creationId="{AFAB9F52-90BC-5689-AB70-ACCE3887FC98}"/>
          </ac:spMkLst>
        </pc:spChg>
        <pc:spChg chg="del">
          <ac:chgData name="Juan Raúl Padrón Griffe" userId="385cb459f0ad6e5a" providerId="LiveId" clId="{4C21E65C-3DA1-42AC-8616-8D49EC08957B}" dt="2024-10-07T13:07:53.549" v="20099" actId="478"/>
          <ac:spMkLst>
            <pc:docMk/>
            <pc:sldMk cId="3269224313" sldId="449"/>
            <ac:spMk id="11" creationId="{3134E59D-28CB-C1FD-75D3-A3164B9D7F81}"/>
          </ac:spMkLst>
        </pc:spChg>
        <pc:spChg chg="del">
          <ac:chgData name="Juan Raúl Padrón Griffe" userId="385cb459f0ad6e5a" providerId="LiveId" clId="{4C21E65C-3DA1-42AC-8616-8D49EC08957B}" dt="2024-10-07T13:07:53.549" v="20099" actId="478"/>
          <ac:spMkLst>
            <pc:docMk/>
            <pc:sldMk cId="3269224313" sldId="449"/>
            <ac:spMk id="23" creationId="{8FF0081A-9637-D99C-CAA4-1C2287DF8CB0}"/>
          </ac:spMkLst>
        </pc:spChg>
        <pc:spChg chg="del">
          <ac:chgData name="Juan Raúl Padrón Griffe" userId="385cb459f0ad6e5a" providerId="LiveId" clId="{4C21E65C-3DA1-42AC-8616-8D49EC08957B}" dt="2024-10-08T16:24:56.931" v="22039" actId="478"/>
          <ac:spMkLst>
            <pc:docMk/>
            <pc:sldMk cId="3269224313" sldId="449"/>
            <ac:spMk id="24" creationId="{0DAD9B65-20D1-AEB5-FBC4-864239965D79}"/>
          </ac:spMkLst>
        </pc:spChg>
        <pc:spChg chg="del">
          <ac:chgData name="Juan Raúl Padrón Griffe" userId="385cb459f0ad6e5a" providerId="LiveId" clId="{4C21E65C-3DA1-42AC-8616-8D49EC08957B}" dt="2024-10-08T16:24:56.931" v="22039" actId="478"/>
          <ac:spMkLst>
            <pc:docMk/>
            <pc:sldMk cId="3269224313" sldId="449"/>
            <ac:spMk id="25" creationId="{068DB3D2-C723-66E6-7E32-287EB92CB072}"/>
          </ac:spMkLst>
        </pc:spChg>
        <pc:spChg chg="del">
          <ac:chgData name="Juan Raúl Padrón Griffe" userId="385cb459f0ad6e5a" providerId="LiveId" clId="{4C21E65C-3DA1-42AC-8616-8D49EC08957B}" dt="2024-10-08T16:24:56.931" v="22039" actId="478"/>
          <ac:spMkLst>
            <pc:docMk/>
            <pc:sldMk cId="3269224313" sldId="449"/>
            <ac:spMk id="27" creationId="{FF874DA8-1F26-E8B0-BE36-E47DA01D2B39}"/>
          </ac:spMkLst>
        </pc:spChg>
        <pc:spChg chg="del">
          <ac:chgData name="Juan Raúl Padrón Griffe" userId="385cb459f0ad6e5a" providerId="LiveId" clId="{4C21E65C-3DA1-42AC-8616-8D49EC08957B}" dt="2024-10-08T16:24:56.931" v="22039" actId="478"/>
          <ac:spMkLst>
            <pc:docMk/>
            <pc:sldMk cId="3269224313" sldId="449"/>
            <ac:spMk id="33" creationId="{A81D7528-07F1-A588-0BD3-EA84F5E7502B}"/>
          </ac:spMkLst>
        </pc:spChg>
        <pc:spChg chg="del">
          <ac:chgData name="Juan Raúl Padrón Griffe" userId="385cb459f0ad6e5a" providerId="LiveId" clId="{4C21E65C-3DA1-42AC-8616-8D49EC08957B}" dt="2024-10-08T16:24:56.931" v="22039" actId="478"/>
          <ac:spMkLst>
            <pc:docMk/>
            <pc:sldMk cId="3269224313" sldId="449"/>
            <ac:spMk id="34" creationId="{9FF929AE-AB23-A509-8F39-F088772B7F49}"/>
          </ac:spMkLst>
        </pc:spChg>
        <pc:spChg chg="del">
          <ac:chgData name="Juan Raúl Padrón Griffe" userId="385cb459f0ad6e5a" providerId="LiveId" clId="{4C21E65C-3DA1-42AC-8616-8D49EC08957B}" dt="2024-10-08T16:24:56.931" v="22039" actId="478"/>
          <ac:spMkLst>
            <pc:docMk/>
            <pc:sldMk cId="3269224313" sldId="449"/>
            <ac:spMk id="37" creationId="{26D0BE39-0361-3B86-4BD5-426F276958EB}"/>
          </ac:spMkLst>
        </pc:spChg>
        <pc:spChg chg="del">
          <ac:chgData name="Juan Raúl Padrón Griffe" userId="385cb459f0ad6e5a" providerId="LiveId" clId="{4C21E65C-3DA1-42AC-8616-8D49EC08957B}" dt="2024-10-08T16:24:56.931" v="22039" actId="478"/>
          <ac:spMkLst>
            <pc:docMk/>
            <pc:sldMk cId="3269224313" sldId="449"/>
            <ac:spMk id="38" creationId="{04B340F1-ECFE-4E28-9EE3-7A1B1D92C675}"/>
          </ac:spMkLst>
        </pc:spChg>
        <pc:spChg chg="del">
          <ac:chgData name="Juan Raúl Padrón Griffe" userId="385cb459f0ad6e5a" providerId="LiveId" clId="{4C21E65C-3DA1-42AC-8616-8D49EC08957B}" dt="2024-10-08T16:24:56.931" v="22039" actId="478"/>
          <ac:spMkLst>
            <pc:docMk/>
            <pc:sldMk cId="3269224313" sldId="449"/>
            <ac:spMk id="39" creationId="{6B4A3022-BFE6-32F0-159A-BC366B5D8555}"/>
          </ac:spMkLst>
        </pc:spChg>
        <pc:spChg chg="del">
          <ac:chgData name="Juan Raúl Padrón Griffe" userId="385cb459f0ad6e5a" providerId="LiveId" clId="{4C21E65C-3DA1-42AC-8616-8D49EC08957B}" dt="2024-10-08T16:24:56.931" v="22039" actId="478"/>
          <ac:spMkLst>
            <pc:docMk/>
            <pc:sldMk cId="3269224313" sldId="449"/>
            <ac:spMk id="55" creationId="{955C3E5D-93D6-1059-207A-20E673CCB89B}"/>
          </ac:spMkLst>
        </pc:spChg>
        <pc:spChg chg="del">
          <ac:chgData name="Juan Raúl Padrón Griffe" userId="385cb459f0ad6e5a" providerId="LiveId" clId="{4C21E65C-3DA1-42AC-8616-8D49EC08957B}" dt="2024-10-08T16:24:56.931" v="22039" actId="478"/>
          <ac:spMkLst>
            <pc:docMk/>
            <pc:sldMk cId="3269224313" sldId="449"/>
            <ac:spMk id="57" creationId="{E0EEDD25-E52C-B2A3-F6E2-C69B4DCBA151}"/>
          </ac:spMkLst>
        </pc:spChg>
        <pc:spChg chg="del">
          <ac:chgData name="Juan Raúl Padrón Griffe" userId="385cb459f0ad6e5a" providerId="LiveId" clId="{4C21E65C-3DA1-42AC-8616-8D49EC08957B}" dt="2024-10-08T16:24:56.931" v="22039" actId="478"/>
          <ac:spMkLst>
            <pc:docMk/>
            <pc:sldMk cId="3269224313" sldId="449"/>
            <ac:spMk id="60" creationId="{E66E6E5E-2E27-E058-D466-B03BA3C8DF06}"/>
          </ac:spMkLst>
        </pc:spChg>
        <pc:spChg chg="mod topLvl">
          <ac:chgData name="Juan Raúl Padrón Griffe" userId="385cb459f0ad6e5a" providerId="LiveId" clId="{4C21E65C-3DA1-42AC-8616-8D49EC08957B}" dt="2024-10-08T16:48:14.052" v="22518" actId="165"/>
          <ac:spMkLst>
            <pc:docMk/>
            <pc:sldMk cId="3269224313" sldId="449"/>
            <ac:spMk id="86" creationId="{2E31A3EC-1B62-7DC3-A5CD-0C0ED3967897}"/>
          </ac:spMkLst>
        </pc:spChg>
        <pc:spChg chg="mod topLvl">
          <ac:chgData name="Juan Raúl Padrón Griffe" userId="385cb459f0ad6e5a" providerId="LiveId" clId="{4C21E65C-3DA1-42AC-8616-8D49EC08957B}" dt="2024-10-08T16:48:14.052" v="22518" actId="165"/>
          <ac:spMkLst>
            <pc:docMk/>
            <pc:sldMk cId="3269224313" sldId="449"/>
            <ac:spMk id="87" creationId="{9C57EB2B-273D-C69A-8053-5142AD28DE19}"/>
          </ac:spMkLst>
        </pc:spChg>
        <pc:spChg chg="del">
          <ac:chgData name="Juan Raúl Padrón Griffe" userId="385cb459f0ad6e5a" providerId="LiveId" clId="{4C21E65C-3DA1-42AC-8616-8D49EC08957B}" dt="2024-10-08T16:24:56.931" v="22039" actId="478"/>
          <ac:spMkLst>
            <pc:docMk/>
            <pc:sldMk cId="3269224313" sldId="449"/>
            <ac:spMk id="88" creationId="{A1BBCF14-F371-1DA9-D25B-759E90B3616F}"/>
          </ac:spMkLst>
        </pc:spChg>
        <pc:grpChg chg="add del mod">
          <ac:chgData name="Juan Raúl Padrón Griffe" userId="385cb459f0ad6e5a" providerId="LiveId" clId="{4C21E65C-3DA1-42AC-8616-8D49EC08957B}" dt="2024-10-08T16:48:14.052" v="22518" actId="165"/>
          <ac:grpSpMkLst>
            <pc:docMk/>
            <pc:sldMk cId="3269224313" sldId="449"/>
            <ac:grpSpMk id="9" creationId="{561A8E93-9702-953B-D081-8EEBEC84677F}"/>
          </ac:grpSpMkLst>
        </pc:grpChg>
        <pc:cxnChg chg="add mod ord topLvl">
          <ac:chgData name="Juan Raúl Padrón Griffe" userId="385cb459f0ad6e5a" providerId="LiveId" clId="{4C21E65C-3DA1-42AC-8616-8D49EC08957B}" dt="2024-10-08T16:48:14.052" v="22518" actId="165"/>
          <ac:cxnSpMkLst>
            <pc:docMk/>
            <pc:sldMk cId="3269224313" sldId="449"/>
            <ac:cxnSpMk id="7" creationId="{23663EDB-97BB-E9DF-75F8-07F0FBDBD6DB}"/>
          </ac:cxnSpMkLst>
        </pc:cxnChg>
        <pc:cxnChg chg="del mod">
          <ac:chgData name="Juan Raúl Padrón Griffe" userId="385cb459f0ad6e5a" providerId="LiveId" clId="{4C21E65C-3DA1-42AC-8616-8D49EC08957B}" dt="2024-10-07T13:07:53.549" v="20099" actId="478"/>
          <ac:cxnSpMkLst>
            <pc:docMk/>
            <pc:sldMk cId="3269224313" sldId="449"/>
            <ac:cxnSpMk id="8" creationId="{42C901B2-F003-6F89-9AEB-FBE4D106B14C}"/>
          </ac:cxnSpMkLst>
        </pc:cxnChg>
        <pc:cxnChg chg="del mod">
          <ac:chgData name="Juan Raúl Padrón Griffe" userId="385cb459f0ad6e5a" providerId="LiveId" clId="{4C21E65C-3DA1-42AC-8616-8D49EC08957B}" dt="2024-10-07T13:07:53.549" v="20099" actId="478"/>
          <ac:cxnSpMkLst>
            <pc:docMk/>
            <pc:sldMk cId="3269224313" sldId="449"/>
            <ac:cxnSpMk id="9" creationId="{D1899642-30DF-0C26-396C-FE289FB554AF}"/>
          </ac:cxnSpMkLst>
        </pc:cxnChg>
        <pc:cxnChg chg="del mod">
          <ac:chgData name="Juan Raúl Padrón Griffe" userId="385cb459f0ad6e5a" providerId="LiveId" clId="{4C21E65C-3DA1-42AC-8616-8D49EC08957B}" dt="2024-10-08T16:24:56.931" v="22039" actId="478"/>
          <ac:cxnSpMkLst>
            <pc:docMk/>
            <pc:sldMk cId="3269224313" sldId="449"/>
            <ac:cxnSpMk id="26" creationId="{5F660914-95BD-D4E0-2545-9096800A5859}"/>
          </ac:cxnSpMkLst>
        </pc:cxnChg>
        <pc:cxnChg chg="del mod">
          <ac:chgData name="Juan Raúl Padrón Griffe" userId="385cb459f0ad6e5a" providerId="LiveId" clId="{4C21E65C-3DA1-42AC-8616-8D49EC08957B}" dt="2024-10-08T16:24:56.931" v="22039" actId="478"/>
          <ac:cxnSpMkLst>
            <pc:docMk/>
            <pc:sldMk cId="3269224313" sldId="449"/>
            <ac:cxnSpMk id="31" creationId="{989A4ED1-226E-3D18-ED2F-9ADB84BF11A3}"/>
          </ac:cxnSpMkLst>
        </pc:cxnChg>
        <pc:cxnChg chg="del mod">
          <ac:chgData name="Juan Raúl Padrón Griffe" userId="385cb459f0ad6e5a" providerId="LiveId" clId="{4C21E65C-3DA1-42AC-8616-8D49EC08957B}" dt="2024-10-08T16:24:56.931" v="22039" actId="478"/>
          <ac:cxnSpMkLst>
            <pc:docMk/>
            <pc:sldMk cId="3269224313" sldId="449"/>
            <ac:cxnSpMk id="32" creationId="{835155B7-F95F-7AA3-8078-62779E8FAE13}"/>
          </ac:cxnSpMkLst>
        </pc:cxnChg>
        <pc:cxnChg chg="del mod">
          <ac:chgData name="Juan Raúl Padrón Griffe" userId="385cb459f0ad6e5a" providerId="LiveId" clId="{4C21E65C-3DA1-42AC-8616-8D49EC08957B}" dt="2024-10-08T16:24:56.931" v="22039" actId="478"/>
          <ac:cxnSpMkLst>
            <pc:docMk/>
            <pc:sldMk cId="3269224313" sldId="449"/>
            <ac:cxnSpMk id="35" creationId="{DAEC5B09-C100-05D2-A0F3-FA986A773658}"/>
          </ac:cxnSpMkLst>
        </pc:cxnChg>
        <pc:cxnChg chg="del mod">
          <ac:chgData name="Juan Raúl Padrón Griffe" userId="385cb459f0ad6e5a" providerId="LiveId" clId="{4C21E65C-3DA1-42AC-8616-8D49EC08957B}" dt="2024-10-08T16:24:56.931" v="22039" actId="478"/>
          <ac:cxnSpMkLst>
            <pc:docMk/>
            <pc:sldMk cId="3269224313" sldId="449"/>
            <ac:cxnSpMk id="36" creationId="{F90AFBD5-6216-187B-01D7-50473A3B2C04}"/>
          </ac:cxnSpMkLst>
        </pc:cxnChg>
        <pc:cxnChg chg="del">
          <ac:chgData name="Juan Raúl Padrón Griffe" userId="385cb459f0ad6e5a" providerId="LiveId" clId="{4C21E65C-3DA1-42AC-8616-8D49EC08957B}" dt="2024-10-07T13:07:53.549" v="20099" actId="478"/>
          <ac:cxnSpMkLst>
            <pc:docMk/>
            <pc:sldMk cId="3269224313" sldId="449"/>
            <ac:cxnSpMk id="44" creationId="{1311ACC4-5A23-395E-451F-CA113E5D9A08}"/>
          </ac:cxnSpMkLst>
        </pc:cxnChg>
        <pc:cxnChg chg="del">
          <ac:chgData name="Juan Raúl Padrón Griffe" userId="385cb459f0ad6e5a" providerId="LiveId" clId="{4C21E65C-3DA1-42AC-8616-8D49EC08957B}" dt="2024-10-07T13:07:55.437" v="20100" actId="478"/>
          <ac:cxnSpMkLst>
            <pc:docMk/>
            <pc:sldMk cId="3269224313" sldId="449"/>
            <ac:cxnSpMk id="45" creationId="{7E0A3143-ABC0-D88A-86A8-5B49D582CC36}"/>
          </ac:cxnSpMkLst>
        </pc:cxnChg>
        <pc:cxnChg chg="del mod">
          <ac:chgData name="Juan Raúl Padrón Griffe" userId="385cb459f0ad6e5a" providerId="LiveId" clId="{4C21E65C-3DA1-42AC-8616-8D49EC08957B}" dt="2024-10-08T16:24:56.931" v="22039" actId="478"/>
          <ac:cxnSpMkLst>
            <pc:docMk/>
            <pc:sldMk cId="3269224313" sldId="449"/>
            <ac:cxnSpMk id="59" creationId="{D87BDFFB-E047-8075-459A-0502FF957921}"/>
          </ac:cxnSpMkLst>
        </pc:cxnChg>
        <pc:cxnChg chg="del">
          <ac:chgData name="Juan Raúl Padrón Griffe" userId="385cb459f0ad6e5a" providerId="LiveId" clId="{4C21E65C-3DA1-42AC-8616-8D49EC08957B}" dt="2024-10-07T13:07:53.549" v="20099" actId="478"/>
          <ac:cxnSpMkLst>
            <pc:docMk/>
            <pc:sldMk cId="3269224313" sldId="449"/>
            <ac:cxnSpMk id="66" creationId="{90492B0A-87B7-7F29-8540-9B7B90B952AE}"/>
          </ac:cxnSpMkLst>
        </pc:cxnChg>
        <pc:cxnChg chg="del">
          <ac:chgData name="Juan Raúl Padrón Griffe" userId="385cb459f0ad6e5a" providerId="LiveId" clId="{4C21E65C-3DA1-42AC-8616-8D49EC08957B}" dt="2024-10-08T16:24:56.931" v="22039" actId="478"/>
          <ac:cxnSpMkLst>
            <pc:docMk/>
            <pc:sldMk cId="3269224313" sldId="449"/>
            <ac:cxnSpMk id="77" creationId="{B42928D3-1E8B-3C21-4796-6406C1B5285E}"/>
          </ac:cxnSpMkLst>
        </pc:cxnChg>
        <pc:cxnChg chg="del">
          <ac:chgData name="Juan Raúl Padrón Griffe" userId="385cb459f0ad6e5a" providerId="LiveId" clId="{4C21E65C-3DA1-42AC-8616-8D49EC08957B}" dt="2024-10-08T16:39:03.134" v="22480" actId="478"/>
          <ac:cxnSpMkLst>
            <pc:docMk/>
            <pc:sldMk cId="3269224313" sldId="449"/>
            <ac:cxnSpMk id="81" creationId="{332F0D28-BDC3-4478-CDE7-565E97E6326A}"/>
          </ac:cxnSpMkLst>
        </pc:cxnChg>
        <pc:cxnChg chg="mod topLvl">
          <ac:chgData name="Juan Raúl Padrón Griffe" userId="385cb459f0ad6e5a" providerId="LiveId" clId="{4C21E65C-3DA1-42AC-8616-8D49EC08957B}" dt="2024-10-08T16:48:14.052" v="22518" actId="165"/>
          <ac:cxnSpMkLst>
            <pc:docMk/>
            <pc:sldMk cId="3269224313" sldId="449"/>
            <ac:cxnSpMk id="90" creationId="{522DE7AE-166C-0E0D-D5E5-B2B51592762F}"/>
          </ac:cxnSpMkLst>
        </pc:cxnChg>
        <pc:cxnChg chg="del mod">
          <ac:chgData name="Juan Raúl Padrón Griffe" userId="385cb459f0ad6e5a" providerId="LiveId" clId="{4C21E65C-3DA1-42AC-8616-8D49EC08957B}" dt="2024-10-08T16:36:51.459" v="22332" actId="478"/>
          <ac:cxnSpMkLst>
            <pc:docMk/>
            <pc:sldMk cId="3269224313" sldId="449"/>
            <ac:cxnSpMk id="92" creationId="{46A1676F-F40D-6E45-BC90-9545ECE95B3E}"/>
          </ac:cxnSpMkLst>
        </pc:cxnChg>
      </pc:sldChg>
      <pc:sldChg chg="addSp delSp modSp add mod modTransition modAnim modShow">
        <pc:chgData name="Juan Raúl Padrón Griffe" userId="385cb459f0ad6e5a" providerId="LiveId" clId="{4C21E65C-3DA1-42AC-8616-8D49EC08957B}" dt="2024-10-08T17:03:38.617" v="22554"/>
        <pc:sldMkLst>
          <pc:docMk/>
          <pc:sldMk cId="3033996637" sldId="450"/>
        </pc:sldMkLst>
        <pc:spChg chg="del mod">
          <ac:chgData name="Juan Raúl Padrón Griffe" userId="385cb459f0ad6e5a" providerId="LiveId" clId="{4C21E65C-3DA1-42AC-8616-8D49EC08957B}" dt="2024-10-08T16:41:52.374" v="22496" actId="478"/>
          <ac:spMkLst>
            <pc:docMk/>
            <pc:sldMk cId="3033996637" sldId="450"/>
            <ac:spMk id="10" creationId="{AFAB9F52-90BC-5689-AB70-ACCE3887FC98}"/>
          </ac:spMkLst>
        </pc:spChg>
        <pc:spChg chg="del mod">
          <ac:chgData name="Juan Raúl Padrón Griffe" userId="385cb459f0ad6e5a" providerId="LiveId" clId="{4C21E65C-3DA1-42AC-8616-8D49EC08957B}" dt="2024-10-08T16:41:52.374" v="22496" actId="478"/>
          <ac:spMkLst>
            <pc:docMk/>
            <pc:sldMk cId="3033996637" sldId="450"/>
            <ac:spMk id="11" creationId="{3134E59D-28CB-C1FD-75D3-A3164B9D7F81}"/>
          </ac:spMkLst>
        </pc:spChg>
        <pc:spChg chg="mod topLvl">
          <ac:chgData name="Juan Raúl Padrón Griffe" userId="385cb459f0ad6e5a" providerId="LiveId" clId="{4C21E65C-3DA1-42AC-8616-8D49EC08957B}" dt="2024-10-08T16:42:15.126" v="22500" actId="165"/>
          <ac:spMkLst>
            <pc:docMk/>
            <pc:sldMk cId="3033996637" sldId="450"/>
            <ac:spMk id="14" creationId="{7AAFFC99-2E17-5FDE-2EF8-073B8D6125E3}"/>
          </ac:spMkLst>
        </pc:spChg>
        <pc:spChg chg="mod topLvl">
          <ac:chgData name="Juan Raúl Padrón Griffe" userId="385cb459f0ad6e5a" providerId="LiveId" clId="{4C21E65C-3DA1-42AC-8616-8D49EC08957B}" dt="2024-10-08T16:42:15.126" v="22500" actId="165"/>
          <ac:spMkLst>
            <pc:docMk/>
            <pc:sldMk cId="3033996637" sldId="450"/>
            <ac:spMk id="15" creationId="{82024465-E277-6128-DC9C-7D37DAF34CE9}"/>
          </ac:spMkLst>
        </pc:spChg>
        <pc:spChg chg="del mod">
          <ac:chgData name="Juan Raúl Padrón Griffe" userId="385cb459f0ad6e5a" providerId="LiveId" clId="{4C21E65C-3DA1-42AC-8616-8D49EC08957B}" dt="2024-10-07T13:09:24.003" v="20109" actId="478"/>
          <ac:spMkLst>
            <pc:docMk/>
            <pc:sldMk cId="3033996637" sldId="450"/>
            <ac:spMk id="23" creationId="{8FF0081A-9637-D99C-CAA4-1C2287DF8CB0}"/>
          </ac:spMkLst>
        </pc:spChg>
        <pc:spChg chg="del">
          <ac:chgData name="Juan Raúl Padrón Griffe" userId="385cb459f0ad6e5a" providerId="LiveId" clId="{4C21E65C-3DA1-42AC-8616-8D49EC08957B}" dt="2024-10-08T16:25:47.464" v="22050" actId="478"/>
          <ac:spMkLst>
            <pc:docMk/>
            <pc:sldMk cId="3033996637" sldId="450"/>
            <ac:spMk id="24" creationId="{0DAD9B65-20D1-AEB5-FBC4-864239965D79}"/>
          </ac:spMkLst>
        </pc:spChg>
        <pc:spChg chg="del">
          <ac:chgData name="Juan Raúl Padrón Griffe" userId="385cb459f0ad6e5a" providerId="LiveId" clId="{4C21E65C-3DA1-42AC-8616-8D49EC08957B}" dt="2024-10-08T16:25:47.464" v="22050" actId="478"/>
          <ac:spMkLst>
            <pc:docMk/>
            <pc:sldMk cId="3033996637" sldId="450"/>
            <ac:spMk id="25" creationId="{068DB3D2-C723-66E6-7E32-287EB92CB072}"/>
          </ac:spMkLst>
        </pc:spChg>
        <pc:spChg chg="del">
          <ac:chgData name="Juan Raúl Padrón Griffe" userId="385cb459f0ad6e5a" providerId="LiveId" clId="{4C21E65C-3DA1-42AC-8616-8D49EC08957B}" dt="2024-10-08T16:25:43.803" v="22049" actId="478"/>
          <ac:spMkLst>
            <pc:docMk/>
            <pc:sldMk cId="3033996637" sldId="450"/>
            <ac:spMk id="27" creationId="{FF874DA8-1F26-E8B0-BE36-E47DA01D2B39}"/>
          </ac:spMkLst>
        </pc:spChg>
        <pc:spChg chg="del">
          <ac:chgData name="Juan Raúl Padrón Griffe" userId="385cb459f0ad6e5a" providerId="LiveId" clId="{4C21E65C-3DA1-42AC-8616-8D49EC08957B}" dt="2024-10-08T16:25:47.464" v="22050" actId="478"/>
          <ac:spMkLst>
            <pc:docMk/>
            <pc:sldMk cId="3033996637" sldId="450"/>
            <ac:spMk id="33" creationId="{A81D7528-07F1-A588-0BD3-EA84F5E7502B}"/>
          </ac:spMkLst>
        </pc:spChg>
        <pc:spChg chg="del">
          <ac:chgData name="Juan Raúl Padrón Griffe" userId="385cb459f0ad6e5a" providerId="LiveId" clId="{4C21E65C-3DA1-42AC-8616-8D49EC08957B}" dt="2024-10-08T16:25:43.803" v="22049" actId="478"/>
          <ac:spMkLst>
            <pc:docMk/>
            <pc:sldMk cId="3033996637" sldId="450"/>
            <ac:spMk id="34" creationId="{9FF929AE-AB23-A509-8F39-F088772B7F49}"/>
          </ac:spMkLst>
        </pc:spChg>
        <pc:spChg chg="del">
          <ac:chgData name="Juan Raúl Padrón Griffe" userId="385cb459f0ad6e5a" providerId="LiveId" clId="{4C21E65C-3DA1-42AC-8616-8D49EC08957B}" dt="2024-10-08T16:25:47.464" v="22050" actId="478"/>
          <ac:spMkLst>
            <pc:docMk/>
            <pc:sldMk cId="3033996637" sldId="450"/>
            <ac:spMk id="37" creationId="{26D0BE39-0361-3B86-4BD5-426F276958EB}"/>
          </ac:spMkLst>
        </pc:spChg>
        <pc:spChg chg="del">
          <ac:chgData name="Juan Raúl Padrón Griffe" userId="385cb459f0ad6e5a" providerId="LiveId" clId="{4C21E65C-3DA1-42AC-8616-8D49EC08957B}" dt="2024-10-08T16:25:43.803" v="22049" actId="478"/>
          <ac:spMkLst>
            <pc:docMk/>
            <pc:sldMk cId="3033996637" sldId="450"/>
            <ac:spMk id="38" creationId="{04B340F1-ECFE-4E28-9EE3-7A1B1D92C675}"/>
          </ac:spMkLst>
        </pc:spChg>
        <pc:spChg chg="del">
          <ac:chgData name="Juan Raúl Padrón Griffe" userId="385cb459f0ad6e5a" providerId="LiveId" clId="{4C21E65C-3DA1-42AC-8616-8D49EC08957B}" dt="2024-10-08T16:25:43.803" v="22049" actId="478"/>
          <ac:spMkLst>
            <pc:docMk/>
            <pc:sldMk cId="3033996637" sldId="450"/>
            <ac:spMk id="39" creationId="{6B4A3022-BFE6-32F0-159A-BC366B5D8555}"/>
          </ac:spMkLst>
        </pc:spChg>
        <pc:spChg chg="del">
          <ac:chgData name="Juan Raúl Padrón Griffe" userId="385cb459f0ad6e5a" providerId="LiveId" clId="{4C21E65C-3DA1-42AC-8616-8D49EC08957B}" dt="2024-10-08T16:25:47.464" v="22050" actId="478"/>
          <ac:spMkLst>
            <pc:docMk/>
            <pc:sldMk cId="3033996637" sldId="450"/>
            <ac:spMk id="55" creationId="{955C3E5D-93D6-1059-207A-20E673CCB89B}"/>
          </ac:spMkLst>
        </pc:spChg>
        <pc:spChg chg="del">
          <ac:chgData name="Juan Raúl Padrón Griffe" userId="385cb459f0ad6e5a" providerId="LiveId" clId="{4C21E65C-3DA1-42AC-8616-8D49EC08957B}" dt="2024-10-08T16:25:47.464" v="22050" actId="478"/>
          <ac:spMkLst>
            <pc:docMk/>
            <pc:sldMk cId="3033996637" sldId="450"/>
            <ac:spMk id="57" creationId="{E0EEDD25-E52C-B2A3-F6E2-C69B4DCBA151}"/>
          </ac:spMkLst>
        </pc:spChg>
        <pc:spChg chg="del">
          <ac:chgData name="Juan Raúl Padrón Griffe" userId="385cb459f0ad6e5a" providerId="LiveId" clId="{4C21E65C-3DA1-42AC-8616-8D49EC08957B}" dt="2024-10-08T16:25:43.803" v="22049" actId="478"/>
          <ac:spMkLst>
            <pc:docMk/>
            <pc:sldMk cId="3033996637" sldId="450"/>
            <ac:spMk id="60" creationId="{E66E6E5E-2E27-E058-D466-B03BA3C8DF06}"/>
          </ac:spMkLst>
        </pc:spChg>
        <pc:spChg chg="del">
          <ac:chgData name="Juan Raúl Padrón Griffe" userId="385cb459f0ad6e5a" providerId="LiveId" clId="{4C21E65C-3DA1-42AC-8616-8D49EC08957B}" dt="2024-10-07T13:08:43.778" v="20102" actId="478"/>
          <ac:spMkLst>
            <pc:docMk/>
            <pc:sldMk cId="3033996637" sldId="450"/>
            <ac:spMk id="86" creationId="{2E31A3EC-1B62-7DC3-A5CD-0C0ED3967897}"/>
          </ac:spMkLst>
        </pc:spChg>
        <pc:spChg chg="del">
          <ac:chgData name="Juan Raúl Padrón Griffe" userId="385cb459f0ad6e5a" providerId="LiveId" clId="{4C21E65C-3DA1-42AC-8616-8D49EC08957B}" dt="2024-10-07T13:08:47.351" v="20103" actId="478"/>
          <ac:spMkLst>
            <pc:docMk/>
            <pc:sldMk cId="3033996637" sldId="450"/>
            <ac:spMk id="87" creationId="{9C57EB2B-273D-C69A-8053-5142AD28DE19}"/>
          </ac:spMkLst>
        </pc:spChg>
        <pc:spChg chg="del">
          <ac:chgData name="Juan Raúl Padrón Griffe" userId="385cb459f0ad6e5a" providerId="LiveId" clId="{4C21E65C-3DA1-42AC-8616-8D49EC08957B}" dt="2024-10-08T16:25:43.803" v="22049" actId="478"/>
          <ac:spMkLst>
            <pc:docMk/>
            <pc:sldMk cId="3033996637" sldId="450"/>
            <ac:spMk id="88" creationId="{A1BBCF14-F371-1DA9-D25B-759E90B3616F}"/>
          </ac:spMkLst>
        </pc:spChg>
        <pc:grpChg chg="add del mod">
          <ac:chgData name="Juan Raúl Padrón Griffe" userId="385cb459f0ad6e5a" providerId="LiveId" clId="{4C21E65C-3DA1-42AC-8616-8D49EC08957B}" dt="2024-10-08T16:42:15.126" v="22500" actId="165"/>
          <ac:grpSpMkLst>
            <pc:docMk/>
            <pc:sldMk cId="3033996637" sldId="450"/>
            <ac:grpSpMk id="6" creationId="{3D67D036-9FEB-1CD0-14FF-44E34353D42C}"/>
          </ac:grpSpMkLst>
        </pc:grpChg>
        <pc:cxnChg chg="add del mod ord">
          <ac:chgData name="Juan Raúl Padrón Griffe" userId="385cb459f0ad6e5a" providerId="LiveId" clId="{4C21E65C-3DA1-42AC-8616-8D49EC08957B}" dt="2024-10-08T16:41:52.374" v="22496" actId="478"/>
          <ac:cxnSpMkLst>
            <pc:docMk/>
            <pc:sldMk cId="3033996637" sldId="450"/>
            <ac:cxnSpMk id="5" creationId="{BC118FE9-3603-08C2-C3BC-116EDE585A78}"/>
          </ac:cxnSpMkLst>
        </pc:cxnChg>
        <pc:cxnChg chg="mod topLvl">
          <ac:chgData name="Juan Raúl Padrón Griffe" userId="385cb459f0ad6e5a" providerId="LiveId" clId="{4C21E65C-3DA1-42AC-8616-8D49EC08957B}" dt="2024-10-08T16:42:33.141" v="22505" actId="14100"/>
          <ac:cxnSpMkLst>
            <pc:docMk/>
            <pc:sldMk cId="3033996637" sldId="450"/>
            <ac:cxnSpMk id="7" creationId="{3A8B19EC-1263-8AFD-BE0F-91C9A0CE1DC4}"/>
          </ac:cxnSpMkLst>
        </pc:cxnChg>
        <pc:cxnChg chg="del mod">
          <ac:chgData name="Juan Raúl Padrón Griffe" userId="385cb459f0ad6e5a" providerId="LiveId" clId="{4C21E65C-3DA1-42AC-8616-8D49EC08957B}" dt="2024-10-08T16:41:52.374" v="22496" actId="478"/>
          <ac:cxnSpMkLst>
            <pc:docMk/>
            <pc:sldMk cId="3033996637" sldId="450"/>
            <ac:cxnSpMk id="8" creationId="{42C901B2-F003-6F89-9AEB-FBE4D106B14C}"/>
          </ac:cxnSpMkLst>
        </pc:cxnChg>
        <pc:cxnChg chg="del mod">
          <ac:chgData name="Juan Raúl Padrón Griffe" userId="385cb459f0ad6e5a" providerId="LiveId" clId="{4C21E65C-3DA1-42AC-8616-8D49EC08957B}" dt="2024-10-08T16:37:18.877" v="22388" actId="478"/>
          <ac:cxnSpMkLst>
            <pc:docMk/>
            <pc:sldMk cId="3033996637" sldId="450"/>
            <ac:cxnSpMk id="9" creationId="{D1899642-30DF-0C26-396C-FE289FB554AF}"/>
          </ac:cxnSpMkLst>
        </pc:cxnChg>
        <pc:cxnChg chg="mod topLvl">
          <ac:chgData name="Juan Raúl Padrón Griffe" userId="385cb459f0ad6e5a" providerId="LiveId" clId="{4C21E65C-3DA1-42AC-8616-8D49EC08957B}" dt="2024-10-08T16:42:25.156" v="22503" actId="14100"/>
          <ac:cxnSpMkLst>
            <pc:docMk/>
            <pc:sldMk cId="3033996637" sldId="450"/>
            <ac:cxnSpMk id="12" creationId="{EC947279-22F2-897D-DBD8-3B65FF268F83}"/>
          </ac:cxnSpMkLst>
        </pc:cxnChg>
        <pc:cxnChg chg="del mod">
          <ac:chgData name="Juan Raúl Padrón Griffe" userId="385cb459f0ad6e5a" providerId="LiveId" clId="{4C21E65C-3DA1-42AC-8616-8D49EC08957B}" dt="2024-10-08T16:25:43.803" v="22049" actId="478"/>
          <ac:cxnSpMkLst>
            <pc:docMk/>
            <pc:sldMk cId="3033996637" sldId="450"/>
            <ac:cxnSpMk id="26" creationId="{5F660914-95BD-D4E0-2545-9096800A5859}"/>
          </ac:cxnSpMkLst>
        </pc:cxnChg>
        <pc:cxnChg chg="del mod">
          <ac:chgData name="Juan Raúl Padrón Griffe" userId="385cb459f0ad6e5a" providerId="LiveId" clId="{4C21E65C-3DA1-42AC-8616-8D49EC08957B}" dt="2024-10-08T16:25:43.803" v="22049" actId="478"/>
          <ac:cxnSpMkLst>
            <pc:docMk/>
            <pc:sldMk cId="3033996637" sldId="450"/>
            <ac:cxnSpMk id="31" creationId="{989A4ED1-226E-3D18-ED2F-9ADB84BF11A3}"/>
          </ac:cxnSpMkLst>
        </pc:cxnChg>
        <pc:cxnChg chg="del mod">
          <ac:chgData name="Juan Raúl Padrón Griffe" userId="385cb459f0ad6e5a" providerId="LiveId" clId="{4C21E65C-3DA1-42AC-8616-8D49EC08957B}" dt="2024-10-08T16:25:43.803" v="22049" actId="478"/>
          <ac:cxnSpMkLst>
            <pc:docMk/>
            <pc:sldMk cId="3033996637" sldId="450"/>
            <ac:cxnSpMk id="32" creationId="{835155B7-F95F-7AA3-8078-62779E8FAE13}"/>
          </ac:cxnSpMkLst>
        </pc:cxnChg>
        <pc:cxnChg chg="del mod">
          <ac:chgData name="Juan Raúl Padrón Griffe" userId="385cb459f0ad6e5a" providerId="LiveId" clId="{4C21E65C-3DA1-42AC-8616-8D49EC08957B}" dt="2024-10-08T16:25:47.464" v="22050" actId="478"/>
          <ac:cxnSpMkLst>
            <pc:docMk/>
            <pc:sldMk cId="3033996637" sldId="450"/>
            <ac:cxnSpMk id="35" creationId="{DAEC5B09-C100-05D2-A0F3-FA986A773658}"/>
          </ac:cxnSpMkLst>
        </pc:cxnChg>
        <pc:cxnChg chg="del mod">
          <ac:chgData name="Juan Raúl Padrón Griffe" userId="385cb459f0ad6e5a" providerId="LiveId" clId="{4C21E65C-3DA1-42AC-8616-8D49EC08957B}" dt="2024-10-08T16:25:47.464" v="22050" actId="478"/>
          <ac:cxnSpMkLst>
            <pc:docMk/>
            <pc:sldMk cId="3033996637" sldId="450"/>
            <ac:cxnSpMk id="36" creationId="{F90AFBD5-6216-187B-01D7-50473A3B2C04}"/>
          </ac:cxnSpMkLst>
        </pc:cxnChg>
        <pc:cxnChg chg="del mod">
          <ac:chgData name="Juan Raúl Padrón Griffe" userId="385cb459f0ad6e5a" providerId="LiveId" clId="{4C21E65C-3DA1-42AC-8616-8D49EC08957B}" dt="2024-10-07T13:09:24.003" v="20109" actId="478"/>
          <ac:cxnSpMkLst>
            <pc:docMk/>
            <pc:sldMk cId="3033996637" sldId="450"/>
            <ac:cxnSpMk id="44" creationId="{1311ACC4-5A23-395E-451F-CA113E5D9A08}"/>
          </ac:cxnSpMkLst>
        </pc:cxnChg>
        <pc:cxnChg chg="del mod">
          <ac:chgData name="Juan Raúl Padrón Griffe" userId="385cb459f0ad6e5a" providerId="LiveId" clId="{4C21E65C-3DA1-42AC-8616-8D49EC08957B}" dt="2024-10-07T13:09:24.003" v="20109" actId="478"/>
          <ac:cxnSpMkLst>
            <pc:docMk/>
            <pc:sldMk cId="3033996637" sldId="450"/>
            <ac:cxnSpMk id="45" creationId="{7E0A3143-ABC0-D88A-86A8-5B49D582CC36}"/>
          </ac:cxnSpMkLst>
        </pc:cxnChg>
        <pc:cxnChg chg="del mod">
          <ac:chgData name="Juan Raúl Padrón Griffe" userId="385cb459f0ad6e5a" providerId="LiveId" clId="{4C21E65C-3DA1-42AC-8616-8D49EC08957B}" dt="2024-10-08T16:25:43.803" v="22049" actId="478"/>
          <ac:cxnSpMkLst>
            <pc:docMk/>
            <pc:sldMk cId="3033996637" sldId="450"/>
            <ac:cxnSpMk id="59" creationId="{D87BDFFB-E047-8075-459A-0502FF957921}"/>
          </ac:cxnSpMkLst>
        </pc:cxnChg>
        <pc:cxnChg chg="del mod">
          <ac:chgData name="Juan Raúl Padrón Griffe" userId="385cb459f0ad6e5a" providerId="LiveId" clId="{4C21E65C-3DA1-42AC-8616-8D49EC08957B}" dt="2024-10-07T13:09:24.003" v="20109" actId="478"/>
          <ac:cxnSpMkLst>
            <pc:docMk/>
            <pc:sldMk cId="3033996637" sldId="450"/>
            <ac:cxnSpMk id="66" creationId="{90492B0A-87B7-7F29-8540-9B7B90B952AE}"/>
          </ac:cxnSpMkLst>
        </pc:cxnChg>
        <pc:cxnChg chg="del">
          <ac:chgData name="Juan Raúl Padrón Griffe" userId="385cb459f0ad6e5a" providerId="LiveId" clId="{4C21E65C-3DA1-42AC-8616-8D49EC08957B}" dt="2024-10-08T16:25:43.803" v="22049" actId="478"/>
          <ac:cxnSpMkLst>
            <pc:docMk/>
            <pc:sldMk cId="3033996637" sldId="450"/>
            <ac:cxnSpMk id="77" creationId="{B42928D3-1E8B-3C21-4796-6406C1B5285E}"/>
          </ac:cxnSpMkLst>
        </pc:cxnChg>
        <pc:cxnChg chg="del">
          <ac:chgData name="Juan Raúl Padrón Griffe" userId="385cb459f0ad6e5a" providerId="LiveId" clId="{4C21E65C-3DA1-42AC-8616-8D49EC08957B}" dt="2024-10-08T16:25:47.464" v="22050" actId="478"/>
          <ac:cxnSpMkLst>
            <pc:docMk/>
            <pc:sldMk cId="3033996637" sldId="450"/>
            <ac:cxnSpMk id="81" creationId="{332F0D28-BDC3-4478-CDE7-565E97E6326A}"/>
          </ac:cxnSpMkLst>
        </pc:cxnChg>
        <pc:cxnChg chg="del mod">
          <ac:chgData name="Juan Raúl Padrón Griffe" userId="385cb459f0ad6e5a" providerId="LiveId" clId="{4C21E65C-3DA1-42AC-8616-8D49EC08957B}" dt="2024-10-07T13:08:49.786" v="20104" actId="478"/>
          <ac:cxnSpMkLst>
            <pc:docMk/>
            <pc:sldMk cId="3033996637" sldId="450"/>
            <ac:cxnSpMk id="90" creationId="{522DE7AE-166C-0E0D-D5E5-B2B51592762F}"/>
          </ac:cxnSpMkLst>
        </pc:cxnChg>
        <pc:cxnChg chg="del mod">
          <ac:chgData name="Juan Raúl Padrón Griffe" userId="385cb459f0ad6e5a" providerId="LiveId" clId="{4C21E65C-3DA1-42AC-8616-8D49EC08957B}" dt="2024-10-07T13:08:52.337" v="20105" actId="478"/>
          <ac:cxnSpMkLst>
            <pc:docMk/>
            <pc:sldMk cId="3033996637" sldId="450"/>
            <ac:cxnSpMk id="92" creationId="{46A1676F-F40D-6E45-BC90-9545ECE95B3E}"/>
          </ac:cxnSpMkLst>
        </pc:cxnChg>
      </pc:sldChg>
      <pc:sldChg chg="addSp delSp modSp add mod modTransition modAnim">
        <pc:chgData name="Juan Raúl Padrón Griffe" userId="385cb459f0ad6e5a" providerId="LiveId" clId="{4C21E65C-3DA1-42AC-8616-8D49EC08957B}" dt="2024-10-08T16:14:33.703" v="21962" actId="14100"/>
        <pc:sldMkLst>
          <pc:docMk/>
          <pc:sldMk cId="3592190825" sldId="451"/>
        </pc:sldMkLst>
        <pc:spChg chg="add mod">
          <ac:chgData name="Juan Raúl Padrón Griffe" userId="385cb459f0ad6e5a" providerId="LiveId" clId="{4C21E65C-3DA1-42AC-8616-8D49EC08957B}" dt="2024-10-08T16:14:33.703" v="21962" actId="14100"/>
          <ac:spMkLst>
            <pc:docMk/>
            <pc:sldMk cId="3592190825" sldId="451"/>
            <ac:spMk id="2" creationId="{53EF33CB-6A4B-8CB5-AA22-194BAB895A8D}"/>
          </ac:spMkLst>
        </pc:spChg>
        <pc:spChg chg="add del">
          <ac:chgData name="Juan Raúl Padrón Griffe" userId="385cb459f0ad6e5a" providerId="LiveId" clId="{4C21E65C-3DA1-42AC-8616-8D49EC08957B}" dt="2024-10-08T14:35:58.111" v="21579" actId="478"/>
          <ac:spMkLst>
            <pc:docMk/>
            <pc:sldMk cId="3592190825" sldId="451"/>
            <ac:spMk id="7" creationId="{541FF03B-4540-1D60-906A-78A618BD78E4}"/>
          </ac:spMkLst>
        </pc:spChg>
        <pc:spChg chg="add del">
          <ac:chgData name="Juan Raúl Padrón Griffe" userId="385cb459f0ad6e5a" providerId="LiveId" clId="{4C21E65C-3DA1-42AC-8616-8D49EC08957B}" dt="2024-10-08T14:35:57.528" v="21578" actId="478"/>
          <ac:spMkLst>
            <pc:docMk/>
            <pc:sldMk cId="3592190825" sldId="451"/>
            <ac:spMk id="11" creationId="{301BD1EB-42B4-B8A8-3175-B2E67A80F775}"/>
          </ac:spMkLst>
        </pc:spChg>
        <pc:spChg chg="add del">
          <ac:chgData name="Juan Raúl Padrón Griffe" userId="385cb459f0ad6e5a" providerId="LiveId" clId="{4C21E65C-3DA1-42AC-8616-8D49EC08957B}" dt="2024-10-08T14:35:57.296" v="21577" actId="478"/>
          <ac:spMkLst>
            <pc:docMk/>
            <pc:sldMk cId="3592190825" sldId="451"/>
            <ac:spMk id="13" creationId="{EDA842FC-15ED-C758-9D1F-C6996337C2C9}"/>
          </ac:spMkLst>
        </pc:spChg>
        <pc:spChg chg="add del">
          <ac:chgData name="Juan Raúl Padrón Griffe" userId="385cb459f0ad6e5a" providerId="LiveId" clId="{4C21E65C-3DA1-42AC-8616-8D49EC08957B}" dt="2024-10-08T14:35:56.863" v="21576" actId="478"/>
          <ac:spMkLst>
            <pc:docMk/>
            <pc:sldMk cId="3592190825" sldId="451"/>
            <ac:spMk id="16" creationId="{6728F1A5-9F9A-3CF0-BC8E-C35C0BD8B0EB}"/>
          </ac:spMkLst>
        </pc:spChg>
        <pc:spChg chg="mod">
          <ac:chgData name="Juan Raúl Padrón Griffe" userId="385cb459f0ad6e5a" providerId="LiveId" clId="{4C21E65C-3DA1-42AC-8616-8D49EC08957B}" dt="2024-10-07T13:14:39.514" v="20133" actId="207"/>
          <ac:spMkLst>
            <pc:docMk/>
            <pc:sldMk cId="3592190825" sldId="451"/>
            <ac:spMk id="20" creationId="{00599B93-2643-076E-B197-758EECE011E1}"/>
          </ac:spMkLst>
        </pc:spChg>
        <pc:spChg chg="mod">
          <ac:chgData name="Juan Raúl Padrón Griffe" userId="385cb459f0ad6e5a" providerId="LiveId" clId="{4C21E65C-3DA1-42AC-8616-8D49EC08957B}" dt="2024-10-07T13:14:27.911" v="20130" actId="207"/>
          <ac:spMkLst>
            <pc:docMk/>
            <pc:sldMk cId="3592190825" sldId="451"/>
            <ac:spMk id="26" creationId="{1F402348-51D2-EC3A-D2D0-20655E47C645}"/>
          </ac:spMkLst>
        </pc:spChg>
      </pc:sldChg>
      <pc:sldChg chg="addSp modSp add mod modTransition">
        <pc:chgData name="Juan Raúl Padrón Griffe" userId="385cb459f0ad6e5a" providerId="LiveId" clId="{4C21E65C-3DA1-42AC-8616-8D49EC08957B}" dt="2024-10-07T13:16:56.151" v="20145"/>
        <pc:sldMkLst>
          <pc:docMk/>
          <pc:sldMk cId="4279609954" sldId="452"/>
        </pc:sldMkLst>
        <pc:spChg chg="add mod">
          <ac:chgData name="Juan Raúl Padrón Griffe" userId="385cb459f0ad6e5a" providerId="LiveId" clId="{4C21E65C-3DA1-42AC-8616-8D49EC08957B}" dt="2024-10-07T13:16:19.894" v="20138"/>
          <ac:spMkLst>
            <pc:docMk/>
            <pc:sldMk cId="4279609954" sldId="452"/>
            <ac:spMk id="2" creationId="{D30259D1-C06A-1946-3832-A6D53D98E5EF}"/>
          </ac:spMkLst>
        </pc:spChg>
        <pc:spChg chg="mod">
          <ac:chgData name="Juan Raúl Padrón Griffe" userId="385cb459f0ad6e5a" providerId="LiveId" clId="{4C21E65C-3DA1-42AC-8616-8D49EC08957B}" dt="2024-10-07T13:16:50.729" v="20144" actId="207"/>
          <ac:spMkLst>
            <pc:docMk/>
            <pc:sldMk cId="4279609954" sldId="452"/>
            <ac:spMk id="8" creationId="{4D55CC81-0620-A2AC-A357-F8F6039F35A9}"/>
          </ac:spMkLst>
        </pc:spChg>
        <pc:spChg chg="mod">
          <ac:chgData name="Juan Raúl Padrón Griffe" userId="385cb459f0ad6e5a" providerId="LiveId" clId="{4C21E65C-3DA1-42AC-8616-8D49EC08957B}" dt="2024-10-07T13:16:38.008" v="20141" actId="207"/>
          <ac:spMkLst>
            <pc:docMk/>
            <pc:sldMk cId="4279609954" sldId="452"/>
            <ac:spMk id="23" creationId="{DB0E83D9-06E7-1E7F-7DE6-5B41D3361D8D}"/>
          </ac:spMkLst>
        </pc:spChg>
      </pc:sldChg>
      <pc:sldChg chg="addSp modSp add mod modTransition modNotesTx">
        <pc:chgData name="Juan Raúl Padrón Griffe" userId="385cb459f0ad6e5a" providerId="LiveId" clId="{4C21E65C-3DA1-42AC-8616-8D49EC08957B}" dt="2024-10-14T05:47:45.025" v="29338" actId="12"/>
        <pc:sldMkLst>
          <pc:docMk/>
          <pc:sldMk cId="1925202404" sldId="453"/>
        </pc:sldMkLst>
        <pc:spChg chg="add mod">
          <ac:chgData name="Juan Raúl Padrón Griffe" userId="385cb459f0ad6e5a" providerId="LiveId" clId="{4C21E65C-3DA1-42AC-8616-8D49EC08957B}" dt="2024-10-07T13:18:48.166" v="20147"/>
          <ac:spMkLst>
            <pc:docMk/>
            <pc:sldMk cId="1925202404" sldId="453"/>
            <ac:spMk id="2" creationId="{C0A36ECB-D865-2B65-079F-9FA683FFBFD5}"/>
          </ac:spMkLst>
        </pc:spChg>
        <pc:spChg chg="mod">
          <ac:chgData name="Juan Raúl Padrón Griffe" userId="385cb459f0ad6e5a" providerId="LiveId" clId="{4C21E65C-3DA1-42AC-8616-8D49EC08957B}" dt="2024-10-07T13:19:14.428" v="20150" actId="207"/>
          <ac:spMkLst>
            <pc:docMk/>
            <pc:sldMk cId="1925202404" sldId="453"/>
            <ac:spMk id="21" creationId="{F8693F19-9BA9-DB80-886E-DF73D4E292CC}"/>
          </ac:spMkLst>
        </pc:spChg>
      </pc:sldChg>
      <pc:sldChg chg="modSp add mod ord modAnim modNotesTx">
        <pc:chgData name="Juan Raúl Padrón Griffe" userId="385cb459f0ad6e5a" providerId="LiveId" clId="{4C21E65C-3DA1-42AC-8616-8D49EC08957B}" dt="2024-10-13T22:32:09.847" v="24264" actId="20577"/>
        <pc:sldMkLst>
          <pc:docMk/>
          <pc:sldMk cId="4136482969" sldId="454"/>
        </pc:sldMkLst>
        <pc:spChg chg="mod">
          <ac:chgData name="Juan Raúl Padrón Griffe" userId="385cb459f0ad6e5a" providerId="LiveId" clId="{4C21E65C-3DA1-42AC-8616-8D49EC08957B}" dt="2024-10-07T13:28:43.541" v="20175" actId="20577"/>
          <ac:spMkLst>
            <pc:docMk/>
            <pc:sldMk cId="4136482969" sldId="454"/>
            <ac:spMk id="2" creationId="{36FC7AF9-993A-0C04-3D2E-77AD0742D1EC}"/>
          </ac:spMkLst>
        </pc:spChg>
        <pc:spChg chg="mod">
          <ac:chgData name="Juan Raúl Padrón Griffe" userId="385cb459f0ad6e5a" providerId="LiveId" clId="{4C21E65C-3DA1-42AC-8616-8D49EC08957B}" dt="2024-10-13T22:26:09.644" v="23670" actId="20577"/>
          <ac:spMkLst>
            <pc:docMk/>
            <pc:sldMk cId="4136482969" sldId="454"/>
            <ac:spMk id="94" creationId="{5B2977DC-5366-CAF4-D968-7F169AF30FE7}"/>
          </ac:spMkLst>
        </pc:spChg>
      </pc:sldChg>
      <pc:sldChg chg="addSp delSp modSp add mod ord modAnim modNotesTx">
        <pc:chgData name="Juan Raúl Padrón Griffe" userId="385cb459f0ad6e5a" providerId="LiveId" clId="{4C21E65C-3DA1-42AC-8616-8D49EC08957B}" dt="2024-10-14T05:43:55.408" v="29084" actId="20577"/>
        <pc:sldMkLst>
          <pc:docMk/>
          <pc:sldMk cId="686134947" sldId="455"/>
        </pc:sldMkLst>
        <pc:spChg chg="mod">
          <ac:chgData name="Juan Raúl Padrón Griffe" userId="385cb459f0ad6e5a" providerId="LiveId" clId="{4C21E65C-3DA1-42AC-8616-8D49EC08957B}" dt="2024-10-08T13:24:35.635" v="21306" actId="1076"/>
          <ac:spMkLst>
            <pc:docMk/>
            <pc:sldMk cId="686134947" sldId="455"/>
            <ac:spMk id="2" creationId="{B9D6C453-8CF6-8803-D048-DA00C5D1A6FA}"/>
          </ac:spMkLst>
        </pc:spChg>
        <pc:spChg chg="mod">
          <ac:chgData name="Juan Raúl Padrón Griffe" userId="385cb459f0ad6e5a" providerId="LiveId" clId="{4C21E65C-3DA1-42AC-8616-8D49EC08957B}" dt="2024-10-08T13:24:35.635" v="21306" actId="1076"/>
          <ac:spMkLst>
            <pc:docMk/>
            <pc:sldMk cId="686134947" sldId="455"/>
            <ac:spMk id="3" creationId="{1D874A28-E3CA-BB8D-4554-CE88594DF5D7}"/>
          </ac:spMkLst>
        </pc:spChg>
        <pc:spChg chg="add mod">
          <ac:chgData name="Juan Raúl Padrón Griffe" userId="385cb459f0ad6e5a" providerId="LiveId" clId="{4C21E65C-3DA1-42AC-8616-8D49EC08957B}" dt="2024-10-08T13:24:35.635" v="21306" actId="1076"/>
          <ac:spMkLst>
            <pc:docMk/>
            <pc:sldMk cId="686134947" sldId="455"/>
            <ac:spMk id="5" creationId="{EAB6A0EF-D5C4-515C-FEDB-67379F8A2609}"/>
          </ac:spMkLst>
        </pc:spChg>
        <pc:spChg chg="mod">
          <ac:chgData name="Juan Raúl Padrón Griffe" userId="385cb459f0ad6e5a" providerId="LiveId" clId="{4C21E65C-3DA1-42AC-8616-8D49EC08957B}" dt="2024-10-08T13:24:35.635" v="21306" actId="1076"/>
          <ac:spMkLst>
            <pc:docMk/>
            <pc:sldMk cId="686134947" sldId="455"/>
            <ac:spMk id="6" creationId="{682326B2-F747-87A2-7143-473472B7A3E6}"/>
          </ac:spMkLst>
        </pc:spChg>
        <pc:spChg chg="add mod">
          <ac:chgData name="Juan Raúl Padrón Griffe" userId="385cb459f0ad6e5a" providerId="LiveId" clId="{4C21E65C-3DA1-42AC-8616-8D49EC08957B}" dt="2024-10-08T08:42:41.044" v="20724"/>
          <ac:spMkLst>
            <pc:docMk/>
            <pc:sldMk cId="686134947" sldId="455"/>
            <ac:spMk id="7" creationId="{BAF93540-6457-22B7-D0E1-2471C1F5938C}"/>
          </ac:spMkLst>
        </pc:spChg>
        <pc:spChg chg="mod">
          <ac:chgData name="Juan Raúl Padrón Griffe" userId="385cb459f0ad6e5a" providerId="LiveId" clId="{4C21E65C-3DA1-42AC-8616-8D49EC08957B}" dt="2024-10-08T13:25:16.527" v="21307" actId="1076"/>
          <ac:spMkLst>
            <pc:docMk/>
            <pc:sldMk cId="686134947" sldId="455"/>
            <ac:spMk id="8" creationId="{E650BD1E-ED28-BE95-37A6-25BE9409D5DC}"/>
          </ac:spMkLst>
        </pc:spChg>
        <pc:spChg chg="del">
          <ac:chgData name="Juan Raúl Padrón Griffe" userId="385cb459f0ad6e5a" providerId="LiveId" clId="{4C21E65C-3DA1-42AC-8616-8D49EC08957B}" dt="2024-10-08T08:40:09.844" v="20699" actId="478"/>
          <ac:spMkLst>
            <pc:docMk/>
            <pc:sldMk cId="686134947" sldId="455"/>
            <ac:spMk id="9" creationId="{B6F961CE-CBFF-2EBE-7EB8-18C58B0B9DBF}"/>
          </ac:spMkLst>
        </pc:spChg>
        <pc:spChg chg="mod">
          <ac:chgData name="Juan Raúl Padrón Griffe" userId="385cb459f0ad6e5a" providerId="LiveId" clId="{4C21E65C-3DA1-42AC-8616-8D49EC08957B}" dt="2024-10-08T13:29:44.571" v="21318" actId="14100"/>
          <ac:spMkLst>
            <pc:docMk/>
            <pc:sldMk cId="686134947" sldId="455"/>
            <ac:spMk id="30" creationId="{634F99D3-9BCE-2CAB-55B3-38B914E6D6A4}"/>
          </ac:spMkLst>
        </pc:spChg>
        <pc:spChg chg="add del mod">
          <ac:chgData name="Juan Raúl Padrón Griffe" userId="385cb459f0ad6e5a" providerId="LiveId" clId="{4C21E65C-3DA1-42AC-8616-8D49EC08957B}" dt="2024-10-08T08:43:12.621" v="20727" actId="478"/>
          <ac:spMkLst>
            <pc:docMk/>
            <pc:sldMk cId="686134947" sldId="455"/>
            <ac:spMk id="32" creationId="{61099044-EF5F-9AFE-CE15-BC2204F2ECD4}"/>
          </ac:spMkLst>
        </pc:spChg>
        <pc:spChg chg="add del mod">
          <ac:chgData name="Juan Raúl Padrón Griffe" userId="385cb459f0ad6e5a" providerId="LiveId" clId="{4C21E65C-3DA1-42AC-8616-8D49EC08957B}" dt="2024-10-08T08:43:12.621" v="20727" actId="478"/>
          <ac:spMkLst>
            <pc:docMk/>
            <pc:sldMk cId="686134947" sldId="455"/>
            <ac:spMk id="33" creationId="{8F97BB6D-B1CE-E919-B427-2C0AA7D779BD}"/>
          </ac:spMkLst>
        </pc:spChg>
        <pc:spChg chg="add del mod">
          <ac:chgData name="Juan Raúl Padrón Griffe" userId="385cb459f0ad6e5a" providerId="LiveId" clId="{4C21E65C-3DA1-42AC-8616-8D49EC08957B}" dt="2024-10-08T08:55:09.356" v="20792" actId="478"/>
          <ac:spMkLst>
            <pc:docMk/>
            <pc:sldMk cId="686134947" sldId="455"/>
            <ac:spMk id="35" creationId="{FC51FAAC-BF6E-4273-E595-C076FB81DC44}"/>
          </ac:spMkLst>
        </pc:spChg>
        <pc:spChg chg="add del mod">
          <ac:chgData name="Juan Raúl Padrón Griffe" userId="385cb459f0ad6e5a" providerId="LiveId" clId="{4C21E65C-3DA1-42AC-8616-8D49EC08957B}" dt="2024-10-08T08:55:06.488" v="20791" actId="478"/>
          <ac:spMkLst>
            <pc:docMk/>
            <pc:sldMk cId="686134947" sldId="455"/>
            <ac:spMk id="36" creationId="{625A27C5-EBD1-78CB-4C12-148D4666FB7E}"/>
          </ac:spMkLst>
        </pc:spChg>
        <pc:spChg chg="add del mod">
          <ac:chgData name="Juan Raúl Padrón Griffe" userId="385cb459f0ad6e5a" providerId="LiveId" clId="{4C21E65C-3DA1-42AC-8616-8D49EC08957B}" dt="2024-10-08T08:53:40.418" v="20771" actId="478"/>
          <ac:spMkLst>
            <pc:docMk/>
            <pc:sldMk cId="686134947" sldId="455"/>
            <ac:spMk id="39" creationId="{DCD1F25B-AED4-1BC1-E5CD-F59D488B8546}"/>
          </ac:spMkLst>
        </pc:spChg>
        <pc:spChg chg="mod">
          <ac:chgData name="Juan Raúl Padrón Griffe" userId="385cb459f0ad6e5a" providerId="LiveId" clId="{4C21E65C-3DA1-42AC-8616-8D49EC08957B}" dt="2024-10-08T08:55:03.213" v="20790" actId="1076"/>
          <ac:spMkLst>
            <pc:docMk/>
            <pc:sldMk cId="686134947" sldId="455"/>
            <ac:spMk id="41" creationId="{8A5099C5-C4DF-DD9D-A7DE-871871A90936}"/>
          </ac:spMkLst>
        </pc:spChg>
        <pc:spChg chg="mod">
          <ac:chgData name="Juan Raúl Padrón Griffe" userId="385cb459f0ad6e5a" providerId="LiveId" clId="{4C21E65C-3DA1-42AC-8616-8D49EC08957B}" dt="2024-10-08T13:24:35.635" v="21306" actId="1076"/>
          <ac:spMkLst>
            <pc:docMk/>
            <pc:sldMk cId="686134947" sldId="455"/>
            <ac:spMk id="46" creationId="{045E5434-48C1-E7ED-3542-A09FD2BDD53A}"/>
          </ac:spMkLst>
        </pc:spChg>
        <pc:spChg chg="mod">
          <ac:chgData name="Juan Raúl Padrón Griffe" userId="385cb459f0ad6e5a" providerId="LiveId" clId="{4C21E65C-3DA1-42AC-8616-8D49EC08957B}" dt="2024-10-08T13:24:35.635" v="21306" actId="1076"/>
          <ac:spMkLst>
            <pc:docMk/>
            <pc:sldMk cId="686134947" sldId="455"/>
            <ac:spMk id="47" creationId="{426D0862-4F02-B6D6-6412-B6DACF198166}"/>
          </ac:spMkLst>
        </pc:spChg>
        <pc:spChg chg="mod">
          <ac:chgData name="Juan Raúl Padrón Griffe" userId="385cb459f0ad6e5a" providerId="LiveId" clId="{4C21E65C-3DA1-42AC-8616-8D49EC08957B}" dt="2024-10-08T13:24:35.635" v="21306" actId="1076"/>
          <ac:spMkLst>
            <pc:docMk/>
            <pc:sldMk cId="686134947" sldId="455"/>
            <ac:spMk id="48" creationId="{006E2A4D-AFBB-DC25-93E2-F0BDB79B1885}"/>
          </ac:spMkLst>
        </pc:spChg>
        <pc:spChg chg="mod">
          <ac:chgData name="Juan Raúl Padrón Griffe" userId="385cb459f0ad6e5a" providerId="LiveId" clId="{4C21E65C-3DA1-42AC-8616-8D49EC08957B}" dt="2024-10-08T08:55:15.443" v="20793" actId="1076"/>
          <ac:spMkLst>
            <pc:docMk/>
            <pc:sldMk cId="686134947" sldId="455"/>
            <ac:spMk id="49" creationId="{226865CB-0E8A-B4E2-7883-C3E5BEE09B9D}"/>
          </ac:spMkLst>
        </pc:spChg>
        <pc:spChg chg="mod">
          <ac:chgData name="Juan Raúl Padrón Griffe" userId="385cb459f0ad6e5a" providerId="LiveId" clId="{4C21E65C-3DA1-42AC-8616-8D49EC08957B}" dt="2024-10-08T17:34:16.664" v="22646" actId="113"/>
          <ac:spMkLst>
            <pc:docMk/>
            <pc:sldMk cId="686134947" sldId="455"/>
            <ac:spMk id="50" creationId="{DDBAABE0-E9E4-DC6B-EB2D-A53718074E5B}"/>
          </ac:spMkLst>
        </pc:spChg>
        <pc:spChg chg="mod">
          <ac:chgData name="Juan Raúl Padrón Griffe" userId="385cb459f0ad6e5a" providerId="LiveId" clId="{4C21E65C-3DA1-42AC-8616-8D49EC08957B}" dt="2024-10-08T13:24:35.635" v="21306" actId="1076"/>
          <ac:spMkLst>
            <pc:docMk/>
            <pc:sldMk cId="686134947" sldId="455"/>
            <ac:spMk id="51" creationId="{EFD4A768-8C79-E450-331D-1C9CB4B701DD}"/>
          </ac:spMkLst>
        </pc:spChg>
        <pc:spChg chg="mod">
          <ac:chgData name="Juan Raúl Padrón Griffe" userId="385cb459f0ad6e5a" providerId="LiveId" clId="{4C21E65C-3DA1-42AC-8616-8D49EC08957B}" dt="2024-10-08T13:24:35.635" v="21306" actId="1076"/>
          <ac:spMkLst>
            <pc:docMk/>
            <pc:sldMk cId="686134947" sldId="455"/>
            <ac:spMk id="52" creationId="{A92FB44A-5A02-181A-7D4C-0E2F6162327C}"/>
          </ac:spMkLst>
        </pc:spChg>
        <pc:spChg chg="mod">
          <ac:chgData name="Juan Raúl Padrón Griffe" userId="385cb459f0ad6e5a" providerId="LiveId" clId="{4C21E65C-3DA1-42AC-8616-8D49EC08957B}" dt="2024-10-08T13:24:35.635" v="21306" actId="1076"/>
          <ac:spMkLst>
            <pc:docMk/>
            <pc:sldMk cId="686134947" sldId="455"/>
            <ac:spMk id="53" creationId="{E60BA061-44E7-2560-EE27-A2669265B260}"/>
          </ac:spMkLst>
        </pc:spChg>
        <pc:spChg chg="mod">
          <ac:chgData name="Juan Raúl Padrón Griffe" userId="385cb459f0ad6e5a" providerId="LiveId" clId="{4C21E65C-3DA1-42AC-8616-8D49EC08957B}" dt="2024-10-08T13:24:35.635" v="21306" actId="1076"/>
          <ac:spMkLst>
            <pc:docMk/>
            <pc:sldMk cId="686134947" sldId="455"/>
            <ac:spMk id="54" creationId="{FC6EAD0E-470A-4068-2F6C-6429A40CFE05}"/>
          </ac:spMkLst>
        </pc:spChg>
        <pc:spChg chg="mod">
          <ac:chgData name="Juan Raúl Padrón Griffe" userId="385cb459f0ad6e5a" providerId="LiveId" clId="{4C21E65C-3DA1-42AC-8616-8D49EC08957B}" dt="2024-10-08T13:24:35.635" v="21306" actId="1076"/>
          <ac:spMkLst>
            <pc:docMk/>
            <pc:sldMk cId="686134947" sldId="455"/>
            <ac:spMk id="55" creationId="{12056072-D59F-731B-3D44-F4493F34875B}"/>
          </ac:spMkLst>
        </pc:spChg>
        <pc:spChg chg="mod">
          <ac:chgData name="Juan Raúl Padrón Griffe" userId="385cb459f0ad6e5a" providerId="LiveId" clId="{4C21E65C-3DA1-42AC-8616-8D49EC08957B}" dt="2024-10-08T13:24:35.635" v="21306" actId="1076"/>
          <ac:spMkLst>
            <pc:docMk/>
            <pc:sldMk cId="686134947" sldId="455"/>
            <ac:spMk id="56" creationId="{35AE3C39-D3F2-BFCE-D36A-FBAF38830694}"/>
          </ac:spMkLst>
        </pc:spChg>
        <pc:spChg chg="mod">
          <ac:chgData name="Juan Raúl Padrón Griffe" userId="385cb459f0ad6e5a" providerId="LiveId" clId="{4C21E65C-3DA1-42AC-8616-8D49EC08957B}" dt="2024-10-08T13:24:35.635" v="21306" actId="1076"/>
          <ac:spMkLst>
            <pc:docMk/>
            <pc:sldMk cId="686134947" sldId="455"/>
            <ac:spMk id="57" creationId="{3F1077A3-C12B-BEA0-C0E1-C1C28A66B08B}"/>
          </ac:spMkLst>
        </pc:spChg>
        <pc:spChg chg="mod">
          <ac:chgData name="Juan Raúl Padrón Griffe" userId="385cb459f0ad6e5a" providerId="LiveId" clId="{4C21E65C-3DA1-42AC-8616-8D49EC08957B}" dt="2024-10-08T13:24:35.635" v="21306" actId="1076"/>
          <ac:spMkLst>
            <pc:docMk/>
            <pc:sldMk cId="686134947" sldId="455"/>
            <ac:spMk id="58" creationId="{42C05AE8-F46F-3476-5BB2-0114637FEB45}"/>
          </ac:spMkLst>
        </pc:spChg>
        <pc:spChg chg="mod">
          <ac:chgData name="Juan Raúl Padrón Griffe" userId="385cb459f0ad6e5a" providerId="LiveId" clId="{4C21E65C-3DA1-42AC-8616-8D49EC08957B}" dt="2024-10-08T13:24:35.635" v="21306" actId="1076"/>
          <ac:spMkLst>
            <pc:docMk/>
            <pc:sldMk cId="686134947" sldId="455"/>
            <ac:spMk id="59" creationId="{7DFE81A4-1BA8-3C43-7300-9D2702B8480C}"/>
          </ac:spMkLst>
        </pc:spChg>
        <pc:spChg chg="mod">
          <ac:chgData name="Juan Raúl Padrón Griffe" userId="385cb459f0ad6e5a" providerId="LiveId" clId="{4C21E65C-3DA1-42AC-8616-8D49EC08957B}" dt="2024-10-08T13:24:35.635" v="21306" actId="1076"/>
          <ac:spMkLst>
            <pc:docMk/>
            <pc:sldMk cId="686134947" sldId="455"/>
            <ac:spMk id="60" creationId="{58BF77AE-BF04-2027-9FCA-8354CCAEC220}"/>
          </ac:spMkLst>
        </pc:spChg>
        <pc:spChg chg="mod">
          <ac:chgData name="Juan Raúl Padrón Griffe" userId="385cb459f0ad6e5a" providerId="LiveId" clId="{4C21E65C-3DA1-42AC-8616-8D49EC08957B}" dt="2024-10-08T13:24:35.635" v="21306" actId="1076"/>
          <ac:spMkLst>
            <pc:docMk/>
            <pc:sldMk cId="686134947" sldId="455"/>
            <ac:spMk id="61" creationId="{0069636F-3C0E-93B4-9A36-3BA4C6F075CF}"/>
          </ac:spMkLst>
        </pc:spChg>
        <pc:spChg chg="mod">
          <ac:chgData name="Juan Raúl Padrón Griffe" userId="385cb459f0ad6e5a" providerId="LiveId" clId="{4C21E65C-3DA1-42AC-8616-8D49EC08957B}" dt="2024-10-08T13:24:35.635" v="21306" actId="1076"/>
          <ac:spMkLst>
            <pc:docMk/>
            <pc:sldMk cId="686134947" sldId="455"/>
            <ac:spMk id="62" creationId="{E527B72E-A4FE-568E-AAEC-1DEA43C6D002}"/>
          </ac:spMkLst>
        </pc:spChg>
        <pc:spChg chg="mod">
          <ac:chgData name="Juan Raúl Padrón Griffe" userId="385cb459f0ad6e5a" providerId="LiveId" clId="{4C21E65C-3DA1-42AC-8616-8D49EC08957B}" dt="2024-10-08T13:24:35.635" v="21306" actId="1076"/>
          <ac:spMkLst>
            <pc:docMk/>
            <pc:sldMk cId="686134947" sldId="455"/>
            <ac:spMk id="63" creationId="{9CA56D98-5640-BBC6-D32F-83B905E829E9}"/>
          </ac:spMkLst>
        </pc:spChg>
        <pc:spChg chg="mod">
          <ac:chgData name="Juan Raúl Padrón Griffe" userId="385cb459f0ad6e5a" providerId="LiveId" clId="{4C21E65C-3DA1-42AC-8616-8D49EC08957B}" dt="2024-10-08T13:24:35.635" v="21306" actId="1076"/>
          <ac:spMkLst>
            <pc:docMk/>
            <pc:sldMk cId="686134947" sldId="455"/>
            <ac:spMk id="192" creationId="{32DC0C3B-0AB6-2D6B-CDA7-1B1BDC94E2C7}"/>
          </ac:spMkLst>
        </pc:spChg>
        <pc:spChg chg="mod">
          <ac:chgData name="Juan Raúl Padrón Griffe" userId="385cb459f0ad6e5a" providerId="LiveId" clId="{4C21E65C-3DA1-42AC-8616-8D49EC08957B}" dt="2024-10-08T13:24:35.635" v="21306" actId="1076"/>
          <ac:spMkLst>
            <pc:docMk/>
            <pc:sldMk cId="686134947" sldId="455"/>
            <ac:spMk id="193" creationId="{92141AD0-7733-8EEF-9DEE-80D52CD9B6FD}"/>
          </ac:spMkLst>
        </pc:spChg>
        <pc:spChg chg="mod">
          <ac:chgData name="Juan Raúl Padrón Griffe" userId="385cb459f0ad6e5a" providerId="LiveId" clId="{4C21E65C-3DA1-42AC-8616-8D49EC08957B}" dt="2024-10-08T13:24:35.635" v="21306" actId="1076"/>
          <ac:spMkLst>
            <pc:docMk/>
            <pc:sldMk cId="686134947" sldId="455"/>
            <ac:spMk id="194" creationId="{57A56518-BEF4-2239-439D-64A07576D6FC}"/>
          </ac:spMkLst>
        </pc:spChg>
        <pc:spChg chg="mod">
          <ac:chgData name="Juan Raúl Padrón Griffe" userId="385cb459f0ad6e5a" providerId="LiveId" clId="{4C21E65C-3DA1-42AC-8616-8D49EC08957B}" dt="2024-10-08T13:24:35.635" v="21306" actId="1076"/>
          <ac:spMkLst>
            <pc:docMk/>
            <pc:sldMk cId="686134947" sldId="455"/>
            <ac:spMk id="195" creationId="{33FB57D0-FB1C-A792-87C8-81674D05B9B1}"/>
          </ac:spMkLst>
        </pc:spChg>
        <pc:spChg chg="mod">
          <ac:chgData name="Juan Raúl Padrón Griffe" userId="385cb459f0ad6e5a" providerId="LiveId" clId="{4C21E65C-3DA1-42AC-8616-8D49EC08957B}" dt="2024-10-08T13:24:35.635" v="21306" actId="1076"/>
          <ac:spMkLst>
            <pc:docMk/>
            <pc:sldMk cId="686134947" sldId="455"/>
            <ac:spMk id="196" creationId="{4E9883D5-EA0A-87E7-D331-83D751FCA7CC}"/>
          </ac:spMkLst>
        </pc:spChg>
        <pc:spChg chg="mod">
          <ac:chgData name="Juan Raúl Padrón Griffe" userId="385cb459f0ad6e5a" providerId="LiveId" clId="{4C21E65C-3DA1-42AC-8616-8D49EC08957B}" dt="2024-10-08T13:24:35.635" v="21306" actId="1076"/>
          <ac:spMkLst>
            <pc:docMk/>
            <pc:sldMk cId="686134947" sldId="455"/>
            <ac:spMk id="197" creationId="{FE9DDDA8-E54A-DCCA-F94B-BE1E07A38309}"/>
          </ac:spMkLst>
        </pc:spChg>
        <pc:spChg chg="mod">
          <ac:chgData name="Juan Raúl Padrón Griffe" userId="385cb459f0ad6e5a" providerId="LiveId" clId="{4C21E65C-3DA1-42AC-8616-8D49EC08957B}" dt="2024-10-08T13:24:35.635" v="21306" actId="1076"/>
          <ac:spMkLst>
            <pc:docMk/>
            <pc:sldMk cId="686134947" sldId="455"/>
            <ac:spMk id="198" creationId="{7307EA48-BD18-247D-C381-485473F8CA05}"/>
          </ac:spMkLst>
        </pc:spChg>
        <pc:spChg chg="mod">
          <ac:chgData name="Juan Raúl Padrón Griffe" userId="385cb459f0ad6e5a" providerId="LiveId" clId="{4C21E65C-3DA1-42AC-8616-8D49EC08957B}" dt="2024-10-08T13:24:35.635" v="21306" actId="1076"/>
          <ac:spMkLst>
            <pc:docMk/>
            <pc:sldMk cId="686134947" sldId="455"/>
            <ac:spMk id="199" creationId="{F5E16403-CA04-1858-EFAF-09E80EFF0674}"/>
          </ac:spMkLst>
        </pc:spChg>
        <pc:spChg chg="mod">
          <ac:chgData name="Juan Raúl Padrón Griffe" userId="385cb459f0ad6e5a" providerId="LiveId" clId="{4C21E65C-3DA1-42AC-8616-8D49EC08957B}" dt="2024-10-08T13:24:35.635" v="21306" actId="1076"/>
          <ac:spMkLst>
            <pc:docMk/>
            <pc:sldMk cId="686134947" sldId="455"/>
            <ac:spMk id="200" creationId="{B9FDCE39-F428-FE92-AE44-3551C0BDC4B5}"/>
          </ac:spMkLst>
        </pc:spChg>
        <pc:spChg chg="mod">
          <ac:chgData name="Juan Raúl Padrón Griffe" userId="385cb459f0ad6e5a" providerId="LiveId" clId="{4C21E65C-3DA1-42AC-8616-8D49EC08957B}" dt="2024-10-08T13:24:35.635" v="21306" actId="1076"/>
          <ac:spMkLst>
            <pc:docMk/>
            <pc:sldMk cId="686134947" sldId="455"/>
            <ac:spMk id="201" creationId="{69385F8F-BA8C-9677-D02D-B491426A676E}"/>
          </ac:spMkLst>
        </pc:spChg>
        <pc:spChg chg="mod">
          <ac:chgData name="Juan Raúl Padrón Griffe" userId="385cb459f0ad6e5a" providerId="LiveId" clId="{4C21E65C-3DA1-42AC-8616-8D49EC08957B}" dt="2024-10-08T13:24:35.635" v="21306" actId="1076"/>
          <ac:spMkLst>
            <pc:docMk/>
            <pc:sldMk cId="686134947" sldId="455"/>
            <ac:spMk id="202" creationId="{32066756-A177-AF6D-2D51-ED1518418863}"/>
          </ac:spMkLst>
        </pc:spChg>
        <pc:spChg chg="mod">
          <ac:chgData name="Juan Raúl Padrón Griffe" userId="385cb459f0ad6e5a" providerId="LiveId" clId="{4C21E65C-3DA1-42AC-8616-8D49EC08957B}" dt="2024-10-08T13:24:35.635" v="21306" actId="1076"/>
          <ac:spMkLst>
            <pc:docMk/>
            <pc:sldMk cId="686134947" sldId="455"/>
            <ac:spMk id="203" creationId="{C62DB6A7-E206-FA78-206D-05A1E5CD34C4}"/>
          </ac:spMkLst>
        </pc:spChg>
        <pc:spChg chg="mod">
          <ac:chgData name="Juan Raúl Padrón Griffe" userId="385cb459f0ad6e5a" providerId="LiveId" clId="{4C21E65C-3DA1-42AC-8616-8D49EC08957B}" dt="2024-10-08T13:24:35.635" v="21306" actId="1076"/>
          <ac:spMkLst>
            <pc:docMk/>
            <pc:sldMk cId="686134947" sldId="455"/>
            <ac:spMk id="204" creationId="{28F810E2-0283-A58D-2803-1AEDE90E23FF}"/>
          </ac:spMkLst>
        </pc:spChg>
        <pc:spChg chg="mod">
          <ac:chgData name="Juan Raúl Padrón Griffe" userId="385cb459f0ad6e5a" providerId="LiveId" clId="{4C21E65C-3DA1-42AC-8616-8D49EC08957B}" dt="2024-10-08T13:24:35.635" v="21306" actId="1076"/>
          <ac:spMkLst>
            <pc:docMk/>
            <pc:sldMk cId="686134947" sldId="455"/>
            <ac:spMk id="205" creationId="{6FA612AC-DBB1-F0C4-5C65-E9071340CAEC}"/>
          </ac:spMkLst>
        </pc:spChg>
        <pc:spChg chg="mod">
          <ac:chgData name="Juan Raúl Padrón Griffe" userId="385cb459f0ad6e5a" providerId="LiveId" clId="{4C21E65C-3DA1-42AC-8616-8D49EC08957B}" dt="2024-10-08T13:24:35.635" v="21306" actId="1076"/>
          <ac:spMkLst>
            <pc:docMk/>
            <pc:sldMk cId="686134947" sldId="455"/>
            <ac:spMk id="206" creationId="{69A1C608-24F7-8875-806F-EBDAD2631C7E}"/>
          </ac:spMkLst>
        </pc:spChg>
        <pc:spChg chg="mod">
          <ac:chgData name="Juan Raúl Padrón Griffe" userId="385cb459f0ad6e5a" providerId="LiveId" clId="{4C21E65C-3DA1-42AC-8616-8D49EC08957B}" dt="2024-10-08T13:24:35.635" v="21306" actId="1076"/>
          <ac:spMkLst>
            <pc:docMk/>
            <pc:sldMk cId="686134947" sldId="455"/>
            <ac:spMk id="207" creationId="{72EBFDD8-EB09-CA3C-050C-1A6D3FF1DEEF}"/>
          </ac:spMkLst>
        </pc:spChg>
        <pc:spChg chg="mod">
          <ac:chgData name="Juan Raúl Padrón Griffe" userId="385cb459f0ad6e5a" providerId="LiveId" clId="{4C21E65C-3DA1-42AC-8616-8D49EC08957B}" dt="2024-10-08T13:24:35.635" v="21306" actId="1076"/>
          <ac:spMkLst>
            <pc:docMk/>
            <pc:sldMk cId="686134947" sldId="455"/>
            <ac:spMk id="208" creationId="{DB161B2D-BDDB-FF51-5B24-480465213543}"/>
          </ac:spMkLst>
        </pc:spChg>
        <pc:spChg chg="mod">
          <ac:chgData name="Juan Raúl Padrón Griffe" userId="385cb459f0ad6e5a" providerId="LiveId" clId="{4C21E65C-3DA1-42AC-8616-8D49EC08957B}" dt="2024-10-08T13:24:35.635" v="21306" actId="1076"/>
          <ac:spMkLst>
            <pc:docMk/>
            <pc:sldMk cId="686134947" sldId="455"/>
            <ac:spMk id="209" creationId="{0ABCB238-F06A-4A74-E45F-12FE60B4F89F}"/>
          </ac:spMkLst>
        </pc:spChg>
        <pc:spChg chg="mod">
          <ac:chgData name="Juan Raúl Padrón Griffe" userId="385cb459f0ad6e5a" providerId="LiveId" clId="{4C21E65C-3DA1-42AC-8616-8D49EC08957B}" dt="2024-10-08T13:24:35.635" v="21306" actId="1076"/>
          <ac:spMkLst>
            <pc:docMk/>
            <pc:sldMk cId="686134947" sldId="455"/>
            <ac:spMk id="210" creationId="{537FEE2B-0597-18D3-338D-82CFECA6E35F}"/>
          </ac:spMkLst>
        </pc:spChg>
        <pc:spChg chg="mod">
          <ac:chgData name="Juan Raúl Padrón Griffe" userId="385cb459f0ad6e5a" providerId="LiveId" clId="{4C21E65C-3DA1-42AC-8616-8D49EC08957B}" dt="2024-10-08T13:24:35.635" v="21306" actId="1076"/>
          <ac:spMkLst>
            <pc:docMk/>
            <pc:sldMk cId="686134947" sldId="455"/>
            <ac:spMk id="211" creationId="{56BACD7F-C05B-5D74-1002-5F48D925A919}"/>
          </ac:spMkLst>
        </pc:spChg>
        <pc:spChg chg="mod">
          <ac:chgData name="Juan Raúl Padrón Griffe" userId="385cb459f0ad6e5a" providerId="LiveId" clId="{4C21E65C-3DA1-42AC-8616-8D49EC08957B}" dt="2024-10-08T13:24:35.635" v="21306" actId="1076"/>
          <ac:spMkLst>
            <pc:docMk/>
            <pc:sldMk cId="686134947" sldId="455"/>
            <ac:spMk id="212" creationId="{0C9EAACE-9767-EE70-F4A6-179C0D9E9317}"/>
          </ac:spMkLst>
        </pc:spChg>
        <pc:spChg chg="mod">
          <ac:chgData name="Juan Raúl Padrón Griffe" userId="385cb459f0ad6e5a" providerId="LiveId" clId="{4C21E65C-3DA1-42AC-8616-8D49EC08957B}" dt="2024-10-08T13:24:35.635" v="21306" actId="1076"/>
          <ac:spMkLst>
            <pc:docMk/>
            <pc:sldMk cId="686134947" sldId="455"/>
            <ac:spMk id="213" creationId="{CBDFDB96-C44C-E2CA-61AB-21D11443294F}"/>
          </ac:spMkLst>
        </pc:spChg>
        <pc:spChg chg="mod">
          <ac:chgData name="Juan Raúl Padrón Griffe" userId="385cb459f0ad6e5a" providerId="LiveId" clId="{4C21E65C-3DA1-42AC-8616-8D49EC08957B}" dt="2024-10-08T13:24:35.635" v="21306" actId="1076"/>
          <ac:spMkLst>
            <pc:docMk/>
            <pc:sldMk cId="686134947" sldId="455"/>
            <ac:spMk id="215" creationId="{B1288AEB-3AF5-7003-5920-94986EB93CFF}"/>
          </ac:spMkLst>
        </pc:spChg>
        <pc:spChg chg="del mod">
          <ac:chgData name="Juan Raúl Padrón Griffe" userId="385cb459f0ad6e5a" providerId="LiveId" clId="{4C21E65C-3DA1-42AC-8616-8D49EC08957B}" dt="2024-10-08T08:53:48.801" v="20774" actId="478"/>
          <ac:spMkLst>
            <pc:docMk/>
            <pc:sldMk cId="686134947" sldId="455"/>
            <ac:spMk id="216" creationId="{3F5E19B1-2A7E-CA1A-33E7-42CA51326638}"/>
          </ac:spMkLst>
        </pc:spChg>
        <pc:spChg chg="del mod">
          <ac:chgData name="Juan Raúl Padrón Griffe" userId="385cb459f0ad6e5a" providerId="LiveId" clId="{4C21E65C-3DA1-42AC-8616-8D49EC08957B}" dt="2024-10-08T08:53:45.671" v="20773" actId="478"/>
          <ac:spMkLst>
            <pc:docMk/>
            <pc:sldMk cId="686134947" sldId="455"/>
            <ac:spMk id="217" creationId="{9F9A8971-CD02-FA6B-5D01-8A2AB7290608}"/>
          </ac:spMkLst>
        </pc:spChg>
        <pc:spChg chg="mod">
          <ac:chgData name="Juan Raúl Padrón Griffe" userId="385cb459f0ad6e5a" providerId="LiveId" clId="{4C21E65C-3DA1-42AC-8616-8D49EC08957B}" dt="2024-10-08T13:24:35.635" v="21306" actId="1076"/>
          <ac:spMkLst>
            <pc:docMk/>
            <pc:sldMk cId="686134947" sldId="455"/>
            <ac:spMk id="218" creationId="{7A5ECAC1-4163-AD29-1CD9-DB417AD47E67}"/>
          </ac:spMkLst>
        </pc:spChg>
        <pc:spChg chg="mod">
          <ac:chgData name="Juan Raúl Padrón Griffe" userId="385cb459f0ad6e5a" providerId="LiveId" clId="{4C21E65C-3DA1-42AC-8616-8D49EC08957B}" dt="2024-10-08T13:24:35.635" v="21306" actId="1076"/>
          <ac:spMkLst>
            <pc:docMk/>
            <pc:sldMk cId="686134947" sldId="455"/>
            <ac:spMk id="219" creationId="{2CF6C239-A863-C0B8-EA98-E8C6ECEA1DCC}"/>
          </ac:spMkLst>
        </pc:spChg>
        <pc:spChg chg="mod">
          <ac:chgData name="Juan Raúl Padrón Griffe" userId="385cb459f0ad6e5a" providerId="LiveId" clId="{4C21E65C-3DA1-42AC-8616-8D49EC08957B}" dt="2024-10-08T13:24:35.635" v="21306" actId="1076"/>
          <ac:spMkLst>
            <pc:docMk/>
            <pc:sldMk cId="686134947" sldId="455"/>
            <ac:spMk id="220" creationId="{18F82DC7-46A1-9D03-59EE-781263DC20D0}"/>
          </ac:spMkLst>
        </pc:spChg>
        <pc:spChg chg="mod">
          <ac:chgData name="Juan Raúl Padrón Griffe" userId="385cb459f0ad6e5a" providerId="LiveId" clId="{4C21E65C-3DA1-42AC-8616-8D49EC08957B}" dt="2024-10-08T13:24:35.635" v="21306" actId="1076"/>
          <ac:spMkLst>
            <pc:docMk/>
            <pc:sldMk cId="686134947" sldId="455"/>
            <ac:spMk id="221" creationId="{39391525-E820-907C-5547-7F25C9F753BA}"/>
          </ac:spMkLst>
        </pc:spChg>
        <pc:spChg chg="mod">
          <ac:chgData name="Juan Raúl Padrón Griffe" userId="385cb459f0ad6e5a" providerId="LiveId" clId="{4C21E65C-3DA1-42AC-8616-8D49EC08957B}" dt="2024-10-08T13:24:35.635" v="21306" actId="1076"/>
          <ac:spMkLst>
            <pc:docMk/>
            <pc:sldMk cId="686134947" sldId="455"/>
            <ac:spMk id="222" creationId="{E1C52D5C-C55C-FFF2-AB16-9EEB697E1B35}"/>
          </ac:spMkLst>
        </pc:spChg>
        <pc:spChg chg="mod">
          <ac:chgData name="Juan Raúl Padrón Griffe" userId="385cb459f0ad6e5a" providerId="LiveId" clId="{4C21E65C-3DA1-42AC-8616-8D49EC08957B}" dt="2024-10-08T13:24:35.635" v="21306" actId="1076"/>
          <ac:spMkLst>
            <pc:docMk/>
            <pc:sldMk cId="686134947" sldId="455"/>
            <ac:spMk id="223" creationId="{1EFE5F60-881A-B8BC-1F1F-A04D1FB6E2FC}"/>
          </ac:spMkLst>
        </pc:spChg>
        <pc:spChg chg="mod">
          <ac:chgData name="Juan Raúl Padrón Griffe" userId="385cb459f0ad6e5a" providerId="LiveId" clId="{4C21E65C-3DA1-42AC-8616-8D49EC08957B}" dt="2024-10-08T13:24:35.635" v="21306" actId="1076"/>
          <ac:spMkLst>
            <pc:docMk/>
            <pc:sldMk cId="686134947" sldId="455"/>
            <ac:spMk id="224" creationId="{DDE37621-A11B-EA29-81C8-2E75EC6388AB}"/>
          </ac:spMkLst>
        </pc:spChg>
        <pc:spChg chg="mod">
          <ac:chgData name="Juan Raúl Padrón Griffe" userId="385cb459f0ad6e5a" providerId="LiveId" clId="{4C21E65C-3DA1-42AC-8616-8D49EC08957B}" dt="2024-10-08T13:24:35.635" v="21306" actId="1076"/>
          <ac:spMkLst>
            <pc:docMk/>
            <pc:sldMk cId="686134947" sldId="455"/>
            <ac:spMk id="225" creationId="{98D3AEED-9EB3-AF43-BF6C-245B50E38A51}"/>
          </ac:spMkLst>
        </pc:spChg>
        <pc:spChg chg="mod">
          <ac:chgData name="Juan Raúl Padrón Griffe" userId="385cb459f0ad6e5a" providerId="LiveId" clId="{4C21E65C-3DA1-42AC-8616-8D49EC08957B}" dt="2024-10-08T13:24:35.635" v="21306" actId="1076"/>
          <ac:spMkLst>
            <pc:docMk/>
            <pc:sldMk cId="686134947" sldId="455"/>
            <ac:spMk id="226" creationId="{0D2F43CA-29D4-1B75-6FCE-DB427C67519B}"/>
          </ac:spMkLst>
        </pc:spChg>
        <pc:spChg chg="mod">
          <ac:chgData name="Juan Raúl Padrón Griffe" userId="385cb459f0ad6e5a" providerId="LiveId" clId="{4C21E65C-3DA1-42AC-8616-8D49EC08957B}" dt="2024-10-08T13:24:35.635" v="21306" actId="1076"/>
          <ac:spMkLst>
            <pc:docMk/>
            <pc:sldMk cId="686134947" sldId="455"/>
            <ac:spMk id="227" creationId="{3922F73A-2B2B-487C-3EA3-4C2214514356}"/>
          </ac:spMkLst>
        </pc:spChg>
        <pc:spChg chg="mod">
          <ac:chgData name="Juan Raúl Padrón Griffe" userId="385cb459f0ad6e5a" providerId="LiveId" clId="{4C21E65C-3DA1-42AC-8616-8D49EC08957B}" dt="2024-10-08T13:24:35.635" v="21306" actId="1076"/>
          <ac:spMkLst>
            <pc:docMk/>
            <pc:sldMk cId="686134947" sldId="455"/>
            <ac:spMk id="228" creationId="{BF29AB9E-228A-FBF4-56CF-13E1BA40AB5F}"/>
          </ac:spMkLst>
        </pc:spChg>
        <pc:spChg chg="mod">
          <ac:chgData name="Juan Raúl Padrón Griffe" userId="385cb459f0ad6e5a" providerId="LiveId" clId="{4C21E65C-3DA1-42AC-8616-8D49EC08957B}" dt="2024-10-08T13:24:35.635" v="21306" actId="1076"/>
          <ac:spMkLst>
            <pc:docMk/>
            <pc:sldMk cId="686134947" sldId="455"/>
            <ac:spMk id="229" creationId="{5F2F310E-8077-61AF-619C-862A16FB7F94}"/>
          </ac:spMkLst>
        </pc:spChg>
        <pc:spChg chg="mod">
          <ac:chgData name="Juan Raúl Padrón Griffe" userId="385cb459f0ad6e5a" providerId="LiveId" clId="{4C21E65C-3DA1-42AC-8616-8D49EC08957B}" dt="2024-10-08T13:24:35.635" v="21306" actId="1076"/>
          <ac:spMkLst>
            <pc:docMk/>
            <pc:sldMk cId="686134947" sldId="455"/>
            <ac:spMk id="230" creationId="{730DA82B-1866-83CD-D2B8-EF93E5CE09C4}"/>
          </ac:spMkLst>
        </pc:spChg>
        <pc:spChg chg="mod">
          <ac:chgData name="Juan Raúl Padrón Griffe" userId="385cb459f0ad6e5a" providerId="LiveId" clId="{4C21E65C-3DA1-42AC-8616-8D49EC08957B}" dt="2024-10-08T13:24:35.635" v="21306" actId="1076"/>
          <ac:spMkLst>
            <pc:docMk/>
            <pc:sldMk cId="686134947" sldId="455"/>
            <ac:spMk id="231" creationId="{DD8B9F36-8D4B-C547-FCDB-BE2F4736142E}"/>
          </ac:spMkLst>
        </pc:spChg>
        <pc:spChg chg="mod">
          <ac:chgData name="Juan Raúl Padrón Griffe" userId="385cb459f0ad6e5a" providerId="LiveId" clId="{4C21E65C-3DA1-42AC-8616-8D49EC08957B}" dt="2024-10-08T08:55:03.213" v="20790" actId="1076"/>
          <ac:spMkLst>
            <pc:docMk/>
            <pc:sldMk cId="686134947" sldId="455"/>
            <ac:spMk id="232" creationId="{F2AD1DD0-7335-8CC3-FA3F-0C07C0A25BBC}"/>
          </ac:spMkLst>
        </pc:spChg>
        <pc:spChg chg="mod">
          <ac:chgData name="Juan Raúl Padrón Griffe" userId="385cb459f0ad6e5a" providerId="LiveId" clId="{4C21E65C-3DA1-42AC-8616-8D49EC08957B}" dt="2024-10-08T13:24:35.635" v="21306" actId="1076"/>
          <ac:spMkLst>
            <pc:docMk/>
            <pc:sldMk cId="686134947" sldId="455"/>
            <ac:spMk id="233" creationId="{AF94566A-FA34-04E0-F272-90CCAFA52CBB}"/>
          </ac:spMkLst>
        </pc:spChg>
        <pc:spChg chg="mod">
          <ac:chgData name="Juan Raúl Padrón Griffe" userId="385cb459f0ad6e5a" providerId="LiveId" clId="{4C21E65C-3DA1-42AC-8616-8D49EC08957B}" dt="2024-10-08T08:55:03.213" v="20790" actId="1076"/>
          <ac:spMkLst>
            <pc:docMk/>
            <pc:sldMk cId="686134947" sldId="455"/>
            <ac:spMk id="234" creationId="{286BEC37-16B2-5C3E-E19C-B560297A02E5}"/>
          </ac:spMkLst>
        </pc:spChg>
        <pc:spChg chg="mod">
          <ac:chgData name="Juan Raúl Padrón Griffe" userId="385cb459f0ad6e5a" providerId="LiveId" clId="{4C21E65C-3DA1-42AC-8616-8D49EC08957B}" dt="2024-10-08T13:24:35.635" v="21306" actId="1076"/>
          <ac:spMkLst>
            <pc:docMk/>
            <pc:sldMk cId="686134947" sldId="455"/>
            <ac:spMk id="235" creationId="{99EA7960-121E-DAC3-AA63-DAFCD6F69902}"/>
          </ac:spMkLst>
        </pc:spChg>
        <pc:spChg chg="mod">
          <ac:chgData name="Juan Raúl Padrón Griffe" userId="385cb459f0ad6e5a" providerId="LiveId" clId="{4C21E65C-3DA1-42AC-8616-8D49EC08957B}" dt="2024-10-08T13:24:35.635" v="21306" actId="1076"/>
          <ac:spMkLst>
            <pc:docMk/>
            <pc:sldMk cId="686134947" sldId="455"/>
            <ac:spMk id="236" creationId="{54F11353-7224-A09A-CF52-9742046582E5}"/>
          </ac:spMkLst>
        </pc:spChg>
        <pc:spChg chg="add mod">
          <ac:chgData name="Juan Raúl Padrón Griffe" userId="385cb459f0ad6e5a" providerId="LiveId" clId="{4C21E65C-3DA1-42AC-8616-8D49EC08957B}" dt="2024-10-08T13:24:35.635" v="21306" actId="1076"/>
          <ac:spMkLst>
            <pc:docMk/>
            <pc:sldMk cId="686134947" sldId="455"/>
            <ac:spMk id="237" creationId="{6CB0A559-26C0-9A83-43EE-5B7C07BC3276}"/>
          </ac:spMkLst>
        </pc:spChg>
        <pc:spChg chg="add mod">
          <ac:chgData name="Juan Raúl Padrón Griffe" userId="385cb459f0ad6e5a" providerId="LiveId" clId="{4C21E65C-3DA1-42AC-8616-8D49EC08957B}" dt="2024-10-08T09:14:31.935" v="20909" actId="1076"/>
          <ac:spMkLst>
            <pc:docMk/>
            <pc:sldMk cId="686134947" sldId="455"/>
            <ac:spMk id="238" creationId="{72FD16D4-DE99-878F-19E0-6AF7446E8B67}"/>
          </ac:spMkLst>
        </pc:spChg>
        <pc:spChg chg="mod">
          <ac:chgData name="Juan Raúl Padrón Griffe" userId="385cb459f0ad6e5a" providerId="LiveId" clId="{4C21E65C-3DA1-42AC-8616-8D49EC08957B}" dt="2024-10-08T13:24:35.635" v="21306" actId="1076"/>
          <ac:spMkLst>
            <pc:docMk/>
            <pc:sldMk cId="686134947" sldId="455"/>
            <ac:spMk id="242" creationId="{37E52780-A3DF-F512-48AF-8BE64ACAF807}"/>
          </ac:spMkLst>
        </pc:spChg>
        <pc:spChg chg="mod">
          <ac:chgData name="Juan Raúl Padrón Griffe" userId="385cb459f0ad6e5a" providerId="LiveId" clId="{4C21E65C-3DA1-42AC-8616-8D49EC08957B}" dt="2024-10-08T13:24:35.635" v="21306" actId="1076"/>
          <ac:spMkLst>
            <pc:docMk/>
            <pc:sldMk cId="686134947" sldId="455"/>
            <ac:spMk id="243" creationId="{82238D78-20CB-2E4A-A880-A462EE977E2D}"/>
          </ac:spMkLst>
        </pc:spChg>
        <pc:spChg chg="mod">
          <ac:chgData name="Juan Raúl Padrón Griffe" userId="385cb459f0ad6e5a" providerId="LiveId" clId="{4C21E65C-3DA1-42AC-8616-8D49EC08957B}" dt="2024-10-08T13:24:35.635" v="21306" actId="1076"/>
          <ac:spMkLst>
            <pc:docMk/>
            <pc:sldMk cId="686134947" sldId="455"/>
            <ac:spMk id="244" creationId="{04130F29-F26A-F2FD-09C4-BE6D11A8F4D9}"/>
          </ac:spMkLst>
        </pc:spChg>
        <pc:spChg chg="mod">
          <ac:chgData name="Juan Raúl Padrón Griffe" userId="385cb459f0ad6e5a" providerId="LiveId" clId="{4C21E65C-3DA1-42AC-8616-8D49EC08957B}" dt="2024-10-08T13:24:35.635" v="21306" actId="1076"/>
          <ac:spMkLst>
            <pc:docMk/>
            <pc:sldMk cId="686134947" sldId="455"/>
            <ac:spMk id="245" creationId="{001FC74A-F1B7-7C21-925C-A17749B92D06}"/>
          </ac:spMkLst>
        </pc:spChg>
        <pc:spChg chg="mod">
          <ac:chgData name="Juan Raúl Padrón Griffe" userId="385cb459f0ad6e5a" providerId="LiveId" clId="{4C21E65C-3DA1-42AC-8616-8D49EC08957B}" dt="2024-10-08T13:24:35.635" v="21306" actId="1076"/>
          <ac:spMkLst>
            <pc:docMk/>
            <pc:sldMk cId="686134947" sldId="455"/>
            <ac:spMk id="246" creationId="{A8C3966C-62B8-C469-FF3E-E9B420EBF6C4}"/>
          </ac:spMkLst>
        </pc:spChg>
        <pc:spChg chg="mod">
          <ac:chgData name="Juan Raúl Padrón Griffe" userId="385cb459f0ad6e5a" providerId="LiveId" clId="{4C21E65C-3DA1-42AC-8616-8D49EC08957B}" dt="2024-10-08T13:24:35.635" v="21306" actId="1076"/>
          <ac:spMkLst>
            <pc:docMk/>
            <pc:sldMk cId="686134947" sldId="455"/>
            <ac:spMk id="247" creationId="{EC0DD3EB-E148-1A3D-6201-151A6C120BD5}"/>
          </ac:spMkLst>
        </pc:spChg>
        <pc:spChg chg="mod">
          <ac:chgData name="Juan Raúl Padrón Griffe" userId="385cb459f0ad6e5a" providerId="LiveId" clId="{4C21E65C-3DA1-42AC-8616-8D49EC08957B}" dt="2024-10-08T13:24:35.635" v="21306" actId="1076"/>
          <ac:spMkLst>
            <pc:docMk/>
            <pc:sldMk cId="686134947" sldId="455"/>
            <ac:spMk id="248" creationId="{319262E9-FA20-C3E3-B05B-DDA80BDA8913}"/>
          </ac:spMkLst>
        </pc:spChg>
        <pc:spChg chg="mod">
          <ac:chgData name="Juan Raúl Padrón Griffe" userId="385cb459f0ad6e5a" providerId="LiveId" clId="{4C21E65C-3DA1-42AC-8616-8D49EC08957B}" dt="2024-10-08T13:24:35.635" v="21306" actId="1076"/>
          <ac:spMkLst>
            <pc:docMk/>
            <pc:sldMk cId="686134947" sldId="455"/>
            <ac:spMk id="249" creationId="{E0C2DA49-AB5E-7DAF-0A82-223E3B24A21E}"/>
          </ac:spMkLst>
        </pc:spChg>
        <pc:spChg chg="mod">
          <ac:chgData name="Juan Raúl Padrón Griffe" userId="385cb459f0ad6e5a" providerId="LiveId" clId="{4C21E65C-3DA1-42AC-8616-8D49EC08957B}" dt="2024-10-08T13:24:35.635" v="21306" actId="1076"/>
          <ac:spMkLst>
            <pc:docMk/>
            <pc:sldMk cId="686134947" sldId="455"/>
            <ac:spMk id="250" creationId="{30815B4A-D5A3-A32E-ABE2-E167929069D4}"/>
          </ac:spMkLst>
        </pc:spChg>
        <pc:spChg chg="mod">
          <ac:chgData name="Juan Raúl Padrón Griffe" userId="385cb459f0ad6e5a" providerId="LiveId" clId="{4C21E65C-3DA1-42AC-8616-8D49EC08957B}" dt="2024-10-08T13:24:35.635" v="21306" actId="1076"/>
          <ac:spMkLst>
            <pc:docMk/>
            <pc:sldMk cId="686134947" sldId="455"/>
            <ac:spMk id="251" creationId="{B5368AA9-1D4B-E9BB-A482-9D028E5FC716}"/>
          </ac:spMkLst>
        </pc:spChg>
        <pc:spChg chg="mod">
          <ac:chgData name="Juan Raúl Padrón Griffe" userId="385cb459f0ad6e5a" providerId="LiveId" clId="{4C21E65C-3DA1-42AC-8616-8D49EC08957B}" dt="2024-10-08T13:24:35.635" v="21306" actId="1076"/>
          <ac:spMkLst>
            <pc:docMk/>
            <pc:sldMk cId="686134947" sldId="455"/>
            <ac:spMk id="252" creationId="{5E33AFE8-9B35-9BAF-1BFD-D68084BE502D}"/>
          </ac:spMkLst>
        </pc:spChg>
        <pc:spChg chg="mod">
          <ac:chgData name="Juan Raúl Padrón Griffe" userId="385cb459f0ad6e5a" providerId="LiveId" clId="{4C21E65C-3DA1-42AC-8616-8D49EC08957B}" dt="2024-10-08T13:24:35.635" v="21306" actId="1076"/>
          <ac:spMkLst>
            <pc:docMk/>
            <pc:sldMk cId="686134947" sldId="455"/>
            <ac:spMk id="253" creationId="{DB72A3FB-D2CE-FA0F-46C9-0F8EFCDCB125}"/>
          </ac:spMkLst>
        </pc:spChg>
        <pc:spChg chg="mod">
          <ac:chgData name="Juan Raúl Padrón Griffe" userId="385cb459f0ad6e5a" providerId="LiveId" clId="{4C21E65C-3DA1-42AC-8616-8D49EC08957B}" dt="2024-10-08T13:24:35.635" v="21306" actId="1076"/>
          <ac:spMkLst>
            <pc:docMk/>
            <pc:sldMk cId="686134947" sldId="455"/>
            <ac:spMk id="271" creationId="{DC2234BE-1BC0-A573-A897-0EC0C5516B0F}"/>
          </ac:spMkLst>
        </pc:spChg>
        <pc:spChg chg="mod">
          <ac:chgData name="Juan Raúl Padrón Griffe" userId="385cb459f0ad6e5a" providerId="LiveId" clId="{4C21E65C-3DA1-42AC-8616-8D49EC08957B}" dt="2024-10-08T13:24:35.635" v="21306" actId="1076"/>
          <ac:spMkLst>
            <pc:docMk/>
            <pc:sldMk cId="686134947" sldId="455"/>
            <ac:spMk id="272" creationId="{843DBB2D-DC7B-B765-C9B8-56C331D4C055}"/>
          </ac:spMkLst>
        </pc:spChg>
        <pc:spChg chg="del">
          <ac:chgData name="Juan Raúl Padrón Griffe" userId="385cb459f0ad6e5a" providerId="LiveId" clId="{4C21E65C-3DA1-42AC-8616-8D49EC08957B}" dt="2024-10-08T08:40:13.852" v="20700" actId="478"/>
          <ac:spMkLst>
            <pc:docMk/>
            <pc:sldMk cId="686134947" sldId="455"/>
            <ac:spMk id="273" creationId="{B12CC5DE-910A-AAC5-77D3-A33DCDC83E2D}"/>
          </ac:spMkLst>
        </pc:spChg>
        <pc:spChg chg="mod">
          <ac:chgData name="Juan Raúl Padrón Griffe" userId="385cb459f0ad6e5a" providerId="LiveId" clId="{4C21E65C-3DA1-42AC-8616-8D49EC08957B}" dt="2024-10-08T13:24:35.635" v="21306" actId="1076"/>
          <ac:spMkLst>
            <pc:docMk/>
            <pc:sldMk cId="686134947" sldId="455"/>
            <ac:spMk id="274" creationId="{87CFE611-1B6F-4D64-A575-736EBDDA621E}"/>
          </ac:spMkLst>
        </pc:spChg>
        <pc:spChg chg="mod">
          <ac:chgData name="Juan Raúl Padrón Griffe" userId="385cb459f0ad6e5a" providerId="LiveId" clId="{4C21E65C-3DA1-42AC-8616-8D49EC08957B}" dt="2024-10-08T13:24:35.635" v="21306" actId="1076"/>
          <ac:spMkLst>
            <pc:docMk/>
            <pc:sldMk cId="686134947" sldId="455"/>
            <ac:spMk id="275" creationId="{E3495EC8-9A74-9310-B0F3-69DC661CA056}"/>
          </ac:spMkLst>
        </pc:spChg>
        <pc:spChg chg="mod">
          <ac:chgData name="Juan Raúl Padrón Griffe" userId="385cb459f0ad6e5a" providerId="LiveId" clId="{4C21E65C-3DA1-42AC-8616-8D49EC08957B}" dt="2024-10-08T13:24:35.635" v="21306" actId="1076"/>
          <ac:spMkLst>
            <pc:docMk/>
            <pc:sldMk cId="686134947" sldId="455"/>
            <ac:spMk id="276" creationId="{A33FDC59-54B6-D3E2-0F28-A0923651CE2E}"/>
          </ac:spMkLst>
        </pc:spChg>
        <pc:spChg chg="mod">
          <ac:chgData name="Juan Raúl Padrón Griffe" userId="385cb459f0ad6e5a" providerId="LiveId" clId="{4C21E65C-3DA1-42AC-8616-8D49EC08957B}" dt="2024-10-08T13:24:35.635" v="21306" actId="1076"/>
          <ac:spMkLst>
            <pc:docMk/>
            <pc:sldMk cId="686134947" sldId="455"/>
            <ac:spMk id="277" creationId="{BC199D73-D322-C232-D878-4C3B85FC3057}"/>
          </ac:spMkLst>
        </pc:spChg>
        <pc:spChg chg="mod">
          <ac:chgData name="Juan Raúl Padrón Griffe" userId="385cb459f0ad6e5a" providerId="LiveId" clId="{4C21E65C-3DA1-42AC-8616-8D49EC08957B}" dt="2024-10-08T13:24:35.635" v="21306" actId="1076"/>
          <ac:spMkLst>
            <pc:docMk/>
            <pc:sldMk cId="686134947" sldId="455"/>
            <ac:spMk id="278" creationId="{4AB46729-B158-B78B-1772-C20CFC2BE6CE}"/>
          </ac:spMkLst>
        </pc:spChg>
        <pc:spChg chg="mod">
          <ac:chgData name="Juan Raúl Padrón Griffe" userId="385cb459f0ad6e5a" providerId="LiveId" clId="{4C21E65C-3DA1-42AC-8616-8D49EC08957B}" dt="2024-10-08T13:24:35.635" v="21306" actId="1076"/>
          <ac:spMkLst>
            <pc:docMk/>
            <pc:sldMk cId="686134947" sldId="455"/>
            <ac:spMk id="279" creationId="{01F92773-ED59-11F0-B3C5-83E552DC389B}"/>
          </ac:spMkLst>
        </pc:spChg>
        <pc:spChg chg="mod">
          <ac:chgData name="Juan Raúl Padrón Griffe" userId="385cb459f0ad6e5a" providerId="LiveId" clId="{4C21E65C-3DA1-42AC-8616-8D49EC08957B}" dt="2024-10-08T13:24:35.635" v="21306" actId="1076"/>
          <ac:spMkLst>
            <pc:docMk/>
            <pc:sldMk cId="686134947" sldId="455"/>
            <ac:spMk id="280" creationId="{458581E1-AF08-E360-2674-8A4BD6E2D4F4}"/>
          </ac:spMkLst>
        </pc:spChg>
        <pc:spChg chg="mod">
          <ac:chgData name="Juan Raúl Padrón Griffe" userId="385cb459f0ad6e5a" providerId="LiveId" clId="{4C21E65C-3DA1-42AC-8616-8D49EC08957B}" dt="2024-10-08T13:24:35.635" v="21306" actId="1076"/>
          <ac:spMkLst>
            <pc:docMk/>
            <pc:sldMk cId="686134947" sldId="455"/>
            <ac:spMk id="281" creationId="{7454B7B3-6868-6C14-C810-A5C804ED0831}"/>
          </ac:spMkLst>
        </pc:spChg>
        <pc:spChg chg="mod">
          <ac:chgData name="Juan Raúl Padrón Griffe" userId="385cb459f0ad6e5a" providerId="LiveId" clId="{4C21E65C-3DA1-42AC-8616-8D49EC08957B}" dt="2024-10-08T13:24:35.635" v="21306" actId="1076"/>
          <ac:spMkLst>
            <pc:docMk/>
            <pc:sldMk cId="686134947" sldId="455"/>
            <ac:spMk id="282" creationId="{D1D3DE9D-50E3-734D-B9A7-F28AA88B58B4}"/>
          </ac:spMkLst>
        </pc:spChg>
        <pc:spChg chg="mod">
          <ac:chgData name="Juan Raúl Padrón Griffe" userId="385cb459f0ad6e5a" providerId="LiveId" clId="{4C21E65C-3DA1-42AC-8616-8D49EC08957B}" dt="2024-10-08T13:24:35.635" v="21306" actId="1076"/>
          <ac:spMkLst>
            <pc:docMk/>
            <pc:sldMk cId="686134947" sldId="455"/>
            <ac:spMk id="283" creationId="{B24412ED-E4C0-8D08-F5C7-04EC53560F4D}"/>
          </ac:spMkLst>
        </pc:spChg>
        <pc:spChg chg="mod">
          <ac:chgData name="Juan Raúl Padrón Griffe" userId="385cb459f0ad6e5a" providerId="LiveId" clId="{4C21E65C-3DA1-42AC-8616-8D49EC08957B}" dt="2024-10-08T13:24:35.635" v="21306" actId="1076"/>
          <ac:spMkLst>
            <pc:docMk/>
            <pc:sldMk cId="686134947" sldId="455"/>
            <ac:spMk id="284" creationId="{72DB014A-E67E-23B3-E653-0D20402E0C84}"/>
          </ac:spMkLst>
        </pc:spChg>
        <pc:spChg chg="mod">
          <ac:chgData name="Juan Raúl Padrón Griffe" userId="385cb459f0ad6e5a" providerId="LiveId" clId="{4C21E65C-3DA1-42AC-8616-8D49EC08957B}" dt="2024-10-08T13:24:35.635" v="21306" actId="1076"/>
          <ac:spMkLst>
            <pc:docMk/>
            <pc:sldMk cId="686134947" sldId="455"/>
            <ac:spMk id="285" creationId="{3CBC9AFC-822A-595C-76E7-66D0430EF881}"/>
          </ac:spMkLst>
        </pc:spChg>
        <pc:grpChg chg="del">
          <ac:chgData name="Juan Raúl Padrón Griffe" userId="385cb459f0ad6e5a" providerId="LiveId" clId="{4C21E65C-3DA1-42AC-8616-8D49EC08957B}" dt="2024-10-08T08:40:16.300" v="20701" actId="478"/>
          <ac:grpSpMkLst>
            <pc:docMk/>
            <pc:sldMk cId="686134947" sldId="455"/>
            <ac:grpSpMk id="10" creationId="{A866DD51-BBDE-0D9F-EF4F-5EB5CB0DE8E0}"/>
          </ac:grpSpMkLst>
        </pc:grpChg>
        <pc:grpChg chg="mod">
          <ac:chgData name="Juan Raúl Padrón Griffe" userId="385cb459f0ad6e5a" providerId="LiveId" clId="{4C21E65C-3DA1-42AC-8616-8D49EC08957B}" dt="2024-10-08T13:24:35.635" v="21306" actId="1076"/>
          <ac:grpSpMkLst>
            <pc:docMk/>
            <pc:sldMk cId="686134947" sldId="455"/>
            <ac:grpSpMk id="19" creationId="{51B3FBC0-A539-35FF-6213-8E968576CEB6}"/>
          </ac:grpSpMkLst>
        </pc:grpChg>
        <pc:grpChg chg="mod">
          <ac:chgData name="Juan Raúl Padrón Griffe" userId="385cb459f0ad6e5a" providerId="LiveId" clId="{4C21E65C-3DA1-42AC-8616-8D49EC08957B}" dt="2024-10-08T13:24:35.635" v="21306" actId="1076"/>
          <ac:grpSpMkLst>
            <pc:docMk/>
            <pc:sldMk cId="686134947" sldId="455"/>
            <ac:grpSpMk id="28" creationId="{EDF6BCDA-AFF0-F4A8-6645-DCC4AD4CBC55}"/>
          </ac:grpSpMkLst>
        </pc:grpChg>
        <pc:grpChg chg="add mod">
          <ac:chgData name="Juan Raúl Padrón Griffe" userId="385cb459f0ad6e5a" providerId="LiveId" clId="{4C21E65C-3DA1-42AC-8616-8D49EC08957B}" dt="2024-10-08T13:24:35.635" v="21306" actId="1076"/>
          <ac:grpSpMkLst>
            <pc:docMk/>
            <pc:sldMk cId="686134947" sldId="455"/>
            <ac:grpSpMk id="40" creationId="{064939D9-28A2-7113-4ED5-C30383389534}"/>
          </ac:grpSpMkLst>
        </pc:grpChg>
        <pc:grpChg chg="mod">
          <ac:chgData name="Juan Raúl Padrón Griffe" userId="385cb459f0ad6e5a" providerId="LiveId" clId="{4C21E65C-3DA1-42AC-8616-8D49EC08957B}" dt="2024-10-08T08:53:25.585" v="20766"/>
          <ac:grpSpMkLst>
            <pc:docMk/>
            <pc:sldMk cId="686134947" sldId="455"/>
            <ac:grpSpMk id="44" creationId="{4DA61C05-F7EB-6A0F-E01A-5DF5AA550E5E}"/>
          </ac:grpSpMkLst>
        </pc:grpChg>
        <pc:grpChg chg="mod">
          <ac:chgData name="Juan Raúl Padrón Griffe" userId="385cb459f0ad6e5a" providerId="LiveId" clId="{4C21E65C-3DA1-42AC-8616-8D49EC08957B}" dt="2024-10-08T08:53:25.585" v="20766"/>
          <ac:grpSpMkLst>
            <pc:docMk/>
            <pc:sldMk cId="686134947" sldId="455"/>
            <ac:grpSpMk id="214" creationId="{4CF76066-B663-276B-FF24-8C9DA6DA366C}"/>
          </ac:grpSpMkLst>
        </pc:grpChg>
        <pc:grpChg chg="del">
          <ac:chgData name="Juan Raúl Padrón Griffe" userId="385cb459f0ad6e5a" providerId="LiveId" clId="{4C21E65C-3DA1-42AC-8616-8D49EC08957B}" dt="2024-10-08T08:40:00.919" v="20698" actId="478"/>
          <ac:grpSpMkLst>
            <pc:docMk/>
            <pc:sldMk cId="686134947" sldId="455"/>
            <ac:grpSpMk id="286" creationId="{F30F134D-5F1F-14F1-A252-51B989BC1A37}"/>
          </ac:grpSpMkLst>
        </pc:grpChg>
        <pc:picChg chg="mod">
          <ac:chgData name="Juan Raúl Padrón Griffe" userId="385cb459f0ad6e5a" providerId="LiveId" clId="{4C21E65C-3DA1-42AC-8616-8D49EC08957B}" dt="2024-10-08T13:28:14.186" v="21311" actId="14100"/>
          <ac:picMkLst>
            <pc:docMk/>
            <pc:sldMk cId="686134947" sldId="455"/>
            <ac:picMk id="293" creationId="{197B9FD1-0945-7025-7EC0-61F5EFB73B69}"/>
          </ac:picMkLst>
        </pc:picChg>
      </pc:sldChg>
      <pc:sldChg chg="modSp add mod modAnim modNotesTx">
        <pc:chgData name="Juan Raúl Padrón Griffe" userId="385cb459f0ad6e5a" providerId="LiveId" clId="{4C21E65C-3DA1-42AC-8616-8D49EC08957B}" dt="2024-10-13T23:00:10.715" v="26284" actId="20577"/>
        <pc:sldMkLst>
          <pc:docMk/>
          <pc:sldMk cId="1384480426" sldId="456"/>
        </pc:sldMkLst>
        <pc:spChg chg="mod">
          <ac:chgData name="Juan Raúl Padrón Griffe" userId="385cb459f0ad6e5a" providerId="LiveId" clId="{4C21E65C-3DA1-42AC-8616-8D49EC08957B}" dt="2024-10-08T15:49:54.328" v="21783" actId="14100"/>
          <ac:spMkLst>
            <pc:docMk/>
            <pc:sldMk cId="1384480426" sldId="456"/>
            <ac:spMk id="8" creationId="{46FC872B-2C35-CEBE-A853-DFF7F6097BC1}"/>
          </ac:spMkLst>
        </pc:spChg>
      </pc:sldChg>
      <pc:sldChg chg="addSp delSp modSp add mod modAnim modNotesTx">
        <pc:chgData name="Juan Raúl Padrón Griffe" userId="385cb459f0ad6e5a" providerId="LiveId" clId="{4C21E65C-3DA1-42AC-8616-8D49EC08957B}" dt="2024-10-13T22:40:44.232" v="25074" actId="20577"/>
        <pc:sldMkLst>
          <pc:docMk/>
          <pc:sldMk cId="4006751172" sldId="457"/>
        </pc:sldMkLst>
        <pc:spChg chg="del">
          <ac:chgData name="Juan Raúl Padrón Griffe" userId="385cb459f0ad6e5a" providerId="LiveId" clId="{4C21E65C-3DA1-42AC-8616-8D49EC08957B}" dt="2024-10-08T16:00:04.391" v="21849" actId="478"/>
          <ac:spMkLst>
            <pc:docMk/>
            <pc:sldMk cId="4006751172" sldId="457"/>
            <ac:spMk id="4" creationId="{A763D422-591A-8873-7041-032E6BC7FCF2}"/>
          </ac:spMkLst>
        </pc:spChg>
        <pc:spChg chg="add mod">
          <ac:chgData name="Juan Raúl Padrón Griffe" userId="385cb459f0ad6e5a" providerId="LiveId" clId="{4C21E65C-3DA1-42AC-8616-8D49EC08957B}" dt="2024-10-08T16:00:04.759" v="21850"/>
          <ac:spMkLst>
            <pc:docMk/>
            <pc:sldMk cId="4006751172" sldId="457"/>
            <ac:spMk id="6" creationId="{7537666C-EDAA-80C6-BE57-7DFF733C32BE}"/>
          </ac:spMkLst>
        </pc:spChg>
      </pc:sldChg>
      <pc:sldChg chg="addSp delSp modSp add mod modNotesTx">
        <pc:chgData name="Juan Raúl Padrón Griffe" userId="385cb459f0ad6e5a" providerId="LiveId" clId="{4C21E65C-3DA1-42AC-8616-8D49EC08957B}" dt="2024-10-13T22:45:54.299" v="25458"/>
        <pc:sldMkLst>
          <pc:docMk/>
          <pc:sldMk cId="2521980064" sldId="458"/>
        </pc:sldMkLst>
        <pc:spChg chg="add mod">
          <ac:chgData name="Juan Raúl Padrón Griffe" userId="385cb459f0ad6e5a" providerId="LiveId" clId="{4C21E65C-3DA1-42AC-8616-8D49EC08957B}" dt="2024-10-08T16:00:38.114" v="21853"/>
          <ac:spMkLst>
            <pc:docMk/>
            <pc:sldMk cId="2521980064" sldId="458"/>
            <ac:spMk id="4" creationId="{4788D287-DC28-7B56-C52B-4F42F9217B87}"/>
          </ac:spMkLst>
        </pc:spChg>
        <pc:spChg chg="del">
          <ac:chgData name="Juan Raúl Padrón Griffe" userId="385cb459f0ad6e5a" providerId="LiveId" clId="{4C21E65C-3DA1-42AC-8616-8D49EC08957B}" dt="2024-10-08T16:00:37.695" v="21852" actId="478"/>
          <ac:spMkLst>
            <pc:docMk/>
            <pc:sldMk cId="2521980064" sldId="458"/>
            <ac:spMk id="6" creationId="{ED9A31CB-C77B-BB6C-1E07-41396DE16D8B}"/>
          </ac:spMkLst>
        </pc:spChg>
      </pc:sldChg>
      <pc:sldChg chg="addSp delSp modSp add mod delAnim modNotesTx">
        <pc:chgData name="Juan Raúl Padrón Griffe" userId="385cb459f0ad6e5a" providerId="LiveId" clId="{4C21E65C-3DA1-42AC-8616-8D49EC08957B}" dt="2024-10-14T05:39:08.802" v="28539" actId="20577"/>
        <pc:sldMkLst>
          <pc:docMk/>
          <pc:sldMk cId="4049479875" sldId="459"/>
        </pc:sldMkLst>
        <pc:spChg chg="del">
          <ac:chgData name="Juan Raúl Padrón Griffe" userId="385cb459f0ad6e5a" providerId="LiveId" clId="{4C21E65C-3DA1-42AC-8616-8D49EC08957B}" dt="2024-10-08T17:14:18.211" v="22557" actId="478"/>
          <ac:spMkLst>
            <pc:docMk/>
            <pc:sldMk cId="4049479875" sldId="459"/>
            <ac:spMk id="5" creationId="{EE0A083A-2C4C-1B5B-3991-661D82D7389F}"/>
          </ac:spMkLst>
        </pc:spChg>
        <pc:spChg chg="del">
          <ac:chgData name="Juan Raúl Padrón Griffe" userId="385cb459f0ad6e5a" providerId="LiveId" clId="{4C21E65C-3DA1-42AC-8616-8D49EC08957B}" dt="2024-10-08T17:14:21.189" v="22558" actId="478"/>
          <ac:spMkLst>
            <pc:docMk/>
            <pc:sldMk cId="4049479875" sldId="459"/>
            <ac:spMk id="6" creationId="{AFA669C8-97A8-7C1B-0497-881BA3B906CD}"/>
          </ac:spMkLst>
        </pc:spChg>
        <pc:spChg chg="del">
          <ac:chgData name="Juan Raúl Padrón Griffe" userId="385cb459f0ad6e5a" providerId="LiveId" clId="{4C21E65C-3DA1-42AC-8616-8D49EC08957B}" dt="2024-10-08T16:21:03.096" v="22013" actId="478"/>
          <ac:spMkLst>
            <pc:docMk/>
            <pc:sldMk cId="4049479875" sldId="459"/>
            <ac:spMk id="9" creationId="{C56E0817-95DA-CAF2-FC00-7116AC7E5B21}"/>
          </ac:spMkLst>
        </pc:spChg>
        <pc:spChg chg="add mod">
          <ac:chgData name="Juan Raúl Padrón Griffe" userId="385cb459f0ad6e5a" providerId="LiveId" clId="{4C21E65C-3DA1-42AC-8616-8D49EC08957B}" dt="2024-10-08T16:21:03.474" v="22014"/>
          <ac:spMkLst>
            <pc:docMk/>
            <pc:sldMk cId="4049479875" sldId="459"/>
            <ac:spMk id="12" creationId="{4A5393B5-4C67-0C6B-AAB9-FBA95E5CA719}"/>
          </ac:spMkLst>
        </pc:spChg>
      </pc:sldChg>
      <pc:sldChg chg="addSp modSp add del mod modTransition">
        <pc:chgData name="Juan Raúl Padrón Griffe" userId="385cb459f0ad6e5a" providerId="LiveId" clId="{4C21E65C-3DA1-42AC-8616-8D49EC08957B}" dt="2024-10-08T17:05:35.085" v="22556" actId="47"/>
        <pc:sldMkLst>
          <pc:docMk/>
          <pc:sldMk cId="2082514616" sldId="460"/>
        </pc:sldMkLst>
        <pc:cxnChg chg="mod">
          <ac:chgData name="Juan Raúl Padrón Griffe" userId="385cb459f0ad6e5a" providerId="LiveId" clId="{4C21E65C-3DA1-42AC-8616-8D49EC08957B}" dt="2024-10-08T16:46:15.963" v="22516" actId="14100"/>
          <ac:cxnSpMkLst>
            <pc:docMk/>
            <pc:sldMk cId="2082514616" sldId="460"/>
            <ac:cxnSpMk id="7" creationId="{A4C80EFB-F04D-DC89-70DD-8E94C7A19E17}"/>
          </ac:cxnSpMkLst>
        </pc:cxnChg>
        <pc:cxnChg chg="add mod">
          <ac:chgData name="Juan Raúl Padrón Griffe" userId="385cb459f0ad6e5a" providerId="LiveId" clId="{4C21E65C-3DA1-42AC-8616-8D49EC08957B}" dt="2024-10-08T16:51:38.206" v="22530"/>
          <ac:cxnSpMkLst>
            <pc:docMk/>
            <pc:sldMk cId="2082514616" sldId="460"/>
            <ac:cxnSpMk id="9" creationId="{466F147F-8D26-72D6-F681-AEE10922ACC4}"/>
          </ac:cxnSpMkLst>
        </pc:cxnChg>
        <pc:cxnChg chg="mod">
          <ac:chgData name="Juan Raúl Padrón Griffe" userId="385cb459f0ad6e5a" providerId="LiveId" clId="{4C21E65C-3DA1-42AC-8616-8D49EC08957B}" dt="2024-10-08T16:46:15.963" v="22516" actId="14100"/>
          <ac:cxnSpMkLst>
            <pc:docMk/>
            <pc:sldMk cId="2082514616" sldId="460"/>
            <ac:cxnSpMk id="12" creationId="{EE8344D4-6C11-0FED-388E-7991F8B3A73D}"/>
          </ac:cxnSpMkLst>
        </pc:cxnChg>
      </pc:sldChg>
      <pc:sldChg chg="addSp delSp modSp add mod modAnim">
        <pc:chgData name="Juan Raúl Padrón Griffe" userId="385cb459f0ad6e5a" providerId="LiveId" clId="{4C21E65C-3DA1-42AC-8616-8D49EC08957B}" dt="2024-10-08T17:03:23.839" v="22553"/>
        <pc:sldMkLst>
          <pc:docMk/>
          <pc:sldMk cId="2764690174" sldId="461"/>
        </pc:sldMkLst>
        <pc:cxnChg chg="add del mod">
          <ac:chgData name="Juan Raúl Padrón Griffe" userId="385cb459f0ad6e5a" providerId="LiveId" clId="{4C21E65C-3DA1-42AC-8616-8D49EC08957B}" dt="2024-10-08T16:52:02.963" v="22534" actId="478"/>
          <ac:cxnSpMkLst>
            <pc:docMk/>
            <pc:sldMk cId="2764690174" sldId="461"/>
            <ac:cxnSpMk id="5" creationId="{2E838DD0-D8F4-6DE4-7FCF-287DDB53442A}"/>
          </ac:cxnSpMkLst>
        </pc:cxnChg>
        <pc:cxnChg chg="mod">
          <ac:chgData name="Juan Raúl Padrón Griffe" userId="385cb459f0ad6e5a" providerId="LiveId" clId="{4C21E65C-3DA1-42AC-8616-8D49EC08957B}" dt="2024-10-08T16:53:28.309" v="22542" actId="1076"/>
          <ac:cxnSpMkLst>
            <pc:docMk/>
            <pc:sldMk cId="2764690174" sldId="461"/>
            <ac:cxnSpMk id="7" creationId="{9E1B0EA7-F17D-3492-F535-2C9EFFF6074A}"/>
          </ac:cxnSpMkLst>
        </pc:cxnChg>
        <pc:cxnChg chg="add del mod">
          <ac:chgData name="Juan Raúl Padrón Griffe" userId="385cb459f0ad6e5a" providerId="LiveId" clId="{4C21E65C-3DA1-42AC-8616-8D49EC08957B}" dt="2024-10-08T16:52:43.279" v="22538" actId="478"/>
          <ac:cxnSpMkLst>
            <pc:docMk/>
            <pc:sldMk cId="2764690174" sldId="461"/>
            <ac:cxnSpMk id="8" creationId="{97208558-48EB-01A3-F5AD-B2929CD58065}"/>
          </ac:cxnSpMkLst>
        </pc:cxnChg>
        <pc:cxnChg chg="mod">
          <ac:chgData name="Juan Raúl Padrón Griffe" userId="385cb459f0ad6e5a" providerId="LiveId" clId="{4C21E65C-3DA1-42AC-8616-8D49EC08957B}" dt="2024-10-08T16:52:39.199" v="22537" actId="14100"/>
          <ac:cxnSpMkLst>
            <pc:docMk/>
            <pc:sldMk cId="2764690174" sldId="461"/>
            <ac:cxnSpMk id="12" creationId="{EAC77629-A0A7-D636-84B4-C4EBADDD374C}"/>
          </ac:cxnSpMkLst>
        </pc:cxnChg>
      </pc:sldChg>
      <pc:sldChg chg="add">
        <pc:chgData name="Juan Raúl Padrón Griffe" userId="385cb459f0ad6e5a" providerId="LiveId" clId="{4C21E65C-3DA1-42AC-8616-8D49EC08957B}" dt="2024-10-08T17:15:52.230" v="22561"/>
        <pc:sldMkLst>
          <pc:docMk/>
          <pc:sldMk cId="1258231869" sldId="462"/>
        </pc:sldMkLst>
      </pc:sldChg>
      <pc:sldChg chg="addSp delSp modSp add mod">
        <pc:chgData name="Juan Raúl Padrón Griffe" userId="385cb459f0ad6e5a" providerId="LiveId" clId="{4C21E65C-3DA1-42AC-8616-8D49EC08957B}" dt="2024-10-08T17:20:38.518" v="22588" actId="165"/>
        <pc:sldMkLst>
          <pc:docMk/>
          <pc:sldMk cId="1268999482" sldId="463"/>
        </pc:sldMkLst>
        <pc:spChg chg="del">
          <ac:chgData name="Juan Raúl Padrón Griffe" userId="385cb459f0ad6e5a" providerId="LiveId" clId="{4C21E65C-3DA1-42AC-8616-8D49EC08957B}" dt="2024-10-08T17:18:09.289" v="22564" actId="478"/>
          <ac:spMkLst>
            <pc:docMk/>
            <pc:sldMk cId="1268999482" sldId="463"/>
            <ac:spMk id="2" creationId="{0DB3DEB1-8E1C-46C4-D9D6-89EA2BCFC526}"/>
          </ac:spMkLst>
        </pc:spChg>
        <pc:spChg chg="del">
          <ac:chgData name="Juan Raúl Padrón Griffe" userId="385cb459f0ad6e5a" providerId="LiveId" clId="{4C21E65C-3DA1-42AC-8616-8D49EC08957B}" dt="2024-10-08T17:18:09.289" v="22564" actId="478"/>
          <ac:spMkLst>
            <pc:docMk/>
            <pc:sldMk cId="1268999482" sldId="463"/>
            <ac:spMk id="3" creationId="{B88A8528-FDC5-C534-AC08-600327B8F831}"/>
          </ac:spMkLst>
        </pc:spChg>
        <pc:spChg chg="del">
          <ac:chgData name="Juan Raúl Padrón Griffe" userId="385cb459f0ad6e5a" providerId="LiveId" clId="{4C21E65C-3DA1-42AC-8616-8D49EC08957B}" dt="2024-10-08T17:18:22.187" v="22566" actId="478"/>
          <ac:spMkLst>
            <pc:docMk/>
            <pc:sldMk cId="1268999482" sldId="463"/>
            <ac:spMk id="16" creationId="{F60860BA-D457-1133-9410-7F20AF285062}"/>
          </ac:spMkLst>
        </pc:spChg>
        <pc:spChg chg="mod topLvl">
          <ac:chgData name="Juan Raúl Padrón Griffe" userId="385cb459f0ad6e5a" providerId="LiveId" clId="{4C21E65C-3DA1-42AC-8616-8D49EC08957B}" dt="2024-10-08T17:20:38.518" v="22588" actId="165"/>
          <ac:spMkLst>
            <pc:docMk/>
            <pc:sldMk cId="1268999482" sldId="463"/>
            <ac:spMk id="18" creationId="{4BE7AF03-F7C8-FF1B-3D1F-3CBA021CF2AE}"/>
          </ac:spMkLst>
        </pc:spChg>
        <pc:spChg chg="mod topLvl">
          <ac:chgData name="Juan Raúl Padrón Griffe" userId="385cb459f0ad6e5a" providerId="LiveId" clId="{4C21E65C-3DA1-42AC-8616-8D49EC08957B}" dt="2024-10-08T17:20:38.518" v="22588" actId="165"/>
          <ac:spMkLst>
            <pc:docMk/>
            <pc:sldMk cId="1268999482" sldId="463"/>
            <ac:spMk id="21" creationId="{1B721FEC-738D-8F38-F8B6-C99D7CFBEF5C}"/>
          </ac:spMkLst>
        </pc:spChg>
        <pc:spChg chg="del">
          <ac:chgData name="Juan Raúl Padrón Griffe" userId="385cb459f0ad6e5a" providerId="LiveId" clId="{4C21E65C-3DA1-42AC-8616-8D49EC08957B}" dt="2024-10-08T17:19:07.988" v="22577" actId="478"/>
          <ac:spMkLst>
            <pc:docMk/>
            <pc:sldMk cId="1268999482" sldId="463"/>
            <ac:spMk id="31" creationId="{CAD821DC-D7D8-8389-4A30-32ECAAB86735}"/>
          </ac:spMkLst>
        </pc:spChg>
        <pc:spChg chg="del">
          <ac:chgData name="Juan Raúl Padrón Griffe" userId="385cb459f0ad6e5a" providerId="LiveId" clId="{4C21E65C-3DA1-42AC-8616-8D49EC08957B}" dt="2024-10-08T17:18:09.289" v="22564" actId="478"/>
          <ac:spMkLst>
            <pc:docMk/>
            <pc:sldMk cId="1268999482" sldId="463"/>
            <ac:spMk id="32" creationId="{702740C7-5437-5703-135D-1300D9D7BBB6}"/>
          </ac:spMkLst>
        </pc:spChg>
        <pc:spChg chg="del">
          <ac:chgData name="Juan Raúl Padrón Griffe" userId="385cb459f0ad6e5a" providerId="LiveId" clId="{4C21E65C-3DA1-42AC-8616-8D49EC08957B}" dt="2024-10-08T17:18:09.289" v="22564" actId="478"/>
          <ac:spMkLst>
            <pc:docMk/>
            <pc:sldMk cId="1268999482" sldId="463"/>
            <ac:spMk id="33" creationId="{5EB1C3B9-0FE7-E4CE-75C5-297B45548D1E}"/>
          </ac:spMkLst>
        </pc:spChg>
        <pc:spChg chg="del">
          <ac:chgData name="Juan Raúl Padrón Griffe" userId="385cb459f0ad6e5a" providerId="LiveId" clId="{4C21E65C-3DA1-42AC-8616-8D49EC08957B}" dt="2024-10-08T17:18:09.289" v="22564" actId="478"/>
          <ac:spMkLst>
            <pc:docMk/>
            <pc:sldMk cId="1268999482" sldId="463"/>
            <ac:spMk id="34" creationId="{5BCE3860-8854-7A84-F8EC-ACF63ECD9FF4}"/>
          </ac:spMkLst>
        </pc:spChg>
        <pc:spChg chg="del">
          <ac:chgData name="Juan Raúl Padrón Griffe" userId="385cb459f0ad6e5a" providerId="LiveId" clId="{4C21E65C-3DA1-42AC-8616-8D49EC08957B}" dt="2024-10-08T17:18:09.289" v="22564" actId="478"/>
          <ac:spMkLst>
            <pc:docMk/>
            <pc:sldMk cId="1268999482" sldId="463"/>
            <ac:spMk id="35" creationId="{57D6EFDE-007D-07F3-CCAE-29211CF7A4FC}"/>
          </ac:spMkLst>
        </pc:spChg>
        <pc:spChg chg="del">
          <ac:chgData name="Juan Raúl Padrón Griffe" userId="385cb459f0ad6e5a" providerId="LiveId" clId="{4C21E65C-3DA1-42AC-8616-8D49EC08957B}" dt="2024-10-08T17:18:09.289" v="22564" actId="478"/>
          <ac:spMkLst>
            <pc:docMk/>
            <pc:sldMk cId="1268999482" sldId="463"/>
            <ac:spMk id="36" creationId="{9B084B24-58EF-1DB1-9CB2-640169E8A160}"/>
          </ac:spMkLst>
        </pc:spChg>
        <pc:spChg chg="del">
          <ac:chgData name="Juan Raúl Padrón Griffe" userId="385cb459f0ad6e5a" providerId="LiveId" clId="{4C21E65C-3DA1-42AC-8616-8D49EC08957B}" dt="2024-10-08T17:18:09.289" v="22564" actId="478"/>
          <ac:spMkLst>
            <pc:docMk/>
            <pc:sldMk cId="1268999482" sldId="463"/>
            <ac:spMk id="37" creationId="{57388E9E-7928-D167-C206-6B48285B6B80}"/>
          </ac:spMkLst>
        </pc:spChg>
        <pc:spChg chg="del">
          <ac:chgData name="Juan Raúl Padrón Griffe" userId="385cb459f0ad6e5a" providerId="LiveId" clId="{4C21E65C-3DA1-42AC-8616-8D49EC08957B}" dt="2024-10-08T17:19:01.419" v="22576" actId="478"/>
          <ac:spMkLst>
            <pc:docMk/>
            <pc:sldMk cId="1268999482" sldId="463"/>
            <ac:spMk id="42" creationId="{0BE18136-7BBA-6843-58D1-AAFB1DAF211C}"/>
          </ac:spMkLst>
        </pc:spChg>
        <pc:spChg chg="del">
          <ac:chgData name="Juan Raúl Padrón Griffe" userId="385cb459f0ad6e5a" providerId="LiveId" clId="{4C21E65C-3DA1-42AC-8616-8D49EC08957B}" dt="2024-10-08T17:19:07.988" v="22577" actId="478"/>
          <ac:spMkLst>
            <pc:docMk/>
            <pc:sldMk cId="1268999482" sldId="463"/>
            <ac:spMk id="43" creationId="{7658B485-E524-AA6F-1010-BAB1F1167601}"/>
          </ac:spMkLst>
        </pc:spChg>
        <pc:spChg chg="del">
          <ac:chgData name="Juan Raúl Padrón Griffe" userId="385cb459f0ad6e5a" providerId="LiveId" clId="{4C21E65C-3DA1-42AC-8616-8D49EC08957B}" dt="2024-10-08T17:19:01.419" v="22576" actId="478"/>
          <ac:spMkLst>
            <pc:docMk/>
            <pc:sldMk cId="1268999482" sldId="463"/>
            <ac:spMk id="45" creationId="{DEE15BE7-0674-6E8D-310C-E881F1F0C502}"/>
          </ac:spMkLst>
        </pc:spChg>
        <pc:spChg chg="del">
          <ac:chgData name="Juan Raúl Padrón Griffe" userId="385cb459f0ad6e5a" providerId="LiveId" clId="{4C21E65C-3DA1-42AC-8616-8D49EC08957B}" dt="2024-10-08T17:19:07.988" v="22577" actId="478"/>
          <ac:spMkLst>
            <pc:docMk/>
            <pc:sldMk cId="1268999482" sldId="463"/>
            <ac:spMk id="46" creationId="{72BF0A59-FA52-699A-9507-7542168F06AB}"/>
          </ac:spMkLst>
        </pc:spChg>
        <pc:spChg chg="del">
          <ac:chgData name="Juan Raúl Padrón Griffe" userId="385cb459f0ad6e5a" providerId="LiveId" clId="{4C21E65C-3DA1-42AC-8616-8D49EC08957B}" dt="2024-10-08T17:19:07.988" v="22577" actId="478"/>
          <ac:spMkLst>
            <pc:docMk/>
            <pc:sldMk cId="1268999482" sldId="463"/>
            <ac:spMk id="50" creationId="{419144AD-4581-1F21-B89B-A9D4E3682385}"/>
          </ac:spMkLst>
        </pc:spChg>
        <pc:spChg chg="del">
          <ac:chgData name="Juan Raúl Padrón Griffe" userId="385cb459f0ad6e5a" providerId="LiveId" clId="{4C21E65C-3DA1-42AC-8616-8D49EC08957B}" dt="2024-10-08T17:19:07.988" v="22577" actId="478"/>
          <ac:spMkLst>
            <pc:docMk/>
            <pc:sldMk cId="1268999482" sldId="463"/>
            <ac:spMk id="61" creationId="{66218023-691B-5097-BC5C-A1E01AE574C1}"/>
          </ac:spMkLst>
        </pc:spChg>
        <pc:spChg chg="del">
          <ac:chgData name="Juan Raúl Padrón Griffe" userId="385cb459f0ad6e5a" providerId="LiveId" clId="{4C21E65C-3DA1-42AC-8616-8D49EC08957B}" dt="2024-10-08T17:19:07.988" v="22577" actId="478"/>
          <ac:spMkLst>
            <pc:docMk/>
            <pc:sldMk cId="1268999482" sldId="463"/>
            <ac:spMk id="62" creationId="{2C75E65A-C0A1-1174-1AD3-8C8643DF13ED}"/>
          </ac:spMkLst>
        </pc:spChg>
        <pc:spChg chg="del">
          <ac:chgData name="Juan Raúl Padrón Griffe" userId="385cb459f0ad6e5a" providerId="LiveId" clId="{4C21E65C-3DA1-42AC-8616-8D49EC08957B}" dt="2024-10-08T17:19:01.419" v="22576" actId="478"/>
          <ac:spMkLst>
            <pc:docMk/>
            <pc:sldMk cId="1268999482" sldId="463"/>
            <ac:spMk id="63" creationId="{9294EA31-4DEA-2170-C9F8-BD02D1397BAF}"/>
          </ac:spMkLst>
        </pc:spChg>
        <pc:spChg chg="del">
          <ac:chgData name="Juan Raúl Padrón Griffe" userId="385cb459f0ad6e5a" providerId="LiveId" clId="{4C21E65C-3DA1-42AC-8616-8D49EC08957B}" dt="2024-10-08T17:18:09.289" v="22564" actId="478"/>
          <ac:spMkLst>
            <pc:docMk/>
            <pc:sldMk cId="1268999482" sldId="463"/>
            <ac:spMk id="86" creationId="{6B6514C8-55AE-1D13-E627-C93F2C442CF2}"/>
          </ac:spMkLst>
        </pc:spChg>
        <pc:spChg chg="del">
          <ac:chgData name="Juan Raúl Padrón Griffe" userId="385cb459f0ad6e5a" providerId="LiveId" clId="{4C21E65C-3DA1-42AC-8616-8D49EC08957B}" dt="2024-10-08T17:18:09.289" v="22564" actId="478"/>
          <ac:spMkLst>
            <pc:docMk/>
            <pc:sldMk cId="1268999482" sldId="463"/>
            <ac:spMk id="87" creationId="{2D848401-4E81-85F5-C560-1CF27E7C82FE}"/>
          </ac:spMkLst>
        </pc:spChg>
        <pc:grpChg chg="add del mod">
          <ac:chgData name="Juan Raúl Padrón Griffe" userId="385cb459f0ad6e5a" providerId="LiveId" clId="{4C21E65C-3DA1-42AC-8616-8D49EC08957B}" dt="2024-10-08T17:20:38.518" v="22588" actId="165"/>
          <ac:grpSpMkLst>
            <pc:docMk/>
            <pc:sldMk cId="1268999482" sldId="463"/>
            <ac:grpSpMk id="4" creationId="{4948CE3E-706D-6843-0924-DD053853CDB1}"/>
          </ac:grpSpMkLst>
        </pc:grpChg>
      </pc:sldChg>
      <pc:sldChg chg="delSp modSp add mod modTransition modAnim">
        <pc:chgData name="Juan Raúl Padrón Griffe" userId="385cb459f0ad6e5a" providerId="LiveId" clId="{4C21E65C-3DA1-42AC-8616-8D49EC08957B}" dt="2024-10-08T17:21:21.903" v="22590"/>
        <pc:sldMkLst>
          <pc:docMk/>
          <pc:sldMk cId="3134084910" sldId="464"/>
        </pc:sldMkLst>
        <pc:spChg chg="mod topLvl">
          <ac:chgData name="Juan Raúl Padrón Griffe" userId="385cb459f0ad6e5a" providerId="LiveId" clId="{4C21E65C-3DA1-42AC-8616-8D49EC08957B}" dt="2024-10-08T17:20:01.268" v="22586" actId="14100"/>
          <ac:spMkLst>
            <pc:docMk/>
            <pc:sldMk cId="3134084910" sldId="464"/>
            <ac:spMk id="18" creationId="{DD0EF127-5604-F9E0-0661-30F053297581}"/>
          </ac:spMkLst>
        </pc:spChg>
        <pc:spChg chg="mod topLvl">
          <ac:chgData name="Juan Raúl Padrón Griffe" userId="385cb459f0ad6e5a" providerId="LiveId" clId="{4C21E65C-3DA1-42AC-8616-8D49EC08957B}" dt="2024-10-08T17:19:54.002" v="22584" actId="165"/>
          <ac:spMkLst>
            <pc:docMk/>
            <pc:sldMk cId="3134084910" sldId="464"/>
            <ac:spMk id="21" creationId="{C56DD135-C2C4-78AC-3C82-BB6436000027}"/>
          </ac:spMkLst>
        </pc:spChg>
        <pc:grpChg chg="del mod">
          <ac:chgData name="Juan Raúl Padrón Griffe" userId="385cb459f0ad6e5a" providerId="LiveId" clId="{4C21E65C-3DA1-42AC-8616-8D49EC08957B}" dt="2024-10-08T17:19:54.002" v="22584" actId="165"/>
          <ac:grpSpMkLst>
            <pc:docMk/>
            <pc:sldMk cId="3134084910" sldId="464"/>
            <ac:grpSpMk id="4" creationId="{7BC83F59-D470-3B58-6A1D-AF3D0F2F09EA}"/>
          </ac:grpSpMkLst>
        </pc:grpChg>
      </pc:sldChg>
      <pc:sldChg chg="addSp modSp add mod modAnim">
        <pc:chgData name="Juan Raúl Padrón Griffe" userId="385cb459f0ad6e5a" providerId="LiveId" clId="{4C21E65C-3DA1-42AC-8616-8D49EC08957B}" dt="2024-10-08T17:23:42.861" v="22597"/>
        <pc:sldMkLst>
          <pc:docMk/>
          <pc:sldMk cId="2663530540" sldId="465"/>
        </pc:sldMkLst>
        <pc:spChg chg="add mod">
          <ac:chgData name="Juan Raúl Padrón Griffe" userId="385cb459f0ad6e5a" providerId="LiveId" clId="{4C21E65C-3DA1-42AC-8616-8D49EC08957B}" dt="2024-10-08T17:23:42.861" v="22597"/>
          <ac:spMkLst>
            <pc:docMk/>
            <pc:sldMk cId="2663530540" sldId="465"/>
            <ac:spMk id="2" creationId="{7674F0EB-342B-2093-AD5E-45D5BF0FEAE0}"/>
          </ac:spMkLst>
        </pc:spChg>
        <pc:spChg chg="add mod">
          <ac:chgData name="Juan Raúl Padrón Griffe" userId="385cb459f0ad6e5a" providerId="LiveId" clId="{4C21E65C-3DA1-42AC-8616-8D49EC08957B}" dt="2024-10-08T17:23:42.861" v="22597"/>
          <ac:spMkLst>
            <pc:docMk/>
            <pc:sldMk cId="2663530540" sldId="465"/>
            <ac:spMk id="3" creationId="{7118721F-7DE8-0DE4-93C6-274149765144}"/>
          </ac:spMkLst>
        </pc:spChg>
        <pc:spChg chg="mod">
          <ac:chgData name="Juan Raúl Padrón Griffe" userId="385cb459f0ad6e5a" providerId="LiveId" clId="{4C21E65C-3DA1-42AC-8616-8D49EC08957B}" dt="2024-10-08T17:21:57.430" v="22593" actId="1076"/>
          <ac:spMkLst>
            <pc:docMk/>
            <pc:sldMk cId="2663530540" sldId="465"/>
            <ac:spMk id="21" creationId="{1AFD8CBA-8136-F940-F576-15FC3541F52C}"/>
          </ac:spMkLst>
        </pc:spChg>
      </pc:sldChg>
      <pc:sldChg chg="modSp add mod modAnim">
        <pc:chgData name="Juan Raúl Padrón Griffe" userId="385cb459f0ad6e5a" providerId="LiveId" clId="{4C21E65C-3DA1-42AC-8616-8D49EC08957B}" dt="2024-10-08T17:24:16.411" v="22602"/>
        <pc:sldMkLst>
          <pc:docMk/>
          <pc:sldMk cId="4163483712" sldId="466"/>
        </pc:sldMkLst>
        <pc:spChg chg="mod">
          <ac:chgData name="Juan Raúl Padrón Griffe" userId="385cb459f0ad6e5a" providerId="LiveId" clId="{4C21E65C-3DA1-42AC-8616-8D49EC08957B}" dt="2024-10-08T17:23:54.680" v="22599" actId="1076"/>
          <ac:spMkLst>
            <pc:docMk/>
            <pc:sldMk cId="4163483712" sldId="466"/>
            <ac:spMk id="21" creationId="{400A91EC-8D60-CC39-803C-6FB9779D756F}"/>
          </ac:spMkLst>
        </pc:spChg>
      </pc:sldChg>
      <pc:sldChg chg="addSp delSp modSp add mod modAnim">
        <pc:chgData name="Juan Raúl Padrón Griffe" userId="385cb459f0ad6e5a" providerId="LiveId" clId="{4C21E65C-3DA1-42AC-8616-8D49EC08957B}" dt="2024-10-08T17:27:05.805" v="22610"/>
        <pc:sldMkLst>
          <pc:docMk/>
          <pc:sldMk cId="3365331667" sldId="467"/>
        </pc:sldMkLst>
        <pc:spChg chg="add del mod">
          <ac:chgData name="Juan Raúl Padrón Griffe" userId="385cb459f0ad6e5a" providerId="LiveId" clId="{4C21E65C-3DA1-42AC-8616-8D49EC08957B}" dt="2024-10-08T17:26:16.124" v="22607" actId="478"/>
          <ac:spMkLst>
            <pc:docMk/>
            <pc:sldMk cId="3365331667" sldId="467"/>
            <ac:spMk id="2" creationId="{2645E685-9047-73B8-2D8D-25D62196A787}"/>
          </ac:spMkLst>
        </pc:spChg>
        <pc:spChg chg="mod">
          <ac:chgData name="Juan Raúl Padrón Griffe" userId="385cb459f0ad6e5a" providerId="LiveId" clId="{4C21E65C-3DA1-42AC-8616-8D49EC08957B}" dt="2024-10-08T17:26:12.326" v="22606" actId="207"/>
          <ac:spMkLst>
            <pc:docMk/>
            <pc:sldMk cId="3365331667" sldId="467"/>
            <ac:spMk id="18" creationId="{976F604C-EB63-630C-6062-4346302DB357}"/>
          </ac:spMkLst>
        </pc:spChg>
      </pc:sldChg>
      <pc:sldChg chg="addSp delSp modSp add mod modAnim">
        <pc:chgData name="Juan Raúl Padrón Griffe" userId="385cb459f0ad6e5a" providerId="LiveId" clId="{4C21E65C-3DA1-42AC-8616-8D49EC08957B}" dt="2024-10-08T17:29:31.704" v="22623"/>
        <pc:sldMkLst>
          <pc:docMk/>
          <pc:sldMk cId="2128646203" sldId="468"/>
        </pc:sldMkLst>
        <pc:spChg chg="add del mod">
          <ac:chgData name="Juan Raúl Padrón Griffe" userId="385cb459f0ad6e5a" providerId="LiveId" clId="{4C21E65C-3DA1-42AC-8616-8D49EC08957B}" dt="2024-10-08T17:27:45.420" v="22616" actId="478"/>
          <ac:spMkLst>
            <pc:docMk/>
            <pc:sldMk cId="2128646203" sldId="468"/>
            <ac:spMk id="2" creationId="{BC6F9CC1-8314-B735-2A7A-D6D5B3DAD0DD}"/>
          </ac:spMkLst>
        </pc:spChg>
        <pc:spChg chg="add del mod">
          <ac:chgData name="Juan Raúl Padrón Griffe" userId="385cb459f0ad6e5a" providerId="LiveId" clId="{4C21E65C-3DA1-42AC-8616-8D49EC08957B}" dt="2024-10-08T17:28:15.516" v="22620" actId="478"/>
          <ac:spMkLst>
            <pc:docMk/>
            <pc:sldMk cId="2128646203" sldId="468"/>
            <ac:spMk id="3" creationId="{7150DB76-2A92-F752-AAB7-1C7AE8F1AE34}"/>
          </ac:spMkLst>
        </pc:spChg>
        <pc:spChg chg="mod">
          <ac:chgData name="Juan Raúl Padrón Griffe" userId="385cb459f0ad6e5a" providerId="LiveId" clId="{4C21E65C-3DA1-42AC-8616-8D49EC08957B}" dt="2024-10-08T17:27:39.805" v="22614" actId="1076"/>
          <ac:spMkLst>
            <pc:docMk/>
            <pc:sldMk cId="2128646203" sldId="468"/>
            <ac:spMk id="18" creationId="{99AF26B1-EA11-61B1-2CF7-63A49EC22340}"/>
          </ac:spMkLst>
        </pc:spChg>
        <pc:spChg chg="mod">
          <ac:chgData name="Juan Raúl Padrón Griffe" userId="385cb459f0ad6e5a" providerId="LiveId" clId="{4C21E65C-3DA1-42AC-8616-8D49EC08957B}" dt="2024-10-08T17:28:12.349" v="22619" actId="207"/>
          <ac:spMkLst>
            <pc:docMk/>
            <pc:sldMk cId="2128646203" sldId="468"/>
            <ac:spMk id="21" creationId="{C2B55783-FB31-50C1-DB3D-AC02D8B0B5C4}"/>
          </ac:spMkLst>
        </pc:spChg>
      </pc:sldChg>
      <pc:sldChg chg="add">
        <pc:chgData name="Juan Raúl Padrón Griffe" userId="385cb459f0ad6e5a" providerId="LiveId" clId="{4C21E65C-3DA1-42AC-8616-8D49EC08957B}" dt="2024-10-08T17:37:11.441" v="22659"/>
        <pc:sldMkLst>
          <pc:docMk/>
          <pc:sldMk cId="791048636" sldId="469"/>
        </pc:sldMkLst>
      </pc:sldChg>
      <pc:sldChg chg="addSp delSp modSp add del mod">
        <pc:chgData name="Juan Raúl Padrón Griffe" userId="385cb459f0ad6e5a" providerId="LiveId" clId="{4C21E65C-3DA1-42AC-8616-8D49EC08957B}" dt="2024-10-08T17:42:28.421" v="22686" actId="47"/>
        <pc:sldMkLst>
          <pc:docMk/>
          <pc:sldMk cId="3352701376" sldId="470"/>
        </pc:sldMkLst>
        <pc:picChg chg="add del mod">
          <ac:chgData name="Juan Raúl Padrón Griffe" userId="385cb459f0ad6e5a" providerId="LiveId" clId="{4C21E65C-3DA1-42AC-8616-8D49EC08957B}" dt="2024-10-08T17:41:16.607" v="22684" actId="478"/>
          <ac:picMkLst>
            <pc:docMk/>
            <pc:sldMk cId="3352701376" sldId="470"/>
            <ac:picMk id="3" creationId="{0CEEAD3E-71A2-67F3-4C39-6C35318FE0B7}"/>
          </ac:picMkLst>
        </pc:picChg>
        <pc:picChg chg="del">
          <ac:chgData name="Juan Raúl Padrón Griffe" userId="385cb459f0ad6e5a" providerId="LiveId" clId="{4C21E65C-3DA1-42AC-8616-8D49EC08957B}" dt="2024-10-08T17:39:33.679" v="22678" actId="478"/>
          <ac:picMkLst>
            <pc:docMk/>
            <pc:sldMk cId="3352701376" sldId="470"/>
            <ac:picMk id="6" creationId="{4935A0E0-F421-32AF-BC7E-67A83FC0C373}"/>
          </ac:picMkLst>
        </pc:picChg>
      </pc:sldChg>
      <pc:sldChg chg="addSp delSp modSp add mod modAnim">
        <pc:chgData name="Juan Raúl Padrón Griffe" userId="385cb459f0ad6e5a" providerId="LiveId" clId="{4C21E65C-3DA1-42AC-8616-8D49EC08957B}" dt="2024-10-08T17:59:48.422" v="22878" actId="14100"/>
        <pc:sldMkLst>
          <pc:docMk/>
          <pc:sldMk cId="2256420309" sldId="471"/>
        </pc:sldMkLst>
        <pc:spChg chg="add mod">
          <ac:chgData name="Juan Raúl Padrón Griffe" userId="385cb459f0ad6e5a" providerId="LiveId" clId="{4C21E65C-3DA1-42AC-8616-8D49EC08957B}" dt="2024-10-08T17:48:16.944" v="22739" actId="1076"/>
          <ac:spMkLst>
            <pc:docMk/>
            <pc:sldMk cId="2256420309" sldId="471"/>
            <ac:spMk id="9" creationId="{1F8F71D3-C459-2F32-5C76-101E719F5BDB}"/>
          </ac:spMkLst>
        </pc:spChg>
        <pc:spChg chg="add mod ord">
          <ac:chgData name="Juan Raúl Padrón Griffe" userId="385cb459f0ad6e5a" providerId="LiveId" clId="{4C21E65C-3DA1-42AC-8616-8D49EC08957B}" dt="2024-10-08T17:51:29.636" v="22778" actId="1076"/>
          <ac:spMkLst>
            <pc:docMk/>
            <pc:sldMk cId="2256420309" sldId="471"/>
            <ac:spMk id="11" creationId="{8FA48FA1-735B-5317-BD99-C67281B0897E}"/>
          </ac:spMkLst>
        </pc:spChg>
        <pc:spChg chg="add mod">
          <ac:chgData name="Juan Raúl Padrón Griffe" userId="385cb459f0ad6e5a" providerId="LiveId" clId="{4C21E65C-3DA1-42AC-8616-8D49EC08957B}" dt="2024-10-08T17:49:43.729" v="22758" actId="1076"/>
          <ac:spMkLst>
            <pc:docMk/>
            <pc:sldMk cId="2256420309" sldId="471"/>
            <ac:spMk id="13" creationId="{D65D28D6-644B-7AA8-702E-47D0F2433BB7}"/>
          </ac:spMkLst>
        </pc:spChg>
        <pc:spChg chg="add del mod">
          <ac:chgData name="Juan Raúl Padrón Griffe" userId="385cb459f0ad6e5a" providerId="LiveId" clId="{4C21E65C-3DA1-42AC-8616-8D49EC08957B}" dt="2024-10-08T17:46:02.553" v="22713" actId="478"/>
          <ac:spMkLst>
            <pc:docMk/>
            <pc:sldMk cId="2256420309" sldId="471"/>
            <ac:spMk id="15" creationId="{0E9F126F-B773-1AB6-6F22-7E3B67458657}"/>
          </ac:spMkLst>
        </pc:spChg>
        <pc:spChg chg="add del mod">
          <ac:chgData name="Juan Raúl Padrón Griffe" userId="385cb459f0ad6e5a" providerId="LiveId" clId="{4C21E65C-3DA1-42AC-8616-8D49EC08957B}" dt="2024-10-08T17:52:50.573" v="22835" actId="478"/>
          <ac:spMkLst>
            <pc:docMk/>
            <pc:sldMk cId="2256420309" sldId="471"/>
            <ac:spMk id="16" creationId="{7A9006FB-06FF-F80C-0916-0DEF3601045D}"/>
          </ac:spMkLst>
        </pc:spChg>
        <pc:spChg chg="add mod">
          <ac:chgData name="Juan Raúl Padrón Griffe" userId="385cb459f0ad6e5a" providerId="LiveId" clId="{4C21E65C-3DA1-42AC-8616-8D49EC08957B}" dt="2024-10-08T17:51:29.636" v="22778" actId="1076"/>
          <ac:spMkLst>
            <pc:docMk/>
            <pc:sldMk cId="2256420309" sldId="471"/>
            <ac:spMk id="17" creationId="{0ACE21B1-A607-C401-06D3-F4EC8D6453FE}"/>
          </ac:spMkLst>
        </pc:spChg>
        <pc:spChg chg="add mod">
          <ac:chgData name="Juan Raúl Padrón Griffe" userId="385cb459f0ad6e5a" providerId="LiveId" clId="{4C21E65C-3DA1-42AC-8616-8D49EC08957B}" dt="2024-10-08T17:52:47.571" v="22834" actId="1076"/>
          <ac:spMkLst>
            <pc:docMk/>
            <pc:sldMk cId="2256420309" sldId="471"/>
            <ac:spMk id="18" creationId="{535AB4DB-A6CD-CE06-5A84-8E2CF0C2250F}"/>
          </ac:spMkLst>
        </pc:spChg>
        <pc:spChg chg="add mod">
          <ac:chgData name="Juan Raúl Padrón Griffe" userId="385cb459f0ad6e5a" providerId="LiveId" clId="{4C21E65C-3DA1-42AC-8616-8D49EC08957B}" dt="2024-10-08T17:52:47.571" v="22834" actId="1076"/>
          <ac:spMkLst>
            <pc:docMk/>
            <pc:sldMk cId="2256420309" sldId="471"/>
            <ac:spMk id="19" creationId="{EB776D4A-76BA-0B10-E227-8BA314DBACB9}"/>
          </ac:spMkLst>
        </pc:spChg>
        <pc:picChg chg="mod">
          <ac:chgData name="Juan Raúl Padrón Griffe" userId="385cb459f0ad6e5a" providerId="LiveId" clId="{4C21E65C-3DA1-42AC-8616-8D49EC08957B}" dt="2024-10-08T17:59:48.422" v="22878" actId="14100"/>
          <ac:picMkLst>
            <pc:docMk/>
            <pc:sldMk cId="2256420309" sldId="471"/>
            <ac:picMk id="8" creationId="{972BDEE4-FEFD-9100-2F39-89161C579BE9}"/>
          </ac:picMkLst>
        </pc:picChg>
        <pc:picChg chg="mod">
          <ac:chgData name="Juan Raúl Padrón Griffe" userId="385cb459f0ad6e5a" providerId="LiveId" clId="{4C21E65C-3DA1-42AC-8616-8D49EC08957B}" dt="2024-10-08T17:59:19.061" v="22877" actId="14100"/>
          <ac:picMkLst>
            <pc:docMk/>
            <pc:sldMk cId="2256420309" sldId="471"/>
            <ac:picMk id="12" creationId="{F40264D0-7C19-0CDA-A98B-AB515E11341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313098-80D2-0B2F-923C-EFA833BC5F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a:extLst>
              <a:ext uri="{FF2B5EF4-FFF2-40B4-BE49-F238E27FC236}">
                <a16:creationId xmlns:a16="http://schemas.microsoft.com/office/drawing/2014/main" id="{CF27478D-F77A-FE9D-DE10-C059428CCB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64C55C-B25C-476C-B373-9C0612F1ACAA}" type="datetimeFigureOut">
              <a:rPr lang="it-IT" smtClean="0"/>
              <a:t>14/10/2024</a:t>
            </a:fld>
            <a:endParaRPr lang="it-IT"/>
          </a:p>
        </p:txBody>
      </p:sp>
      <p:sp>
        <p:nvSpPr>
          <p:cNvPr id="4" name="Footer Placeholder 3">
            <a:extLst>
              <a:ext uri="{FF2B5EF4-FFF2-40B4-BE49-F238E27FC236}">
                <a16:creationId xmlns:a16="http://schemas.microsoft.com/office/drawing/2014/main" id="{FF1466A0-59C9-D61C-EB17-D0FF4943E3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a:extLst>
              <a:ext uri="{FF2B5EF4-FFF2-40B4-BE49-F238E27FC236}">
                <a16:creationId xmlns:a16="http://schemas.microsoft.com/office/drawing/2014/main" id="{31759739-BF82-0C6D-A80B-CD2E5AC806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A25760-F32B-4EF3-A86F-B8E3B4183D4F}" type="slidenum">
              <a:rPr lang="it-IT" smtClean="0"/>
              <a:t>‹#›</a:t>
            </a:fld>
            <a:endParaRPr lang="it-IT"/>
          </a:p>
        </p:txBody>
      </p:sp>
    </p:spTree>
    <p:extLst>
      <p:ext uri="{BB962C8B-B14F-4D97-AF65-F5344CB8AC3E}">
        <p14:creationId xmlns:p14="http://schemas.microsoft.com/office/powerpoint/2010/main" val="1012829399"/>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2"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CY" sz="1800" b="0" strike="noStrike" spc="-1">
                <a:solidFill>
                  <a:srgbClr val="000000"/>
                </a:solidFill>
                <a:latin typeface="Calibri"/>
              </a:rPr>
              <a:t>Click to move the slide</a:t>
            </a:r>
          </a:p>
        </p:txBody>
      </p:sp>
      <p:sp>
        <p:nvSpPr>
          <p:cNvPr id="323" name="PlaceHolder 2"/>
          <p:cNvSpPr>
            <a:spLocks noGrp="1"/>
          </p:cNvSpPr>
          <p:nvPr>
            <p:ph type="body"/>
          </p:nvPr>
        </p:nvSpPr>
        <p:spPr>
          <a:xfrm>
            <a:off x="756000" y="5078520"/>
            <a:ext cx="6047640" cy="4811040"/>
          </a:xfrm>
          <a:prstGeom prst="rect">
            <a:avLst/>
          </a:prstGeom>
        </p:spPr>
        <p:txBody>
          <a:bodyPr lIns="0" tIns="0" rIns="0" bIns="0">
            <a:noAutofit/>
          </a:bodyPr>
          <a:lstStyle/>
          <a:p>
            <a:r>
              <a:rPr lang="en-US" sz="2000" b="0" strike="noStrike" spc="-1">
                <a:latin typeface="Arial"/>
              </a:rPr>
              <a:t>Click to edit the notes format</a:t>
            </a:r>
          </a:p>
        </p:txBody>
      </p:sp>
      <p:sp>
        <p:nvSpPr>
          <p:cNvPr id="324" name="PlaceHolder 3"/>
          <p:cNvSpPr>
            <a:spLocks noGrp="1"/>
          </p:cNvSpPr>
          <p:nvPr>
            <p:ph type="hdr"/>
          </p:nvPr>
        </p:nvSpPr>
        <p:spPr>
          <a:xfrm>
            <a:off x="0" y="0"/>
            <a:ext cx="3280680" cy="534240"/>
          </a:xfrm>
          <a:prstGeom prst="rect">
            <a:avLst/>
          </a:prstGeom>
        </p:spPr>
        <p:txBody>
          <a:bodyPr lIns="0" tIns="0" rIns="0" bIns="0">
            <a:noAutofit/>
          </a:bodyPr>
          <a:lstStyle/>
          <a:p>
            <a:r>
              <a:rPr lang="en-US" sz="1400" b="0" strike="noStrike" spc="-1">
                <a:latin typeface="Times New Roman"/>
              </a:rPr>
              <a:t>&lt;header&gt;</a:t>
            </a:r>
          </a:p>
        </p:txBody>
      </p:sp>
      <p:sp>
        <p:nvSpPr>
          <p:cNvPr id="325"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US" sz="1400" b="0" strike="noStrike" spc="-1">
                <a:latin typeface="Times New Roman"/>
              </a:rPr>
              <a:t>&lt;date/time&gt;</a:t>
            </a:r>
          </a:p>
        </p:txBody>
      </p:sp>
      <p:sp>
        <p:nvSpPr>
          <p:cNvPr id="326"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US" sz="1400" b="0" strike="noStrike" spc="-1">
                <a:latin typeface="Times New Roman"/>
              </a:rPr>
              <a:t>&lt;footer&gt;</a:t>
            </a:r>
          </a:p>
        </p:txBody>
      </p:sp>
      <p:sp>
        <p:nvSpPr>
          <p:cNvPr id="327"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340F25AE-F913-4159-A845-E3F6337C93ED}"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it-IT" dirty="0"/>
              <a:t>Thanks for the introduction. In this talk, I would like to present our appearance model for pennaceous feathers. </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1</a:t>
            </a:fld>
            <a:endParaRPr lang="en-US" sz="1400" b="0" strike="noStrike" spc="-1">
              <a:latin typeface="Times New Roman"/>
            </a:endParaRPr>
          </a:p>
        </p:txBody>
      </p:sp>
    </p:spTree>
    <p:extLst>
      <p:ext uri="{BB962C8B-B14F-4D97-AF65-F5344CB8AC3E}">
        <p14:creationId xmlns:p14="http://schemas.microsoft.com/office/powerpoint/2010/main" val="1826087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We encode the feather geometry with </a:t>
            </a:r>
            <a:r>
              <a:rPr lang="en-US" sz="1200" b="1" dirty="0"/>
              <a:t>RGBA textures </a:t>
            </a:r>
            <a:endParaRPr lang="en-US" sz="1200" dirty="0"/>
          </a:p>
          <a:p>
            <a:r>
              <a:rPr lang="en-US" sz="1200" dirty="0"/>
              <a:t>(red = barb angle, green = barb length, blue = feather part)</a:t>
            </a:r>
            <a:endParaRPr lang="it-IT" sz="1200" dirty="0"/>
          </a:p>
          <a:p>
            <a:pPr marL="171450" indent="-171450">
              <a:buFont typeface="Arial" panose="020B0604020202020204" pitchFamily="34" charset="0"/>
              <a:buChar char="•"/>
            </a:pPr>
            <a:r>
              <a:rPr lang="en-US" sz="1200" dirty="0"/>
              <a:t>We only represent shaft and barbs.  Barbules are considered in our feather Bidirectional Scattering Distribution Function (BSDF)</a:t>
            </a:r>
          </a:p>
          <a:p>
            <a:pPr marL="171450" indent="-171450">
              <a:buFont typeface="Arial" panose="020B0604020202020204" pitchFamily="34" charset="0"/>
              <a:buChar char="•"/>
            </a:pPr>
            <a:r>
              <a:rPr lang="en-US" sz="1200" dirty="0"/>
              <a:t>Textures can be </a:t>
            </a:r>
            <a:r>
              <a:rPr lang="en-US" sz="1200" b="1" dirty="0"/>
              <a:t>manually </a:t>
            </a:r>
            <a:r>
              <a:rPr lang="en-US" sz="1200" dirty="0"/>
              <a:t>designed with Gimp/Inscape or </a:t>
            </a:r>
            <a:r>
              <a:rPr lang="en-US" sz="1200" b="1" dirty="0"/>
              <a:t>semi-automatically</a:t>
            </a:r>
            <a:r>
              <a:rPr lang="en-US" sz="1200" dirty="0"/>
              <a:t> generated with python scripts </a:t>
            </a:r>
            <a:endParaRPr lang="it-IT" sz="1200"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10</a:t>
            </a:fld>
            <a:endParaRPr lang="en-US" sz="1400" b="0" strike="noStrike" spc="-1">
              <a:latin typeface="Times New Roman"/>
            </a:endParaRPr>
          </a:p>
        </p:txBody>
      </p:sp>
    </p:spTree>
    <p:extLst>
      <p:ext uri="{BB962C8B-B14F-4D97-AF65-F5344CB8AC3E}">
        <p14:creationId xmlns:p14="http://schemas.microsoft.com/office/powerpoint/2010/main" val="1021371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5F414-0E3E-67FB-F072-AF554ABC0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330B4-47C0-7174-7D50-F0D3B38A2E25}"/>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2FEB968C-7B4C-17F7-B6A2-466F95B98EB5}"/>
              </a:ext>
            </a:extLst>
          </p:cNvPr>
          <p:cNvSpPr>
            <a:spLocks noGrp="1"/>
          </p:cNvSpPr>
          <p:nvPr>
            <p:ph type="body" idx="1"/>
          </p:nvPr>
        </p:nvSpPr>
        <p:spPr/>
        <p:txBody>
          <a:bodyPr/>
          <a:lstStyle/>
          <a:p>
            <a:pPr marL="171450" indent="-171450">
              <a:buFont typeface="Arial" panose="020B0604020202020204" pitchFamily="34" charset="0"/>
              <a:buChar char="•"/>
            </a:pPr>
            <a:r>
              <a:rPr lang="it-IT" dirty="0"/>
              <a:t>Our feather BSDF is a linear combination of its multi-scale internal components including the barb, proximal barbule and distal barbule. </a:t>
            </a:r>
          </a:p>
          <a:p>
            <a:pPr marL="171450" indent="-171450">
              <a:buFont typeface="Arial" panose="020B0604020202020204" pitchFamily="34" charset="0"/>
              <a:buChar char="•"/>
            </a:pPr>
            <a:r>
              <a:rPr lang="it-IT" dirty="0"/>
              <a:t>In addition, we consider the tranmission event when the light does not interact with any of the internal components</a:t>
            </a:r>
          </a:p>
          <a:p>
            <a:pPr marL="171450" indent="-171450">
              <a:buFont typeface="Arial" panose="020B0604020202020204" pitchFamily="34" charset="0"/>
              <a:buChar char="•"/>
            </a:pPr>
            <a:r>
              <a:rPr lang="it-IT" dirty="0"/>
              <a:t>TO DO: We are missing a visual explanation for transmission</a:t>
            </a:r>
          </a:p>
        </p:txBody>
      </p:sp>
      <p:sp>
        <p:nvSpPr>
          <p:cNvPr id="4" name="Slide Number Placeholder 3">
            <a:extLst>
              <a:ext uri="{FF2B5EF4-FFF2-40B4-BE49-F238E27FC236}">
                <a16:creationId xmlns:a16="http://schemas.microsoft.com/office/drawing/2014/main" id="{15D3E312-9AA3-05F0-6658-765605479A41}"/>
              </a:ext>
            </a:extLst>
          </p:cNvPr>
          <p:cNvSpPr>
            <a:spLocks noGrp="1"/>
          </p:cNvSpPr>
          <p:nvPr>
            <p:ph type="sldNum"/>
          </p:nvPr>
        </p:nvSpPr>
        <p:spPr/>
        <p:txBody>
          <a:bodyPr/>
          <a:lstStyle/>
          <a:p>
            <a:pPr algn="r"/>
            <a:fld id="{340F25AE-F913-4159-A845-E3F6337C93ED}" type="slidenum">
              <a:rPr lang="en-US" sz="1400" b="0" strike="noStrike" spc="-1" smtClean="0">
                <a:latin typeface="Times New Roman"/>
              </a:rPr>
              <a:t>11</a:t>
            </a:fld>
            <a:endParaRPr lang="en-US" sz="1400" b="0" strike="noStrike" spc="-1">
              <a:latin typeface="Times New Roman"/>
            </a:endParaRPr>
          </a:p>
        </p:txBody>
      </p:sp>
    </p:spTree>
    <p:extLst>
      <p:ext uri="{BB962C8B-B14F-4D97-AF65-F5344CB8AC3E}">
        <p14:creationId xmlns:p14="http://schemas.microsoft.com/office/powerpoint/2010/main" val="2968746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The barb and barbules fibers are modelled with two different BCSDFs</a:t>
            </a:r>
          </a:p>
          <a:p>
            <a:pPr marL="171450" indent="-171450">
              <a:buFont typeface="Arial" panose="020B0604020202020204" pitchFamily="34" charset="0"/>
              <a:buChar char="•"/>
            </a:pP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12</a:t>
            </a:fld>
            <a:endParaRPr lang="en-US" sz="1400" b="0" strike="noStrike" spc="-1">
              <a:latin typeface="Times New Roman"/>
            </a:endParaRPr>
          </a:p>
        </p:txBody>
      </p:sp>
    </p:spTree>
    <p:extLst>
      <p:ext uri="{BB962C8B-B14F-4D97-AF65-F5344CB8AC3E}">
        <p14:creationId xmlns:p14="http://schemas.microsoft.com/office/powerpoint/2010/main" val="3165490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The weights of the linear combination are derived from the occlusion projected areas computed with our analytical masking term. </a:t>
            </a:r>
          </a:p>
          <a:p>
            <a:pPr marL="171450" indent="-171450">
              <a:buFont typeface="Arial" panose="020B0604020202020204" pitchFamily="34" charset="0"/>
              <a:buChar char="•"/>
            </a:pPr>
            <a:r>
              <a:rPr lang="it-IT" dirty="0"/>
              <a:t>Same for the integration ranges of the fiber BCSDF.</a:t>
            </a:r>
          </a:p>
          <a:p>
            <a:pPr marL="171450" indent="-171450">
              <a:buFont typeface="Arial" panose="020B0604020202020204" pitchFamily="34" charset="0"/>
              <a:buChar char="•"/>
            </a:pPr>
            <a:r>
              <a:rPr lang="it-IT" dirty="0"/>
              <a:t>Details:</a:t>
            </a:r>
          </a:p>
          <a:p>
            <a:pPr marL="628650" lvl="1" indent="-171450">
              <a:buFont typeface="Arial" panose="020B0604020202020204" pitchFamily="34" charset="0"/>
              <a:buChar char="•"/>
            </a:pPr>
            <a:r>
              <a:rPr lang="it-IT" dirty="0"/>
              <a:t>T correspond to the coordinate system transforms from the barb space to the corresponding proximal or barbule space.</a:t>
            </a:r>
          </a:p>
          <a:p>
            <a:pPr marL="628650" lvl="1" indent="-171450">
              <a:buFont typeface="Arial" panose="020B0604020202020204" pitchFamily="34" charset="0"/>
              <a:buChar char="•"/>
            </a:pPr>
            <a:r>
              <a:rPr lang="it-IT" dirty="0"/>
              <a:t>G correspond to the foreshorterning terms, basically cosine of the given direction. </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13</a:t>
            </a:fld>
            <a:endParaRPr lang="en-US" sz="1400" b="0" strike="noStrike" spc="-1">
              <a:latin typeface="Times New Roman"/>
            </a:endParaRPr>
          </a:p>
        </p:txBody>
      </p:sp>
    </p:spTree>
    <p:extLst>
      <p:ext uri="{BB962C8B-B14F-4D97-AF65-F5344CB8AC3E}">
        <p14:creationId xmlns:p14="http://schemas.microsoft.com/office/powerpoint/2010/main" val="624331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Now lets focus first on the fiber scattering functions for barb and barbules</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14</a:t>
            </a:fld>
            <a:endParaRPr lang="en-US" sz="1400" b="0" strike="noStrike" spc="-1">
              <a:latin typeface="Times New Roman"/>
            </a:endParaRPr>
          </a:p>
        </p:txBody>
      </p:sp>
    </p:spTree>
    <p:extLst>
      <p:ext uri="{BB962C8B-B14F-4D97-AF65-F5344CB8AC3E}">
        <p14:creationId xmlns:p14="http://schemas.microsoft.com/office/powerpoint/2010/main" val="3707633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key anatomical structure in fur is the medulla than is almost </a:t>
            </a:r>
            <a:r>
              <a:rPr lang="en-US" dirty="0" err="1"/>
              <a:t>neglible</a:t>
            </a:r>
            <a:r>
              <a:rPr lang="en-US" dirty="0"/>
              <a:t> for human hair but key for the appearance of realistic fur. </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15</a:t>
            </a:fld>
            <a:endParaRPr lang="en-US" sz="1400" b="0" strike="noStrike" spc="-1">
              <a:latin typeface="Times New Roman"/>
            </a:endParaRPr>
          </a:p>
        </p:txBody>
      </p:sp>
    </p:spTree>
    <p:extLst>
      <p:ext uri="{BB962C8B-B14F-4D97-AF65-F5344CB8AC3E}">
        <p14:creationId xmlns:p14="http://schemas.microsoft.com/office/powerpoint/2010/main" val="580627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can see how fur has a distinct diffusive and saturated appearance (Left), that is not captured by hair models without medulla (Right).</a:t>
            </a:r>
          </a:p>
          <a:p>
            <a:pPr marL="171450" indent="-171450">
              <a:buFont typeface="Arial" panose="020B0604020202020204" pitchFamily="34" charset="0"/>
              <a:buChar char="•"/>
            </a:pPr>
            <a:r>
              <a:rPr lang="en-US" dirty="0"/>
              <a:t>The key difference was the nested cylinder model proposed by Yan and colleagues in 2015.</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16</a:t>
            </a:fld>
            <a:endParaRPr lang="en-US" sz="1400" b="0" strike="noStrike" spc="-1">
              <a:latin typeface="Times New Roman"/>
            </a:endParaRPr>
          </a:p>
        </p:txBody>
      </p:sp>
    </p:spTree>
    <p:extLst>
      <p:ext uri="{BB962C8B-B14F-4D97-AF65-F5344CB8AC3E}">
        <p14:creationId xmlns:p14="http://schemas.microsoft.com/office/powerpoint/2010/main" val="912556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we analyze the internal structure of a bird with blue feathers at multiple scales: bird, feather, barb and inside the barbs. </a:t>
            </a:r>
          </a:p>
          <a:p>
            <a:pPr marL="171450" indent="-171450">
              <a:buFont typeface="Arial" panose="020B0604020202020204" pitchFamily="34" charset="0"/>
              <a:buChar char="•"/>
            </a:pPr>
            <a:r>
              <a:rPr lang="en-US" dirty="0"/>
              <a:t>Notice the elliptical shape of the barb cross section and the presence of a medulla with an internal spongy structure </a:t>
            </a:r>
          </a:p>
          <a:p>
            <a:pPr marL="171450" indent="-171450">
              <a:buFont typeface="Arial" panose="020B0604020202020204" pitchFamily="34" charset="0"/>
              <a:buChar char="•"/>
            </a:pPr>
            <a:r>
              <a:rPr lang="en-US" dirty="0"/>
              <a:t>The organization and specific structure of this spongy structure lead to non-iridescent tones of blue, violet and UV [Pru99]. If the space between the holes is small lead to blue colors. As we increase the space the medulla scatters light with a longer wavelength like green or violet.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Detail: </a:t>
            </a:r>
          </a:p>
          <a:p>
            <a:pPr marL="628650" lvl="1" indent="-171450">
              <a:buFont typeface="Arial" panose="020B0604020202020204" pitchFamily="34" charset="0"/>
              <a:buChar char="•"/>
            </a:pPr>
            <a:r>
              <a:rPr lang="en-US" dirty="0"/>
              <a:t>In some cases the spongy structures generate partial iridescence for highly directional illuminations [STLW11], which disappears with lower frequency illuminations. </a:t>
            </a:r>
          </a:p>
          <a:p>
            <a:pPr marL="628650" lvl="1" indent="-171450">
              <a:buFont typeface="Arial" panose="020B0604020202020204" pitchFamily="34" charset="0"/>
              <a:buChar char="•"/>
            </a:pPr>
            <a:r>
              <a:rPr lang="en-US" dirty="0"/>
              <a:t>Figure description: (a) Kingfisher (</a:t>
            </a:r>
            <a:r>
              <a:rPr lang="en-US" dirty="0" err="1"/>
              <a:t>Alcedo</a:t>
            </a:r>
            <a:r>
              <a:rPr lang="en-US" dirty="0"/>
              <a:t> </a:t>
            </a:r>
            <a:r>
              <a:rPr lang="en-US" dirty="0" err="1"/>
              <a:t>atthis</a:t>
            </a:r>
            <a:r>
              <a:rPr lang="en-US" dirty="0"/>
              <a:t>). (b) Blue tail feather of a kingfisher. (c) Top-view SEM of a sectioned barb of the feather with</a:t>
            </a:r>
          </a:p>
          <a:p>
            <a:r>
              <a:rPr lang="en-US" dirty="0"/>
              <a:t>            several barbules (50 </a:t>
            </a:r>
            <a:r>
              <a:rPr lang="en-US" dirty="0" err="1"/>
              <a:t>μm</a:t>
            </a:r>
            <a:r>
              <a:rPr lang="en-US" dirty="0"/>
              <a:t>). (d) Cross section SEM of a cut vacuole and the surrounding spongy structures (2 </a:t>
            </a:r>
            <a:r>
              <a:rPr lang="en-US" dirty="0" err="1"/>
              <a:t>μm</a:t>
            </a:r>
            <a:r>
              <a:rPr lang="en-US"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source of such structural coloration are specialized keratin structures in the medulla of the barbs, which create a pseudo-ordered matrix of keratin and air bubbles, known as the spongy layer (Figure 3, d). </a:t>
            </a:r>
          </a:p>
          <a:p>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17</a:t>
            </a:fld>
            <a:endParaRPr lang="en-US" sz="1400" b="0" strike="noStrike" spc="-1">
              <a:latin typeface="Times New Roman"/>
            </a:endParaRPr>
          </a:p>
        </p:txBody>
      </p:sp>
    </p:spTree>
    <p:extLst>
      <p:ext uri="{BB962C8B-B14F-4D97-AF65-F5344CB8AC3E}">
        <p14:creationId xmlns:p14="http://schemas.microsoft.com/office/powerpoint/2010/main" val="789632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2F31A-02AC-4BE1-B6CB-AE06B5338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AF29A-5985-25F6-0D8E-76AEB214C8AC}"/>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B246F68E-004E-46D8-E7A0-6A00370FC0C0}"/>
              </a:ext>
            </a:extLst>
          </p:cNvPr>
          <p:cNvSpPr>
            <a:spLocks noGrp="1"/>
          </p:cNvSpPr>
          <p:nvPr>
            <p:ph type="body" idx="1"/>
          </p:nvPr>
        </p:nvSpPr>
        <p:spPr/>
        <p:txBody>
          <a:bodyPr/>
          <a:lstStyle/>
          <a:p>
            <a:pPr marL="171450" indent="-171450">
              <a:buFont typeface="Arial" panose="020B0604020202020204" pitchFamily="34" charset="0"/>
              <a:buChar char="•"/>
            </a:pPr>
            <a:r>
              <a:rPr lang="en-US" dirty="0"/>
              <a:t>The key observation we found from this previous work is that the scattering process of these spongy structures is dominated by back-reflectance. </a:t>
            </a:r>
          </a:p>
          <a:p>
            <a:pPr marL="171450" indent="-171450">
              <a:buFont typeface="Arial" panose="020B0604020202020204" pitchFamily="34" charset="0"/>
              <a:buChar char="•"/>
            </a:pPr>
            <a:r>
              <a:rPr lang="en-US" dirty="0"/>
              <a:t>This implies that forward scattering contribution is not so important for these kind of feathers and subsurface scattering contribution is not critical</a:t>
            </a:r>
          </a:p>
        </p:txBody>
      </p:sp>
      <p:sp>
        <p:nvSpPr>
          <p:cNvPr id="4" name="Slide Number Placeholder 3">
            <a:extLst>
              <a:ext uri="{FF2B5EF4-FFF2-40B4-BE49-F238E27FC236}">
                <a16:creationId xmlns:a16="http://schemas.microsoft.com/office/drawing/2014/main" id="{1A9A8F00-82D2-A5C1-3C6D-BDE0BDC250CB}"/>
              </a:ext>
            </a:extLst>
          </p:cNvPr>
          <p:cNvSpPr>
            <a:spLocks noGrp="1"/>
          </p:cNvSpPr>
          <p:nvPr>
            <p:ph type="sldNum"/>
          </p:nvPr>
        </p:nvSpPr>
        <p:spPr/>
        <p:txBody>
          <a:bodyPr/>
          <a:lstStyle/>
          <a:p>
            <a:pPr algn="r"/>
            <a:fld id="{340F25AE-F913-4159-A845-E3F6337C93ED}" type="slidenum">
              <a:rPr lang="en-US" sz="1400" b="0" strike="noStrike" spc="-1" smtClean="0">
                <a:latin typeface="Times New Roman"/>
              </a:rPr>
              <a:t>18</a:t>
            </a:fld>
            <a:endParaRPr lang="en-US" sz="1400" b="0" strike="noStrike" spc="-1">
              <a:latin typeface="Times New Roman"/>
            </a:endParaRPr>
          </a:p>
        </p:txBody>
      </p:sp>
    </p:spTree>
    <p:extLst>
      <p:ext uri="{BB962C8B-B14F-4D97-AF65-F5344CB8AC3E}">
        <p14:creationId xmlns:p14="http://schemas.microsoft.com/office/powerpoint/2010/main" val="4123773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Lets briefly discuss the coloration mechanisms and how we model them. </a:t>
            </a:r>
          </a:p>
          <a:p>
            <a:pPr marL="171450" indent="-171450">
              <a:buFont typeface="Arial" panose="020B0604020202020204" pitchFamily="34" charset="0"/>
              <a:buChar char="•"/>
            </a:pPr>
            <a:r>
              <a:rPr lang="it-IT" dirty="0"/>
              <a:t>Pigmentation is the process where light is absorbed absorved by pigments. Depending on the pigmentation type and the concentration amount certain wavelengths would be more absorbed than others.  </a:t>
            </a:r>
          </a:p>
          <a:p>
            <a:pPr marL="171450" indent="-171450">
              <a:buFont typeface="Arial" panose="020B0604020202020204" pitchFamily="34" charset="0"/>
              <a:buChar char="•"/>
            </a:pPr>
            <a:r>
              <a:rPr lang="it-IT" dirty="0"/>
              <a:t>Photograph: https://pixabay.com/photos/parrot-wildlife-green-bird-tree-7507450/</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19</a:t>
            </a:fld>
            <a:endParaRPr lang="en-US" sz="1400" b="0" strike="noStrike" spc="-1">
              <a:latin typeface="Times New Roman"/>
            </a:endParaRPr>
          </a:p>
        </p:txBody>
      </p:sp>
    </p:spTree>
    <p:extLst>
      <p:ext uri="{BB962C8B-B14F-4D97-AF65-F5344CB8AC3E}">
        <p14:creationId xmlns:p14="http://schemas.microsoft.com/office/powerpoint/2010/main" val="3190273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Feathers are probably one of the most complex biological tissues found in nature with an astonishing diversity of color and patterns.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appearance of feathers is partially explained by the geometrical complexity of their multi-scale structure</a:t>
            </a:r>
          </a:p>
          <a:p>
            <a:endParaRPr lang="en-US" dirty="0"/>
          </a:p>
          <a:p>
            <a:r>
              <a:rPr lang="en-US" dirty="0"/>
              <a:t>Photographs:</a:t>
            </a:r>
          </a:p>
          <a:p>
            <a:pPr marL="171450" indent="-171450">
              <a:buFont typeface="Arial" panose="020B0604020202020204" pitchFamily="34" charset="0"/>
              <a:buChar char="•"/>
            </a:pPr>
            <a:r>
              <a:rPr lang="en-US" dirty="0"/>
              <a:t>Blue-Fronted Amazon Parrots (Photographer Raj Kamal / Getty Images): https://www.thesprucepets.com/popular-amazon-parrot-species-390544 </a:t>
            </a:r>
          </a:p>
          <a:p>
            <a:pPr marL="171450" indent="-171450">
              <a:buFont typeface="Arial" panose="020B0604020202020204" pitchFamily="34" charset="0"/>
              <a:buChar char="•"/>
            </a:pPr>
            <a:r>
              <a:rPr lang="en-US" dirty="0"/>
              <a:t>Peacock (Author Michael Ross): https://www.restedpaws.co.uk/male-vs-female-peacocks-how-to-tell-the-difference-with-pictures/</a:t>
            </a:r>
          </a:p>
          <a:p>
            <a:pPr marL="171450" indent="-171450">
              <a:buFont typeface="Arial" panose="020B0604020202020204" pitchFamily="34" charset="0"/>
              <a:buChar char="•"/>
            </a:pPr>
            <a:r>
              <a:rPr lang="en-US" dirty="0"/>
              <a:t>Verditer flycatcher (Photographer Jason Thompson): https://www.thainationalparks.com/species/verditer-flycatcher</a:t>
            </a:r>
          </a:p>
          <a:p>
            <a:pPr marL="171450" indent="-171450">
              <a:buFont typeface="Arial" panose="020B0604020202020204" pitchFamily="34" charset="0"/>
              <a:buChar char="•"/>
            </a:pPr>
            <a:r>
              <a:rPr lang="en-US" dirty="0"/>
              <a:t>Rufous Hummingbird (Photographer Tim Nicol): https://www.shutterbug.com/content/rufous-hummingbird-macro </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2</a:t>
            </a:fld>
            <a:endParaRPr lang="en-US" sz="1400" b="0" strike="noStrike" spc="-1">
              <a:latin typeface="Times New Roman"/>
            </a:endParaRPr>
          </a:p>
        </p:txBody>
      </p:sp>
    </p:spTree>
    <p:extLst>
      <p:ext uri="{BB962C8B-B14F-4D97-AF65-F5344CB8AC3E}">
        <p14:creationId xmlns:p14="http://schemas.microsoft.com/office/powerpoint/2010/main" val="1927132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it-IT"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Another mechanism is non-iridescent structural coloration where the medulla inside the barbs scatters lights in particular wavelengths due to the spongy structure inside the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Non-iridescent </a:t>
            </a:r>
            <a:r>
              <a:rPr lang="en-US" sz="1200" dirty="0"/>
              <a:t>structural coloration can be represented with a double cylinder </a:t>
            </a:r>
            <a:r>
              <a:rPr lang="it-IT" sz="1200" dirty="0"/>
              <a:t>[YTJR15] with a diffuse non-concentric medulla.</a:t>
            </a:r>
            <a:endParaRPr lang="it-IT" dirty="0"/>
          </a:p>
          <a:p>
            <a:pPr marL="171450" indent="-171450">
              <a:buFont typeface="Arial" panose="020B0604020202020204" pitchFamily="34" charset="0"/>
              <a:buChar char="•"/>
            </a:pPr>
            <a:r>
              <a:rPr lang="it-IT" dirty="0"/>
              <a:t>Photograph: https://pixabay.com/photos/parrot-wildlife-green-bird-tree-7507450/</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20</a:t>
            </a:fld>
            <a:endParaRPr lang="en-US" sz="1400" b="0" strike="noStrike" spc="-1">
              <a:latin typeface="Times New Roman"/>
            </a:endParaRPr>
          </a:p>
        </p:txBody>
      </p:sp>
    </p:spTree>
    <p:extLst>
      <p:ext uri="{BB962C8B-B14F-4D97-AF65-F5344CB8AC3E}">
        <p14:creationId xmlns:p14="http://schemas.microsoft.com/office/powerpoint/2010/main" val="1013868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709E0-2356-2DB8-A7E8-8BAB4CEB5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ACCEA-4C5B-FE67-201D-ADA20C8A4077}"/>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08C35617-B584-42FD-71D1-81E429A026E9}"/>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4014AEA0-7575-620E-E082-F246C8DFC32D}"/>
              </a:ext>
            </a:extLst>
          </p:cNvPr>
          <p:cNvSpPr>
            <a:spLocks noGrp="1"/>
          </p:cNvSpPr>
          <p:nvPr>
            <p:ph type="sldNum"/>
          </p:nvPr>
        </p:nvSpPr>
        <p:spPr/>
        <p:txBody>
          <a:bodyPr/>
          <a:lstStyle/>
          <a:p>
            <a:pPr algn="r"/>
            <a:fld id="{340F25AE-F913-4159-A845-E3F6337C93ED}" type="slidenum">
              <a:rPr lang="en-US" sz="1400" b="0" strike="noStrike" spc="-1" smtClean="0">
                <a:latin typeface="Times New Roman"/>
              </a:rPr>
              <a:t>21</a:t>
            </a:fld>
            <a:endParaRPr lang="en-US" sz="1400" b="0" strike="noStrike" spc="-1">
              <a:latin typeface="Times New Roman"/>
            </a:endParaRPr>
          </a:p>
        </p:txBody>
      </p:sp>
    </p:spTree>
    <p:extLst>
      <p:ext uri="{BB962C8B-B14F-4D97-AF65-F5344CB8AC3E}">
        <p14:creationId xmlns:p14="http://schemas.microsoft.com/office/powerpoint/2010/main" val="2218301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61429-18F5-84A4-4584-BDB25EBC5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C086D-0795-1CA6-B477-B7853ACFD251}"/>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D5838192-5234-3F49-5090-160BEE7861EB}"/>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909BC08C-1407-33B9-2A91-0A7966422731}"/>
              </a:ext>
            </a:extLst>
          </p:cNvPr>
          <p:cNvSpPr>
            <a:spLocks noGrp="1"/>
          </p:cNvSpPr>
          <p:nvPr>
            <p:ph type="sldNum"/>
          </p:nvPr>
        </p:nvSpPr>
        <p:spPr/>
        <p:txBody>
          <a:bodyPr/>
          <a:lstStyle/>
          <a:p>
            <a:pPr algn="r"/>
            <a:fld id="{340F25AE-F913-4159-A845-E3F6337C93ED}" type="slidenum">
              <a:rPr lang="en-US" sz="1400" b="0" strike="noStrike" spc="-1" smtClean="0">
                <a:latin typeface="Times New Roman"/>
              </a:rPr>
              <a:t>22</a:t>
            </a:fld>
            <a:endParaRPr lang="en-US" sz="1400" b="0" strike="noStrike" spc="-1">
              <a:latin typeface="Times New Roman"/>
            </a:endParaRPr>
          </a:p>
        </p:txBody>
      </p:sp>
    </p:spTree>
    <p:extLst>
      <p:ext uri="{BB962C8B-B14F-4D97-AF65-F5344CB8AC3E}">
        <p14:creationId xmlns:p14="http://schemas.microsoft.com/office/powerpoint/2010/main" val="2521355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6493B-7929-264F-0050-883F25D0A6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14126-11FA-96B4-690A-733F2AC25051}"/>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68D02891-E664-FAB3-0736-99585AB68594}"/>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064C0E21-C403-E912-FB13-26BF7D274AD4}"/>
              </a:ext>
            </a:extLst>
          </p:cNvPr>
          <p:cNvSpPr>
            <a:spLocks noGrp="1"/>
          </p:cNvSpPr>
          <p:nvPr>
            <p:ph type="sldNum"/>
          </p:nvPr>
        </p:nvSpPr>
        <p:spPr/>
        <p:txBody>
          <a:bodyPr/>
          <a:lstStyle/>
          <a:p>
            <a:pPr algn="r"/>
            <a:fld id="{340F25AE-F913-4159-A845-E3F6337C93ED}" type="slidenum">
              <a:rPr lang="en-US" sz="1400" b="0" strike="noStrike" spc="-1" smtClean="0">
                <a:latin typeface="Times New Roman"/>
              </a:rPr>
              <a:t>23</a:t>
            </a:fld>
            <a:endParaRPr lang="en-US" sz="1400" b="0" strike="noStrike" spc="-1">
              <a:latin typeface="Times New Roman"/>
            </a:endParaRPr>
          </a:p>
        </p:txBody>
      </p:sp>
    </p:spTree>
    <p:extLst>
      <p:ext uri="{BB962C8B-B14F-4D97-AF65-F5344CB8AC3E}">
        <p14:creationId xmlns:p14="http://schemas.microsoft.com/office/powerpoint/2010/main" val="2135730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50CB1-6AB8-E623-96CC-B435AEB77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09DCD-BA67-0FFD-18A5-E20350B9C53E}"/>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BB59A579-9E18-FD18-8544-2D6892925264}"/>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3D2FA4B0-64DA-AA1D-7377-A2BB1B3DAE7A}"/>
              </a:ext>
            </a:extLst>
          </p:cNvPr>
          <p:cNvSpPr>
            <a:spLocks noGrp="1"/>
          </p:cNvSpPr>
          <p:nvPr>
            <p:ph type="sldNum"/>
          </p:nvPr>
        </p:nvSpPr>
        <p:spPr/>
        <p:txBody>
          <a:bodyPr/>
          <a:lstStyle/>
          <a:p>
            <a:pPr algn="r"/>
            <a:fld id="{340F25AE-F913-4159-A845-E3F6337C93ED}" type="slidenum">
              <a:rPr lang="en-US" sz="1400" b="0" strike="noStrike" spc="-1" smtClean="0">
                <a:latin typeface="Times New Roman"/>
              </a:rPr>
              <a:t>24</a:t>
            </a:fld>
            <a:endParaRPr lang="en-US" sz="1400" b="0" strike="noStrike" spc="-1">
              <a:latin typeface="Times New Roman"/>
            </a:endParaRPr>
          </a:p>
        </p:txBody>
      </p:sp>
    </p:spTree>
    <p:extLst>
      <p:ext uri="{BB962C8B-B14F-4D97-AF65-F5344CB8AC3E}">
        <p14:creationId xmlns:p14="http://schemas.microsoft.com/office/powerpoint/2010/main" val="3264659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37633-E0B5-1AFF-6DCE-77480F3BB0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8D04E-161C-9DF7-C8ED-50E271BBBE14}"/>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00A321FA-ACED-4B66-7597-FB18C557FF9D}"/>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D7D23AA4-A4E4-92EF-BD02-7A4AD6F5FACB}"/>
              </a:ext>
            </a:extLst>
          </p:cNvPr>
          <p:cNvSpPr>
            <a:spLocks noGrp="1"/>
          </p:cNvSpPr>
          <p:nvPr>
            <p:ph type="sldNum"/>
          </p:nvPr>
        </p:nvSpPr>
        <p:spPr/>
        <p:txBody>
          <a:bodyPr/>
          <a:lstStyle/>
          <a:p>
            <a:pPr algn="r"/>
            <a:fld id="{340F25AE-F913-4159-A845-E3F6337C93ED}" type="slidenum">
              <a:rPr lang="en-US" sz="1400" b="0" strike="noStrike" spc="-1" smtClean="0">
                <a:latin typeface="Times New Roman"/>
              </a:rPr>
              <a:t>25</a:t>
            </a:fld>
            <a:endParaRPr lang="en-US" sz="1400" b="0" strike="noStrike" spc="-1">
              <a:latin typeface="Times New Roman"/>
            </a:endParaRPr>
          </a:p>
        </p:txBody>
      </p:sp>
    </p:spTree>
    <p:extLst>
      <p:ext uri="{BB962C8B-B14F-4D97-AF65-F5344CB8AC3E}">
        <p14:creationId xmlns:p14="http://schemas.microsoft.com/office/powerpoint/2010/main" val="2144370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42B8C-2D81-07E8-17DB-5FE1AF248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6A185-9339-290B-74A8-71C91E173239}"/>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94C1A961-5B72-A44A-D92B-5FF6D02E4084}"/>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B0D1998B-89CC-5A9D-658F-7D20ED784109}"/>
              </a:ext>
            </a:extLst>
          </p:cNvPr>
          <p:cNvSpPr>
            <a:spLocks noGrp="1"/>
          </p:cNvSpPr>
          <p:nvPr>
            <p:ph type="sldNum"/>
          </p:nvPr>
        </p:nvSpPr>
        <p:spPr/>
        <p:txBody>
          <a:bodyPr/>
          <a:lstStyle/>
          <a:p>
            <a:pPr algn="r"/>
            <a:fld id="{340F25AE-F913-4159-A845-E3F6337C93ED}" type="slidenum">
              <a:rPr lang="en-US" sz="1400" b="0" strike="noStrike" spc="-1" smtClean="0">
                <a:latin typeface="Times New Roman"/>
              </a:rPr>
              <a:t>26</a:t>
            </a:fld>
            <a:endParaRPr lang="en-US" sz="1400" b="0" strike="noStrike" spc="-1">
              <a:latin typeface="Times New Roman"/>
            </a:endParaRPr>
          </a:p>
        </p:txBody>
      </p:sp>
    </p:spTree>
    <p:extLst>
      <p:ext uri="{BB962C8B-B14F-4D97-AF65-F5344CB8AC3E}">
        <p14:creationId xmlns:p14="http://schemas.microsoft.com/office/powerpoint/2010/main" val="3090524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C516D-CA5F-FA34-7C34-581BCA140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A6E7A-6B97-8DCB-3B40-650D26EB027E}"/>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77F3A0B0-CCC7-B884-7D4C-905705AAB3ED}"/>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E2EB93AF-5DFC-420D-2765-B519F69A43D6}"/>
              </a:ext>
            </a:extLst>
          </p:cNvPr>
          <p:cNvSpPr>
            <a:spLocks noGrp="1"/>
          </p:cNvSpPr>
          <p:nvPr>
            <p:ph type="sldNum"/>
          </p:nvPr>
        </p:nvSpPr>
        <p:spPr/>
        <p:txBody>
          <a:bodyPr/>
          <a:lstStyle/>
          <a:p>
            <a:pPr algn="r"/>
            <a:fld id="{340F25AE-F913-4159-A845-E3F6337C93ED}" type="slidenum">
              <a:rPr lang="en-US" sz="1400" b="0" strike="noStrike" spc="-1" smtClean="0">
                <a:latin typeface="Times New Roman"/>
              </a:rPr>
              <a:t>27</a:t>
            </a:fld>
            <a:endParaRPr lang="en-US" sz="1400" b="0" strike="noStrike" spc="-1">
              <a:latin typeface="Times New Roman"/>
            </a:endParaRPr>
          </a:p>
        </p:txBody>
      </p:sp>
    </p:spTree>
    <p:extLst>
      <p:ext uri="{BB962C8B-B14F-4D97-AF65-F5344CB8AC3E}">
        <p14:creationId xmlns:p14="http://schemas.microsoft.com/office/powerpoint/2010/main" val="2122238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The weights of the linear combination are derived from the occlusion projected areas computed with our analytical masking term. </a:t>
            </a:r>
          </a:p>
          <a:p>
            <a:pPr marL="171450" indent="-171450">
              <a:buFont typeface="Arial" panose="020B0604020202020204" pitchFamily="34" charset="0"/>
              <a:buChar char="•"/>
            </a:pPr>
            <a:r>
              <a:rPr lang="it-IT" dirty="0"/>
              <a:t>Same for the integration ranges of the fiber BCSDF.</a:t>
            </a:r>
          </a:p>
          <a:p>
            <a:pPr marL="171450" indent="-171450">
              <a:buFont typeface="Arial" panose="020B0604020202020204" pitchFamily="34" charset="0"/>
              <a:buChar char="•"/>
            </a:pPr>
            <a:r>
              <a:rPr lang="it-IT" dirty="0"/>
              <a:t>T correspond to the coordinate system transforms from the barb space to the corresponding proximal or barbule space.</a:t>
            </a:r>
          </a:p>
          <a:p>
            <a:pPr marL="171450" indent="-171450">
              <a:buFont typeface="Arial" panose="020B0604020202020204" pitchFamily="34" charset="0"/>
              <a:buChar char="•"/>
            </a:pPr>
            <a:r>
              <a:rPr lang="it-IT" dirty="0"/>
              <a:t>G correspond to the foreshorterning terms, basically cosine of the given direction. </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28</a:t>
            </a:fld>
            <a:endParaRPr lang="en-US" sz="1400" b="0" strike="noStrike" spc="-1">
              <a:latin typeface="Times New Roman"/>
            </a:endParaRPr>
          </a:p>
        </p:txBody>
      </p:sp>
    </p:spTree>
    <p:extLst>
      <p:ext uri="{BB962C8B-B14F-4D97-AF65-F5344CB8AC3E}">
        <p14:creationId xmlns:p14="http://schemas.microsoft.com/office/powerpoint/2010/main" val="1595701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29</a:t>
            </a:fld>
            <a:endParaRPr lang="en-US" sz="1400" b="0" strike="noStrike" spc="-1">
              <a:latin typeface="Times New Roman"/>
            </a:endParaRPr>
          </a:p>
        </p:txBody>
      </p:sp>
    </p:spTree>
    <p:extLst>
      <p:ext uri="{BB962C8B-B14F-4D97-AF65-F5344CB8AC3E}">
        <p14:creationId xmlns:p14="http://schemas.microsoft.com/office/powerpoint/2010/main" val="1827358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it-IT" dirty="0"/>
              <a:t>If we inspect a scanning-electron microscope of a feather we can find a multi-scale hierarhical structure where there is a rachis and parallel barbs emerge from this rachis. </a:t>
            </a:r>
          </a:p>
          <a:p>
            <a:endParaRPr lang="it-IT" dirty="0"/>
          </a:p>
          <a:p>
            <a:r>
              <a:rPr lang="it-IT" dirty="0"/>
              <a:t>At a smaller scale, parallel barbules emerges from each barb. </a:t>
            </a:r>
          </a:p>
          <a:p>
            <a:endParaRPr lang="it-IT" dirty="0"/>
          </a:p>
          <a:p>
            <a:r>
              <a:rPr lang="it-IT" dirty="0"/>
              <a:t>If we take a longitudinal cross section and an azimuthal cross section we can notice that barb and barbules are roughly cylindical filaments. </a:t>
            </a:r>
          </a:p>
          <a:p>
            <a:endParaRPr lang="it-IT" dirty="0"/>
          </a:p>
          <a:p>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3</a:t>
            </a:fld>
            <a:endParaRPr lang="en-US" sz="1400" b="0" strike="noStrike" spc="-1">
              <a:latin typeface="Times New Roman"/>
            </a:endParaRPr>
          </a:p>
        </p:txBody>
      </p:sp>
    </p:spTree>
    <p:extLst>
      <p:ext uri="{BB962C8B-B14F-4D97-AF65-F5344CB8AC3E}">
        <p14:creationId xmlns:p14="http://schemas.microsoft.com/office/powerpoint/2010/main" val="2841548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30</a:t>
            </a:fld>
            <a:endParaRPr lang="en-US" sz="1400" b="0" strike="noStrike" spc="-1">
              <a:latin typeface="Times New Roman"/>
            </a:endParaRPr>
          </a:p>
        </p:txBody>
      </p:sp>
    </p:spTree>
    <p:extLst>
      <p:ext uri="{BB962C8B-B14F-4D97-AF65-F5344CB8AC3E}">
        <p14:creationId xmlns:p14="http://schemas.microsoft.com/office/powerpoint/2010/main" val="1319983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D6A3A-B0B2-BDBE-3026-3E1ABE80A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4BABB-1CAF-1F68-23CA-25A8DF2D02A6}"/>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FC8727F5-8515-3C9C-560B-5B4A0A8FD12B}"/>
              </a:ext>
            </a:extLst>
          </p:cNvPr>
          <p:cNvSpPr>
            <a:spLocks noGrp="1"/>
          </p:cNvSpPr>
          <p:nvPr>
            <p:ph type="body" idx="1"/>
          </p:nvPr>
        </p:nvSpPr>
        <p:spPr/>
        <p:txBody>
          <a:bodyPr/>
          <a:lstStyle/>
          <a:p>
            <a:pPr marL="171450" indent="-171450">
              <a:buFont typeface="Arial" panose="020B0604020202020204" pitchFamily="34" charset="0"/>
              <a:buChar char="•"/>
            </a:pPr>
            <a:endParaRPr lang="it-IT" dirty="0"/>
          </a:p>
        </p:txBody>
      </p:sp>
      <p:sp>
        <p:nvSpPr>
          <p:cNvPr id="4" name="Slide Number Placeholder 3">
            <a:extLst>
              <a:ext uri="{FF2B5EF4-FFF2-40B4-BE49-F238E27FC236}">
                <a16:creationId xmlns:a16="http://schemas.microsoft.com/office/drawing/2014/main" id="{BF135F27-1ABC-2314-3834-03613B91ADCE}"/>
              </a:ext>
            </a:extLst>
          </p:cNvPr>
          <p:cNvSpPr>
            <a:spLocks noGrp="1"/>
          </p:cNvSpPr>
          <p:nvPr>
            <p:ph type="sldNum"/>
          </p:nvPr>
        </p:nvSpPr>
        <p:spPr/>
        <p:txBody>
          <a:bodyPr/>
          <a:lstStyle/>
          <a:p>
            <a:pPr algn="r"/>
            <a:fld id="{340F25AE-F913-4159-A845-E3F6337C93ED}" type="slidenum">
              <a:rPr lang="en-US" sz="1400" b="0" strike="noStrike" spc="-1" smtClean="0">
                <a:latin typeface="Times New Roman"/>
              </a:rPr>
              <a:t>31</a:t>
            </a:fld>
            <a:endParaRPr lang="en-US" sz="1400" b="0" strike="noStrike" spc="-1">
              <a:latin typeface="Times New Roman"/>
            </a:endParaRPr>
          </a:p>
        </p:txBody>
      </p:sp>
    </p:spTree>
    <p:extLst>
      <p:ext uri="{BB962C8B-B14F-4D97-AF65-F5344CB8AC3E}">
        <p14:creationId xmlns:p14="http://schemas.microsoft.com/office/powerpoint/2010/main" val="2828863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Cross section of barbs, representing the masking between barbs at two different view inclinations. Barbules (in red and green, respectively) are partially transmitting, depending on  the view direction at their particular local coordinates (see Figure 5), while barbs (in blue) are considered to be opaque. </a:t>
            </a:r>
          </a:p>
          <a:p>
            <a:endParaRPr lang="en-US" dirty="0"/>
          </a:p>
          <a:p>
            <a:pPr marL="171450" indent="-171450">
              <a:buFont typeface="Arial" panose="020B0604020202020204" pitchFamily="34" charset="0"/>
              <a:buChar char="•"/>
            </a:pPr>
            <a:r>
              <a:rPr lang="en-US" dirty="0"/>
              <a:t>Depending on the view direction, each element (barbs and barbules) totally or partially occludes the rest. </a:t>
            </a:r>
          </a:p>
          <a:p>
            <a:endParaRPr lang="en-US" dirty="0"/>
          </a:p>
          <a:p>
            <a:pPr marL="171450" indent="-171450">
              <a:buFont typeface="Arial" panose="020B0604020202020204" pitchFamily="34" charset="0"/>
              <a:buChar char="•"/>
            </a:pPr>
            <a:r>
              <a:rPr lang="en-US" dirty="0"/>
              <a:t>The limits of such occlusions are identified by tracing 2D rays (marked in black). By considering all the particular intersection ranges we obtain the weights</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32</a:t>
            </a:fld>
            <a:endParaRPr lang="en-US" sz="1400" b="0" strike="noStrike" spc="-1">
              <a:latin typeface="Times New Roman"/>
            </a:endParaRPr>
          </a:p>
        </p:txBody>
      </p:sp>
    </p:spTree>
    <p:extLst>
      <p:ext uri="{BB962C8B-B14F-4D97-AF65-F5344CB8AC3E}">
        <p14:creationId xmlns:p14="http://schemas.microsoft.com/office/powerpoint/2010/main" val="3169701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sz="1200" dirty="0"/>
              <a:t>Local weights are computed from the corresponding </a:t>
            </a:r>
            <a:r>
              <a:rPr lang="en-US" sz="1200" b="1" dirty="0"/>
              <a:t>projected areas </a:t>
            </a:r>
            <a:r>
              <a:rPr lang="en-US" sz="1200" b="0" dirty="0"/>
              <a:t>from the barb (click), proximal barbule (click) and distal barbule (click)</a:t>
            </a:r>
            <a:endParaRPr lang="en-US" sz="1200" b="1"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33</a:t>
            </a:fld>
            <a:endParaRPr lang="en-US" sz="1400" b="0" strike="noStrike" spc="-1">
              <a:latin typeface="Times New Roman"/>
            </a:endParaRPr>
          </a:p>
        </p:txBody>
      </p:sp>
    </p:spTree>
    <p:extLst>
      <p:ext uri="{BB962C8B-B14F-4D97-AF65-F5344CB8AC3E}">
        <p14:creationId xmlns:p14="http://schemas.microsoft.com/office/powerpoint/2010/main" val="3637469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sz="1200" dirty="0"/>
              <a:t>Local weights are computed from the corresponding </a:t>
            </a:r>
            <a:r>
              <a:rPr lang="en-US" sz="1200" b="1" dirty="0"/>
              <a:t>projected areas </a:t>
            </a:r>
            <a:r>
              <a:rPr lang="en-US" sz="1200" b="0" dirty="0"/>
              <a:t>from the barb (click), proximal barbule (click) and distal barbule (click)</a:t>
            </a:r>
            <a:endParaRPr lang="en-US" sz="1200" b="1"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34</a:t>
            </a:fld>
            <a:endParaRPr lang="en-US" sz="1400" b="0" strike="noStrike" spc="-1">
              <a:latin typeface="Times New Roman"/>
            </a:endParaRPr>
          </a:p>
        </p:txBody>
      </p:sp>
    </p:spTree>
    <p:extLst>
      <p:ext uri="{BB962C8B-B14F-4D97-AF65-F5344CB8AC3E}">
        <p14:creationId xmlns:p14="http://schemas.microsoft.com/office/powerpoint/2010/main" val="1564999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sz="1200" dirty="0"/>
              <a:t>Local weights are computed from the corresponding </a:t>
            </a:r>
            <a:r>
              <a:rPr lang="en-US" sz="1200" b="1" dirty="0"/>
              <a:t>projected areas </a:t>
            </a:r>
            <a:r>
              <a:rPr lang="en-US" sz="1200" b="0" dirty="0"/>
              <a:t>from the barb (click), proximal barbule (click) and distal barbule (click)</a:t>
            </a:r>
            <a:endParaRPr lang="en-US" sz="1200" b="1"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35</a:t>
            </a:fld>
            <a:endParaRPr lang="en-US" sz="1400" b="0" strike="noStrike" spc="-1">
              <a:latin typeface="Times New Roman"/>
            </a:endParaRPr>
          </a:p>
        </p:txBody>
      </p:sp>
    </p:spTree>
    <p:extLst>
      <p:ext uri="{BB962C8B-B14F-4D97-AF65-F5344CB8AC3E}">
        <p14:creationId xmlns:p14="http://schemas.microsoft.com/office/powerpoint/2010/main" val="732083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Local weights are computed from the corresponding </a:t>
            </a:r>
            <a:r>
              <a:rPr lang="en-US" sz="1200" b="1" dirty="0"/>
              <a:t>projected areas </a:t>
            </a:r>
            <a:r>
              <a:rPr lang="en-US" sz="1200" b="0" dirty="0"/>
              <a:t>from the barb (click), proximal barbule (click) and distal barbule (click)</a:t>
            </a:r>
            <a:endParaRPr lang="en-US" sz="1200" b="1"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36</a:t>
            </a:fld>
            <a:endParaRPr lang="en-US" sz="1400" b="0" strike="noStrike" spc="-1">
              <a:latin typeface="Times New Roman"/>
            </a:endParaRPr>
          </a:p>
        </p:txBody>
      </p:sp>
    </p:spTree>
    <p:extLst>
      <p:ext uri="{BB962C8B-B14F-4D97-AF65-F5344CB8AC3E}">
        <p14:creationId xmlns:p14="http://schemas.microsoft.com/office/powerpoint/2010/main" val="1093616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straightforward way to compute the masking term would be stochastic by throwing random rays and count how many hit the barbules. Unfortunately, this approach leads to noisy results. \\</a:t>
            </a:r>
          </a:p>
          <a:p>
            <a:pPr marL="171450" indent="-171450">
              <a:buFont typeface="Arial" panose="020B0604020202020204" pitchFamily="34" charset="0"/>
              <a:buChar char="•"/>
            </a:pPr>
            <a:r>
              <a:rPr lang="en-US" dirty="0"/>
              <a:t>Since the barbules are elliptical fibers, then we can compute the corresponding projected areas using the analytical implicit equation of the ellipses to compute the tangent rays. </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37</a:t>
            </a:fld>
            <a:endParaRPr lang="en-US" sz="1400" b="0" strike="noStrike" spc="-1">
              <a:latin typeface="Times New Roman"/>
            </a:endParaRPr>
          </a:p>
        </p:txBody>
      </p:sp>
    </p:spTree>
    <p:extLst>
      <p:ext uri="{BB962C8B-B14F-4D97-AF65-F5344CB8AC3E}">
        <p14:creationId xmlns:p14="http://schemas.microsoft.com/office/powerpoint/2010/main" val="724198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larger the barbule separation, the larger the transmittance and small the overlapping of the projected areas as we can see in the following example where we increase the barbule separation</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38</a:t>
            </a:fld>
            <a:endParaRPr lang="en-US" sz="1400" b="0" strike="noStrike" spc="-1">
              <a:latin typeface="Times New Roman"/>
            </a:endParaRPr>
          </a:p>
        </p:txBody>
      </p:sp>
    </p:spTree>
    <p:extLst>
      <p:ext uri="{BB962C8B-B14F-4D97-AF65-F5344CB8AC3E}">
        <p14:creationId xmlns:p14="http://schemas.microsoft.com/office/powerpoint/2010/main" val="1919776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larger the barbule separation, the larger the transmittance and small the overlapping of the projected areas as we can see in the following example where we increase the barbule separation</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39</a:t>
            </a:fld>
            <a:endParaRPr lang="en-US" sz="1400" b="0" strike="noStrike" spc="-1">
              <a:latin typeface="Times New Roman"/>
            </a:endParaRPr>
          </a:p>
        </p:txBody>
      </p:sp>
    </p:spTree>
    <p:extLst>
      <p:ext uri="{BB962C8B-B14F-4D97-AF65-F5344CB8AC3E}">
        <p14:creationId xmlns:p14="http://schemas.microsoft.com/office/powerpoint/2010/main" val="2617959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consider an abstract model of this multi-scale hierarchical structure. </a:t>
            </a:r>
          </a:p>
          <a:p>
            <a:pPr marL="171450" indent="-171450">
              <a:buFont typeface="Arial" panose="020B0604020202020204" pitchFamily="34" charset="0"/>
              <a:buChar char="•"/>
            </a:pPr>
            <a:r>
              <a:rPr lang="en-US" dirty="0"/>
              <a:t>We have a feather composed of a rachis and two vanes. Each vane is a group of parallel barbs.</a:t>
            </a:r>
          </a:p>
          <a:p>
            <a:pPr marL="171450" indent="-171450">
              <a:buFont typeface="Arial" panose="020B0604020202020204" pitchFamily="34" charset="0"/>
              <a:buChar char="•"/>
            </a:pPr>
            <a:r>
              <a:rPr lang="en-US" dirty="0"/>
              <a:t>Each barb is connected with two sets of barbules called proximal and distal barbules.</a:t>
            </a:r>
          </a:p>
          <a:p>
            <a:pPr marL="171450" indent="-171450">
              <a:buFont typeface="Arial" panose="020B0604020202020204" pitchFamily="34" charset="0"/>
              <a:buChar char="•"/>
            </a:pPr>
            <a:r>
              <a:rPr lang="en-US" dirty="0"/>
              <a:t>If we take a cross section of a barb we notice a double cylindrical fiber.</a:t>
            </a:r>
          </a:p>
          <a:p>
            <a:pPr marL="171450" indent="-171450">
              <a:buFont typeface="Arial" panose="020B0604020202020204" pitchFamily="34" charset="0"/>
              <a:buChar char="•"/>
            </a:pPr>
            <a:r>
              <a:rPr lang="en-US" dirty="0"/>
              <a:t>And if we take a cross section of a barbule we can find a cylindrical fiber.</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4</a:t>
            </a:fld>
            <a:endParaRPr lang="en-US" sz="1400" b="0" strike="noStrike" spc="-1">
              <a:latin typeface="Times New Roman"/>
            </a:endParaRPr>
          </a:p>
        </p:txBody>
      </p:sp>
    </p:spTree>
    <p:extLst>
      <p:ext uri="{BB962C8B-B14F-4D97-AF65-F5344CB8AC3E}">
        <p14:creationId xmlns:p14="http://schemas.microsoft.com/office/powerpoint/2010/main" val="232240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40</a:t>
            </a:fld>
            <a:endParaRPr lang="en-US" sz="1400" b="0" strike="noStrike" spc="-1">
              <a:latin typeface="Times New Roman"/>
            </a:endParaRPr>
          </a:p>
        </p:txBody>
      </p:sp>
    </p:spTree>
    <p:extLst>
      <p:ext uri="{BB962C8B-B14F-4D97-AF65-F5344CB8AC3E}">
        <p14:creationId xmlns:p14="http://schemas.microsoft.com/office/powerpoint/2010/main" val="4120067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41</a:t>
            </a:fld>
            <a:endParaRPr lang="en-US" sz="1400" b="0" strike="noStrike" spc="-1">
              <a:latin typeface="Times New Roman"/>
            </a:endParaRPr>
          </a:p>
        </p:txBody>
      </p:sp>
    </p:spTree>
    <p:extLst>
      <p:ext uri="{BB962C8B-B14F-4D97-AF65-F5344CB8AC3E}">
        <p14:creationId xmlns:p14="http://schemas.microsoft.com/office/powerpoint/2010/main" val="1946648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42</a:t>
            </a:fld>
            <a:endParaRPr lang="en-US" sz="1400" b="0" strike="noStrike" spc="-1">
              <a:latin typeface="Times New Roman"/>
            </a:endParaRPr>
          </a:p>
        </p:txBody>
      </p:sp>
    </p:spTree>
    <p:extLst>
      <p:ext uri="{BB962C8B-B14F-4D97-AF65-F5344CB8AC3E}">
        <p14:creationId xmlns:p14="http://schemas.microsoft.com/office/powerpoint/2010/main" val="940797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43</a:t>
            </a:fld>
            <a:endParaRPr lang="en-US" sz="1400" b="0" strike="noStrike" spc="-1">
              <a:latin typeface="Times New Roman"/>
            </a:endParaRPr>
          </a:p>
        </p:txBody>
      </p:sp>
    </p:spTree>
    <p:extLst>
      <p:ext uri="{BB962C8B-B14F-4D97-AF65-F5344CB8AC3E}">
        <p14:creationId xmlns:p14="http://schemas.microsoft.com/office/powerpoint/2010/main" val="1586005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44</a:t>
            </a:fld>
            <a:endParaRPr lang="en-US" sz="1400" b="0" strike="noStrike" spc="-1">
              <a:latin typeface="Times New Roman"/>
            </a:endParaRPr>
          </a:p>
        </p:txBody>
      </p:sp>
    </p:spTree>
    <p:extLst>
      <p:ext uri="{BB962C8B-B14F-4D97-AF65-F5344CB8AC3E}">
        <p14:creationId xmlns:p14="http://schemas.microsoft.com/office/powerpoint/2010/main" val="2044616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45</a:t>
            </a:fld>
            <a:endParaRPr lang="en-US" sz="1400" b="0" strike="noStrike" spc="-1">
              <a:latin typeface="Times New Roman"/>
            </a:endParaRPr>
          </a:p>
        </p:txBody>
      </p:sp>
    </p:spTree>
    <p:extLst>
      <p:ext uri="{BB962C8B-B14F-4D97-AF65-F5344CB8AC3E}">
        <p14:creationId xmlns:p14="http://schemas.microsoft.com/office/powerpoint/2010/main" val="2244861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46</a:t>
            </a:fld>
            <a:endParaRPr lang="en-US" sz="1400" b="0" strike="noStrike" spc="-1">
              <a:latin typeface="Times New Roman"/>
            </a:endParaRPr>
          </a:p>
        </p:txBody>
      </p:sp>
    </p:spTree>
    <p:extLst>
      <p:ext uri="{BB962C8B-B14F-4D97-AF65-F5344CB8AC3E}">
        <p14:creationId xmlns:p14="http://schemas.microsoft.com/office/powerpoint/2010/main" val="7012098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47</a:t>
            </a:fld>
            <a:endParaRPr lang="en-US" sz="1400" b="0" strike="noStrike" spc="-1">
              <a:latin typeface="Times New Roman"/>
            </a:endParaRPr>
          </a:p>
        </p:txBody>
      </p:sp>
    </p:spTree>
    <p:extLst>
      <p:ext uri="{BB962C8B-B14F-4D97-AF65-F5344CB8AC3E}">
        <p14:creationId xmlns:p14="http://schemas.microsoft.com/office/powerpoint/2010/main" val="32877771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Our model assumes far-field rendering of feathers, and thus is not able to capture the high frequency details of visible barbs, which are naturally handled by curve-based methods, which in the far field suffer aliasing. Extending our method to near-field appearance would require more sophisticated authored.</a:t>
            </a:r>
          </a:p>
          <a:p>
            <a:pPr marL="171450" indent="-171450">
              <a:buFont typeface="Arial" panose="020B0604020202020204" pitchFamily="34" charset="0"/>
              <a:buChar char="•"/>
            </a:pPr>
            <a:r>
              <a:rPr lang="en-US" dirty="0"/>
              <a:t>To simplify our BSDF we decided to omit the shadowing term, which intuitively has little effect in natural lighting conditions. This allows us to use a far-field integration of the BCSDF, instead of requiring integrating both the input and outgoing visible surfaces of the fibers, at the cost of removing some physical plausibility.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Our model omits important wave optical behavior, except for the structural coloration of the medulla, which we approximate as a diffuse reflection. Other effects such as the iridescence due to the grating-like structure of barbs and barbules, or the thin-film-like structure in barbules [HMC∗22] is omitted. Incorporating these effects, as well as a more principled definition of the medulla’s diffuse structural coloration is an interesting avenue for future work.</a:t>
            </a:r>
          </a:p>
          <a:p>
            <a:pPr marL="171450" indent="-171450">
              <a:buFont typeface="Arial" panose="020B0604020202020204" pitchFamily="34" charset="0"/>
              <a:buChar char="•"/>
            </a:pPr>
            <a:r>
              <a:rPr lang="en-US" dirty="0"/>
              <a:t>Photographs:</a:t>
            </a:r>
          </a:p>
          <a:p>
            <a:pPr marL="628650" lvl="1" indent="-171450">
              <a:buFont typeface="Arial" panose="020B0604020202020204" pitchFamily="34" charset="0"/>
              <a:buChar char="•"/>
            </a:pPr>
            <a:r>
              <a:rPr lang="en-US" dirty="0"/>
              <a:t>Peacock feather: https://pixabay.com/photos/peacock-feather-feather-1213066/</a:t>
            </a:r>
          </a:p>
          <a:p>
            <a:pPr marL="628650" lvl="1" indent="-171450">
              <a:buFont typeface="Arial" panose="020B0604020202020204" pitchFamily="34" charset="0"/>
              <a:buChar char="•"/>
            </a:pPr>
            <a:r>
              <a:rPr lang="en-US" dirty="0"/>
              <a:t>A rifle bird: https://academy.allaboutbirds.org/bird_biology-magnificent_riflebird_bird_of_paradise_iridescent_feather/ </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48</a:t>
            </a:fld>
            <a:endParaRPr lang="en-US" sz="1400" b="0" strike="noStrike" spc="-1">
              <a:latin typeface="Times New Roman"/>
            </a:endParaRPr>
          </a:p>
        </p:txBody>
      </p:sp>
    </p:spTree>
    <p:extLst>
      <p:ext uri="{BB962C8B-B14F-4D97-AF65-F5344CB8AC3E}">
        <p14:creationId xmlns:p14="http://schemas.microsoft.com/office/powerpoint/2010/main" val="1830313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49</a:t>
            </a:fld>
            <a:endParaRPr lang="en-US" sz="1400" b="0" strike="noStrike" spc="-1">
              <a:latin typeface="Times New Roman"/>
            </a:endParaRPr>
          </a:p>
        </p:txBody>
      </p:sp>
    </p:spTree>
    <p:extLst>
      <p:ext uri="{BB962C8B-B14F-4D97-AF65-F5344CB8AC3E}">
        <p14:creationId xmlns:p14="http://schemas.microsoft.com/office/powerpoint/2010/main" val="3328875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two main type of feathers. </a:t>
            </a:r>
          </a:p>
          <a:p>
            <a:pPr marL="171450" indent="-171450">
              <a:buFont typeface="Arial" panose="020B0604020202020204" pitchFamily="34" charset="0"/>
              <a:buChar char="•"/>
            </a:pPr>
            <a:r>
              <a:rPr lang="en-US" dirty="0"/>
              <a:t>Pennaceous feathers are stiff and mostly flat, where microscopic hooks on the barbules interlock the barbs to form a wind and waterproof structure that allows birds to fly and stay dry</a:t>
            </a:r>
          </a:p>
          <a:p>
            <a:pPr marL="171450" indent="-171450">
              <a:buFont typeface="Arial" panose="020B0604020202020204" pitchFamily="34" charset="0"/>
              <a:buChar char="•"/>
            </a:pPr>
            <a:r>
              <a:rPr lang="en-US" dirty="0"/>
              <a:t>On the other hand, plumulaceous feathers have flexible barbs and relative long barbule making the feather looks fluffy.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work, we exploit the regular and flat structure of pennaceous feather with a compact surface representation</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5</a:t>
            </a:fld>
            <a:endParaRPr lang="en-US" sz="1400" b="0" strike="noStrike" spc="-1">
              <a:latin typeface="Times New Roman"/>
            </a:endParaRPr>
          </a:p>
        </p:txBody>
      </p:sp>
    </p:spTree>
    <p:extLst>
      <p:ext uri="{BB962C8B-B14F-4D97-AF65-F5344CB8AC3E}">
        <p14:creationId xmlns:p14="http://schemas.microsoft.com/office/powerpoint/2010/main" val="3192753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You can find more information on our project website by scanning the QR code or copying the url address on top. </a:t>
            </a:r>
          </a:p>
          <a:p>
            <a:pPr marL="171450" indent="-171450">
              <a:buFont typeface="Arial" panose="020B0604020202020204" pitchFamily="34" charset="0"/>
              <a:buChar char="•"/>
            </a:pPr>
            <a:r>
              <a:rPr lang="it-IT" dirty="0"/>
              <a:t>And now I am happy to answer your questions. </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50</a:t>
            </a:fld>
            <a:endParaRPr lang="en-US" sz="1400" b="0" strike="noStrike" spc="-1">
              <a:latin typeface="Times New Roman"/>
            </a:endParaRPr>
          </a:p>
        </p:txBody>
      </p:sp>
    </p:spTree>
    <p:extLst>
      <p:ext uri="{BB962C8B-B14F-4D97-AF65-F5344CB8AC3E}">
        <p14:creationId xmlns:p14="http://schemas.microsoft.com/office/powerpoint/2010/main" val="15895656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different feather types based on their structure and location on the bird’s body. </a:t>
            </a:r>
          </a:p>
          <a:p>
            <a:pPr marL="171450" indent="-171450">
              <a:buFont typeface="Arial" panose="020B0604020202020204" pitchFamily="34" charset="0"/>
              <a:buChar char="•"/>
            </a:pPr>
            <a:r>
              <a:rPr lang="en-US" dirty="0"/>
              <a:t>In this work, we focus on wing and tail feathers that are pennaceous feathers.  </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52</a:t>
            </a:fld>
            <a:endParaRPr lang="en-US" sz="1400" b="0" strike="noStrike" spc="-1">
              <a:latin typeface="Times New Roman"/>
            </a:endParaRPr>
          </a:p>
        </p:txBody>
      </p:sp>
    </p:spTree>
    <p:extLst>
      <p:ext uri="{BB962C8B-B14F-4D97-AF65-F5344CB8AC3E}">
        <p14:creationId xmlns:p14="http://schemas.microsoft.com/office/powerpoint/2010/main" val="3938543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D47C7-9A86-841C-3765-DB6577FB7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D4C8D-A340-798B-B0BB-DA827F2B7B9C}"/>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D8F0DA32-5A49-F5EF-4CCC-FCC4DB6F5797}"/>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7D87E6DB-0237-EB34-ED26-96EF9A5D8BF7}"/>
              </a:ext>
            </a:extLst>
          </p:cNvPr>
          <p:cNvSpPr>
            <a:spLocks noGrp="1"/>
          </p:cNvSpPr>
          <p:nvPr>
            <p:ph type="sldNum"/>
          </p:nvPr>
        </p:nvSpPr>
        <p:spPr/>
        <p:txBody>
          <a:bodyPr/>
          <a:lstStyle/>
          <a:p>
            <a:pPr algn="r"/>
            <a:fld id="{340F25AE-F913-4159-A845-E3F6337C93ED}" type="slidenum">
              <a:rPr lang="en-US" sz="1400" b="0" strike="noStrike" spc="-1" smtClean="0">
                <a:latin typeface="Times New Roman"/>
              </a:rPr>
              <a:t>53</a:t>
            </a:fld>
            <a:endParaRPr lang="en-US" sz="1400" b="0" strike="noStrike" spc="-1">
              <a:latin typeface="Times New Roman"/>
            </a:endParaRPr>
          </a:p>
        </p:txBody>
      </p:sp>
    </p:spTree>
    <p:extLst>
      <p:ext uri="{BB962C8B-B14F-4D97-AF65-F5344CB8AC3E}">
        <p14:creationId xmlns:p14="http://schemas.microsoft.com/office/powerpoint/2010/main" val="6040782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54</a:t>
            </a:fld>
            <a:endParaRPr lang="en-US" sz="1400" b="0" strike="noStrike" spc="-1">
              <a:latin typeface="Times New Roman"/>
            </a:endParaRPr>
          </a:p>
        </p:txBody>
      </p:sp>
    </p:spTree>
    <p:extLst>
      <p:ext uri="{BB962C8B-B14F-4D97-AF65-F5344CB8AC3E}">
        <p14:creationId xmlns:p14="http://schemas.microsoft.com/office/powerpoint/2010/main" val="37605574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55</a:t>
            </a:fld>
            <a:endParaRPr lang="en-US" sz="1400" b="0" strike="noStrike" spc="-1">
              <a:latin typeface="Times New Roman"/>
            </a:endParaRPr>
          </a:p>
        </p:txBody>
      </p:sp>
    </p:spTree>
    <p:extLst>
      <p:ext uri="{BB962C8B-B14F-4D97-AF65-F5344CB8AC3E}">
        <p14:creationId xmlns:p14="http://schemas.microsoft.com/office/powerpoint/2010/main" val="33195991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6B1B1-F9EB-4B23-23B3-2B54AA327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0615D-16E5-1C50-DC6E-1998A5E35834}"/>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296E4381-D4C9-E600-D6E0-2DB6B5C21CC7}"/>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C0EB5CEE-6AA5-3ED2-7BA3-B2E02474E6DB}"/>
              </a:ext>
            </a:extLst>
          </p:cNvPr>
          <p:cNvSpPr>
            <a:spLocks noGrp="1"/>
          </p:cNvSpPr>
          <p:nvPr>
            <p:ph type="sldNum"/>
          </p:nvPr>
        </p:nvSpPr>
        <p:spPr/>
        <p:txBody>
          <a:bodyPr/>
          <a:lstStyle/>
          <a:p>
            <a:pPr algn="r"/>
            <a:fld id="{340F25AE-F913-4159-A845-E3F6337C93ED}" type="slidenum">
              <a:rPr lang="en-US" sz="1400" b="0" strike="noStrike" spc="-1" smtClean="0">
                <a:latin typeface="Times New Roman"/>
              </a:rPr>
              <a:t>56</a:t>
            </a:fld>
            <a:endParaRPr lang="en-US" sz="1400" b="0" strike="noStrike" spc="-1">
              <a:latin typeface="Times New Roman"/>
            </a:endParaRPr>
          </a:p>
        </p:txBody>
      </p:sp>
    </p:spTree>
    <p:extLst>
      <p:ext uri="{BB962C8B-B14F-4D97-AF65-F5344CB8AC3E}">
        <p14:creationId xmlns:p14="http://schemas.microsoft.com/office/powerpoint/2010/main" val="18744804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57</a:t>
            </a:fld>
            <a:endParaRPr lang="en-US" sz="1400" b="0" strike="noStrike" spc="-1">
              <a:latin typeface="Times New Roman"/>
            </a:endParaRPr>
          </a:p>
        </p:txBody>
      </p:sp>
    </p:spTree>
    <p:extLst>
      <p:ext uri="{BB962C8B-B14F-4D97-AF65-F5344CB8AC3E}">
        <p14:creationId xmlns:p14="http://schemas.microsoft.com/office/powerpoint/2010/main" val="8966274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How many lobes do we need?  Five lobes seems to a reasonable tradeoff between accuracy and computation as we can see with the FLIP error between collecting 5 and 1000 lobes. </a:t>
            </a:r>
          </a:p>
          <a:p>
            <a:pPr marL="171450" indent="-171450">
              <a:buFont typeface="Arial" panose="020B0604020202020204" pitchFamily="34" charset="0"/>
              <a:buChar char="•"/>
            </a:pP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58</a:t>
            </a:fld>
            <a:endParaRPr lang="en-US" sz="1400" b="0" strike="noStrike" spc="-1">
              <a:latin typeface="Times New Roman"/>
            </a:endParaRPr>
          </a:p>
        </p:txBody>
      </p:sp>
    </p:spTree>
    <p:extLst>
      <p:ext uri="{BB962C8B-B14F-4D97-AF65-F5344CB8AC3E}">
        <p14:creationId xmlns:p14="http://schemas.microsoft.com/office/powerpoint/2010/main" val="1809952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59</a:t>
            </a:fld>
            <a:endParaRPr lang="en-US" sz="1400" b="0" strike="noStrike" spc="-1">
              <a:latin typeface="Times New Roman"/>
            </a:endParaRPr>
          </a:p>
        </p:txBody>
      </p:sp>
    </p:spTree>
    <p:extLst>
      <p:ext uri="{BB962C8B-B14F-4D97-AF65-F5344CB8AC3E}">
        <p14:creationId xmlns:p14="http://schemas.microsoft.com/office/powerpoint/2010/main" val="9003751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The barb eccentricity affects the final projected area as we can see in these example where we increase the minor axis of the barb cross section</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60</a:t>
            </a:fld>
            <a:endParaRPr lang="en-US" sz="1400" b="0" strike="noStrike" spc="-1">
              <a:latin typeface="Times New Roman"/>
            </a:endParaRPr>
          </a:p>
        </p:txBody>
      </p:sp>
    </p:spTree>
    <p:extLst>
      <p:ext uri="{BB962C8B-B14F-4D97-AF65-F5344CB8AC3E}">
        <p14:creationId xmlns:p14="http://schemas.microsoft.com/office/powerpoint/2010/main" val="496147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Feathers is a relatively unexplored topic, where most of the previous works have been focused on the representation and generation of the geometry. </a:t>
            </a:r>
          </a:p>
          <a:p>
            <a:pPr marL="171450" indent="-171450">
              <a:buFont typeface="Arial" panose="020B0604020202020204" pitchFamily="34" charset="0"/>
              <a:buChar char="•"/>
            </a:pPr>
            <a:r>
              <a:rPr lang="it-IT" dirty="0"/>
              <a:t>[Chen et al. 2002] procedurallly modeled feathers using a parametric L-system and textured them with a Bidirectional Texture Function (BTF).  </a:t>
            </a:r>
          </a:p>
          <a:p>
            <a:pPr marL="171450" indent="-171450">
              <a:buFont typeface="Arial" panose="020B0604020202020204" pitchFamily="34" charset="0"/>
              <a:buChar char="•"/>
            </a:pPr>
            <a:r>
              <a:rPr lang="it-IT" dirty="0"/>
              <a:t>[Baron et al. 2022] procedurally generated feathers from an images using NURBS and propose a shading model for barb and barbules.</a:t>
            </a:r>
          </a:p>
          <a:p>
            <a:pPr marL="171450" indent="-171450">
              <a:buFont typeface="Arial" panose="020B0604020202020204" pitchFamily="34" charset="0"/>
              <a:buChar char="•"/>
            </a:pPr>
            <a:r>
              <a:rPr lang="it-IT" dirty="0"/>
              <a:t>[Wuang at al. 2022] proposes a model for iridescent feathers based on thin film interference and a numerical masking term. </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6</a:t>
            </a:fld>
            <a:endParaRPr lang="en-US" sz="1400" b="0" strike="noStrike" spc="-1">
              <a:latin typeface="Times New Roman"/>
            </a:endParaRPr>
          </a:p>
        </p:txBody>
      </p:sp>
    </p:spTree>
    <p:extLst>
      <p:ext uri="{BB962C8B-B14F-4D97-AF65-F5344CB8AC3E}">
        <p14:creationId xmlns:p14="http://schemas.microsoft.com/office/powerpoint/2010/main" val="42166124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The barb eccentricity affects the final projected area as we can see in these example where we increase the minor axis of the barb cross section</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61</a:t>
            </a:fld>
            <a:endParaRPr lang="en-US" sz="1400" b="0" strike="noStrike" spc="-1">
              <a:latin typeface="Times New Roman"/>
            </a:endParaRPr>
          </a:p>
        </p:txBody>
      </p:sp>
    </p:spTree>
    <p:extLst>
      <p:ext uri="{BB962C8B-B14F-4D97-AF65-F5344CB8AC3E}">
        <p14:creationId xmlns:p14="http://schemas.microsoft.com/office/powerpoint/2010/main" val="16666894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The barb eccentricity affects the final projected area as we can see in these example where we increase the minor axis of the barb cross section</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62</a:t>
            </a:fld>
            <a:endParaRPr lang="en-US" sz="1400" b="0" strike="noStrike" spc="-1">
              <a:latin typeface="Times New Roman"/>
            </a:endParaRPr>
          </a:p>
        </p:txBody>
      </p:sp>
    </p:spTree>
    <p:extLst>
      <p:ext uri="{BB962C8B-B14F-4D97-AF65-F5344CB8AC3E}">
        <p14:creationId xmlns:p14="http://schemas.microsoft.com/office/powerpoint/2010/main" val="25962567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The barb eccentricity affects the final projected area as we can see in these example where we increase the minor axis of the barb cross section</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63</a:t>
            </a:fld>
            <a:endParaRPr lang="en-US" sz="1400" b="0" strike="noStrike" spc="-1">
              <a:latin typeface="Times New Roman"/>
            </a:endParaRPr>
          </a:p>
        </p:txBody>
      </p:sp>
    </p:spTree>
    <p:extLst>
      <p:ext uri="{BB962C8B-B14F-4D97-AF65-F5344CB8AC3E}">
        <p14:creationId xmlns:p14="http://schemas.microsoft.com/office/powerpoint/2010/main" val="666105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barbule partial transparency derived from the configuration of the barbules affects the transmitted radiance as we can see in the following examples where we increase the transparency </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64</a:t>
            </a:fld>
            <a:endParaRPr lang="en-US" sz="1400" b="0" strike="noStrike" spc="-1">
              <a:latin typeface="Times New Roman"/>
            </a:endParaRPr>
          </a:p>
        </p:txBody>
      </p:sp>
    </p:spTree>
    <p:extLst>
      <p:ext uri="{BB962C8B-B14F-4D97-AF65-F5344CB8AC3E}">
        <p14:creationId xmlns:p14="http://schemas.microsoft.com/office/powerpoint/2010/main" val="36311653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barbule partial transparency derived from the configuration of the barbules affects the transmitted radiance as we can see in the following examples where we increase the transparency </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65</a:t>
            </a:fld>
            <a:endParaRPr lang="en-US" sz="1400" b="0" strike="noStrike" spc="-1">
              <a:latin typeface="Times New Roman"/>
            </a:endParaRPr>
          </a:p>
        </p:txBody>
      </p:sp>
    </p:spTree>
    <p:extLst>
      <p:ext uri="{BB962C8B-B14F-4D97-AF65-F5344CB8AC3E}">
        <p14:creationId xmlns:p14="http://schemas.microsoft.com/office/powerpoint/2010/main" val="4698713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barbule partial transparency derived from the configuration of the barbules affects the transmitted radiance as we can see in the following examples where we increase the transparency </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66</a:t>
            </a:fld>
            <a:endParaRPr lang="en-US" sz="1400" b="0" strike="noStrike" spc="-1">
              <a:latin typeface="Times New Roman"/>
            </a:endParaRPr>
          </a:p>
        </p:txBody>
      </p:sp>
    </p:spTree>
    <p:extLst>
      <p:ext uri="{BB962C8B-B14F-4D97-AF65-F5344CB8AC3E}">
        <p14:creationId xmlns:p14="http://schemas.microsoft.com/office/powerpoint/2010/main" val="27428835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barbule partial transparency derived from the configuration of the barbules affects the transmitted radiance as we can see in the following examples where we increase the transparency </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67</a:t>
            </a:fld>
            <a:endParaRPr lang="en-US" sz="1400" b="0" strike="noStrike" spc="-1">
              <a:latin typeface="Times New Roman"/>
            </a:endParaRPr>
          </a:p>
        </p:txBody>
      </p:sp>
    </p:spTree>
    <p:extLst>
      <p:ext uri="{BB962C8B-B14F-4D97-AF65-F5344CB8AC3E}">
        <p14:creationId xmlns:p14="http://schemas.microsoft.com/office/powerpoint/2010/main" val="10956197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larger the barbule length, the larger is the projected area of the barbule as we can in the following example where we increase the barbule length</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68</a:t>
            </a:fld>
            <a:endParaRPr lang="en-US" sz="1400" b="0" strike="noStrike" spc="-1">
              <a:latin typeface="Times New Roman"/>
            </a:endParaRPr>
          </a:p>
        </p:txBody>
      </p:sp>
    </p:spTree>
    <p:extLst>
      <p:ext uri="{BB962C8B-B14F-4D97-AF65-F5344CB8AC3E}">
        <p14:creationId xmlns:p14="http://schemas.microsoft.com/office/powerpoint/2010/main" val="12887614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larger the barbule length, the larger is the projected area of the barbule as we can in the following example where we increase the barbule length</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69</a:t>
            </a:fld>
            <a:endParaRPr lang="en-US" sz="1400" b="0" strike="noStrike" spc="-1">
              <a:latin typeface="Times New Roman"/>
            </a:endParaRPr>
          </a:p>
        </p:txBody>
      </p:sp>
    </p:spTree>
    <p:extLst>
      <p:ext uri="{BB962C8B-B14F-4D97-AF65-F5344CB8AC3E}">
        <p14:creationId xmlns:p14="http://schemas.microsoft.com/office/powerpoint/2010/main" val="16199270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larger the barbule length, the larger is the projected area of the barbule as we can in the following example where we increase the barbule length</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70</a:t>
            </a:fld>
            <a:endParaRPr lang="en-US" sz="1400" b="0" strike="noStrike" spc="-1">
              <a:latin typeface="Times New Roman"/>
            </a:endParaRPr>
          </a:p>
        </p:txBody>
      </p:sp>
    </p:spTree>
    <p:extLst>
      <p:ext uri="{BB962C8B-B14F-4D97-AF65-F5344CB8AC3E}">
        <p14:creationId xmlns:p14="http://schemas.microsoft.com/office/powerpoint/2010/main" val="629206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3B77A-EC2C-09E0-F106-3C545CAA2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48B5C-CEBD-8629-07B0-92AC657D46D5}"/>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7D46D4B5-FF4C-379E-A6D8-8FFAB504EB98}"/>
              </a:ext>
            </a:extLst>
          </p:cNvPr>
          <p:cNvSpPr>
            <a:spLocks noGrp="1"/>
          </p:cNvSpPr>
          <p:nvPr>
            <p:ph type="body" idx="1"/>
          </p:nvPr>
        </p:nvSpPr>
        <p:spPr/>
        <p:txBody>
          <a:bodyPr/>
          <a:lstStyle/>
          <a:p>
            <a:pPr marL="171450" indent="-171450">
              <a:buFont typeface="Arial" panose="020B0604020202020204" pitchFamily="34" charset="0"/>
              <a:buChar char="•"/>
            </a:pPr>
            <a:r>
              <a:rPr lang="it-IT" dirty="0"/>
              <a:t>In all of these works the feather geometry up to the barb scale was represented with explicit strand-based geometry. The standard representation for hair and animal fur.</a:t>
            </a:r>
          </a:p>
          <a:p>
            <a:pPr marL="171450" indent="-171450">
              <a:buFont typeface="Arial" panose="020B0604020202020204" pitchFamily="34" charset="0"/>
              <a:buChar char="•"/>
            </a:pPr>
            <a:r>
              <a:rPr lang="it-IT" dirty="0"/>
              <a:t>Rendering a bird with a strand-based geometry can be computational expensive if we consider that in average a bird have between 3000-5000 feathers.</a:t>
            </a:r>
          </a:p>
          <a:p>
            <a:pPr marL="171450" indent="-171450">
              <a:buFont typeface="Arial" panose="020B0604020202020204" pitchFamily="34" charset="0"/>
              <a:buChar char="•"/>
            </a:pPr>
            <a:endParaRPr lang="it-IT" dirty="0"/>
          </a:p>
          <a:p>
            <a:pPr marL="171450" indent="-171450">
              <a:buFont typeface="Arial" panose="020B0604020202020204" pitchFamily="34" charset="0"/>
              <a:buChar char="•"/>
            </a:pPr>
            <a:r>
              <a:rPr lang="it-IT" dirty="0"/>
              <a:t>Details:</a:t>
            </a:r>
          </a:p>
          <a:p>
            <a:pPr marL="628650" lvl="1" indent="-171450">
              <a:buFont typeface="Arial" panose="020B0604020202020204" pitchFamily="34" charset="0"/>
              <a:buChar char="•"/>
            </a:pPr>
            <a:r>
              <a:rPr lang="en-US" dirty="0"/>
              <a:t>The number of feathers a bird has varies greatly by bird species. The smallest bird, the bee hummingbird, has only about 940 feathers. The average bird has between </a:t>
            </a:r>
            <a:r>
              <a:rPr lang="en-US" b="1" dirty="0"/>
              <a:t>3,000 and 5,000 feathers</a:t>
            </a:r>
            <a:r>
              <a:rPr lang="en-US" dirty="0"/>
              <a:t>. Most small songbirds can have between 1,500 and 3,000 feathers. The largest bird has about 30,000 feathers.</a:t>
            </a:r>
            <a:r>
              <a:rPr lang="it-IT" dirty="0"/>
              <a:t> Source: https://birddudes.com/how-many-feathers-does-a-bird-have/#:~:text=The%20number%20of%20feathers%20a%20bird%20has%20varies,feathers.%20The%20largest%20bird%20has%20about%2030%2C000%20feathers.   </a:t>
            </a:r>
          </a:p>
        </p:txBody>
      </p:sp>
      <p:sp>
        <p:nvSpPr>
          <p:cNvPr id="4" name="Slide Number Placeholder 3">
            <a:extLst>
              <a:ext uri="{FF2B5EF4-FFF2-40B4-BE49-F238E27FC236}">
                <a16:creationId xmlns:a16="http://schemas.microsoft.com/office/drawing/2014/main" id="{AF88E24A-3B5F-FBD0-D13F-BC7D2BE83014}"/>
              </a:ext>
            </a:extLst>
          </p:cNvPr>
          <p:cNvSpPr>
            <a:spLocks noGrp="1"/>
          </p:cNvSpPr>
          <p:nvPr>
            <p:ph type="sldNum"/>
          </p:nvPr>
        </p:nvSpPr>
        <p:spPr/>
        <p:txBody>
          <a:bodyPr/>
          <a:lstStyle/>
          <a:p>
            <a:pPr algn="r"/>
            <a:fld id="{340F25AE-F913-4159-A845-E3F6337C93ED}" type="slidenum">
              <a:rPr lang="en-US" sz="1400" b="0" strike="noStrike" spc="-1" smtClean="0">
                <a:latin typeface="Times New Roman"/>
              </a:rPr>
              <a:t>7</a:t>
            </a:fld>
            <a:endParaRPr lang="en-US" sz="1400" b="0" strike="noStrike" spc="-1">
              <a:latin typeface="Times New Roman"/>
            </a:endParaRPr>
          </a:p>
        </p:txBody>
      </p:sp>
    </p:spTree>
    <p:extLst>
      <p:ext uri="{BB962C8B-B14F-4D97-AF65-F5344CB8AC3E}">
        <p14:creationId xmlns:p14="http://schemas.microsoft.com/office/powerpoint/2010/main" val="22900549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barbule inclination affect the projected area of the distal and proximal barbules as we can see in this example where we increase the barbule inclination from 0 to 45 degrees</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71</a:t>
            </a:fld>
            <a:endParaRPr lang="en-US" sz="1400" b="0" strike="noStrike" spc="-1">
              <a:latin typeface="Times New Roman"/>
            </a:endParaRPr>
          </a:p>
        </p:txBody>
      </p:sp>
    </p:spTree>
    <p:extLst>
      <p:ext uri="{BB962C8B-B14F-4D97-AF65-F5344CB8AC3E}">
        <p14:creationId xmlns:p14="http://schemas.microsoft.com/office/powerpoint/2010/main" val="15199121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barbule inclination affect the projected area of the distal and proximal barbules as we can see in this example where we increase the barbule inclination from 0 to 45 degrees</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72</a:t>
            </a:fld>
            <a:endParaRPr lang="en-US" sz="1400" b="0" strike="noStrike" spc="-1">
              <a:latin typeface="Times New Roman"/>
            </a:endParaRPr>
          </a:p>
        </p:txBody>
      </p:sp>
    </p:spTree>
    <p:extLst>
      <p:ext uri="{BB962C8B-B14F-4D97-AF65-F5344CB8AC3E}">
        <p14:creationId xmlns:p14="http://schemas.microsoft.com/office/powerpoint/2010/main" val="31742483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barbule inclination affect the projected area of the distal and proximal barbules as we can see in this example where we increase the barbule inclination from 0 to 45 degrees</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73</a:t>
            </a:fld>
            <a:endParaRPr lang="en-US" sz="1400" b="0" strike="noStrike" spc="-1">
              <a:latin typeface="Times New Roman"/>
            </a:endParaRPr>
          </a:p>
        </p:txBody>
      </p:sp>
    </p:spTree>
    <p:extLst>
      <p:ext uri="{BB962C8B-B14F-4D97-AF65-F5344CB8AC3E}">
        <p14:creationId xmlns:p14="http://schemas.microsoft.com/office/powerpoint/2010/main" val="34180497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barbule inclination affect the projected area of the distal and proximal barbules as we can see in this example where we increase the barbule inclination from 0 to 45 degrees</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74</a:t>
            </a:fld>
            <a:endParaRPr lang="en-US" sz="1400" b="0" strike="noStrike" spc="-1">
              <a:latin typeface="Times New Roman"/>
            </a:endParaRPr>
          </a:p>
        </p:txBody>
      </p:sp>
    </p:spTree>
    <p:extLst>
      <p:ext uri="{BB962C8B-B14F-4D97-AF65-F5344CB8AC3E}">
        <p14:creationId xmlns:p14="http://schemas.microsoft.com/office/powerpoint/2010/main" val="35924232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Masking between two barbules at different view inclinations. Barbules (and their projected area) are marked in green. The barbule separation and traced rays are shown as yellow and black segments respectively. </a:t>
            </a:r>
          </a:p>
          <a:p>
            <a:pPr marL="171450" indent="-171450">
              <a:buFont typeface="Arial" panose="020B0604020202020204" pitchFamily="34" charset="0"/>
              <a:buChar char="•"/>
            </a:pPr>
            <a:r>
              <a:rPr lang="en-US" dirty="0"/>
              <a:t>Detail explanation</a:t>
            </a:r>
          </a:p>
          <a:p>
            <a:pPr marL="628650" lvl="1" indent="-171450">
              <a:buFont typeface="Arial" panose="020B0604020202020204" pitchFamily="34" charset="0"/>
              <a:buChar char="•"/>
            </a:pPr>
            <a:r>
              <a:rPr lang="en-US" dirty="0"/>
              <a:t>We first trace a ray from the tangent point pt1, generating two cases: If it intersects the other ellipse (70 o case) we need to intersect the ellipse’s diameter to identify pd and therefore h−.  The separation (transparency) cannot be seen (w′ bb = 1). </a:t>
            </a:r>
          </a:p>
          <a:p>
            <a:pPr marL="628650" lvl="1" indent="-171450">
              <a:buFont typeface="Arial" panose="020B0604020202020204" pitchFamily="34" charset="0"/>
              <a:buChar char="•"/>
            </a:pPr>
            <a:r>
              <a:rPr lang="en-US" dirty="0"/>
              <a:t>If it does not intersect the other ellipse (25o case) then we need to intersect the separation segment with two tangent rays. We then calculate the local barbule weight w′ bb from the projected areas abb and as.</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75</a:t>
            </a:fld>
            <a:endParaRPr lang="en-US" sz="1400" b="0" strike="noStrike" spc="-1">
              <a:latin typeface="Times New Roman"/>
            </a:endParaRPr>
          </a:p>
        </p:txBody>
      </p:sp>
    </p:spTree>
    <p:extLst>
      <p:ext uri="{BB962C8B-B14F-4D97-AF65-F5344CB8AC3E}">
        <p14:creationId xmlns:p14="http://schemas.microsoft.com/office/powerpoint/2010/main" val="37696637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The barbule eccentricity similar to barb eccentricity affects the final projected area as we can see in these example where we increase the minor axis of the barbule cross section</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76</a:t>
            </a:fld>
            <a:endParaRPr lang="en-US" sz="1400" b="0" strike="noStrike" spc="-1">
              <a:latin typeface="Times New Roman"/>
            </a:endParaRPr>
          </a:p>
        </p:txBody>
      </p:sp>
    </p:spTree>
    <p:extLst>
      <p:ext uri="{BB962C8B-B14F-4D97-AF65-F5344CB8AC3E}">
        <p14:creationId xmlns:p14="http://schemas.microsoft.com/office/powerpoint/2010/main" val="17523435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The barbule eccentricity similar to barb eccentricity affects the final projected area as we can see in these example where we increase the eccentricity</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77</a:t>
            </a:fld>
            <a:endParaRPr lang="en-US" sz="1400" b="0" strike="noStrike" spc="-1">
              <a:latin typeface="Times New Roman"/>
            </a:endParaRPr>
          </a:p>
        </p:txBody>
      </p:sp>
    </p:spTree>
    <p:extLst>
      <p:ext uri="{BB962C8B-B14F-4D97-AF65-F5344CB8AC3E}">
        <p14:creationId xmlns:p14="http://schemas.microsoft.com/office/powerpoint/2010/main" val="27042891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The barbule eccentricity similar to barb eccentricity affects the final projected area as we can see in these example where we increase the eccentricity</a:t>
            </a:r>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78</a:t>
            </a:fld>
            <a:endParaRPr lang="en-US" sz="1400" b="0" strike="noStrike" spc="-1">
              <a:latin typeface="Times New Roman"/>
            </a:endParaRPr>
          </a:p>
        </p:txBody>
      </p:sp>
    </p:spTree>
    <p:extLst>
      <p:ext uri="{BB962C8B-B14F-4D97-AF65-F5344CB8AC3E}">
        <p14:creationId xmlns:p14="http://schemas.microsoft.com/office/powerpoint/2010/main" val="36504511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how our analytical masking expression can obtain a noiseless result in a minimal fraction of the time (constant) while being accurate with respect to a fully modeled microgeometry</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79</a:t>
            </a:fld>
            <a:endParaRPr lang="en-US" sz="1400" b="0" strike="noStrike" spc="-1">
              <a:latin typeface="Times New Roman"/>
            </a:endParaRPr>
          </a:p>
        </p:txBody>
      </p:sp>
    </p:spTree>
    <p:extLst>
      <p:ext uri="{BB962C8B-B14F-4D97-AF65-F5344CB8AC3E}">
        <p14:creationId xmlns:p14="http://schemas.microsoft.com/office/powerpoint/2010/main" val="35920332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80</a:t>
            </a:fld>
            <a:endParaRPr lang="en-US" sz="1400" b="0" strike="noStrike" spc="-1">
              <a:latin typeface="Times New Roman"/>
            </a:endParaRPr>
          </a:p>
        </p:txBody>
      </p:sp>
    </p:spTree>
    <p:extLst>
      <p:ext uri="{BB962C8B-B14F-4D97-AF65-F5344CB8AC3E}">
        <p14:creationId xmlns:p14="http://schemas.microsoft.com/office/powerpoint/2010/main" val="1661362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9459D-62EE-FA90-228B-0C264D6BC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68517-62E8-57AC-4517-70BB4743A200}"/>
              </a:ext>
            </a:extLst>
          </p:cNvPr>
          <p:cNvSpPr>
            <a:spLocks noGrp="1" noRot="1" noChangeAspect="1"/>
          </p:cNvSpPr>
          <p:nvPr>
            <p:ph type="sldImg"/>
          </p:nvPr>
        </p:nvSpPr>
        <p:spPr>
          <a:xfrm>
            <a:off x="217488" y="812800"/>
            <a:ext cx="7124700" cy="4008438"/>
          </a:xfrm>
        </p:spPr>
      </p:sp>
      <p:sp>
        <p:nvSpPr>
          <p:cNvPr id="3" name="Notes Placeholder 2">
            <a:extLst>
              <a:ext uri="{FF2B5EF4-FFF2-40B4-BE49-F238E27FC236}">
                <a16:creationId xmlns:a16="http://schemas.microsoft.com/office/drawing/2014/main" id="{9688B80D-35EE-9D9B-0F84-8310DE8DF803}"/>
              </a:ext>
            </a:extLst>
          </p:cNvPr>
          <p:cNvSpPr>
            <a:spLocks noGrp="1"/>
          </p:cNvSpPr>
          <p:nvPr>
            <p:ph type="body" idx="1"/>
          </p:nvPr>
        </p:nvSpPr>
        <p:spPr/>
        <p:txBody>
          <a:bodyPr/>
          <a:lstStyle/>
          <a:p>
            <a:pPr marL="171450" indent="-171450">
              <a:buFont typeface="Arial" panose="020B0604020202020204" pitchFamily="34" charset="0"/>
              <a:buChar char="•"/>
            </a:pPr>
            <a:r>
              <a:rPr lang="it-IT" dirty="0"/>
              <a:t>Any of the previous works consider the medulla inside the barbs and the internal composition responsible for the blue and green appearance of feathers. Instead they represent barb appearance with a hair  (</a:t>
            </a:r>
            <a:r>
              <a:rPr lang="en-US" dirty="0"/>
              <a:t>Bidirectional Curve Scattering Distribution Function</a:t>
            </a:r>
            <a:r>
              <a:rPr lang="it-IT" dirty="0"/>
              <a:t>) BCSDF. </a:t>
            </a:r>
          </a:p>
          <a:p>
            <a:pPr marL="171450" indent="-171450">
              <a:buFont typeface="Arial" panose="020B0604020202020204" pitchFamily="34" charset="0"/>
              <a:buChar char="•"/>
            </a:pPr>
            <a:endParaRPr lang="it-IT" dirty="0"/>
          </a:p>
        </p:txBody>
      </p:sp>
      <p:sp>
        <p:nvSpPr>
          <p:cNvPr id="4" name="Slide Number Placeholder 3">
            <a:extLst>
              <a:ext uri="{FF2B5EF4-FFF2-40B4-BE49-F238E27FC236}">
                <a16:creationId xmlns:a16="http://schemas.microsoft.com/office/drawing/2014/main" id="{0BA2C6A7-9227-DC32-2C62-1B9252BDCADE}"/>
              </a:ext>
            </a:extLst>
          </p:cNvPr>
          <p:cNvSpPr>
            <a:spLocks noGrp="1"/>
          </p:cNvSpPr>
          <p:nvPr>
            <p:ph type="sldNum"/>
          </p:nvPr>
        </p:nvSpPr>
        <p:spPr/>
        <p:txBody>
          <a:bodyPr/>
          <a:lstStyle/>
          <a:p>
            <a:pPr algn="r"/>
            <a:fld id="{340F25AE-F913-4159-A845-E3F6337C93ED}" type="slidenum">
              <a:rPr lang="en-US" sz="1400" b="0" strike="noStrike" spc="-1" smtClean="0">
                <a:latin typeface="Times New Roman"/>
              </a:rPr>
              <a:t>8</a:t>
            </a:fld>
            <a:endParaRPr lang="en-US" sz="1400" b="0" strike="noStrike" spc="-1">
              <a:latin typeface="Times New Roman"/>
            </a:endParaRPr>
          </a:p>
        </p:txBody>
      </p:sp>
    </p:spTree>
    <p:extLst>
      <p:ext uri="{BB962C8B-B14F-4D97-AF65-F5344CB8AC3E}">
        <p14:creationId xmlns:p14="http://schemas.microsoft.com/office/powerpoint/2010/main" val="2665002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We propose a Bidiretional Scattering Distribution Function (BSDF) for pennaceous feathers. Our key contributions are: </a:t>
            </a:r>
          </a:p>
          <a:p>
            <a:pPr marL="171450" indent="-171450">
              <a:buFont typeface="Arial" panose="020B0604020202020204" pitchFamily="34" charset="0"/>
              <a:buChar char="•"/>
            </a:pPr>
            <a:r>
              <a:rPr lang="it-IT" dirty="0"/>
              <a:t>A surface-based implicit representation for barbs encoded as 2D textures,</a:t>
            </a:r>
          </a:p>
          <a:p>
            <a:pPr marL="171450" indent="-171450">
              <a:buFont typeface="Arial" panose="020B0604020202020204" pitchFamily="34" charset="0"/>
              <a:buChar char="•"/>
            </a:pPr>
            <a:r>
              <a:rPr lang="it-IT" dirty="0"/>
              <a:t>An analytical masking term for both barb and barbules occlusions. </a:t>
            </a:r>
          </a:p>
          <a:p>
            <a:pPr marL="171450" indent="-171450">
              <a:buFont typeface="Arial" panose="020B0604020202020204" pitchFamily="34" charset="0"/>
              <a:buChar char="•"/>
            </a:pPr>
            <a:r>
              <a:rPr lang="it-IT" dirty="0"/>
              <a:t>A new BCSDF to approximate non-iridescent structural colors like green and blue feathers. The inclusion of a medulla </a:t>
            </a:r>
            <a:r>
              <a:rPr lang="en-US" dirty="0"/>
              <a:t>introduces additional reflection paths, as well as diffusive reflectance lobes. </a:t>
            </a:r>
          </a:p>
          <a:p>
            <a:pPr marL="171450" indent="-171450">
              <a:buFont typeface="Arial" panose="020B0604020202020204" pitchFamily="34" charset="0"/>
              <a:buChar char="•"/>
            </a:pPr>
            <a:r>
              <a:rPr lang="en-US" dirty="0"/>
              <a:t>We show that our model produces more realistic renders than previous works and can render green and blue feathers for the first time. </a:t>
            </a:r>
            <a:endParaRPr lang="it-IT" dirty="0"/>
          </a:p>
        </p:txBody>
      </p:sp>
      <p:sp>
        <p:nvSpPr>
          <p:cNvPr id="4" name="Slide Number Placeholder 3"/>
          <p:cNvSpPr>
            <a:spLocks noGrp="1"/>
          </p:cNvSpPr>
          <p:nvPr>
            <p:ph type="sldNum"/>
          </p:nvPr>
        </p:nvSpPr>
        <p:spPr/>
        <p:txBody>
          <a:bodyPr/>
          <a:lstStyle/>
          <a:p>
            <a:pPr algn="r"/>
            <a:fld id="{340F25AE-F913-4159-A845-E3F6337C93ED}" type="slidenum">
              <a:rPr lang="en-US" sz="1400" b="0" strike="noStrike" spc="-1" smtClean="0">
                <a:latin typeface="Times New Roman"/>
              </a:rPr>
              <a:t>9</a:t>
            </a:fld>
            <a:endParaRPr lang="en-US" sz="1400" b="0" strike="noStrike" spc="-1">
              <a:latin typeface="Times New Roman"/>
            </a:endParaRPr>
          </a:p>
        </p:txBody>
      </p:sp>
    </p:spTree>
    <p:extLst>
      <p:ext uri="{BB962C8B-B14F-4D97-AF65-F5344CB8AC3E}">
        <p14:creationId xmlns:p14="http://schemas.microsoft.com/office/powerpoint/2010/main" val="298784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14F95-66A7-2EB9-EF55-6309798719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D8F89CB8-1758-5CEA-680E-2DEB2A399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D245A1B6-E401-419A-AEA5-41FC51384FF2}"/>
              </a:ext>
            </a:extLst>
          </p:cNvPr>
          <p:cNvSpPr>
            <a:spLocks noGrp="1"/>
          </p:cNvSpPr>
          <p:nvPr>
            <p:ph type="dt" sz="half" idx="10"/>
          </p:nvPr>
        </p:nvSpPr>
        <p:spPr/>
        <p:txBody>
          <a:bodyPr/>
          <a:lstStyle/>
          <a:p>
            <a:endParaRPr lang="it-IT"/>
          </a:p>
        </p:txBody>
      </p:sp>
      <p:sp>
        <p:nvSpPr>
          <p:cNvPr id="5" name="Footer Placeholder 4">
            <a:extLst>
              <a:ext uri="{FF2B5EF4-FFF2-40B4-BE49-F238E27FC236}">
                <a16:creationId xmlns:a16="http://schemas.microsoft.com/office/drawing/2014/main" id="{7EE5C245-2ADC-C118-ABA6-967B7E5E0A34}"/>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BC3EB39-226D-C9D7-EB74-68DF1E3F2BE1}"/>
              </a:ext>
            </a:extLst>
          </p:cNvPr>
          <p:cNvSpPr>
            <a:spLocks noGrp="1"/>
          </p:cNvSpPr>
          <p:nvPr>
            <p:ph type="sldNum" sz="quarter" idx="12"/>
          </p:nvPr>
        </p:nvSpPr>
        <p:spPr/>
        <p:txBody>
          <a:bodyPr/>
          <a:lstStyle/>
          <a:p>
            <a:fld id="{4CF25C10-F8B2-4F64-9F86-73237AEF6D52}" type="slidenum">
              <a:rPr lang="it-IT" smtClean="0"/>
              <a:t>‹#›</a:t>
            </a:fld>
            <a:endParaRPr lang="it-IT"/>
          </a:p>
        </p:txBody>
      </p:sp>
    </p:spTree>
    <p:extLst>
      <p:ext uri="{BB962C8B-B14F-4D97-AF65-F5344CB8AC3E}">
        <p14:creationId xmlns:p14="http://schemas.microsoft.com/office/powerpoint/2010/main" val="2666932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7424-AD51-616E-E56F-2C07AB05AD24}"/>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84E52692-9B64-CEC3-0655-54C959830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0249C7D-5C8D-1024-FA6C-A99B524584A5}"/>
              </a:ext>
            </a:extLst>
          </p:cNvPr>
          <p:cNvSpPr>
            <a:spLocks noGrp="1"/>
          </p:cNvSpPr>
          <p:nvPr>
            <p:ph type="dt" sz="half" idx="10"/>
          </p:nvPr>
        </p:nvSpPr>
        <p:spPr/>
        <p:txBody>
          <a:bodyPr/>
          <a:lstStyle/>
          <a:p>
            <a:endParaRPr lang="it-IT"/>
          </a:p>
        </p:txBody>
      </p:sp>
      <p:sp>
        <p:nvSpPr>
          <p:cNvPr id="5" name="Footer Placeholder 4">
            <a:extLst>
              <a:ext uri="{FF2B5EF4-FFF2-40B4-BE49-F238E27FC236}">
                <a16:creationId xmlns:a16="http://schemas.microsoft.com/office/drawing/2014/main" id="{4EFA4A2B-A19E-BB2A-C4C0-95A0D2B6916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D8A7605-5A2D-41F2-ADE9-181CA27B0A52}"/>
              </a:ext>
            </a:extLst>
          </p:cNvPr>
          <p:cNvSpPr>
            <a:spLocks noGrp="1"/>
          </p:cNvSpPr>
          <p:nvPr>
            <p:ph type="sldNum" sz="quarter" idx="12"/>
          </p:nvPr>
        </p:nvSpPr>
        <p:spPr/>
        <p:txBody>
          <a:bodyPr/>
          <a:lstStyle/>
          <a:p>
            <a:fld id="{4CF25C10-F8B2-4F64-9F86-73237AEF6D52}" type="slidenum">
              <a:rPr lang="it-IT" smtClean="0"/>
              <a:t>‹#›</a:t>
            </a:fld>
            <a:endParaRPr lang="it-IT"/>
          </a:p>
        </p:txBody>
      </p:sp>
    </p:spTree>
    <p:extLst>
      <p:ext uri="{BB962C8B-B14F-4D97-AF65-F5344CB8AC3E}">
        <p14:creationId xmlns:p14="http://schemas.microsoft.com/office/powerpoint/2010/main" val="814095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342C8-5258-5007-CC38-F8201B1312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40A81025-C2B5-F914-7852-D7E920E29F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FCA55B7-04B5-875B-ECAE-62DBC6755232}"/>
              </a:ext>
            </a:extLst>
          </p:cNvPr>
          <p:cNvSpPr>
            <a:spLocks noGrp="1"/>
          </p:cNvSpPr>
          <p:nvPr>
            <p:ph type="dt" sz="half" idx="10"/>
          </p:nvPr>
        </p:nvSpPr>
        <p:spPr/>
        <p:txBody>
          <a:bodyPr/>
          <a:lstStyle/>
          <a:p>
            <a:endParaRPr lang="it-IT"/>
          </a:p>
        </p:txBody>
      </p:sp>
      <p:sp>
        <p:nvSpPr>
          <p:cNvPr id="5" name="Footer Placeholder 4">
            <a:extLst>
              <a:ext uri="{FF2B5EF4-FFF2-40B4-BE49-F238E27FC236}">
                <a16:creationId xmlns:a16="http://schemas.microsoft.com/office/drawing/2014/main" id="{01AEAB30-D8B8-D9C2-E75F-335AFEEEBCCB}"/>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B101FAF-D24B-8336-940D-18B028FA5842}"/>
              </a:ext>
            </a:extLst>
          </p:cNvPr>
          <p:cNvSpPr>
            <a:spLocks noGrp="1"/>
          </p:cNvSpPr>
          <p:nvPr>
            <p:ph type="sldNum" sz="quarter" idx="12"/>
          </p:nvPr>
        </p:nvSpPr>
        <p:spPr/>
        <p:txBody>
          <a:bodyPr/>
          <a:lstStyle/>
          <a:p>
            <a:fld id="{4CF25C10-F8B2-4F64-9F86-73237AEF6D52}" type="slidenum">
              <a:rPr lang="it-IT" smtClean="0"/>
              <a:t>‹#›</a:t>
            </a:fld>
            <a:endParaRPr lang="it-IT"/>
          </a:p>
        </p:txBody>
      </p:sp>
    </p:spTree>
    <p:extLst>
      <p:ext uri="{BB962C8B-B14F-4D97-AF65-F5344CB8AC3E}">
        <p14:creationId xmlns:p14="http://schemas.microsoft.com/office/powerpoint/2010/main" val="172484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532A-FA36-0AE5-7FD5-CC93A60216F3}"/>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05C4362A-685D-3143-D63B-74B5B288F0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576E171-5268-2268-9861-1DEBD0BDAC2C}"/>
              </a:ext>
            </a:extLst>
          </p:cNvPr>
          <p:cNvSpPr>
            <a:spLocks noGrp="1"/>
          </p:cNvSpPr>
          <p:nvPr>
            <p:ph type="dt" sz="half" idx="10"/>
          </p:nvPr>
        </p:nvSpPr>
        <p:spPr/>
        <p:txBody>
          <a:bodyPr/>
          <a:lstStyle/>
          <a:p>
            <a:endParaRPr lang="it-IT"/>
          </a:p>
        </p:txBody>
      </p:sp>
      <p:sp>
        <p:nvSpPr>
          <p:cNvPr id="5" name="Footer Placeholder 4">
            <a:extLst>
              <a:ext uri="{FF2B5EF4-FFF2-40B4-BE49-F238E27FC236}">
                <a16:creationId xmlns:a16="http://schemas.microsoft.com/office/drawing/2014/main" id="{FF9839EE-0112-F549-75EA-580B2C71A8D7}"/>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482C9A7-B00C-7279-26D1-491DFCE17D91}"/>
              </a:ext>
            </a:extLst>
          </p:cNvPr>
          <p:cNvSpPr>
            <a:spLocks noGrp="1"/>
          </p:cNvSpPr>
          <p:nvPr>
            <p:ph type="sldNum" sz="quarter" idx="12"/>
          </p:nvPr>
        </p:nvSpPr>
        <p:spPr/>
        <p:txBody>
          <a:bodyPr/>
          <a:lstStyle/>
          <a:p>
            <a:fld id="{4CF25C10-F8B2-4F64-9F86-73237AEF6D52}" type="slidenum">
              <a:rPr lang="it-IT" smtClean="0"/>
              <a:t>‹#›</a:t>
            </a:fld>
            <a:endParaRPr lang="it-IT"/>
          </a:p>
        </p:txBody>
      </p:sp>
    </p:spTree>
    <p:extLst>
      <p:ext uri="{BB962C8B-B14F-4D97-AF65-F5344CB8AC3E}">
        <p14:creationId xmlns:p14="http://schemas.microsoft.com/office/powerpoint/2010/main" val="3749678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A59B-8E78-3A6E-0C52-E2840C3C8B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CCC309A9-75FB-9656-47B2-712D77E1B3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2F61D4-B0B3-3461-B19F-1BFA20A2409C}"/>
              </a:ext>
            </a:extLst>
          </p:cNvPr>
          <p:cNvSpPr>
            <a:spLocks noGrp="1"/>
          </p:cNvSpPr>
          <p:nvPr>
            <p:ph type="dt" sz="half" idx="10"/>
          </p:nvPr>
        </p:nvSpPr>
        <p:spPr/>
        <p:txBody>
          <a:bodyPr/>
          <a:lstStyle/>
          <a:p>
            <a:endParaRPr lang="it-IT"/>
          </a:p>
        </p:txBody>
      </p:sp>
      <p:sp>
        <p:nvSpPr>
          <p:cNvPr id="5" name="Footer Placeholder 4">
            <a:extLst>
              <a:ext uri="{FF2B5EF4-FFF2-40B4-BE49-F238E27FC236}">
                <a16:creationId xmlns:a16="http://schemas.microsoft.com/office/drawing/2014/main" id="{DB551146-CBA0-0861-86F5-C4084F8F6C2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C04F812-8DB7-646B-5997-FA6A596A3006}"/>
              </a:ext>
            </a:extLst>
          </p:cNvPr>
          <p:cNvSpPr>
            <a:spLocks noGrp="1"/>
          </p:cNvSpPr>
          <p:nvPr>
            <p:ph type="sldNum" sz="quarter" idx="12"/>
          </p:nvPr>
        </p:nvSpPr>
        <p:spPr/>
        <p:txBody>
          <a:bodyPr/>
          <a:lstStyle/>
          <a:p>
            <a:fld id="{4CF25C10-F8B2-4F64-9F86-73237AEF6D52}" type="slidenum">
              <a:rPr lang="it-IT" smtClean="0"/>
              <a:t>‹#›</a:t>
            </a:fld>
            <a:endParaRPr lang="it-IT"/>
          </a:p>
        </p:txBody>
      </p:sp>
    </p:spTree>
    <p:extLst>
      <p:ext uri="{BB962C8B-B14F-4D97-AF65-F5344CB8AC3E}">
        <p14:creationId xmlns:p14="http://schemas.microsoft.com/office/powerpoint/2010/main" val="714665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9EB8-1A10-08B5-7D4C-2275B115ADC0}"/>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BD614414-FCC2-DD50-0A0F-2578C4C672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881710A0-AEC6-2C39-3FA1-EE219A83F8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EB7F2BED-50F8-7F96-70EB-5B0586FCA9BB}"/>
              </a:ext>
            </a:extLst>
          </p:cNvPr>
          <p:cNvSpPr>
            <a:spLocks noGrp="1"/>
          </p:cNvSpPr>
          <p:nvPr>
            <p:ph type="dt" sz="half" idx="10"/>
          </p:nvPr>
        </p:nvSpPr>
        <p:spPr/>
        <p:txBody>
          <a:bodyPr/>
          <a:lstStyle/>
          <a:p>
            <a:endParaRPr lang="it-IT"/>
          </a:p>
        </p:txBody>
      </p:sp>
      <p:sp>
        <p:nvSpPr>
          <p:cNvPr id="6" name="Footer Placeholder 5">
            <a:extLst>
              <a:ext uri="{FF2B5EF4-FFF2-40B4-BE49-F238E27FC236}">
                <a16:creationId xmlns:a16="http://schemas.microsoft.com/office/drawing/2014/main" id="{CD26346A-EEB9-2095-3490-045EC013454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52E95554-2DF8-02C5-BFAF-6D444A9689B5}"/>
              </a:ext>
            </a:extLst>
          </p:cNvPr>
          <p:cNvSpPr>
            <a:spLocks noGrp="1"/>
          </p:cNvSpPr>
          <p:nvPr>
            <p:ph type="sldNum" sz="quarter" idx="12"/>
          </p:nvPr>
        </p:nvSpPr>
        <p:spPr/>
        <p:txBody>
          <a:bodyPr/>
          <a:lstStyle/>
          <a:p>
            <a:fld id="{4CF25C10-F8B2-4F64-9F86-73237AEF6D52}" type="slidenum">
              <a:rPr lang="it-IT" smtClean="0"/>
              <a:t>‹#›</a:t>
            </a:fld>
            <a:endParaRPr lang="it-IT"/>
          </a:p>
        </p:txBody>
      </p:sp>
    </p:spTree>
    <p:extLst>
      <p:ext uri="{BB962C8B-B14F-4D97-AF65-F5344CB8AC3E}">
        <p14:creationId xmlns:p14="http://schemas.microsoft.com/office/powerpoint/2010/main" val="1424412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5CF9-438D-F55C-C633-0885F867F59F}"/>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C90D332-9221-6700-684B-82242DBF82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514F28-2299-165E-1B5F-B391E7590F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71DD68DC-023D-D07C-DA89-BC417AB339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032B-179C-4DB2-558E-9CB07A2AAA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EAF9A0AF-4DF2-C835-3567-7AB6C1313A66}"/>
              </a:ext>
            </a:extLst>
          </p:cNvPr>
          <p:cNvSpPr>
            <a:spLocks noGrp="1"/>
          </p:cNvSpPr>
          <p:nvPr>
            <p:ph type="dt" sz="half" idx="10"/>
          </p:nvPr>
        </p:nvSpPr>
        <p:spPr/>
        <p:txBody>
          <a:bodyPr/>
          <a:lstStyle/>
          <a:p>
            <a:endParaRPr lang="it-IT"/>
          </a:p>
        </p:txBody>
      </p:sp>
      <p:sp>
        <p:nvSpPr>
          <p:cNvPr id="8" name="Footer Placeholder 7">
            <a:extLst>
              <a:ext uri="{FF2B5EF4-FFF2-40B4-BE49-F238E27FC236}">
                <a16:creationId xmlns:a16="http://schemas.microsoft.com/office/drawing/2014/main" id="{9FBEB7B0-CD06-7F99-E646-4068FBAB37EA}"/>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AEA93C13-F15B-D8DE-37A2-C6B83E736FFF}"/>
              </a:ext>
            </a:extLst>
          </p:cNvPr>
          <p:cNvSpPr>
            <a:spLocks noGrp="1"/>
          </p:cNvSpPr>
          <p:nvPr>
            <p:ph type="sldNum" sz="quarter" idx="12"/>
          </p:nvPr>
        </p:nvSpPr>
        <p:spPr/>
        <p:txBody>
          <a:bodyPr/>
          <a:lstStyle/>
          <a:p>
            <a:fld id="{4CF25C10-F8B2-4F64-9F86-73237AEF6D52}" type="slidenum">
              <a:rPr lang="it-IT" smtClean="0"/>
              <a:t>‹#›</a:t>
            </a:fld>
            <a:endParaRPr lang="it-IT"/>
          </a:p>
        </p:txBody>
      </p:sp>
    </p:spTree>
    <p:extLst>
      <p:ext uri="{BB962C8B-B14F-4D97-AF65-F5344CB8AC3E}">
        <p14:creationId xmlns:p14="http://schemas.microsoft.com/office/powerpoint/2010/main" val="2044389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2D21-BFE8-88C0-2C8F-3EF9A0F43EC3}"/>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252C5696-3C11-39E7-0CA4-5D90695CB0C6}"/>
              </a:ext>
            </a:extLst>
          </p:cNvPr>
          <p:cNvSpPr>
            <a:spLocks noGrp="1"/>
          </p:cNvSpPr>
          <p:nvPr>
            <p:ph type="dt" sz="half" idx="10"/>
          </p:nvPr>
        </p:nvSpPr>
        <p:spPr/>
        <p:txBody>
          <a:bodyPr/>
          <a:lstStyle/>
          <a:p>
            <a:endParaRPr lang="it-IT"/>
          </a:p>
        </p:txBody>
      </p:sp>
      <p:sp>
        <p:nvSpPr>
          <p:cNvPr id="4" name="Footer Placeholder 3">
            <a:extLst>
              <a:ext uri="{FF2B5EF4-FFF2-40B4-BE49-F238E27FC236}">
                <a16:creationId xmlns:a16="http://schemas.microsoft.com/office/drawing/2014/main" id="{77786573-3AF9-5E3F-6799-D54A642F96BE}"/>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79A4C66E-D7C9-A8C8-E8E7-9322EC85CD3E}"/>
              </a:ext>
            </a:extLst>
          </p:cNvPr>
          <p:cNvSpPr>
            <a:spLocks noGrp="1"/>
          </p:cNvSpPr>
          <p:nvPr>
            <p:ph type="sldNum" sz="quarter" idx="12"/>
          </p:nvPr>
        </p:nvSpPr>
        <p:spPr/>
        <p:txBody>
          <a:bodyPr/>
          <a:lstStyle/>
          <a:p>
            <a:fld id="{4CF25C10-F8B2-4F64-9F86-73237AEF6D52}" type="slidenum">
              <a:rPr lang="it-IT" smtClean="0"/>
              <a:t>‹#›</a:t>
            </a:fld>
            <a:endParaRPr lang="it-IT"/>
          </a:p>
        </p:txBody>
      </p:sp>
      <p:sp>
        <p:nvSpPr>
          <p:cNvPr id="6" name="TextShape 1">
            <a:extLst>
              <a:ext uri="{FF2B5EF4-FFF2-40B4-BE49-F238E27FC236}">
                <a16:creationId xmlns:a16="http://schemas.microsoft.com/office/drawing/2014/main" id="{37A47880-5379-7E10-5FB5-AF6936097484}"/>
              </a:ext>
            </a:extLst>
          </p:cNvPr>
          <p:cNvSpPr txBox="1"/>
          <p:nvPr userDrawn="1"/>
        </p:nvSpPr>
        <p:spPr>
          <a:xfrm>
            <a:off x="838080" y="1505951"/>
            <a:ext cx="10515240" cy="35640"/>
          </a:xfrm>
          <a:prstGeom prst="rect">
            <a:avLst/>
          </a:prstGeom>
          <a:solidFill>
            <a:srgbClr val="3D75FF"/>
          </a:solidFill>
          <a:ln>
            <a:noFill/>
          </a:ln>
        </p:spPr>
        <p:txBody>
          <a:bodyPr lIns="90000" tIns="45000" rIns="90000" bIns="45000">
            <a:noAutofit/>
          </a:bodyPr>
          <a:lstStyle/>
          <a:p>
            <a:endParaRPr lang="en-CY" sz="2800" b="0" strike="noStrike" spc="-1">
              <a:solidFill>
                <a:srgbClr val="000000"/>
              </a:solidFill>
              <a:latin typeface="Calibri"/>
            </a:endParaRPr>
          </a:p>
        </p:txBody>
      </p:sp>
    </p:spTree>
    <p:extLst>
      <p:ext uri="{BB962C8B-B14F-4D97-AF65-F5344CB8AC3E}">
        <p14:creationId xmlns:p14="http://schemas.microsoft.com/office/powerpoint/2010/main" val="731822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D4984F-4559-310C-562E-9233EB2E94AC}"/>
              </a:ext>
            </a:extLst>
          </p:cNvPr>
          <p:cNvSpPr>
            <a:spLocks noGrp="1"/>
          </p:cNvSpPr>
          <p:nvPr>
            <p:ph type="dt" sz="half" idx="10"/>
          </p:nvPr>
        </p:nvSpPr>
        <p:spPr/>
        <p:txBody>
          <a:bodyPr/>
          <a:lstStyle/>
          <a:p>
            <a:endParaRPr lang="it-IT"/>
          </a:p>
        </p:txBody>
      </p:sp>
      <p:sp>
        <p:nvSpPr>
          <p:cNvPr id="3" name="Footer Placeholder 2">
            <a:extLst>
              <a:ext uri="{FF2B5EF4-FFF2-40B4-BE49-F238E27FC236}">
                <a16:creationId xmlns:a16="http://schemas.microsoft.com/office/drawing/2014/main" id="{3710D5A9-E2E2-7496-56C8-68E5BC4043BC}"/>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BDB7CD81-3E8D-6685-BEBB-8DD3A6130434}"/>
              </a:ext>
            </a:extLst>
          </p:cNvPr>
          <p:cNvSpPr>
            <a:spLocks noGrp="1"/>
          </p:cNvSpPr>
          <p:nvPr>
            <p:ph type="sldNum" sz="quarter" idx="12"/>
          </p:nvPr>
        </p:nvSpPr>
        <p:spPr/>
        <p:txBody>
          <a:bodyPr/>
          <a:lstStyle/>
          <a:p>
            <a:fld id="{4CF25C10-F8B2-4F64-9F86-73237AEF6D52}" type="slidenum">
              <a:rPr lang="it-IT" smtClean="0"/>
              <a:t>‹#›</a:t>
            </a:fld>
            <a:endParaRPr lang="it-IT"/>
          </a:p>
        </p:txBody>
      </p:sp>
    </p:spTree>
    <p:extLst>
      <p:ext uri="{BB962C8B-B14F-4D97-AF65-F5344CB8AC3E}">
        <p14:creationId xmlns:p14="http://schemas.microsoft.com/office/powerpoint/2010/main" val="3381713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8A9F8-8514-3898-1199-609430B208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3612B627-1278-0BD4-A87B-D8E4B2254C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E93CB715-C706-D412-633C-5030CE68F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FB9AA5-E29F-3FB9-51A5-717BC6BB82DE}"/>
              </a:ext>
            </a:extLst>
          </p:cNvPr>
          <p:cNvSpPr>
            <a:spLocks noGrp="1"/>
          </p:cNvSpPr>
          <p:nvPr>
            <p:ph type="dt" sz="half" idx="10"/>
          </p:nvPr>
        </p:nvSpPr>
        <p:spPr/>
        <p:txBody>
          <a:bodyPr/>
          <a:lstStyle/>
          <a:p>
            <a:endParaRPr lang="it-IT"/>
          </a:p>
        </p:txBody>
      </p:sp>
      <p:sp>
        <p:nvSpPr>
          <p:cNvPr id="6" name="Footer Placeholder 5">
            <a:extLst>
              <a:ext uri="{FF2B5EF4-FFF2-40B4-BE49-F238E27FC236}">
                <a16:creationId xmlns:a16="http://schemas.microsoft.com/office/drawing/2014/main" id="{00C43F80-D3F9-B924-A3E2-5D19041A995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9697AB3-96E5-8E19-570A-E4580185428F}"/>
              </a:ext>
            </a:extLst>
          </p:cNvPr>
          <p:cNvSpPr>
            <a:spLocks noGrp="1"/>
          </p:cNvSpPr>
          <p:nvPr>
            <p:ph type="sldNum" sz="quarter" idx="12"/>
          </p:nvPr>
        </p:nvSpPr>
        <p:spPr/>
        <p:txBody>
          <a:bodyPr/>
          <a:lstStyle/>
          <a:p>
            <a:fld id="{4CF25C10-F8B2-4F64-9F86-73237AEF6D52}" type="slidenum">
              <a:rPr lang="it-IT" smtClean="0"/>
              <a:t>‹#›</a:t>
            </a:fld>
            <a:endParaRPr lang="it-IT"/>
          </a:p>
        </p:txBody>
      </p:sp>
    </p:spTree>
    <p:extLst>
      <p:ext uri="{BB962C8B-B14F-4D97-AF65-F5344CB8AC3E}">
        <p14:creationId xmlns:p14="http://schemas.microsoft.com/office/powerpoint/2010/main" val="3353815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627EA-65EB-91EC-ACAF-7EC74236D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2FE239DE-6C13-E6FC-D1BE-114A521DDA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63C7527F-6304-2D49-3EA7-3C0A7FFE7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281705-2B68-D6FC-06CD-070338F9B37E}"/>
              </a:ext>
            </a:extLst>
          </p:cNvPr>
          <p:cNvSpPr>
            <a:spLocks noGrp="1"/>
          </p:cNvSpPr>
          <p:nvPr>
            <p:ph type="dt" sz="half" idx="10"/>
          </p:nvPr>
        </p:nvSpPr>
        <p:spPr/>
        <p:txBody>
          <a:bodyPr/>
          <a:lstStyle/>
          <a:p>
            <a:endParaRPr lang="it-IT"/>
          </a:p>
        </p:txBody>
      </p:sp>
      <p:sp>
        <p:nvSpPr>
          <p:cNvPr id="6" name="Footer Placeholder 5">
            <a:extLst>
              <a:ext uri="{FF2B5EF4-FFF2-40B4-BE49-F238E27FC236}">
                <a16:creationId xmlns:a16="http://schemas.microsoft.com/office/drawing/2014/main" id="{449A081D-AF1A-DAB3-1903-CAC77CBA3813}"/>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24666D14-E087-4280-9E89-E8222156ACF4}"/>
              </a:ext>
            </a:extLst>
          </p:cNvPr>
          <p:cNvSpPr>
            <a:spLocks noGrp="1"/>
          </p:cNvSpPr>
          <p:nvPr>
            <p:ph type="sldNum" sz="quarter" idx="12"/>
          </p:nvPr>
        </p:nvSpPr>
        <p:spPr/>
        <p:txBody>
          <a:bodyPr/>
          <a:lstStyle/>
          <a:p>
            <a:fld id="{4CF25C10-F8B2-4F64-9F86-73237AEF6D52}" type="slidenum">
              <a:rPr lang="it-IT" smtClean="0"/>
              <a:t>‹#›</a:t>
            </a:fld>
            <a:endParaRPr lang="it-IT"/>
          </a:p>
        </p:txBody>
      </p:sp>
    </p:spTree>
    <p:extLst>
      <p:ext uri="{BB962C8B-B14F-4D97-AF65-F5344CB8AC3E}">
        <p14:creationId xmlns:p14="http://schemas.microsoft.com/office/powerpoint/2010/main" val="3062075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69F9C9-F514-FB00-C406-B66C88DFB12B}"/>
              </a:ext>
            </a:extLst>
          </p:cNvPr>
          <p:cNvSpPr>
            <a:spLocks noGrp="1"/>
          </p:cNvSpPr>
          <p:nvPr>
            <p:ph type="title"/>
          </p:nvPr>
        </p:nvSpPr>
        <p:spPr>
          <a:xfrm>
            <a:off x="838200" y="365125"/>
            <a:ext cx="10515600" cy="1325563"/>
          </a:xfrm>
          <a:prstGeom prst="rect">
            <a:avLst/>
          </a:prstGeom>
          <a:gradFill flip="none" rotWithShape="1">
            <a:gsLst>
              <a:gs pos="0">
                <a:srgbClr val="E2C5A8">
                  <a:tint val="66000"/>
                  <a:satMod val="160000"/>
                </a:srgbClr>
              </a:gs>
              <a:gs pos="50000">
                <a:srgbClr val="E2C5A8">
                  <a:tint val="44500"/>
                  <a:satMod val="160000"/>
                </a:srgbClr>
              </a:gs>
              <a:gs pos="100000">
                <a:srgbClr val="E2C5A8">
                  <a:tint val="23500"/>
                  <a:satMod val="160000"/>
                </a:srgbClr>
              </a:gs>
            </a:gsLst>
            <a:path path="circle">
              <a:fillToRect l="50000" t="50000" r="50000" b="50000"/>
            </a:path>
            <a:tileRect/>
          </a:gradFill>
        </p:spPr>
        <p:txBody>
          <a:bodyPr vert="horz" lIns="91440" tIns="45720" rIns="91440" bIns="45720" rtlCol="0" anchor="ctr">
            <a:normAutofit/>
          </a:bodyPr>
          <a:lstStyle/>
          <a:p>
            <a:r>
              <a:rPr lang="en-US" dirty="0"/>
              <a:t>Click to edit Master title style</a:t>
            </a:r>
            <a:endParaRPr lang="it-IT" dirty="0"/>
          </a:p>
        </p:txBody>
      </p:sp>
      <p:sp>
        <p:nvSpPr>
          <p:cNvPr id="3" name="Text Placeholder 2">
            <a:extLst>
              <a:ext uri="{FF2B5EF4-FFF2-40B4-BE49-F238E27FC236}">
                <a16:creationId xmlns:a16="http://schemas.microsoft.com/office/drawing/2014/main" id="{9912CA06-C596-A1CF-607E-B5A9C2E75A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Date Placeholder 3">
            <a:extLst>
              <a:ext uri="{FF2B5EF4-FFF2-40B4-BE49-F238E27FC236}">
                <a16:creationId xmlns:a16="http://schemas.microsoft.com/office/drawing/2014/main" id="{484A96F2-A2CD-1250-04B5-D6D2F312F6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it-IT"/>
          </a:p>
        </p:txBody>
      </p:sp>
      <p:sp>
        <p:nvSpPr>
          <p:cNvPr id="5" name="Footer Placeholder 4">
            <a:extLst>
              <a:ext uri="{FF2B5EF4-FFF2-40B4-BE49-F238E27FC236}">
                <a16:creationId xmlns:a16="http://schemas.microsoft.com/office/drawing/2014/main" id="{61DCF79D-8D3D-E5E3-3619-1DE0F9844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lide Number Placeholder 5">
            <a:extLst>
              <a:ext uri="{FF2B5EF4-FFF2-40B4-BE49-F238E27FC236}">
                <a16:creationId xmlns:a16="http://schemas.microsoft.com/office/drawing/2014/main" id="{E210A89F-B509-2BCA-6739-FC1B2EAF93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F25C10-F8B2-4F64-9F86-73237AEF6D52}" type="slidenum">
              <a:rPr lang="it-IT" smtClean="0"/>
              <a:t>‹#›</a:t>
            </a:fld>
            <a:endParaRPr lang="it-IT"/>
          </a:p>
        </p:txBody>
      </p:sp>
    </p:spTree>
    <p:extLst>
      <p:ext uri="{BB962C8B-B14F-4D97-AF65-F5344CB8AC3E}">
        <p14:creationId xmlns:p14="http://schemas.microsoft.com/office/powerpoint/2010/main" val="3292121582"/>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380.png"/><Relationship Id="rId7" Type="http://schemas.openxmlformats.org/officeDocument/2006/relationships/image" Target="../media/image420.png"/><Relationship Id="rId12"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0.png"/><Relationship Id="rId11" Type="http://schemas.openxmlformats.org/officeDocument/2006/relationships/image" Target="../media/image46.png"/><Relationship Id="rId5" Type="http://schemas.openxmlformats.org/officeDocument/2006/relationships/image" Target="../media/image400.png"/><Relationship Id="rId10" Type="http://schemas.openxmlformats.org/officeDocument/2006/relationships/image" Target="../media/image45.png"/><Relationship Id="rId4" Type="http://schemas.openxmlformats.org/officeDocument/2006/relationships/image" Target="../media/image390.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380.png"/><Relationship Id="rId7" Type="http://schemas.openxmlformats.org/officeDocument/2006/relationships/image" Target="../media/image420.png"/><Relationship Id="rId12"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10.png"/><Relationship Id="rId11" Type="http://schemas.openxmlformats.org/officeDocument/2006/relationships/image" Target="../media/image46.png"/><Relationship Id="rId5" Type="http://schemas.openxmlformats.org/officeDocument/2006/relationships/image" Target="../media/image400.png"/><Relationship Id="rId10" Type="http://schemas.openxmlformats.org/officeDocument/2006/relationships/image" Target="../media/image45.png"/><Relationship Id="rId4" Type="http://schemas.openxmlformats.org/officeDocument/2006/relationships/image" Target="../media/image390.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380.png"/><Relationship Id="rId7" Type="http://schemas.openxmlformats.org/officeDocument/2006/relationships/image" Target="../media/image420.png"/><Relationship Id="rId12"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10.png"/><Relationship Id="rId11" Type="http://schemas.openxmlformats.org/officeDocument/2006/relationships/image" Target="../media/image46.png"/><Relationship Id="rId5" Type="http://schemas.openxmlformats.org/officeDocument/2006/relationships/image" Target="../media/image400.png"/><Relationship Id="rId10" Type="http://schemas.openxmlformats.org/officeDocument/2006/relationships/image" Target="../media/image45.png"/><Relationship Id="rId4" Type="http://schemas.openxmlformats.org/officeDocument/2006/relationships/image" Target="../media/image390.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380.png"/><Relationship Id="rId7" Type="http://schemas.openxmlformats.org/officeDocument/2006/relationships/image" Target="../media/image420.png"/><Relationship Id="rId12"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10.png"/><Relationship Id="rId11" Type="http://schemas.openxmlformats.org/officeDocument/2006/relationships/image" Target="../media/image46.png"/><Relationship Id="rId5" Type="http://schemas.openxmlformats.org/officeDocument/2006/relationships/image" Target="../media/image400.png"/><Relationship Id="rId10" Type="http://schemas.openxmlformats.org/officeDocument/2006/relationships/image" Target="../media/image45.png"/><Relationship Id="rId4" Type="http://schemas.openxmlformats.org/officeDocument/2006/relationships/image" Target="../media/image390.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380.png"/><Relationship Id="rId7" Type="http://schemas.openxmlformats.org/officeDocument/2006/relationships/image" Target="../media/image420.png"/><Relationship Id="rId12"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10.png"/><Relationship Id="rId11" Type="http://schemas.openxmlformats.org/officeDocument/2006/relationships/image" Target="../media/image46.png"/><Relationship Id="rId5" Type="http://schemas.openxmlformats.org/officeDocument/2006/relationships/image" Target="../media/image400.png"/><Relationship Id="rId10" Type="http://schemas.openxmlformats.org/officeDocument/2006/relationships/image" Target="../media/image45.png"/><Relationship Id="rId4" Type="http://schemas.openxmlformats.org/officeDocument/2006/relationships/image" Target="../media/image390.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380.png"/><Relationship Id="rId7" Type="http://schemas.openxmlformats.org/officeDocument/2006/relationships/image" Target="../media/image420.png"/><Relationship Id="rId12"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10.png"/><Relationship Id="rId11" Type="http://schemas.openxmlformats.org/officeDocument/2006/relationships/image" Target="../media/image46.png"/><Relationship Id="rId5" Type="http://schemas.openxmlformats.org/officeDocument/2006/relationships/image" Target="../media/image400.png"/><Relationship Id="rId10" Type="http://schemas.openxmlformats.org/officeDocument/2006/relationships/image" Target="../media/image45.png"/><Relationship Id="rId4" Type="http://schemas.openxmlformats.org/officeDocument/2006/relationships/image" Target="../media/image390.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550.png"/><Relationship Id="rId7" Type="http://schemas.openxmlformats.org/officeDocument/2006/relationships/image" Target="../media/image59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56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0.png"/><Relationship Id="rId7" Type="http://schemas.openxmlformats.org/officeDocument/2006/relationships/image" Target="../media/image59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560.png"/></Relationships>
</file>

<file path=ppt/slides/_rels/slide31.xml.rels><?xml version="1.0" encoding="UTF-8" standalone="yes"?>
<Relationships xmlns="http://schemas.openxmlformats.org/package/2006/relationships"><Relationship Id="rId3" Type="http://schemas.openxmlformats.org/officeDocument/2006/relationships/image" Target="../media/image550.png"/><Relationship Id="rId7" Type="http://schemas.openxmlformats.org/officeDocument/2006/relationships/image" Target="../media/image59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560.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0.sv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2.mp4"/><Relationship Id="rId7" Type="http://schemas.openxmlformats.org/officeDocument/2006/relationships/image" Target="../media/image5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7.xml"/><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2.png"/><Relationship Id="rId4" Type="http://schemas.openxmlformats.org/officeDocument/2006/relationships/image" Target="../media/image62.png"/><Relationship Id="rId9"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430.png"/><Relationship Id="rId13" Type="http://schemas.openxmlformats.org/officeDocument/2006/relationships/image" Target="../media/image280.png"/><Relationship Id="rId3" Type="http://schemas.openxmlformats.org/officeDocument/2006/relationships/image" Target="../media/image380.png"/><Relationship Id="rId7" Type="http://schemas.openxmlformats.org/officeDocument/2006/relationships/image" Target="../media/image420.png"/><Relationship Id="rId12" Type="http://schemas.openxmlformats.org/officeDocument/2006/relationships/image" Target="../media/image47.png"/><Relationship Id="rId17" Type="http://schemas.openxmlformats.org/officeDocument/2006/relationships/image" Target="../media/image520.png"/><Relationship Id="rId2" Type="http://schemas.openxmlformats.org/officeDocument/2006/relationships/notesSlide" Target="../notesSlides/notesSlide52.xml"/><Relationship Id="rId16" Type="http://schemas.openxmlformats.org/officeDocument/2006/relationships/image" Target="../media/image510.png"/><Relationship Id="rId1" Type="http://schemas.openxmlformats.org/officeDocument/2006/relationships/slideLayout" Target="../slideLayouts/slideLayout7.xml"/><Relationship Id="rId6" Type="http://schemas.openxmlformats.org/officeDocument/2006/relationships/image" Target="../media/image410.png"/><Relationship Id="rId11" Type="http://schemas.openxmlformats.org/officeDocument/2006/relationships/image" Target="../media/image46.png"/><Relationship Id="rId5" Type="http://schemas.openxmlformats.org/officeDocument/2006/relationships/image" Target="../media/image400.png"/><Relationship Id="rId15" Type="http://schemas.openxmlformats.org/officeDocument/2006/relationships/image" Target="../media/image500.png"/><Relationship Id="rId10" Type="http://schemas.openxmlformats.org/officeDocument/2006/relationships/image" Target="../media/image45.png"/><Relationship Id="rId4" Type="http://schemas.openxmlformats.org/officeDocument/2006/relationships/image" Target="../media/image390.png"/><Relationship Id="rId9" Type="http://schemas.openxmlformats.org/officeDocument/2006/relationships/image" Target="../media/image44.png"/><Relationship Id="rId14" Type="http://schemas.openxmlformats.org/officeDocument/2006/relationships/image" Target="../media/image29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5500.png"/><Relationship Id="rId7" Type="http://schemas.openxmlformats.org/officeDocument/2006/relationships/image" Target="../media/image5900.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5800.png"/><Relationship Id="rId11" Type="http://schemas.openxmlformats.org/officeDocument/2006/relationships/image" Target="../media/image630.png"/><Relationship Id="rId5" Type="http://schemas.openxmlformats.org/officeDocument/2006/relationships/image" Target="../media/image5700.png"/><Relationship Id="rId10" Type="http://schemas.openxmlformats.org/officeDocument/2006/relationships/image" Target="../media/image620.png"/><Relationship Id="rId4" Type="http://schemas.openxmlformats.org/officeDocument/2006/relationships/image" Target="../media/image5600.png"/><Relationship Id="rId9" Type="http://schemas.openxmlformats.org/officeDocument/2006/relationships/image" Target="../media/image6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80.sv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82.svg"/></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4.sv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6.svg"/></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8.svg"/></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90.svg"/></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92.svg"/></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94.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96.svg"/></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98.svg"/></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00.svg"/></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02.svg"/></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04.svg"/></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39.svg"/></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07.svg"/></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09.svg"/></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33139E-2424-43E6-D2E0-300C7F46BA62}"/>
              </a:ext>
            </a:extLst>
          </p:cNvPr>
          <p:cNvSpPr>
            <a:spLocks noGrp="1"/>
          </p:cNvSpPr>
          <p:nvPr>
            <p:ph type="sldNum" sz="quarter" idx="12"/>
          </p:nvPr>
        </p:nvSpPr>
        <p:spPr/>
        <p:txBody>
          <a:bodyPr/>
          <a:lstStyle/>
          <a:p>
            <a:fld id="{4CF25C10-F8B2-4F64-9F86-73237AEF6D52}" type="slidenum">
              <a:rPr lang="it-IT" smtClean="0"/>
              <a:t>1</a:t>
            </a:fld>
            <a:endParaRPr lang="it-IT"/>
          </a:p>
        </p:txBody>
      </p:sp>
      <p:sp>
        <p:nvSpPr>
          <p:cNvPr id="2" name="Title 1">
            <a:extLst>
              <a:ext uri="{FF2B5EF4-FFF2-40B4-BE49-F238E27FC236}">
                <a16:creationId xmlns:a16="http://schemas.microsoft.com/office/drawing/2014/main" id="{244DB242-9D8D-4838-B66C-1A01AA702FAA}"/>
              </a:ext>
            </a:extLst>
          </p:cNvPr>
          <p:cNvSpPr>
            <a:spLocks noGrp="1"/>
          </p:cNvSpPr>
          <p:nvPr>
            <p:ph type="title" idx="4294967295"/>
          </p:nvPr>
        </p:nvSpPr>
        <p:spPr>
          <a:xfrm>
            <a:off x="222069" y="2425838"/>
            <a:ext cx="7994467" cy="1566863"/>
          </a:xfrm>
        </p:spPr>
        <p:txBody>
          <a:bodyPr>
            <a:normAutofit/>
          </a:bodyPr>
          <a:lstStyle/>
          <a:p>
            <a:pPr algn="ctr"/>
            <a:r>
              <a:rPr lang="en-GB" sz="3600" dirty="0"/>
              <a:t> </a:t>
            </a:r>
            <a:r>
              <a:rPr lang="en-US" sz="3600" dirty="0"/>
              <a:t>A Surface-based Appearance Model for Pennaceous Feathers</a:t>
            </a:r>
            <a:endParaRPr lang="it-IT" sz="3600" dirty="0"/>
          </a:p>
        </p:txBody>
      </p:sp>
      <p:sp>
        <p:nvSpPr>
          <p:cNvPr id="4" name="TextBox 3">
            <a:extLst>
              <a:ext uri="{FF2B5EF4-FFF2-40B4-BE49-F238E27FC236}">
                <a16:creationId xmlns:a16="http://schemas.microsoft.com/office/drawing/2014/main" id="{CA4BAC9A-49F5-45C6-75D3-475CCF64B16A}"/>
              </a:ext>
            </a:extLst>
          </p:cNvPr>
          <p:cNvSpPr txBox="1"/>
          <p:nvPr/>
        </p:nvSpPr>
        <p:spPr>
          <a:xfrm>
            <a:off x="222069" y="4321049"/>
            <a:ext cx="7994467" cy="861774"/>
          </a:xfrm>
          <a:prstGeom prst="rect">
            <a:avLst/>
          </a:prstGeom>
          <a:noFill/>
        </p:spPr>
        <p:txBody>
          <a:bodyPr wrap="square" rtlCol="0">
            <a:spAutoFit/>
          </a:bodyPr>
          <a:lstStyle/>
          <a:p>
            <a:pPr algn="ctr"/>
            <a:r>
              <a:rPr lang="it-IT" sz="2500" b="1" dirty="0"/>
              <a:t>Juan </a:t>
            </a:r>
            <a:r>
              <a:rPr lang="it-IT" sz="2500" b="1" i="0" dirty="0">
                <a:effectLst/>
                <a:highlight>
                  <a:srgbClr val="FFFFFF"/>
                </a:highlight>
              </a:rPr>
              <a:t>Raúl Padrón</a:t>
            </a:r>
            <a:r>
              <a:rPr lang="it-IT" sz="2500" b="1" dirty="0"/>
              <a:t>-Griffe</a:t>
            </a:r>
            <a:endParaRPr lang="it-IT" sz="2500" dirty="0"/>
          </a:p>
          <a:p>
            <a:pPr algn="ctr"/>
            <a:r>
              <a:rPr lang="it-IT" sz="2500" dirty="0"/>
              <a:t>Dario Lanza   </a:t>
            </a:r>
            <a:r>
              <a:rPr lang="it-IT" sz="2500" i="0" dirty="0">
                <a:effectLst/>
                <a:highlight>
                  <a:srgbClr val="FFFFFF"/>
                </a:highlight>
              </a:rPr>
              <a:t>Adrián </a:t>
            </a:r>
            <a:r>
              <a:rPr lang="it-IT" sz="2500" dirty="0"/>
              <a:t> Jarabo   Adolfo </a:t>
            </a:r>
            <a:r>
              <a:rPr lang="it-IT" sz="2500" i="0" dirty="0">
                <a:effectLst/>
                <a:highlight>
                  <a:srgbClr val="FFFFFF"/>
                </a:highlight>
              </a:rPr>
              <a:t>Muñoz</a:t>
            </a:r>
          </a:p>
        </p:txBody>
      </p:sp>
      <p:pic>
        <p:nvPicPr>
          <p:cNvPr id="5" name="Google Shape;114;p15">
            <a:extLst>
              <a:ext uri="{FF2B5EF4-FFF2-40B4-BE49-F238E27FC236}">
                <a16:creationId xmlns:a16="http://schemas.microsoft.com/office/drawing/2014/main" id="{1EA79AD0-2561-6F84-31C7-E0AEA3206A44}"/>
              </a:ext>
            </a:extLst>
          </p:cNvPr>
          <p:cNvPicPr preferRelativeResize="0">
            <a:picLocks noChangeAspect="1"/>
          </p:cNvPicPr>
          <p:nvPr/>
        </p:nvPicPr>
        <p:blipFill rotWithShape="1">
          <a:blip r:embed="rId3">
            <a:alphaModFix/>
          </a:blip>
          <a:srcRect/>
          <a:stretch/>
        </p:blipFill>
        <p:spPr>
          <a:xfrm>
            <a:off x="4742323" y="5148202"/>
            <a:ext cx="3657599" cy="1654573"/>
          </a:xfrm>
          <a:prstGeom prst="rect">
            <a:avLst/>
          </a:prstGeom>
          <a:noFill/>
          <a:ln>
            <a:noFill/>
          </a:ln>
        </p:spPr>
      </p:pic>
      <p:pic>
        <p:nvPicPr>
          <p:cNvPr id="7" name="Google Shape;116;p15" descr="Logotipo de la Universidad de Zaragoza | Universidad de Zaragoza">
            <a:extLst>
              <a:ext uri="{FF2B5EF4-FFF2-40B4-BE49-F238E27FC236}">
                <a16:creationId xmlns:a16="http://schemas.microsoft.com/office/drawing/2014/main" id="{7EECE765-E218-9931-BAA5-DABED3CF45B6}"/>
              </a:ext>
            </a:extLst>
          </p:cNvPr>
          <p:cNvPicPr preferRelativeResize="0">
            <a:picLocks noChangeAspect="1"/>
          </p:cNvPicPr>
          <p:nvPr/>
        </p:nvPicPr>
        <p:blipFill rotWithShape="1">
          <a:blip r:embed="rId4">
            <a:alphaModFix/>
          </a:blip>
          <a:srcRect/>
          <a:stretch/>
        </p:blipFill>
        <p:spPr>
          <a:xfrm>
            <a:off x="0" y="5113715"/>
            <a:ext cx="4851622" cy="1783883"/>
          </a:xfrm>
          <a:prstGeom prst="rect">
            <a:avLst/>
          </a:prstGeom>
          <a:noFill/>
          <a:ln>
            <a:noFill/>
          </a:ln>
        </p:spPr>
      </p:pic>
      <p:pic>
        <p:nvPicPr>
          <p:cNvPr id="10" name="Picture 9" descr="A black background with orange text&#10;&#10;Description automatically generated">
            <a:extLst>
              <a:ext uri="{FF2B5EF4-FFF2-40B4-BE49-F238E27FC236}">
                <a16:creationId xmlns:a16="http://schemas.microsoft.com/office/drawing/2014/main" id="{2830787F-5275-0B11-0785-C525E39001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4976" y="285038"/>
            <a:ext cx="7242048" cy="1828800"/>
          </a:xfrm>
          <a:prstGeom prst="rect">
            <a:avLst/>
          </a:prstGeom>
        </p:spPr>
      </p:pic>
      <p:pic>
        <p:nvPicPr>
          <p:cNvPr id="12" name="Picture 11" descr="A bird with green feathers&#10;&#10;Description automatically generated">
            <a:extLst>
              <a:ext uri="{FF2B5EF4-FFF2-40B4-BE49-F238E27FC236}">
                <a16:creationId xmlns:a16="http://schemas.microsoft.com/office/drawing/2014/main" id="{CF303265-214D-1EF9-5B4D-770BB8BE3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9922" y="2406294"/>
            <a:ext cx="3657600" cy="3657600"/>
          </a:xfrm>
          <a:prstGeom prst="rect">
            <a:avLst/>
          </a:prstGeom>
        </p:spPr>
      </p:pic>
    </p:spTree>
    <p:extLst>
      <p:ext uri="{BB962C8B-B14F-4D97-AF65-F5344CB8AC3E}">
        <p14:creationId xmlns:p14="http://schemas.microsoft.com/office/powerpoint/2010/main" val="62566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10</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Feather Representation</a:t>
            </a:r>
          </a:p>
        </p:txBody>
      </p:sp>
      <p:sp>
        <p:nvSpPr>
          <p:cNvPr id="2" name="TextBox 1">
            <a:extLst>
              <a:ext uri="{FF2B5EF4-FFF2-40B4-BE49-F238E27FC236}">
                <a16:creationId xmlns:a16="http://schemas.microsoft.com/office/drawing/2014/main" id="{16B1F09B-38D2-C998-0E21-BFC2D601B199}"/>
              </a:ext>
            </a:extLst>
          </p:cNvPr>
          <p:cNvSpPr txBox="1"/>
          <p:nvPr/>
        </p:nvSpPr>
        <p:spPr>
          <a:xfrm>
            <a:off x="629635" y="1205436"/>
            <a:ext cx="5988879" cy="4832092"/>
          </a:xfrm>
          <a:prstGeom prst="rect">
            <a:avLst/>
          </a:prstGeom>
          <a:noFill/>
        </p:spPr>
        <p:txBody>
          <a:bodyPr wrap="square" rtlCol="0">
            <a:spAutoFit/>
          </a:bodyPr>
          <a:lstStyle/>
          <a:p>
            <a:r>
              <a:rPr lang="en-US" sz="2800" dirty="0"/>
              <a:t>Geometry information encoded in </a:t>
            </a:r>
            <a:r>
              <a:rPr lang="en-US" sz="2800" b="1" dirty="0"/>
              <a:t>RGBA textures </a:t>
            </a:r>
            <a:endParaRPr lang="en-US" sz="2800" dirty="0"/>
          </a:p>
          <a:p>
            <a:pPr marL="457200" indent="-457200">
              <a:buFont typeface="Arial" panose="020B0604020202020204" pitchFamily="34" charset="0"/>
              <a:buChar char="•"/>
            </a:pPr>
            <a:r>
              <a:rPr lang="en-US" sz="2800" dirty="0"/>
              <a:t>red = barb angle</a:t>
            </a:r>
          </a:p>
          <a:p>
            <a:pPr marL="457200" indent="-457200">
              <a:buFont typeface="Arial" panose="020B0604020202020204" pitchFamily="34" charset="0"/>
              <a:buChar char="•"/>
            </a:pPr>
            <a:r>
              <a:rPr lang="en-US" sz="2800" dirty="0"/>
              <a:t>green = barb length</a:t>
            </a:r>
          </a:p>
          <a:p>
            <a:pPr marL="457200" indent="-457200">
              <a:buFont typeface="Arial" panose="020B0604020202020204" pitchFamily="34" charset="0"/>
              <a:buChar char="•"/>
            </a:pPr>
            <a:r>
              <a:rPr lang="en-US" sz="2800" dirty="0"/>
              <a:t>blue = feather part</a:t>
            </a:r>
          </a:p>
          <a:p>
            <a:endParaRPr lang="it-IT" sz="2800" dirty="0"/>
          </a:p>
          <a:p>
            <a:r>
              <a:rPr lang="it-IT" sz="2800" dirty="0"/>
              <a:t>Representation more compact than hair strands for barbs</a:t>
            </a:r>
          </a:p>
          <a:p>
            <a:endParaRPr lang="it-IT" sz="2800" dirty="0"/>
          </a:p>
          <a:p>
            <a:r>
              <a:rPr lang="it-IT" sz="2800" dirty="0"/>
              <a:t>Barbules modelled inside our feather BSDF</a:t>
            </a:r>
          </a:p>
        </p:txBody>
      </p:sp>
      <p:pic>
        <p:nvPicPr>
          <p:cNvPr id="6" name="Picture 5">
            <a:extLst>
              <a:ext uri="{FF2B5EF4-FFF2-40B4-BE49-F238E27FC236}">
                <a16:creationId xmlns:a16="http://schemas.microsoft.com/office/drawing/2014/main" id="{995ADF58-07C2-5DAA-2179-3A549877F6BF}"/>
              </a:ext>
            </a:extLst>
          </p:cNvPr>
          <p:cNvPicPr>
            <a:picLocks noChangeAspect="1"/>
          </p:cNvPicPr>
          <p:nvPr/>
        </p:nvPicPr>
        <p:blipFill>
          <a:blip r:embed="rId3"/>
          <a:stretch>
            <a:fillRect/>
          </a:stretch>
        </p:blipFill>
        <p:spPr>
          <a:xfrm>
            <a:off x="6959600" y="1204225"/>
            <a:ext cx="4241471" cy="4833304"/>
          </a:xfrm>
          <a:prstGeom prst="rect">
            <a:avLst/>
          </a:prstGeom>
        </p:spPr>
      </p:pic>
      <p:sp>
        <p:nvSpPr>
          <p:cNvPr id="5" name="TextBox 4">
            <a:extLst>
              <a:ext uri="{FF2B5EF4-FFF2-40B4-BE49-F238E27FC236}">
                <a16:creationId xmlns:a16="http://schemas.microsoft.com/office/drawing/2014/main" id="{A0078647-EA26-2ACD-8965-6C99C64A48CF}"/>
              </a:ext>
            </a:extLst>
          </p:cNvPr>
          <p:cNvSpPr txBox="1"/>
          <p:nvPr/>
        </p:nvSpPr>
        <p:spPr>
          <a:xfrm>
            <a:off x="7566276" y="5981496"/>
            <a:ext cx="2862941" cy="430887"/>
          </a:xfrm>
          <a:prstGeom prst="rect">
            <a:avLst/>
          </a:prstGeom>
          <a:noFill/>
        </p:spPr>
        <p:txBody>
          <a:bodyPr wrap="square" rtlCol="0">
            <a:spAutoFit/>
          </a:bodyPr>
          <a:lstStyle/>
          <a:p>
            <a:pPr algn="ctr"/>
            <a:r>
              <a:rPr lang="it-IT" sz="2200" dirty="0"/>
              <a:t>Feather examples</a:t>
            </a:r>
          </a:p>
        </p:txBody>
      </p:sp>
    </p:spTree>
    <p:extLst>
      <p:ext uri="{BB962C8B-B14F-4D97-AF65-F5344CB8AC3E}">
        <p14:creationId xmlns:p14="http://schemas.microsoft.com/office/powerpoint/2010/main" val="3107392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BB294-4103-2B98-7F5C-8510854C47C7}"/>
            </a:ext>
          </a:extLst>
        </p:cNvPr>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3DC778DE-50D5-12BB-9B07-B280CD867788}"/>
              </a:ext>
            </a:extLst>
          </p:cNvPr>
          <p:cNvSpPr>
            <a:spLocks noGrp="1"/>
          </p:cNvSpPr>
          <p:nvPr>
            <p:ph type="sldNum" sz="quarter" idx="12"/>
          </p:nvPr>
        </p:nvSpPr>
        <p:spPr/>
        <p:txBody>
          <a:bodyPr/>
          <a:lstStyle/>
          <a:p>
            <a:fld id="{4CF25C10-F8B2-4F64-9F86-73237AEF6D52}" type="slidenum">
              <a:rPr lang="it-IT" smtClean="0"/>
              <a:t>11</a:t>
            </a:fld>
            <a:endParaRPr lang="it-IT"/>
          </a:p>
        </p:txBody>
      </p:sp>
      <p:sp>
        <p:nvSpPr>
          <p:cNvPr id="4" name="Title 3">
            <a:extLst>
              <a:ext uri="{FF2B5EF4-FFF2-40B4-BE49-F238E27FC236}">
                <a16:creationId xmlns:a16="http://schemas.microsoft.com/office/drawing/2014/main" id="{5F7AD981-62D4-4E9E-8CCC-5D252C006A8C}"/>
              </a:ext>
            </a:extLst>
          </p:cNvPr>
          <p:cNvSpPr>
            <a:spLocks noGrp="1"/>
          </p:cNvSpPr>
          <p:nvPr>
            <p:ph type="title" idx="4294967295"/>
          </p:nvPr>
        </p:nvSpPr>
        <p:spPr>
          <a:xfrm>
            <a:off x="0" y="0"/>
            <a:ext cx="12192000" cy="1016000"/>
          </a:xfrm>
        </p:spPr>
        <p:txBody>
          <a:bodyPr/>
          <a:lstStyle/>
          <a:p>
            <a:r>
              <a:rPr lang="it-IT" dirty="0"/>
              <a:t>    Feather BSDF</a:t>
            </a:r>
          </a:p>
        </p:txBody>
      </p:sp>
      <p:pic>
        <p:nvPicPr>
          <p:cNvPr id="5" name="Picture 4" descr="A group of black and white text&#10;&#10;Description automatically generated">
            <a:extLst>
              <a:ext uri="{FF2B5EF4-FFF2-40B4-BE49-F238E27FC236}">
                <a16:creationId xmlns:a16="http://schemas.microsoft.com/office/drawing/2014/main" id="{AE15439E-173B-5919-1D5B-FC3E644AB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36" y="1199096"/>
            <a:ext cx="7381149" cy="2471567"/>
          </a:xfrm>
          <a:prstGeom prst="rect">
            <a:avLst/>
          </a:prstGeom>
        </p:spPr>
      </p:pic>
      <p:sp>
        <p:nvSpPr>
          <p:cNvPr id="8" name="Rectangle 7">
            <a:extLst>
              <a:ext uri="{FF2B5EF4-FFF2-40B4-BE49-F238E27FC236}">
                <a16:creationId xmlns:a16="http://schemas.microsoft.com/office/drawing/2014/main" id="{46FC872B-2C35-CEBE-A853-DFF7F6097BC1}"/>
              </a:ext>
            </a:extLst>
          </p:cNvPr>
          <p:cNvSpPr/>
          <p:nvPr/>
        </p:nvSpPr>
        <p:spPr>
          <a:xfrm>
            <a:off x="1761689" y="1253681"/>
            <a:ext cx="4887306" cy="470263"/>
          </a:xfrm>
          <a:prstGeom prst="rect">
            <a:avLst/>
          </a:prstGeom>
          <a:solidFill>
            <a:srgbClr val="377EB8">
              <a:alpha val="30000"/>
            </a:srgbClr>
          </a:solidFill>
          <a:ln w="38100">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DEF690E-3527-AD65-A1AE-1D30D3B65A28}"/>
              </a:ext>
            </a:extLst>
          </p:cNvPr>
          <p:cNvSpPr txBox="1"/>
          <p:nvPr/>
        </p:nvSpPr>
        <p:spPr>
          <a:xfrm>
            <a:off x="6827961" y="1227202"/>
            <a:ext cx="1179572" cy="523220"/>
          </a:xfrm>
          <a:prstGeom prst="rect">
            <a:avLst/>
          </a:prstGeom>
          <a:noFill/>
        </p:spPr>
        <p:txBody>
          <a:bodyPr wrap="square" rtlCol="0">
            <a:spAutoFit/>
          </a:bodyPr>
          <a:lstStyle/>
          <a:p>
            <a:r>
              <a:rPr lang="en-US" sz="2800" b="1" dirty="0">
                <a:solidFill>
                  <a:srgbClr val="377EB8"/>
                </a:solidFill>
              </a:rPr>
              <a:t>Barbs</a:t>
            </a:r>
          </a:p>
        </p:txBody>
      </p:sp>
      <p:sp>
        <p:nvSpPr>
          <p:cNvPr id="10" name="Rectangle 9">
            <a:extLst>
              <a:ext uri="{FF2B5EF4-FFF2-40B4-BE49-F238E27FC236}">
                <a16:creationId xmlns:a16="http://schemas.microsoft.com/office/drawing/2014/main" id="{D1BECDC0-9C5B-CC8C-B136-E85CBDD9E03F}"/>
              </a:ext>
            </a:extLst>
          </p:cNvPr>
          <p:cNvSpPr/>
          <p:nvPr/>
        </p:nvSpPr>
        <p:spPr>
          <a:xfrm>
            <a:off x="1319349" y="1820112"/>
            <a:ext cx="6342017" cy="523220"/>
          </a:xfrm>
          <a:prstGeom prst="rect">
            <a:avLst/>
          </a:prstGeom>
          <a:solidFill>
            <a:srgbClr val="4DAF4A">
              <a:alpha val="30000"/>
            </a:srgbClr>
          </a:solidFill>
          <a:ln w="38100">
            <a:solidFill>
              <a:srgbClr val="4DAF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E740C66-A647-20D9-EC8C-499F8F83D49C}"/>
              </a:ext>
            </a:extLst>
          </p:cNvPr>
          <p:cNvSpPr txBox="1"/>
          <p:nvPr/>
        </p:nvSpPr>
        <p:spPr>
          <a:xfrm>
            <a:off x="7721185" y="1820111"/>
            <a:ext cx="3212426" cy="523220"/>
          </a:xfrm>
          <a:prstGeom prst="rect">
            <a:avLst/>
          </a:prstGeom>
          <a:noFill/>
          <a:ln>
            <a:noFill/>
          </a:ln>
        </p:spPr>
        <p:txBody>
          <a:bodyPr wrap="square" rtlCol="0">
            <a:spAutoFit/>
          </a:bodyPr>
          <a:lstStyle/>
          <a:p>
            <a:r>
              <a:rPr lang="en-US" sz="2800" b="1" dirty="0">
                <a:solidFill>
                  <a:srgbClr val="4DAF4A"/>
                </a:solidFill>
              </a:rPr>
              <a:t>Proximal Barbule</a:t>
            </a:r>
          </a:p>
        </p:txBody>
      </p:sp>
      <p:sp>
        <p:nvSpPr>
          <p:cNvPr id="13" name="Rectangle 12">
            <a:extLst>
              <a:ext uri="{FF2B5EF4-FFF2-40B4-BE49-F238E27FC236}">
                <a16:creationId xmlns:a16="http://schemas.microsoft.com/office/drawing/2014/main" id="{35E720BB-1EAC-30D0-CC7E-F4B12C9AF5B7}"/>
              </a:ext>
            </a:extLst>
          </p:cNvPr>
          <p:cNvSpPr/>
          <p:nvPr/>
        </p:nvSpPr>
        <p:spPr>
          <a:xfrm>
            <a:off x="1319349" y="2448932"/>
            <a:ext cx="6342017" cy="523220"/>
          </a:xfrm>
          <a:prstGeom prst="rect">
            <a:avLst/>
          </a:prstGeom>
          <a:solidFill>
            <a:srgbClr val="E41A1C">
              <a:alpha val="30000"/>
            </a:srgbClr>
          </a:solidFill>
          <a:ln w="38100">
            <a:solidFill>
              <a:srgbClr val="E41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78E0E41-6C62-0A44-0383-46C257CADE40}"/>
              </a:ext>
            </a:extLst>
          </p:cNvPr>
          <p:cNvSpPr txBox="1"/>
          <p:nvPr/>
        </p:nvSpPr>
        <p:spPr>
          <a:xfrm>
            <a:off x="7721185" y="2413020"/>
            <a:ext cx="3212426" cy="523220"/>
          </a:xfrm>
          <a:prstGeom prst="rect">
            <a:avLst/>
          </a:prstGeom>
          <a:noFill/>
        </p:spPr>
        <p:txBody>
          <a:bodyPr wrap="square" rtlCol="0">
            <a:spAutoFit/>
          </a:bodyPr>
          <a:lstStyle/>
          <a:p>
            <a:r>
              <a:rPr lang="en-US" sz="2800" b="1" dirty="0">
                <a:solidFill>
                  <a:srgbClr val="E41A1C"/>
                </a:solidFill>
              </a:rPr>
              <a:t>Distal Barbule</a:t>
            </a:r>
          </a:p>
        </p:txBody>
      </p:sp>
      <p:sp>
        <p:nvSpPr>
          <p:cNvPr id="16" name="Rectangle 15">
            <a:extLst>
              <a:ext uri="{FF2B5EF4-FFF2-40B4-BE49-F238E27FC236}">
                <a16:creationId xmlns:a16="http://schemas.microsoft.com/office/drawing/2014/main" id="{C16B5C81-74F5-CE13-DEB4-E49B732388D3}"/>
              </a:ext>
            </a:extLst>
          </p:cNvPr>
          <p:cNvSpPr/>
          <p:nvPr/>
        </p:nvSpPr>
        <p:spPr>
          <a:xfrm>
            <a:off x="1319349" y="3077752"/>
            <a:ext cx="3507377" cy="523220"/>
          </a:xfrm>
          <a:prstGeom prst="rect">
            <a:avLst/>
          </a:prstGeom>
          <a:solidFill>
            <a:srgbClr val="FFC000">
              <a:alpha val="30000"/>
            </a:srgbClr>
          </a:solidFill>
          <a:ln w="38100">
            <a:solidFill>
              <a:srgbClr val="FFD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2D07D05C-DA21-BBB5-D683-ED4481621C6D}"/>
              </a:ext>
            </a:extLst>
          </p:cNvPr>
          <p:cNvSpPr txBox="1"/>
          <p:nvPr/>
        </p:nvSpPr>
        <p:spPr>
          <a:xfrm>
            <a:off x="4967935" y="3072670"/>
            <a:ext cx="3212426" cy="523220"/>
          </a:xfrm>
          <a:prstGeom prst="rect">
            <a:avLst/>
          </a:prstGeom>
          <a:noFill/>
        </p:spPr>
        <p:txBody>
          <a:bodyPr wrap="square" rtlCol="0">
            <a:spAutoFit/>
          </a:bodyPr>
          <a:lstStyle/>
          <a:p>
            <a:r>
              <a:rPr lang="en-US" sz="2800" b="1" dirty="0">
                <a:solidFill>
                  <a:srgbClr val="FFC000"/>
                </a:solidFill>
              </a:rPr>
              <a:t>Transmission</a:t>
            </a:r>
          </a:p>
        </p:txBody>
      </p:sp>
      <p:sp>
        <p:nvSpPr>
          <p:cNvPr id="2" name="Rectangle 105">
            <a:extLst>
              <a:ext uri="{FF2B5EF4-FFF2-40B4-BE49-F238E27FC236}">
                <a16:creationId xmlns:a16="http://schemas.microsoft.com/office/drawing/2014/main" id="{A2907FEF-01EA-CA03-F03A-6F2E13F0E76A}"/>
              </a:ext>
            </a:extLst>
          </p:cNvPr>
          <p:cNvSpPr/>
          <p:nvPr/>
        </p:nvSpPr>
        <p:spPr>
          <a:xfrm rot="19060702">
            <a:off x="2011258" y="5233448"/>
            <a:ext cx="2547332" cy="288965"/>
          </a:xfrm>
          <a:custGeom>
            <a:avLst/>
            <a:gdLst>
              <a:gd name="connsiteX0" fmla="*/ 0 w 2640762"/>
              <a:gd name="connsiteY0" fmla="*/ 0 h 247449"/>
              <a:gd name="connsiteX1" fmla="*/ 2640762 w 2640762"/>
              <a:gd name="connsiteY1" fmla="*/ 0 h 247449"/>
              <a:gd name="connsiteX2" fmla="*/ 2640762 w 2640762"/>
              <a:gd name="connsiteY2" fmla="*/ 247449 h 247449"/>
              <a:gd name="connsiteX3" fmla="*/ 0 w 2640762"/>
              <a:gd name="connsiteY3" fmla="*/ 247449 h 247449"/>
              <a:gd name="connsiteX4" fmla="*/ 0 w 2640762"/>
              <a:gd name="connsiteY4" fmla="*/ 0 h 247449"/>
              <a:gd name="connsiteX0" fmla="*/ 0 w 2640762"/>
              <a:gd name="connsiteY0" fmla="*/ 0 h 251208"/>
              <a:gd name="connsiteX1" fmla="*/ 2640762 w 2640762"/>
              <a:gd name="connsiteY1" fmla="*/ 0 h 251208"/>
              <a:gd name="connsiteX2" fmla="*/ 2286709 w 2640762"/>
              <a:gd name="connsiteY2" fmla="*/ 251208 h 251208"/>
              <a:gd name="connsiteX3" fmla="*/ 0 w 2640762"/>
              <a:gd name="connsiteY3" fmla="*/ 247449 h 251208"/>
              <a:gd name="connsiteX4" fmla="*/ 0 w 2640762"/>
              <a:gd name="connsiteY4" fmla="*/ 0 h 251208"/>
              <a:gd name="connsiteX0" fmla="*/ 0 w 2516402"/>
              <a:gd name="connsiteY0" fmla="*/ 12676 h 263884"/>
              <a:gd name="connsiteX1" fmla="*/ 2516402 w 2516402"/>
              <a:gd name="connsiteY1" fmla="*/ 0 h 263884"/>
              <a:gd name="connsiteX2" fmla="*/ 2286709 w 2516402"/>
              <a:gd name="connsiteY2" fmla="*/ 263884 h 263884"/>
              <a:gd name="connsiteX3" fmla="*/ 0 w 2516402"/>
              <a:gd name="connsiteY3" fmla="*/ 260125 h 263884"/>
              <a:gd name="connsiteX4" fmla="*/ 0 w 2516402"/>
              <a:gd name="connsiteY4" fmla="*/ 12676 h 263884"/>
              <a:gd name="connsiteX0" fmla="*/ 0 w 2516402"/>
              <a:gd name="connsiteY0" fmla="*/ 12676 h 262796"/>
              <a:gd name="connsiteX1" fmla="*/ 2516402 w 2516402"/>
              <a:gd name="connsiteY1" fmla="*/ 0 h 262796"/>
              <a:gd name="connsiteX2" fmla="*/ 2279545 w 2516402"/>
              <a:gd name="connsiteY2" fmla="*/ 262796 h 262796"/>
              <a:gd name="connsiteX3" fmla="*/ 0 w 2516402"/>
              <a:gd name="connsiteY3" fmla="*/ 260125 h 262796"/>
              <a:gd name="connsiteX4" fmla="*/ 0 w 2516402"/>
              <a:gd name="connsiteY4" fmla="*/ 12676 h 262796"/>
              <a:gd name="connsiteX0" fmla="*/ 0 w 2511945"/>
              <a:gd name="connsiteY0" fmla="*/ 16735 h 266855"/>
              <a:gd name="connsiteX1" fmla="*/ 2511945 w 2511945"/>
              <a:gd name="connsiteY1" fmla="*/ 0 h 266855"/>
              <a:gd name="connsiteX2" fmla="*/ 2279545 w 2511945"/>
              <a:gd name="connsiteY2" fmla="*/ 266855 h 266855"/>
              <a:gd name="connsiteX3" fmla="*/ 0 w 2511945"/>
              <a:gd name="connsiteY3" fmla="*/ 264184 h 266855"/>
              <a:gd name="connsiteX4" fmla="*/ 0 w 2511945"/>
              <a:gd name="connsiteY4" fmla="*/ 16735 h 266855"/>
              <a:gd name="connsiteX0" fmla="*/ 0 w 2511945"/>
              <a:gd name="connsiteY0" fmla="*/ 16735 h 274417"/>
              <a:gd name="connsiteX1" fmla="*/ 2511945 w 2511945"/>
              <a:gd name="connsiteY1" fmla="*/ 0 h 274417"/>
              <a:gd name="connsiteX2" fmla="*/ 2269940 w 2511945"/>
              <a:gd name="connsiteY2" fmla="*/ 274417 h 274417"/>
              <a:gd name="connsiteX3" fmla="*/ 0 w 2511945"/>
              <a:gd name="connsiteY3" fmla="*/ 264184 h 274417"/>
              <a:gd name="connsiteX4" fmla="*/ 0 w 2511945"/>
              <a:gd name="connsiteY4" fmla="*/ 16735 h 274417"/>
              <a:gd name="connsiteX0" fmla="*/ 0 w 2511945"/>
              <a:gd name="connsiteY0" fmla="*/ 16735 h 275234"/>
              <a:gd name="connsiteX1" fmla="*/ 2511945 w 2511945"/>
              <a:gd name="connsiteY1" fmla="*/ 0 h 275234"/>
              <a:gd name="connsiteX2" fmla="*/ 2269940 w 2511945"/>
              <a:gd name="connsiteY2" fmla="*/ 274417 h 275234"/>
              <a:gd name="connsiteX3" fmla="*/ 277363 w 2511945"/>
              <a:gd name="connsiteY3" fmla="*/ 275234 h 275234"/>
              <a:gd name="connsiteX4" fmla="*/ 0 w 2511945"/>
              <a:gd name="connsiteY4" fmla="*/ 16735 h 275234"/>
              <a:gd name="connsiteX0" fmla="*/ 0 w 2503401"/>
              <a:gd name="connsiteY0" fmla="*/ 19175 h 275234"/>
              <a:gd name="connsiteX1" fmla="*/ 2503401 w 2503401"/>
              <a:gd name="connsiteY1" fmla="*/ 0 h 275234"/>
              <a:gd name="connsiteX2" fmla="*/ 2261396 w 2503401"/>
              <a:gd name="connsiteY2" fmla="*/ 274417 h 275234"/>
              <a:gd name="connsiteX3" fmla="*/ 268819 w 2503401"/>
              <a:gd name="connsiteY3" fmla="*/ 275234 h 275234"/>
              <a:gd name="connsiteX4" fmla="*/ 0 w 2503401"/>
              <a:gd name="connsiteY4" fmla="*/ 19175 h 275234"/>
              <a:gd name="connsiteX0" fmla="*/ 0 w 2503401"/>
              <a:gd name="connsiteY0" fmla="*/ 19175 h 285925"/>
              <a:gd name="connsiteX1" fmla="*/ 2503401 w 2503401"/>
              <a:gd name="connsiteY1" fmla="*/ 0 h 285925"/>
              <a:gd name="connsiteX2" fmla="*/ 2261396 w 2503401"/>
              <a:gd name="connsiteY2" fmla="*/ 274417 h 285925"/>
              <a:gd name="connsiteX3" fmla="*/ 283366 w 2503401"/>
              <a:gd name="connsiteY3" fmla="*/ 285925 h 285925"/>
              <a:gd name="connsiteX4" fmla="*/ 0 w 2503401"/>
              <a:gd name="connsiteY4" fmla="*/ 19175 h 285925"/>
              <a:gd name="connsiteX0" fmla="*/ 0 w 2500989"/>
              <a:gd name="connsiteY0" fmla="*/ 10525 h 285925"/>
              <a:gd name="connsiteX1" fmla="*/ 2500989 w 2500989"/>
              <a:gd name="connsiteY1" fmla="*/ 0 h 285925"/>
              <a:gd name="connsiteX2" fmla="*/ 2258984 w 2500989"/>
              <a:gd name="connsiteY2" fmla="*/ 274417 h 285925"/>
              <a:gd name="connsiteX3" fmla="*/ 280954 w 2500989"/>
              <a:gd name="connsiteY3" fmla="*/ 285925 h 285925"/>
              <a:gd name="connsiteX4" fmla="*/ 0 w 2500989"/>
              <a:gd name="connsiteY4" fmla="*/ 10525 h 285925"/>
              <a:gd name="connsiteX0" fmla="*/ 0 w 2500989"/>
              <a:gd name="connsiteY0" fmla="*/ 10525 h 295398"/>
              <a:gd name="connsiteX1" fmla="*/ 2500989 w 2500989"/>
              <a:gd name="connsiteY1" fmla="*/ 0 h 295398"/>
              <a:gd name="connsiteX2" fmla="*/ 2258984 w 2500989"/>
              <a:gd name="connsiteY2" fmla="*/ 274417 h 295398"/>
              <a:gd name="connsiteX3" fmla="*/ 291230 w 2500989"/>
              <a:gd name="connsiteY3" fmla="*/ 295398 h 295398"/>
              <a:gd name="connsiteX4" fmla="*/ 0 w 2500989"/>
              <a:gd name="connsiteY4" fmla="*/ 10525 h 295398"/>
              <a:gd name="connsiteX0" fmla="*/ 0 w 2500989"/>
              <a:gd name="connsiteY0" fmla="*/ 10525 h 297253"/>
              <a:gd name="connsiteX1" fmla="*/ 2500989 w 2500989"/>
              <a:gd name="connsiteY1" fmla="*/ 0 h 297253"/>
              <a:gd name="connsiteX2" fmla="*/ 2258984 w 2500989"/>
              <a:gd name="connsiteY2" fmla="*/ 274417 h 297253"/>
              <a:gd name="connsiteX3" fmla="*/ 305470 w 2500989"/>
              <a:gd name="connsiteY3" fmla="*/ 297253 h 297253"/>
              <a:gd name="connsiteX4" fmla="*/ 0 w 2500989"/>
              <a:gd name="connsiteY4" fmla="*/ 10525 h 297253"/>
              <a:gd name="connsiteX0" fmla="*/ 0 w 2516409"/>
              <a:gd name="connsiteY0" fmla="*/ 1142 h 297253"/>
              <a:gd name="connsiteX1" fmla="*/ 2516409 w 2516409"/>
              <a:gd name="connsiteY1" fmla="*/ 0 h 297253"/>
              <a:gd name="connsiteX2" fmla="*/ 2274404 w 2516409"/>
              <a:gd name="connsiteY2" fmla="*/ 274417 h 297253"/>
              <a:gd name="connsiteX3" fmla="*/ 320890 w 2516409"/>
              <a:gd name="connsiteY3" fmla="*/ 297253 h 297253"/>
              <a:gd name="connsiteX4" fmla="*/ 0 w 2516409"/>
              <a:gd name="connsiteY4" fmla="*/ 1142 h 297253"/>
              <a:gd name="connsiteX0" fmla="*/ 0 w 2516409"/>
              <a:gd name="connsiteY0" fmla="*/ 1142 h 316419"/>
              <a:gd name="connsiteX1" fmla="*/ 2516409 w 2516409"/>
              <a:gd name="connsiteY1" fmla="*/ 0 h 316419"/>
              <a:gd name="connsiteX2" fmla="*/ 2274404 w 2516409"/>
              <a:gd name="connsiteY2" fmla="*/ 274417 h 316419"/>
              <a:gd name="connsiteX3" fmla="*/ 305144 w 2516409"/>
              <a:gd name="connsiteY3" fmla="*/ 316419 h 316419"/>
              <a:gd name="connsiteX4" fmla="*/ 0 w 2516409"/>
              <a:gd name="connsiteY4" fmla="*/ 1142 h 316419"/>
              <a:gd name="connsiteX0" fmla="*/ 0 w 2516409"/>
              <a:gd name="connsiteY0" fmla="*/ 1142 h 316419"/>
              <a:gd name="connsiteX1" fmla="*/ 2516409 w 2516409"/>
              <a:gd name="connsiteY1" fmla="*/ 0 h 316419"/>
              <a:gd name="connsiteX2" fmla="*/ 2319057 w 2516409"/>
              <a:gd name="connsiteY2" fmla="*/ 253751 h 316419"/>
              <a:gd name="connsiteX3" fmla="*/ 305144 w 2516409"/>
              <a:gd name="connsiteY3" fmla="*/ 316419 h 316419"/>
              <a:gd name="connsiteX4" fmla="*/ 0 w 2516409"/>
              <a:gd name="connsiteY4" fmla="*/ 1142 h 316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409" h="316419">
                <a:moveTo>
                  <a:pt x="0" y="1142"/>
                </a:moveTo>
                <a:lnTo>
                  <a:pt x="2516409" y="0"/>
                </a:lnTo>
                <a:lnTo>
                  <a:pt x="2319057" y="253751"/>
                </a:lnTo>
                <a:lnTo>
                  <a:pt x="305144" y="316419"/>
                </a:lnTo>
                <a:lnTo>
                  <a:pt x="0" y="1142"/>
                </a:lnTo>
                <a:close/>
              </a:path>
            </a:pathLst>
          </a:custGeom>
          <a:solidFill>
            <a:srgbClr val="377EB8"/>
          </a:solidFill>
          <a:ln>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04">
            <a:extLst>
              <a:ext uri="{FF2B5EF4-FFF2-40B4-BE49-F238E27FC236}">
                <a16:creationId xmlns:a16="http://schemas.microsoft.com/office/drawing/2014/main" id="{DFBEA47A-61A3-A720-BBF3-EC05E8EF3B88}"/>
              </a:ext>
            </a:extLst>
          </p:cNvPr>
          <p:cNvSpPr/>
          <p:nvPr/>
        </p:nvSpPr>
        <p:spPr>
          <a:xfrm rot="19054989">
            <a:off x="2917260" y="5589630"/>
            <a:ext cx="1537084" cy="274642"/>
          </a:xfrm>
          <a:custGeom>
            <a:avLst/>
            <a:gdLst>
              <a:gd name="connsiteX0" fmla="*/ 0 w 2153912"/>
              <a:gd name="connsiteY0" fmla="*/ 0 h 237323"/>
              <a:gd name="connsiteX1" fmla="*/ 2153912 w 2153912"/>
              <a:gd name="connsiteY1" fmla="*/ 0 h 237323"/>
              <a:gd name="connsiteX2" fmla="*/ 2153912 w 2153912"/>
              <a:gd name="connsiteY2" fmla="*/ 237323 h 237323"/>
              <a:gd name="connsiteX3" fmla="*/ 0 w 2153912"/>
              <a:gd name="connsiteY3" fmla="*/ 237323 h 237323"/>
              <a:gd name="connsiteX4" fmla="*/ 0 w 2153912"/>
              <a:gd name="connsiteY4" fmla="*/ 0 h 237323"/>
              <a:gd name="connsiteX0" fmla="*/ 0 w 2153912"/>
              <a:gd name="connsiteY0" fmla="*/ 0 h 254927"/>
              <a:gd name="connsiteX1" fmla="*/ 2153912 w 2153912"/>
              <a:gd name="connsiteY1" fmla="*/ 0 h 254927"/>
              <a:gd name="connsiteX2" fmla="*/ 1653780 w 2153912"/>
              <a:gd name="connsiteY2" fmla="*/ 254927 h 254927"/>
              <a:gd name="connsiteX3" fmla="*/ 0 w 2153912"/>
              <a:gd name="connsiteY3" fmla="*/ 237323 h 254927"/>
              <a:gd name="connsiteX4" fmla="*/ 0 w 2153912"/>
              <a:gd name="connsiteY4" fmla="*/ 0 h 254927"/>
              <a:gd name="connsiteX0" fmla="*/ 0 w 2153912"/>
              <a:gd name="connsiteY0" fmla="*/ 0 h 253233"/>
              <a:gd name="connsiteX1" fmla="*/ 2153912 w 2153912"/>
              <a:gd name="connsiteY1" fmla="*/ 0 h 253233"/>
              <a:gd name="connsiteX2" fmla="*/ 1636344 w 2153912"/>
              <a:gd name="connsiteY2" fmla="*/ 253233 h 253233"/>
              <a:gd name="connsiteX3" fmla="*/ 0 w 2153912"/>
              <a:gd name="connsiteY3" fmla="*/ 237323 h 253233"/>
              <a:gd name="connsiteX4" fmla="*/ 0 w 2153912"/>
              <a:gd name="connsiteY4" fmla="*/ 0 h 253233"/>
              <a:gd name="connsiteX0" fmla="*/ 0 w 1876512"/>
              <a:gd name="connsiteY0" fmla="*/ 0 h 253233"/>
              <a:gd name="connsiteX1" fmla="*/ 1876512 w 1876512"/>
              <a:gd name="connsiteY1" fmla="*/ 7556 h 253233"/>
              <a:gd name="connsiteX2" fmla="*/ 1636344 w 1876512"/>
              <a:gd name="connsiteY2" fmla="*/ 253233 h 253233"/>
              <a:gd name="connsiteX3" fmla="*/ 0 w 1876512"/>
              <a:gd name="connsiteY3" fmla="*/ 237323 h 253233"/>
              <a:gd name="connsiteX4" fmla="*/ 0 w 1876512"/>
              <a:gd name="connsiteY4" fmla="*/ 0 h 253233"/>
              <a:gd name="connsiteX0" fmla="*/ 0 w 1854509"/>
              <a:gd name="connsiteY0" fmla="*/ 1058 h 254291"/>
              <a:gd name="connsiteX1" fmla="*/ 1854509 w 1854509"/>
              <a:gd name="connsiteY1" fmla="*/ 0 h 254291"/>
              <a:gd name="connsiteX2" fmla="*/ 1636344 w 1854509"/>
              <a:gd name="connsiteY2" fmla="*/ 254291 h 254291"/>
              <a:gd name="connsiteX3" fmla="*/ 0 w 1854509"/>
              <a:gd name="connsiteY3" fmla="*/ 238381 h 254291"/>
              <a:gd name="connsiteX4" fmla="*/ 0 w 1854509"/>
              <a:gd name="connsiteY4" fmla="*/ 1058 h 254291"/>
              <a:gd name="connsiteX0" fmla="*/ 0 w 1854509"/>
              <a:gd name="connsiteY0" fmla="*/ 1058 h 264743"/>
              <a:gd name="connsiteX1" fmla="*/ 1854509 w 1854509"/>
              <a:gd name="connsiteY1" fmla="*/ 0 h 264743"/>
              <a:gd name="connsiteX2" fmla="*/ 1617603 w 1854509"/>
              <a:gd name="connsiteY2" fmla="*/ 264743 h 264743"/>
              <a:gd name="connsiteX3" fmla="*/ 0 w 1854509"/>
              <a:gd name="connsiteY3" fmla="*/ 238381 h 264743"/>
              <a:gd name="connsiteX4" fmla="*/ 0 w 1854509"/>
              <a:gd name="connsiteY4" fmla="*/ 1058 h 264743"/>
              <a:gd name="connsiteX0" fmla="*/ 0 w 1854509"/>
              <a:gd name="connsiteY0" fmla="*/ 1058 h 259238"/>
              <a:gd name="connsiteX1" fmla="*/ 1854509 w 1854509"/>
              <a:gd name="connsiteY1" fmla="*/ 0 h 259238"/>
              <a:gd name="connsiteX2" fmla="*/ 1606547 w 1854509"/>
              <a:gd name="connsiteY2" fmla="*/ 259238 h 259238"/>
              <a:gd name="connsiteX3" fmla="*/ 0 w 1854509"/>
              <a:gd name="connsiteY3" fmla="*/ 238381 h 259238"/>
              <a:gd name="connsiteX4" fmla="*/ 0 w 1854509"/>
              <a:gd name="connsiteY4" fmla="*/ 1058 h 259238"/>
              <a:gd name="connsiteX0" fmla="*/ 0 w 1854509"/>
              <a:gd name="connsiteY0" fmla="*/ 1058 h 266104"/>
              <a:gd name="connsiteX1" fmla="*/ 1854509 w 1854509"/>
              <a:gd name="connsiteY1" fmla="*/ 0 h 266104"/>
              <a:gd name="connsiteX2" fmla="*/ 1614062 w 1854509"/>
              <a:gd name="connsiteY2" fmla="*/ 266104 h 266104"/>
              <a:gd name="connsiteX3" fmla="*/ 0 w 1854509"/>
              <a:gd name="connsiteY3" fmla="*/ 238381 h 266104"/>
              <a:gd name="connsiteX4" fmla="*/ 0 w 1854509"/>
              <a:gd name="connsiteY4" fmla="*/ 1058 h 266104"/>
              <a:gd name="connsiteX0" fmla="*/ 0 w 1854509"/>
              <a:gd name="connsiteY0" fmla="*/ 1058 h 262671"/>
              <a:gd name="connsiteX1" fmla="*/ 1854509 w 1854509"/>
              <a:gd name="connsiteY1" fmla="*/ 0 h 262671"/>
              <a:gd name="connsiteX2" fmla="*/ 1610304 w 1854509"/>
              <a:gd name="connsiteY2" fmla="*/ 262671 h 262671"/>
              <a:gd name="connsiteX3" fmla="*/ 0 w 1854509"/>
              <a:gd name="connsiteY3" fmla="*/ 238381 h 262671"/>
              <a:gd name="connsiteX4" fmla="*/ 0 w 1854509"/>
              <a:gd name="connsiteY4" fmla="*/ 1058 h 262671"/>
              <a:gd name="connsiteX0" fmla="*/ 0 w 1856581"/>
              <a:gd name="connsiteY0" fmla="*/ 8357 h 269970"/>
              <a:gd name="connsiteX1" fmla="*/ 1856581 w 1856581"/>
              <a:gd name="connsiteY1" fmla="*/ 0 h 269970"/>
              <a:gd name="connsiteX2" fmla="*/ 1610304 w 1856581"/>
              <a:gd name="connsiteY2" fmla="*/ 269970 h 269970"/>
              <a:gd name="connsiteX3" fmla="*/ 0 w 1856581"/>
              <a:gd name="connsiteY3" fmla="*/ 245680 h 269970"/>
              <a:gd name="connsiteX4" fmla="*/ 0 w 1856581"/>
              <a:gd name="connsiteY4" fmla="*/ 8357 h 269970"/>
              <a:gd name="connsiteX0" fmla="*/ 0 w 1856581"/>
              <a:gd name="connsiteY0" fmla="*/ 8357 h 269970"/>
              <a:gd name="connsiteX1" fmla="*/ 1856581 w 1856581"/>
              <a:gd name="connsiteY1" fmla="*/ 0 h 269970"/>
              <a:gd name="connsiteX2" fmla="*/ 1610304 w 1856581"/>
              <a:gd name="connsiteY2" fmla="*/ 269970 h 269970"/>
              <a:gd name="connsiteX3" fmla="*/ 576624 w 1856581"/>
              <a:gd name="connsiteY3" fmla="*/ 256441 h 269970"/>
              <a:gd name="connsiteX4" fmla="*/ 0 w 1856581"/>
              <a:gd name="connsiteY4" fmla="*/ 8357 h 269970"/>
              <a:gd name="connsiteX0" fmla="*/ 0 w 1856581"/>
              <a:gd name="connsiteY0" fmla="*/ 8357 h 269970"/>
              <a:gd name="connsiteX1" fmla="*/ 1856581 w 1856581"/>
              <a:gd name="connsiteY1" fmla="*/ 0 h 269970"/>
              <a:gd name="connsiteX2" fmla="*/ 1610304 w 1856581"/>
              <a:gd name="connsiteY2" fmla="*/ 269970 h 269970"/>
              <a:gd name="connsiteX3" fmla="*/ 602212 w 1856581"/>
              <a:gd name="connsiteY3" fmla="*/ 266878 h 269970"/>
              <a:gd name="connsiteX4" fmla="*/ 0 w 1856581"/>
              <a:gd name="connsiteY4" fmla="*/ 8357 h 269970"/>
              <a:gd name="connsiteX0" fmla="*/ 0 w 1533974"/>
              <a:gd name="connsiteY0" fmla="*/ 7327 h 269970"/>
              <a:gd name="connsiteX1" fmla="*/ 1533974 w 1533974"/>
              <a:gd name="connsiteY1" fmla="*/ 0 h 269970"/>
              <a:gd name="connsiteX2" fmla="*/ 1287697 w 1533974"/>
              <a:gd name="connsiteY2" fmla="*/ 269970 h 269970"/>
              <a:gd name="connsiteX3" fmla="*/ 279605 w 1533974"/>
              <a:gd name="connsiteY3" fmla="*/ 266878 h 269970"/>
              <a:gd name="connsiteX4" fmla="*/ 0 w 1533974"/>
              <a:gd name="connsiteY4" fmla="*/ 7327 h 269970"/>
              <a:gd name="connsiteX0" fmla="*/ 0 w 1533974"/>
              <a:gd name="connsiteY0" fmla="*/ 7327 h 274642"/>
              <a:gd name="connsiteX1" fmla="*/ 1533974 w 1533974"/>
              <a:gd name="connsiteY1" fmla="*/ 0 h 274642"/>
              <a:gd name="connsiteX2" fmla="*/ 1287697 w 1533974"/>
              <a:gd name="connsiteY2" fmla="*/ 269970 h 274642"/>
              <a:gd name="connsiteX3" fmla="*/ 300243 w 1533974"/>
              <a:gd name="connsiteY3" fmla="*/ 274642 h 274642"/>
              <a:gd name="connsiteX4" fmla="*/ 0 w 1533974"/>
              <a:gd name="connsiteY4" fmla="*/ 7327 h 274642"/>
              <a:gd name="connsiteX0" fmla="*/ 0 w 1537084"/>
              <a:gd name="connsiteY0" fmla="*/ 2638 h 274642"/>
              <a:gd name="connsiteX1" fmla="*/ 1537084 w 1537084"/>
              <a:gd name="connsiteY1" fmla="*/ 0 h 274642"/>
              <a:gd name="connsiteX2" fmla="*/ 1290807 w 1537084"/>
              <a:gd name="connsiteY2" fmla="*/ 269970 h 274642"/>
              <a:gd name="connsiteX3" fmla="*/ 303353 w 1537084"/>
              <a:gd name="connsiteY3" fmla="*/ 274642 h 274642"/>
              <a:gd name="connsiteX4" fmla="*/ 0 w 1537084"/>
              <a:gd name="connsiteY4" fmla="*/ 2638 h 27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084" h="274642">
                <a:moveTo>
                  <a:pt x="0" y="2638"/>
                </a:moveTo>
                <a:lnTo>
                  <a:pt x="1537084" y="0"/>
                </a:lnTo>
                <a:lnTo>
                  <a:pt x="1290807" y="269970"/>
                </a:lnTo>
                <a:lnTo>
                  <a:pt x="303353" y="274642"/>
                </a:lnTo>
                <a:lnTo>
                  <a:pt x="0" y="2638"/>
                </a:lnTo>
                <a:close/>
              </a:path>
            </a:pathLst>
          </a:custGeom>
          <a:solidFill>
            <a:srgbClr val="377EB8"/>
          </a:solidFill>
          <a:ln>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5753E143-B734-FCD4-A9DD-D85A4B341F45}"/>
              </a:ext>
            </a:extLst>
          </p:cNvPr>
          <p:cNvSpPr/>
          <p:nvPr/>
        </p:nvSpPr>
        <p:spPr>
          <a:xfrm>
            <a:off x="2007724" y="3982321"/>
            <a:ext cx="2153912" cy="2179119"/>
          </a:xfrm>
          <a:custGeom>
            <a:avLst/>
            <a:gdLst>
              <a:gd name="connsiteX0" fmla="*/ -21 w 2153912"/>
              <a:gd name="connsiteY0" fmla="*/ -156 h 2179119"/>
              <a:gd name="connsiteX1" fmla="*/ 2153891 w 2153912"/>
              <a:gd name="connsiteY1" fmla="*/ -156 h 2179119"/>
              <a:gd name="connsiteX2" fmla="*/ 2153891 w 2153912"/>
              <a:gd name="connsiteY2" fmla="*/ 2178964 h 2179119"/>
              <a:gd name="connsiteX3" fmla="*/ -21 w 2153912"/>
              <a:gd name="connsiteY3" fmla="*/ 2178964 h 2179119"/>
            </a:gdLst>
            <a:ahLst/>
            <a:cxnLst>
              <a:cxn ang="0">
                <a:pos x="connsiteX0" y="connsiteY0"/>
              </a:cxn>
              <a:cxn ang="0">
                <a:pos x="connsiteX1" y="connsiteY1"/>
              </a:cxn>
              <a:cxn ang="0">
                <a:pos x="connsiteX2" y="connsiteY2"/>
              </a:cxn>
              <a:cxn ang="0">
                <a:pos x="connsiteX3" y="connsiteY3"/>
              </a:cxn>
            </a:cxnLst>
            <a:rect l="l" t="t" r="r" b="b"/>
            <a:pathLst>
              <a:path w="2153912" h="2179119">
                <a:moveTo>
                  <a:pt x="-21" y="-156"/>
                </a:moveTo>
                <a:lnTo>
                  <a:pt x="2153891" y="-156"/>
                </a:lnTo>
                <a:lnTo>
                  <a:pt x="2153891" y="2178964"/>
                </a:lnTo>
                <a:lnTo>
                  <a:pt x="-21" y="2178964"/>
                </a:lnTo>
                <a:close/>
              </a:path>
            </a:pathLst>
          </a:custGeom>
          <a:noFill/>
          <a:ln w="47788" cap="sq">
            <a:solidFill>
              <a:srgbClr val="000000"/>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id="{B4D805DD-42DC-D2F8-BC34-41B42F2160E0}"/>
              </a:ext>
            </a:extLst>
          </p:cNvPr>
          <p:cNvSpPr/>
          <p:nvPr/>
        </p:nvSpPr>
        <p:spPr>
          <a:xfrm>
            <a:off x="676637" y="3920995"/>
            <a:ext cx="642712" cy="2499074"/>
          </a:xfrm>
          <a:custGeom>
            <a:avLst/>
            <a:gdLst>
              <a:gd name="connsiteX0" fmla="*/ 291300 w 642712"/>
              <a:gd name="connsiteY0" fmla="*/ 470859 h 2499074"/>
              <a:gd name="connsiteX1" fmla="*/ 290206 w 642712"/>
              <a:gd name="connsiteY1" fmla="*/ 291995 h 2499074"/>
              <a:gd name="connsiteX2" fmla="*/ 375329 w 642712"/>
              <a:gd name="connsiteY2" fmla="*/ 140768 h 2499074"/>
              <a:gd name="connsiteX3" fmla="*/ 496456 w 642712"/>
              <a:gd name="connsiteY3" fmla="*/ 7138 h 2499074"/>
              <a:gd name="connsiteX4" fmla="*/ 511732 w 642712"/>
              <a:gd name="connsiteY4" fmla="*/ 1652 h 2499074"/>
              <a:gd name="connsiteX5" fmla="*/ 584854 w 642712"/>
              <a:gd name="connsiteY5" fmla="*/ 186002 h 2499074"/>
              <a:gd name="connsiteX6" fmla="*/ 623047 w 642712"/>
              <a:gd name="connsiteY6" fmla="*/ 413412 h 2499074"/>
              <a:gd name="connsiteX7" fmla="*/ 555388 w 642712"/>
              <a:gd name="connsiteY7" fmla="*/ 577992 h 2499074"/>
              <a:gd name="connsiteX8" fmla="*/ 626321 w 642712"/>
              <a:gd name="connsiteY8" fmla="*/ 500671 h 2499074"/>
              <a:gd name="connsiteX9" fmla="*/ 642691 w 642712"/>
              <a:gd name="connsiteY9" fmla="*/ 700443 h 2499074"/>
              <a:gd name="connsiteX10" fmla="*/ 489908 w 642712"/>
              <a:gd name="connsiteY10" fmla="*/ 925679 h 2499074"/>
              <a:gd name="connsiteX11" fmla="*/ 632869 w 642712"/>
              <a:gd name="connsiteY11" fmla="*/ 755717 h 2499074"/>
              <a:gd name="connsiteX12" fmla="*/ 616499 w 642712"/>
              <a:gd name="connsiteY12" fmla="*/ 1121105 h 2499074"/>
              <a:gd name="connsiteX13" fmla="*/ 536839 w 642712"/>
              <a:gd name="connsiteY13" fmla="*/ 1381637 h 2499074"/>
              <a:gd name="connsiteX14" fmla="*/ 480087 w 642712"/>
              <a:gd name="connsiteY14" fmla="*/ 1483285 h 2499074"/>
              <a:gd name="connsiteX15" fmla="*/ 555388 w 642712"/>
              <a:gd name="connsiteY15" fmla="*/ 1446849 h 2499074"/>
              <a:gd name="connsiteX16" fmla="*/ 486634 w 642712"/>
              <a:gd name="connsiteY16" fmla="*/ 1568266 h 2499074"/>
              <a:gd name="connsiteX17" fmla="*/ 427713 w 642712"/>
              <a:gd name="connsiteY17" fmla="*/ 1633373 h 2499074"/>
              <a:gd name="connsiteX18" fmla="*/ 537924 w 642712"/>
              <a:gd name="connsiteY18" fmla="*/ 1576029 h 2499074"/>
              <a:gd name="connsiteX19" fmla="*/ 493182 w 642712"/>
              <a:gd name="connsiteY19" fmla="*/ 1714007 h 2499074"/>
              <a:gd name="connsiteX20" fmla="*/ 353506 w 642712"/>
              <a:gd name="connsiteY20" fmla="*/ 1869685 h 2499074"/>
              <a:gd name="connsiteX21" fmla="*/ 391699 w 642712"/>
              <a:gd name="connsiteY21" fmla="*/ 1861922 h 2499074"/>
              <a:gd name="connsiteX22" fmla="*/ 438619 w 642712"/>
              <a:gd name="connsiteY22" fmla="*/ 1835423 h 2499074"/>
              <a:gd name="connsiteX23" fmla="*/ 382962 w 642712"/>
              <a:gd name="connsiteY23" fmla="*/ 1952493 h 2499074"/>
              <a:gd name="connsiteX24" fmla="*/ 222557 w 642712"/>
              <a:gd name="connsiteY24" fmla="*/ 2060660 h 2499074"/>
              <a:gd name="connsiteX25" fmla="*/ 109062 w 642712"/>
              <a:gd name="connsiteY25" fmla="*/ 2498918 h 2499074"/>
              <a:gd name="connsiteX26" fmla="*/ 405879 w 642712"/>
              <a:gd name="connsiteY26" fmla="*/ 683985 h 2499074"/>
              <a:gd name="connsiteX27" fmla="*/ 145076 w 642712"/>
              <a:gd name="connsiteY27" fmla="*/ 2034160 h 2499074"/>
              <a:gd name="connsiteX28" fmla="*/ 22854 w 642712"/>
              <a:gd name="connsiteY28" fmla="*/ 1810063 h 2499074"/>
              <a:gd name="connsiteX29" fmla="*/ 15211 w 642712"/>
              <a:gd name="connsiteY29" fmla="*/ 1678710 h 2499074"/>
              <a:gd name="connsiteX30" fmla="*/ 80691 w 642712"/>
              <a:gd name="connsiteY30" fmla="*/ 1772489 h 2499074"/>
              <a:gd name="connsiteX31" fmla="*/ 19580 w 642712"/>
              <a:gd name="connsiteY31" fmla="*/ 1605839 h 2499074"/>
              <a:gd name="connsiteX32" fmla="*/ 1031 w 642712"/>
              <a:gd name="connsiteY32" fmla="*/ 1466723 h 2499074"/>
              <a:gd name="connsiteX33" fmla="*/ 11938 w 642712"/>
              <a:gd name="connsiteY33" fmla="*/ 1370667 h 2499074"/>
              <a:gd name="connsiteX34" fmla="*/ 79596 w 642712"/>
              <a:gd name="connsiteY34" fmla="*/ 1502020 h 2499074"/>
              <a:gd name="connsiteX35" fmla="*/ 30487 w 642712"/>
              <a:gd name="connsiteY35" fmla="*/ 1308767 h 2499074"/>
              <a:gd name="connsiteX36" fmla="*/ 42498 w 642712"/>
              <a:gd name="connsiteY36" fmla="*/ 1267985 h 2499074"/>
              <a:gd name="connsiteX37" fmla="*/ 85050 w 642712"/>
              <a:gd name="connsiteY37" fmla="*/ 1337543 h 2499074"/>
              <a:gd name="connsiteX38" fmla="*/ 58868 w 642712"/>
              <a:gd name="connsiteY38" fmla="*/ 1136632 h 2499074"/>
              <a:gd name="connsiteX39" fmla="*/ 95966 w 642712"/>
              <a:gd name="connsiteY39" fmla="*/ 862747 h 2499074"/>
              <a:gd name="connsiteX40" fmla="*/ 174542 w 642712"/>
              <a:gd name="connsiteY40" fmla="*/ 592276 h 2499074"/>
              <a:gd name="connsiteX41" fmla="*/ 222557 w 642712"/>
              <a:gd name="connsiteY41" fmla="*/ 735843 h 2499074"/>
              <a:gd name="connsiteX42" fmla="*/ 184354 w 642712"/>
              <a:gd name="connsiteY42" fmla="*/ 529342 h 2499074"/>
              <a:gd name="connsiteX43" fmla="*/ 258561 w 642712"/>
              <a:gd name="connsiteY43" fmla="*/ 363727 h 249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2712" h="2499074">
                <a:moveTo>
                  <a:pt x="291300" y="470859"/>
                </a:moveTo>
                <a:lnTo>
                  <a:pt x="290206" y="291995"/>
                </a:lnTo>
                <a:cubicBezTo>
                  <a:pt x="290206" y="291995"/>
                  <a:pt x="272751" y="262185"/>
                  <a:pt x="375329" y="140768"/>
                </a:cubicBezTo>
                <a:cubicBezTo>
                  <a:pt x="477907" y="19351"/>
                  <a:pt x="483360" y="19351"/>
                  <a:pt x="496456" y="7138"/>
                </a:cubicBezTo>
                <a:cubicBezTo>
                  <a:pt x="509552" y="-4973"/>
                  <a:pt x="511732" y="1652"/>
                  <a:pt x="511732" y="1652"/>
                </a:cubicBezTo>
                <a:cubicBezTo>
                  <a:pt x="511732" y="1652"/>
                  <a:pt x="551019" y="514"/>
                  <a:pt x="584854" y="186002"/>
                </a:cubicBezTo>
                <a:cubicBezTo>
                  <a:pt x="618678" y="371491"/>
                  <a:pt x="623047" y="413412"/>
                  <a:pt x="623047" y="413412"/>
                </a:cubicBezTo>
                <a:lnTo>
                  <a:pt x="555388" y="577992"/>
                </a:lnTo>
                <a:lnTo>
                  <a:pt x="626321" y="500671"/>
                </a:lnTo>
                <a:lnTo>
                  <a:pt x="642691" y="700443"/>
                </a:lnTo>
                <a:lnTo>
                  <a:pt x="489908" y="925679"/>
                </a:lnTo>
                <a:lnTo>
                  <a:pt x="632869" y="755717"/>
                </a:lnTo>
                <a:cubicBezTo>
                  <a:pt x="632869" y="755717"/>
                  <a:pt x="640501" y="954352"/>
                  <a:pt x="616499" y="1121105"/>
                </a:cubicBezTo>
                <a:cubicBezTo>
                  <a:pt x="592486" y="1287962"/>
                  <a:pt x="587033" y="1283408"/>
                  <a:pt x="536839" y="1381637"/>
                </a:cubicBezTo>
                <a:cubicBezTo>
                  <a:pt x="486634" y="1479973"/>
                  <a:pt x="480087" y="1483285"/>
                  <a:pt x="480087" y="1483285"/>
                </a:cubicBezTo>
                <a:lnTo>
                  <a:pt x="555388" y="1446849"/>
                </a:lnTo>
                <a:cubicBezTo>
                  <a:pt x="555388" y="1446849"/>
                  <a:pt x="529196" y="1528518"/>
                  <a:pt x="486634" y="1568266"/>
                </a:cubicBezTo>
                <a:cubicBezTo>
                  <a:pt x="444073" y="1608014"/>
                  <a:pt x="427713" y="1633373"/>
                  <a:pt x="427713" y="1633373"/>
                </a:cubicBezTo>
                <a:lnTo>
                  <a:pt x="537924" y="1576029"/>
                </a:lnTo>
                <a:cubicBezTo>
                  <a:pt x="537924" y="1576029"/>
                  <a:pt x="511732" y="1663183"/>
                  <a:pt x="493182" y="1714007"/>
                </a:cubicBezTo>
                <a:cubicBezTo>
                  <a:pt x="474633" y="1764726"/>
                  <a:pt x="353506" y="1869685"/>
                  <a:pt x="353506" y="1869685"/>
                </a:cubicBezTo>
                <a:cubicBezTo>
                  <a:pt x="353506" y="1869685"/>
                  <a:pt x="369876" y="1867408"/>
                  <a:pt x="391699" y="1861922"/>
                </a:cubicBezTo>
                <a:cubicBezTo>
                  <a:pt x="413522" y="1856435"/>
                  <a:pt x="438619" y="1835423"/>
                  <a:pt x="438619" y="1835423"/>
                </a:cubicBezTo>
                <a:cubicBezTo>
                  <a:pt x="438619" y="1835423"/>
                  <a:pt x="420070" y="1906119"/>
                  <a:pt x="382962" y="1952493"/>
                </a:cubicBezTo>
                <a:cubicBezTo>
                  <a:pt x="345863" y="1998865"/>
                  <a:pt x="222557" y="2060660"/>
                  <a:pt x="222557" y="2060660"/>
                </a:cubicBezTo>
                <a:lnTo>
                  <a:pt x="109062" y="2498918"/>
                </a:lnTo>
                <a:lnTo>
                  <a:pt x="405879" y="683985"/>
                </a:lnTo>
                <a:lnTo>
                  <a:pt x="145076" y="2034160"/>
                </a:lnTo>
                <a:cubicBezTo>
                  <a:pt x="145076" y="2034160"/>
                  <a:pt x="33761" y="1885108"/>
                  <a:pt x="22854" y="1810063"/>
                </a:cubicBezTo>
                <a:cubicBezTo>
                  <a:pt x="11938" y="1735018"/>
                  <a:pt x="14127" y="1698584"/>
                  <a:pt x="15211" y="1678710"/>
                </a:cubicBezTo>
                <a:cubicBezTo>
                  <a:pt x="16306" y="1658836"/>
                  <a:pt x="80691" y="1772489"/>
                  <a:pt x="80691" y="1772489"/>
                </a:cubicBezTo>
                <a:cubicBezTo>
                  <a:pt x="80691" y="1772489"/>
                  <a:pt x="32676" y="1679745"/>
                  <a:pt x="19580" y="1605839"/>
                </a:cubicBezTo>
                <a:cubicBezTo>
                  <a:pt x="6484" y="1531830"/>
                  <a:pt x="-3338" y="1550565"/>
                  <a:pt x="1031" y="1466723"/>
                </a:cubicBezTo>
                <a:cubicBezTo>
                  <a:pt x="5390" y="1382776"/>
                  <a:pt x="11938" y="1370667"/>
                  <a:pt x="11938" y="1370667"/>
                </a:cubicBezTo>
                <a:lnTo>
                  <a:pt x="79596" y="1502020"/>
                </a:lnTo>
                <a:cubicBezTo>
                  <a:pt x="79596" y="1502020"/>
                  <a:pt x="33761" y="1366216"/>
                  <a:pt x="30487" y="1308767"/>
                </a:cubicBezTo>
                <a:cubicBezTo>
                  <a:pt x="27213" y="1251423"/>
                  <a:pt x="42498" y="1267985"/>
                  <a:pt x="42498" y="1267985"/>
                </a:cubicBezTo>
                <a:lnTo>
                  <a:pt x="85050" y="1337543"/>
                </a:lnTo>
                <a:cubicBezTo>
                  <a:pt x="85050" y="1337543"/>
                  <a:pt x="49046" y="1238175"/>
                  <a:pt x="58868" y="1136632"/>
                </a:cubicBezTo>
                <a:cubicBezTo>
                  <a:pt x="68690" y="1034985"/>
                  <a:pt x="63227" y="991925"/>
                  <a:pt x="95966" y="862747"/>
                </a:cubicBezTo>
                <a:cubicBezTo>
                  <a:pt x="128706" y="733670"/>
                  <a:pt x="174542" y="592276"/>
                  <a:pt x="174542" y="592276"/>
                </a:cubicBezTo>
                <a:lnTo>
                  <a:pt x="222557" y="735843"/>
                </a:lnTo>
                <a:lnTo>
                  <a:pt x="184354" y="529342"/>
                </a:lnTo>
                <a:lnTo>
                  <a:pt x="258561" y="363727"/>
                </a:lnTo>
                <a:close/>
              </a:path>
            </a:pathLst>
          </a:custGeom>
          <a:solidFill>
            <a:srgbClr val="377EB8"/>
          </a:solidFill>
          <a:ln w="26838" cap="flat">
            <a:solidFill>
              <a:srgbClr val="032633">
                <a:alpha val="95000"/>
              </a:srgbClr>
            </a:solid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FF5BA3EB-FD24-5133-B333-022B62A5D9FB}"/>
              </a:ext>
            </a:extLst>
          </p:cNvPr>
          <p:cNvSpPr/>
          <p:nvPr/>
        </p:nvSpPr>
        <p:spPr>
          <a:xfrm>
            <a:off x="1035443" y="5053125"/>
            <a:ext cx="194245" cy="197942"/>
          </a:xfrm>
          <a:custGeom>
            <a:avLst/>
            <a:gdLst>
              <a:gd name="connsiteX0" fmla="*/ -21 w 194245"/>
              <a:gd name="connsiteY0" fmla="*/ -156 h 197942"/>
              <a:gd name="connsiteX1" fmla="*/ 194224 w 194245"/>
              <a:gd name="connsiteY1" fmla="*/ -156 h 197942"/>
              <a:gd name="connsiteX2" fmla="*/ 194224 w 194245"/>
              <a:gd name="connsiteY2" fmla="*/ 197788 h 197942"/>
              <a:gd name="connsiteX3" fmla="*/ -21 w 194245"/>
              <a:gd name="connsiteY3" fmla="*/ 197788 h 197942"/>
            </a:gdLst>
            <a:ahLst/>
            <a:cxnLst>
              <a:cxn ang="0">
                <a:pos x="connsiteX0" y="connsiteY0"/>
              </a:cxn>
              <a:cxn ang="0">
                <a:pos x="connsiteX1" y="connsiteY1"/>
              </a:cxn>
              <a:cxn ang="0">
                <a:pos x="connsiteX2" y="connsiteY2"/>
              </a:cxn>
              <a:cxn ang="0">
                <a:pos x="connsiteX3" y="connsiteY3"/>
              </a:cxn>
            </a:cxnLst>
            <a:rect l="l" t="t" r="r" b="b"/>
            <a:pathLst>
              <a:path w="194245" h="197942">
                <a:moveTo>
                  <a:pt x="-21" y="-156"/>
                </a:moveTo>
                <a:lnTo>
                  <a:pt x="194224" y="-156"/>
                </a:lnTo>
                <a:lnTo>
                  <a:pt x="194224" y="197788"/>
                </a:lnTo>
                <a:lnTo>
                  <a:pt x="-21" y="197788"/>
                </a:lnTo>
                <a:close/>
              </a:path>
            </a:pathLst>
          </a:custGeom>
          <a:noFill/>
          <a:ln w="30672" cap="sq">
            <a:solidFill>
              <a:srgbClr val="000000"/>
            </a:solidFill>
            <a:prstDash val="solid"/>
            <a:round/>
          </a:ln>
        </p:spPr>
        <p:txBody>
          <a:bodyPr rtlCol="0" anchor="ctr"/>
          <a:lstStyle/>
          <a:p>
            <a:endParaRPr lang="en-US"/>
          </a:p>
        </p:txBody>
      </p:sp>
      <p:sp>
        <p:nvSpPr>
          <p:cNvPr id="19" name="Freeform: Shape 18">
            <a:extLst>
              <a:ext uri="{FF2B5EF4-FFF2-40B4-BE49-F238E27FC236}">
                <a16:creationId xmlns:a16="http://schemas.microsoft.com/office/drawing/2014/main" id="{866250E7-3A75-3741-93B9-3E56BE182869}"/>
              </a:ext>
            </a:extLst>
          </p:cNvPr>
          <p:cNvSpPr/>
          <p:nvPr/>
        </p:nvSpPr>
        <p:spPr>
          <a:xfrm>
            <a:off x="1224854" y="4021965"/>
            <a:ext cx="757323" cy="1000728"/>
          </a:xfrm>
          <a:custGeom>
            <a:avLst/>
            <a:gdLst>
              <a:gd name="connsiteX0" fmla="*/ -21 w 757323"/>
              <a:gd name="connsiteY0" fmla="*/ 1000572 h 1000728"/>
              <a:gd name="connsiteX1" fmla="*/ 757302 w 757323"/>
              <a:gd name="connsiteY1" fmla="*/ -156 h 1000728"/>
            </a:gdLst>
            <a:ahLst/>
            <a:cxnLst>
              <a:cxn ang="0">
                <a:pos x="connsiteX0" y="connsiteY0"/>
              </a:cxn>
              <a:cxn ang="0">
                <a:pos x="connsiteX1" y="connsiteY1"/>
              </a:cxn>
            </a:cxnLst>
            <a:rect l="l" t="t" r="r" b="b"/>
            <a:pathLst>
              <a:path w="757323" h="1000728">
                <a:moveTo>
                  <a:pt x="-21" y="1000572"/>
                </a:moveTo>
                <a:lnTo>
                  <a:pt x="757302" y="-156"/>
                </a:lnTo>
              </a:path>
            </a:pathLst>
          </a:custGeom>
          <a:noFill/>
          <a:ln w="15336" cap="flat">
            <a:solidFill>
              <a:srgbClr val="000000"/>
            </a:solidFill>
            <a:prstDash val="dash"/>
            <a:miter/>
          </a:ln>
        </p:spPr>
        <p:txBody>
          <a:bodyPr rtlCol="0" anchor="ctr"/>
          <a:lstStyle/>
          <a:p>
            <a:endParaRPr lang="en-US"/>
          </a:p>
        </p:txBody>
      </p:sp>
      <p:sp>
        <p:nvSpPr>
          <p:cNvPr id="20" name="Freeform: Shape 19">
            <a:extLst>
              <a:ext uri="{FF2B5EF4-FFF2-40B4-BE49-F238E27FC236}">
                <a16:creationId xmlns:a16="http://schemas.microsoft.com/office/drawing/2014/main" id="{4A02FE3F-A3C1-DD18-9A71-B89B067D924B}"/>
              </a:ext>
            </a:extLst>
          </p:cNvPr>
          <p:cNvSpPr/>
          <p:nvPr/>
        </p:nvSpPr>
        <p:spPr>
          <a:xfrm>
            <a:off x="1245214" y="5254658"/>
            <a:ext cx="750704" cy="925994"/>
          </a:xfrm>
          <a:custGeom>
            <a:avLst/>
            <a:gdLst>
              <a:gd name="connsiteX0" fmla="*/ -21 w 750704"/>
              <a:gd name="connsiteY0" fmla="*/ -156 h 925994"/>
              <a:gd name="connsiteX1" fmla="*/ 750683 w 750704"/>
              <a:gd name="connsiteY1" fmla="*/ 925838 h 925994"/>
            </a:gdLst>
            <a:ahLst/>
            <a:cxnLst>
              <a:cxn ang="0">
                <a:pos x="connsiteX0" y="connsiteY0"/>
              </a:cxn>
              <a:cxn ang="0">
                <a:pos x="connsiteX1" y="connsiteY1"/>
              </a:cxn>
            </a:cxnLst>
            <a:rect l="l" t="t" r="r" b="b"/>
            <a:pathLst>
              <a:path w="750704" h="925994">
                <a:moveTo>
                  <a:pt x="-21" y="-156"/>
                </a:moveTo>
                <a:lnTo>
                  <a:pt x="750683" y="925838"/>
                </a:lnTo>
              </a:path>
            </a:pathLst>
          </a:custGeom>
          <a:noFill/>
          <a:ln w="15336" cap="flat">
            <a:solidFill>
              <a:srgbClr val="000000"/>
            </a:solidFill>
            <a:prstDash val="dash"/>
            <a:miter/>
          </a:ln>
        </p:spPr>
        <p:txBody>
          <a:bodyPr rtlCol="0" anchor="ctr"/>
          <a:lstStyle/>
          <a:p>
            <a:endParaRPr lang="en-US"/>
          </a:p>
        </p:txBody>
      </p:sp>
      <p:sp>
        <p:nvSpPr>
          <p:cNvPr id="21" name="Freeform: Shape 20">
            <a:extLst>
              <a:ext uri="{FF2B5EF4-FFF2-40B4-BE49-F238E27FC236}">
                <a16:creationId xmlns:a16="http://schemas.microsoft.com/office/drawing/2014/main" id="{825756EA-D77B-3C82-E0F4-56E09BE73961}"/>
              </a:ext>
            </a:extLst>
          </p:cNvPr>
          <p:cNvSpPr/>
          <p:nvPr/>
        </p:nvSpPr>
        <p:spPr>
          <a:xfrm>
            <a:off x="3342221" y="5355476"/>
            <a:ext cx="335282" cy="341664"/>
          </a:xfrm>
          <a:custGeom>
            <a:avLst/>
            <a:gdLst>
              <a:gd name="connsiteX0" fmla="*/ -21 w 335282"/>
              <a:gd name="connsiteY0" fmla="*/ -157 h 341664"/>
              <a:gd name="connsiteX1" fmla="*/ 335261 w 335282"/>
              <a:gd name="connsiteY1" fmla="*/ -157 h 341664"/>
              <a:gd name="connsiteX2" fmla="*/ 335261 w 335282"/>
              <a:gd name="connsiteY2" fmla="*/ 341508 h 341664"/>
              <a:gd name="connsiteX3" fmla="*/ -21 w 335282"/>
              <a:gd name="connsiteY3" fmla="*/ 341508 h 341664"/>
            </a:gdLst>
            <a:ahLst/>
            <a:cxnLst>
              <a:cxn ang="0">
                <a:pos x="connsiteX0" y="connsiteY0"/>
              </a:cxn>
              <a:cxn ang="0">
                <a:pos x="connsiteX1" y="connsiteY1"/>
              </a:cxn>
              <a:cxn ang="0">
                <a:pos x="connsiteX2" y="connsiteY2"/>
              </a:cxn>
              <a:cxn ang="0">
                <a:pos x="connsiteX3" y="connsiteY3"/>
              </a:cxn>
            </a:cxnLst>
            <a:rect l="l" t="t" r="r" b="b"/>
            <a:pathLst>
              <a:path w="335282" h="341664">
                <a:moveTo>
                  <a:pt x="-21" y="-157"/>
                </a:moveTo>
                <a:lnTo>
                  <a:pt x="335261" y="-157"/>
                </a:lnTo>
                <a:lnTo>
                  <a:pt x="335261" y="341508"/>
                </a:lnTo>
                <a:lnTo>
                  <a:pt x="-21" y="341508"/>
                </a:lnTo>
                <a:close/>
              </a:path>
            </a:pathLst>
          </a:custGeom>
          <a:noFill/>
          <a:ln w="28730" cap="sq">
            <a:solidFill>
              <a:srgbClr val="000000"/>
            </a:solidFill>
            <a:prstDash val="solid"/>
            <a:round/>
          </a:ln>
        </p:spPr>
        <p:txBody>
          <a:bodyPr rtlCol="0" anchor="ctr"/>
          <a:lstStyle/>
          <a:p>
            <a:endParaRPr lang="en-US"/>
          </a:p>
        </p:txBody>
      </p:sp>
      <p:grpSp>
        <p:nvGrpSpPr>
          <p:cNvPr id="22" name="Graphic 5">
            <a:extLst>
              <a:ext uri="{FF2B5EF4-FFF2-40B4-BE49-F238E27FC236}">
                <a16:creationId xmlns:a16="http://schemas.microsoft.com/office/drawing/2014/main" id="{4504C6AD-A1C5-D7BF-C547-743141A0434B}"/>
              </a:ext>
            </a:extLst>
          </p:cNvPr>
          <p:cNvGrpSpPr/>
          <p:nvPr/>
        </p:nvGrpSpPr>
        <p:grpSpPr>
          <a:xfrm>
            <a:off x="4726820" y="4129399"/>
            <a:ext cx="1888018" cy="2051253"/>
            <a:chOff x="4583583" y="1355933"/>
            <a:chExt cx="1888018" cy="2051253"/>
          </a:xfrm>
          <a:solidFill>
            <a:srgbClr val="4DAF4A"/>
          </a:solidFill>
        </p:grpSpPr>
        <p:sp>
          <p:nvSpPr>
            <p:cNvPr id="23" name="Freeform: Shape 22">
              <a:extLst>
                <a:ext uri="{FF2B5EF4-FFF2-40B4-BE49-F238E27FC236}">
                  <a16:creationId xmlns:a16="http://schemas.microsoft.com/office/drawing/2014/main" id="{578FADCA-D0C0-47C5-A1A0-470B68BE09A5}"/>
                </a:ext>
              </a:extLst>
            </p:cNvPr>
            <p:cNvSpPr/>
            <p:nvPr/>
          </p:nvSpPr>
          <p:spPr>
            <a:xfrm>
              <a:off x="4583583" y="3248335"/>
              <a:ext cx="118535" cy="117709"/>
            </a:xfrm>
            <a:custGeom>
              <a:avLst/>
              <a:gdLst>
                <a:gd name="connsiteX0" fmla="*/ -27 w 102311"/>
                <a:gd name="connsiteY0" fmla="*/ 163396 h 163583"/>
                <a:gd name="connsiteX1" fmla="*/ -27 w 102311"/>
                <a:gd name="connsiteY1" fmla="*/ -187 h 163583"/>
              </a:gdLst>
              <a:ahLst/>
              <a:cxnLst>
                <a:cxn ang="0">
                  <a:pos x="connsiteX0" y="connsiteY0"/>
                </a:cxn>
                <a:cxn ang="0">
                  <a:pos x="connsiteX1" y="connsiteY1"/>
                </a:cxn>
              </a:cxnLst>
              <a:rect l="l" t="t" r="r" b="b"/>
              <a:pathLst>
                <a:path w="102311" h="163583">
                  <a:moveTo>
                    <a:pt x="-27" y="163396"/>
                  </a:moveTo>
                  <a:lnTo>
                    <a:pt x="-27" y="-187"/>
                  </a:lnTo>
                </a:path>
              </a:pathLst>
            </a:custGeom>
            <a:solidFill>
              <a:srgbClr val="4DAF4A"/>
            </a:solidFill>
            <a:ln w="46425" cap="rnd">
              <a:solidFill>
                <a:srgbClr val="4DAF4A"/>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04FF034-C65B-6A3E-3620-C9529D9F3F9B}"/>
                </a:ext>
              </a:extLst>
            </p:cNvPr>
            <p:cNvSpPr/>
            <p:nvPr/>
          </p:nvSpPr>
          <p:spPr>
            <a:xfrm>
              <a:off x="4736356" y="3113156"/>
              <a:ext cx="99367" cy="252888"/>
            </a:xfrm>
            <a:custGeom>
              <a:avLst/>
              <a:gdLst>
                <a:gd name="connsiteX0" fmla="*/ -27 w 102311"/>
                <a:gd name="connsiteY0" fmla="*/ 298575 h 298762"/>
                <a:gd name="connsiteX1" fmla="*/ -27 w 102311"/>
                <a:gd name="connsiteY1" fmla="*/ -187 h 298762"/>
              </a:gdLst>
              <a:ahLst/>
              <a:cxnLst>
                <a:cxn ang="0">
                  <a:pos x="connsiteX0" y="connsiteY0"/>
                </a:cxn>
                <a:cxn ang="0">
                  <a:pos x="connsiteX1" y="connsiteY1"/>
                </a:cxn>
              </a:cxnLst>
              <a:rect l="l" t="t" r="r" b="b"/>
              <a:pathLst>
                <a:path w="102311" h="298762">
                  <a:moveTo>
                    <a:pt x="-27" y="298575"/>
                  </a:moveTo>
                  <a:lnTo>
                    <a:pt x="-27" y="-187"/>
                  </a:lnTo>
                </a:path>
              </a:pathLst>
            </a:custGeom>
            <a:solidFill>
              <a:srgbClr val="4DAF4A"/>
            </a:solidFill>
            <a:ln w="46425" cap="rnd">
              <a:solidFill>
                <a:srgbClr val="4DAF4A"/>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1A37A07-F7E4-D94C-0EB4-8682E151D1F4}"/>
                </a:ext>
              </a:extLst>
            </p:cNvPr>
            <p:cNvSpPr/>
            <p:nvPr/>
          </p:nvSpPr>
          <p:spPr>
            <a:xfrm>
              <a:off x="4868126" y="2977977"/>
              <a:ext cx="101202" cy="388067"/>
            </a:xfrm>
            <a:custGeom>
              <a:avLst/>
              <a:gdLst>
                <a:gd name="connsiteX0" fmla="*/ -28 w 102311"/>
                <a:gd name="connsiteY0" fmla="*/ 432324 h 432511"/>
                <a:gd name="connsiteX1" fmla="*/ -28 w 102311"/>
                <a:gd name="connsiteY1" fmla="*/ -187 h 432511"/>
              </a:gdLst>
              <a:ahLst/>
              <a:cxnLst>
                <a:cxn ang="0">
                  <a:pos x="connsiteX0" y="connsiteY0"/>
                </a:cxn>
                <a:cxn ang="0">
                  <a:pos x="connsiteX1" y="connsiteY1"/>
                </a:cxn>
              </a:cxnLst>
              <a:rect l="l" t="t" r="r" b="b"/>
              <a:pathLst>
                <a:path w="102311" h="432511">
                  <a:moveTo>
                    <a:pt x="-28" y="432324"/>
                  </a:moveTo>
                  <a:lnTo>
                    <a:pt x="-28" y="-187"/>
                  </a:lnTo>
                </a:path>
              </a:pathLst>
            </a:custGeom>
            <a:solidFill>
              <a:srgbClr val="4DAF4A"/>
            </a:solidFill>
            <a:ln w="46425" cap="rnd">
              <a:solidFill>
                <a:srgbClr val="4DAF4A"/>
              </a:solid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D3C54F9F-7A88-0F2C-D8A6-B97615E59781}"/>
                </a:ext>
              </a:extLst>
            </p:cNvPr>
            <p:cNvSpPr/>
            <p:nvPr/>
          </p:nvSpPr>
          <p:spPr>
            <a:xfrm>
              <a:off x="5001731" y="2842799"/>
              <a:ext cx="101212" cy="545175"/>
            </a:xfrm>
            <a:custGeom>
              <a:avLst/>
              <a:gdLst>
                <a:gd name="connsiteX0" fmla="*/ -28 w 102311"/>
                <a:gd name="connsiteY0" fmla="*/ 568932 h 569119"/>
                <a:gd name="connsiteX1" fmla="*/ -28 w 102311"/>
                <a:gd name="connsiteY1" fmla="*/ -187 h 569119"/>
              </a:gdLst>
              <a:ahLst/>
              <a:cxnLst>
                <a:cxn ang="0">
                  <a:pos x="connsiteX0" y="connsiteY0"/>
                </a:cxn>
                <a:cxn ang="0">
                  <a:pos x="connsiteX1" y="connsiteY1"/>
                </a:cxn>
              </a:cxnLst>
              <a:rect l="l" t="t" r="r" b="b"/>
              <a:pathLst>
                <a:path w="102311" h="569119">
                  <a:moveTo>
                    <a:pt x="-28" y="568932"/>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6A73001-50A0-2BAB-3E74-10D2D76800BB}"/>
                </a:ext>
              </a:extLst>
            </p:cNvPr>
            <p:cNvSpPr/>
            <p:nvPr/>
          </p:nvSpPr>
          <p:spPr>
            <a:xfrm>
              <a:off x="5138366" y="2707620"/>
              <a:ext cx="98182" cy="699566"/>
            </a:xfrm>
            <a:custGeom>
              <a:avLst/>
              <a:gdLst>
                <a:gd name="connsiteX0" fmla="*/ -28 w 102311"/>
                <a:gd name="connsiteY0" fmla="*/ 704111 h 704298"/>
                <a:gd name="connsiteX1" fmla="*/ -28 w 102311"/>
                <a:gd name="connsiteY1" fmla="*/ -187 h 704298"/>
              </a:gdLst>
              <a:ahLst/>
              <a:cxnLst>
                <a:cxn ang="0">
                  <a:pos x="connsiteX0" y="connsiteY0"/>
                </a:cxn>
                <a:cxn ang="0">
                  <a:pos x="connsiteX1" y="connsiteY1"/>
                </a:cxn>
              </a:cxnLst>
              <a:rect l="l" t="t" r="r" b="b"/>
              <a:pathLst>
                <a:path w="102311" h="704298">
                  <a:moveTo>
                    <a:pt x="-28" y="704111"/>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DECF019-085E-F5F8-DFBE-C8FD7E830BA4}"/>
                </a:ext>
              </a:extLst>
            </p:cNvPr>
            <p:cNvSpPr/>
            <p:nvPr/>
          </p:nvSpPr>
          <p:spPr>
            <a:xfrm>
              <a:off x="5269902" y="2565403"/>
              <a:ext cx="697" cy="839478"/>
            </a:xfrm>
            <a:custGeom>
              <a:avLst/>
              <a:gdLst>
                <a:gd name="connsiteX0" fmla="*/ 670 w 697"/>
                <a:gd name="connsiteY0" fmla="*/ 839291 h 839478"/>
                <a:gd name="connsiteX1" fmla="*/ -28 w 697"/>
                <a:gd name="connsiteY1" fmla="*/ -187 h 839478"/>
              </a:gdLst>
              <a:ahLst/>
              <a:cxnLst>
                <a:cxn ang="0">
                  <a:pos x="connsiteX0" y="connsiteY0"/>
                </a:cxn>
                <a:cxn ang="0">
                  <a:pos x="connsiteX1" y="connsiteY1"/>
                </a:cxn>
              </a:cxnLst>
              <a:rect l="l" t="t" r="r" b="b"/>
              <a:pathLst>
                <a:path w="697" h="839478">
                  <a:moveTo>
                    <a:pt x="670" y="839291"/>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08FB3C5-62B9-99EF-A87B-0E60B761D7E1}"/>
                </a:ext>
              </a:extLst>
            </p:cNvPr>
            <p:cNvSpPr/>
            <p:nvPr/>
          </p:nvSpPr>
          <p:spPr>
            <a:xfrm>
              <a:off x="5401447" y="2437262"/>
              <a:ext cx="102311" cy="943572"/>
            </a:xfrm>
            <a:custGeom>
              <a:avLst/>
              <a:gdLst>
                <a:gd name="connsiteX0" fmla="*/ -28 w 102311"/>
                <a:gd name="connsiteY0" fmla="*/ -187 h 974657"/>
                <a:gd name="connsiteX1" fmla="*/ -28 w 102311"/>
                <a:gd name="connsiteY1" fmla="*/ 974470 h 974657"/>
              </a:gdLst>
              <a:ahLst/>
              <a:cxnLst>
                <a:cxn ang="0">
                  <a:pos x="connsiteX0" y="connsiteY0"/>
                </a:cxn>
                <a:cxn ang="0">
                  <a:pos x="connsiteX1" y="connsiteY1"/>
                </a:cxn>
              </a:cxnLst>
              <a:rect l="l" t="t" r="r" b="b"/>
              <a:pathLst>
                <a:path w="102311" h="974657">
                  <a:moveTo>
                    <a:pt x="-28" y="-187"/>
                  </a:moveTo>
                  <a:lnTo>
                    <a:pt x="-28" y="974470"/>
                  </a:lnTo>
                </a:path>
              </a:pathLst>
            </a:custGeom>
            <a:solidFill>
              <a:srgbClr val="4DAF4A"/>
            </a:solidFill>
            <a:ln w="46425" cap="rnd">
              <a:solidFill>
                <a:srgbClr val="4DAF4A"/>
              </a:solid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94DD45B2-2BB1-A32F-1244-035F4B3ED79C}"/>
                </a:ext>
              </a:extLst>
            </p:cNvPr>
            <p:cNvSpPr/>
            <p:nvPr/>
          </p:nvSpPr>
          <p:spPr>
            <a:xfrm>
              <a:off x="5535053" y="2302185"/>
              <a:ext cx="102311" cy="1105001"/>
            </a:xfrm>
            <a:custGeom>
              <a:avLst/>
              <a:gdLst>
                <a:gd name="connsiteX0" fmla="*/ -28 w 102311"/>
                <a:gd name="connsiteY0" fmla="*/ 1109546 h 1109733"/>
                <a:gd name="connsiteX1" fmla="*/ -28 w 102311"/>
                <a:gd name="connsiteY1" fmla="*/ -187 h 1109733"/>
              </a:gdLst>
              <a:ahLst/>
              <a:cxnLst>
                <a:cxn ang="0">
                  <a:pos x="connsiteX0" y="connsiteY0"/>
                </a:cxn>
                <a:cxn ang="0">
                  <a:pos x="connsiteX1" y="connsiteY1"/>
                </a:cxn>
              </a:cxnLst>
              <a:rect l="l" t="t" r="r" b="b"/>
              <a:pathLst>
                <a:path w="102311" h="1109733">
                  <a:moveTo>
                    <a:pt x="-28" y="1109546"/>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ED19C76-5B74-DF09-CC2B-2E469F07DB94}"/>
                </a:ext>
              </a:extLst>
            </p:cNvPr>
            <p:cNvSpPr/>
            <p:nvPr/>
          </p:nvSpPr>
          <p:spPr>
            <a:xfrm>
              <a:off x="5668658" y="2167007"/>
              <a:ext cx="102311" cy="1220967"/>
            </a:xfrm>
            <a:custGeom>
              <a:avLst/>
              <a:gdLst>
                <a:gd name="connsiteX0" fmla="*/ -28 w 102311"/>
                <a:gd name="connsiteY0" fmla="*/ -187 h 1244911"/>
                <a:gd name="connsiteX1" fmla="*/ -28 w 102311"/>
                <a:gd name="connsiteY1" fmla="*/ 1244725 h 1244911"/>
              </a:gdLst>
              <a:ahLst/>
              <a:cxnLst>
                <a:cxn ang="0">
                  <a:pos x="connsiteX0" y="connsiteY0"/>
                </a:cxn>
                <a:cxn ang="0">
                  <a:pos x="connsiteX1" y="connsiteY1"/>
                </a:cxn>
              </a:cxnLst>
              <a:rect l="l" t="t" r="r" b="b"/>
              <a:pathLst>
                <a:path w="102311" h="1244911">
                  <a:moveTo>
                    <a:pt x="-28" y="-187"/>
                  </a:moveTo>
                  <a:lnTo>
                    <a:pt x="-28" y="1244725"/>
                  </a:lnTo>
                </a:path>
              </a:pathLst>
            </a:custGeom>
            <a:solidFill>
              <a:srgbClr val="4DAF4A"/>
            </a:solidFill>
            <a:ln w="46425" cap="rnd">
              <a:solidFill>
                <a:srgbClr val="4DAF4A"/>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0E7B242-A0AF-56C8-DA7B-343EB59173F4}"/>
                </a:ext>
              </a:extLst>
            </p:cNvPr>
            <p:cNvSpPr/>
            <p:nvPr/>
          </p:nvSpPr>
          <p:spPr>
            <a:xfrm>
              <a:off x="5802273" y="2031828"/>
              <a:ext cx="102311" cy="1261668"/>
            </a:xfrm>
            <a:custGeom>
              <a:avLst/>
              <a:gdLst>
                <a:gd name="connsiteX0" fmla="*/ -28 w 102311"/>
                <a:gd name="connsiteY0" fmla="*/ 1261482 h 1261668"/>
                <a:gd name="connsiteX1" fmla="*/ -28 w 102311"/>
                <a:gd name="connsiteY1" fmla="*/ -187 h 1261668"/>
              </a:gdLst>
              <a:ahLst/>
              <a:cxnLst>
                <a:cxn ang="0">
                  <a:pos x="connsiteX0" y="connsiteY0"/>
                </a:cxn>
                <a:cxn ang="0">
                  <a:pos x="connsiteX1" y="connsiteY1"/>
                </a:cxn>
              </a:cxnLst>
              <a:rect l="l" t="t" r="r" b="b"/>
              <a:pathLst>
                <a:path w="102311" h="1261668">
                  <a:moveTo>
                    <a:pt x="-28" y="1261482"/>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113E31B-2DC5-E58E-A7DC-266A9344FD22}"/>
                </a:ext>
              </a:extLst>
            </p:cNvPr>
            <p:cNvSpPr/>
            <p:nvPr/>
          </p:nvSpPr>
          <p:spPr>
            <a:xfrm>
              <a:off x="5935878" y="1896648"/>
              <a:ext cx="102311" cy="1261670"/>
            </a:xfrm>
            <a:custGeom>
              <a:avLst/>
              <a:gdLst>
                <a:gd name="connsiteX0" fmla="*/ -28 w 102311"/>
                <a:gd name="connsiteY0" fmla="*/ 1261483 h 1261670"/>
                <a:gd name="connsiteX1" fmla="*/ -28 w 102311"/>
                <a:gd name="connsiteY1" fmla="*/ -187 h 1261670"/>
              </a:gdLst>
              <a:ahLst/>
              <a:cxnLst>
                <a:cxn ang="0">
                  <a:pos x="connsiteX0" y="connsiteY0"/>
                </a:cxn>
                <a:cxn ang="0">
                  <a:pos x="connsiteX1" y="connsiteY1"/>
                </a:cxn>
              </a:cxnLst>
              <a:rect l="l" t="t" r="r" b="b"/>
              <a:pathLst>
                <a:path w="102311" h="1261670">
                  <a:moveTo>
                    <a:pt x="-28" y="1261483"/>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55B6271-2912-8CD4-BEB4-653247D22ED9}"/>
                </a:ext>
              </a:extLst>
            </p:cNvPr>
            <p:cNvSpPr/>
            <p:nvPr/>
          </p:nvSpPr>
          <p:spPr>
            <a:xfrm>
              <a:off x="6069483" y="1761469"/>
              <a:ext cx="102311" cy="1261670"/>
            </a:xfrm>
            <a:custGeom>
              <a:avLst/>
              <a:gdLst>
                <a:gd name="connsiteX0" fmla="*/ -28 w 102311"/>
                <a:gd name="connsiteY0" fmla="*/ 1261483 h 1261670"/>
                <a:gd name="connsiteX1" fmla="*/ -28 w 102311"/>
                <a:gd name="connsiteY1" fmla="*/ -187 h 1261670"/>
              </a:gdLst>
              <a:ahLst/>
              <a:cxnLst>
                <a:cxn ang="0">
                  <a:pos x="connsiteX0" y="connsiteY0"/>
                </a:cxn>
                <a:cxn ang="0">
                  <a:pos x="connsiteX1" y="connsiteY1"/>
                </a:cxn>
              </a:cxnLst>
              <a:rect l="l" t="t" r="r" b="b"/>
              <a:pathLst>
                <a:path w="102311" h="1261670">
                  <a:moveTo>
                    <a:pt x="-28" y="1261483"/>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4C6DA65-51E3-FC4A-D043-F029067763B0}"/>
                </a:ext>
              </a:extLst>
            </p:cNvPr>
            <p:cNvSpPr/>
            <p:nvPr/>
          </p:nvSpPr>
          <p:spPr>
            <a:xfrm>
              <a:off x="6203088" y="1626290"/>
              <a:ext cx="102311" cy="1261670"/>
            </a:xfrm>
            <a:custGeom>
              <a:avLst/>
              <a:gdLst>
                <a:gd name="connsiteX0" fmla="*/ -28 w 102311"/>
                <a:gd name="connsiteY0" fmla="*/ -187 h 1261670"/>
                <a:gd name="connsiteX1" fmla="*/ -28 w 102311"/>
                <a:gd name="connsiteY1" fmla="*/ 1261483 h 1261670"/>
              </a:gdLst>
              <a:ahLst/>
              <a:cxnLst>
                <a:cxn ang="0">
                  <a:pos x="connsiteX0" y="connsiteY0"/>
                </a:cxn>
                <a:cxn ang="0">
                  <a:pos x="connsiteX1" y="connsiteY1"/>
                </a:cxn>
              </a:cxnLst>
              <a:rect l="l" t="t" r="r" b="b"/>
              <a:pathLst>
                <a:path w="102311" h="1261670">
                  <a:moveTo>
                    <a:pt x="-28" y="-187"/>
                  </a:moveTo>
                  <a:lnTo>
                    <a:pt x="-28" y="1261483"/>
                  </a:lnTo>
                </a:path>
              </a:pathLst>
            </a:custGeom>
            <a:solidFill>
              <a:srgbClr val="4DAF4A"/>
            </a:solidFill>
            <a:ln w="46425" cap="rnd">
              <a:solidFill>
                <a:srgbClr val="4DAF4A"/>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93F74AC-5744-B88E-5B3B-60B9559A665B}"/>
                </a:ext>
              </a:extLst>
            </p:cNvPr>
            <p:cNvSpPr/>
            <p:nvPr/>
          </p:nvSpPr>
          <p:spPr>
            <a:xfrm>
              <a:off x="6336694" y="1491112"/>
              <a:ext cx="102311" cy="1261670"/>
            </a:xfrm>
            <a:custGeom>
              <a:avLst/>
              <a:gdLst>
                <a:gd name="connsiteX0" fmla="*/ -28 w 102311"/>
                <a:gd name="connsiteY0" fmla="*/ 1261483 h 1261670"/>
                <a:gd name="connsiteX1" fmla="*/ -28 w 102311"/>
                <a:gd name="connsiteY1" fmla="*/ -187 h 1261670"/>
              </a:gdLst>
              <a:ahLst/>
              <a:cxnLst>
                <a:cxn ang="0">
                  <a:pos x="connsiteX0" y="connsiteY0"/>
                </a:cxn>
                <a:cxn ang="0">
                  <a:pos x="connsiteX1" y="connsiteY1"/>
                </a:cxn>
              </a:cxnLst>
              <a:rect l="l" t="t" r="r" b="b"/>
              <a:pathLst>
                <a:path w="102311" h="1261670">
                  <a:moveTo>
                    <a:pt x="-28" y="1261483"/>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CB14B7F-E419-75F2-A5CC-E66CF139A7FD}"/>
                </a:ext>
              </a:extLst>
            </p:cNvPr>
            <p:cNvSpPr/>
            <p:nvPr/>
          </p:nvSpPr>
          <p:spPr>
            <a:xfrm>
              <a:off x="6469006" y="1355933"/>
              <a:ext cx="2595" cy="1270661"/>
            </a:xfrm>
            <a:custGeom>
              <a:avLst/>
              <a:gdLst>
                <a:gd name="connsiteX0" fmla="*/ 2568 w 2595"/>
                <a:gd name="connsiteY0" fmla="*/ 1270475 h 1270661"/>
                <a:gd name="connsiteX1" fmla="*/ -28 w 2595"/>
                <a:gd name="connsiteY1" fmla="*/ -187 h 1270661"/>
              </a:gdLst>
              <a:ahLst/>
              <a:cxnLst>
                <a:cxn ang="0">
                  <a:pos x="connsiteX0" y="connsiteY0"/>
                </a:cxn>
                <a:cxn ang="0">
                  <a:pos x="connsiteX1" y="connsiteY1"/>
                </a:cxn>
              </a:cxnLst>
              <a:rect l="l" t="t" r="r" b="b"/>
              <a:pathLst>
                <a:path w="2595" h="1270661">
                  <a:moveTo>
                    <a:pt x="2568" y="1270475"/>
                  </a:moveTo>
                  <a:lnTo>
                    <a:pt x="-28" y="-187"/>
                  </a:lnTo>
                </a:path>
              </a:pathLst>
            </a:custGeom>
            <a:solidFill>
              <a:srgbClr val="4DAF4A"/>
            </a:solidFill>
            <a:ln w="46425" cap="rnd">
              <a:solidFill>
                <a:srgbClr val="4DAF4A"/>
              </a:solidFill>
              <a:prstDash val="solid"/>
              <a:miter/>
            </a:ln>
          </p:spPr>
          <p:txBody>
            <a:bodyPr rtlCol="0" anchor="ctr"/>
            <a:lstStyle/>
            <a:p>
              <a:endParaRPr lang="en-US"/>
            </a:p>
          </p:txBody>
        </p:sp>
      </p:grpSp>
      <p:grpSp>
        <p:nvGrpSpPr>
          <p:cNvPr id="38" name="Graphic 5">
            <a:extLst>
              <a:ext uri="{FF2B5EF4-FFF2-40B4-BE49-F238E27FC236}">
                <a16:creationId xmlns:a16="http://schemas.microsoft.com/office/drawing/2014/main" id="{886FE678-4C2F-E5C0-A0DC-850D1C72FD38}"/>
              </a:ext>
            </a:extLst>
          </p:cNvPr>
          <p:cNvGrpSpPr/>
          <p:nvPr/>
        </p:nvGrpSpPr>
        <p:grpSpPr>
          <a:xfrm>
            <a:off x="4567349" y="4093945"/>
            <a:ext cx="2004259" cy="1867627"/>
            <a:chOff x="4424112" y="1320479"/>
            <a:chExt cx="2004259" cy="1867627"/>
          </a:xfrm>
          <a:noFill/>
        </p:grpSpPr>
        <p:sp>
          <p:nvSpPr>
            <p:cNvPr id="39" name="Freeform: Shape 38">
              <a:extLst>
                <a:ext uri="{FF2B5EF4-FFF2-40B4-BE49-F238E27FC236}">
                  <a16:creationId xmlns:a16="http://schemas.microsoft.com/office/drawing/2014/main" id="{5DAA3404-263A-DE5A-8819-50FBAB80EAE0}"/>
                </a:ext>
              </a:extLst>
            </p:cNvPr>
            <p:cNvSpPr/>
            <p:nvPr/>
          </p:nvSpPr>
          <p:spPr>
            <a:xfrm>
              <a:off x="4424112" y="3188107"/>
              <a:ext cx="159471" cy="103509"/>
            </a:xfrm>
            <a:custGeom>
              <a:avLst/>
              <a:gdLst>
                <a:gd name="connsiteX0" fmla="*/ 159443 w 159471"/>
                <a:gd name="connsiteY0" fmla="*/ -188 h 103509"/>
                <a:gd name="connsiteX1" fmla="*/ -28 w 159471"/>
                <a:gd name="connsiteY1" fmla="*/ -188 h 103509"/>
              </a:gdLst>
              <a:ahLst/>
              <a:cxnLst>
                <a:cxn ang="0">
                  <a:pos x="connsiteX0" y="connsiteY0"/>
                </a:cxn>
                <a:cxn ang="0">
                  <a:pos x="connsiteX1" y="connsiteY1"/>
                </a:cxn>
              </a:cxnLst>
              <a:rect l="l" t="t" r="r" b="b"/>
              <a:pathLst>
                <a:path w="159471" h="103509">
                  <a:moveTo>
                    <a:pt x="159443" y="-188"/>
                  </a:moveTo>
                  <a:lnTo>
                    <a:pt x="-28" y="-188"/>
                  </a:lnTo>
                </a:path>
              </a:pathLst>
            </a:custGeom>
            <a:noFill/>
            <a:ln w="46088" cap="rnd">
              <a:solidFill>
                <a:srgbClr val="E41A1C"/>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4AD35E6-6F1E-C3EE-8185-FD6E9D1BBA76}"/>
                </a:ext>
              </a:extLst>
            </p:cNvPr>
            <p:cNvSpPr/>
            <p:nvPr/>
          </p:nvSpPr>
          <p:spPr>
            <a:xfrm>
              <a:off x="4424112" y="3054884"/>
              <a:ext cx="291241" cy="103509"/>
            </a:xfrm>
            <a:custGeom>
              <a:avLst/>
              <a:gdLst>
                <a:gd name="connsiteX0" fmla="*/ 291214 w 291241"/>
                <a:gd name="connsiteY0" fmla="*/ -188 h 103509"/>
                <a:gd name="connsiteX1" fmla="*/ -28 w 291241"/>
                <a:gd name="connsiteY1" fmla="*/ -188 h 103509"/>
              </a:gdLst>
              <a:ahLst/>
              <a:cxnLst>
                <a:cxn ang="0">
                  <a:pos x="connsiteX0" y="connsiteY0"/>
                </a:cxn>
                <a:cxn ang="0">
                  <a:pos x="connsiteX1" y="connsiteY1"/>
                </a:cxn>
              </a:cxnLst>
              <a:rect l="l" t="t" r="r" b="b"/>
              <a:pathLst>
                <a:path w="291241" h="103509">
                  <a:moveTo>
                    <a:pt x="291214" y="-188"/>
                  </a:moveTo>
                  <a:lnTo>
                    <a:pt x="-28" y="-188"/>
                  </a:lnTo>
                </a:path>
              </a:pathLst>
            </a:custGeom>
            <a:noFill/>
            <a:ln w="46088" cap="rnd">
              <a:solidFill>
                <a:srgbClr val="E41A1C"/>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CF94B1B-40C8-8F15-9573-CAED872EB180}"/>
                </a:ext>
              </a:extLst>
            </p:cNvPr>
            <p:cNvSpPr/>
            <p:nvPr/>
          </p:nvSpPr>
          <p:spPr>
            <a:xfrm>
              <a:off x="4425456" y="2921562"/>
              <a:ext cx="421667" cy="103509"/>
            </a:xfrm>
            <a:custGeom>
              <a:avLst/>
              <a:gdLst>
                <a:gd name="connsiteX0" fmla="*/ 421640 w 421667"/>
                <a:gd name="connsiteY0" fmla="*/ -188 h 103509"/>
                <a:gd name="connsiteX1" fmla="*/ -28 w 421667"/>
                <a:gd name="connsiteY1" fmla="*/ -188 h 103509"/>
              </a:gdLst>
              <a:ahLst/>
              <a:cxnLst>
                <a:cxn ang="0">
                  <a:pos x="connsiteX0" y="connsiteY0"/>
                </a:cxn>
                <a:cxn ang="0">
                  <a:pos x="connsiteX1" y="connsiteY1"/>
                </a:cxn>
              </a:cxnLst>
              <a:rect l="l" t="t" r="r" b="b"/>
              <a:pathLst>
                <a:path w="421667" h="103509">
                  <a:moveTo>
                    <a:pt x="421640" y="-188"/>
                  </a:moveTo>
                  <a:lnTo>
                    <a:pt x="-28" y="-188"/>
                  </a:lnTo>
                </a:path>
              </a:pathLst>
            </a:custGeom>
            <a:noFill/>
            <a:ln w="46088" cap="rnd">
              <a:solidFill>
                <a:srgbClr val="E41A1C"/>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0CF24F7-7346-81B3-2905-20426E26DE31}"/>
                </a:ext>
              </a:extLst>
            </p:cNvPr>
            <p:cNvSpPr/>
            <p:nvPr/>
          </p:nvSpPr>
          <p:spPr>
            <a:xfrm>
              <a:off x="4424112" y="2788239"/>
              <a:ext cx="554783" cy="103509"/>
            </a:xfrm>
            <a:custGeom>
              <a:avLst/>
              <a:gdLst>
                <a:gd name="connsiteX0" fmla="*/ 554756 w 554783"/>
                <a:gd name="connsiteY0" fmla="*/ -188 h 103509"/>
                <a:gd name="connsiteX1" fmla="*/ -28 w 554783"/>
                <a:gd name="connsiteY1" fmla="*/ -188 h 103509"/>
              </a:gdLst>
              <a:ahLst/>
              <a:cxnLst>
                <a:cxn ang="0">
                  <a:pos x="connsiteX0" y="connsiteY0"/>
                </a:cxn>
                <a:cxn ang="0">
                  <a:pos x="connsiteX1" y="connsiteY1"/>
                </a:cxn>
              </a:cxnLst>
              <a:rect l="l" t="t" r="r" b="b"/>
              <a:pathLst>
                <a:path w="554783" h="103509">
                  <a:moveTo>
                    <a:pt x="554756" y="-188"/>
                  </a:moveTo>
                  <a:lnTo>
                    <a:pt x="-28" y="-188"/>
                  </a:lnTo>
                </a:path>
              </a:pathLst>
            </a:custGeom>
            <a:noFill/>
            <a:ln w="46088" cap="rnd">
              <a:solidFill>
                <a:srgbClr val="E41A1C"/>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7752FA8-6A50-63E2-C19B-40709D055298}"/>
                </a:ext>
              </a:extLst>
            </p:cNvPr>
            <p:cNvSpPr/>
            <p:nvPr/>
          </p:nvSpPr>
          <p:spPr>
            <a:xfrm>
              <a:off x="4424112" y="2654916"/>
              <a:ext cx="686563" cy="103509"/>
            </a:xfrm>
            <a:custGeom>
              <a:avLst/>
              <a:gdLst>
                <a:gd name="connsiteX0" fmla="*/ 686536 w 686563"/>
                <a:gd name="connsiteY0" fmla="*/ -188 h 103509"/>
                <a:gd name="connsiteX1" fmla="*/ -28 w 686563"/>
                <a:gd name="connsiteY1" fmla="*/ -188 h 103509"/>
              </a:gdLst>
              <a:ahLst/>
              <a:cxnLst>
                <a:cxn ang="0">
                  <a:pos x="connsiteX0" y="connsiteY0"/>
                </a:cxn>
                <a:cxn ang="0">
                  <a:pos x="connsiteX1" y="connsiteY1"/>
                </a:cxn>
              </a:cxnLst>
              <a:rect l="l" t="t" r="r" b="b"/>
              <a:pathLst>
                <a:path w="686563" h="103509">
                  <a:moveTo>
                    <a:pt x="686536" y="-188"/>
                  </a:moveTo>
                  <a:lnTo>
                    <a:pt x="-28" y="-188"/>
                  </a:lnTo>
                </a:path>
              </a:pathLst>
            </a:custGeom>
            <a:noFill/>
            <a:ln w="46088" cap="rnd">
              <a:solidFill>
                <a:srgbClr val="E41A1C"/>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39563E2-D0E7-391F-699E-21C6F7D74438}"/>
                </a:ext>
              </a:extLst>
            </p:cNvPr>
            <p:cNvSpPr/>
            <p:nvPr/>
          </p:nvSpPr>
          <p:spPr>
            <a:xfrm>
              <a:off x="4424121" y="2520888"/>
              <a:ext cx="818324" cy="705"/>
            </a:xfrm>
            <a:custGeom>
              <a:avLst/>
              <a:gdLst>
                <a:gd name="connsiteX0" fmla="*/ 818297 w 818324"/>
                <a:gd name="connsiteY0" fmla="*/ 518 h 705"/>
                <a:gd name="connsiteX1" fmla="*/ -28 w 818324"/>
                <a:gd name="connsiteY1" fmla="*/ -188 h 705"/>
              </a:gdLst>
              <a:ahLst/>
              <a:cxnLst>
                <a:cxn ang="0">
                  <a:pos x="connsiteX0" y="connsiteY0"/>
                </a:cxn>
                <a:cxn ang="0">
                  <a:pos x="connsiteX1" y="connsiteY1"/>
                </a:cxn>
              </a:cxnLst>
              <a:rect l="l" t="t" r="r" b="b"/>
              <a:pathLst>
                <a:path w="818324" h="705">
                  <a:moveTo>
                    <a:pt x="818297" y="518"/>
                  </a:moveTo>
                  <a:lnTo>
                    <a:pt x="-28" y="-188"/>
                  </a:lnTo>
                </a:path>
              </a:pathLst>
            </a:custGeom>
            <a:noFill/>
            <a:ln w="46088" cap="rnd">
              <a:solidFill>
                <a:srgbClr val="E41A1C"/>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AF4F175-D66C-43BD-E76F-CE259B355B3F}"/>
                </a:ext>
              </a:extLst>
            </p:cNvPr>
            <p:cNvSpPr/>
            <p:nvPr/>
          </p:nvSpPr>
          <p:spPr>
            <a:xfrm>
              <a:off x="4424112" y="2388271"/>
              <a:ext cx="950104" cy="103509"/>
            </a:xfrm>
            <a:custGeom>
              <a:avLst/>
              <a:gdLst>
                <a:gd name="connsiteX0" fmla="*/ -28 w 950104"/>
                <a:gd name="connsiteY0" fmla="*/ -188 h 103509"/>
                <a:gd name="connsiteX1" fmla="*/ 950077 w 950104"/>
                <a:gd name="connsiteY1" fmla="*/ -188 h 103509"/>
              </a:gdLst>
              <a:ahLst/>
              <a:cxnLst>
                <a:cxn ang="0">
                  <a:pos x="connsiteX0" y="connsiteY0"/>
                </a:cxn>
                <a:cxn ang="0">
                  <a:pos x="connsiteX1" y="connsiteY1"/>
                </a:cxn>
              </a:cxnLst>
              <a:rect l="l" t="t" r="r" b="b"/>
              <a:pathLst>
                <a:path w="950104" h="103509">
                  <a:moveTo>
                    <a:pt x="-28" y="-188"/>
                  </a:moveTo>
                  <a:lnTo>
                    <a:pt x="950077" y="-188"/>
                  </a:lnTo>
                </a:path>
              </a:pathLst>
            </a:custGeom>
            <a:noFill/>
            <a:ln w="46088" cap="rnd">
              <a:solidFill>
                <a:srgbClr val="E41A1C"/>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E1670ED-E518-5D1D-5446-B38D197DC983}"/>
                </a:ext>
              </a:extLst>
            </p:cNvPr>
            <p:cNvSpPr/>
            <p:nvPr/>
          </p:nvSpPr>
          <p:spPr>
            <a:xfrm>
              <a:off x="4424112" y="2254947"/>
              <a:ext cx="1081875" cy="103509"/>
            </a:xfrm>
            <a:custGeom>
              <a:avLst/>
              <a:gdLst>
                <a:gd name="connsiteX0" fmla="*/ 1081847 w 1081875"/>
                <a:gd name="connsiteY0" fmla="*/ -187 h 103509"/>
                <a:gd name="connsiteX1" fmla="*/ -28 w 1081875"/>
                <a:gd name="connsiteY1" fmla="*/ -187 h 103509"/>
              </a:gdLst>
              <a:ahLst/>
              <a:cxnLst>
                <a:cxn ang="0">
                  <a:pos x="connsiteX0" y="connsiteY0"/>
                </a:cxn>
                <a:cxn ang="0">
                  <a:pos x="connsiteX1" y="connsiteY1"/>
                </a:cxn>
              </a:cxnLst>
              <a:rect l="l" t="t" r="r" b="b"/>
              <a:pathLst>
                <a:path w="1081875" h="103509">
                  <a:moveTo>
                    <a:pt x="1081847" y="-187"/>
                  </a:moveTo>
                  <a:lnTo>
                    <a:pt x="-28" y="-187"/>
                  </a:lnTo>
                </a:path>
              </a:pathLst>
            </a:custGeom>
            <a:noFill/>
            <a:ln w="46088" cap="rnd">
              <a:solidFill>
                <a:srgbClr val="E41A1C"/>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E5CA21F-65CC-9028-0DF7-E959688039CC}"/>
                </a:ext>
              </a:extLst>
            </p:cNvPr>
            <p:cNvSpPr/>
            <p:nvPr/>
          </p:nvSpPr>
          <p:spPr>
            <a:xfrm>
              <a:off x="4424112" y="2121625"/>
              <a:ext cx="1213645" cy="103509"/>
            </a:xfrm>
            <a:custGeom>
              <a:avLst/>
              <a:gdLst>
                <a:gd name="connsiteX0" fmla="*/ -28 w 1213645"/>
                <a:gd name="connsiteY0" fmla="*/ -187 h 103509"/>
                <a:gd name="connsiteX1" fmla="*/ 1213618 w 1213645"/>
                <a:gd name="connsiteY1" fmla="*/ -187 h 103509"/>
              </a:gdLst>
              <a:ahLst/>
              <a:cxnLst>
                <a:cxn ang="0">
                  <a:pos x="connsiteX0" y="connsiteY0"/>
                </a:cxn>
                <a:cxn ang="0">
                  <a:pos x="connsiteX1" y="connsiteY1"/>
                </a:cxn>
              </a:cxnLst>
              <a:rect l="l" t="t" r="r" b="b"/>
              <a:pathLst>
                <a:path w="1213645" h="103509">
                  <a:moveTo>
                    <a:pt x="-28" y="-187"/>
                  </a:moveTo>
                  <a:lnTo>
                    <a:pt x="1213618" y="-187"/>
                  </a:lnTo>
                </a:path>
              </a:pathLst>
            </a:custGeom>
            <a:noFill/>
            <a:ln w="46088" cap="rnd">
              <a:solidFill>
                <a:srgbClr val="E41A1C"/>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7783991-7B04-D8EE-9BCD-6413E3C4DF25}"/>
                </a:ext>
              </a:extLst>
            </p:cNvPr>
            <p:cNvSpPr/>
            <p:nvPr/>
          </p:nvSpPr>
          <p:spPr>
            <a:xfrm>
              <a:off x="4539587" y="1988302"/>
              <a:ext cx="1229941" cy="103509"/>
            </a:xfrm>
            <a:custGeom>
              <a:avLst/>
              <a:gdLst>
                <a:gd name="connsiteX0" fmla="*/ 1229914 w 1229941"/>
                <a:gd name="connsiteY0" fmla="*/ -187 h 103509"/>
                <a:gd name="connsiteX1" fmla="*/ -28 w 1229941"/>
                <a:gd name="connsiteY1" fmla="*/ -187 h 103509"/>
              </a:gdLst>
              <a:ahLst/>
              <a:cxnLst>
                <a:cxn ang="0">
                  <a:pos x="connsiteX0" y="connsiteY0"/>
                </a:cxn>
                <a:cxn ang="0">
                  <a:pos x="connsiteX1" y="connsiteY1"/>
                </a:cxn>
              </a:cxnLst>
              <a:rect l="l" t="t" r="r" b="b"/>
              <a:pathLst>
                <a:path w="1229941" h="103509">
                  <a:moveTo>
                    <a:pt x="1229914" y="-187"/>
                  </a:moveTo>
                  <a:lnTo>
                    <a:pt x="-28" y="-187"/>
                  </a:lnTo>
                </a:path>
              </a:pathLst>
            </a:custGeom>
            <a:noFill/>
            <a:ln w="46088" cap="rnd">
              <a:solidFill>
                <a:srgbClr val="E41A1C"/>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00E48F2-747A-808C-48B0-7A354FA1B932}"/>
                </a:ext>
              </a:extLst>
            </p:cNvPr>
            <p:cNvSpPr/>
            <p:nvPr/>
          </p:nvSpPr>
          <p:spPr>
            <a:xfrm>
              <a:off x="4671357" y="1854979"/>
              <a:ext cx="1229951" cy="103509"/>
            </a:xfrm>
            <a:custGeom>
              <a:avLst/>
              <a:gdLst>
                <a:gd name="connsiteX0" fmla="*/ 1229924 w 1229951"/>
                <a:gd name="connsiteY0" fmla="*/ -187 h 103509"/>
                <a:gd name="connsiteX1" fmla="*/ -28 w 1229951"/>
                <a:gd name="connsiteY1" fmla="*/ -187 h 103509"/>
              </a:gdLst>
              <a:ahLst/>
              <a:cxnLst>
                <a:cxn ang="0">
                  <a:pos x="connsiteX0" y="connsiteY0"/>
                </a:cxn>
                <a:cxn ang="0">
                  <a:pos x="connsiteX1" y="connsiteY1"/>
                </a:cxn>
              </a:cxnLst>
              <a:rect l="l" t="t" r="r" b="b"/>
              <a:pathLst>
                <a:path w="1229951" h="103509">
                  <a:moveTo>
                    <a:pt x="1229924" y="-187"/>
                  </a:moveTo>
                  <a:lnTo>
                    <a:pt x="-28" y="-187"/>
                  </a:lnTo>
                </a:path>
              </a:pathLst>
            </a:custGeom>
            <a:noFill/>
            <a:ln w="46088" cap="rnd">
              <a:solidFill>
                <a:srgbClr val="E41A1C"/>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513CEFC-C3D2-F1CE-75C4-6889AC795D56}"/>
                </a:ext>
              </a:extLst>
            </p:cNvPr>
            <p:cNvSpPr/>
            <p:nvPr/>
          </p:nvSpPr>
          <p:spPr>
            <a:xfrm>
              <a:off x="4803127" y="1721657"/>
              <a:ext cx="1229951" cy="103509"/>
            </a:xfrm>
            <a:custGeom>
              <a:avLst/>
              <a:gdLst>
                <a:gd name="connsiteX0" fmla="*/ 1229924 w 1229951"/>
                <a:gd name="connsiteY0" fmla="*/ -187 h 103509"/>
                <a:gd name="connsiteX1" fmla="*/ -28 w 1229951"/>
                <a:gd name="connsiteY1" fmla="*/ -187 h 103509"/>
              </a:gdLst>
              <a:ahLst/>
              <a:cxnLst>
                <a:cxn ang="0">
                  <a:pos x="connsiteX0" y="connsiteY0"/>
                </a:cxn>
                <a:cxn ang="0">
                  <a:pos x="connsiteX1" y="connsiteY1"/>
                </a:cxn>
              </a:cxnLst>
              <a:rect l="l" t="t" r="r" b="b"/>
              <a:pathLst>
                <a:path w="1229951" h="103509">
                  <a:moveTo>
                    <a:pt x="1229924" y="-187"/>
                  </a:moveTo>
                  <a:lnTo>
                    <a:pt x="-28" y="-187"/>
                  </a:lnTo>
                </a:path>
              </a:pathLst>
            </a:custGeom>
            <a:noFill/>
            <a:ln w="46088" cap="rnd">
              <a:solidFill>
                <a:srgbClr val="E41A1C"/>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8D4F2EB-BB76-D2FD-17AC-DF248DFF314F}"/>
                </a:ext>
              </a:extLst>
            </p:cNvPr>
            <p:cNvSpPr/>
            <p:nvPr/>
          </p:nvSpPr>
          <p:spPr>
            <a:xfrm>
              <a:off x="4934898" y="1588334"/>
              <a:ext cx="1229951" cy="103509"/>
            </a:xfrm>
            <a:custGeom>
              <a:avLst/>
              <a:gdLst>
                <a:gd name="connsiteX0" fmla="*/ -28 w 1229951"/>
                <a:gd name="connsiteY0" fmla="*/ -187 h 103509"/>
                <a:gd name="connsiteX1" fmla="*/ 1229924 w 1229951"/>
                <a:gd name="connsiteY1" fmla="*/ -187 h 103509"/>
              </a:gdLst>
              <a:ahLst/>
              <a:cxnLst>
                <a:cxn ang="0">
                  <a:pos x="connsiteX0" y="connsiteY0"/>
                </a:cxn>
                <a:cxn ang="0">
                  <a:pos x="connsiteX1" y="connsiteY1"/>
                </a:cxn>
              </a:cxnLst>
              <a:rect l="l" t="t" r="r" b="b"/>
              <a:pathLst>
                <a:path w="1229951" h="103509">
                  <a:moveTo>
                    <a:pt x="-28" y="-187"/>
                  </a:moveTo>
                  <a:lnTo>
                    <a:pt x="1229924" y="-187"/>
                  </a:lnTo>
                </a:path>
              </a:pathLst>
            </a:custGeom>
            <a:noFill/>
            <a:ln w="46088" cap="rnd">
              <a:solidFill>
                <a:srgbClr val="E41A1C"/>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72E5C297-4E2D-CC8A-5E15-C3B4E6CCCAE8}"/>
                </a:ext>
              </a:extLst>
            </p:cNvPr>
            <p:cNvSpPr/>
            <p:nvPr/>
          </p:nvSpPr>
          <p:spPr>
            <a:xfrm>
              <a:off x="5066678" y="1455112"/>
              <a:ext cx="1229941" cy="103509"/>
            </a:xfrm>
            <a:custGeom>
              <a:avLst/>
              <a:gdLst>
                <a:gd name="connsiteX0" fmla="*/ 1229914 w 1229941"/>
                <a:gd name="connsiteY0" fmla="*/ -187 h 103509"/>
                <a:gd name="connsiteX1" fmla="*/ -28 w 1229941"/>
                <a:gd name="connsiteY1" fmla="*/ -187 h 103509"/>
              </a:gdLst>
              <a:ahLst/>
              <a:cxnLst>
                <a:cxn ang="0">
                  <a:pos x="connsiteX0" y="connsiteY0"/>
                </a:cxn>
                <a:cxn ang="0">
                  <a:pos x="connsiteX1" y="connsiteY1"/>
                </a:cxn>
              </a:cxnLst>
              <a:rect l="l" t="t" r="r" b="b"/>
              <a:pathLst>
                <a:path w="1229941" h="103509">
                  <a:moveTo>
                    <a:pt x="1229914" y="-187"/>
                  </a:moveTo>
                  <a:lnTo>
                    <a:pt x="-28" y="-187"/>
                  </a:lnTo>
                </a:path>
              </a:pathLst>
            </a:custGeom>
            <a:noFill/>
            <a:ln w="46088" cap="rnd">
              <a:solidFill>
                <a:srgbClr val="E41A1C"/>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8125D8C-099E-FB94-CE30-D8B9E4CDE96F}"/>
                </a:ext>
              </a:extLst>
            </p:cNvPr>
            <p:cNvSpPr/>
            <p:nvPr/>
          </p:nvSpPr>
          <p:spPr>
            <a:xfrm>
              <a:off x="5189703" y="1320479"/>
              <a:ext cx="1238667" cy="2520"/>
            </a:xfrm>
            <a:custGeom>
              <a:avLst/>
              <a:gdLst>
                <a:gd name="connsiteX0" fmla="*/ 1238639 w 1238667"/>
                <a:gd name="connsiteY0" fmla="*/ 2333 h 2520"/>
                <a:gd name="connsiteX1" fmla="*/ -28 w 1238667"/>
                <a:gd name="connsiteY1" fmla="*/ -187 h 2520"/>
              </a:gdLst>
              <a:ahLst/>
              <a:cxnLst>
                <a:cxn ang="0">
                  <a:pos x="connsiteX0" y="connsiteY0"/>
                </a:cxn>
                <a:cxn ang="0">
                  <a:pos x="connsiteX1" y="connsiteY1"/>
                </a:cxn>
              </a:cxnLst>
              <a:rect l="l" t="t" r="r" b="b"/>
              <a:pathLst>
                <a:path w="1238667" h="2520">
                  <a:moveTo>
                    <a:pt x="1238639" y="2333"/>
                  </a:moveTo>
                  <a:lnTo>
                    <a:pt x="-28" y="-187"/>
                  </a:lnTo>
                </a:path>
              </a:pathLst>
            </a:custGeom>
            <a:noFill/>
            <a:ln w="46088" cap="rnd">
              <a:solidFill>
                <a:srgbClr val="E41A1C"/>
              </a:solidFill>
              <a:prstDash val="solid"/>
              <a:miter/>
            </a:ln>
          </p:spPr>
          <p:txBody>
            <a:bodyPr rtlCol="0" anchor="ctr"/>
            <a:lstStyle/>
            <a:p>
              <a:endParaRPr lang="en-US"/>
            </a:p>
          </p:txBody>
        </p:sp>
      </p:grpSp>
      <p:sp>
        <p:nvSpPr>
          <p:cNvPr id="54" name="Freeform: Shape 53">
            <a:extLst>
              <a:ext uri="{FF2B5EF4-FFF2-40B4-BE49-F238E27FC236}">
                <a16:creationId xmlns:a16="http://schemas.microsoft.com/office/drawing/2014/main" id="{2C88030E-1886-219A-EB02-E63015F2248A}"/>
              </a:ext>
            </a:extLst>
          </p:cNvPr>
          <p:cNvSpPr/>
          <p:nvPr/>
        </p:nvSpPr>
        <p:spPr>
          <a:xfrm>
            <a:off x="5948444" y="5373176"/>
            <a:ext cx="708837" cy="737504"/>
          </a:xfrm>
          <a:custGeom>
            <a:avLst/>
            <a:gdLst>
              <a:gd name="connsiteX0" fmla="*/ -21 w 708837"/>
              <a:gd name="connsiteY0" fmla="*/ 737348 h 737504"/>
              <a:gd name="connsiteX1" fmla="*/ 708816 w 708837"/>
              <a:gd name="connsiteY1" fmla="*/ -156 h 737504"/>
              <a:gd name="connsiteX2" fmla="*/ 708816 w 708837"/>
              <a:gd name="connsiteY2" fmla="*/ 737348 h 737504"/>
            </a:gdLst>
            <a:ahLst/>
            <a:cxnLst>
              <a:cxn ang="0">
                <a:pos x="connsiteX0" y="connsiteY0"/>
              </a:cxn>
              <a:cxn ang="0">
                <a:pos x="connsiteX1" y="connsiteY1"/>
              </a:cxn>
              <a:cxn ang="0">
                <a:pos x="connsiteX2" y="connsiteY2"/>
              </a:cxn>
            </a:cxnLst>
            <a:rect l="l" t="t" r="r" b="b"/>
            <a:pathLst>
              <a:path w="708837" h="737504">
                <a:moveTo>
                  <a:pt x="-21" y="737348"/>
                </a:moveTo>
                <a:lnTo>
                  <a:pt x="708816" y="-156"/>
                </a:lnTo>
                <a:lnTo>
                  <a:pt x="708816" y="737348"/>
                </a:lnTo>
                <a:close/>
              </a:path>
            </a:pathLst>
          </a:custGeom>
          <a:solidFill>
            <a:srgbClr val="377EB8"/>
          </a:solidFill>
          <a:ln w="114410" cap="flat">
            <a:solidFill>
              <a:srgbClr val="377EB8"/>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CB0485E-0ACD-09DB-A157-946895DF5863}"/>
              </a:ext>
            </a:extLst>
          </p:cNvPr>
          <p:cNvSpPr/>
          <p:nvPr/>
        </p:nvSpPr>
        <p:spPr>
          <a:xfrm>
            <a:off x="4612086" y="4060719"/>
            <a:ext cx="708837" cy="704236"/>
          </a:xfrm>
          <a:custGeom>
            <a:avLst/>
            <a:gdLst>
              <a:gd name="connsiteX0" fmla="*/ 708816 w 708837"/>
              <a:gd name="connsiteY0" fmla="*/ -156 h 737504"/>
              <a:gd name="connsiteX1" fmla="*/ -21 w 708837"/>
              <a:gd name="connsiteY1" fmla="*/ 737348 h 737504"/>
              <a:gd name="connsiteX2" fmla="*/ -21 w 708837"/>
              <a:gd name="connsiteY2" fmla="*/ -156 h 737504"/>
            </a:gdLst>
            <a:ahLst/>
            <a:cxnLst>
              <a:cxn ang="0">
                <a:pos x="connsiteX0" y="connsiteY0"/>
              </a:cxn>
              <a:cxn ang="0">
                <a:pos x="connsiteX1" y="connsiteY1"/>
              </a:cxn>
              <a:cxn ang="0">
                <a:pos x="connsiteX2" y="connsiteY2"/>
              </a:cxn>
            </a:cxnLst>
            <a:rect l="l" t="t" r="r" b="b"/>
            <a:pathLst>
              <a:path w="708837" h="737504">
                <a:moveTo>
                  <a:pt x="708816" y="-156"/>
                </a:moveTo>
                <a:lnTo>
                  <a:pt x="-21" y="737348"/>
                </a:lnTo>
                <a:lnTo>
                  <a:pt x="-21" y="-156"/>
                </a:lnTo>
                <a:close/>
              </a:path>
            </a:pathLst>
          </a:custGeom>
          <a:solidFill>
            <a:srgbClr val="377EB8"/>
          </a:solidFill>
          <a:ln w="114407" cap="flat">
            <a:solidFill>
              <a:srgbClr val="377EB8"/>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C5E2A1A-C501-5E34-9F84-6F6F3F708302}"/>
              </a:ext>
            </a:extLst>
          </p:cNvPr>
          <p:cNvSpPr/>
          <p:nvPr/>
        </p:nvSpPr>
        <p:spPr>
          <a:xfrm>
            <a:off x="4563703" y="4002506"/>
            <a:ext cx="2153912" cy="2179119"/>
          </a:xfrm>
          <a:custGeom>
            <a:avLst/>
            <a:gdLst>
              <a:gd name="connsiteX0" fmla="*/ -21 w 2153912"/>
              <a:gd name="connsiteY0" fmla="*/ -157 h 2179119"/>
              <a:gd name="connsiteX1" fmla="*/ 2153892 w 2153912"/>
              <a:gd name="connsiteY1" fmla="*/ -157 h 2179119"/>
              <a:gd name="connsiteX2" fmla="*/ 2153892 w 2153912"/>
              <a:gd name="connsiteY2" fmla="*/ 2178963 h 2179119"/>
              <a:gd name="connsiteX3" fmla="*/ -21 w 2153912"/>
              <a:gd name="connsiteY3" fmla="*/ 2178963 h 2179119"/>
            </a:gdLst>
            <a:ahLst/>
            <a:cxnLst>
              <a:cxn ang="0">
                <a:pos x="connsiteX0" y="connsiteY0"/>
              </a:cxn>
              <a:cxn ang="0">
                <a:pos x="connsiteX1" y="connsiteY1"/>
              </a:cxn>
              <a:cxn ang="0">
                <a:pos x="connsiteX2" y="connsiteY2"/>
              </a:cxn>
              <a:cxn ang="0">
                <a:pos x="connsiteX3" y="connsiteY3"/>
              </a:cxn>
            </a:cxnLst>
            <a:rect l="l" t="t" r="r" b="b"/>
            <a:pathLst>
              <a:path w="2153912" h="2179119">
                <a:moveTo>
                  <a:pt x="-21" y="-157"/>
                </a:moveTo>
                <a:lnTo>
                  <a:pt x="2153892" y="-157"/>
                </a:lnTo>
                <a:lnTo>
                  <a:pt x="2153892" y="2178963"/>
                </a:lnTo>
                <a:lnTo>
                  <a:pt x="-21" y="2178963"/>
                </a:lnTo>
                <a:close/>
              </a:path>
            </a:pathLst>
          </a:custGeom>
          <a:noFill/>
          <a:ln w="47788" cap="sq">
            <a:solidFill>
              <a:srgbClr val="000000"/>
            </a:solidFill>
            <a:prstDash val="solid"/>
            <a:round/>
          </a:ln>
        </p:spPr>
        <p:txBody>
          <a:bodyPr rtlCol="0" anchor="ctr"/>
          <a:lstStyle/>
          <a:p>
            <a:endParaRPr lang="en-US"/>
          </a:p>
        </p:txBody>
      </p:sp>
      <p:sp>
        <p:nvSpPr>
          <p:cNvPr id="57" name="Freeform: Shape 56">
            <a:extLst>
              <a:ext uri="{FF2B5EF4-FFF2-40B4-BE49-F238E27FC236}">
                <a16:creationId xmlns:a16="http://schemas.microsoft.com/office/drawing/2014/main" id="{63FE55E6-71D6-BCBD-E25F-9DC50200318D}"/>
              </a:ext>
            </a:extLst>
          </p:cNvPr>
          <p:cNvSpPr/>
          <p:nvPr/>
        </p:nvSpPr>
        <p:spPr>
          <a:xfrm>
            <a:off x="3670161" y="5701405"/>
            <a:ext cx="887955" cy="503676"/>
          </a:xfrm>
          <a:custGeom>
            <a:avLst/>
            <a:gdLst>
              <a:gd name="connsiteX0" fmla="*/ -21 w 887955"/>
              <a:gd name="connsiteY0" fmla="*/ -156 h 503676"/>
              <a:gd name="connsiteX1" fmla="*/ 887934 w 887955"/>
              <a:gd name="connsiteY1" fmla="*/ 503520 h 503676"/>
            </a:gdLst>
            <a:ahLst/>
            <a:cxnLst>
              <a:cxn ang="0">
                <a:pos x="connsiteX0" y="connsiteY0"/>
              </a:cxn>
              <a:cxn ang="0">
                <a:pos x="connsiteX1" y="connsiteY1"/>
              </a:cxn>
            </a:cxnLst>
            <a:rect l="l" t="t" r="r" b="b"/>
            <a:pathLst>
              <a:path w="887955" h="503676">
                <a:moveTo>
                  <a:pt x="-21" y="-156"/>
                </a:moveTo>
                <a:lnTo>
                  <a:pt x="887934" y="503520"/>
                </a:lnTo>
              </a:path>
            </a:pathLst>
          </a:custGeom>
          <a:noFill/>
          <a:ln w="15336" cap="flat">
            <a:solidFill>
              <a:srgbClr val="000000"/>
            </a:solidFill>
            <a:prstDash val="dash"/>
            <a:miter/>
          </a:ln>
        </p:spPr>
        <p:txBody>
          <a:bodyPr rtlCol="0" anchor="ctr"/>
          <a:lstStyle/>
          <a:p>
            <a:endParaRPr lang="en-US"/>
          </a:p>
        </p:txBody>
      </p:sp>
      <p:sp>
        <p:nvSpPr>
          <p:cNvPr id="58" name="Freeform: Shape 57">
            <a:extLst>
              <a:ext uri="{FF2B5EF4-FFF2-40B4-BE49-F238E27FC236}">
                <a16:creationId xmlns:a16="http://schemas.microsoft.com/office/drawing/2014/main" id="{A9107457-4E79-4558-A4A0-17DC29E16978}"/>
              </a:ext>
            </a:extLst>
          </p:cNvPr>
          <p:cNvSpPr/>
          <p:nvPr/>
        </p:nvSpPr>
        <p:spPr>
          <a:xfrm>
            <a:off x="3682889" y="4010579"/>
            <a:ext cx="858418" cy="1346448"/>
          </a:xfrm>
          <a:custGeom>
            <a:avLst/>
            <a:gdLst>
              <a:gd name="connsiteX0" fmla="*/ -21 w 858418"/>
              <a:gd name="connsiteY0" fmla="*/ 1346293 h 1346448"/>
              <a:gd name="connsiteX1" fmla="*/ 858397 w 858418"/>
              <a:gd name="connsiteY1" fmla="*/ -156 h 1346448"/>
            </a:gdLst>
            <a:ahLst/>
            <a:cxnLst>
              <a:cxn ang="0">
                <a:pos x="connsiteX0" y="connsiteY0"/>
              </a:cxn>
              <a:cxn ang="0">
                <a:pos x="connsiteX1" y="connsiteY1"/>
              </a:cxn>
            </a:cxnLst>
            <a:rect l="l" t="t" r="r" b="b"/>
            <a:pathLst>
              <a:path w="858418" h="1346448">
                <a:moveTo>
                  <a:pt x="-21" y="1346293"/>
                </a:moveTo>
                <a:lnTo>
                  <a:pt x="858397" y="-156"/>
                </a:lnTo>
              </a:path>
            </a:pathLst>
          </a:custGeom>
          <a:noFill/>
          <a:ln w="15336" cap="flat">
            <a:solidFill>
              <a:srgbClr val="000000"/>
            </a:solidFill>
            <a:prstDash val="dash"/>
            <a:miter/>
          </a:ln>
        </p:spPr>
        <p:txBody>
          <a:bodyPr rtlCol="0" anchor="ctr"/>
          <a:lstStyle/>
          <a:p>
            <a:endParaRPr lang="en-US"/>
          </a:p>
        </p:txBody>
      </p:sp>
      <p:sp>
        <p:nvSpPr>
          <p:cNvPr id="59" name="Freeform: Shape 58">
            <a:extLst>
              <a:ext uri="{FF2B5EF4-FFF2-40B4-BE49-F238E27FC236}">
                <a16:creationId xmlns:a16="http://schemas.microsoft.com/office/drawing/2014/main" id="{4AF60582-C253-6573-1614-60B298706AFE}"/>
              </a:ext>
            </a:extLst>
          </p:cNvPr>
          <p:cNvSpPr/>
          <p:nvPr/>
        </p:nvSpPr>
        <p:spPr>
          <a:xfrm>
            <a:off x="10943689" y="4493275"/>
            <a:ext cx="695486" cy="1407248"/>
          </a:xfrm>
          <a:custGeom>
            <a:avLst/>
            <a:gdLst>
              <a:gd name="connsiteX0" fmla="*/ 695465 w 695486"/>
              <a:gd name="connsiteY0" fmla="*/ 703468 h 1407248"/>
              <a:gd name="connsiteX1" fmla="*/ 347722 w 695486"/>
              <a:gd name="connsiteY1" fmla="*/ 1407092 h 1407248"/>
              <a:gd name="connsiteX2" fmla="*/ -21 w 695486"/>
              <a:gd name="connsiteY2" fmla="*/ 703468 h 1407248"/>
              <a:gd name="connsiteX3" fmla="*/ 347722 w 695486"/>
              <a:gd name="connsiteY3" fmla="*/ -156 h 1407248"/>
              <a:gd name="connsiteX4" fmla="*/ 695465 w 695486"/>
              <a:gd name="connsiteY4" fmla="*/ 703468 h 140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486" h="1407248">
                <a:moveTo>
                  <a:pt x="695465" y="703468"/>
                </a:moveTo>
                <a:cubicBezTo>
                  <a:pt x="695465" y="1092069"/>
                  <a:pt x="539775" y="1407092"/>
                  <a:pt x="347722" y="1407092"/>
                </a:cubicBezTo>
                <a:cubicBezTo>
                  <a:pt x="155668" y="1407092"/>
                  <a:pt x="-21" y="1092069"/>
                  <a:pt x="-21" y="703468"/>
                </a:cubicBezTo>
                <a:cubicBezTo>
                  <a:pt x="-21" y="314867"/>
                  <a:pt x="155668" y="-156"/>
                  <a:pt x="347722" y="-156"/>
                </a:cubicBezTo>
                <a:cubicBezTo>
                  <a:pt x="539775" y="-156"/>
                  <a:pt x="695465" y="314867"/>
                  <a:pt x="695465" y="703468"/>
                </a:cubicBezTo>
                <a:close/>
              </a:path>
            </a:pathLst>
          </a:custGeom>
          <a:solidFill>
            <a:srgbClr val="4DAF4A"/>
          </a:solidFill>
          <a:ln w="30672" cap="flat">
            <a:solidFill>
              <a:srgbClr val="00000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D645804-B25F-F98A-9B6B-44AFB9C4F909}"/>
              </a:ext>
            </a:extLst>
          </p:cNvPr>
          <p:cNvSpPr/>
          <p:nvPr/>
        </p:nvSpPr>
        <p:spPr>
          <a:xfrm>
            <a:off x="9988299" y="4493275"/>
            <a:ext cx="695486" cy="1407248"/>
          </a:xfrm>
          <a:custGeom>
            <a:avLst/>
            <a:gdLst>
              <a:gd name="connsiteX0" fmla="*/ 695465 w 695486"/>
              <a:gd name="connsiteY0" fmla="*/ 703468 h 1407248"/>
              <a:gd name="connsiteX1" fmla="*/ 347722 w 695486"/>
              <a:gd name="connsiteY1" fmla="*/ 1407092 h 1407248"/>
              <a:gd name="connsiteX2" fmla="*/ -21 w 695486"/>
              <a:gd name="connsiteY2" fmla="*/ 703468 h 1407248"/>
              <a:gd name="connsiteX3" fmla="*/ 347722 w 695486"/>
              <a:gd name="connsiteY3" fmla="*/ -156 h 1407248"/>
              <a:gd name="connsiteX4" fmla="*/ 695465 w 695486"/>
              <a:gd name="connsiteY4" fmla="*/ 703468 h 140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486" h="1407248">
                <a:moveTo>
                  <a:pt x="695465" y="703468"/>
                </a:moveTo>
                <a:cubicBezTo>
                  <a:pt x="695465" y="1092069"/>
                  <a:pt x="539775" y="1407092"/>
                  <a:pt x="347722" y="1407092"/>
                </a:cubicBezTo>
                <a:cubicBezTo>
                  <a:pt x="155668" y="1407092"/>
                  <a:pt x="-21" y="1092069"/>
                  <a:pt x="-21" y="703468"/>
                </a:cubicBezTo>
                <a:cubicBezTo>
                  <a:pt x="-21" y="314867"/>
                  <a:pt x="155668" y="-156"/>
                  <a:pt x="347722" y="-156"/>
                </a:cubicBezTo>
                <a:cubicBezTo>
                  <a:pt x="539775" y="-156"/>
                  <a:pt x="695465" y="314867"/>
                  <a:pt x="695465" y="703468"/>
                </a:cubicBezTo>
                <a:close/>
              </a:path>
            </a:pathLst>
          </a:custGeom>
          <a:solidFill>
            <a:srgbClr val="4DAF4A"/>
          </a:solidFill>
          <a:ln w="30672" cap="flat">
            <a:solidFill>
              <a:srgbClr val="00000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49134F3-F9C6-3BBE-AA96-DFD14CDDA527}"/>
              </a:ext>
            </a:extLst>
          </p:cNvPr>
          <p:cNvSpPr/>
          <p:nvPr/>
        </p:nvSpPr>
        <p:spPr>
          <a:xfrm>
            <a:off x="8549808" y="4607725"/>
            <a:ext cx="679934" cy="687819"/>
          </a:xfrm>
          <a:custGeom>
            <a:avLst/>
            <a:gdLst>
              <a:gd name="connsiteX0" fmla="*/ -21 w 679934"/>
              <a:gd name="connsiteY0" fmla="*/ 687663 h 687819"/>
              <a:gd name="connsiteX1" fmla="*/ 679913 w 679934"/>
              <a:gd name="connsiteY1" fmla="*/ -157 h 687819"/>
            </a:gdLst>
            <a:ahLst/>
            <a:cxnLst>
              <a:cxn ang="0">
                <a:pos x="connsiteX0" y="connsiteY0"/>
              </a:cxn>
              <a:cxn ang="0">
                <a:pos x="connsiteX1" y="connsiteY1"/>
              </a:cxn>
            </a:cxnLst>
            <a:rect l="l" t="t" r="r" b="b"/>
            <a:pathLst>
              <a:path w="679934" h="687819">
                <a:moveTo>
                  <a:pt x="-21" y="687663"/>
                </a:moveTo>
                <a:lnTo>
                  <a:pt x="679913" y="-157"/>
                </a:lnTo>
              </a:path>
            </a:pathLst>
          </a:custGeom>
          <a:ln w="57532" cap="rnd">
            <a:solidFill>
              <a:srgbClr val="4DAF4A"/>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D91D55B-781E-C06A-73F7-E0D520837BF9}"/>
              </a:ext>
            </a:extLst>
          </p:cNvPr>
          <p:cNvSpPr/>
          <p:nvPr/>
        </p:nvSpPr>
        <p:spPr>
          <a:xfrm>
            <a:off x="7114515" y="4607725"/>
            <a:ext cx="679893" cy="687819"/>
          </a:xfrm>
          <a:custGeom>
            <a:avLst/>
            <a:gdLst>
              <a:gd name="connsiteX0" fmla="*/ 679872 w 679893"/>
              <a:gd name="connsiteY0" fmla="*/ 687663 h 687819"/>
              <a:gd name="connsiteX1" fmla="*/ -22 w 679893"/>
              <a:gd name="connsiteY1" fmla="*/ -157 h 687819"/>
            </a:gdLst>
            <a:ahLst/>
            <a:cxnLst>
              <a:cxn ang="0">
                <a:pos x="connsiteX0" y="connsiteY0"/>
              </a:cxn>
              <a:cxn ang="0">
                <a:pos x="connsiteX1" y="connsiteY1"/>
              </a:cxn>
            </a:cxnLst>
            <a:rect l="l" t="t" r="r" b="b"/>
            <a:pathLst>
              <a:path w="679893" h="687819">
                <a:moveTo>
                  <a:pt x="679872" y="687663"/>
                </a:moveTo>
                <a:lnTo>
                  <a:pt x="-22" y="-157"/>
                </a:lnTo>
              </a:path>
            </a:pathLst>
          </a:custGeom>
          <a:ln w="57532" cap="rnd">
            <a:solidFill>
              <a:srgbClr val="E41A1C"/>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579FB33-63BB-CABB-E1CF-4A85F2AD73C4}"/>
              </a:ext>
            </a:extLst>
          </p:cNvPr>
          <p:cNvSpPr/>
          <p:nvPr/>
        </p:nvSpPr>
        <p:spPr>
          <a:xfrm>
            <a:off x="7760425" y="4596936"/>
            <a:ext cx="850038" cy="1289980"/>
          </a:xfrm>
          <a:custGeom>
            <a:avLst/>
            <a:gdLst>
              <a:gd name="connsiteX0" fmla="*/ 850017 w 850038"/>
              <a:gd name="connsiteY0" fmla="*/ 644834 h 1289980"/>
              <a:gd name="connsiteX1" fmla="*/ 424998 w 850038"/>
              <a:gd name="connsiteY1" fmla="*/ 1289824 h 1289980"/>
              <a:gd name="connsiteX2" fmla="*/ -22 w 850038"/>
              <a:gd name="connsiteY2" fmla="*/ 644834 h 1289980"/>
              <a:gd name="connsiteX3" fmla="*/ 424998 w 850038"/>
              <a:gd name="connsiteY3" fmla="*/ -157 h 1289980"/>
              <a:gd name="connsiteX4" fmla="*/ 850017 w 850038"/>
              <a:gd name="connsiteY4" fmla="*/ 644834 h 128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038" h="1289980">
                <a:moveTo>
                  <a:pt x="850017" y="644834"/>
                </a:moveTo>
                <a:cubicBezTo>
                  <a:pt x="850017" y="1001051"/>
                  <a:pt x="659729" y="1289824"/>
                  <a:pt x="424998" y="1289824"/>
                </a:cubicBezTo>
                <a:cubicBezTo>
                  <a:pt x="190266" y="1289824"/>
                  <a:pt x="-22" y="1001053"/>
                  <a:pt x="-22" y="644834"/>
                </a:cubicBezTo>
                <a:cubicBezTo>
                  <a:pt x="-22" y="288616"/>
                  <a:pt x="190266" y="-157"/>
                  <a:pt x="424998" y="-157"/>
                </a:cubicBezTo>
                <a:cubicBezTo>
                  <a:pt x="659729" y="-157"/>
                  <a:pt x="850017" y="288614"/>
                  <a:pt x="850017" y="644834"/>
                </a:cubicBezTo>
                <a:close/>
              </a:path>
            </a:pathLst>
          </a:custGeom>
          <a:solidFill>
            <a:srgbClr val="377EB8"/>
          </a:solidFill>
          <a:ln w="29972" cap="flat">
            <a:solidFill>
              <a:srgbClr val="00000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ED10DCE-D59B-DFEE-6763-4EB816C90081}"/>
              </a:ext>
            </a:extLst>
          </p:cNvPr>
          <p:cNvSpPr/>
          <p:nvPr/>
        </p:nvSpPr>
        <p:spPr>
          <a:xfrm>
            <a:off x="7096896" y="4009751"/>
            <a:ext cx="2153912" cy="2179119"/>
          </a:xfrm>
          <a:custGeom>
            <a:avLst/>
            <a:gdLst>
              <a:gd name="connsiteX0" fmla="*/ -21 w 2153912"/>
              <a:gd name="connsiteY0" fmla="*/ -156 h 2179119"/>
              <a:gd name="connsiteX1" fmla="*/ 2153892 w 2153912"/>
              <a:gd name="connsiteY1" fmla="*/ -156 h 2179119"/>
              <a:gd name="connsiteX2" fmla="*/ 2153892 w 2153912"/>
              <a:gd name="connsiteY2" fmla="*/ 2178964 h 2179119"/>
              <a:gd name="connsiteX3" fmla="*/ -21 w 2153912"/>
              <a:gd name="connsiteY3" fmla="*/ 2178964 h 2179119"/>
            </a:gdLst>
            <a:ahLst/>
            <a:cxnLst>
              <a:cxn ang="0">
                <a:pos x="connsiteX0" y="connsiteY0"/>
              </a:cxn>
              <a:cxn ang="0">
                <a:pos x="connsiteX1" y="connsiteY1"/>
              </a:cxn>
              <a:cxn ang="0">
                <a:pos x="connsiteX2" y="connsiteY2"/>
              </a:cxn>
              <a:cxn ang="0">
                <a:pos x="connsiteX3" y="connsiteY3"/>
              </a:cxn>
            </a:cxnLst>
            <a:rect l="l" t="t" r="r" b="b"/>
            <a:pathLst>
              <a:path w="2153912" h="2179119">
                <a:moveTo>
                  <a:pt x="-21" y="-156"/>
                </a:moveTo>
                <a:lnTo>
                  <a:pt x="2153892" y="-156"/>
                </a:lnTo>
                <a:lnTo>
                  <a:pt x="2153892" y="2178964"/>
                </a:lnTo>
                <a:lnTo>
                  <a:pt x="-21" y="2178964"/>
                </a:lnTo>
                <a:close/>
              </a:path>
            </a:pathLst>
          </a:custGeom>
          <a:noFill/>
          <a:ln w="47788" cap="sq">
            <a:solidFill>
              <a:srgbClr val="000000"/>
            </a:solidFill>
            <a:prstDash val="solid"/>
            <a:round/>
          </a:ln>
        </p:spPr>
        <p:txBody>
          <a:bodyPr rtlCol="0" anchor="ctr"/>
          <a:lstStyle/>
          <a:p>
            <a:endParaRPr lang="en-US"/>
          </a:p>
        </p:txBody>
      </p:sp>
      <p:sp>
        <p:nvSpPr>
          <p:cNvPr id="65" name="Freeform: Shape 64">
            <a:extLst>
              <a:ext uri="{FF2B5EF4-FFF2-40B4-BE49-F238E27FC236}">
                <a16:creationId xmlns:a16="http://schemas.microsoft.com/office/drawing/2014/main" id="{855AAE4A-7B10-5C7F-65F2-0452EE453A8F}"/>
              </a:ext>
            </a:extLst>
          </p:cNvPr>
          <p:cNvSpPr/>
          <p:nvPr/>
        </p:nvSpPr>
        <p:spPr>
          <a:xfrm>
            <a:off x="5198815" y="5843108"/>
            <a:ext cx="303477" cy="2381"/>
          </a:xfrm>
          <a:custGeom>
            <a:avLst/>
            <a:gdLst>
              <a:gd name="connsiteX0" fmla="*/ -21 w 303477"/>
              <a:gd name="connsiteY0" fmla="*/ -156 h 2381"/>
              <a:gd name="connsiteX1" fmla="*/ 303457 w 303477"/>
              <a:gd name="connsiteY1" fmla="*/ 2225 h 2381"/>
            </a:gdLst>
            <a:ahLst/>
            <a:cxnLst>
              <a:cxn ang="0">
                <a:pos x="connsiteX0" y="connsiteY0"/>
              </a:cxn>
              <a:cxn ang="0">
                <a:pos x="connsiteX1" y="connsiteY1"/>
              </a:cxn>
            </a:cxnLst>
            <a:rect l="l" t="t" r="r" b="b"/>
            <a:pathLst>
              <a:path w="303477" h="2381">
                <a:moveTo>
                  <a:pt x="-21" y="-156"/>
                </a:moveTo>
                <a:lnTo>
                  <a:pt x="303457" y="2225"/>
                </a:lnTo>
              </a:path>
            </a:pathLst>
          </a:custGeom>
          <a:noFill/>
          <a:ln w="27051" cap="flat">
            <a:solidFill>
              <a:srgbClr val="00000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B42EB6D-6E99-9F9E-1314-1DAD0034D466}"/>
              </a:ext>
            </a:extLst>
          </p:cNvPr>
          <p:cNvSpPr/>
          <p:nvPr/>
        </p:nvSpPr>
        <p:spPr>
          <a:xfrm>
            <a:off x="9652905" y="4017618"/>
            <a:ext cx="2153912" cy="2179119"/>
          </a:xfrm>
          <a:custGeom>
            <a:avLst/>
            <a:gdLst>
              <a:gd name="connsiteX0" fmla="*/ -21 w 2153912"/>
              <a:gd name="connsiteY0" fmla="*/ -156 h 2179119"/>
              <a:gd name="connsiteX1" fmla="*/ 2153891 w 2153912"/>
              <a:gd name="connsiteY1" fmla="*/ -156 h 2179119"/>
              <a:gd name="connsiteX2" fmla="*/ 2153891 w 2153912"/>
              <a:gd name="connsiteY2" fmla="*/ 2178964 h 2179119"/>
              <a:gd name="connsiteX3" fmla="*/ -21 w 2153912"/>
              <a:gd name="connsiteY3" fmla="*/ 2178964 h 2179119"/>
            </a:gdLst>
            <a:ahLst/>
            <a:cxnLst>
              <a:cxn ang="0">
                <a:pos x="connsiteX0" y="connsiteY0"/>
              </a:cxn>
              <a:cxn ang="0">
                <a:pos x="connsiteX1" y="connsiteY1"/>
              </a:cxn>
              <a:cxn ang="0">
                <a:pos x="connsiteX2" y="connsiteY2"/>
              </a:cxn>
              <a:cxn ang="0">
                <a:pos x="connsiteX3" y="connsiteY3"/>
              </a:cxn>
            </a:cxnLst>
            <a:rect l="l" t="t" r="r" b="b"/>
            <a:pathLst>
              <a:path w="2153912" h="2179119">
                <a:moveTo>
                  <a:pt x="-21" y="-156"/>
                </a:moveTo>
                <a:lnTo>
                  <a:pt x="2153891" y="-156"/>
                </a:lnTo>
                <a:lnTo>
                  <a:pt x="2153891" y="2178964"/>
                </a:lnTo>
                <a:lnTo>
                  <a:pt x="-21" y="2178964"/>
                </a:lnTo>
                <a:close/>
              </a:path>
            </a:pathLst>
          </a:custGeom>
          <a:noFill/>
          <a:ln w="47788" cap="sq">
            <a:solidFill>
              <a:srgbClr val="000000"/>
            </a:solidFill>
            <a:prstDash val="solid"/>
            <a:round/>
          </a:ln>
        </p:spPr>
        <p:txBody>
          <a:bodyPr rtlCol="0" anchor="ctr"/>
          <a:lstStyle/>
          <a:p>
            <a:endParaRPr lang="en-US"/>
          </a:p>
        </p:txBody>
      </p:sp>
      <p:sp>
        <p:nvSpPr>
          <p:cNvPr id="67" name="Freeform: Shape 66">
            <a:extLst>
              <a:ext uri="{FF2B5EF4-FFF2-40B4-BE49-F238E27FC236}">
                <a16:creationId xmlns:a16="http://schemas.microsoft.com/office/drawing/2014/main" id="{481717D3-6F00-37F5-E36B-9600252FDB1C}"/>
              </a:ext>
            </a:extLst>
          </p:cNvPr>
          <p:cNvSpPr/>
          <p:nvPr/>
        </p:nvSpPr>
        <p:spPr>
          <a:xfrm>
            <a:off x="2547502" y="5769513"/>
            <a:ext cx="293328" cy="314048"/>
          </a:xfrm>
          <a:custGeom>
            <a:avLst/>
            <a:gdLst>
              <a:gd name="connsiteX0" fmla="*/ -21 w 293328"/>
              <a:gd name="connsiteY0" fmla="*/ -156 h 314048"/>
              <a:gd name="connsiteX1" fmla="*/ 293307 w 293328"/>
              <a:gd name="connsiteY1" fmla="*/ 313892 h 314048"/>
            </a:gdLst>
            <a:ahLst/>
            <a:cxnLst>
              <a:cxn ang="0">
                <a:pos x="connsiteX0" y="connsiteY0"/>
              </a:cxn>
              <a:cxn ang="0">
                <a:pos x="connsiteX1" y="connsiteY1"/>
              </a:cxn>
            </a:cxnLst>
            <a:rect l="l" t="t" r="r" b="b"/>
            <a:pathLst>
              <a:path w="293328" h="314048">
                <a:moveTo>
                  <a:pt x="-21" y="-156"/>
                </a:moveTo>
                <a:lnTo>
                  <a:pt x="293307" y="313892"/>
                </a:lnTo>
              </a:path>
            </a:pathLst>
          </a:custGeom>
          <a:noFill/>
          <a:ln w="27051" cap="flat">
            <a:solidFill>
              <a:srgbClr val="00000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97E6CE5-CF56-587E-A6AA-739BFED7FE0A}"/>
              </a:ext>
            </a:extLst>
          </p:cNvPr>
          <p:cNvSpPr/>
          <p:nvPr/>
        </p:nvSpPr>
        <p:spPr>
          <a:xfrm>
            <a:off x="7933112" y="5096200"/>
            <a:ext cx="508717" cy="565338"/>
          </a:xfrm>
          <a:custGeom>
            <a:avLst/>
            <a:gdLst>
              <a:gd name="connsiteX0" fmla="*/ 508696 w 508717"/>
              <a:gd name="connsiteY0" fmla="*/ 282512 h 565338"/>
              <a:gd name="connsiteX1" fmla="*/ 254338 w 508717"/>
              <a:gd name="connsiteY1" fmla="*/ 565183 h 565338"/>
              <a:gd name="connsiteX2" fmla="*/ -21 w 508717"/>
              <a:gd name="connsiteY2" fmla="*/ 282512 h 565338"/>
              <a:gd name="connsiteX3" fmla="*/ 254338 w 508717"/>
              <a:gd name="connsiteY3" fmla="*/ -158 h 565338"/>
              <a:gd name="connsiteX4" fmla="*/ 508696 w 508717"/>
              <a:gd name="connsiteY4" fmla="*/ 282512 h 565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717" h="565338">
                <a:moveTo>
                  <a:pt x="508696" y="282512"/>
                </a:moveTo>
                <a:cubicBezTo>
                  <a:pt x="508696" y="438626"/>
                  <a:pt x="394816" y="565183"/>
                  <a:pt x="254338" y="565183"/>
                </a:cubicBezTo>
                <a:cubicBezTo>
                  <a:pt x="113859" y="565183"/>
                  <a:pt x="-21" y="438628"/>
                  <a:pt x="-21" y="282512"/>
                </a:cubicBezTo>
                <a:cubicBezTo>
                  <a:pt x="-21" y="126399"/>
                  <a:pt x="113859" y="-158"/>
                  <a:pt x="254338" y="-158"/>
                </a:cubicBezTo>
                <a:cubicBezTo>
                  <a:pt x="394816" y="-158"/>
                  <a:pt x="508696" y="126397"/>
                  <a:pt x="508696" y="282512"/>
                </a:cubicBezTo>
                <a:close/>
              </a:path>
            </a:pathLst>
          </a:custGeom>
          <a:solidFill>
            <a:srgbClr val="B1CFE8"/>
          </a:solidFill>
          <a:ln w="30672" cap="flat">
            <a:solidFill>
              <a:srgbClr val="000000"/>
            </a:solidFill>
            <a:prstDash val="solid"/>
            <a:miter/>
          </a:ln>
        </p:spPr>
        <p:txBody>
          <a:bodyPr rtlCol="0" anchor="ctr"/>
          <a:lstStyle/>
          <a:p>
            <a:endParaRPr lang="en-US"/>
          </a:p>
        </p:txBody>
      </p:sp>
      <p:sp>
        <p:nvSpPr>
          <p:cNvPr id="69" name="TextBox 68">
            <a:extLst>
              <a:ext uri="{FF2B5EF4-FFF2-40B4-BE49-F238E27FC236}">
                <a16:creationId xmlns:a16="http://schemas.microsoft.com/office/drawing/2014/main" id="{7ED28978-DDE6-434E-8739-97ED2D469981}"/>
              </a:ext>
            </a:extLst>
          </p:cNvPr>
          <p:cNvSpPr txBox="1"/>
          <p:nvPr/>
        </p:nvSpPr>
        <p:spPr>
          <a:xfrm>
            <a:off x="9650234" y="4016654"/>
            <a:ext cx="2151603" cy="477054"/>
          </a:xfrm>
          <a:prstGeom prst="rect">
            <a:avLst/>
          </a:prstGeom>
          <a:noFill/>
        </p:spPr>
        <p:txBody>
          <a:bodyPr wrap="square" rtlCol="0">
            <a:spAutoFit/>
          </a:bodyPr>
          <a:lstStyle/>
          <a:p>
            <a:pPr algn="ctr"/>
            <a:r>
              <a:rPr lang="en-US" sz="2500" dirty="0"/>
              <a:t>Barbules</a:t>
            </a:r>
          </a:p>
        </p:txBody>
      </p:sp>
      <p:sp>
        <p:nvSpPr>
          <p:cNvPr id="70" name="TextBox 69">
            <a:extLst>
              <a:ext uri="{FF2B5EF4-FFF2-40B4-BE49-F238E27FC236}">
                <a16:creationId xmlns:a16="http://schemas.microsoft.com/office/drawing/2014/main" id="{6B62FF07-578A-4D53-D0E5-5ACD9D3278C2}"/>
              </a:ext>
            </a:extLst>
          </p:cNvPr>
          <p:cNvSpPr txBox="1"/>
          <p:nvPr/>
        </p:nvSpPr>
        <p:spPr>
          <a:xfrm>
            <a:off x="7091916" y="4006003"/>
            <a:ext cx="2151603" cy="477054"/>
          </a:xfrm>
          <a:prstGeom prst="rect">
            <a:avLst/>
          </a:prstGeom>
          <a:noFill/>
        </p:spPr>
        <p:txBody>
          <a:bodyPr wrap="square" rtlCol="0">
            <a:spAutoFit/>
          </a:bodyPr>
          <a:lstStyle/>
          <a:p>
            <a:pPr algn="ctr"/>
            <a:r>
              <a:rPr lang="en-US" sz="2500" dirty="0"/>
              <a:t>Barb</a:t>
            </a:r>
          </a:p>
        </p:txBody>
      </p:sp>
      <p:sp>
        <p:nvSpPr>
          <p:cNvPr id="71" name="Freeform: Shape 70">
            <a:extLst>
              <a:ext uri="{FF2B5EF4-FFF2-40B4-BE49-F238E27FC236}">
                <a16:creationId xmlns:a16="http://schemas.microsoft.com/office/drawing/2014/main" id="{FC06782D-DD73-DE49-16CD-01524E80D551}"/>
              </a:ext>
            </a:extLst>
          </p:cNvPr>
          <p:cNvSpPr/>
          <p:nvPr/>
        </p:nvSpPr>
        <p:spPr>
          <a:xfrm>
            <a:off x="878144" y="5723079"/>
            <a:ext cx="367069" cy="482001"/>
          </a:xfrm>
          <a:custGeom>
            <a:avLst/>
            <a:gdLst>
              <a:gd name="connsiteX0" fmla="*/ -21 w 293328"/>
              <a:gd name="connsiteY0" fmla="*/ -156 h 314048"/>
              <a:gd name="connsiteX1" fmla="*/ 293307 w 293328"/>
              <a:gd name="connsiteY1" fmla="*/ 313892 h 314048"/>
            </a:gdLst>
            <a:ahLst/>
            <a:cxnLst>
              <a:cxn ang="0">
                <a:pos x="connsiteX0" y="connsiteY0"/>
              </a:cxn>
              <a:cxn ang="0">
                <a:pos x="connsiteX1" y="connsiteY1"/>
              </a:cxn>
            </a:cxnLst>
            <a:rect l="l" t="t" r="r" b="b"/>
            <a:pathLst>
              <a:path w="293328" h="314048">
                <a:moveTo>
                  <a:pt x="-21" y="-156"/>
                </a:moveTo>
                <a:lnTo>
                  <a:pt x="293307" y="313892"/>
                </a:lnTo>
              </a:path>
            </a:pathLst>
          </a:custGeom>
          <a:noFill/>
          <a:ln w="19050" cap="flat">
            <a:solidFill>
              <a:srgbClr val="000000"/>
            </a:solidFill>
            <a:prstDash val="solid"/>
            <a:miter/>
          </a:ln>
        </p:spPr>
        <p:txBody>
          <a:bodyPr rtlCol="0" anchor="ctr"/>
          <a:lstStyle/>
          <a:p>
            <a:endParaRPr lang="en-US"/>
          </a:p>
        </p:txBody>
      </p:sp>
      <p:sp>
        <p:nvSpPr>
          <p:cNvPr id="72" name="TextBox 71">
            <a:extLst>
              <a:ext uri="{FF2B5EF4-FFF2-40B4-BE49-F238E27FC236}">
                <a16:creationId xmlns:a16="http://schemas.microsoft.com/office/drawing/2014/main" id="{EF1A99D2-FC5A-EA7C-151D-40943C969190}"/>
              </a:ext>
            </a:extLst>
          </p:cNvPr>
          <p:cNvSpPr txBox="1"/>
          <p:nvPr/>
        </p:nvSpPr>
        <p:spPr>
          <a:xfrm>
            <a:off x="1075990" y="6058098"/>
            <a:ext cx="1046886" cy="477054"/>
          </a:xfrm>
          <a:prstGeom prst="rect">
            <a:avLst/>
          </a:prstGeom>
          <a:noFill/>
        </p:spPr>
        <p:txBody>
          <a:bodyPr wrap="square" rtlCol="0">
            <a:spAutoFit/>
          </a:bodyPr>
          <a:lstStyle/>
          <a:p>
            <a:pPr algn="ctr"/>
            <a:r>
              <a:rPr lang="en-US" sz="2500" dirty="0"/>
              <a:t>Shaft</a:t>
            </a:r>
          </a:p>
        </p:txBody>
      </p:sp>
      <p:sp>
        <p:nvSpPr>
          <p:cNvPr id="73" name="Freeform: Shape 72">
            <a:extLst>
              <a:ext uri="{FF2B5EF4-FFF2-40B4-BE49-F238E27FC236}">
                <a16:creationId xmlns:a16="http://schemas.microsoft.com/office/drawing/2014/main" id="{E52CB905-D453-98AA-1289-7D492FF6A480}"/>
              </a:ext>
            </a:extLst>
          </p:cNvPr>
          <p:cNvSpPr/>
          <p:nvPr/>
        </p:nvSpPr>
        <p:spPr>
          <a:xfrm>
            <a:off x="546966" y="4940473"/>
            <a:ext cx="532569" cy="519351"/>
          </a:xfrm>
          <a:custGeom>
            <a:avLst/>
            <a:gdLst>
              <a:gd name="connsiteX0" fmla="*/ -21 w 293328"/>
              <a:gd name="connsiteY0" fmla="*/ -156 h 314048"/>
              <a:gd name="connsiteX1" fmla="*/ 293307 w 293328"/>
              <a:gd name="connsiteY1" fmla="*/ 313892 h 314048"/>
            </a:gdLst>
            <a:ahLst/>
            <a:cxnLst>
              <a:cxn ang="0">
                <a:pos x="connsiteX0" y="connsiteY0"/>
              </a:cxn>
              <a:cxn ang="0">
                <a:pos x="connsiteX1" y="connsiteY1"/>
              </a:cxn>
            </a:cxnLst>
            <a:rect l="l" t="t" r="r" b="b"/>
            <a:pathLst>
              <a:path w="293328" h="314048">
                <a:moveTo>
                  <a:pt x="-21" y="-156"/>
                </a:moveTo>
                <a:lnTo>
                  <a:pt x="293307" y="313892"/>
                </a:lnTo>
              </a:path>
            </a:pathLst>
          </a:custGeom>
          <a:noFill/>
          <a:ln w="19050" cap="flat">
            <a:solidFill>
              <a:srgbClr val="00000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67F89E4-A24F-46FA-96DE-51E658473A91}"/>
              </a:ext>
            </a:extLst>
          </p:cNvPr>
          <p:cNvSpPr/>
          <p:nvPr/>
        </p:nvSpPr>
        <p:spPr>
          <a:xfrm>
            <a:off x="536479" y="4940473"/>
            <a:ext cx="317078" cy="495655"/>
          </a:xfrm>
          <a:custGeom>
            <a:avLst/>
            <a:gdLst>
              <a:gd name="connsiteX0" fmla="*/ -21 w 293328"/>
              <a:gd name="connsiteY0" fmla="*/ -156 h 314048"/>
              <a:gd name="connsiteX1" fmla="*/ 293307 w 293328"/>
              <a:gd name="connsiteY1" fmla="*/ 313892 h 314048"/>
            </a:gdLst>
            <a:ahLst/>
            <a:cxnLst>
              <a:cxn ang="0">
                <a:pos x="connsiteX0" y="connsiteY0"/>
              </a:cxn>
              <a:cxn ang="0">
                <a:pos x="connsiteX1" y="connsiteY1"/>
              </a:cxn>
            </a:cxnLst>
            <a:rect l="l" t="t" r="r" b="b"/>
            <a:pathLst>
              <a:path w="293328" h="314048">
                <a:moveTo>
                  <a:pt x="-21" y="-156"/>
                </a:moveTo>
                <a:lnTo>
                  <a:pt x="293307" y="313892"/>
                </a:lnTo>
              </a:path>
            </a:pathLst>
          </a:custGeom>
          <a:noFill/>
          <a:ln w="19050" cap="flat">
            <a:solidFill>
              <a:srgbClr val="000000"/>
            </a:solidFill>
            <a:prstDash val="solid"/>
            <a:miter/>
          </a:ln>
        </p:spPr>
        <p:txBody>
          <a:bodyPr rtlCol="0" anchor="ctr"/>
          <a:lstStyle/>
          <a:p>
            <a:endParaRPr lang="en-US"/>
          </a:p>
        </p:txBody>
      </p:sp>
      <p:sp>
        <p:nvSpPr>
          <p:cNvPr id="75" name="TextBox 74">
            <a:extLst>
              <a:ext uri="{FF2B5EF4-FFF2-40B4-BE49-F238E27FC236}">
                <a16:creationId xmlns:a16="http://schemas.microsoft.com/office/drawing/2014/main" id="{2CBD2901-E83D-2405-BC15-69933DEF7EF5}"/>
              </a:ext>
            </a:extLst>
          </p:cNvPr>
          <p:cNvSpPr txBox="1"/>
          <p:nvPr/>
        </p:nvSpPr>
        <p:spPr>
          <a:xfrm>
            <a:off x="21340" y="4564710"/>
            <a:ext cx="1030739" cy="477054"/>
          </a:xfrm>
          <a:prstGeom prst="rect">
            <a:avLst/>
          </a:prstGeom>
          <a:noFill/>
        </p:spPr>
        <p:txBody>
          <a:bodyPr wrap="square" rtlCol="0">
            <a:spAutoFit/>
          </a:bodyPr>
          <a:lstStyle/>
          <a:p>
            <a:pPr algn="ctr"/>
            <a:r>
              <a:rPr lang="en-US" sz="2500" dirty="0"/>
              <a:t>Vanes</a:t>
            </a:r>
          </a:p>
        </p:txBody>
      </p:sp>
      <p:sp>
        <p:nvSpPr>
          <p:cNvPr id="76" name="Rectangle 100">
            <a:extLst>
              <a:ext uri="{FF2B5EF4-FFF2-40B4-BE49-F238E27FC236}">
                <a16:creationId xmlns:a16="http://schemas.microsoft.com/office/drawing/2014/main" id="{073A753D-D09E-648F-22F6-73E272C4E9E1}"/>
              </a:ext>
            </a:extLst>
          </p:cNvPr>
          <p:cNvSpPr/>
          <p:nvPr/>
        </p:nvSpPr>
        <p:spPr>
          <a:xfrm rot="19037738">
            <a:off x="1805355" y="4123755"/>
            <a:ext cx="1013080" cy="278955"/>
          </a:xfrm>
          <a:custGeom>
            <a:avLst/>
            <a:gdLst>
              <a:gd name="connsiteX0" fmla="*/ 0 w 2153912"/>
              <a:gd name="connsiteY0" fmla="*/ 0 h 247197"/>
              <a:gd name="connsiteX1" fmla="*/ 2153912 w 2153912"/>
              <a:gd name="connsiteY1" fmla="*/ 0 h 247197"/>
              <a:gd name="connsiteX2" fmla="*/ 2153912 w 2153912"/>
              <a:gd name="connsiteY2" fmla="*/ 247197 h 247197"/>
              <a:gd name="connsiteX3" fmla="*/ 0 w 2153912"/>
              <a:gd name="connsiteY3" fmla="*/ 247197 h 247197"/>
              <a:gd name="connsiteX4" fmla="*/ 0 w 2153912"/>
              <a:gd name="connsiteY4" fmla="*/ 0 h 247197"/>
              <a:gd name="connsiteX0" fmla="*/ 0 w 2153912"/>
              <a:gd name="connsiteY0" fmla="*/ 25279 h 272476"/>
              <a:gd name="connsiteX1" fmla="*/ 1362002 w 2153912"/>
              <a:gd name="connsiteY1" fmla="*/ 0 h 272476"/>
              <a:gd name="connsiteX2" fmla="*/ 2153912 w 2153912"/>
              <a:gd name="connsiteY2" fmla="*/ 272476 h 272476"/>
              <a:gd name="connsiteX3" fmla="*/ 0 w 2153912"/>
              <a:gd name="connsiteY3" fmla="*/ 272476 h 272476"/>
              <a:gd name="connsiteX4" fmla="*/ 0 w 2153912"/>
              <a:gd name="connsiteY4" fmla="*/ 25279 h 272476"/>
              <a:gd name="connsiteX0" fmla="*/ 0 w 2153912"/>
              <a:gd name="connsiteY0" fmla="*/ 17159 h 264356"/>
              <a:gd name="connsiteX1" fmla="*/ 1344972 w 2153912"/>
              <a:gd name="connsiteY1" fmla="*/ 0 h 264356"/>
              <a:gd name="connsiteX2" fmla="*/ 2153912 w 2153912"/>
              <a:gd name="connsiteY2" fmla="*/ 264356 h 264356"/>
              <a:gd name="connsiteX3" fmla="*/ 0 w 2153912"/>
              <a:gd name="connsiteY3" fmla="*/ 264356 h 264356"/>
              <a:gd name="connsiteX4" fmla="*/ 0 w 2153912"/>
              <a:gd name="connsiteY4" fmla="*/ 17159 h 264356"/>
              <a:gd name="connsiteX0" fmla="*/ 0 w 1608349"/>
              <a:gd name="connsiteY0" fmla="*/ 17159 h 264356"/>
              <a:gd name="connsiteX1" fmla="*/ 1344972 w 1608349"/>
              <a:gd name="connsiteY1" fmla="*/ 0 h 264356"/>
              <a:gd name="connsiteX2" fmla="*/ 1608349 w 1608349"/>
              <a:gd name="connsiteY2" fmla="*/ 261433 h 264356"/>
              <a:gd name="connsiteX3" fmla="*/ 0 w 1608349"/>
              <a:gd name="connsiteY3" fmla="*/ 264356 h 264356"/>
              <a:gd name="connsiteX4" fmla="*/ 0 w 1608349"/>
              <a:gd name="connsiteY4" fmla="*/ 17159 h 264356"/>
              <a:gd name="connsiteX0" fmla="*/ 0 w 1608349"/>
              <a:gd name="connsiteY0" fmla="*/ 17159 h 271242"/>
              <a:gd name="connsiteX1" fmla="*/ 1344972 w 1608349"/>
              <a:gd name="connsiteY1" fmla="*/ 0 h 271242"/>
              <a:gd name="connsiteX2" fmla="*/ 1608349 w 1608349"/>
              <a:gd name="connsiteY2" fmla="*/ 261433 h 271242"/>
              <a:gd name="connsiteX3" fmla="*/ 508534 w 1608349"/>
              <a:gd name="connsiteY3" fmla="*/ 271242 h 271242"/>
              <a:gd name="connsiteX4" fmla="*/ 0 w 1608349"/>
              <a:gd name="connsiteY4" fmla="*/ 17159 h 271242"/>
              <a:gd name="connsiteX0" fmla="*/ 0 w 1469334"/>
              <a:gd name="connsiteY0" fmla="*/ 21503 h 271242"/>
              <a:gd name="connsiteX1" fmla="*/ 1205957 w 1469334"/>
              <a:gd name="connsiteY1" fmla="*/ 0 h 271242"/>
              <a:gd name="connsiteX2" fmla="*/ 1469334 w 1469334"/>
              <a:gd name="connsiteY2" fmla="*/ 261433 h 271242"/>
              <a:gd name="connsiteX3" fmla="*/ 369519 w 1469334"/>
              <a:gd name="connsiteY3" fmla="*/ 271242 h 271242"/>
              <a:gd name="connsiteX4" fmla="*/ 0 w 1469334"/>
              <a:gd name="connsiteY4" fmla="*/ 21503 h 271242"/>
              <a:gd name="connsiteX0" fmla="*/ 242382 w 1099815"/>
              <a:gd name="connsiteY0" fmla="*/ 9369 h 271242"/>
              <a:gd name="connsiteX1" fmla="*/ 836438 w 1099815"/>
              <a:gd name="connsiteY1" fmla="*/ 0 h 271242"/>
              <a:gd name="connsiteX2" fmla="*/ 1099815 w 1099815"/>
              <a:gd name="connsiteY2" fmla="*/ 261433 h 271242"/>
              <a:gd name="connsiteX3" fmla="*/ 0 w 1099815"/>
              <a:gd name="connsiteY3" fmla="*/ 271242 h 271242"/>
              <a:gd name="connsiteX4" fmla="*/ 242382 w 1099815"/>
              <a:gd name="connsiteY4" fmla="*/ 9369 h 271242"/>
              <a:gd name="connsiteX0" fmla="*/ 242382 w 1099815"/>
              <a:gd name="connsiteY0" fmla="*/ 13917 h 275790"/>
              <a:gd name="connsiteX1" fmla="*/ 764356 w 1099815"/>
              <a:gd name="connsiteY1" fmla="*/ 0 h 275790"/>
              <a:gd name="connsiteX2" fmla="*/ 1099815 w 1099815"/>
              <a:gd name="connsiteY2" fmla="*/ 265981 h 275790"/>
              <a:gd name="connsiteX3" fmla="*/ 0 w 1099815"/>
              <a:gd name="connsiteY3" fmla="*/ 275790 h 275790"/>
              <a:gd name="connsiteX4" fmla="*/ 242382 w 1099815"/>
              <a:gd name="connsiteY4" fmla="*/ 13917 h 275790"/>
              <a:gd name="connsiteX0" fmla="*/ 242382 w 1060607"/>
              <a:gd name="connsiteY0" fmla="*/ 13917 h 277470"/>
              <a:gd name="connsiteX1" fmla="*/ 764356 w 1060607"/>
              <a:gd name="connsiteY1" fmla="*/ 0 h 277470"/>
              <a:gd name="connsiteX2" fmla="*/ 1060607 w 1060607"/>
              <a:gd name="connsiteY2" fmla="*/ 277470 h 277470"/>
              <a:gd name="connsiteX3" fmla="*/ 0 w 1060607"/>
              <a:gd name="connsiteY3" fmla="*/ 275790 h 277470"/>
              <a:gd name="connsiteX4" fmla="*/ 242382 w 1060607"/>
              <a:gd name="connsiteY4" fmla="*/ 13917 h 277470"/>
              <a:gd name="connsiteX0" fmla="*/ 242382 w 1060607"/>
              <a:gd name="connsiteY0" fmla="*/ 13917 h 277470"/>
              <a:gd name="connsiteX1" fmla="*/ 764356 w 1060607"/>
              <a:gd name="connsiteY1" fmla="*/ 0 h 277470"/>
              <a:gd name="connsiteX2" fmla="*/ 1060607 w 1060607"/>
              <a:gd name="connsiteY2" fmla="*/ 277470 h 277470"/>
              <a:gd name="connsiteX3" fmla="*/ 0 w 1060607"/>
              <a:gd name="connsiteY3" fmla="*/ 275790 h 277470"/>
              <a:gd name="connsiteX4" fmla="*/ 242382 w 1060607"/>
              <a:gd name="connsiteY4" fmla="*/ 13917 h 277470"/>
              <a:gd name="connsiteX0" fmla="*/ 267531 w 1060607"/>
              <a:gd name="connsiteY0" fmla="*/ 22827 h 277470"/>
              <a:gd name="connsiteX1" fmla="*/ 764356 w 1060607"/>
              <a:gd name="connsiteY1" fmla="*/ 0 h 277470"/>
              <a:gd name="connsiteX2" fmla="*/ 1060607 w 1060607"/>
              <a:gd name="connsiteY2" fmla="*/ 277470 h 277470"/>
              <a:gd name="connsiteX3" fmla="*/ 0 w 1060607"/>
              <a:gd name="connsiteY3" fmla="*/ 275790 h 277470"/>
              <a:gd name="connsiteX4" fmla="*/ 267531 w 1060607"/>
              <a:gd name="connsiteY4" fmla="*/ 22827 h 277470"/>
              <a:gd name="connsiteX0" fmla="*/ 232281 w 1025357"/>
              <a:gd name="connsiteY0" fmla="*/ 22827 h 289252"/>
              <a:gd name="connsiteX1" fmla="*/ 729106 w 1025357"/>
              <a:gd name="connsiteY1" fmla="*/ 0 h 289252"/>
              <a:gd name="connsiteX2" fmla="*/ 1025357 w 1025357"/>
              <a:gd name="connsiteY2" fmla="*/ 277470 h 289252"/>
              <a:gd name="connsiteX3" fmla="*/ 0 w 1025357"/>
              <a:gd name="connsiteY3" fmla="*/ 289252 h 289252"/>
              <a:gd name="connsiteX4" fmla="*/ 232281 w 1025357"/>
              <a:gd name="connsiteY4" fmla="*/ 22827 h 289252"/>
              <a:gd name="connsiteX0" fmla="*/ 232281 w 1013080"/>
              <a:gd name="connsiteY0" fmla="*/ 22827 h 289252"/>
              <a:gd name="connsiteX1" fmla="*/ 729106 w 1013080"/>
              <a:gd name="connsiteY1" fmla="*/ 0 h 289252"/>
              <a:gd name="connsiteX2" fmla="*/ 1013080 w 1013080"/>
              <a:gd name="connsiteY2" fmla="*/ 280441 h 289252"/>
              <a:gd name="connsiteX3" fmla="*/ 0 w 1013080"/>
              <a:gd name="connsiteY3" fmla="*/ 289252 h 289252"/>
              <a:gd name="connsiteX4" fmla="*/ 232281 w 1013080"/>
              <a:gd name="connsiteY4" fmla="*/ 22827 h 289252"/>
              <a:gd name="connsiteX0" fmla="*/ 232281 w 1013080"/>
              <a:gd name="connsiteY0" fmla="*/ 12530 h 278955"/>
              <a:gd name="connsiteX1" fmla="*/ 719601 w 1013080"/>
              <a:gd name="connsiteY1" fmla="*/ 0 h 278955"/>
              <a:gd name="connsiteX2" fmla="*/ 1013080 w 1013080"/>
              <a:gd name="connsiteY2" fmla="*/ 270144 h 278955"/>
              <a:gd name="connsiteX3" fmla="*/ 0 w 1013080"/>
              <a:gd name="connsiteY3" fmla="*/ 278955 h 278955"/>
              <a:gd name="connsiteX4" fmla="*/ 232281 w 1013080"/>
              <a:gd name="connsiteY4" fmla="*/ 12530 h 278955"/>
              <a:gd name="connsiteX0" fmla="*/ 242579 w 1013080"/>
              <a:gd name="connsiteY0" fmla="*/ 22034 h 278955"/>
              <a:gd name="connsiteX1" fmla="*/ 719601 w 1013080"/>
              <a:gd name="connsiteY1" fmla="*/ 0 h 278955"/>
              <a:gd name="connsiteX2" fmla="*/ 1013080 w 1013080"/>
              <a:gd name="connsiteY2" fmla="*/ 270144 h 278955"/>
              <a:gd name="connsiteX3" fmla="*/ 0 w 1013080"/>
              <a:gd name="connsiteY3" fmla="*/ 278955 h 278955"/>
              <a:gd name="connsiteX4" fmla="*/ 242579 w 1013080"/>
              <a:gd name="connsiteY4" fmla="*/ 22034 h 278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080" h="278955">
                <a:moveTo>
                  <a:pt x="242579" y="22034"/>
                </a:moveTo>
                <a:lnTo>
                  <a:pt x="719601" y="0"/>
                </a:lnTo>
                <a:lnTo>
                  <a:pt x="1013080" y="270144"/>
                </a:lnTo>
                <a:lnTo>
                  <a:pt x="0" y="278955"/>
                </a:lnTo>
                <a:lnTo>
                  <a:pt x="242579" y="22034"/>
                </a:lnTo>
                <a:close/>
              </a:path>
            </a:pathLst>
          </a:custGeom>
          <a:solidFill>
            <a:srgbClr val="377EB8"/>
          </a:solidFill>
          <a:ln>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98">
            <a:extLst>
              <a:ext uri="{FF2B5EF4-FFF2-40B4-BE49-F238E27FC236}">
                <a16:creationId xmlns:a16="http://schemas.microsoft.com/office/drawing/2014/main" id="{7991C157-A301-FB90-5BC0-9BC21B702AC4}"/>
              </a:ext>
            </a:extLst>
          </p:cNvPr>
          <p:cNvSpPr/>
          <p:nvPr/>
        </p:nvSpPr>
        <p:spPr>
          <a:xfrm rot="19037738">
            <a:off x="1661538" y="4464596"/>
            <a:ext cx="2066381" cy="303263"/>
          </a:xfrm>
          <a:custGeom>
            <a:avLst/>
            <a:gdLst>
              <a:gd name="connsiteX0" fmla="*/ 0 w 2153912"/>
              <a:gd name="connsiteY0" fmla="*/ 0 h 247197"/>
              <a:gd name="connsiteX1" fmla="*/ 2153912 w 2153912"/>
              <a:gd name="connsiteY1" fmla="*/ 0 h 247197"/>
              <a:gd name="connsiteX2" fmla="*/ 2153912 w 2153912"/>
              <a:gd name="connsiteY2" fmla="*/ 247197 h 247197"/>
              <a:gd name="connsiteX3" fmla="*/ 0 w 2153912"/>
              <a:gd name="connsiteY3" fmla="*/ 247197 h 247197"/>
              <a:gd name="connsiteX4" fmla="*/ 0 w 2153912"/>
              <a:gd name="connsiteY4" fmla="*/ 0 h 247197"/>
              <a:gd name="connsiteX0" fmla="*/ 0 w 2153912"/>
              <a:gd name="connsiteY0" fmla="*/ 3540 h 250737"/>
              <a:gd name="connsiteX1" fmla="*/ 1871129 w 2153912"/>
              <a:gd name="connsiteY1" fmla="*/ 0 h 250737"/>
              <a:gd name="connsiteX2" fmla="*/ 2153912 w 2153912"/>
              <a:gd name="connsiteY2" fmla="*/ 250737 h 250737"/>
              <a:gd name="connsiteX3" fmla="*/ 0 w 2153912"/>
              <a:gd name="connsiteY3" fmla="*/ 250737 h 250737"/>
              <a:gd name="connsiteX4" fmla="*/ 0 w 2153912"/>
              <a:gd name="connsiteY4" fmla="*/ 3540 h 250737"/>
              <a:gd name="connsiteX0" fmla="*/ 0 w 2132328"/>
              <a:gd name="connsiteY0" fmla="*/ 3540 h 268958"/>
              <a:gd name="connsiteX1" fmla="*/ 1871129 w 2132328"/>
              <a:gd name="connsiteY1" fmla="*/ 0 h 268958"/>
              <a:gd name="connsiteX2" fmla="*/ 2132328 w 2132328"/>
              <a:gd name="connsiteY2" fmla="*/ 268958 h 268958"/>
              <a:gd name="connsiteX3" fmla="*/ 0 w 2132328"/>
              <a:gd name="connsiteY3" fmla="*/ 250737 h 268958"/>
              <a:gd name="connsiteX4" fmla="*/ 0 w 2132328"/>
              <a:gd name="connsiteY4" fmla="*/ 3540 h 268958"/>
              <a:gd name="connsiteX0" fmla="*/ 0 w 2132328"/>
              <a:gd name="connsiteY0" fmla="*/ 767 h 266185"/>
              <a:gd name="connsiteX1" fmla="*/ 1863803 w 2132328"/>
              <a:gd name="connsiteY1" fmla="*/ 0 h 266185"/>
              <a:gd name="connsiteX2" fmla="*/ 2132328 w 2132328"/>
              <a:gd name="connsiteY2" fmla="*/ 266185 h 266185"/>
              <a:gd name="connsiteX3" fmla="*/ 0 w 2132328"/>
              <a:gd name="connsiteY3" fmla="*/ 247964 h 266185"/>
              <a:gd name="connsiteX4" fmla="*/ 0 w 2132328"/>
              <a:gd name="connsiteY4" fmla="*/ 767 h 266185"/>
              <a:gd name="connsiteX0" fmla="*/ 0 w 2132328"/>
              <a:gd name="connsiteY0" fmla="*/ 2547 h 267965"/>
              <a:gd name="connsiteX1" fmla="*/ 1846376 w 2132328"/>
              <a:gd name="connsiteY1" fmla="*/ 0 h 267965"/>
              <a:gd name="connsiteX2" fmla="*/ 2132328 w 2132328"/>
              <a:gd name="connsiteY2" fmla="*/ 267965 h 267965"/>
              <a:gd name="connsiteX3" fmla="*/ 0 w 2132328"/>
              <a:gd name="connsiteY3" fmla="*/ 249744 h 267965"/>
              <a:gd name="connsiteX4" fmla="*/ 0 w 2132328"/>
              <a:gd name="connsiteY4" fmla="*/ 2547 h 267965"/>
              <a:gd name="connsiteX0" fmla="*/ 294664 w 2132328"/>
              <a:gd name="connsiteY0" fmla="*/ 0 h 274751"/>
              <a:gd name="connsiteX1" fmla="*/ 1846376 w 2132328"/>
              <a:gd name="connsiteY1" fmla="*/ 6786 h 274751"/>
              <a:gd name="connsiteX2" fmla="*/ 2132328 w 2132328"/>
              <a:gd name="connsiteY2" fmla="*/ 274751 h 274751"/>
              <a:gd name="connsiteX3" fmla="*/ 0 w 2132328"/>
              <a:gd name="connsiteY3" fmla="*/ 256530 h 274751"/>
              <a:gd name="connsiteX4" fmla="*/ 294664 w 2132328"/>
              <a:gd name="connsiteY4" fmla="*/ 0 h 274751"/>
              <a:gd name="connsiteX0" fmla="*/ 212283 w 2049947"/>
              <a:gd name="connsiteY0" fmla="*/ 0 h 274751"/>
              <a:gd name="connsiteX1" fmla="*/ 1763995 w 2049947"/>
              <a:gd name="connsiteY1" fmla="*/ 6786 h 274751"/>
              <a:gd name="connsiteX2" fmla="*/ 2049947 w 2049947"/>
              <a:gd name="connsiteY2" fmla="*/ 274751 h 274751"/>
              <a:gd name="connsiteX3" fmla="*/ 0 w 2049947"/>
              <a:gd name="connsiteY3" fmla="*/ 270582 h 274751"/>
              <a:gd name="connsiteX4" fmla="*/ 212283 w 2049947"/>
              <a:gd name="connsiteY4" fmla="*/ 0 h 274751"/>
              <a:gd name="connsiteX0" fmla="*/ 229511 w 2049947"/>
              <a:gd name="connsiteY0" fmla="*/ 0 h 277921"/>
              <a:gd name="connsiteX1" fmla="*/ 1763995 w 2049947"/>
              <a:gd name="connsiteY1" fmla="*/ 9956 h 277921"/>
              <a:gd name="connsiteX2" fmla="*/ 2049947 w 2049947"/>
              <a:gd name="connsiteY2" fmla="*/ 277921 h 277921"/>
              <a:gd name="connsiteX3" fmla="*/ 0 w 2049947"/>
              <a:gd name="connsiteY3" fmla="*/ 273752 h 277921"/>
              <a:gd name="connsiteX4" fmla="*/ 229511 w 2049947"/>
              <a:gd name="connsiteY4" fmla="*/ 0 h 277921"/>
              <a:gd name="connsiteX0" fmla="*/ 274067 w 2049947"/>
              <a:gd name="connsiteY0" fmla="*/ 0 h 279707"/>
              <a:gd name="connsiteX1" fmla="*/ 1763995 w 2049947"/>
              <a:gd name="connsiteY1" fmla="*/ 11742 h 279707"/>
              <a:gd name="connsiteX2" fmla="*/ 2049947 w 2049947"/>
              <a:gd name="connsiteY2" fmla="*/ 279707 h 279707"/>
              <a:gd name="connsiteX3" fmla="*/ 0 w 2049947"/>
              <a:gd name="connsiteY3" fmla="*/ 275538 h 279707"/>
              <a:gd name="connsiteX4" fmla="*/ 274067 w 2049947"/>
              <a:gd name="connsiteY4" fmla="*/ 0 h 279707"/>
              <a:gd name="connsiteX0" fmla="*/ 263570 w 2039450"/>
              <a:gd name="connsiteY0" fmla="*/ 0 h 289993"/>
              <a:gd name="connsiteX1" fmla="*/ 1753498 w 2039450"/>
              <a:gd name="connsiteY1" fmla="*/ 11742 h 289993"/>
              <a:gd name="connsiteX2" fmla="*/ 2039450 w 2039450"/>
              <a:gd name="connsiteY2" fmla="*/ 279707 h 289993"/>
              <a:gd name="connsiteX3" fmla="*/ 0 w 2039450"/>
              <a:gd name="connsiteY3" fmla="*/ 289993 h 289993"/>
              <a:gd name="connsiteX4" fmla="*/ 263570 w 2039450"/>
              <a:gd name="connsiteY4" fmla="*/ 0 h 289993"/>
              <a:gd name="connsiteX0" fmla="*/ 290501 w 2066381"/>
              <a:gd name="connsiteY0" fmla="*/ 0 h 298511"/>
              <a:gd name="connsiteX1" fmla="*/ 1780429 w 2066381"/>
              <a:gd name="connsiteY1" fmla="*/ 11742 h 298511"/>
              <a:gd name="connsiteX2" fmla="*/ 2066381 w 2066381"/>
              <a:gd name="connsiteY2" fmla="*/ 279707 h 298511"/>
              <a:gd name="connsiteX3" fmla="*/ 0 w 2066381"/>
              <a:gd name="connsiteY3" fmla="*/ 298511 h 298511"/>
              <a:gd name="connsiteX4" fmla="*/ 290501 w 2066381"/>
              <a:gd name="connsiteY4" fmla="*/ 0 h 298511"/>
              <a:gd name="connsiteX0" fmla="*/ 285352 w 2066381"/>
              <a:gd name="connsiteY0" fmla="*/ 0 h 303263"/>
              <a:gd name="connsiteX1" fmla="*/ 1780429 w 2066381"/>
              <a:gd name="connsiteY1" fmla="*/ 16494 h 303263"/>
              <a:gd name="connsiteX2" fmla="*/ 2066381 w 2066381"/>
              <a:gd name="connsiteY2" fmla="*/ 284459 h 303263"/>
              <a:gd name="connsiteX3" fmla="*/ 0 w 2066381"/>
              <a:gd name="connsiteY3" fmla="*/ 303263 h 303263"/>
              <a:gd name="connsiteX4" fmla="*/ 285352 w 2066381"/>
              <a:gd name="connsiteY4" fmla="*/ 0 h 30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381" h="303263">
                <a:moveTo>
                  <a:pt x="285352" y="0"/>
                </a:moveTo>
                <a:lnTo>
                  <a:pt x="1780429" y="16494"/>
                </a:lnTo>
                <a:lnTo>
                  <a:pt x="2066381" y="284459"/>
                </a:lnTo>
                <a:lnTo>
                  <a:pt x="0" y="303263"/>
                </a:lnTo>
                <a:lnTo>
                  <a:pt x="285352" y="0"/>
                </a:lnTo>
                <a:close/>
              </a:path>
            </a:pathLst>
          </a:custGeom>
          <a:solidFill>
            <a:srgbClr val="377EB8"/>
          </a:solidFill>
          <a:ln>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107">
            <a:extLst>
              <a:ext uri="{FF2B5EF4-FFF2-40B4-BE49-F238E27FC236}">
                <a16:creationId xmlns:a16="http://schemas.microsoft.com/office/drawing/2014/main" id="{9E496903-87EE-8F52-A509-3AC8DE93DEA3}"/>
              </a:ext>
            </a:extLst>
          </p:cNvPr>
          <p:cNvSpPr/>
          <p:nvPr/>
        </p:nvSpPr>
        <p:spPr>
          <a:xfrm rot="19047341">
            <a:off x="3769276" y="5925675"/>
            <a:ext cx="517346" cy="258605"/>
          </a:xfrm>
          <a:custGeom>
            <a:avLst/>
            <a:gdLst>
              <a:gd name="connsiteX0" fmla="*/ 0 w 2153912"/>
              <a:gd name="connsiteY0" fmla="*/ 0 h 247197"/>
              <a:gd name="connsiteX1" fmla="*/ 2153912 w 2153912"/>
              <a:gd name="connsiteY1" fmla="*/ 0 h 247197"/>
              <a:gd name="connsiteX2" fmla="*/ 2153912 w 2153912"/>
              <a:gd name="connsiteY2" fmla="*/ 247197 h 247197"/>
              <a:gd name="connsiteX3" fmla="*/ 0 w 2153912"/>
              <a:gd name="connsiteY3" fmla="*/ 247197 h 247197"/>
              <a:gd name="connsiteX4" fmla="*/ 0 w 2153912"/>
              <a:gd name="connsiteY4" fmla="*/ 0 h 247197"/>
              <a:gd name="connsiteX0" fmla="*/ 0 w 2153912"/>
              <a:gd name="connsiteY0" fmla="*/ 3462 h 250659"/>
              <a:gd name="connsiteX1" fmla="*/ 1351683 w 2153912"/>
              <a:gd name="connsiteY1" fmla="*/ 0 h 250659"/>
              <a:gd name="connsiteX2" fmla="*/ 2153912 w 2153912"/>
              <a:gd name="connsiteY2" fmla="*/ 250659 h 250659"/>
              <a:gd name="connsiteX3" fmla="*/ 0 w 2153912"/>
              <a:gd name="connsiteY3" fmla="*/ 250659 h 250659"/>
              <a:gd name="connsiteX4" fmla="*/ 0 w 2153912"/>
              <a:gd name="connsiteY4" fmla="*/ 3462 h 250659"/>
              <a:gd name="connsiteX0" fmla="*/ 0 w 2153912"/>
              <a:gd name="connsiteY0" fmla="*/ 12972 h 260169"/>
              <a:gd name="connsiteX1" fmla="*/ 1382405 w 2153912"/>
              <a:gd name="connsiteY1" fmla="*/ 0 h 260169"/>
              <a:gd name="connsiteX2" fmla="*/ 2153912 w 2153912"/>
              <a:gd name="connsiteY2" fmla="*/ 260169 h 260169"/>
              <a:gd name="connsiteX3" fmla="*/ 0 w 2153912"/>
              <a:gd name="connsiteY3" fmla="*/ 260169 h 260169"/>
              <a:gd name="connsiteX4" fmla="*/ 0 w 2153912"/>
              <a:gd name="connsiteY4" fmla="*/ 12972 h 260169"/>
              <a:gd name="connsiteX0" fmla="*/ 0 w 1382405"/>
              <a:gd name="connsiteY0" fmla="*/ 12972 h 266272"/>
              <a:gd name="connsiteX1" fmla="*/ 1382405 w 1382405"/>
              <a:gd name="connsiteY1" fmla="*/ 0 h 266272"/>
              <a:gd name="connsiteX2" fmla="*/ 1171126 w 1382405"/>
              <a:gd name="connsiteY2" fmla="*/ 266272 h 266272"/>
              <a:gd name="connsiteX3" fmla="*/ 0 w 1382405"/>
              <a:gd name="connsiteY3" fmla="*/ 260169 h 266272"/>
              <a:gd name="connsiteX4" fmla="*/ 0 w 1382405"/>
              <a:gd name="connsiteY4" fmla="*/ 12972 h 266272"/>
              <a:gd name="connsiteX0" fmla="*/ 874288 w 1382405"/>
              <a:gd name="connsiteY0" fmla="*/ 0 h 267856"/>
              <a:gd name="connsiteX1" fmla="*/ 1382405 w 1382405"/>
              <a:gd name="connsiteY1" fmla="*/ 1584 h 267856"/>
              <a:gd name="connsiteX2" fmla="*/ 1171126 w 1382405"/>
              <a:gd name="connsiteY2" fmla="*/ 267856 h 267856"/>
              <a:gd name="connsiteX3" fmla="*/ 0 w 1382405"/>
              <a:gd name="connsiteY3" fmla="*/ 261753 h 267856"/>
              <a:gd name="connsiteX4" fmla="*/ 874288 w 1382405"/>
              <a:gd name="connsiteY4" fmla="*/ 0 h 267856"/>
              <a:gd name="connsiteX0" fmla="*/ 0 w 508117"/>
              <a:gd name="connsiteY0" fmla="*/ 0 h 267856"/>
              <a:gd name="connsiteX1" fmla="*/ 508117 w 508117"/>
              <a:gd name="connsiteY1" fmla="*/ 1584 h 267856"/>
              <a:gd name="connsiteX2" fmla="*/ 296838 w 508117"/>
              <a:gd name="connsiteY2" fmla="*/ 267856 h 267856"/>
              <a:gd name="connsiteX3" fmla="*/ 197135 w 508117"/>
              <a:gd name="connsiteY3" fmla="*/ 183035 h 267856"/>
              <a:gd name="connsiteX4" fmla="*/ 0 w 508117"/>
              <a:gd name="connsiteY4" fmla="*/ 0 h 267856"/>
              <a:gd name="connsiteX0" fmla="*/ 0 w 508117"/>
              <a:gd name="connsiteY0" fmla="*/ 0 h 261595"/>
              <a:gd name="connsiteX1" fmla="*/ 508117 w 508117"/>
              <a:gd name="connsiteY1" fmla="*/ 1584 h 261595"/>
              <a:gd name="connsiteX2" fmla="*/ 290016 w 508117"/>
              <a:gd name="connsiteY2" fmla="*/ 261595 h 261595"/>
              <a:gd name="connsiteX3" fmla="*/ 197135 w 508117"/>
              <a:gd name="connsiteY3" fmla="*/ 183035 h 261595"/>
              <a:gd name="connsiteX4" fmla="*/ 0 w 508117"/>
              <a:gd name="connsiteY4" fmla="*/ 0 h 261595"/>
              <a:gd name="connsiteX0" fmla="*/ 0 w 508117"/>
              <a:gd name="connsiteY0" fmla="*/ 0 h 255054"/>
              <a:gd name="connsiteX1" fmla="*/ 508117 w 508117"/>
              <a:gd name="connsiteY1" fmla="*/ 1584 h 255054"/>
              <a:gd name="connsiteX2" fmla="*/ 289735 w 508117"/>
              <a:gd name="connsiteY2" fmla="*/ 255054 h 255054"/>
              <a:gd name="connsiteX3" fmla="*/ 197135 w 508117"/>
              <a:gd name="connsiteY3" fmla="*/ 183035 h 255054"/>
              <a:gd name="connsiteX4" fmla="*/ 0 w 508117"/>
              <a:gd name="connsiteY4" fmla="*/ 0 h 255054"/>
              <a:gd name="connsiteX0" fmla="*/ 0 w 508117"/>
              <a:gd name="connsiteY0" fmla="*/ 0 h 258605"/>
              <a:gd name="connsiteX1" fmla="*/ 508117 w 508117"/>
              <a:gd name="connsiteY1" fmla="*/ 1584 h 258605"/>
              <a:gd name="connsiteX2" fmla="*/ 283334 w 508117"/>
              <a:gd name="connsiteY2" fmla="*/ 258605 h 258605"/>
              <a:gd name="connsiteX3" fmla="*/ 197135 w 508117"/>
              <a:gd name="connsiteY3" fmla="*/ 183035 h 258605"/>
              <a:gd name="connsiteX4" fmla="*/ 0 w 508117"/>
              <a:gd name="connsiteY4" fmla="*/ 0 h 258605"/>
              <a:gd name="connsiteX0" fmla="*/ 0 w 517346"/>
              <a:gd name="connsiteY0" fmla="*/ 0 h 258605"/>
              <a:gd name="connsiteX1" fmla="*/ 517346 w 517346"/>
              <a:gd name="connsiteY1" fmla="*/ 1190 h 258605"/>
              <a:gd name="connsiteX2" fmla="*/ 283334 w 517346"/>
              <a:gd name="connsiteY2" fmla="*/ 258605 h 258605"/>
              <a:gd name="connsiteX3" fmla="*/ 197135 w 517346"/>
              <a:gd name="connsiteY3" fmla="*/ 183035 h 258605"/>
              <a:gd name="connsiteX4" fmla="*/ 0 w 517346"/>
              <a:gd name="connsiteY4" fmla="*/ 0 h 25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46" h="258605">
                <a:moveTo>
                  <a:pt x="0" y="0"/>
                </a:moveTo>
                <a:lnTo>
                  <a:pt x="517346" y="1190"/>
                </a:lnTo>
                <a:lnTo>
                  <a:pt x="283334" y="258605"/>
                </a:lnTo>
                <a:lnTo>
                  <a:pt x="197135" y="183035"/>
                </a:lnTo>
                <a:lnTo>
                  <a:pt x="0" y="0"/>
                </a:lnTo>
                <a:close/>
              </a:path>
            </a:pathLst>
          </a:custGeom>
          <a:solidFill>
            <a:srgbClr val="377EB8"/>
          </a:solidFill>
          <a:ln>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109">
            <a:extLst>
              <a:ext uri="{FF2B5EF4-FFF2-40B4-BE49-F238E27FC236}">
                <a16:creationId xmlns:a16="http://schemas.microsoft.com/office/drawing/2014/main" id="{F5CD8F73-8650-E58E-3E4F-D26838C7ACB2}"/>
              </a:ext>
            </a:extLst>
          </p:cNvPr>
          <p:cNvSpPr/>
          <p:nvPr/>
        </p:nvSpPr>
        <p:spPr>
          <a:xfrm rot="19057764">
            <a:off x="1596305" y="4890837"/>
            <a:ext cx="2774058" cy="237282"/>
          </a:xfrm>
          <a:custGeom>
            <a:avLst/>
            <a:gdLst>
              <a:gd name="connsiteX0" fmla="*/ 0 w 3111147"/>
              <a:gd name="connsiteY0" fmla="*/ 0 h 229952"/>
              <a:gd name="connsiteX1" fmla="*/ 3111147 w 3111147"/>
              <a:gd name="connsiteY1" fmla="*/ 0 h 229952"/>
              <a:gd name="connsiteX2" fmla="*/ 3111147 w 3111147"/>
              <a:gd name="connsiteY2" fmla="*/ 229952 h 229952"/>
              <a:gd name="connsiteX3" fmla="*/ 0 w 3111147"/>
              <a:gd name="connsiteY3" fmla="*/ 229952 h 229952"/>
              <a:gd name="connsiteX4" fmla="*/ 0 w 3111147"/>
              <a:gd name="connsiteY4" fmla="*/ 0 h 229952"/>
              <a:gd name="connsiteX0" fmla="*/ 245274 w 3111147"/>
              <a:gd name="connsiteY0" fmla="*/ 0 h 233125"/>
              <a:gd name="connsiteX1" fmla="*/ 3111147 w 3111147"/>
              <a:gd name="connsiteY1" fmla="*/ 3173 h 233125"/>
              <a:gd name="connsiteX2" fmla="*/ 3111147 w 3111147"/>
              <a:gd name="connsiteY2" fmla="*/ 233125 h 233125"/>
              <a:gd name="connsiteX3" fmla="*/ 0 w 3111147"/>
              <a:gd name="connsiteY3" fmla="*/ 233125 h 233125"/>
              <a:gd name="connsiteX4" fmla="*/ 245274 w 3111147"/>
              <a:gd name="connsiteY4" fmla="*/ 0 h 233125"/>
              <a:gd name="connsiteX0" fmla="*/ 214558 w 3080431"/>
              <a:gd name="connsiteY0" fmla="*/ 0 h 255987"/>
              <a:gd name="connsiteX1" fmla="*/ 3080431 w 3080431"/>
              <a:gd name="connsiteY1" fmla="*/ 3173 h 255987"/>
              <a:gd name="connsiteX2" fmla="*/ 3080431 w 3080431"/>
              <a:gd name="connsiteY2" fmla="*/ 233125 h 255987"/>
              <a:gd name="connsiteX3" fmla="*/ 0 w 3080431"/>
              <a:gd name="connsiteY3" fmla="*/ 255987 h 255987"/>
              <a:gd name="connsiteX4" fmla="*/ 214558 w 3080431"/>
              <a:gd name="connsiteY4" fmla="*/ 0 h 255987"/>
              <a:gd name="connsiteX0" fmla="*/ 241223 w 3080431"/>
              <a:gd name="connsiteY0" fmla="*/ 0 h 262606"/>
              <a:gd name="connsiteX1" fmla="*/ 3080431 w 3080431"/>
              <a:gd name="connsiteY1" fmla="*/ 9792 h 262606"/>
              <a:gd name="connsiteX2" fmla="*/ 3080431 w 3080431"/>
              <a:gd name="connsiteY2" fmla="*/ 239744 h 262606"/>
              <a:gd name="connsiteX3" fmla="*/ 0 w 3080431"/>
              <a:gd name="connsiteY3" fmla="*/ 262606 h 262606"/>
              <a:gd name="connsiteX4" fmla="*/ 241223 w 3080431"/>
              <a:gd name="connsiteY4" fmla="*/ 0 h 262606"/>
              <a:gd name="connsiteX0" fmla="*/ 241223 w 3080431"/>
              <a:gd name="connsiteY0" fmla="*/ 2290 h 264896"/>
              <a:gd name="connsiteX1" fmla="*/ 2756246 w 3080431"/>
              <a:gd name="connsiteY1" fmla="*/ 0 h 264896"/>
              <a:gd name="connsiteX2" fmla="*/ 3080431 w 3080431"/>
              <a:gd name="connsiteY2" fmla="*/ 242034 h 264896"/>
              <a:gd name="connsiteX3" fmla="*/ 0 w 3080431"/>
              <a:gd name="connsiteY3" fmla="*/ 264896 h 264896"/>
              <a:gd name="connsiteX4" fmla="*/ 241223 w 3080431"/>
              <a:gd name="connsiteY4" fmla="*/ 2290 h 264896"/>
              <a:gd name="connsiteX0" fmla="*/ 241223 w 2906924"/>
              <a:gd name="connsiteY0" fmla="*/ 2290 h 264896"/>
              <a:gd name="connsiteX1" fmla="*/ 2756246 w 2906924"/>
              <a:gd name="connsiteY1" fmla="*/ 0 h 264896"/>
              <a:gd name="connsiteX2" fmla="*/ 2906924 w 2906924"/>
              <a:gd name="connsiteY2" fmla="*/ 238719 h 264896"/>
              <a:gd name="connsiteX3" fmla="*/ 0 w 2906924"/>
              <a:gd name="connsiteY3" fmla="*/ 264896 h 264896"/>
              <a:gd name="connsiteX4" fmla="*/ 241223 w 2906924"/>
              <a:gd name="connsiteY4" fmla="*/ 2290 h 264896"/>
              <a:gd name="connsiteX0" fmla="*/ 241223 w 2915489"/>
              <a:gd name="connsiteY0" fmla="*/ 2290 h 264896"/>
              <a:gd name="connsiteX1" fmla="*/ 2756246 w 2915489"/>
              <a:gd name="connsiteY1" fmla="*/ 0 h 264896"/>
              <a:gd name="connsiteX2" fmla="*/ 2915489 w 2915489"/>
              <a:gd name="connsiteY2" fmla="*/ 246532 h 264896"/>
              <a:gd name="connsiteX3" fmla="*/ 0 w 2915489"/>
              <a:gd name="connsiteY3" fmla="*/ 264896 h 264896"/>
              <a:gd name="connsiteX4" fmla="*/ 241223 w 2915489"/>
              <a:gd name="connsiteY4" fmla="*/ 2290 h 264896"/>
              <a:gd name="connsiteX0" fmla="*/ 241223 w 2915489"/>
              <a:gd name="connsiteY0" fmla="*/ 10044 h 272650"/>
              <a:gd name="connsiteX1" fmla="*/ 2724091 w 2915489"/>
              <a:gd name="connsiteY1" fmla="*/ 0 h 272650"/>
              <a:gd name="connsiteX2" fmla="*/ 2915489 w 2915489"/>
              <a:gd name="connsiteY2" fmla="*/ 254286 h 272650"/>
              <a:gd name="connsiteX3" fmla="*/ 0 w 2915489"/>
              <a:gd name="connsiteY3" fmla="*/ 272650 h 272650"/>
              <a:gd name="connsiteX4" fmla="*/ 241223 w 2915489"/>
              <a:gd name="connsiteY4" fmla="*/ 10044 h 272650"/>
              <a:gd name="connsiteX0" fmla="*/ 241223 w 2915489"/>
              <a:gd name="connsiteY0" fmla="*/ 9667 h 272273"/>
              <a:gd name="connsiteX1" fmla="*/ 2715902 w 2915489"/>
              <a:gd name="connsiteY1" fmla="*/ 0 h 272273"/>
              <a:gd name="connsiteX2" fmla="*/ 2915489 w 2915489"/>
              <a:gd name="connsiteY2" fmla="*/ 253909 h 272273"/>
              <a:gd name="connsiteX3" fmla="*/ 0 w 2915489"/>
              <a:gd name="connsiteY3" fmla="*/ 272273 h 272273"/>
              <a:gd name="connsiteX4" fmla="*/ 241223 w 2915489"/>
              <a:gd name="connsiteY4" fmla="*/ 9667 h 272273"/>
              <a:gd name="connsiteX0" fmla="*/ 241223 w 2915489"/>
              <a:gd name="connsiteY0" fmla="*/ 3243 h 265849"/>
              <a:gd name="connsiteX1" fmla="*/ 2710042 w 2915489"/>
              <a:gd name="connsiteY1" fmla="*/ 0 h 265849"/>
              <a:gd name="connsiteX2" fmla="*/ 2915489 w 2915489"/>
              <a:gd name="connsiteY2" fmla="*/ 247485 h 265849"/>
              <a:gd name="connsiteX3" fmla="*/ 0 w 2915489"/>
              <a:gd name="connsiteY3" fmla="*/ 265849 h 265849"/>
              <a:gd name="connsiteX4" fmla="*/ 241223 w 2915489"/>
              <a:gd name="connsiteY4" fmla="*/ 3243 h 265849"/>
              <a:gd name="connsiteX0" fmla="*/ 241223 w 2915489"/>
              <a:gd name="connsiteY0" fmla="*/ 12973 h 275579"/>
              <a:gd name="connsiteX1" fmla="*/ 2720879 w 2915489"/>
              <a:gd name="connsiteY1" fmla="*/ 0 h 275579"/>
              <a:gd name="connsiteX2" fmla="*/ 2915489 w 2915489"/>
              <a:gd name="connsiteY2" fmla="*/ 257215 h 275579"/>
              <a:gd name="connsiteX3" fmla="*/ 0 w 2915489"/>
              <a:gd name="connsiteY3" fmla="*/ 275579 h 275579"/>
              <a:gd name="connsiteX4" fmla="*/ 241223 w 2915489"/>
              <a:gd name="connsiteY4" fmla="*/ 12973 h 275579"/>
              <a:gd name="connsiteX0" fmla="*/ 241223 w 2915489"/>
              <a:gd name="connsiteY0" fmla="*/ 8690 h 271296"/>
              <a:gd name="connsiteX1" fmla="*/ 2716972 w 2915489"/>
              <a:gd name="connsiteY1" fmla="*/ 0 h 271296"/>
              <a:gd name="connsiteX2" fmla="*/ 2915489 w 2915489"/>
              <a:gd name="connsiteY2" fmla="*/ 252932 h 271296"/>
              <a:gd name="connsiteX3" fmla="*/ 0 w 2915489"/>
              <a:gd name="connsiteY3" fmla="*/ 271296 h 271296"/>
              <a:gd name="connsiteX4" fmla="*/ 241223 w 2915489"/>
              <a:gd name="connsiteY4" fmla="*/ 8690 h 271296"/>
              <a:gd name="connsiteX0" fmla="*/ 241223 w 2894228"/>
              <a:gd name="connsiteY0" fmla="*/ 8690 h 271296"/>
              <a:gd name="connsiteX1" fmla="*/ 2716972 w 2894228"/>
              <a:gd name="connsiteY1" fmla="*/ 0 h 271296"/>
              <a:gd name="connsiteX2" fmla="*/ 2894228 w 2894228"/>
              <a:gd name="connsiteY2" fmla="*/ 259038 h 271296"/>
              <a:gd name="connsiteX3" fmla="*/ 0 w 2894228"/>
              <a:gd name="connsiteY3" fmla="*/ 271296 h 271296"/>
              <a:gd name="connsiteX4" fmla="*/ 241223 w 2894228"/>
              <a:gd name="connsiteY4" fmla="*/ 8690 h 271296"/>
              <a:gd name="connsiteX0" fmla="*/ 241223 w 2883015"/>
              <a:gd name="connsiteY0" fmla="*/ 8690 h 271296"/>
              <a:gd name="connsiteX1" fmla="*/ 2716972 w 2883015"/>
              <a:gd name="connsiteY1" fmla="*/ 0 h 271296"/>
              <a:gd name="connsiteX2" fmla="*/ 2883015 w 2883015"/>
              <a:gd name="connsiteY2" fmla="*/ 260578 h 271296"/>
              <a:gd name="connsiteX3" fmla="*/ 0 w 2883015"/>
              <a:gd name="connsiteY3" fmla="*/ 271296 h 271296"/>
              <a:gd name="connsiteX4" fmla="*/ 241223 w 2883015"/>
              <a:gd name="connsiteY4" fmla="*/ 8690 h 271296"/>
              <a:gd name="connsiteX0" fmla="*/ 241223 w 2885343"/>
              <a:gd name="connsiteY0" fmla="*/ 8690 h 271296"/>
              <a:gd name="connsiteX1" fmla="*/ 2716972 w 2885343"/>
              <a:gd name="connsiteY1" fmla="*/ 0 h 271296"/>
              <a:gd name="connsiteX2" fmla="*/ 2885343 w 2885343"/>
              <a:gd name="connsiteY2" fmla="*/ 266626 h 271296"/>
              <a:gd name="connsiteX3" fmla="*/ 0 w 2885343"/>
              <a:gd name="connsiteY3" fmla="*/ 271296 h 271296"/>
              <a:gd name="connsiteX4" fmla="*/ 241223 w 2885343"/>
              <a:gd name="connsiteY4" fmla="*/ 8690 h 271296"/>
              <a:gd name="connsiteX0" fmla="*/ 241223 w 2885343"/>
              <a:gd name="connsiteY0" fmla="*/ 14082 h 276688"/>
              <a:gd name="connsiteX1" fmla="*/ 2834409 w 2885343"/>
              <a:gd name="connsiteY1" fmla="*/ 0 h 276688"/>
              <a:gd name="connsiteX2" fmla="*/ 2885343 w 2885343"/>
              <a:gd name="connsiteY2" fmla="*/ 272018 h 276688"/>
              <a:gd name="connsiteX3" fmla="*/ 0 w 2885343"/>
              <a:gd name="connsiteY3" fmla="*/ 276688 h 276688"/>
              <a:gd name="connsiteX4" fmla="*/ 241223 w 2885343"/>
              <a:gd name="connsiteY4" fmla="*/ 14082 h 276688"/>
              <a:gd name="connsiteX0" fmla="*/ 241223 w 2883513"/>
              <a:gd name="connsiteY0" fmla="*/ 14082 h 276688"/>
              <a:gd name="connsiteX1" fmla="*/ 2834409 w 2883513"/>
              <a:gd name="connsiteY1" fmla="*/ 0 h 276688"/>
              <a:gd name="connsiteX2" fmla="*/ 2883513 w 2883513"/>
              <a:gd name="connsiteY2" fmla="*/ 270363 h 276688"/>
              <a:gd name="connsiteX3" fmla="*/ 0 w 2883513"/>
              <a:gd name="connsiteY3" fmla="*/ 276688 h 276688"/>
              <a:gd name="connsiteX4" fmla="*/ 241223 w 2883513"/>
              <a:gd name="connsiteY4" fmla="*/ 14082 h 276688"/>
              <a:gd name="connsiteX0" fmla="*/ 241223 w 2874435"/>
              <a:gd name="connsiteY0" fmla="*/ 14082 h 276688"/>
              <a:gd name="connsiteX1" fmla="*/ 2834409 w 2874435"/>
              <a:gd name="connsiteY1" fmla="*/ 0 h 276688"/>
              <a:gd name="connsiteX2" fmla="*/ 2874435 w 2874435"/>
              <a:gd name="connsiteY2" fmla="*/ 270775 h 276688"/>
              <a:gd name="connsiteX3" fmla="*/ 0 w 2874435"/>
              <a:gd name="connsiteY3" fmla="*/ 276688 h 276688"/>
              <a:gd name="connsiteX4" fmla="*/ 241223 w 2874435"/>
              <a:gd name="connsiteY4" fmla="*/ 14082 h 276688"/>
              <a:gd name="connsiteX0" fmla="*/ 241223 w 2874435"/>
              <a:gd name="connsiteY0" fmla="*/ 22523 h 285129"/>
              <a:gd name="connsiteX1" fmla="*/ 2846525 w 2874435"/>
              <a:gd name="connsiteY1" fmla="*/ 0 h 285129"/>
              <a:gd name="connsiteX2" fmla="*/ 2874435 w 2874435"/>
              <a:gd name="connsiteY2" fmla="*/ 279216 h 285129"/>
              <a:gd name="connsiteX3" fmla="*/ 0 w 2874435"/>
              <a:gd name="connsiteY3" fmla="*/ 285129 h 285129"/>
              <a:gd name="connsiteX4" fmla="*/ 241223 w 2874435"/>
              <a:gd name="connsiteY4" fmla="*/ 22523 h 285129"/>
              <a:gd name="connsiteX0" fmla="*/ 241223 w 2874435"/>
              <a:gd name="connsiteY0" fmla="*/ 16642 h 279248"/>
              <a:gd name="connsiteX1" fmla="*/ 2841113 w 2874435"/>
              <a:gd name="connsiteY1" fmla="*/ 0 h 279248"/>
              <a:gd name="connsiteX2" fmla="*/ 2874435 w 2874435"/>
              <a:gd name="connsiteY2" fmla="*/ 273335 h 279248"/>
              <a:gd name="connsiteX3" fmla="*/ 0 w 2874435"/>
              <a:gd name="connsiteY3" fmla="*/ 279248 h 279248"/>
              <a:gd name="connsiteX4" fmla="*/ 241223 w 2874435"/>
              <a:gd name="connsiteY4" fmla="*/ 16642 h 279248"/>
              <a:gd name="connsiteX0" fmla="*/ 241223 w 2875724"/>
              <a:gd name="connsiteY0" fmla="*/ 16642 h 279248"/>
              <a:gd name="connsiteX1" fmla="*/ 2841113 w 2875724"/>
              <a:gd name="connsiteY1" fmla="*/ 0 h 279248"/>
              <a:gd name="connsiteX2" fmla="*/ 2875724 w 2875724"/>
              <a:gd name="connsiteY2" fmla="*/ 276734 h 279248"/>
              <a:gd name="connsiteX3" fmla="*/ 0 w 2875724"/>
              <a:gd name="connsiteY3" fmla="*/ 279248 h 279248"/>
              <a:gd name="connsiteX4" fmla="*/ 241223 w 2875724"/>
              <a:gd name="connsiteY4" fmla="*/ 16642 h 279248"/>
              <a:gd name="connsiteX0" fmla="*/ 241223 w 2862398"/>
              <a:gd name="connsiteY0" fmla="*/ 16642 h 283279"/>
              <a:gd name="connsiteX1" fmla="*/ 2841113 w 2862398"/>
              <a:gd name="connsiteY1" fmla="*/ 0 h 283279"/>
              <a:gd name="connsiteX2" fmla="*/ 2862398 w 2862398"/>
              <a:gd name="connsiteY2" fmla="*/ 283279 h 283279"/>
              <a:gd name="connsiteX3" fmla="*/ 0 w 2862398"/>
              <a:gd name="connsiteY3" fmla="*/ 279248 h 283279"/>
              <a:gd name="connsiteX4" fmla="*/ 241223 w 2862398"/>
              <a:gd name="connsiteY4" fmla="*/ 16642 h 283279"/>
              <a:gd name="connsiteX0" fmla="*/ 241223 w 2862398"/>
              <a:gd name="connsiteY0" fmla="*/ 21920 h 288557"/>
              <a:gd name="connsiteX1" fmla="*/ 2827251 w 2862398"/>
              <a:gd name="connsiteY1" fmla="*/ 0 h 288557"/>
              <a:gd name="connsiteX2" fmla="*/ 2862398 w 2862398"/>
              <a:gd name="connsiteY2" fmla="*/ 288557 h 288557"/>
              <a:gd name="connsiteX3" fmla="*/ 0 w 2862398"/>
              <a:gd name="connsiteY3" fmla="*/ 284526 h 288557"/>
              <a:gd name="connsiteX4" fmla="*/ 241223 w 2862398"/>
              <a:gd name="connsiteY4" fmla="*/ 21920 h 288557"/>
              <a:gd name="connsiteX0" fmla="*/ 241223 w 2862398"/>
              <a:gd name="connsiteY0" fmla="*/ 24992 h 291629"/>
              <a:gd name="connsiteX1" fmla="*/ 2809600 w 2862398"/>
              <a:gd name="connsiteY1" fmla="*/ 0 h 291629"/>
              <a:gd name="connsiteX2" fmla="*/ 2862398 w 2862398"/>
              <a:gd name="connsiteY2" fmla="*/ 291629 h 291629"/>
              <a:gd name="connsiteX3" fmla="*/ 0 w 2862398"/>
              <a:gd name="connsiteY3" fmla="*/ 287598 h 291629"/>
              <a:gd name="connsiteX4" fmla="*/ 241223 w 2862398"/>
              <a:gd name="connsiteY4" fmla="*/ 24992 h 291629"/>
              <a:gd name="connsiteX0" fmla="*/ 241223 w 2862398"/>
              <a:gd name="connsiteY0" fmla="*/ 28135 h 294772"/>
              <a:gd name="connsiteX1" fmla="*/ 2822912 w 2862398"/>
              <a:gd name="connsiteY1" fmla="*/ 0 h 294772"/>
              <a:gd name="connsiteX2" fmla="*/ 2862398 w 2862398"/>
              <a:gd name="connsiteY2" fmla="*/ 294772 h 294772"/>
              <a:gd name="connsiteX3" fmla="*/ 0 w 2862398"/>
              <a:gd name="connsiteY3" fmla="*/ 290741 h 294772"/>
              <a:gd name="connsiteX4" fmla="*/ 241223 w 2862398"/>
              <a:gd name="connsiteY4" fmla="*/ 28135 h 294772"/>
              <a:gd name="connsiteX0" fmla="*/ 252565 w 2873740"/>
              <a:gd name="connsiteY0" fmla="*/ 28135 h 294772"/>
              <a:gd name="connsiteX1" fmla="*/ 2834254 w 2873740"/>
              <a:gd name="connsiteY1" fmla="*/ 0 h 294772"/>
              <a:gd name="connsiteX2" fmla="*/ 2873740 w 2873740"/>
              <a:gd name="connsiteY2" fmla="*/ 294772 h 294772"/>
              <a:gd name="connsiteX3" fmla="*/ 0 w 2873740"/>
              <a:gd name="connsiteY3" fmla="*/ 289177 h 294772"/>
              <a:gd name="connsiteX4" fmla="*/ 252565 w 2873740"/>
              <a:gd name="connsiteY4" fmla="*/ 28135 h 294772"/>
              <a:gd name="connsiteX0" fmla="*/ 263701 w 2873740"/>
              <a:gd name="connsiteY0" fmla="*/ 25638 h 294772"/>
              <a:gd name="connsiteX1" fmla="*/ 2834254 w 2873740"/>
              <a:gd name="connsiteY1" fmla="*/ 0 h 294772"/>
              <a:gd name="connsiteX2" fmla="*/ 2873740 w 2873740"/>
              <a:gd name="connsiteY2" fmla="*/ 294772 h 294772"/>
              <a:gd name="connsiteX3" fmla="*/ 0 w 2873740"/>
              <a:gd name="connsiteY3" fmla="*/ 289177 h 294772"/>
              <a:gd name="connsiteX4" fmla="*/ 263701 w 2873740"/>
              <a:gd name="connsiteY4" fmla="*/ 25638 h 294772"/>
              <a:gd name="connsiteX0" fmla="*/ 204555 w 2814594"/>
              <a:gd name="connsiteY0" fmla="*/ 25638 h 297660"/>
              <a:gd name="connsiteX1" fmla="*/ 2775108 w 2814594"/>
              <a:gd name="connsiteY1" fmla="*/ 0 h 297660"/>
              <a:gd name="connsiteX2" fmla="*/ 2814594 w 2814594"/>
              <a:gd name="connsiteY2" fmla="*/ 294772 h 297660"/>
              <a:gd name="connsiteX3" fmla="*/ 0 w 2814594"/>
              <a:gd name="connsiteY3" fmla="*/ 297660 h 297660"/>
              <a:gd name="connsiteX4" fmla="*/ 204555 w 2814594"/>
              <a:gd name="connsiteY4" fmla="*/ 25638 h 29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594" h="297660">
                <a:moveTo>
                  <a:pt x="204555" y="25638"/>
                </a:moveTo>
                <a:lnTo>
                  <a:pt x="2775108" y="0"/>
                </a:lnTo>
                <a:lnTo>
                  <a:pt x="2814594" y="294772"/>
                </a:lnTo>
                <a:lnTo>
                  <a:pt x="0" y="297660"/>
                </a:lnTo>
                <a:lnTo>
                  <a:pt x="204555" y="25638"/>
                </a:lnTo>
                <a:close/>
              </a:path>
            </a:pathLst>
          </a:custGeom>
          <a:solidFill>
            <a:srgbClr val="377EB8"/>
          </a:solidFill>
          <a:ln>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65">
            <a:extLst>
              <a:ext uri="{FF2B5EF4-FFF2-40B4-BE49-F238E27FC236}">
                <a16:creationId xmlns:a16="http://schemas.microsoft.com/office/drawing/2014/main" id="{29298C5F-2FEB-A32B-8B13-08242A041C8E}"/>
              </a:ext>
            </a:extLst>
          </p:cNvPr>
          <p:cNvSpPr/>
          <p:nvPr/>
        </p:nvSpPr>
        <p:spPr>
          <a:xfrm rot="19079839">
            <a:off x="3976618" y="3929853"/>
            <a:ext cx="155280" cy="221470"/>
          </a:xfrm>
          <a:custGeom>
            <a:avLst/>
            <a:gdLst>
              <a:gd name="connsiteX0" fmla="*/ 0 w 2153912"/>
              <a:gd name="connsiteY0" fmla="*/ 0 h 225988"/>
              <a:gd name="connsiteX1" fmla="*/ 2153912 w 2153912"/>
              <a:gd name="connsiteY1" fmla="*/ 0 h 225988"/>
              <a:gd name="connsiteX2" fmla="*/ 2153912 w 2153912"/>
              <a:gd name="connsiteY2" fmla="*/ 225988 h 225988"/>
              <a:gd name="connsiteX3" fmla="*/ 0 w 2153912"/>
              <a:gd name="connsiteY3" fmla="*/ 225988 h 225988"/>
              <a:gd name="connsiteX4" fmla="*/ 0 w 2153912"/>
              <a:gd name="connsiteY4" fmla="*/ 0 h 225988"/>
              <a:gd name="connsiteX0" fmla="*/ 0 w 2153912"/>
              <a:gd name="connsiteY0" fmla="*/ 12470 h 238458"/>
              <a:gd name="connsiteX1" fmla="*/ 2007140 w 2153912"/>
              <a:gd name="connsiteY1" fmla="*/ 0 h 238458"/>
              <a:gd name="connsiteX2" fmla="*/ 2153912 w 2153912"/>
              <a:gd name="connsiteY2" fmla="*/ 238458 h 238458"/>
              <a:gd name="connsiteX3" fmla="*/ 0 w 2153912"/>
              <a:gd name="connsiteY3" fmla="*/ 238458 h 238458"/>
              <a:gd name="connsiteX4" fmla="*/ 0 w 2153912"/>
              <a:gd name="connsiteY4" fmla="*/ 12470 h 238458"/>
              <a:gd name="connsiteX0" fmla="*/ 0 w 2083302"/>
              <a:gd name="connsiteY0" fmla="*/ 12470 h 238458"/>
              <a:gd name="connsiteX1" fmla="*/ 2007140 w 2083302"/>
              <a:gd name="connsiteY1" fmla="*/ 0 h 238458"/>
              <a:gd name="connsiteX2" fmla="*/ 2083302 w 2083302"/>
              <a:gd name="connsiteY2" fmla="*/ 237117 h 238458"/>
              <a:gd name="connsiteX3" fmla="*/ 0 w 2083302"/>
              <a:gd name="connsiteY3" fmla="*/ 238458 h 238458"/>
              <a:gd name="connsiteX4" fmla="*/ 0 w 2083302"/>
              <a:gd name="connsiteY4" fmla="*/ 12470 h 238458"/>
              <a:gd name="connsiteX0" fmla="*/ 0 w 2065846"/>
              <a:gd name="connsiteY0" fmla="*/ 12470 h 240550"/>
              <a:gd name="connsiteX1" fmla="*/ 2007140 w 2065846"/>
              <a:gd name="connsiteY1" fmla="*/ 0 h 240550"/>
              <a:gd name="connsiteX2" fmla="*/ 2065846 w 2065846"/>
              <a:gd name="connsiteY2" fmla="*/ 240550 h 240550"/>
              <a:gd name="connsiteX3" fmla="*/ 0 w 2065846"/>
              <a:gd name="connsiteY3" fmla="*/ 238458 h 240550"/>
              <a:gd name="connsiteX4" fmla="*/ 0 w 2065846"/>
              <a:gd name="connsiteY4" fmla="*/ 12470 h 240550"/>
              <a:gd name="connsiteX0" fmla="*/ 0 w 2065846"/>
              <a:gd name="connsiteY0" fmla="*/ 12470 h 257242"/>
              <a:gd name="connsiteX1" fmla="*/ 2007140 w 2065846"/>
              <a:gd name="connsiteY1" fmla="*/ 0 h 257242"/>
              <a:gd name="connsiteX2" fmla="*/ 2065846 w 2065846"/>
              <a:gd name="connsiteY2" fmla="*/ 240550 h 257242"/>
              <a:gd name="connsiteX3" fmla="*/ 26177 w 2065846"/>
              <a:gd name="connsiteY3" fmla="*/ 257242 h 257242"/>
              <a:gd name="connsiteX4" fmla="*/ 0 w 2065846"/>
              <a:gd name="connsiteY4" fmla="*/ 12470 h 257242"/>
              <a:gd name="connsiteX0" fmla="*/ 1852803 w 2039669"/>
              <a:gd name="connsiteY0" fmla="*/ 100515 h 257242"/>
              <a:gd name="connsiteX1" fmla="*/ 1980963 w 2039669"/>
              <a:gd name="connsiteY1" fmla="*/ 0 h 257242"/>
              <a:gd name="connsiteX2" fmla="*/ 2039669 w 2039669"/>
              <a:gd name="connsiteY2" fmla="*/ 240550 h 257242"/>
              <a:gd name="connsiteX3" fmla="*/ 0 w 2039669"/>
              <a:gd name="connsiteY3" fmla="*/ 257242 h 257242"/>
              <a:gd name="connsiteX4" fmla="*/ 1852803 w 2039669"/>
              <a:gd name="connsiteY4" fmla="*/ 100515 h 257242"/>
              <a:gd name="connsiteX0" fmla="*/ 0 w 186866"/>
              <a:gd name="connsiteY0" fmla="*/ 100515 h 272571"/>
              <a:gd name="connsiteX1" fmla="*/ 128160 w 186866"/>
              <a:gd name="connsiteY1" fmla="*/ 0 h 272571"/>
              <a:gd name="connsiteX2" fmla="*/ 186866 w 186866"/>
              <a:gd name="connsiteY2" fmla="*/ 240550 h 272571"/>
              <a:gd name="connsiteX3" fmla="*/ 67718 w 186866"/>
              <a:gd name="connsiteY3" fmla="*/ 272571 h 272571"/>
              <a:gd name="connsiteX4" fmla="*/ 0 w 186866"/>
              <a:gd name="connsiteY4" fmla="*/ 100515 h 272571"/>
              <a:gd name="connsiteX0" fmla="*/ 0 w 271249"/>
              <a:gd name="connsiteY0" fmla="*/ 100515 h 272571"/>
              <a:gd name="connsiteX1" fmla="*/ 128160 w 271249"/>
              <a:gd name="connsiteY1" fmla="*/ 0 h 272571"/>
              <a:gd name="connsiteX2" fmla="*/ 271249 w 271249"/>
              <a:gd name="connsiteY2" fmla="*/ 168109 h 272571"/>
              <a:gd name="connsiteX3" fmla="*/ 67718 w 271249"/>
              <a:gd name="connsiteY3" fmla="*/ 272571 h 272571"/>
              <a:gd name="connsiteX4" fmla="*/ 0 w 271249"/>
              <a:gd name="connsiteY4" fmla="*/ 100515 h 272571"/>
              <a:gd name="connsiteX0" fmla="*/ 0 w 271249"/>
              <a:gd name="connsiteY0" fmla="*/ 100515 h 288725"/>
              <a:gd name="connsiteX1" fmla="*/ 128160 w 271249"/>
              <a:gd name="connsiteY1" fmla="*/ 0 h 288725"/>
              <a:gd name="connsiteX2" fmla="*/ 271249 w 271249"/>
              <a:gd name="connsiteY2" fmla="*/ 168109 h 288725"/>
              <a:gd name="connsiteX3" fmla="*/ 144143 w 271249"/>
              <a:gd name="connsiteY3" fmla="*/ 288725 h 288725"/>
              <a:gd name="connsiteX4" fmla="*/ 0 w 271249"/>
              <a:gd name="connsiteY4" fmla="*/ 100515 h 288725"/>
              <a:gd name="connsiteX0" fmla="*/ 0 w 271249"/>
              <a:gd name="connsiteY0" fmla="*/ 99989 h 288199"/>
              <a:gd name="connsiteX1" fmla="*/ 118110 w 271249"/>
              <a:gd name="connsiteY1" fmla="*/ 0 h 288199"/>
              <a:gd name="connsiteX2" fmla="*/ 271249 w 271249"/>
              <a:gd name="connsiteY2" fmla="*/ 167583 h 288199"/>
              <a:gd name="connsiteX3" fmla="*/ 144143 w 271249"/>
              <a:gd name="connsiteY3" fmla="*/ 288199 h 288199"/>
              <a:gd name="connsiteX4" fmla="*/ 0 w 271249"/>
              <a:gd name="connsiteY4" fmla="*/ 99989 h 288199"/>
              <a:gd name="connsiteX0" fmla="*/ 0 w 271249"/>
              <a:gd name="connsiteY0" fmla="*/ 94438 h 282648"/>
              <a:gd name="connsiteX1" fmla="*/ 108324 w 271249"/>
              <a:gd name="connsiteY1" fmla="*/ 0 h 282648"/>
              <a:gd name="connsiteX2" fmla="*/ 271249 w 271249"/>
              <a:gd name="connsiteY2" fmla="*/ 162032 h 282648"/>
              <a:gd name="connsiteX3" fmla="*/ 144143 w 271249"/>
              <a:gd name="connsiteY3" fmla="*/ 282648 h 282648"/>
              <a:gd name="connsiteX4" fmla="*/ 0 w 271249"/>
              <a:gd name="connsiteY4" fmla="*/ 94438 h 282648"/>
              <a:gd name="connsiteX0" fmla="*/ 0 w 271249"/>
              <a:gd name="connsiteY0" fmla="*/ 99391 h 287601"/>
              <a:gd name="connsiteX1" fmla="*/ 100561 w 271249"/>
              <a:gd name="connsiteY1" fmla="*/ 0 h 287601"/>
              <a:gd name="connsiteX2" fmla="*/ 271249 w 271249"/>
              <a:gd name="connsiteY2" fmla="*/ 166985 h 287601"/>
              <a:gd name="connsiteX3" fmla="*/ 144143 w 271249"/>
              <a:gd name="connsiteY3" fmla="*/ 287601 h 287601"/>
              <a:gd name="connsiteX4" fmla="*/ 0 w 271249"/>
              <a:gd name="connsiteY4" fmla="*/ 99391 h 287601"/>
              <a:gd name="connsiteX0" fmla="*/ 0 w 271249"/>
              <a:gd name="connsiteY0" fmla="*/ 99391 h 267351"/>
              <a:gd name="connsiteX1" fmla="*/ 100561 w 271249"/>
              <a:gd name="connsiteY1" fmla="*/ 0 h 267351"/>
              <a:gd name="connsiteX2" fmla="*/ 271249 w 271249"/>
              <a:gd name="connsiteY2" fmla="*/ 166985 h 267351"/>
              <a:gd name="connsiteX3" fmla="*/ 162378 w 271249"/>
              <a:gd name="connsiteY3" fmla="*/ 267351 h 267351"/>
              <a:gd name="connsiteX4" fmla="*/ 0 w 271249"/>
              <a:gd name="connsiteY4" fmla="*/ 99391 h 267351"/>
              <a:gd name="connsiteX0" fmla="*/ 0 w 260111"/>
              <a:gd name="connsiteY0" fmla="*/ 99391 h 267351"/>
              <a:gd name="connsiteX1" fmla="*/ 100561 w 260111"/>
              <a:gd name="connsiteY1" fmla="*/ 0 h 267351"/>
              <a:gd name="connsiteX2" fmla="*/ 260111 w 260111"/>
              <a:gd name="connsiteY2" fmla="*/ 158992 h 267351"/>
              <a:gd name="connsiteX3" fmla="*/ 162378 w 260111"/>
              <a:gd name="connsiteY3" fmla="*/ 267351 h 267351"/>
              <a:gd name="connsiteX4" fmla="*/ 0 w 260111"/>
              <a:gd name="connsiteY4" fmla="*/ 99391 h 267351"/>
              <a:gd name="connsiteX0" fmla="*/ 0 w 271591"/>
              <a:gd name="connsiteY0" fmla="*/ 99391 h 267351"/>
              <a:gd name="connsiteX1" fmla="*/ 100561 w 271591"/>
              <a:gd name="connsiteY1" fmla="*/ 0 h 267351"/>
              <a:gd name="connsiteX2" fmla="*/ 271591 w 271591"/>
              <a:gd name="connsiteY2" fmla="*/ 153032 h 267351"/>
              <a:gd name="connsiteX3" fmla="*/ 162378 w 271591"/>
              <a:gd name="connsiteY3" fmla="*/ 267351 h 267351"/>
              <a:gd name="connsiteX4" fmla="*/ 0 w 271591"/>
              <a:gd name="connsiteY4" fmla="*/ 99391 h 267351"/>
              <a:gd name="connsiteX0" fmla="*/ 0 w 195761"/>
              <a:gd name="connsiteY0" fmla="*/ 155451 h 267351"/>
              <a:gd name="connsiteX1" fmla="*/ 24731 w 195761"/>
              <a:gd name="connsiteY1" fmla="*/ 0 h 267351"/>
              <a:gd name="connsiteX2" fmla="*/ 195761 w 195761"/>
              <a:gd name="connsiteY2" fmla="*/ 153032 h 267351"/>
              <a:gd name="connsiteX3" fmla="*/ 86548 w 195761"/>
              <a:gd name="connsiteY3" fmla="*/ 267351 h 267351"/>
              <a:gd name="connsiteX4" fmla="*/ 0 w 195761"/>
              <a:gd name="connsiteY4" fmla="*/ 155451 h 267351"/>
              <a:gd name="connsiteX0" fmla="*/ 0 w 195761"/>
              <a:gd name="connsiteY0" fmla="*/ 155451 h 243614"/>
              <a:gd name="connsiteX1" fmla="*/ 24731 w 195761"/>
              <a:gd name="connsiteY1" fmla="*/ 0 h 243614"/>
              <a:gd name="connsiteX2" fmla="*/ 195761 w 195761"/>
              <a:gd name="connsiteY2" fmla="*/ 153032 h 243614"/>
              <a:gd name="connsiteX3" fmla="*/ 109960 w 195761"/>
              <a:gd name="connsiteY3" fmla="*/ 243614 h 243614"/>
              <a:gd name="connsiteX4" fmla="*/ 0 w 195761"/>
              <a:gd name="connsiteY4" fmla="*/ 155451 h 243614"/>
              <a:gd name="connsiteX0" fmla="*/ 32751 w 171030"/>
              <a:gd name="connsiteY0" fmla="*/ 229622 h 243614"/>
              <a:gd name="connsiteX1" fmla="*/ 0 w 171030"/>
              <a:gd name="connsiteY1" fmla="*/ 0 h 243614"/>
              <a:gd name="connsiteX2" fmla="*/ 171030 w 171030"/>
              <a:gd name="connsiteY2" fmla="*/ 153032 h 243614"/>
              <a:gd name="connsiteX3" fmla="*/ 85229 w 171030"/>
              <a:gd name="connsiteY3" fmla="*/ 243614 h 243614"/>
              <a:gd name="connsiteX4" fmla="*/ 32751 w 171030"/>
              <a:gd name="connsiteY4" fmla="*/ 229622 h 243614"/>
              <a:gd name="connsiteX0" fmla="*/ 32751 w 171030"/>
              <a:gd name="connsiteY0" fmla="*/ 229622 h 229622"/>
              <a:gd name="connsiteX1" fmla="*/ 0 w 171030"/>
              <a:gd name="connsiteY1" fmla="*/ 0 h 229622"/>
              <a:gd name="connsiteX2" fmla="*/ 171030 w 171030"/>
              <a:gd name="connsiteY2" fmla="*/ 153032 h 229622"/>
              <a:gd name="connsiteX3" fmla="*/ 108753 w 171030"/>
              <a:gd name="connsiteY3" fmla="*/ 222015 h 229622"/>
              <a:gd name="connsiteX4" fmla="*/ 32751 w 171030"/>
              <a:gd name="connsiteY4" fmla="*/ 229622 h 229622"/>
              <a:gd name="connsiteX0" fmla="*/ 36349 w 171030"/>
              <a:gd name="connsiteY0" fmla="*/ 236938 h 236938"/>
              <a:gd name="connsiteX1" fmla="*/ 0 w 171030"/>
              <a:gd name="connsiteY1" fmla="*/ 0 h 236938"/>
              <a:gd name="connsiteX2" fmla="*/ 171030 w 171030"/>
              <a:gd name="connsiteY2" fmla="*/ 153032 h 236938"/>
              <a:gd name="connsiteX3" fmla="*/ 108753 w 171030"/>
              <a:gd name="connsiteY3" fmla="*/ 222015 h 236938"/>
              <a:gd name="connsiteX4" fmla="*/ 36349 w 171030"/>
              <a:gd name="connsiteY4" fmla="*/ 236938 h 236938"/>
              <a:gd name="connsiteX0" fmla="*/ 36349 w 171030"/>
              <a:gd name="connsiteY0" fmla="*/ 236938 h 236938"/>
              <a:gd name="connsiteX1" fmla="*/ 0 w 171030"/>
              <a:gd name="connsiteY1" fmla="*/ 0 h 236938"/>
              <a:gd name="connsiteX2" fmla="*/ 171030 w 171030"/>
              <a:gd name="connsiteY2" fmla="*/ 153032 h 236938"/>
              <a:gd name="connsiteX3" fmla="*/ 106627 w 171030"/>
              <a:gd name="connsiteY3" fmla="*/ 229714 h 236938"/>
              <a:gd name="connsiteX4" fmla="*/ 36349 w 171030"/>
              <a:gd name="connsiteY4" fmla="*/ 236938 h 236938"/>
              <a:gd name="connsiteX0" fmla="*/ 25380 w 160061"/>
              <a:gd name="connsiteY0" fmla="*/ 220651 h 220651"/>
              <a:gd name="connsiteX1" fmla="*/ 0 w 160061"/>
              <a:gd name="connsiteY1" fmla="*/ 0 h 220651"/>
              <a:gd name="connsiteX2" fmla="*/ 160061 w 160061"/>
              <a:gd name="connsiteY2" fmla="*/ 136745 h 220651"/>
              <a:gd name="connsiteX3" fmla="*/ 95658 w 160061"/>
              <a:gd name="connsiteY3" fmla="*/ 213427 h 220651"/>
              <a:gd name="connsiteX4" fmla="*/ 25380 w 160061"/>
              <a:gd name="connsiteY4" fmla="*/ 220651 h 220651"/>
              <a:gd name="connsiteX0" fmla="*/ 23962 w 158643"/>
              <a:gd name="connsiteY0" fmla="*/ 225783 h 225783"/>
              <a:gd name="connsiteX1" fmla="*/ 0 w 158643"/>
              <a:gd name="connsiteY1" fmla="*/ 0 h 225783"/>
              <a:gd name="connsiteX2" fmla="*/ 158643 w 158643"/>
              <a:gd name="connsiteY2" fmla="*/ 141877 h 225783"/>
              <a:gd name="connsiteX3" fmla="*/ 94240 w 158643"/>
              <a:gd name="connsiteY3" fmla="*/ 218559 h 225783"/>
              <a:gd name="connsiteX4" fmla="*/ 23962 w 158643"/>
              <a:gd name="connsiteY4" fmla="*/ 225783 h 225783"/>
              <a:gd name="connsiteX0" fmla="*/ 22813 w 157494"/>
              <a:gd name="connsiteY0" fmla="*/ 219941 h 219941"/>
              <a:gd name="connsiteX1" fmla="*/ 0 w 157494"/>
              <a:gd name="connsiteY1" fmla="*/ 0 h 219941"/>
              <a:gd name="connsiteX2" fmla="*/ 157494 w 157494"/>
              <a:gd name="connsiteY2" fmla="*/ 136035 h 219941"/>
              <a:gd name="connsiteX3" fmla="*/ 93091 w 157494"/>
              <a:gd name="connsiteY3" fmla="*/ 212717 h 219941"/>
              <a:gd name="connsiteX4" fmla="*/ 22813 w 157494"/>
              <a:gd name="connsiteY4" fmla="*/ 219941 h 219941"/>
              <a:gd name="connsiteX0" fmla="*/ 19186 w 157494"/>
              <a:gd name="connsiteY0" fmla="*/ 215073 h 215073"/>
              <a:gd name="connsiteX1" fmla="*/ 0 w 157494"/>
              <a:gd name="connsiteY1" fmla="*/ 0 h 215073"/>
              <a:gd name="connsiteX2" fmla="*/ 157494 w 157494"/>
              <a:gd name="connsiteY2" fmla="*/ 136035 h 215073"/>
              <a:gd name="connsiteX3" fmla="*/ 93091 w 157494"/>
              <a:gd name="connsiteY3" fmla="*/ 212717 h 215073"/>
              <a:gd name="connsiteX4" fmla="*/ 19186 w 157494"/>
              <a:gd name="connsiteY4" fmla="*/ 215073 h 215073"/>
              <a:gd name="connsiteX0" fmla="*/ 22813 w 157494"/>
              <a:gd name="connsiteY0" fmla="*/ 219941 h 219941"/>
              <a:gd name="connsiteX1" fmla="*/ 0 w 157494"/>
              <a:gd name="connsiteY1" fmla="*/ 0 h 219941"/>
              <a:gd name="connsiteX2" fmla="*/ 157494 w 157494"/>
              <a:gd name="connsiteY2" fmla="*/ 136035 h 219941"/>
              <a:gd name="connsiteX3" fmla="*/ 93091 w 157494"/>
              <a:gd name="connsiteY3" fmla="*/ 212717 h 219941"/>
              <a:gd name="connsiteX4" fmla="*/ 22813 w 157494"/>
              <a:gd name="connsiteY4" fmla="*/ 219941 h 219941"/>
              <a:gd name="connsiteX0" fmla="*/ 20511 w 157494"/>
              <a:gd name="connsiteY0" fmla="*/ 224277 h 224277"/>
              <a:gd name="connsiteX1" fmla="*/ 0 w 157494"/>
              <a:gd name="connsiteY1" fmla="*/ 0 h 224277"/>
              <a:gd name="connsiteX2" fmla="*/ 157494 w 157494"/>
              <a:gd name="connsiteY2" fmla="*/ 136035 h 224277"/>
              <a:gd name="connsiteX3" fmla="*/ 93091 w 157494"/>
              <a:gd name="connsiteY3" fmla="*/ 212717 h 224277"/>
              <a:gd name="connsiteX4" fmla="*/ 20511 w 157494"/>
              <a:gd name="connsiteY4" fmla="*/ 224277 h 224277"/>
              <a:gd name="connsiteX0" fmla="*/ 20511 w 157494"/>
              <a:gd name="connsiteY0" fmla="*/ 224277 h 224277"/>
              <a:gd name="connsiteX1" fmla="*/ 0 w 157494"/>
              <a:gd name="connsiteY1" fmla="*/ 0 h 224277"/>
              <a:gd name="connsiteX2" fmla="*/ 80904 w 157494"/>
              <a:gd name="connsiteY2" fmla="*/ 70017 h 224277"/>
              <a:gd name="connsiteX3" fmla="*/ 157494 w 157494"/>
              <a:gd name="connsiteY3" fmla="*/ 136035 h 224277"/>
              <a:gd name="connsiteX4" fmla="*/ 93091 w 157494"/>
              <a:gd name="connsiteY4" fmla="*/ 212717 h 224277"/>
              <a:gd name="connsiteX5" fmla="*/ 20511 w 157494"/>
              <a:gd name="connsiteY5" fmla="*/ 224277 h 224277"/>
              <a:gd name="connsiteX0" fmla="*/ 16796 w 153779"/>
              <a:gd name="connsiteY0" fmla="*/ 217727 h 217727"/>
              <a:gd name="connsiteX1" fmla="*/ 0 w 153779"/>
              <a:gd name="connsiteY1" fmla="*/ 0 h 217727"/>
              <a:gd name="connsiteX2" fmla="*/ 77189 w 153779"/>
              <a:gd name="connsiteY2" fmla="*/ 63467 h 217727"/>
              <a:gd name="connsiteX3" fmla="*/ 153779 w 153779"/>
              <a:gd name="connsiteY3" fmla="*/ 129485 h 217727"/>
              <a:gd name="connsiteX4" fmla="*/ 89376 w 153779"/>
              <a:gd name="connsiteY4" fmla="*/ 206167 h 217727"/>
              <a:gd name="connsiteX5" fmla="*/ 16796 w 153779"/>
              <a:gd name="connsiteY5" fmla="*/ 217727 h 217727"/>
              <a:gd name="connsiteX0" fmla="*/ 19538 w 156521"/>
              <a:gd name="connsiteY0" fmla="*/ 221799 h 221799"/>
              <a:gd name="connsiteX1" fmla="*/ 0 w 156521"/>
              <a:gd name="connsiteY1" fmla="*/ 0 h 221799"/>
              <a:gd name="connsiteX2" fmla="*/ 79931 w 156521"/>
              <a:gd name="connsiteY2" fmla="*/ 67539 h 221799"/>
              <a:gd name="connsiteX3" fmla="*/ 156521 w 156521"/>
              <a:gd name="connsiteY3" fmla="*/ 133557 h 221799"/>
              <a:gd name="connsiteX4" fmla="*/ 92118 w 156521"/>
              <a:gd name="connsiteY4" fmla="*/ 210239 h 221799"/>
              <a:gd name="connsiteX5" fmla="*/ 19538 w 156521"/>
              <a:gd name="connsiteY5" fmla="*/ 221799 h 221799"/>
              <a:gd name="connsiteX0" fmla="*/ 21485 w 158468"/>
              <a:gd name="connsiteY0" fmla="*/ 226756 h 226756"/>
              <a:gd name="connsiteX1" fmla="*/ 0 w 158468"/>
              <a:gd name="connsiteY1" fmla="*/ 0 h 226756"/>
              <a:gd name="connsiteX2" fmla="*/ 81878 w 158468"/>
              <a:gd name="connsiteY2" fmla="*/ 72496 h 226756"/>
              <a:gd name="connsiteX3" fmla="*/ 158468 w 158468"/>
              <a:gd name="connsiteY3" fmla="*/ 138514 h 226756"/>
              <a:gd name="connsiteX4" fmla="*/ 94065 w 158468"/>
              <a:gd name="connsiteY4" fmla="*/ 215196 h 226756"/>
              <a:gd name="connsiteX5" fmla="*/ 21485 w 158468"/>
              <a:gd name="connsiteY5" fmla="*/ 226756 h 226756"/>
              <a:gd name="connsiteX0" fmla="*/ 21485 w 158468"/>
              <a:gd name="connsiteY0" fmla="*/ 226756 h 226756"/>
              <a:gd name="connsiteX1" fmla="*/ 0 w 158468"/>
              <a:gd name="connsiteY1" fmla="*/ 0 h 226756"/>
              <a:gd name="connsiteX2" fmla="*/ 81878 w 158468"/>
              <a:gd name="connsiteY2" fmla="*/ 72496 h 226756"/>
              <a:gd name="connsiteX3" fmla="*/ 158468 w 158468"/>
              <a:gd name="connsiteY3" fmla="*/ 138514 h 226756"/>
              <a:gd name="connsiteX4" fmla="*/ 86719 w 158468"/>
              <a:gd name="connsiteY4" fmla="*/ 219796 h 226756"/>
              <a:gd name="connsiteX5" fmla="*/ 21485 w 158468"/>
              <a:gd name="connsiteY5" fmla="*/ 226756 h 226756"/>
              <a:gd name="connsiteX0" fmla="*/ 21485 w 158468"/>
              <a:gd name="connsiteY0" fmla="*/ 226756 h 226756"/>
              <a:gd name="connsiteX1" fmla="*/ 0 w 158468"/>
              <a:gd name="connsiteY1" fmla="*/ 0 h 226756"/>
              <a:gd name="connsiteX2" fmla="*/ 81878 w 158468"/>
              <a:gd name="connsiteY2" fmla="*/ 72496 h 226756"/>
              <a:gd name="connsiteX3" fmla="*/ 158468 w 158468"/>
              <a:gd name="connsiteY3" fmla="*/ 138514 h 226756"/>
              <a:gd name="connsiteX4" fmla="*/ 77691 w 158468"/>
              <a:gd name="connsiteY4" fmla="*/ 224484 h 226756"/>
              <a:gd name="connsiteX5" fmla="*/ 21485 w 158468"/>
              <a:gd name="connsiteY5" fmla="*/ 226756 h 226756"/>
              <a:gd name="connsiteX0" fmla="*/ 23610 w 158468"/>
              <a:gd name="connsiteY0" fmla="*/ 219058 h 224484"/>
              <a:gd name="connsiteX1" fmla="*/ 0 w 158468"/>
              <a:gd name="connsiteY1" fmla="*/ 0 h 224484"/>
              <a:gd name="connsiteX2" fmla="*/ 81878 w 158468"/>
              <a:gd name="connsiteY2" fmla="*/ 72496 h 224484"/>
              <a:gd name="connsiteX3" fmla="*/ 158468 w 158468"/>
              <a:gd name="connsiteY3" fmla="*/ 138514 h 224484"/>
              <a:gd name="connsiteX4" fmla="*/ 77691 w 158468"/>
              <a:gd name="connsiteY4" fmla="*/ 224484 h 224484"/>
              <a:gd name="connsiteX5" fmla="*/ 23610 w 158468"/>
              <a:gd name="connsiteY5" fmla="*/ 219058 h 224484"/>
              <a:gd name="connsiteX0" fmla="*/ 23610 w 158468"/>
              <a:gd name="connsiteY0" fmla="*/ 219058 h 219058"/>
              <a:gd name="connsiteX1" fmla="*/ 0 w 158468"/>
              <a:gd name="connsiteY1" fmla="*/ 0 h 219058"/>
              <a:gd name="connsiteX2" fmla="*/ 81878 w 158468"/>
              <a:gd name="connsiteY2" fmla="*/ 72496 h 219058"/>
              <a:gd name="connsiteX3" fmla="*/ 158468 w 158468"/>
              <a:gd name="connsiteY3" fmla="*/ 138514 h 219058"/>
              <a:gd name="connsiteX4" fmla="*/ 79728 w 158468"/>
              <a:gd name="connsiteY4" fmla="*/ 215103 h 219058"/>
              <a:gd name="connsiteX5" fmla="*/ 23610 w 158468"/>
              <a:gd name="connsiteY5" fmla="*/ 219058 h 219058"/>
              <a:gd name="connsiteX0" fmla="*/ 23610 w 158468"/>
              <a:gd name="connsiteY0" fmla="*/ 219058 h 219058"/>
              <a:gd name="connsiteX1" fmla="*/ 0 w 158468"/>
              <a:gd name="connsiteY1" fmla="*/ 0 h 219058"/>
              <a:gd name="connsiteX2" fmla="*/ 81878 w 158468"/>
              <a:gd name="connsiteY2" fmla="*/ 72496 h 219058"/>
              <a:gd name="connsiteX3" fmla="*/ 158468 w 158468"/>
              <a:gd name="connsiteY3" fmla="*/ 138514 h 219058"/>
              <a:gd name="connsiteX4" fmla="*/ 86630 w 158468"/>
              <a:gd name="connsiteY4" fmla="*/ 218114 h 219058"/>
              <a:gd name="connsiteX5" fmla="*/ 23610 w 158468"/>
              <a:gd name="connsiteY5" fmla="*/ 219058 h 219058"/>
              <a:gd name="connsiteX0" fmla="*/ 23610 w 153247"/>
              <a:gd name="connsiteY0" fmla="*/ 219058 h 219058"/>
              <a:gd name="connsiteX1" fmla="*/ 0 w 153247"/>
              <a:gd name="connsiteY1" fmla="*/ 0 h 219058"/>
              <a:gd name="connsiteX2" fmla="*/ 81878 w 153247"/>
              <a:gd name="connsiteY2" fmla="*/ 72496 h 219058"/>
              <a:gd name="connsiteX3" fmla="*/ 153247 w 153247"/>
              <a:gd name="connsiteY3" fmla="*/ 135416 h 219058"/>
              <a:gd name="connsiteX4" fmla="*/ 86630 w 153247"/>
              <a:gd name="connsiteY4" fmla="*/ 218114 h 219058"/>
              <a:gd name="connsiteX5" fmla="*/ 23610 w 153247"/>
              <a:gd name="connsiteY5" fmla="*/ 219058 h 219058"/>
              <a:gd name="connsiteX0" fmla="*/ 23610 w 147493"/>
              <a:gd name="connsiteY0" fmla="*/ 219058 h 219058"/>
              <a:gd name="connsiteX1" fmla="*/ 0 w 147493"/>
              <a:gd name="connsiteY1" fmla="*/ 0 h 219058"/>
              <a:gd name="connsiteX2" fmla="*/ 81878 w 147493"/>
              <a:gd name="connsiteY2" fmla="*/ 72496 h 219058"/>
              <a:gd name="connsiteX3" fmla="*/ 147493 w 147493"/>
              <a:gd name="connsiteY3" fmla="*/ 138247 h 219058"/>
              <a:gd name="connsiteX4" fmla="*/ 86630 w 147493"/>
              <a:gd name="connsiteY4" fmla="*/ 218114 h 219058"/>
              <a:gd name="connsiteX5" fmla="*/ 23610 w 147493"/>
              <a:gd name="connsiteY5" fmla="*/ 219058 h 219058"/>
              <a:gd name="connsiteX0" fmla="*/ 23610 w 156076"/>
              <a:gd name="connsiteY0" fmla="*/ 219058 h 219058"/>
              <a:gd name="connsiteX1" fmla="*/ 0 w 156076"/>
              <a:gd name="connsiteY1" fmla="*/ 0 h 219058"/>
              <a:gd name="connsiteX2" fmla="*/ 81878 w 156076"/>
              <a:gd name="connsiteY2" fmla="*/ 72496 h 219058"/>
              <a:gd name="connsiteX3" fmla="*/ 156076 w 156076"/>
              <a:gd name="connsiteY3" fmla="*/ 141169 h 219058"/>
              <a:gd name="connsiteX4" fmla="*/ 86630 w 156076"/>
              <a:gd name="connsiteY4" fmla="*/ 218114 h 219058"/>
              <a:gd name="connsiteX5" fmla="*/ 23610 w 156076"/>
              <a:gd name="connsiteY5" fmla="*/ 219058 h 219058"/>
              <a:gd name="connsiteX0" fmla="*/ 23610 w 156076"/>
              <a:gd name="connsiteY0" fmla="*/ 219058 h 219058"/>
              <a:gd name="connsiteX1" fmla="*/ 0 w 156076"/>
              <a:gd name="connsiteY1" fmla="*/ 0 h 219058"/>
              <a:gd name="connsiteX2" fmla="*/ 81878 w 156076"/>
              <a:gd name="connsiteY2" fmla="*/ 72496 h 219058"/>
              <a:gd name="connsiteX3" fmla="*/ 156076 w 156076"/>
              <a:gd name="connsiteY3" fmla="*/ 141169 h 219058"/>
              <a:gd name="connsiteX4" fmla="*/ 73178 w 156076"/>
              <a:gd name="connsiteY4" fmla="*/ 218818 h 219058"/>
              <a:gd name="connsiteX5" fmla="*/ 23610 w 156076"/>
              <a:gd name="connsiteY5" fmla="*/ 219058 h 219058"/>
              <a:gd name="connsiteX0" fmla="*/ 23610 w 156076"/>
              <a:gd name="connsiteY0" fmla="*/ 219058 h 221032"/>
              <a:gd name="connsiteX1" fmla="*/ 0 w 156076"/>
              <a:gd name="connsiteY1" fmla="*/ 0 h 221032"/>
              <a:gd name="connsiteX2" fmla="*/ 81878 w 156076"/>
              <a:gd name="connsiteY2" fmla="*/ 72496 h 221032"/>
              <a:gd name="connsiteX3" fmla="*/ 156076 w 156076"/>
              <a:gd name="connsiteY3" fmla="*/ 141169 h 221032"/>
              <a:gd name="connsiteX4" fmla="*/ 79195 w 156076"/>
              <a:gd name="connsiteY4" fmla="*/ 221032 h 221032"/>
              <a:gd name="connsiteX5" fmla="*/ 23610 w 156076"/>
              <a:gd name="connsiteY5" fmla="*/ 219058 h 221032"/>
              <a:gd name="connsiteX0" fmla="*/ 23610 w 156076"/>
              <a:gd name="connsiteY0" fmla="*/ 219058 h 219058"/>
              <a:gd name="connsiteX1" fmla="*/ 0 w 156076"/>
              <a:gd name="connsiteY1" fmla="*/ 0 h 219058"/>
              <a:gd name="connsiteX2" fmla="*/ 81878 w 156076"/>
              <a:gd name="connsiteY2" fmla="*/ 72496 h 219058"/>
              <a:gd name="connsiteX3" fmla="*/ 156076 w 156076"/>
              <a:gd name="connsiteY3" fmla="*/ 141169 h 219058"/>
              <a:gd name="connsiteX4" fmla="*/ 75656 w 156076"/>
              <a:gd name="connsiteY4" fmla="*/ 217845 h 219058"/>
              <a:gd name="connsiteX5" fmla="*/ 23610 w 156076"/>
              <a:gd name="connsiteY5" fmla="*/ 219058 h 219058"/>
              <a:gd name="connsiteX0" fmla="*/ 23610 w 156076"/>
              <a:gd name="connsiteY0" fmla="*/ 219058 h 222449"/>
              <a:gd name="connsiteX1" fmla="*/ 0 w 156076"/>
              <a:gd name="connsiteY1" fmla="*/ 0 h 222449"/>
              <a:gd name="connsiteX2" fmla="*/ 81878 w 156076"/>
              <a:gd name="connsiteY2" fmla="*/ 72496 h 222449"/>
              <a:gd name="connsiteX3" fmla="*/ 156076 w 156076"/>
              <a:gd name="connsiteY3" fmla="*/ 141169 h 222449"/>
              <a:gd name="connsiteX4" fmla="*/ 84328 w 156076"/>
              <a:gd name="connsiteY4" fmla="*/ 222449 h 222449"/>
              <a:gd name="connsiteX5" fmla="*/ 23610 w 156076"/>
              <a:gd name="connsiteY5" fmla="*/ 219058 h 222449"/>
              <a:gd name="connsiteX0" fmla="*/ 23610 w 156076"/>
              <a:gd name="connsiteY0" fmla="*/ 219058 h 223422"/>
              <a:gd name="connsiteX1" fmla="*/ 0 w 156076"/>
              <a:gd name="connsiteY1" fmla="*/ 0 h 223422"/>
              <a:gd name="connsiteX2" fmla="*/ 81878 w 156076"/>
              <a:gd name="connsiteY2" fmla="*/ 72496 h 223422"/>
              <a:gd name="connsiteX3" fmla="*/ 156076 w 156076"/>
              <a:gd name="connsiteY3" fmla="*/ 141169 h 223422"/>
              <a:gd name="connsiteX4" fmla="*/ 81851 w 156076"/>
              <a:gd name="connsiteY4" fmla="*/ 223422 h 223422"/>
              <a:gd name="connsiteX5" fmla="*/ 23610 w 156076"/>
              <a:gd name="connsiteY5" fmla="*/ 219058 h 223422"/>
              <a:gd name="connsiteX0" fmla="*/ 26440 w 156076"/>
              <a:gd name="connsiteY0" fmla="*/ 224812 h 224812"/>
              <a:gd name="connsiteX1" fmla="*/ 0 w 156076"/>
              <a:gd name="connsiteY1" fmla="*/ 0 h 224812"/>
              <a:gd name="connsiteX2" fmla="*/ 81878 w 156076"/>
              <a:gd name="connsiteY2" fmla="*/ 72496 h 224812"/>
              <a:gd name="connsiteX3" fmla="*/ 156076 w 156076"/>
              <a:gd name="connsiteY3" fmla="*/ 141169 h 224812"/>
              <a:gd name="connsiteX4" fmla="*/ 81851 w 156076"/>
              <a:gd name="connsiteY4" fmla="*/ 223422 h 224812"/>
              <a:gd name="connsiteX5" fmla="*/ 26440 w 156076"/>
              <a:gd name="connsiteY5" fmla="*/ 224812 h 224812"/>
              <a:gd name="connsiteX0" fmla="*/ 26440 w 155280"/>
              <a:gd name="connsiteY0" fmla="*/ 224812 h 224812"/>
              <a:gd name="connsiteX1" fmla="*/ 0 w 155280"/>
              <a:gd name="connsiteY1" fmla="*/ 0 h 224812"/>
              <a:gd name="connsiteX2" fmla="*/ 81878 w 155280"/>
              <a:gd name="connsiteY2" fmla="*/ 72496 h 224812"/>
              <a:gd name="connsiteX3" fmla="*/ 155280 w 155280"/>
              <a:gd name="connsiteY3" fmla="*/ 142066 h 224812"/>
              <a:gd name="connsiteX4" fmla="*/ 81851 w 155280"/>
              <a:gd name="connsiteY4" fmla="*/ 223422 h 224812"/>
              <a:gd name="connsiteX5" fmla="*/ 26440 w 155280"/>
              <a:gd name="connsiteY5" fmla="*/ 224812 h 22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80" h="224812">
                <a:moveTo>
                  <a:pt x="26440" y="224812"/>
                </a:moveTo>
                <a:lnTo>
                  <a:pt x="0" y="0"/>
                </a:lnTo>
                <a:lnTo>
                  <a:pt x="81878" y="72496"/>
                </a:lnTo>
                <a:lnTo>
                  <a:pt x="155280" y="142066"/>
                </a:lnTo>
                <a:lnTo>
                  <a:pt x="81851" y="223422"/>
                </a:lnTo>
                <a:lnTo>
                  <a:pt x="26440" y="224812"/>
                </a:lnTo>
                <a:close/>
              </a:path>
            </a:pathLst>
          </a:custGeom>
          <a:solidFill>
            <a:srgbClr val="377EB8"/>
          </a:solidFill>
          <a:ln>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56B6AB71-09D8-5A67-4E7C-45CCDB858C88}"/>
              </a:ext>
            </a:extLst>
          </p:cNvPr>
          <p:cNvSpPr/>
          <p:nvPr/>
        </p:nvSpPr>
        <p:spPr>
          <a:xfrm rot="2653767">
            <a:off x="10751493" y="5069274"/>
            <a:ext cx="128710" cy="125293"/>
          </a:xfrm>
          <a:custGeom>
            <a:avLst/>
            <a:gdLst>
              <a:gd name="connsiteX0" fmla="*/ -21 w 679934"/>
              <a:gd name="connsiteY0" fmla="*/ 687663 h 687819"/>
              <a:gd name="connsiteX1" fmla="*/ 679913 w 679934"/>
              <a:gd name="connsiteY1" fmla="*/ -157 h 687819"/>
            </a:gdLst>
            <a:ahLst/>
            <a:cxnLst>
              <a:cxn ang="0">
                <a:pos x="connsiteX0" y="connsiteY0"/>
              </a:cxn>
              <a:cxn ang="0">
                <a:pos x="connsiteX1" y="connsiteY1"/>
              </a:cxn>
            </a:cxnLst>
            <a:rect l="l" t="t" r="r" b="b"/>
            <a:pathLst>
              <a:path w="679934" h="687819">
                <a:moveTo>
                  <a:pt x="-21" y="687663"/>
                </a:moveTo>
                <a:lnTo>
                  <a:pt x="679913" y="-157"/>
                </a:lnTo>
              </a:path>
            </a:pathLst>
          </a:custGeom>
          <a:ln w="57532" cap="rnd">
            <a:solidFill>
              <a:srgbClr val="FFC000"/>
            </a:solidFill>
            <a:prstDash val="solid"/>
            <a:miter/>
          </a:ln>
        </p:spPr>
        <p:txBody>
          <a:bodyPr rtlCol="0" anchor="ctr"/>
          <a:lstStyle/>
          <a:p>
            <a:endParaRPr lang="en-US"/>
          </a:p>
        </p:txBody>
      </p:sp>
    </p:spTree>
    <p:extLst>
      <p:ext uri="{BB962C8B-B14F-4D97-AF65-F5344CB8AC3E}">
        <p14:creationId xmlns:p14="http://schemas.microsoft.com/office/powerpoint/2010/main" val="138448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2" grpId="0"/>
      <p:bldP spid="13" grpId="0" animBg="1"/>
      <p:bldP spid="15" grpId="0"/>
      <p:bldP spid="16" grpId="0" animBg="1"/>
      <p:bldP spid="17" grpId="0"/>
      <p:bldP spid="2" grpId="0" animBg="1"/>
      <p:bldP spid="6" grpId="0" animBg="1"/>
      <p:bldP spid="7" grpId="0" animBg="1"/>
      <p:bldP spid="18" grpId="0" animBg="1"/>
      <p:bldP spid="19" grpId="0" animBg="1"/>
      <p:bldP spid="20" grpId="0" animBg="1"/>
      <p:bldP spid="21"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p:bldP spid="70" grpId="0"/>
      <p:bldP spid="76" grpId="0" animBg="1"/>
      <p:bldP spid="77" grpId="0" animBg="1"/>
      <p:bldP spid="78" grpId="0" animBg="1"/>
      <p:bldP spid="79" grpId="0" animBg="1"/>
      <p:bldP spid="80" grpId="0" animBg="1"/>
      <p:bldP spid="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982049B-9283-BD8B-2972-16DDE38DCA55}"/>
              </a:ext>
            </a:extLst>
          </p:cNvPr>
          <p:cNvSpPr/>
          <p:nvPr/>
        </p:nvSpPr>
        <p:spPr>
          <a:xfrm>
            <a:off x="1154364" y="4452030"/>
            <a:ext cx="5111525" cy="1973397"/>
          </a:xfrm>
          <a:prstGeom prst="round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12</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Feather BSDF</a:t>
            </a:r>
          </a:p>
        </p:txBody>
      </p:sp>
      <p:pic>
        <p:nvPicPr>
          <p:cNvPr id="5" name="Picture 4" descr="A group of black and white text&#10;&#10;Description automatically generated">
            <a:extLst>
              <a:ext uri="{FF2B5EF4-FFF2-40B4-BE49-F238E27FC236}">
                <a16:creationId xmlns:a16="http://schemas.microsoft.com/office/drawing/2014/main" id="{04FEEC27-DD2C-E130-13D2-098F16CA2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36" y="1199096"/>
            <a:ext cx="7381149" cy="2471567"/>
          </a:xfrm>
          <a:prstGeom prst="rect">
            <a:avLst/>
          </a:prstGeom>
        </p:spPr>
      </p:pic>
      <p:sp>
        <p:nvSpPr>
          <p:cNvPr id="8" name="Rectangle 7">
            <a:extLst>
              <a:ext uri="{FF2B5EF4-FFF2-40B4-BE49-F238E27FC236}">
                <a16:creationId xmlns:a16="http://schemas.microsoft.com/office/drawing/2014/main" id="{2856BB4E-081E-6B5D-E469-C330684C0514}"/>
              </a:ext>
            </a:extLst>
          </p:cNvPr>
          <p:cNvSpPr/>
          <p:nvPr/>
        </p:nvSpPr>
        <p:spPr>
          <a:xfrm>
            <a:off x="1776383" y="1253681"/>
            <a:ext cx="4872612" cy="470263"/>
          </a:xfrm>
          <a:prstGeom prst="rect">
            <a:avLst/>
          </a:prstGeom>
          <a:solidFill>
            <a:srgbClr val="377EB8">
              <a:alpha val="30000"/>
            </a:srgbClr>
          </a:solidFill>
          <a:ln w="38100">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9D9528-230F-EC69-94DF-5837B4E7BCE7}"/>
              </a:ext>
            </a:extLst>
          </p:cNvPr>
          <p:cNvSpPr txBox="1"/>
          <p:nvPr/>
        </p:nvSpPr>
        <p:spPr>
          <a:xfrm>
            <a:off x="6827961" y="1227202"/>
            <a:ext cx="1179572" cy="523220"/>
          </a:xfrm>
          <a:prstGeom prst="rect">
            <a:avLst/>
          </a:prstGeom>
          <a:noFill/>
        </p:spPr>
        <p:txBody>
          <a:bodyPr wrap="square" rtlCol="0">
            <a:spAutoFit/>
          </a:bodyPr>
          <a:lstStyle/>
          <a:p>
            <a:r>
              <a:rPr lang="en-US" sz="2800" b="1" dirty="0">
                <a:solidFill>
                  <a:srgbClr val="377EB8"/>
                </a:solidFill>
              </a:rPr>
              <a:t>Barbs</a:t>
            </a:r>
          </a:p>
        </p:txBody>
      </p:sp>
      <p:sp>
        <p:nvSpPr>
          <p:cNvPr id="10" name="Rectangle 9">
            <a:extLst>
              <a:ext uri="{FF2B5EF4-FFF2-40B4-BE49-F238E27FC236}">
                <a16:creationId xmlns:a16="http://schemas.microsoft.com/office/drawing/2014/main" id="{4D8F4361-2275-4031-8A3A-FC8A4246E562}"/>
              </a:ext>
            </a:extLst>
          </p:cNvPr>
          <p:cNvSpPr/>
          <p:nvPr/>
        </p:nvSpPr>
        <p:spPr>
          <a:xfrm>
            <a:off x="1319349" y="1820112"/>
            <a:ext cx="6342017" cy="523220"/>
          </a:xfrm>
          <a:prstGeom prst="rect">
            <a:avLst/>
          </a:prstGeom>
          <a:solidFill>
            <a:srgbClr val="4DAF4A">
              <a:alpha val="30000"/>
            </a:srgbClr>
          </a:solidFill>
          <a:ln w="38100">
            <a:solidFill>
              <a:srgbClr val="4DAF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7B86441-C9CA-C943-358C-B03A434F9F00}"/>
              </a:ext>
            </a:extLst>
          </p:cNvPr>
          <p:cNvSpPr txBox="1"/>
          <p:nvPr/>
        </p:nvSpPr>
        <p:spPr>
          <a:xfrm>
            <a:off x="7721185" y="1820111"/>
            <a:ext cx="3212426" cy="523220"/>
          </a:xfrm>
          <a:prstGeom prst="rect">
            <a:avLst/>
          </a:prstGeom>
          <a:noFill/>
          <a:ln>
            <a:noFill/>
          </a:ln>
        </p:spPr>
        <p:txBody>
          <a:bodyPr wrap="square" rtlCol="0">
            <a:spAutoFit/>
          </a:bodyPr>
          <a:lstStyle/>
          <a:p>
            <a:r>
              <a:rPr lang="en-US" sz="2800" b="1" dirty="0">
                <a:solidFill>
                  <a:srgbClr val="4DAF4A"/>
                </a:solidFill>
              </a:rPr>
              <a:t>Proximal Barbule</a:t>
            </a:r>
          </a:p>
        </p:txBody>
      </p:sp>
      <p:sp>
        <p:nvSpPr>
          <p:cNvPr id="13" name="Rectangle 12">
            <a:extLst>
              <a:ext uri="{FF2B5EF4-FFF2-40B4-BE49-F238E27FC236}">
                <a16:creationId xmlns:a16="http://schemas.microsoft.com/office/drawing/2014/main" id="{261FFBA5-FF47-DFB7-C663-0C7ACBF7DE6C}"/>
              </a:ext>
            </a:extLst>
          </p:cNvPr>
          <p:cNvSpPr/>
          <p:nvPr/>
        </p:nvSpPr>
        <p:spPr>
          <a:xfrm>
            <a:off x="1319349" y="2448932"/>
            <a:ext cx="6342017" cy="523220"/>
          </a:xfrm>
          <a:prstGeom prst="rect">
            <a:avLst/>
          </a:prstGeom>
          <a:solidFill>
            <a:srgbClr val="E41A1C">
              <a:alpha val="30000"/>
            </a:srgbClr>
          </a:solidFill>
          <a:ln w="38100">
            <a:solidFill>
              <a:srgbClr val="E41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2FBDC22-9A1A-7428-C83C-00B7157A9A42}"/>
              </a:ext>
            </a:extLst>
          </p:cNvPr>
          <p:cNvSpPr txBox="1"/>
          <p:nvPr/>
        </p:nvSpPr>
        <p:spPr>
          <a:xfrm>
            <a:off x="7721185" y="2413020"/>
            <a:ext cx="3212426" cy="523220"/>
          </a:xfrm>
          <a:prstGeom prst="rect">
            <a:avLst/>
          </a:prstGeom>
          <a:noFill/>
        </p:spPr>
        <p:txBody>
          <a:bodyPr wrap="square" rtlCol="0">
            <a:spAutoFit/>
          </a:bodyPr>
          <a:lstStyle/>
          <a:p>
            <a:r>
              <a:rPr lang="en-US" sz="2800" b="1" dirty="0">
                <a:solidFill>
                  <a:srgbClr val="E41A1C"/>
                </a:solidFill>
              </a:rPr>
              <a:t>Distal Barbule</a:t>
            </a:r>
          </a:p>
        </p:txBody>
      </p:sp>
      <p:sp>
        <p:nvSpPr>
          <p:cNvPr id="16" name="Rectangle 15">
            <a:extLst>
              <a:ext uri="{FF2B5EF4-FFF2-40B4-BE49-F238E27FC236}">
                <a16:creationId xmlns:a16="http://schemas.microsoft.com/office/drawing/2014/main" id="{092BCDE7-224A-BEB7-A175-0480FCCF16AE}"/>
              </a:ext>
            </a:extLst>
          </p:cNvPr>
          <p:cNvSpPr/>
          <p:nvPr/>
        </p:nvSpPr>
        <p:spPr>
          <a:xfrm>
            <a:off x="1319349" y="3077752"/>
            <a:ext cx="3507377" cy="523220"/>
          </a:xfrm>
          <a:prstGeom prst="rect">
            <a:avLst/>
          </a:prstGeom>
          <a:solidFill>
            <a:srgbClr val="FFC000">
              <a:alpha val="30000"/>
            </a:srgbClr>
          </a:solidFill>
          <a:ln w="38100">
            <a:solidFill>
              <a:srgbClr val="FFD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E1C9A462-74CE-4834-1FC1-503D651CDE18}"/>
              </a:ext>
            </a:extLst>
          </p:cNvPr>
          <p:cNvSpPr txBox="1"/>
          <p:nvPr/>
        </p:nvSpPr>
        <p:spPr>
          <a:xfrm>
            <a:off x="4967935" y="3072670"/>
            <a:ext cx="3212426" cy="523220"/>
          </a:xfrm>
          <a:prstGeom prst="rect">
            <a:avLst/>
          </a:prstGeom>
          <a:noFill/>
        </p:spPr>
        <p:txBody>
          <a:bodyPr wrap="square" rtlCol="0">
            <a:spAutoFit/>
          </a:bodyPr>
          <a:lstStyle/>
          <a:p>
            <a:r>
              <a:rPr lang="en-US" sz="2800" b="1" dirty="0">
                <a:solidFill>
                  <a:srgbClr val="FFC000"/>
                </a:solidFill>
              </a:rPr>
              <a:t>Transmission</a:t>
            </a:r>
          </a:p>
        </p:txBody>
      </p:sp>
      <p:sp>
        <p:nvSpPr>
          <p:cNvPr id="2" name="Rectangle 1">
            <a:extLst>
              <a:ext uri="{FF2B5EF4-FFF2-40B4-BE49-F238E27FC236}">
                <a16:creationId xmlns:a16="http://schemas.microsoft.com/office/drawing/2014/main" id="{57DA2612-FEB4-069D-F202-0338101870BE}"/>
              </a:ext>
            </a:extLst>
          </p:cNvPr>
          <p:cNvSpPr/>
          <p:nvPr/>
        </p:nvSpPr>
        <p:spPr>
          <a:xfrm>
            <a:off x="2658290" y="1253681"/>
            <a:ext cx="3264925" cy="460831"/>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2612DB-0EA8-0B35-A026-6203CE8BE71C}"/>
              </a:ext>
            </a:extLst>
          </p:cNvPr>
          <p:cNvSpPr/>
          <p:nvPr/>
        </p:nvSpPr>
        <p:spPr>
          <a:xfrm>
            <a:off x="2279467" y="1818825"/>
            <a:ext cx="4216583" cy="516703"/>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252E49-DFD6-1397-908D-C5BE8BBB8708}"/>
              </a:ext>
            </a:extLst>
          </p:cNvPr>
          <p:cNvSpPr/>
          <p:nvPr/>
        </p:nvSpPr>
        <p:spPr>
          <a:xfrm>
            <a:off x="2279468" y="2447645"/>
            <a:ext cx="4216582" cy="524507"/>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DD0876B-76AC-5CCC-47C6-9A92A3197A16}"/>
              </a:ext>
            </a:extLst>
          </p:cNvPr>
          <p:cNvSpPr txBox="1"/>
          <p:nvPr/>
        </p:nvSpPr>
        <p:spPr>
          <a:xfrm>
            <a:off x="1319349" y="3774976"/>
            <a:ext cx="5048710" cy="477054"/>
          </a:xfrm>
          <a:prstGeom prst="rect">
            <a:avLst/>
          </a:prstGeom>
          <a:noFill/>
        </p:spPr>
        <p:txBody>
          <a:bodyPr wrap="square" rtlCol="0">
            <a:spAutoFit/>
          </a:bodyPr>
          <a:lstStyle/>
          <a:p>
            <a:r>
              <a:rPr lang="en-US" sz="2500" b="1" dirty="0"/>
              <a:t>Fiber Scattering Functions (BCSDF)</a:t>
            </a:r>
          </a:p>
        </p:txBody>
      </p:sp>
      <p:pic>
        <p:nvPicPr>
          <p:cNvPr id="18" name="Picture 17">
            <a:extLst>
              <a:ext uri="{FF2B5EF4-FFF2-40B4-BE49-F238E27FC236}">
                <a16:creationId xmlns:a16="http://schemas.microsoft.com/office/drawing/2014/main" id="{87C9A2E3-A7B7-A3A0-2A6B-4FE7B6C81D0D}"/>
              </a:ext>
            </a:extLst>
          </p:cNvPr>
          <p:cNvPicPr>
            <a:picLocks noChangeAspect="1"/>
          </p:cNvPicPr>
          <p:nvPr/>
        </p:nvPicPr>
        <p:blipFill>
          <a:blip r:embed="rId4"/>
          <a:srcRect b="36286"/>
          <a:stretch/>
        </p:blipFill>
        <p:spPr>
          <a:xfrm>
            <a:off x="1352006" y="4597043"/>
            <a:ext cx="4695548" cy="1563624"/>
          </a:xfrm>
          <a:prstGeom prst="rect">
            <a:avLst/>
          </a:prstGeom>
        </p:spPr>
      </p:pic>
    </p:spTree>
    <p:extLst>
      <p:ext uri="{BB962C8B-B14F-4D97-AF65-F5344CB8AC3E}">
        <p14:creationId xmlns:p14="http://schemas.microsoft.com/office/powerpoint/2010/main" val="3511302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13</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Feather BSDF</a:t>
            </a:r>
          </a:p>
        </p:txBody>
      </p:sp>
      <p:pic>
        <p:nvPicPr>
          <p:cNvPr id="5" name="Picture 4" descr="A group of black and white text&#10;&#10;Description automatically generated">
            <a:extLst>
              <a:ext uri="{FF2B5EF4-FFF2-40B4-BE49-F238E27FC236}">
                <a16:creationId xmlns:a16="http://schemas.microsoft.com/office/drawing/2014/main" id="{04FEEC27-DD2C-E130-13D2-098F16CA2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36" y="1199096"/>
            <a:ext cx="7381149" cy="2471567"/>
          </a:xfrm>
          <a:prstGeom prst="rect">
            <a:avLst/>
          </a:prstGeom>
        </p:spPr>
      </p:pic>
      <p:sp>
        <p:nvSpPr>
          <p:cNvPr id="8" name="Rectangle 7">
            <a:extLst>
              <a:ext uri="{FF2B5EF4-FFF2-40B4-BE49-F238E27FC236}">
                <a16:creationId xmlns:a16="http://schemas.microsoft.com/office/drawing/2014/main" id="{2856BB4E-081E-6B5D-E469-C330684C0514}"/>
              </a:ext>
            </a:extLst>
          </p:cNvPr>
          <p:cNvSpPr/>
          <p:nvPr/>
        </p:nvSpPr>
        <p:spPr>
          <a:xfrm>
            <a:off x="1776549" y="1253681"/>
            <a:ext cx="4872445" cy="470263"/>
          </a:xfrm>
          <a:prstGeom prst="rect">
            <a:avLst/>
          </a:prstGeom>
          <a:solidFill>
            <a:srgbClr val="377EB8">
              <a:alpha val="30000"/>
            </a:srgbClr>
          </a:solidFill>
          <a:ln w="38100">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09D9528-230F-EC69-94DF-5837B4E7BCE7}"/>
              </a:ext>
            </a:extLst>
          </p:cNvPr>
          <p:cNvSpPr txBox="1"/>
          <p:nvPr/>
        </p:nvSpPr>
        <p:spPr>
          <a:xfrm>
            <a:off x="6827961" y="1227202"/>
            <a:ext cx="1179572" cy="523220"/>
          </a:xfrm>
          <a:prstGeom prst="rect">
            <a:avLst/>
          </a:prstGeom>
          <a:noFill/>
        </p:spPr>
        <p:txBody>
          <a:bodyPr wrap="square" rtlCol="0">
            <a:spAutoFit/>
          </a:bodyPr>
          <a:lstStyle/>
          <a:p>
            <a:r>
              <a:rPr lang="en-US" sz="2800" b="1" dirty="0">
                <a:solidFill>
                  <a:srgbClr val="377EB8"/>
                </a:solidFill>
              </a:rPr>
              <a:t>Barbs</a:t>
            </a:r>
          </a:p>
        </p:txBody>
      </p:sp>
      <p:sp>
        <p:nvSpPr>
          <p:cNvPr id="10" name="Rectangle 9">
            <a:extLst>
              <a:ext uri="{FF2B5EF4-FFF2-40B4-BE49-F238E27FC236}">
                <a16:creationId xmlns:a16="http://schemas.microsoft.com/office/drawing/2014/main" id="{4D8F4361-2275-4031-8A3A-FC8A4246E562}"/>
              </a:ext>
            </a:extLst>
          </p:cNvPr>
          <p:cNvSpPr/>
          <p:nvPr/>
        </p:nvSpPr>
        <p:spPr>
          <a:xfrm>
            <a:off x="1319349" y="1820112"/>
            <a:ext cx="6342017" cy="523220"/>
          </a:xfrm>
          <a:prstGeom prst="rect">
            <a:avLst/>
          </a:prstGeom>
          <a:solidFill>
            <a:srgbClr val="4DAF4A">
              <a:alpha val="30000"/>
            </a:srgbClr>
          </a:solidFill>
          <a:ln w="38100">
            <a:solidFill>
              <a:srgbClr val="4DAF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7B86441-C9CA-C943-358C-B03A434F9F00}"/>
              </a:ext>
            </a:extLst>
          </p:cNvPr>
          <p:cNvSpPr txBox="1"/>
          <p:nvPr/>
        </p:nvSpPr>
        <p:spPr>
          <a:xfrm>
            <a:off x="7721185" y="1820111"/>
            <a:ext cx="3212426" cy="523220"/>
          </a:xfrm>
          <a:prstGeom prst="rect">
            <a:avLst/>
          </a:prstGeom>
          <a:noFill/>
          <a:ln>
            <a:noFill/>
          </a:ln>
        </p:spPr>
        <p:txBody>
          <a:bodyPr wrap="square" rtlCol="0">
            <a:spAutoFit/>
          </a:bodyPr>
          <a:lstStyle/>
          <a:p>
            <a:r>
              <a:rPr lang="en-US" sz="2800" b="1" dirty="0">
                <a:solidFill>
                  <a:srgbClr val="4DAF4A"/>
                </a:solidFill>
              </a:rPr>
              <a:t>Proximal Barbule</a:t>
            </a:r>
          </a:p>
        </p:txBody>
      </p:sp>
      <p:sp>
        <p:nvSpPr>
          <p:cNvPr id="13" name="Rectangle 12">
            <a:extLst>
              <a:ext uri="{FF2B5EF4-FFF2-40B4-BE49-F238E27FC236}">
                <a16:creationId xmlns:a16="http://schemas.microsoft.com/office/drawing/2014/main" id="{261FFBA5-FF47-DFB7-C663-0C7ACBF7DE6C}"/>
              </a:ext>
            </a:extLst>
          </p:cNvPr>
          <p:cNvSpPr/>
          <p:nvPr/>
        </p:nvSpPr>
        <p:spPr>
          <a:xfrm>
            <a:off x="1319349" y="2448932"/>
            <a:ext cx="6342017" cy="523220"/>
          </a:xfrm>
          <a:prstGeom prst="rect">
            <a:avLst/>
          </a:prstGeom>
          <a:solidFill>
            <a:srgbClr val="E41A1C">
              <a:alpha val="30000"/>
            </a:srgbClr>
          </a:solidFill>
          <a:ln w="38100">
            <a:solidFill>
              <a:srgbClr val="E41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2FBDC22-9A1A-7428-C83C-00B7157A9A42}"/>
              </a:ext>
            </a:extLst>
          </p:cNvPr>
          <p:cNvSpPr txBox="1"/>
          <p:nvPr/>
        </p:nvSpPr>
        <p:spPr>
          <a:xfrm>
            <a:off x="7721185" y="2413020"/>
            <a:ext cx="3212426" cy="523220"/>
          </a:xfrm>
          <a:prstGeom prst="rect">
            <a:avLst/>
          </a:prstGeom>
          <a:noFill/>
        </p:spPr>
        <p:txBody>
          <a:bodyPr wrap="square" rtlCol="0">
            <a:spAutoFit/>
          </a:bodyPr>
          <a:lstStyle/>
          <a:p>
            <a:r>
              <a:rPr lang="en-US" sz="2800" b="1" dirty="0">
                <a:solidFill>
                  <a:srgbClr val="E41A1C"/>
                </a:solidFill>
              </a:rPr>
              <a:t>Distal Barbule</a:t>
            </a:r>
          </a:p>
        </p:txBody>
      </p:sp>
      <p:sp>
        <p:nvSpPr>
          <p:cNvPr id="16" name="Rectangle 15">
            <a:extLst>
              <a:ext uri="{FF2B5EF4-FFF2-40B4-BE49-F238E27FC236}">
                <a16:creationId xmlns:a16="http://schemas.microsoft.com/office/drawing/2014/main" id="{092BCDE7-224A-BEB7-A175-0480FCCF16AE}"/>
              </a:ext>
            </a:extLst>
          </p:cNvPr>
          <p:cNvSpPr/>
          <p:nvPr/>
        </p:nvSpPr>
        <p:spPr>
          <a:xfrm>
            <a:off x="1319349" y="3077752"/>
            <a:ext cx="3507377" cy="523220"/>
          </a:xfrm>
          <a:prstGeom prst="rect">
            <a:avLst/>
          </a:prstGeom>
          <a:solidFill>
            <a:srgbClr val="FFC000">
              <a:alpha val="30000"/>
            </a:srgbClr>
          </a:solidFill>
          <a:ln w="38100">
            <a:solidFill>
              <a:srgbClr val="FFD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E1C9A462-74CE-4834-1FC1-503D651CDE18}"/>
              </a:ext>
            </a:extLst>
          </p:cNvPr>
          <p:cNvSpPr txBox="1"/>
          <p:nvPr/>
        </p:nvSpPr>
        <p:spPr>
          <a:xfrm>
            <a:off x="4967935" y="3072670"/>
            <a:ext cx="3212426" cy="523220"/>
          </a:xfrm>
          <a:prstGeom prst="rect">
            <a:avLst/>
          </a:prstGeom>
          <a:noFill/>
        </p:spPr>
        <p:txBody>
          <a:bodyPr wrap="square" rtlCol="0">
            <a:spAutoFit/>
          </a:bodyPr>
          <a:lstStyle/>
          <a:p>
            <a:r>
              <a:rPr lang="en-US" sz="2800" b="1" dirty="0">
                <a:solidFill>
                  <a:srgbClr val="FFC000"/>
                </a:solidFill>
              </a:rPr>
              <a:t>Transmission</a:t>
            </a:r>
          </a:p>
        </p:txBody>
      </p:sp>
      <p:sp>
        <p:nvSpPr>
          <p:cNvPr id="11" name="TextBox 10">
            <a:extLst>
              <a:ext uri="{FF2B5EF4-FFF2-40B4-BE49-F238E27FC236}">
                <a16:creationId xmlns:a16="http://schemas.microsoft.com/office/drawing/2014/main" id="{2DD0876B-76AC-5CCC-47C6-9A92A3197A16}"/>
              </a:ext>
            </a:extLst>
          </p:cNvPr>
          <p:cNvSpPr txBox="1"/>
          <p:nvPr/>
        </p:nvSpPr>
        <p:spPr>
          <a:xfrm>
            <a:off x="1319349" y="3774976"/>
            <a:ext cx="5048710" cy="477054"/>
          </a:xfrm>
          <a:prstGeom prst="rect">
            <a:avLst/>
          </a:prstGeom>
          <a:noFill/>
        </p:spPr>
        <p:txBody>
          <a:bodyPr wrap="square" rtlCol="0">
            <a:spAutoFit/>
          </a:bodyPr>
          <a:lstStyle/>
          <a:p>
            <a:r>
              <a:rPr lang="en-US" sz="2500" b="1" dirty="0"/>
              <a:t>Fiber Scattering Functions (BCSDF)</a:t>
            </a:r>
          </a:p>
        </p:txBody>
      </p:sp>
      <p:pic>
        <p:nvPicPr>
          <p:cNvPr id="18" name="Picture 17">
            <a:extLst>
              <a:ext uri="{FF2B5EF4-FFF2-40B4-BE49-F238E27FC236}">
                <a16:creationId xmlns:a16="http://schemas.microsoft.com/office/drawing/2014/main" id="{87C9A2E3-A7B7-A3A0-2A6B-4FE7B6C81D0D}"/>
              </a:ext>
            </a:extLst>
          </p:cNvPr>
          <p:cNvPicPr>
            <a:picLocks noChangeAspect="1"/>
          </p:cNvPicPr>
          <p:nvPr/>
        </p:nvPicPr>
        <p:blipFill>
          <a:blip r:embed="rId4"/>
          <a:srcRect b="36286"/>
          <a:stretch/>
        </p:blipFill>
        <p:spPr>
          <a:xfrm>
            <a:off x="1352006" y="4597043"/>
            <a:ext cx="4695548" cy="1563624"/>
          </a:xfrm>
          <a:prstGeom prst="rect">
            <a:avLst/>
          </a:prstGeom>
        </p:spPr>
      </p:pic>
      <p:sp>
        <p:nvSpPr>
          <p:cNvPr id="21" name="Rectangle: Rounded Corners 20">
            <a:extLst>
              <a:ext uri="{FF2B5EF4-FFF2-40B4-BE49-F238E27FC236}">
                <a16:creationId xmlns:a16="http://schemas.microsoft.com/office/drawing/2014/main" id="{B3CF2A19-EBB8-5C47-D44A-90348A8DCF68}"/>
              </a:ext>
            </a:extLst>
          </p:cNvPr>
          <p:cNvSpPr/>
          <p:nvPr/>
        </p:nvSpPr>
        <p:spPr>
          <a:xfrm>
            <a:off x="1154364" y="4452030"/>
            <a:ext cx="5111525" cy="1973397"/>
          </a:xfrm>
          <a:prstGeom prst="round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1" name="TextBox 30">
            <a:extLst>
              <a:ext uri="{FF2B5EF4-FFF2-40B4-BE49-F238E27FC236}">
                <a16:creationId xmlns:a16="http://schemas.microsoft.com/office/drawing/2014/main" id="{08D6FB28-6704-EF0B-8BBF-460BB53AE810}"/>
              </a:ext>
            </a:extLst>
          </p:cNvPr>
          <p:cNvSpPr txBox="1"/>
          <p:nvPr/>
        </p:nvSpPr>
        <p:spPr>
          <a:xfrm>
            <a:off x="7539157" y="3779238"/>
            <a:ext cx="2527663" cy="477054"/>
          </a:xfrm>
          <a:prstGeom prst="rect">
            <a:avLst/>
          </a:prstGeom>
          <a:noFill/>
        </p:spPr>
        <p:txBody>
          <a:bodyPr wrap="square" rtlCol="0">
            <a:spAutoFit/>
          </a:bodyPr>
          <a:lstStyle/>
          <a:p>
            <a:r>
              <a:rPr lang="en-US" sz="2500" b="1" dirty="0"/>
              <a:t>Feather Masking</a:t>
            </a:r>
          </a:p>
        </p:txBody>
      </p:sp>
      <p:sp>
        <p:nvSpPr>
          <p:cNvPr id="32" name="Rectangle: Rounded Corners 31">
            <a:extLst>
              <a:ext uri="{FF2B5EF4-FFF2-40B4-BE49-F238E27FC236}">
                <a16:creationId xmlns:a16="http://schemas.microsoft.com/office/drawing/2014/main" id="{248DE8C1-C015-614C-7C0F-FFD3B6B4207E}"/>
              </a:ext>
            </a:extLst>
          </p:cNvPr>
          <p:cNvSpPr/>
          <p:nvPr/>
        </p:nvSpPr>
        <p:spPr>
          <a:xfrm>
            <a:off x="6571245" y="4468238"/>
            <a:ext cx="4463488" cy="2001671"/>
          </a:xfrm>
          <a:prstGeom prst="roundRect">
            <a:avLst/>
          </a:prstGeom>
          <a:solidFill>
            <a:schemeClr val="bg1">
              <a:alpha val="4588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3" name="Graphic 32">
            <a:extLst>
              <a:ext uri="{FF2B5EF4-FFF2-40B4-BE49-F238E27FC236}">
                <a16:creationId xmlns:a16="http://schemas.microsoft.com/office/drawing/2014/main" id="{E0111413-5851-DD03-A01A-D51A78CE9677}"/>
              </a:ext>
            </a:extLst>
          </p:cNvPr>
          <p:cNvPicPr>
            <a:picLocks noChangeAspect="1"/>
          </p:cNvPicPr>
          <p:nvPr/>
        </p:nvPicPr>
        <p:blipFill>
          <a:blip r:embed="rId5">
            <a:extLst>
              <a:ext uri="{96DAC541-7B7A-43D3-8B79-37D633B846F1}">
                <asvg:svgBlip xmlns:asvg="http://schemas.microsoft.com/office/drawing/2016/SVG/main" r:embed="rId6"/>
              </a:ext>
            </a:extLst>
          </a:blip>
          <a:srcRect t="4916"/>
          <a:stretch/>
        </p:blipFill>
        <p:spPr>
          <a:xfrm>
            <a:off x="6983541" y="4504149"/>
            <a:ext cx="3638896" cy="1951793"/>
          </a:xfrm>
          <a:prstGeom prst="rect">
            <a:avLst/>
          </a:prstGeom>
        </p:spPr>
      </p:pic>
      <p:sp>
        <p:nvSpPr>
          <p:cNvPr id="26" name="Rectangle 25">
            <a:extLst>
              <a:ext uri="{FF2B5EF4-FFF2-40B4-BE49-F238E27FC236}">
                <a16:creationId xmlns:a16="http://schemas.microsoft.com/office/drawing/2014/main" id="{2288709E-517E-D49B-5B81-D2C5E87ACB4F}"/>
              </a:ext>
            </a:extLst>
          </p:cNvPr>
          <p:cNvSpPr/>
          <p:nvPr/>
        </p:nvSpPr>
        <p:spPr>
          <a:xfrm>
            <a:off x="1776549" y="1253681"/>
            <a:ext cx="881741" cy="474883"/>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6336806-B840-41D1-A9AF-E969444858D3}"/>
              </a:ext>
            </a:extLst>
          </p:cNvPr>
          <p:cNvSpPr/>
          <p:nvPr/>
        </p:nvSpPr>
        <p:spPr>
          <a:xfrm>
            <a:off x="1319349" y="1824732"/>
            <a:ext cx="927461" cy="496473"/>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0E5DBC-F844-EE43-5EF2-FEEEDF3AB354}"/>
              </a:ext>
            </a:extLst>
          </p:cNvPr>
          <p:cNvSpPr/>
          <p:nvPr/>
        </p:nvSpPr>
        <p:spPr>
          <a:xfrm>
            <a:off x="1319516" y="2442113"/>
            <a:ext cx="927462" cy="530039"/>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9BE2BE0-24BB-B9B1-AD09-17246CC19679}"/>
              </a:ext>
            </a:extLst>
          </p:cNvPr>
          <p:cNvSpPr/>
          <p:nvPr/>
        </p:nvSpPr>
        <p:spPr>
          <a:xfrm>
            <a:off x="3913634" y="1253681"/>
            <a:ext cx="1899337" cy="460831"/>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58FCD29-AADB-61D5-B135-958F53DE3C80}"/>
              </a:ext>
            </a:extLst>
          </p:cNvPr>
          <p:cNvSpPr/>
          <p:nvPr/>
        </p:nvSpPr>
        <p:spPr>
          <a:xfrm>
            <a:off x="4379542" y="1860374"/>
            <a:ext cx="1988517" cy="460831"/>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01D6D73-0A67-9ABB-D0A4-BE56F6AA5206}"/>
              </a:ext>
            </a:extLst>
          </p:cNvPr>
          <p:cNvSpPr/>
          <p:nvPr/>
        </p:nvSpPr>
        <p:spPr>
          <a:xfrm>
            <a:off x="4379541" y="2475056"/>
            <a:ext cx="1988517" cy="460831"/>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16338D5-E0D2-88A0-F4B5-1811FEBB4BC3}"/>
              </a:ext>
            </a:extLst>
          </p:cNvPr>
          <p:cNvSpPr/>
          <p:nvPr/>
        </p:nvSpPr>
        <p:spPr>
          <a:xfrm>
            <a:off x="1319349" y="3068669"/>
            <a:ext cx="762001" cy="530039"/>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401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14</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Feather BSDF</a:t>
            </a:r>
          </a:p>
        </p:txBody>
      </p:sp>
      <p:pic>
        <p:nvPicPr>
          <p:cNvPr id="5" name="Picture 4" descr="A group of black and white text&#10;&#10;Description automatically generated">
            <a:extLst>
              <a:ext uri="{FF2B5EF4-FFF2-40B4-BE49-F238E27FC236}">
                <a16:creationId xmlns:a16="http://schemas.microsoft.com/office/drawing/2014/main" id="{04FEEC27-DD2C-E130-13D2-098F16CA2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36" y="1199096"/>
            <a:ext cx="7381149" cy="2471567"/>
          </a:xfrm>
          <a:prstGeom prst="rect">
            <a:avLst/>
          </a:prstGeom>
        </p:spPr>
      </p:pic>
      <p:sp>
        <p:nvSpPr>
          <p:cNvPr id="8" name="Rectangle 7">
            <a:extLst>
              <a:ext uri="{FF2B5EF4-FFF2-40B4-BE49-F238E27FC236}">
                <a16:creationId xmlns:a16="http://schemas.microsoft.com/office/drawing/2014/main" id="{2856BB4E-081E-6B5D-E469-C330684C0514}"/>
              </a:ext>
            </a:extLst>
          </p:cNvPr>
          <p:cNvSpPr/>
          <p:nvPr/>
        </p:nvSpPr>
        <p:spPr>
          <a:xfrm>
            <a:off x="1776549" y="1253681"/>
            <a:ext cx="4872445" cy="470263"/>
          </a:xfrm>
          <a:prstGeom prst="rect">
            <a:avLst/>
          </a:prstGeom>
          <a:solidFill>
            <a:srgbClr val="377EB8">
              <a:alpha val="30000"/>
            </a:srgbClr>
          </a:solidFill>
          <a:ln w="38100">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09D9528-230F-EC69-94DF-5837B4E7BCE7}"/>
              </a:ext>
            </a:extLst>
          </p:cNvPr>
          <p:cNvSpPr txBox="1"/>
          <p:nvPr/>
        </p:nvSpPr>
        <p:spPr>
          <a:xfrm>
            <a:off x="6827961" y="1227202"/>
            <a:ext cx="1179572" cy="523220"/>
          </a:xfrm>
          <a:prstGeom prst="rect">
            <a:avLst/>
          </a:prstGeom>
          <a:noFill/>
        </p:spPr>
        <p:txBody>
          <a:bodyPr wrap="square" rtlCol="0">
            <a:spAutoFit/>
          </a:bodyPr>
          <a:lstStyle/>
          <a:p>
            <a:r>
              <a:rPr lang="en-US" sz="2800" b="1" dirty="0">
                <a:solidFill>
                  <a:srgbClr val="377EB8"/>
                </a:solidFill>
              </a:rPr>
              <a:t>Barbs</a:t>
            </a:r>
          </a:p>
        </p:txBody>
      </p:sp>
      <p:sp>
        <p:nvSpPr>
          <p:cNvPr id="10" name="Rectangle 9">
            <a:extLst>
              <a:ext uri="{FF2B5EF4-FFF2-40B4-BE49-F238E27FC236}">
                <a16:creationId xmlns:a16="http://schemas.microsoft.com/office/drawing/2014/main" id="{4D8F4361-2275-4031-8A3A-FC8A4246E562}"/>
              </a:ext>
            </a:extLst>
          </p:cNvPr>
          <p:cNvSpPr/>
          <p:nvPr/>
        </p:nvSpPr>
        <p:spPr>
          <a:xfrm>
            <a:off x="1319349" y="1820112"/>
            <a:ext cx="6342017" cy="523220"/>
          </a:xfrm>
          <a:prstGeom prst="rect">
            <a:avLst/>
          </a:prstGeom>
          <a:solidFill>
            <a:srgbClr val="4DAF4A">
              <a:alpha val="30000"/>
            </a:srgbClr>
          </a:solidFill>
          <a:ln w="38100">
            <a:solidFill>
              <a:srgbClr val="4DAF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7B86441-C9CA-C943-358C-B03A434F9F00}"/>
              </a:ext>
            </a:extLst>
          </p:cNvPr>
          <p:cNvSpPr txBox="1"/>
          <p:nvPr/>
        </p:nvSpPr>
        <p:spPr>
          <a:xfrm>
            <a:off x="7721185" y="1820111"/>
            <a:ext cx="3212426" cy="523220"/>
          </a:xfrm>
          <a:prstGeom prst="rect">
            <a:avLst/>
          </a:prstGeom>
          <a:noFill/>
          <a:ln>
            <a:noFill/>
          </a:ln>
        </p:spPr>
        <p:txBody>
          <a:bodyPr wrap="square" rtlCol="0">
            <a:spAutoFit/>
          </a:bodyPr>
          <a:lstStyle/>
          <a:p>
            <a:r>
              <a:rPr lang="en-US" sz="2800" b="1" dirty="0">
                <a:solidFill>
                  <a:srgbClr val="4DAF4A"/>
                </a:solidFill>
              </a:rPr>
              <a:t>Proximal Barbule</a:t>
            </a:r>
          </a:p>
        </p:txBody>
      </p:sp>
      <p:sp>
        <p:nvSpPr>
          <p:cNvPr id="13" name="Rectangle 12">
            <a:extLst>
              <a:ext uri="{FF2B5EF4-FFF2-40B4-BE49-F238E27FC236}">
                <a16:creationId xmlns:a16="http://schemas.microsoft.com/office/drawing/2014/main" id="{261FFBA5-FF47-DFB7-C663-0C7ACBF7DE6C}"/>
              </a:ext>
            </a:extLst>
          </p:cNvPr>
          <p:cNvSpPr/>
          <p:nvPr/>
        </p:nvSpPr>
        <p:spPr>
          <a:xfrm>
            <a:off x="1319349" y="2448932"/>
            <a:ext cx="6342017" cy="523220"/>
          </a:xfrm>
          <a:prstGeom prst="rect">
            <a:avLst/>
          </a:prstGeom>
          <a:solidFill>
            <a:srgbClr val="E41A1C">
              <a:alpha val="30000"/>
            </a:srgbClr>
          </a:solidFill>
          <a:ln w="38100">
            <a:solidFill>
              <a:srgbClr val="E41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2FBDC22-9A1A-7428-C83C-00B7157A9A42}"/>
              </a:ext>
            </a:extLst>
          </p:cNvPr>
          <p:cNvSpPr txBox="1"/>
          <p:nvPr/>
        </p:nvSpPr>
        <p:spPr>
          <a:xfrm>
            <a:off x="7721185" y="2413020"/>
            <a:ext cx="3212426" cy="523220"/>
          </a:xfrm>
          <a:prstGeom prst="rect">
            <a:avLst/>
          </a:prstGeom>
          <a:noFill/>
        </p:spPr>
        <p:txBody>
          <a:bodyPr wrap="square" rtlCol="0">
            <a:spAutoFit/>
          </a:bodyPr>
          <a:lstStyle/>
          <a:p>
            <a:r>
              <a:rPr lang="en-US" sz="2800" b="1" dirty="0">
                <a:solidFill>
                  <a:srgbClr val="E41A1C"/>
                </a:solidFill>
              </a:rPr>
              <a:t>Distal Barbule</a:t>
            </a:r>
          </a:p>
        </p:txBody>
      </p:sp>
      <p:sp>
        <p:nvSpPr>
          <p:cNvPr id="16" name="Rectangle 15">
            <a:extLst>
              <a:ext uri="{FF2B5EF4-FFF2-40B4-BE49-F238E27FC236}">
                <a16:creationId xmlns:a16="http://schemas.microsoft.com/office/drawing/2014/main" id="{092BCDE7-224A-BEB7-A175-0480FCCF16AE}"/>
              </a:ext>
            </a:extLst>
          </p:cNvPr>
          <p:cNvSpPr/>
          <p:nvPr/>
        </p:nvSpPr>
        <p:spPr>
          <a:xfrm>
            <a:off x="1319349" y="3077752"/>
            <a:ext cx="3507377" cy="523220"/>
          </a:xfrm>
          <a:prstGeom prst="rect">
            <a:avLst/>
          </a:prstGeom>
          <a:solidFill>
            <a:srgbClr val="FFC000">
              <a:alpha val="30000"/>
            </a:srgbClr>
          </a:solidFill>
          <a:ln w="38100">
            <a:solidFill>
              <a:srgbClr val="FFD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E1C9A462-74CE-4834-1FC1-503D651CDE18}"/>
              </a:ext>
            </a:extLst>
          </p:cNvPr>
          <p:cNvSpPr txBox="1"/>
          <p:nvPr/>
        </p:nvSpPr>
        <p:spPr>
          <a:xfrm>
            <a:off x="4967935" y="3072670"/>
            <a:ext cx="3212426" cy="523220"/>
          </a:xfrm>
          <a:prstGeom prst="rect">
            <a:avLst/>
          </a:prstGeom>
          <a:noFill/>
        </p:spPr>
        <p:txBody>
          <a:bodyPr wrap="square" rtlCol="0">
            <a:spAutoFit/>
          </a:bodyPr>
          <a:lstStyle/>
          <a:p>
            <a:r>
              <a:rPr lang="en-US" sz="2800" b="1" dirty="0">
                <a:solidFill>
                  <a:srgbClr val="FFC000"/>
                </a:solidFill>
              </a:rPr>
              <a:t>Transmission</a:t>
            </a:r>
          </a:p>
        </p:txBody>
      </p:sp>
      <p:sp>
        <p:nvSpPr>
          <p:cNvPr id="11" name="TextBox 10">
            <a:extLst>
              <a:ext uri="{FF2B5EF4-FFF2-40B4-BE49-F238E27FC236}">
                <a16:creationId xmlns:a16="http://schemas.microsoft.com/office/drawing/2014/main" id="{2DD0876B-76AC-5CCC-47C6-9A92A3197A16}"/>
              </a:ext>
            </a:extLst>
          </p:cNvPr>
          <p:cNvSpPr txBox="1"/>
          <p:nvPr/>
        </p:nvSpPr>
        <p:spPr>
          <a:xfrm>
            <a:off x="1319349" y="3774976"/>
            <a:ext cx="5048710" cy="477054"/>
          </a:xfrm>
          <a:prstGeom prst="rect">
            <a:avLst/>
          </a:prstGeom>
          <a:noFill/>
        </p:spPr>
        <p:txBody>
          <a:bodyPr wrap="square" rtlCol="0">
            <a:spAutoFit/>
          </a:bodyPr>
          <a:lstStyle/>
          <a:p>
            <a:r>
              <a:rPr lang="en-US" sz="2500" b="1" dirty="0"/>
              <a:t>Fiber Scattering Functions (BCSDF)</a:t>
            </a:r>
          </a:p>
        </p:txBody>
      </p:sp>
      <p:pic>
        <p:nvPicPr>
          <p:cNvPr id="18" name="Picture 17">
            <a:extLst>
              <a:ext uri="{FF2B5EF4-FFF2-40B4-BE49-F238E27FC236}">
                <a16:creationId xmlns:a16="http://schemas.microsoft.com/office/drawing/2014/main" id="{87C9A2E3-A7B7-A3A0-2A6B-4FE7B6C81D0D}"/>
              </a:ext>
            </a:extLst>
          </p:cNvPr>
          <p:cNvPicPr>
            <a:picLocks noChangeAspect="1"/>
          </p:cNvPicPr>
          <p:nvPr/>
        </p:nvPicPr>
        <p:blipFill>
          <a:blip r:embed="rId4"/>
          <a:srcRect b="36286"/>
          <a:stretch/>
        </p:blipFill>
        <p:spPr>
          <a:xfrm>
            <a:off x="1352006" y="4597043"/>
            <a:ext cx="4695548" cy="1563624"/>
          </a:xfrm>
          <a:prstGeom prst="rect">
            <a:avLst/>
          </a:prstGeom>
        </p:spPr>
      </p:pic>
      <p:sp>
        <p:nvSpPr>
          <p:cNvPr id="21" name="Rectangle: Rounded Corners 20">
            <a:extLst>
              <a:ext uri="{FF2B5EF4-FFF2-40B4-BE49-F238E27FC236}">
                <a16:creationId xmlns:a16="http://schemas.microsoft.com/office/drawing/2014/main" id="{B3CF2A19-EBB8-5C47-D44A-90348A8DCF68}"/>
              </a:ext>
            </a:extLst>
          </p:cNvPr>
          <p:cNvSpPr/>
          <p:nvPr/>
        </p:nvSpPr>
        <p:spPr>
          <a:xfrm>
            <a:off x="1154364" y="4452030"/>
            <a:ext cx="5111525" cy="1973397"/>
          </a:xfrm>
          <a:prstGeom prst="round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2" name="Rectangle: Rounded Corners 31">
            <a:extLst>
              <a:ext uri="{FF2B5EF4-FFF2-40B4-BE49-F238E27FC236}">
                <a16:creationId xmlns:a16="http://schemas.microsoft.com/office/drawing/2014/main" id="{248DE8C1-C015-614C-7C0F-FFD3B6B4207E}"/>
              </a:ext>
            </a:extLst>
          </p:cNvPr>
          <p:cNvSpPr/>
          <p:nvPr/>
        </p:nvSpPr>
        <p:spPr>
          <a:xfrm>
            <a:off x="6571245" y="4468238"/>
            <a:ext cx="4463488" cy="2001671"/>
          </a:xfrm>
          <a:prstGeom prst="roundRect">
            <a:avLst/>
          </a:prstGeom>
          <a:solidFill>
            <a:schemeClr val="bg1">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3" name="Graphic 32">
            <a:extLst>
              <a:ext uri="{FF2B5EF4-FFF2-40B4-BE49-F238E27FC236}">
                <a16:creationId xmlns:a16="http://schemas.microsoft.com/office/drawing/2014/main" id="{E0111413-5851-DD03-A01A-D51A78CE9677}"/>
              </a:ext>
            </a:extLst>
          </p:cNvPr>
          <p:cNvPicPr>
            <a:picLocks noChangeAspect="1"/>
          </p:cNvPicPr>
          <p:nvPr/>
        </p:nvPicPr>
        <p:blipFill>
          <a:blip r:embed="rId5">
            <a:extLst>
              <a:ext uri="{96DAC541-7B7A-43D3-8B79-37D633B846F1}">
                <asvg:svgBlip xmlns:asvg="http://schemas.microsoft.com/office/drawing/2016/SVG/main" r:embed="rId6"/>
              </a:ext>
            </a:extLst>
          </a:blip>
          <a:srcRect t="4916"/>
          <a:stretch/>
        </p:blipFill>
        <p:spPr>
          <a:xfrm>
            <a:off x="6983541" y="4504149"/>
            <a:ext cx="3638896" cy="1951793"/>
          </a:xfrm>
          <a:prstGeom prst="rect">
            <a:avLst/>
          </a:prstGeom>
        </p:spPr>
      </p:pic>
      <p:sp>
        <p:nvSpPr>
          <p:cNvPr id="19" name="TextBox 18">
            <a:extLst>
              <a:ext uri="{FF2B5EF4-FFF2-40B4-BE49-F238E27FC236}">
                <a16:creationId xmlns:a16="http://schemas.microsoft.com/office/drawing/2014/main" id="{5716A73F-14DF-978D-0181-EF032A096A27}"/>
              </a:ext>
            </a:extLst>
          </p:cNvPr>
          <p:cNvSpPr txBox="1"/>
          <p:nvPr/>
        </p:nvSpPr>
        <p:spPr>
          <a:xfrm>
            <a:off x="7539157" y="3779238"/>
            <a:ext cx="2527663" cy="477054"/>
          </a:xfrm>
          <a:prstGeom prst="rect">
            <a:avLst/>
          </a:prstGeom>
          <a:noFill/>
        </p:spPr>
        <p:txBody>
          <a:bodyPr wrap="square" rtlCol="0">
            <a:spAutoFit/>
          </a:bodyPr>
          <a:lstStyle/>
          <a:p>
            <a:r>
              <a:rPr lang="en-US" sz="2500" b="1" dirty="0"/>
              <a:t>Feather Masking</a:t>
            </a:r>
          </a:p>
        </p:txBody>
      </p:sp>
      <p:sp>
        <p:nvSpPr>
          <p:cNvPr id="20" name="Rectangle 19">
            <a:extLst>
              <a:ext uri="{FF2B5EF4-FFF2-40B4-BE49-F238E27FC236}">
                <a16:creationId xmlns:a16="http://schemas.microsoft.com/office/drawing/2014/main" id="{A0A9FB25-9711-B9AD-F235-23D3E72A2EBD}"/>
              </a:ext>
            </a:extLst>
          </p:cNvPr>
          <p:cNvSpPr/>
          <p:nvPr/>
        </p:nvSpPr>
        <p:spPr>
          <a:xfrm>
            <a:off x="2658290" y="1253681"/>
            <a:ext cx="3259101" cy="460831"/>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607146C-52CD-9F58-0E3A-633E417A5F5C}"/>
              </a:ext>
            </a:extLst>
          </p:cNvPr>
          <p:cNvSpPr/>
          <p:nvPr/>
        </p:nvSpPr>
        <p:spPr>
          <a:xfrm>
            <a:off x="2279467" y="1818824"/>
            <a:ext cx="4216583" cy="519423"/>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137FFE8-44B9-0E4C-6AE1-10E5EE075CF4}"/>
              </a:ext>
            </a:extLst>
          </p:cNvPr>
          <p:cNvSpPr/>
          <p:nvPr/>
        </p:nvSpPr>
        <p:spPr>
          <a:xfrm>
            <a:off x="2279468" y="2447646"/>
            <a:ext cx="4216582" cy="520712"/>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654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D28D0B-F93E-6A54-23F4-0ADF9F1A3690}"/>
              </a:ext>
            </a:extLst>
          </p:cNvPr>
          <p:cNvSpPr>
            <a:spLocks noGrp="1"/>
          </p:cNvSpPr>
          <p:nvPr>
            <p:ph type="sldNum" sz="quarter" idx="12"/>
          </p:nvPr>
        </p:nvSpPr>
        <p:spPr/>
        <p:txBody>
          <a:bodyPr/>
          <a:lstStyle/>
          <a:p>
            <a:fld id="{4CF25C10-F8B2-4F64-9F86-73237AEF6D52}" type="slidenum">
              <a:rPr lang="it-IT" smtClean="0"/>
              <a:t>15</a:t>
            </a:fld>
            <a:endParaRPr lang="it-IT"/>
          </a:p>
        </p:txBody>
      </p:sp>
      <p:sp>
        <p:nvSpPr>
          <p:cNvPr id="2" name="Title 1">
            <a:extLst>
              <a:ext uri="{FF2B5EF4-FFF2-40B4-BE49-F238E27FC236}">
                <a16:creationId xmlns:a16="http://schemas.microsoft.com/office/drawing/2014/main" id="{99A97A84-A8B6-66A4-618B-47FA61FCBEFC}"/>
              </a:ext>
            </a:extLst>
          </p:cNvPr>
          <p:cNvSpPr>
            <a:spLocks noGrp="1"/>
          </p:cNvSpPr>
          <p:nvPr>
            <p:ph type="title" idx="4294967295"/>
          </p:nvPr>
        </p:nvSpPr>
        <p:spPr>
          <a:xfrm>
            <a:off x="0" y="0"/>
            <a:ext cx="12192000" cy="1012122"/>
          </a:xfrm>
        </p:spPr>
        <p:txBody>
          <a:bodyPr/>
          <a:lstStyle/>
          <a:p>
            <a:r>
              <a:rPr lang="it-IT" dirty="0"/>
              <a:t>    Fiber Scattering – Hair and Fur</a:t>
            </a:r>
          </a:p>
        </p:txBody>
      </p:sp>
      <p:sp>
        <p:nvSpPr>
          <p:cNvPr id="14" name="TextBox 13">
            <a:extLst>
              <a:ext uri="{FF2B5EF4-FFF2-40B4-BE49-F238E27FC236}">
                <a16:creationId xmlns:a16="http://schemas.microsoft.com/office/drawing/2014/main" id="{ABBC669C-98E8-53EF-5744-6F85A67C2A0D}"/>
              </a:ext>
            </a:extLst>
          </p:cNvPr>
          <p:cNvSpPr txBox="1"/>
          <p:nvPr/>
        </p:nvSpPr>
        <p:spPr>
          <a:xfrm>
            <a:off x="2129051" y="5580562"/>
            <a:ext cx="7068380" cy="430887"/>
          </a:xfrm>
          <a:prstGeom prst="rect">
            <a:avLst/>
          </a:prstGeom>
          <a:noFill/>
        </p:spPr>
        <p:txBody>
          <a:bodyPr wrap="square" rtlCol="0">
            <a:spAutoFit/>
          </a:bodyPr>
          <a:lstStyle/>
          <a:p>
            <a:pPr algn="ctr"/>
            <a:r>
              <a:rPr lang="en-US" sz="2200" dirty="0"/>
              <a:t>SEM images of human hair and animal fur fiber</a:t>
            </a:r>
            <a:r>
              <a:rPr lang="it-IT" sz="2200" dirty="0"/>
              <a:t> [YTJR15]</a:t>
            </a:r>
          </a:p>
        </p:txBody>
      </p:sp>
      <p:sp>
        <p:nvSpPr>
          <p:cNvPr id="5" name="TextBox 4">
            <a:extLst>
              <a:ext uri="{FF2B5EF4-FFF2-40B4-BE49-F238E27FC236}">
                <a16:creationId xmlns:a16="http://schemas.microsoft.com/office/drawing/2014/main" id="{58432102-7F83-ED1E-E8B2-C51E9DD6C7CA}"/>
              </a:ext>
            </a:extLst>
          </p:cNvPr>
          <p:cNvSpPr txBox="1"/>
          <p:nvPr/>
        </p:nvSpPr>
        <p:spPr>
          <a:xfrm>
            <a:off x="477014" y="1328772"/>
            <a:ext cx="11237971" cy="523220"/>
          </a:xfrm>
          <a:prstGeom prst="rect">
            <a:avLst/>
          </a:prstGeom>
          <a:noFill/>
        </p:spPr>
        <p:txBody>
          <a:bodyPr wrap="square" rtlCol="0">
            <a:spAutoFit/>
          </a:bodyPr>
          <a:lstStyle/>
          <a:p>
            <a:r>
              <a:rPr lang="en-US" sz="2800" dirty="0"/>
              <a:t>Key observation: fur medulla is bigger and scatters light</a:t>
            </a:r>
            <a:endParaRPr lang="it-IT" sz="2800" dirty="0"/>
          </a:p>
        </p:txBody>
      </p:sp>
      <p:pic>
        <p:nvPicPr>
          <p:cNvPr id="10" name="Picture 9">
            <a:extLst>
              <a:ext uri="{FF2B5EF4-FFF2-40B4-BE49-F238E27FC236}">
                <a16:creationId xmlns:a16="http://schemas.microsoft.com/office/drawing/2014/main" id="{3C8C92C8-9F08-C3AE-E7BE-595A86AF735D}"/>
              </a:ext>
            </a:extLst>
          </p:cNvPr>
          <p:cNvPicPr>
            <a:picLocks noChangeAspect="1"/>
          </p:cNvPicPr>
          <p:nvPr/>
        </p:nvPicPr>
        <p:blipFill>
          <a:blip r:embed="rId3"/>
          <a:srcRect r="50200"/>
          <a:stretch/>
        </p:blipFill>
        <p:spPr>
          <a:xfrm>
            <a:off x="487863" y="2650391"/>
            <a:ext cx="5411231" cy="2985594"/>
          </a:xfrm>
          <a:prstGeom prst="rect">
            <a:avLst/>
          </a:prstGeom>
        </p:spPr>
      </p:pic>
      <p:sp>
        <p:nvSpPr>
          <p:cNvPr id="12" name="TextBox 11">
            <a:extLst>
              <a:ext uri="{FF2B5EF4-FFF2-40B4-BE49-F238E27FC236}">
                <a16:creationId xmlns:a16="http://schemas.microsoft.com/office/drawing/2014/main" id="{D882CEBF-CC0F-AB2F-F93E-39FA2822E79E}"/>
              </a:ext>
            </a:extLst>
          </p:cNvPr>
          <p:cNvSpPr txBox="1"/>
          <p:nvPr/>
        </p:nvSpPr>
        <p:spPr>
          <a:xfrm>
            <a:off x="722449" y="2196893"/>
            <a:ext cx="5048710" cy="477054"/>
          </a:xfrm>
          <a:prstGeom prst="rect">
            <a:avLst/>
          </a:prstGeom>
          <a:noFill/>
        </p:spPr>
        <p:txBody>
          <a:bodyPr wrap="square" rtlCol="0">
            <a:spAutoFit/>
          </a:bodyPr>
          <a:lstStyle/>
          <a:p>
            <a:pPr algn="ctr"/>
            <a:r>
              <a:rPr lang="en-US" sz="2500" b="1" dirty="0"/>
              <a:t>Human hair</a:t>
            </a:r>
          </a:p>
        </p:txBody>
      </p:sp>
      <p:sp>
        <p:nvSpPr>
          <p:cNvPr id="13" name="TextBox 12">
            <a:extLst>
              <a:ext uri="{FF2B5EF4-FFF2-40B4-BE49-F238E27FC236}">
                <a16:creationId xmlns:a16="http://schemas.microsoft.com/office/drawing/2014/main" id="{513F6D70-10F3-B701-E793-31DE5BA64881}"/>
              </a:ext>
            </a:extLst>
          </p:cNvPr>
          <p:cNvSpPr txBox="1"/>
          <p:nvPr/>
        </p:nvSpPr>
        <p:spPr>
          <a:xfrm>
            <a:off x="6447767" y="2196893"/>
            <a:ext cx="5048710" cy="477054"/>
          </a:xfrm>
          <a:prstGeom prst="rect">
            <a:avLst/>
          </a:prstGeom>
          <a:noFill/>
        </p:spPr>
        <p:txBody>
          <a:bodyPr wrap="square" rtlCol="0">
            <a:spAutoFit/>
          </a:bodyPr>
          <a:lstStyle/>
          <a:p>
            <a:pPr algn="ctr"/>
            <a:r>
              <a:rPr lang="en-US" sz="2500" b="1" dirty="0"/>
              <a:t>Cougar fur</a:t>
            </a:r>
          </a:p>
        </p:txBody>
      </p:sp>
      <p:pic>
        <p:nvPicPr>
          <p:cNvPr id="4" name="Picture 3">
            <a:extLst>
              <a:ext uri="{FF2B5EF4-FFF2-40B4-BE49-F238E27FC236}">
                <a16:creationId xmlns:a16="http://schemas.microsoft.com/office/drawing/2014/main" id="{39CF7E2D-ACD7-D98E-E000-9F9F9AF8C0C0}"/>
              </a:ext>
            </a:extLst>
          </p:cNvPr>
          <p:cNvPicPr>
            <a:picLocks noChangeAspect="1"/>
          </p:cNvPicPr>
          <p:nvPr/>
        </p:nvPicPr>
        <p:blipFill>
          <a:blip r:embed="rId3"/>
          <a:srcRect l="49514"/>
          <a:stretch/>
        </p:blipFill>
        <p:spPr>
          <a:xfrm>
            <a:off x="6229259" y="2650391"/>
            <a:ext cx="5485726" cy="2985594"/>
          </a:xfrm>
          <a:prstGeom prst="rect">
            <a:avLst/>
          </a:prstGeom>
        </p:spPr>
      </p:pic>
    </p:spTree>
    <p:extLst>
      <p:ext uri="{BB962C8B-B14F-4D97-AF65-F5344CB8AC3E}">
        <p14:creationId xmlns:p14="http://schemas.microsoft.com/office/powerpoint/2010/main" val="1360945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D28D0B-F93E-6A54-23F4-0ADF9F1A3690}"/>
              </a:ext>
            </a:extLst>
          </p:cNvPr>
          <p:cNvSpPr>
            <a:spLocks noGrp="1"/>
          </p:cNvSpPr>
          <p:nvPr>
            <p:ph type="sldNum" sz="quarter" idx="12"/>
          </p:nvPr>
        </p:nvSpPr>
        <p:spPr/>
        <p:txBody>
          <a:bodyPr/>
          <a:lstStyle/>
          <a:p>
            <a:fld id="{4CF25C10-F8B2-4F64-9F86-73237AEF6D52}" type="slidenum">
              <a:rPr lang="it-IT" smtClean="0"/>
              <a:t>16</a:t>
            </a:fld>
            <a:endParaRPr lang="it-IT" dirty="0"/>
          </a:p>
        </p:txBody>
      </p:sp>
      <p:sp>
        <p:nvSpPr>
          <p:cNvPr id="2" name="Title 1">
            <a:extLst>
              <a:ext uri="{FF2B5EF4-FFF2-40B4-BE49-F238E27FC236}">
                <a16:creationId xmlns:a16="http://schemas.microsoft.com/office/drawing/2014/main" id="{99A97A84-A8B6-66A4-618B-47FA61FCBEFC}"/>
              </a:ext>
            </a:extLst>
          </p:cNvPr>
          <p:cNvSpPr>
            <a:spLocks noGrp="1"/>
          </p:cNvSpPr>
          <p:nvPr>
            <p:ph type="title" idx="4294967295"/>
          </p:nvPr>
        </p:nvSpPr>
        <p:spPr>
          <a:xfrm>
            <a:off x="0" y="0"/>
            <a:ext cx="12192000" cy="1012122"/>
          </a:xfrm>
        </p:spPr>
        <p:txBody>
          <a:bodyPr/>
          <a:lstStyle/>
          <a:p>
            <a:r>
              <a:rPr lang="it-IT" dirty="0"/>
              <a:t> Fiber Scattering – Hair and Fur</a:t>
            </a:r>
          </a:p>
        </p:txBody>
      </p:sp>
      <p:sp>
        <p:nvSpPr>
          <p:cNvPr id="14" name="TextBox 13">
            <a:extLst>
              <a:ext uri="{FF2B5EF4-FFF2-40B4-BE49-F238E27FC236}">
                <a16:creationId xmlns:a16="http://schemas.microsoft.com/office/drawing/2014/main" id="{ABBC669C-98E8-53EF-5744-6F85A67C2A0D}"/>
              </a:ext>
            </a:extLst>
          </p:cNvPr>
          <p:cNvSpPr txBox="1"/>
          <p:nvPr/>
        </p:nvSpPr>
        <p:spPr>
          <a:xfrm>
            <a:off x="1707419" y="5925463"/>
            <a:ext cx="7790464" cy="430887"/>
          </a:xfrm>
          <a:prstGeom prst="rect">
            <a:avLst/>
          </a:prstGeom>
          <a:noFill/>
        </p:spPr>
        <p:txBody>
          <a:bodyPr wrap="square" rtlCol="0">
            <a:spAutoFit/>
          </a:bodyPr>
          <a:lstStyle/>
          <a:p>
            <a:pPr algn="ctr"/>
            <a:r>
              <a:rPr lang="it-IT" sz="2200" dirty="0"/>
              <a:t>Comparison between a hair and fur reflectance model [YTJR15]</a:t>
            </a:r>
          </a:p>
        </p:txBody>
      </p:sp>
      <p:sp>
        <p:nvSpPr>
          <p:cNvPr id="5" name="TextBox 4">
            <a:extLst>
              <a:ext uri="{FF2B5EF4-FFF2-40B4-BE49-F238E27FC236}">
                <a16:creationId xmlns:a16="http://schemas.microsoft.com/office/drawing/2014/main" id="{58432102-7F83-ED1E-E8B2-C51E9DD6C7CA}"/>
              </a:ext>
            </a:extLst>
          </p:cNvPr>
          <p:cNvSpPr txBox="1"/>
          <p:nvPr/>
        </p:nvSpPr>
        <p:spPr>
          <a:xfrm>
            <a:off x="477014" y="1328772"/>
            <a:ext cx="11237971" cy="523220"/>
          </a:xfrm>
          <a:prstGeom prst="rect">
            <a:avLst/>
          </a:prstGeom>
          <a:noFill/>
        </p:spPr>
        <p:txBody>
          <a:bodyPr wrap="square" rtlCol="0">
            <a:spAutoFit/>
          </a:bodyPr>
          <a:lstStyle/>
          <a:p>
            <a:r>
              <a:rPr lang="en-US" sz="2800" dirty="0"/>
              <a:t>Key observation: fur medulla is bigger and scatters light</a:t>
            </a:r>
            <a:endParaRPr lang="it-IT" sz="2800" dirty="0"/>
          </a:p>
        </p:txBody>
      </p:sp>
      <p:pic>
        <p:nvPicPr>
          <p:cNvPr id="9" name="Picture 8">
            <a:extLst>
              <a:ext uri="{FF2B5EF4-FFF2-40B4-BE49-F238E27FC236}">
                <a16:creationId xmlns:a16="http://schemas.microsoft.com/office/drawing/2014/main" id="{7897BC03-2B44-2F90-39D6-EE7DBEF6D8CA}"/>
              </a:ext>
            </a:extLst>
          </p:cNvPr>
          <p:cNvPicPr>
            <a:picLocks noChangeAspect="1"/>
          </p:cNvPicPr>
          <p:nvPr/>
        </p:nvPicPr>
        <p:blipFill>
          <a:blip r:embed="rId3"/>
          <a:srcRect r="49710"/>
          <a:stretch/>
        </p:blipFill>
        <p:spPr>
          <a:xfrm>
            <a:off x="5811808" y="1981638"/>
            <a:ext cx="5054151" cy="3814178"/>
          </a:xfrm>
          <a:prstGeom prst="rect">
            <a:avLst/>
          </a:prstGeom>
        </p:spPr>
      </p:pic>
      <p:pic>
        <p:nvPicPr>
          <p:cNvPr id="6" name="Picture 5">
            <a:extLst>
              <a:ext uri="{FF2B5EF4-FFF2-40B4-BE49-F238E27FC236}">
                <a16:creationId xmlns:a16="http://schemas.microsoft.com/office/drawing/2014/main" id="{B34C4F55-BAEF-B0EF-6E78-1B205D643D62}"/>
              </a:ext>
            </a:extLst>
          </p:cNvPr>
          <p:cNvPicPr>
            <a:picLocks noChangeAspect="1"/>
          </p:cNvPicPr>
          <p:nvPr/>
        </p:nvPicPr>
        <p:blipFill>
          <a:blip r:embed="rId3"/>
          <a:srcRect l="49710"/>
          <a:stretch/>
        </p:blipFill>
        <p:spPr>
          <a:xfrm>
            <a:off x="580941" y="1981638"/>
            <a:ext cx="5054151" cy="3814178"/>
          </a:xfrm>
          <a:prstGeom prst="rect">
            <a:avLst/>
          </a:prstGeom>
        </p:spPr>
      </p:pic>
      <p:sp>
        <p:nvSpPr>
          <p:cNvPr id="4" name="Cylinder 3">
            <a:extLst>
              <a:ext uri="{FF2B5EF4-FFF2-40B4-BE49-F238E27FC236}">
                <a16:creationId xmlns:a16="http://schemas.microsoft.com/office/drawing/2014/main" id="{E6A686F7-13C4-CE62-1F04-BF705B86BA0A}"/>
              </a:ext>
            </a:extLst>
          </p:cNvPr>
          <p:cNvSpPr/>
          <p:nvPr/>
        </p:nvSpPr>
        <p:spPr>
          <a:xfrm>
            <a:off x="3703242" y="2782092"/>
            <a:ext cx="896710" cy="2644158"/>
          </a:xfrm>
          <a:prstGeom prst="can">
            <a:avLst/>
          </a:prstGeom>
          <a:solidFill>
            <a:srgbClr val="DAED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ylinder 6">
            <a:extLst>
              <a:ext uri="{FF2B5EF4-FFF2-40B4-BE49-F238E27FC236}">
                <a16:creationId xmlns:a16="http://schemas.microsoft.com/office/drawing/2014/main" id="{733C324C-E4CB-E68D-1889-ADB842D0FAD9}"/>
              </a:ext>
            </a:extLst>
          </p:cNvPr>
          <p:cNvSpPr/>
          <p:nvPr/>
        </p:nvSpPr>
        <p:spPr>
          <a:xfrm>
            <a:off x="8809854" y="2867184"/>
            <a:ext cx="896710" cy="2644158"/>
          </a:xfrm>
          <a:prstGeom prst="can">
            <a:avLst/>
          </a:prstGeom>
          <a:solidFill>
            <a:srgbClr val="DAED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ylinder 7">
            <a:extLst>
              <a:ext uri="{FF2B5EF4-FFF2-40B4-BE49-F238E27FC236}">
                <a16:creationId xmlns:a16="http://schemas.microsoft.com/office/drawing/2014/main" id="{9685B500-ECBF-569D-48D3-D6F82DFE4140}"/>
              </a:ext>
            </a:extLst>
          </p:cNvPr>
          <p:cNvSpPr/>
          <p:nvPr/>
        </p:nvSpPr>
        <p:spPr>
          <a:xfrm>
            <a:off x="9019926" y="2911352"/>
            <a:ext cx="477957" cy="2394436"/>
          </a:xfrm>
          <a:prstGeom prst="can">
            <a:avLst/>
          </a:prstGeom>
          <a:solidFill>
            <a:srgbClr val="F5C5A5">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28C2A1C-F543-8641-7997-C7C53C0CD692}"/>
              </a:ext>
            </a:extLst>
          </p:cNvPr>
          <p:cNvSpPr txBox="1"/>
          <p:nvPr/>
        </p:nvSpPr>
        <p:spPr>
          <a:xfrm>
            <a:off x="9651469" y="3866929"/>
            <a:ext cx="1269586" cy="430887"/>
          </a:xfrm>
          <a:prstGeom prst="rect">
            <a:avLst/>
          </a:prstGeom>
          <a:noFill/>
        </p:spPr>
        <p:txBody>
          <a:bodyPr wrap="square" rtlCol="0">
            <a:spAutoFit/>
          </a:bodyPr>
          <a:lstStyle/>
          <a:p>
            <a:pPr algn="ctr"/>
            <a:r>
              <a:rPr lang="it-IT" sz="2200" b="1" dirty="0">
                <a:solidFill>
                  <a:schemeClr val="bg1"/>
                </a:solidFill>
              </a:rPr>
              <a:t>Cortex</a:t>
            </a:r>
          </a:p>
        </p:txBody>
      </p:sp>
      <p:cxnSp>
        <p:nvCxnSpPr>
          <p:cNvPr id="11" name="Straight Arrow Connector 10">
            <a:extLst>
              <a:ext uri="{FF2B5EF4-FFF2-40B4-BE49-F238E27FC236}">
                <a16:creationId xmlns:a16="http://schemas.microsoft.com/office/drawing/2014/main" id="{DD8C651E-8B79-8346-4CE7-E2F97D498F60}"/>
              </a:ext>
            </a:extLst>
          </p:cNvPr>
          <p:cNvCxnSpPr>
            <a:cxnSpLocks/>
          </p:cNvCxnSpPr>
          <p:nvPr/>
        </p:nvCxnSpPr>
        <p:spPr>
          <a:xfrm flipH="1" flipV="1">
            <a:off x="9574279" y="3866929"/>
            <a:ext cx="263777" cy="117967"/>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BEA6216-568F-9D67-1710-8758DECFF309}"/>
              </a:ext>
            </a:extLst>
          </p:cNvPr>
          <p:cNvSpPr txBox="1"/>
          <p:nvPr/>
        </p:nvSpPr>
        <p:spPr>
          <a:xfrm>
            <a:off x="9693660" y="3471677"/>
            <a:ext cx="1195897" cy="430887"/>
          </a:xfrm>
          <a:prstGeom prst="rect">
            <a:avLst/>
          </a:prstGeom>
          <a:noFill/>
        </p:spPr>
        <p:txBody>
          <a:bodyPr wrap="square" rtlCol="0">
            <a:spAutoFit/>
          </a:bodyPr>
          <a:lstStyle/>
          <a:p>
            <a:pPr algn="ctr"/>
            <a:r>
              <a:rPr lang="it-IT" sz="2200" b="1" dirty="0">
                <a:solidFill>
                  <a:schemeClr val="bg1"/>
                </a:solidFill>
              </a:rPr>
              <a:t>Medulla</a:t>
            </a:r>
          </a:p>
        </p:txBody>
      </p:sp>
      <p:cxnSp>
        <p:nvCxnSpPr>
          <p:cNvPr id="13" name="Straight Arrow Connector 12">
            <a:extLst>
              <a:ext uri="{FF2B5EF4-FFF2-40B4-BE49-F238E27FC236}">
                <a16:creationId xmlns:a16="http://schemas.microsoft.com/office/drawing/2014/main" id="{5C518C13-2CA3-4717-2F3F-87C60828307A}"/>
              </a:ext>
            </a:extLst>
          </p:cNvPr>
          <p:cNvCxnSpPr>
            <a:cxnSpLocks/>
          </p:cNvCxnSpPr>
          <p:nvPr/>
        </p:nvCxnSpPr>
        <p:spPr>
          <a:xfrm flipH="1" flipV="1">
            <a:off x="9200644" y="3298071"/>
            <a:ext cx="557700" cy="422661"/>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5664478-D44B-C40C-5819-7408BC4E4BBE}"/>
              </a:ext>
            </a:extLst>
          </p:cNvPr>
          <p:cNvSpPr txBox="1"/>
          <p:nvPr/>
        </p:nvSpPr>
        <p:spPr>
          <a:xfrm>
            <a:off x="4453864" y="4145432"/>
            <a:ext cx="1269586" cy="430887"/>
          </a:xfrm>
          <a:prstGeom prst="rect">
            <a:avLst/>
          </a:prstGeom>
          <a:noFill/>
        </p:spPr>
        <p:txBody>
          <a:bodyPr wrap="square" rtlCol="0">
            <a:spAutoFit/>
          </a:bodyPr>
          <a:lstStyle/>
          <a:p>
            <a:pPr algn="ctr"/>
            <a:r>
              <a:rPr lang="it-IT" sz="2200" b="1" dirty="0">
                <a:solidFill>
                  <a:schemeClr val="bg1"/>
                </a:solidFill>
              </a:rPr>
              <a:t>Cortex</a:t>
            </a:r>
          </a:p>
        </p:txBody>
      </p:sp>
      <p:cxnSp>
        <p:nvCxnSpPr>
          <p:cNvPr id="16" name="Straight Arrow Connector 15">
            <a:extLst>
              <a:ext uri="{FF2B5EF4-FFF2-40B4-BE49-F238E27FC236}">
                <a16:creationId xmlns:a16="http://schemas.microsoft.com/office/drawing/2014/main" id="{45B1D0D8-1028-4848-B473-4F3E285280B4}"/>
              </a:ext>
            </a:extLst>
          </p:cNvPr>
          <p:cNvCxnSpPr>
            <a:cxnSpLocks/>
          </p:cNvCxnSpPr>
          <p:nvPr/>
        </p:nvCxnSpPr>
        <p:spPr>
          <a:xfrm flipH="1" flipV="1">
            <a:off x="4151597" y="3984896"/>
            <a:ext cx="524751" cy="312920"/>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142662C0-01A3-87A9-DB75-4F87140302AD}"/>
              </a:ext>
            </a:extLst>
          </p:cNvPr>
          <p:cNvSpPr/>
          <p:nvPr/>
        </p:nvSpPr>
        <p:spPr>
          <a:xfrm>
            <a:off x="3359643" y="2037885"/>
            <a:ext cx="2204742" cy="6405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946DF98-A174-FADB-4F09-863CE51CCD3C}"/>
              </a:ext>
            </a:extLst>
          </p:cNvPr>
          <p:cNvSpPr txBox="1"/>
          <p:nvPr/>
        </p:nvSpPr>
        <p:spPr>
          <a:xfrm>
            <a:off x="3607066" y="2155120"/>
            <a:ext cx="1709895" cy="430887"/>
          </a:xfrm>
          <a:prstGeom prst="rect">
            <a:avLst/>
          </a:prstGeom>
          <a:noFill/>
        </p:spPr>
        <p:txBody>
          <a:bodyPr wrap="square" rtlCol="0">
            <a:spAutoFit/>
          </a:bodyPr>
          <a:lstStyle/>
          <a:p>
            <a:pPr algn="ctr"/>
            <a:r>
              <a:rPr lang="it-IT" sz="2200" b="1" dirty="0">
                <a:solidFill>
                  <a:schemeClr val="bg1"/>
                </a:solidFill>
              </a:rPr>
              <a:t>Hair Model</a:t>
            </a:r>
          </a:p>
        </p:txBody>
      </p:sp>
      <p:sp>
        <p:nvSpPr>
          <p:cNvPr id="38" name="Rectangle 37">
            <a:extLst>
              <a:ext uri="{FF2B5EF4-FFF2-40B4-BE49-F238E27FC236}">
                <a16:creationId xmlns:a16="http://schemas.microsoft.com/office/drawing/2014/main" id="{C48CDBD2-2A40-CFDB-9754-1C92E62AAF2C}"/>
              </a:ext>
            </a:extLst>
          </p:cNvPr>
          <p:cNvSpPr/>
          <p:nvPr/>
        </p:nvSpPr>
        <p:spPr>
          <a:xfrm>
            <a:off x="8610599" y="2037885"/>
            <a:ext cx="2185431" cy="6405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5BC124A2-FE69-36BF-F7CD-5647BFE6AD45}"/>
              </a:ext>
            </a:extLst>
          </p:cNvPr>
          <p:cNvSpPr txBox="1"/>
          <p:nvPr/>
        </p:nvSpPr>
        <p:spPr>
          <a:xfrm>
            <a:off x="8853689" y="2155120"/>
            <a:ext cx="1694918" cy="430887"/>
          </a:xfrm>
          <a:prstGeom prst="rect">
            <a:avLst/>
          </a:prstGeom>
          <a:noFill/>
        </p:spPr>
        <p:txBody>
          <a:bodyPr wrap="square" rtlCol="0">
            <a:spAutoFit/>
          </a:bodyPr>
          <a:lstStyle/>
          <a:p>
            <a:pPr algn="ctr"/>
            <a:r>
              <a:rPr lang="it-IT" sz="2200" b="1" dirty="0">
                <a:solidFill>
                  <a:schemeClr val="bg1"/>
                </a:solidFill>
              </a:rPr>
              <a:t>Fur Model</a:t>
            </a:r>
          </a:p>
        </p:txBody>
      </p:sp>
    </p:spTree>
    <p:extLst>
      <p:ext uri="{BB962C8B-B14F-4D97-AF65-F5344CB8AC3E}">
        <p14:creationId xmlns:p14="http://schemas.microsoft.com/office/powerpoint/2010/main" val="181934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4EDF382-51EA-BBF6-B10C-B842E8C022FB}"/>
              </a:ext>
            </a:extLst>
          </p:cNvPr>
          <p:cNvPicPr>
            <a:picLocks noChangeAspect="1"/>
          </p:cNvPicPr>
          <p:nvPr/>
        </p:nvPicPr>
        <p:blipFill>
          <a:blip r:embed="rId3"/>
          <a:srcRect l="69749" t="5435" r="3370"/>
          <a:stretch/>
        </p:blipFill>
        <p:spPr>
          <a:xfrm>
            <a:off x="7975577" y="2828251"/>
            <a:ext cx="2558241" cy="3144192"/>
          </a:xfrm>
          <a:prstGeom prst="rect">
            <a:avLst/>
          </a:prstGeom>
        </p:spPr>
      </p:pic>
      <p:pic>
        <p:nvPicPr>
          <p:cNvPr id="16" name="Picture 15">
            <a:extLst>
              <a:ext uri="{FF2B5EF4-FFF2-40B4-BE49-F238E27FC236}">
                <a16:creationId xmlns:a16="http://schemas.microsoft.com/office/drawing/2014/main" id="{7A83B51C-7AEA-FEE7-8A8E-BFB106DD0C51}"/>
              </a:ext>
            </a:extLst>
          </p:cNvPr>
          <p:cNvPicPr>
            <a:picLocks noChangeAspect="1"/>
          </p:cNvPicPr>
          <p:nvPr/>
        </p:nvPicPr>
        <p:blipFill>
          <a:blip r:embed="rId3"/>
          <a:srcRect l="43595" t="2934" r="33211"/>
          <a:stretch/>
        </p:blipFill>
        <p:spPr>
          <a:xfrm>
            <a:off x="5538323" y="2735109"/>
            <a:ext cx="2261820" cy="3306938"/>
          </a:xfrm>
          <a:prstGeom prst="rect">
            <a:avLst/>
          </a:prstGeom>
        </p:spPr>
      </p:pic>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17</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Fiber Scattering – Medulla Motivation</a:t>
            </a:r>
          </a:p>
        </p:txBody>
      </p:sp>
      <p:pic>
        <p:nvPicPr>
          <p:cNvPr id="2" name="Picture 1">
            <a:extLst>
              <a:ext uri="{FF2B5EF4-FFF2-40B4-BE49-F238E27FC236}">
                <a16:creationId xmlns:a16="http://schemas.microsoft.com/office/drawing/2014/main" id="{6C2F2C03-047F-026F-B0D0-FD68CF8E8676}"/>
              </a:ext>
            </a:extLst>
          </p:cNvPr>
          <p:cNvPicPr>
            <a:picLocks noChangeAspect="1"/>
          </p:cNvPicPr>
          <p:nvPr/>
        </p:nvPicPr>
        <p:blipFill>
          <a:blip r:embed="rId3"/>
          <a:srcRect t="4125" r="73606"/>
          <a:stretch/>
        </p:blipFill>
        <p:spPr>
          <a:xfrm>
            <a:off x="1277037" y="2824772"/>
            <a:ext cx="2511982" cy="3187759"/>
          </a:xfrm>
          <a:prstGeom prst="rect">
            <a:avLst/>
          </a:prstGeom>
        </p:spPr>
      </p:pic>
      <p:sp>
        <p:nvSpPr>
          <p:cNvPr id="3" name="TextBox 2">
            <a:extLst>
              <a:ext uri="{FF2B5EF4-FFF2-40B4-BE49-F238E27FC236}">
                <a16:creationId xmlns:a16="http://schemas.microsoft.com/office/drawing/2014/main" id="{54D095E3-9495-7005-A877-B85ABAFEDC58}"/>
              </a:ext>
            </a:extLst>
          </p:cNvPr>
          <p:cNvSpPr txBox="1"/>
          <p:nvPr/>
        </p:nvSpPr>
        <p:spPr>
          <a:xfrm>
            <a:off x="1969673" y="6082621"/>
            <a:ext cx="8252653" cy="430887"/>
          </a:xfrm>
          <a:prstGeom prst="rect">
            <a:avLst/>
          </a:prstGeom>
          <a:noFill/>
        </p:spPr>
        <p:txBody>
          <a:bodyPr wrap="square" rtlCol="0">
            <a:spAutoFit/>
          </a:bodyPr>
          <a:lstStyle/>
          <a:p>
            <a:pPr algn="ctr"/>
            <a:r>
              <a:rPr lang="en-US" sz="2200" dirty="0"/>
              <a:t>Multi-scale measurements of a Kingfisher (</a:t>
            </a:r>
            <a:r>
              <a:rPr lang="en-US" sz="2200" dirty="0" err="1"/>
              <a:t>Alcedo</a:t>
            </a:r>
            <a:r>
              <a:rPr lang="en-US" sz="2200" dirty="0"/>
              <a:t> </a:t>
            </a:r>
            <a:r>
              <a:rPr lang="en-US" sz="2200" dirty="0" err="1"/>
              <a:t>atthis</a:t>
            </a:r>
            <a:r>
              <a:rPr lang="en-US" sz="2200" dirty="0"/>
              <a:t>) [STLW11] </a:t>
            </a:r>
            <a:endParaRPr lang="it-IT" sz="2200" dirty="0"/>
          </a:p>
        </p:txBody>
      </p:sp>
      <p:sp>
        <p:nvSpPr>
          <p:cNvPr id="9" name="TextBox 8">
            <a:extLst>
              <a:ext uri="{FF2B5EF4-FFF2-40B4-BE49-F238E27FC236}">
                <a16:creationId xmlns:a16="http://schemas.microsoft.com/office/drawing/2014/main" id="{BF366BB5-0159-C5C1-9D3A-116B17B86F62}"/>
              </a:ext>
            </a:extLst>
          </p:cNvPr>
          <p:cNvSpPr txBox="1"/>
          <p:nvPr/>
        </p:nvSpPr>
        <p:spPr>
          <a:xfrm>
            <a:off x="587375" y="1289729"/>
            <a:ext cx="10669734" cy="954107"/>
          </a:xfrm>
          <a:prstGeom prst="rect">
            <a:avLst/>
          </a:prstGeom>
          <a:noFill/>
        </p:spPr>
        <p:txBody>
          <a:bodyPr wrap="square" rtlCol="0">
            <a:spAutoFit/>
          </a:bodyPr>
          <a:lstStyle/>
          <a:p>
            <a:r>
              <a:rPr lang="it-IT" sz="2800" dirty="0"/>
              <a:t>Key observations: presence of a medulla with an internal </a:t>
            </a:r>
            <a:r>
              <a:rPr lang="it-IT" sz="2800" b="1" dirty="0"/>
              <a:t>spongy structure </a:t>
            </a:r>
            <a:r>
              <a:rPr lang="it-IT" sz="2800" dirty="0"/>
              <a:t>and </a:t>
            </a:r>
            <a:r>
              <a:rPr lang="it-IT" sz="2800" b="1" dirty="0"/>
              <a:t>elliptical</a:t>
            </a:r>
            <a:r>
              <a:rPr lang="it-IT" sz="2800" dirty="0"/>
              <a:t> cross section shape</a:t>
            </a:r>
            <a:endParaRPr lang="it-IT" sz="2800" b="1" dirty="0"/>
          </a:p>
        </p:txBody>
      </p:sp>
      <p:sp>
        <p:nvSpPr>
          <p:cNvPr id="5" name="Oval 4">
            <a:extLst>
              <a:ext uri="{FF2B5EF4-FFF2-40B4-BE49-F238E27FC236}">
                <a16:creationId xmlns:a16="http://schemas.microsoft.com/office/drawing/2014/main" id="{346DE4DA-9E14-5086-3636-5F178FC295E9}"/>
              </a:ext>
            </a:extLst>
          </p:cNvPr>
          <p:cNvSpPr/>
          <p:nvPr/>
        </p:nvSpPr>
        <p:spPr>
          <a:xfrm rot="1872717">
            <a:off x="6271266" y="2699737"/>
            <a:ext cx="850381" cy="353324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F76A676-F1A2-BB3E-C78C-61BA9B70D6EC}"/>
              </a:ext>
            </a:extLst>
          </p:cNvPr>
          <p:cNvSpPr/>
          <p:nvPr/>
        </p:nvSpPr>
        <p:spPr>
          <a:xfrm>
            <a:off x="8077576" y="5479842"/>
            <a:ext cx="662520" cy="4154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A570E23-0A69-2A88-FFBB-A112A60426C2}"/>
              </a:ext>
            </a:extLst>
          </p:cNvPr>
          <p:cNvSpPr txBox="1"/>
          <p:nvPr/>
        </p:nvSpPr>
        <p:spPr>
          <a:xfrm>
            <a:off x="1337435" y="2356676"/>
            <a:ext cx="2391186" cy="477054"/>
          </a:xfrm>
          <a:prstGeom prst="rect">
            <a:avLst/>
          </a:prstGeom>
          <a:noFill/>
        </p:spPr>
        <p:txBody>
          <a:bodyPr wrap="square" rtlCol="0">
            <a:spAutoFit/>
          </a:bodyPr>
          <a:lstStyle/>
          <a:p>
            <a:pPr algn="ctr"/>
            <a:r>
              <a:rPr lang="en-US" sz="2500" dirty="0"/>
              <a:t>Bird</a:t>
            </a:r>
          </a:p>
        </p:txBody>
      </p:sp>
      <p:sp>
        <p:nvSpPr>
          <p:cNvPr id="8" name="TextBox 7">
            <a:extLst>
              <a:ext uri="{FF2B5EF4-FFF2-40B4-BE49-F238E27FC236}">
                <a16:creationId xmlns:a16="http://schemas.microsoft.com/office/drawing/2014/main" id="{E4177946-77CE-3997-E6EB-5EBC2908D5C2}"/>
              </a:ext>
            </a:extLst>
          </p:cNvPr>
          <p:cNvSpPr txBox="1"/>
          <p:nvPr/>
        </p:nvSpPr>
        <p:spPr>
          <a:xfrm>
            <a:off x="4024852" y="2354949"/>
            <a:ext cx="1392484" cy="477054"/>
          </a:xfrm>
          <a:prstGeom prst="rect">
            <a:avLst/>
          </a:prstGeom>
          <a:noFill/>
        </p:spPr>
        <p:txBody>
          <a:bodyPr wrap="square" rtlCol="0">
            <a:spAutoFit/>
          </a:bodyPr>
          <a:lstStyle/>
          <a:p>
            <a:pPr algn="ctr"/>
            <a:r>
              <a:rPr lang="en-US" sz="2500" dirty="0"/>
              <a:t>Feather</a:t>
            </a:r>
          </a:p>
        </p:txBody>
      </p:sp>
      <p:sp>
        <p:nvSpPr>
          <p:cNvPr id="10" name="TextBox 9">
            <a:extLst>
              <a:ext uri="{FF2B5EF4-FFF2-40B4-BE49-F238E27FC236}">
                <a16:creationId xmlns:a16="http://schemas.microsoft.com/office/drawing/2014/main" id="{735BEACB-87E4-FF6D-6C13-9EDE6F5CF116}"/>
              </a:ext>
            </a:extLst>
          </p:cNvPr>
          <p:cNvSpPr txBox="1"/>
          <p:nvPr/>
        </p:nvSpPr>
        <p:spPr>
          <a:xfrm>
            <a:off x="5877591" y="2351256"/>
            <a:ext cx="1392484" cy="477054"/>
          </a:xfrm>
          <a:prstGeom prst="rect">
            <a:avLst/>
          </a:prstGeom>
          <a:noFill/>
        </p:spPr>
        <p:txBody>
          <a:bodyPr wrap="square" rtlCol="0">
            <a:spAutoFit/>
          </a:bodyPr>
          <a:lstStyle/>
          <a:p>
            <a:pPr algn="ctr"/>
            <a:r>
              <a:rPr lang="en-US" sz="2500" dirty="0"/>
              <a:t>Barb</a:t>
            </a:r>
          </a:p>
        </p:txBody>
      </p:sp>
      <p:sp>
        <p:nvSpPr>
          <p:cNvPr id="11" name="TextBox 10">
            <a:extLst>
              <a:ext uri="{FF2B5EF4-FFF2-40B4-BE49-F238E27FC236}">
                <a16:creationId xmlns:a16="http://schemas.microsoft.com/office/drawing/2014/main" id="{20212427-909C-A301-CE94-50B041883F0F}"/>
              </a:ext>
            </a:extLst>
          </p:cNvPr>
          <p:cNvSpPr txBox="1"/>
          <p:nvPr/>
        </p:nvSpPr>
        <p:spPr>
          <a:xfrm>
            <a:off x="8364749" y="2347718"/>
            <a:ext cx="2006623" cy="477054"/>
          </a:xfrm>
          <a:prstGeom prst="rect">
            <a:avLst/>
          </a:prstGeom>
          <a:noFill/>
        </p:spPr>
        <p:txBody>
          <a:bodyPr wrap="square" rtlCol="0">
            <a:spAutoFit/>
          </a:bodyPr>
          <a:lstStyle/>
          <a:p>
            <a:pPr algn="ctr"/>
            <a:r>
              <a:rPr lang="en-US" sz="2500" dirty="0"/>
              <a:t>Barb (inside)</a:t>
            </a:r>
          </a:p>
        </p:txBody>
      </p:sp>
      <p:pic>
        <p:nvPicPr>
          <p:cNvPr id="15" name="Picture 14">
            <a:extLst>
              <a:ext uri="{FF2B5EF4-FFF2-40B4-BE49-F238E27FC236}">
                <a16:creationId xmlns:a16="http://schemas.microsoft.com/office/drawing/2014/main" id="{A9FB0217-D6EE-2C6F-7322-B13308BAA5B3}"/>
              </a:ext>
            </a:extLst>
          </p:cNvPr>
          <p:cNvPicPr>
            <a:picLocks noChangeAspect="1"/>
          </p:cNvPicPr>
          <p:nvPr/>
        </p:nvPicPr>
        <p:blipFill>
          <a:blip r:embed="rId3"/>
          <a:srcRect l="28237" t="5102" r="57131"/>
          <a:stretch/>
        </p:blipFill>
        <p:spPr>
          <a:xfrm>
            <a:off x="4024852" y="2851749"/>
            <a:ext cx="1392484" cy="3155252"/>
          </a:xfrm>
          <a:prstGeom prst="rect">
            <a:avLst/>
          </a:prstGeom>
        </p:spPr>
      </p:pic>
    </p:spTree>
    <p:extLst>
      <p:ext uri="{BB962C8B-B14F-4D97-AF65-F5344CB8AC3E}">
        <p14:creationId xmlns:p14="http://schemas.microsoft.com/office/powerpoint/2010/main" val="8134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5" grpId="0" animBg="1"/>
      <p:bldP spid="6" grpId="0" animBg="1"/>
      <p:bldP spid="7" grpId="0"/>
      <p:bldP spid="8"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8A137-9B36-53A2-EB2B-7572C3571C45}"/>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2FF19AF7-06F6-A7B8-AEFF-668F9BF8815A}"/>
              </a:ext>
            </a:extLst>
          </p:cNvPr>
          <p:cNvPicPr>
            <a:picLocks noChangeAspect="1"/>
          </p:cNvPicPr>
          <p:nvPr/>
        </p:nvPicPr>
        <p:blipFill>
          <a:blip r:embed="rId3"/>
          <a:srcRect l="69749" t="5435" r="3370"/>
          <a:stretch/>
        </p:blipFill>
        <p:spPr>
          <a:xfrm>
            <a:off x="7975577" y="2828251"/>
            <a:ext cx="2558241" cy="3144192"/>
          </a:xfrm>
          <a:prstGeom prst="rect">
            <a:avLst/>
          </a:prstGeom>
        </p:spPr>
      </p:pic>
      <p:pic>
        <p:nvPicPr>
          <p:cNvPr id="16" name="Picture 15">
            <a:extLst>
              <a:ext uri="{FF2B5EF4-FFF2-40B4-BE49-F238E27FC236}">
                <a16:creationId xmlns:a16="http://schemas.microsoft.com/office/drawing/2014/main" id="{E01396FD-76EE-C298-1014-D1D54D6A7B3B}"/>
              </a:ext>
            </a:extLst>
          </p:cNvPr>
          <p:cNvPicPr>
            <a:picLocks noChangeAspect="1"/>
          </p:cNvPicPr>
          <p:nvPr/>
        </p:nvPicPr>
        <p:blipFill>
          <a:blip r:embed="rId3"/>
          <a:srcRect l="43595" t="2934" r="33211"/>
          <a:stretch/>
        </p:blipFill>
        <p:spPr>
          <a:xfrm>
            <a:off x="5538323" y="2735109"/>
            <a:ext cx="2261820" cy="3306938"/>
          </a:xfrm>
          <a:prstGeom prst="rect">
            <a:avLst/>
          </a:prstGeom>
        </p:spPr>
      </p:pic>
      <p:sp>
        <p:nvSpPr>
          <p:cNvPr id="14" name="Slide Number Placeholder 13">
            <a:extLst>
              <a:ext uri="{FF2B5EF4-FFF2-40B4-BE49-F238E27FC236}">
                <a16:creationId xmlns:a16="http://schemas.microsoft.com/office/drawing/2014/main" id="{31E780EA-6313-CAD0-0955-149976671A8F}"/>
              </a:ext>
            </a:extLst>
          </p:cNvPr>
          <p:cNvSpPr>
            <a:spLocks noGrp="1"/>
          </p:cNvSpPr>
          <p:nvPr>
            <p:ph type="sldNum" sz="quarter" idx="12"/>
          </p:nvPr>
        </p:nvSpPr>
        <p:spPr/>
        <p:txBody>
          <a:bodyPr/>
          <a:lstStyle/>
          <a:p>
            <a:fld id="{4CF25C10-F8B2-4F64-9F86-73237AEF6D52}" type="slidenum">
              <a:rPr lang="it-IT" smtClean="0"/>
              <a:t>18</a:t>
            </a:fld>
            <a:endParaRPr lang="it-IT"/>
          </a:p>
        </p:txBody>
      </p:sp>
      <p:sp>
        <p:nvSpPr>
          <p:cNvPr id="4" name="Title 3">
            <a:extLst>
              <a:ext uri="{FF2B5EF4-FFF2-40B4-BE49-F238E27FC236}">
                <a16:creationId xmlns:a16="http://schemas.microsoft.com/office/drawing/2014/main" id="{0ECAAE27-3845-BF8D-969F-B87F0680EB6B}"/>
              </a:ext>
            </a:extLst>
          </p:cNvPr>
          <p:cNvSpPr>
            <a:spLocks noGrp="1"/>
          </p:cNvSpPr>
          <p:nvPr>
            <p:ph type="title" idx="4294967295"/>
          </p:nvPr>
        </p:nvSpPr>
        <p:spPr>
          <a:xfrm>
            <a:off x="0" y="0"/>
            <a:ext cx="12192000" cy="1016000"/>
          </a:xfrm>
        </p:spPr>
        <p:txBody>
          <a:bodyPr/>
          <a:lstStyle/>
          <a:p>
            <a:r>
              <a:rPr lang="it-IT" dirty="0"/>
              <a:t>    Fiber Scattering – Medulla Motivation</a:t>
            </a:r>
          </a:p>
        </p:txBody>
      </p:sp>
      <p:pic>
        <p:nvPicPr>
          <p:cNvPr id="2" name="Picture 1">
            <a:extLst>
              <a:ext uri="{FF2B5EF4-FFF2-40B4-BE49-F238E27FC236}">
                <a16:creationId xmlns:a16="http://schemas.microsoft.com/office/drawing/2014/main" id="{F529EF65-1ED6-838E-360A-3EE05F09CA05}"/>
              </a:ext>
            </a:extLst>
          </p:cNvPr>
          <p:cNvPicPr>
            <a:picLocks noChangeAspect="1"/>
          </p:cNvPicPr>
          <p:nvPr/>
        </p:nvPicPr>
        <p:blipFill>
          <a:blip r:embed="rId3"/>
          <a:srcRect t="4125" r="73606"/>
          <a:stretch/>
        </p:blipFill>
        <p:spPr>
          <a:xfrm>
            <a:off x="1277037" y="2824772"/>
            <a:ext cx="2511982" cy="3187759"/>
          </a:xfrm>
          <a:prstGeom prst="rect">
            <a:avLst/>
          </a:prstGeom>
        </p:spPr>
      </p:pic>
      <p:sp>
        <p:nvSpPr>
          <p:cNvPr id="3" name="TextBox 2">
            <a:extLst>
              <a:ext uri="{FF2B5EF4-FFF2-40B4-BE49-F238E27FC236}">
                <a16:creationId xmlns:a16="http://schemas.microsoft.com/office/drawing/2014/main" id="{54C41C4A-B2B5-0346-001F-17805B9DBA57}"/>
              </a:ext>
            </a:extLst>
          </p:cNvPr>
          <p:cNvSpPr txBox="1"/>
          <p:nvPr/>
        </p:nvSpPr>
        <p:spPr>
          <a:xfrm>
            <a:off x="1969673" y="6082621"/>
            <a:ext cx="8252653" cy="430887"/>
          </a:xfrm>
          <a:prstGeom prst="rect">
            <a:avLst/>
          </a:prstGeom>
          <a:noFill/>
        </p:spPr>
        <p:txBody>
          <a:bodyPr wrap="square" rtlCol="0">
            <a:spAutoFit/>
          </a:bodyPr>
          <a:lstStyle/>
          <a:p>
            <a:pPr algn="ctr"/>
            <a:r>
              <a:rPr lang="en-US" sz="2200" dirty="0"/>
              <a:t>Multi-scale measurements of a Kingfisher (</a:t>
            </a:r>
            <a:r>
              <a:rPr lang="en-US" sz="2200" dirty="0" err="1"/>
              <a:t>Alcedo</a:t>
            </a:r>
            <a:r>
              <a:rPr lang="en-US" sz="2200" dirty="0"/>
              <a:t> </a:t>
            </a:r>
            <a:r>
              <a:rPr lang="en-US" sz="2200" dirty="0" err="1"/>
              <a:t>atthis</a:t>
            </a:r>
            <a:r>
              <a:rPr lang="en-US" sz="2200" dirty="0"/>
              <a:t>) [STLW11] </a:t>
            </a:r>
            <a:endParaRPr lang="it-IT" sz="2200" dirty="0"/>
          </a:p>
        </p:txBody>
      </p:sp>
      <p:sp>
        <p:nvSpPr>
          <p:cNvPr id="7" name="TextBox 6">
            <a:extLst>
              <a:ext uri="{FF2B5EF4-FFF2-40B4-BE49-F238E27FC236}">
                <a16:creationId xmlns:a16="http://schemas.microsoft.com/office/drawing/2014/main" id="{AFB41C61-C6AC-9905-4F39-4FF1B1DDBE8B}"/>
              </a:ext>
            </a:extLst>
          </p:cNvPr>
          <p:cNvSpPr txBox="1"/>
          <p:nvPr/>
        </p:nvSpPr>
        <p:spPr>
          <a:xfrm>
            <a:off x="1337435" y="2356676"/>
            <a:ext cx="2391186" cy="477054"/>
          </a:xfrm>
          <a:prstGeom prst="rect">
            <a:avLst/>
          </a:prstGeom>
          <a:noFill/>
        </p:spPr>
        <p:txBody>
          <a:bodyPr wrap="square" rtlCol="0">
            <a:spAutoFit/>
          </a:bodyPr>
          <a:lstStyle/>
          <a:p>
            <a:pPr algn="ctr"/>
            <a:r>
              <a:rPr lang="en-US" sz="2500" dirty="0"/>
              <a:t>Bird</a:t>
            </a:r>
          </a:p>
        </p:txBody>
      </p:sp>
      <p:sp>
        <p:nvSpPr>
          <p:cNvPr id="8" name="TextBox 7">
            <a:extLst>
              <a:ext uri="{FF2B5EF4-FFF2-40B4-BE49-F238E27FC236}">
                <a16:creationId xmlns:a16="http://schemas.microsoft.com/office/drawing/2014/main" id="{BD027C7A-841E-9415-6950-BA9216149E0A}"/>
              </a:ext>
            </a:extLst>
          </p:cNvPr>
          <p:cNvSpPr txBox="1"/>
          <p:nvPr/>
        </p:nvSpPr>
        <p:spPr>
          <a:xfrm>
            <a:off x="4024852" y="2354949"/>
            <a:ext cx="1392484" cy="477054"/>
          </a:xfrm>
          <a:prstGeom prst="rect">
            <a:avLst/>
          </a:prstGeom>
          <a:noFill/>
        </p:spPr>
        <p:txBody>
          <a:bodyPr wrap="square" rtlCol="0">
            <a:spAutoFit/>
          </a:bodyPr>
          <a:lstStyle/>
          <a:p>
            <a:pPr algn="ctr"/>
            <a:r>
              <a:rPr lang="en-US" sz="2500" dirty="0"/>
              <a:t>Feather</a:t>
            </a:r>
          </a:p>
        </p:txBody>
      </p:sp>
      <p:sp>
        <p:nvSpPr>
          <p:cNvPr id="10" name="TextBox 9">
            <a:extLst>
              <a:ext uri="{FF2B5EF4-FFF2-40B4-BE49-F238E27FC236}">
                <a16:creationId xmlns:a16="http://schemas.microsoft.com/office/drawing/2014/main" id="{616D19EC-7998-1587-CAAD-2E8682B949B4}"/>
              </a:ext>
            </a:extLst>
          </p:cNvPr>
          <p:cNvSpPr txBox="1"/>
          <p:nvPr/>
        </p:nvSpPr>
        <p:spPr>
          <a:xfrm>
            <a:off x="5877591" y="2351256"/>
            <a:ext cx="1392484" cy="477054"/>
          </a:xfrm>
          <a:prstGeom prst="rect">
            <a:avLst/>
          </a:prstGeom>
          <a:noFill/>
        </p:spPr>
        <p:txBody>
          <a:bodyPr wrap="square" rtlCol="0">
            <a:spAutoFit/>
          </a:bodyPr>
          <a:lstStyle/>
          <a:p>
            <a:pPr algn="ctr"/>
            <a:r>
              <a:rPr lang="en-US" sz="2500" dirty="0"/>
              <a:t>Barb</a:t>
            </a:r>
          </a:p>
        </p:txBody>
      </p:sp>
      <p:sp>
        <p:nvSpPr>
          <p:cNvPr id="11" name="TextBox 10">
            <a:extLst>
              <a:ext uri="{FF2B5EF4-FFF2-40B4-BE49-F238E27FC236}">
                <a16:creationId xmlns:a16="http://schemas.microsoft.com/office/drawing/2014/main" id="{722E91EF-9FBB-1983-ACCE-68B90634D906}"/>
              </a:ext>
            </a:extLst>
          </p:cNvPr>
          <p:cNvSpPr txBox="1"/>
          <p:nvPr/>
        </p:nvSpPr>
        <p:spPr>
          <a:xfrm>
            <a:off x="8364749" y="2347718"/>
            <a:ext cx="2006623" cy="477054"/>
          </a:xfrm>
          <a:prstGeom prst="rect">
            <a:avLst/>
          </a:prstGeom>
          <a:noFill/>
        </p:spPr>
        <p:txBody>
          <a:bodyPr wrap="square" rtlCol="0">
            <a:spAutoFit/>
          </a:bodyPr>
          <a:lstStyle/>
          <a:p>
            <a:pPr algn="ctr"/>
            <a:r>
              <a:rPr lang="en-US" sz="2500" dirty="0"/>
              <a:t>Barb (inside)</a:t>
            </a:r>
          </a:p>
        </p:txBody>
      </p:sp>
      <p:pic>
        <p:nvPicPr>
          <p:cNvPr id="15" name="Picture 14">
            <a:extLst>
              <a:ext uri="{FF2B5EF4-FFF2-40B4-BE49-F238E27FC236}">
                <a16:creationId xmlns:a16="http://schemas.microsoft.com/office/drawing/2014/main" id="{58C375E1-74BC-DBC0-D137-718358F0CA9C}"/>
              </a:ext>
            </a:extLst>
          </p:cNvPr>
          <p:cNvPicPr>
            <a:picLocks noChangeAspect="1"/>
          </p:cNvPicPr>
          <p:nvPr/>
        </p:nvPicPr>
        <p:blipFill>
          <a:blip r:embed="rId3"/>
          <a:srcRect l="28237" t="5102" r="57131"/>
          <a:stretch/>
        </p:blipFill>
        <p:spPr>
          <a:xfrm>
            <a:off x="4024852" y="2851749"/>
            <a:ext cx="1392484" cy="3155252"/>
          </a:xfrm>
          <a:prstGeom prst="rect">
            <a:avLst/>
          </a:prstGeom>
        </p:spPr>
      </p:pic>
      <p:sp>
        <p:nvSpPr>
          <p:cNvPr id="12" name="TextBox 11">
            <a:extLst>
              <a:ext uri="{FF2B5EF4-FFF2-40B4-BE49-F238E27FC236}">
                <a16:creationId xmlns:a16="http://schemas.microsoft.com/office/drawing/2014/main" id="{4A5393B5-4C67-0C6B-AAB9-FBA95E5CA719}"/>
              </a:ext>
            </a:extLst>
          </p:cNvPr>
          <p:cNvSpPr txBox="1"/>
          <p:nvPr/>
        </p:nvSpPr>
        <p:spPr>
          <a:xfrm>
            <a:off x="587375" y="1289729"/>
            <a:ext cx="10669734" cy="954107"/>
          </a:xfrm>
          <a:prstGeom prst="rect">
            <a:avLst/>
          </a:prstGeom>
          <a:noFill/>
        </p:spPr>
        <p:txBody>
          <a:bodyPr wrap="square" rtlCol="0">
            <a:spAutoFit/>
          </a:bodyPr>
          <a:lstStyle/>
          <a:p>
            <a:r>
              <a:rPr lang="it-IT" sz="2800" dirty="0"/>
              <a:t>Key insight: spongy structures produces non-iridescent coloration dominated by </a:t>
            </a:r>
            <a:r>
              <a:rPr lang="it-IT" sz="2800" b="1" dirty="0"/>
              <a:t>back-reflectance</a:t>
            </a:r>
            <a:r>
              <a:rPr lang="it-IT" sz="2800" dirty="0"/>
              <a:t> [NLS∗10]</a:t>
            </a:r>
          </a:p>
        </p:txBody>
      </p:sp>
    </p:spTree>
    <p:extLst>
      <p:ext uri="{BB962C8B-B14F-4D97-AF65-F5344CB8AC3E}">
        <p14:creationId xmlns:p14="http://schemas.microsoft.com/office/powerpoint/2010/main" val="4049479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19</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6335"/>
            <a:ext cx="12192000" cy="1016000"/>
          </a:xfrm>
        </p:spPr>
        <p:txBody>
          <a:bodyPr/>
          <a:lstStyle/>
          <a:p>
            <a:r>
              <a:rPr lang="it-IT" dirty="0"/>
              <a:t>    Coloration Mechanisms</a:t>
            </a:r>
          </a:p>
        </p:txBody>
      </p:sp>
      <p:sp>
        <p:nvSpPr>
          <p:cNvPr id="8" name="TextBox 7">
            <a:extLst>
              <a:ext uri="{FF2B5EF4-FFF2-40B4-BE49-F238E27FC236}">
                <a16:creationId xmlns:a16="http://schemas.microsoft.com/office/drawing/2014/main" id="{E650BD1E-ED28-BE95-37A6-25BE9409D5DC}"/>
              </a:ext>
            </a:extLst>
          </p:cNvPr>
          <p:cNvSpPr txBox="1"/>
          <p:nvPr/>
        </p:nvSpPr>
        <p:spPr>
          <a:xfrm>
            <a:off x="792566" y="2801261"/>
            <a:ext cx="4141693" cy="477054"/>
          </a:xfrm>
          <a:prstGeom prst="rect">
            <a:avLst/>
          </a:prstGeom>
          <a:noFill/>
        </p:spPr>
        <p:txBody>
          <a:bodyPr wrap="square" rtlCol="0">
            <a:spAutoFit/>
          </a:bodyPr>
          <a:lstStyle/>
          <a:p>
            <a:pPr algn="ctr"/>
            <a:r>
              <a:rPr lang="en-US" sz="2500" b="1" dirty="0"/>
              <a:t>Pigmentation</a:t>
            </a:r>
          </a:p>
        </p:txBody>
      </p:sp>
      <p:sp>
        <p:nvSpPr>
          <p:cNvPr id="30" name="TextBox 29">
            <a:extLst>
              <a:ext uri="{FF2B5EF4-FFF2-40B4-BE49-F238E27FC236}">
                <a16:creationId xmlns:a16="http://schemas.microsoft.com/office/drawing/2014/main" id="{634F99D3-9BCE-2CAB-55B3-38B914E6D6A4}"/>
              </a:ext>
            </a:extLst>
          </p:cNvPr>
          <p:cNvSpPr txBox="1"/>
          <p:nvPr/>
        </p:nvSpPr>
        <p:spPr>
          <a:xfrm>
            <a:off x="5875882" y="6170278"/>
            <a:ext cx="4830804" cy="430887"/>
          </a:xfrm>
          <a:prstGeom prst="rect">
            <a:avLst/>
          </a:prstGeom>
          <a:noFill/>
        </p:spPr>
        <p:txBody>
          <a:bodyPr wrap="square" rtlCol="0">
            <a:spAutoFit/>
          </a:bodyPr>
          <a:lstStyle/>
          <a:p>
            <a:pPr algn="ctr"/>
            <a:r>
              <a:rPr lang="it-IT" sz="2200" dirty="0"/>
              <a:t>Amazon Parrot </a:t>
            </a:r>
          </a:p>
        </p:txBody>
      </p:sp>
      <p:sp>
        <p:nvSpPr>
          <p:cNvPr id="50" name="TextBox 49">
            <a:extLst>
              <a:ext uri="{FF2B5EF4-FFF2-40B4-BE49-F238E27FC236}">
                <a16:creationId xmlns:a16="http://schemas.microsoft.com/office/drawing/2014/main" id="{DDBAABE0-E9E4-DC6B-EB2D-A53718074E5B}"/>
              </a:ext>
            </a:extLst>
          </p:cNvPr>
          <p:cNvSpPr txBox="1"/>
          <p:nvPr/>
        </p:nvSpPr>
        <p:spPr>
          <a:xfrm>
            <a:off x="477014" y="1328772"/>
            <a:ext cx="11237971" cy="1384995"/>
          </a:xfrm>
          <a:prstGeom prst="rect">
            <a:avLst/>
          </a:prstGeom>
          <a:noFill/>
        </p:spPr>
        <p:txBody>
          <a:bodyPr wrap="square" rtlCol="0">
            <a:spAutoFit/>
          </a:bodyPr>
          <a:lstStyle/>
          <a:p>
            <a:r>
              <a:rPr lang="en-US" sz="2800" dirty="0"/>
              <a:t>Phenomenon: pigments inside the cortex absorb particular wavelengths</a:t>
            </a:r>
          </a:p>
          <a:p>
            <a:endParaRPr lang="en-US" sz="2800" dirty="0"/>
          </a:p>
          <a:p>
            <a:r>
              <a:rPr lang="en-US" sz="2800" dirty="0"/>
              <a:t>Model: dielectric cylinder with absorbing media </a:t>
            </a:r>
            <a:r>
              <a:rPr lang="it-IT" sz="2800" dirty="0"/>
              <a:t>[MJC∗03]</a:t>
            </a:r>
            <a:endParaRPr lang="en-US" sz="2800" dirty="0"/>
          </a:p>
        </p:txBody>
      </p:sp>
      <p:sp>
        <p:nvSpPr>
          <p:cNvPr id="2" name="Freeform: Shape 1">
            <a:extLst>
              <a:ext uri="{FF2B5EF4-FFF2-40B4-BE49-F238E27FC236}">
                <a16:creationId xmlns:a16="http://schemas.microsoft.com/office/drawing/2014/main" id="{B9D6C453-8CF6-8803-D048-DA00C5D1A6FA}"/>
              </a:ext>
            </a:extLst>
          </p:cNvPr>
          <p:cNvSpPr/>
          <p:nvPr/>
        </p:nvSpPr>
        <p:spPr>
          <a:xfrm>
            <a:off x="1859019" y="3974775"/>
            <a:ext cx="2085431" cy="2073776"/>
          </a:xfrm>
          <a:custGeom>
            <a:avLst/>
            <a:gdLst>
              <a:gd name="connsiteX0" fmla="*/ 520746 w 2085431"/>
              <a:gd name="connsiteY0" fmla="*/ 138658 h 2073776"/>
              <a:gd name="connsiteX1" fmla="*/ 454779 w 2085431"/>
              <a:gd name="connsiteY1" fmla="*/ 179900 h 2073776"/>
              <a:gd name="connsiteX2" fmla="*/ 392073 w 2085431"/>
              <a:gd name="connsiteY2" fmla="*/ 225858 h 2073776"/>
              <a:gd name="connsiteX3" fmla="*/ 333028 w 2085431"/>
              <a:gd name="connsiteY3" fmla="*/ 276428 h 2073776"/>
              <a:gd name="connsiteX4" fmla="*/ 277884 w 2085431"/>
              <a:gd name="connsiteY4" fmla="*/ 331222 h 2073776"/>
              <a:gd name="connsiteX5" fmla="*/ 227070 w 2085431"/>
              <a:gd name="connsiteY5" fmla="*/ 389979 h 2073776"/>
              <a:gd name="connsiteX6" fmla="*/ 180835 w 2085431"/>
              <a:gd name="connsiteY6" fmla="*/ 452317 h 2073776"/>
              <a:gd name="connsiteX7" fmla="*/ 139369 w 2085431"/>
              <a:gd name="connsiteY7" fmla="*/ 517913 h 2073776"/>
              <a:gd name="connsiteX8" fmla="*/ 102975 w 2085431"/>
              <a:gd name="connsiteY8" fmla="*/ 586473 h 2073776"/>
              <a:gd name="connsiteX9" fmla="*/ 71814 w 2085431"/>
              <a:gd name="connsiteY9" fmla="*/ 657506 h 2073776"/>
              <a:gd name="connsiteX10" fmla="*/ 46108 w 2085431"/>
              <a:gd name="connsiteY10" fmla="*/ 730702 h 2073776"/>
              <a:gd name="connsiteX11" fmla="*/ 25969 w 2085431"/>
              <a:gd name="connsiteY11" fmla="*/ 805587 h 2073776"/>
              <a:gd name="connsiteX12" fmla="*/ 11565 w 2085431"/>
              <a:gd name="connsiteY12" fmla="*/ 881755 h 2073776"/>
              <a:gd name="connsiteX13" fmla="*/ 2856 w 2085431"/>
              <a:gd name="connsiteY13" fmla="*/ 958826 h 2073776"/>
              <a:gd name="connsiteX14" fmla="*/ 0 w 2085431"/>
              <a:gd name="connsiteY14" fmla="*/ 1036262 h 2073776"/>
              <a:gd name="connsiteX15" fmla="*/ 2943 w 2085431"/>
              <a:gd name="connsiteY15" fmla="*/ 1113754 h 2073776"/>
              <a:gd name="connsiteX16" fmla="*/ 11741 w 2085431"/>
              <a:gd name="connsiteY16" fmla="*/ 1190834 h 2073776"/>
              <a:gd name="connsiteX17" fmla="*/ 26257 w 2085431"/>
              <a:gd name="connsiteY17" fmla="*/ 1267033 h 2073776"/>
              <a:gd name="connsiteX18" fmla="*/ 46499 w 2085431"/>
              <a:gd name="connsiteY18" fmla="*/ 1341918 h 2073776"/>
              <a:gd name="connsiteX19" fmla="*/ 72309 w 2085431"/>
              <a:gd name="connsiteY19" fmla="*/ 1415098 h 2073776"/>
              <a:gd name="connsiteX20" fmla="*/ 103534 w 2085431"/>
              <a:gd name="connsiteY20" fmla="*/ 1486218 h 2073776"/>
              <a:gd name="connsiteX21" fmla="*/ 140023 w 2085431"/>
              <a:gd name="connsiteY21" fmla="*/ 1554786 h 2073776"/>
              <a:gd name="connsiteX22" fmla="*/ 181537 w 2085431"/>
              <a:gd name="connsiteY22" fmla="*/ 1620461 h 2073776"/>
              <a:gd name="connsiteX23" fmla="*/ 227908 w 2085431"/>
              <a:gd name="connsiteY23" fmla="*/ 1682895 h 2073776"/>
              <a:gd name="connsiteX24" fmla="*/ 278785 w 2085431"/>
              <a:gd name="connsiteY24" fmla="*/ 1741691 h 2073776"/>
              <a:gd name="connsiteX25" fmla="*/ 333929 w 2085431"/>
              <a:gd name="connsiteY25" fmla="*/ 1796549 h 2073776"/>
              <a:gd name="connsiteX26" fmla="*/ 393086 w 2085431"/>
              <a:gd name="connsiteY26" fmla="*/ 1847151 h 2073776"/>
              <a:gd name="connsiteX27" fmla="*/ 455863 w 2085431"/>
              <a:gd name="connsiteY27" fmla="*/ 1893251 h 2073776"/>
              <a:gd name="connsiteX28" fmla="*/ 521934 w 2085431"/>
              <a:gd name="connsiteY28" fmla="*/ 1934533 h 2073776"/>
              <a:gd name="connsiteX29" fmla="*/ 590885 w 2085431"/>
              <a:gd name="connsiteY29" fmla="*/ 1970838 h 2073776"/>
              <a:gd name="connsiteX30" fmla="*/ 662380 w 2085431"/>
              <a:gd name="connsiteY30" fmla="*/ 2001833 h 2073776"/>
              <a:gd name="connsiteX31" fmla="*/ 735972 w 2085431"/>
              <a:gd name="connsiteY31" fmla="*/ 2027518 h 2073776"/>
              <a:gd name="connsiteX32" fmla="*/ 811303 w 2085431"/>
              <a:gd name="connsiteY32" fmla="*/ 2047640 h 2073776"/>
              <a:gd name="connsiteX33" fmla="*/ 887950 w 2085431"/>
              <a:gd name="connsiteY33" fmla="*/ 2062111 h 2073776"/>
              <a:gd name="connsiteX34" fmla="*/ 965442 w 2085431"/>
              <a:gd name="connsiteY34" fmla="*/ 2070813 h 2073776"/>
              <a:gd name="connsiteX35" fmla="*/ 1043397 w 2085431"/>
              <a:gd name="connsiteY35" fmla="*/ 2073777 h 2073776"/>
              <a:gd name="connsiteX36" fmla="*/ 1121297 w 2085431"/>
              <a:gd name="connsiteY36" fmla="*/ 2070892 h 2073776"/>
              <a:gd name="connsiteX37" fmla="*/ 1198782 w 2085431"/>
              <a:gd name="connsiteY37" fmla="*/ 2062325 h 2073776"/>
              <a:gd name="connsiteX38" fmla="*/ 1275365 w 2085431"/>
              <a:gd name="connsiteY38" fmla="*/ 2047933 h 2073776"/>
              <a:gd name="connsiteX39" fmla="*/ 1350695 w 2085431"/>
              <a:gd name="connsiteY39" fmla="*/ 2027875 h 2073776"/>
              <a:gd name="connsiteX40" fmla="*/ 1424296 w 2085431"/>
              <a:gd name="connsiteY40" fmla="*/ 2002348 h 2073776"/>
              <a:gd name="connsiteX41" fmla="*/ 1495703 w 2085431"/>
              <a:gd name="connsiteY41" fmla="*/ 1971369 h 2073776"/>
              <a:gd name="connsiteX42" fmla="*/ 1564630 w 2085431"/>
              <a:gd name="connsiteY42" fmla="*/ 1935222 h 2073776"/>
              <a:gd name="connsiteX43" fmla="*/ 1630653 w 2085431"/>
              <a:gd name="connsiteY43" fmla="*/ 1893948 h 2073776"/>
              <a:gd name="connsiteX44" fmla="*/ 1693358 w 2085431"/>
              <a:gd name="connsiteY44" fmla="*/ 1847991 h 2073776"/>
              <a:gd name="connsiteX45" fmla="*/ 1752395 w 2085431"/>
              <a:gd name="connsiteY45" fmla="*/ 1797429 h 2073776"/>
              <a:gd name="connsiteX46" fmla="*/ 1807547 w 2085431"/>
              <a:gd name="connsiteY46" fmla="*/ 1742634 h 2073776"/>
              <a:gd name="connsiteX47" fmla="*/ 1858385 w 2085431"/>
              <a:gd name="connsiteY47" fmla="*/ 1683925 h 2073776"/>
              <a:gd name="connsiteX48" fmla="*/ 1904596 w 2085431"/>
              <a:gd name="connsiteY48" fmla="*/ 1621539 h 2073776"/>
              <a:gd name="connsiteX49" fmla="*/ 1946054 w 2085431"/>
              <a:gd name="connsiteY49" fmla="*/ 1555943 h 2073776"/>
              <a:gd name="connsiteX50" fmla="*/ 1982456 w 2085431"/>
              <a:gd name="connsiteY50" fmla="*/ 1487375 h 2073776"/>
              <a:gd name="connsiteX51" fmla="*/ 2013609 w 2085431"/>
              <a:gd name="connsiteY51" fmla="*/ 1416342 h 2073776"/>
              <a:gd name="connsiteX52" fmla="*/ 2039323 w 2085431"/>
              <a:gd name="connsiteY52" fmla="*/ 1343154 h 2073776"/>
              <a:gd name="connsiteX53" fmla="*/ 2059406 w 2085431"/>
              <a:gd name="connsiteY53" fmla="*/ 1268293 h 2073776"/>
              <a:gd name="connsiteX54" fmla="*/ 2073866 w 2085431"/>
              <a:gd name="connsiteY54" fmla="*/ 1192094 h 2073776"/>
              <a:gd name="connsiteX55" fmla="*/ 2082600 w 2085431"/>
              <a:gd name="connsiteY55" fmla="*/ 1115077 h 2073776"/>
              <a:gd name="connsiteX56" fmla="*/ 2085431 w 2085431"/>
              <a:gd name="connsiteY56" fmla="*/ 1037594 h 2073776"/>
              <a:gd name="connsiteX57" fmla="*/ 2082488 w 2085431"/>
              <a:gd name="connsiteY57" fmla="*/ 960094 h 2073776"/>
              <a:gd name="connsiteX58" fmla="*/ 2073683 w 2085431"/>
              <a:gd name="connsiteY58" fmla="*/ 883023 h 2073776"/>
              <a:gd name="connsiteX59" fmla="*/ 2059119 w 2085431"/>
              <a:gd name="connsiteY59" fmla="*/ 806847 h 2073776"/>
              <a:gd name="connsiteX60" fmla="*/ 2038924 w 2085431"/>
              <a:gd name="connsiteY60" fmla="*/ 731939 h 2073776"/>
              <a:gd name="connsiteX61" fmla="*/ 2013123 w 2085431"/>
              <a:gd name="connsiteY61" fmla="*/ 658750 h 2073776"/>
              <a:gd name="connsiteX62" fmla="*/ 1981889 w 2085431"/>
              <a:gd name="connsiteY62" fmla="*/ 587631 h 2073776"/>
              <a:gd name="connsiteX63" fmla="*/ 1945401 w 2085431"/>
              <a:gd name="connsiteY63" fmla="*/ 519070 h 2073776"/>
              <a:gd name="connsiteX64" fmla="*/ 1931762 w 2085431"/>
              <a:gd name="connsiteY64" fmla="*/ 496048 h 2073776"/>
              <a:gd name="connsiteX65" fmla="*/ 1917485 w 2085431"/>
              <a:gd name="connsiteY65" fmla="*/ 473446 h 2073776"/>
              <a:gd name="connsiteX66" fmla="*/ 1902547 w 2085431"/>
              <a:gd name="connsiteY66" fmla="*/ 451232 h 2073776"/>
              <a:gd name="connsiteX67" fmla="*/ 1887097 w 2085431"/>
              <a:gd name="connsiteY67" fmla="*/ 429374 h 2073776"/>
              <a:gd name="connsiteX68" fmla="*/ 1871034 w 2085431"/>
              <a:gd name="connsiteY68" fmla="*/ 407929 h 2073776"/>
              <a:gd name="connsiteX69" fmla="*/ 1854437 w 2085431"/>
              <a:gd name="connsiteY69" fmla="*/ 386927 h 2073776"/>
              <a:gd name="connsiteX70" fmla="*/ 1837361 w 2085431"/>
              <a:gd name="connsiteY70" fmla="*/ 366322 h 2073776"/>
              <a:gd name="connsiteX71" fmla="*/ 1819702 w 2085431"/>
              <a:gd name="connsiteY71" fmla="*/ 346192 h 2073776"/>
              <a:gd name="connsiteX72" fmla="*/ 1801541 w 2085431"/>
              <a:gd name="connsiteY72" fmla="*/ 326538 h 2073776"/>
              <a:gd name="connsiteX73" fmla="*/ 1782886 w 2085431"/>
              <a:gd name="connsiteY73" fmla="*/ 307304 h 2073776"/>
              <a:gd name="connsiteX74" fmla="*/ 1763680 w 2085431"/>
              <a:gd name="connsiteY74" fmla="*/ 288577 h 2073776"/>
              <a:gd name="connsiteX75" fmla="*/ 1744052 w 2085431"/>
              <a:gd name="connsiteY75" fmla="*/ 270357 h 2073776"/>
              <a:gd name="connsiteX76" fmla="*/ 1723961 w 2085431"/>
              <a:gd name="connsiteY76" fmla="*/ 252597 h 2073776"/>
              <a:gd name="connsiteX77" fmla="*/ 1703424 w 2085431"/>
              <a:gd name="connsiteY77" fmla="*/ 235415 h 2073776"/>
              <a:gd name="connsiteX78" fmla="*/ 1682416 w 2085431"/>
              <a:gd name="connsiteY78" fmla="*/ 218765 h 2073776"/>
              <a:gd name="connsiteX79" fmla="*/ 1661024 w 2085431"/>
              <a:gd name="connsiteY79" fmla="*/ 202597 h 2073776"/>
              <a:gd name="connsiteX80" fmla="*/ 1639187 w 2085431"/>
              <a:gd name="connsiteY80" fmla="*/ 187017 h 2073776"/>
              <a:gd name="connsiteX81" fmla="*/ 1616974 w 2085431"/>
              <a:gd name="connsiteY81" fmla="*/ 172030 h 2073776"/>
              <a:gd name="connsiteX82" fmla="*/ 1594371 w 2085431"/>
              <a:gd name="connsiteY82" fmla="*/ 157607 h 2073776"/>
              <a:gd name="connsiteX83" fmla="*/ 1571361 w 2085431"/>
              <a:gd name="connsiteY83" fmla="*/ 143738 h 2073776"/>
              <a:gd name="connsiteX84" fmla="*/ 1548064 w 2085431"/>
              <a:gd name="connsiteY84" fmla="*/ 130487 h 2073776"/>
              <a:gd name="connsiteX85" fmla="*/ 1524416 w 2085431"/>
              <a:gd name="connsiteY85" fmla="*/ 117767 h 2073776"/>
              <a:gd name="connsiteX86" fmla="*/ 1500456 w 2085431"/>
              <a:gd name="connsiteY86" fmla="*/ 105753 h 2073776"/>
              <a:gd name="connsiteX87" fmla="*/ 1476178 w 2085431"/>
              <a:gd name="connsiteY87" fmla="*/ 94309 h 2073776"/>
              <a:gd name="connsiteX88" fmla="*/ 1451597 w 2085431"/>
              <a:gd name="connsiteY88" fmla="*/ 83491 h 2073776"/>
              <a:gd name="connsiteX89" fmla="*/ 1426761 w 2085431"/>
              <a:gd name="connsiteY89" fmla="*/ 73339 h 2073776"/>
              <a:gd name="connsiteX90" fmla="*/ 1401677 w 2085431"/>
              <a:gd name="connsiteY90" fmla="*/ 63797 h 2073776"/>
              <a:gd name="connsiteX91" fmla="*/ 1376338 w 2085431"/>
              <a:gd name="connsiteY91" fmla="*/ 54913 h 2073776"/>
              <a:gd name="connsiteX92" fmla="*/ 1350792 w 2085431"/>
              <a:gd name="connsiteY92" fmla="*/ 46608 h 2073776"/>
              <a:gd name="connsiteX93" fmla="*/ 1325046 w 2085431"/>
              <a:gd name="connsiteY93" fmla="*/ 39071 h 2073776"/>
              <a:gd name="connsiteX94" fmla="*/ 1299101 w 2085431"/>
              <a:gd name="connsiteY94" fmla="*/ 32105 h 2073776"/>
              <a:gd name="connsiteX95" fmla="*/ 1273004 w 2085431"/>
              <a:gd name="connsiteY95" fmla="*/ 25884 h 2073776"/>
              <a:gd name="connsiteX96" fmla="*/ 1246732 w 2085431"/>
              <a:gd name="connsiteY96" fmla="*/ 20273 h 2073776"/>
              <a:gd name="connsiteX97" fmla="*/ 1220332 w 2085431"/>
              <a:gd name="connsiteY97" fmla="*/ 15327 h 2073776"/>
              <a:gd name="connsiteX98" fmla="*/ 1193820 w 2085431"/>
              <a:gd name="connsiteY98" fmla="*/ 11103 h 2073776"/>
              <a:gd name="connsiteX99" fmla="*/ 1167197 w 2085431"/>
              <a:gd name="connsiteY99" fmla="*/ 7585 h 2073776"/>
              <a:gd name="connsiteX100" fmla="*/ 1140535 w 2085431"/>
              <a:gd name="connsiteY100" fmla="*/ 4684 h 2073776"/>
              <a:gd name="connsiteX101" fmla="*/ 1113760 w 2085431"/>
              <a:gd name="connsiteY101" fmla="*/ 2497 h 2073776"/>
              <a:gd name="connsiteX102" fmla="*/ 1086937 w 2085431"/>
              <a:gd name="connsiteY102" fmla="*/ 991 h 2073776"/>
              <a:gd name="connsiteX103" fmla="*/ 1060091 w 2085431"/>
              <a:gd name="connsiteY103" fmla="*/ 151 h 2073776"/>
              <a:gd name="connsiteX104" fmla="*/ 1033220 w 2085431"/>
              <a:gd name="connsiteY104" fmla="*/ 40 h 2073776"/>
              <a:gd name="connsiteX105" fmla="*/ 1006414 w 2085431"/>
              <a:gd name="connsiteY105" fmla="*/ 611 h 2073776"/>
              <a:gd name="connsiteX106" fmla="*/ 979600 w 2085431"/>
              <a:gd name="connsiteY106" fmla="*/ 1839 h 2073776"/>
              <a:gd name="connsiteX107" fmla="*/ 952801 w 2085431"/>
              <a:gd name="connsiteY107" fmla="*/ 3773 h 2073776"/>
              <a:gd name="connsiteX108" fmla="*/ 926066 w 2085431"/>
              <a:gd name="connsiteY108" fmla="*/ 6388 h 2073776"/>
              <a:gd name="connsiteX109" fmla="*/ 899451 w 2085431"/>
              <a:gd name="connsiteY109" fmla="*/ 9653 h 2073776"/>
              <a:gd name="connsiteX110" fmla="*/ 872932 w 2085431"/>
              <a:gd name="connsiteY110" fmla="*/ 13647 h 2073776"/>
              <a:gd name="connsiteX111" fmla="*/ 846476 w 2085431"/>
              <a:gd name="connsiteY111" fmla="*/ 18323 h 2073776"/>
              <a:gd name="connsiteX112" fmla="*/ 820140 w 2085431"/>
              <a:gd name="connsiteY112" fmla="*/ 23649 h 2073776"/>
              <a:gd name="connsiteX113" fmla="*/ 793996 w 2085431"/>
              <a:gd name="connsiteY113" fmla="*/ 29648 h 2073776"/>
              <a:gd name="connsiteX114" fmla="*/ 768050 w 2085431"/>
              <a:gd name="connsiteY114" fmla="*/ 36313 h 2073776"/>
              <a:gd name="connsiteX115" fmla="*/ 742209 w 2085431"/>
              <a:gd name="connsiteY115" fmla="*/ 43636 h 2073776"/>
              <a:gd name="connsiteX116" fmla="*/ 716599 w 2085431"/>
              <a:gd name="connsiteY116" fmla="*/ 51672 h 2073776"/>
              <a:gd name="connsiteX117" fmla="*/ 691204 w 2085431"/>
              <a:gd name="connsiteY117" fmla="*/ 60310 h 2073776"/>
              <a:gd name="connsiteX118" fmla="*/ 666056 w 2085431"/>
              <a:gd name="connsiteY118" fmla="*/ 69599 h 2073776"/>
              <a:gd name="connsiteX119" fmla="*/ 641140 w 2085431"/>
              <a:gd name="connsiteY119" fmla="*/ 79513 h 2073776"/>
              <a:gd name="connsiteX120" fmla="*/ 616503 w 2085431"/>
              <a:gd name="connsiteY120" fmla="*/ 90132 h 2073776"/>
              <a:gd name="connsiteX121" fmla="*/ 592121 w 2085431"/>
              <a:gd name="connsiteY121" fmla="*/ 101315 h 2073776"/>
              <a:gd name="connsiteX122" fmla="*/ 568122 w 2085431"/>
              <a:gd name="connsiteY122" fmla="*/ 113139 h 2073776"/>
              <a:gd name="connsiteX123" fmla="*/ 544314 w 2085431"/>
              <a:gd name="connsiteY123" fmla="*/ 125526 h 2073776"/>
              <a:gd name="connsiteX124" fmla="*/ 520953 w 2085431"/>
              <a:gd name="connsiteY124" fmla="*/ 138674 h 207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085431" h="2073776">
                <a:moveTo>
                  <a:pt x="520746" y="138658"/>
                </a:moveTo>
                <a:cubicBezTo>
                  <a:pt x="498246" y="151584"/>
                  <a:pt x="476241" y="165342"/>
                  <a:pt x="454779" y="179900"/>
                </a:cubicBezTo>
                <a:cubicBezTo>
                  <a:pt x="433308" y="194435"/>
                  <a:pt x="412387" y="209770"/>
                  <a:pt x="392073" y="225858"/>
                </a:cubicBezTo>
                <a:cubicBezTo>
                  <a:pt x="371759" y="241977"/>
                  <a:pt x="352066" y="258842"/>
                  <a:pt x="333028" y="276428"/>
                </a:cubicBezTo>
                <a:cubicBezTo>
                  <a:pt x="313966" y="293998"/>
                  <a:pt x="295566" y="312273"/>
                  <a:pt x="277884" y="331222"/>
                </a:cubicBezTo>
                <a:cubicBezTo>
                  <a:pt x="260210" y="350171"/>
                  <a:pt x="243261" y="369770"/>
                  <a:pt x="227070" y="389979"/>
                </a:cubicBezTo>
                <a:cubicBezTo>
                  <a:pt x="210879" y="410180"/>
                  <a:pt x="195462" y="430975"/>
                  <a:pt x="180835" y="452317"/>
                </a:cubicBezTo>
                <a:cubicBezTo>
                  <a:pt x="166192" y="473660"/>
                  <a:pt x="152361" y="495541"/>
                  <a:pt x="139369" y="517913"/>
                </a:cubicBezTo>
                <a:cubicBezTo>
                  <a:pt x="126385" y="540310"/>
                  <a:pt x="114238" y="563174"/>
                  <a:pt x="102975" y="586473"/>
                </a:cubicBezTo>
                <a:cubicBezTo>
                  <a:pt x="91698" y="609757"/>
                  <a:pt x="81305" y="633453"/>
                  <a:pt x="71814" y="657506"/>
                </a:cubicBezTo>
                <a:cubicBezTo>
                  <a:pt x="62331" y="681575"/>
                  <a:pt x="53757" y="705992"/>
                  <a:pt x="46108" y="730702"/>
                </a:cubicBezTo>
                <a:cubicBezTo>
                  <a:pt x="38460" y="755405"/>
                  <a:pt x="31744" y="780385"/>
                  <a:pt x="25969" y="805587"/>
                </a:cubicBezTo>
                <a:cubicBezTo>
                  <a:pt x="20219" y="830788"/>
                  <a:pt x="15410" y="856196"/>
                  <a:pt x="11565" y="881755"/>
                </a:cubicBezTo>
                <a:cubicBezTo>
                  <a:pt x="7697" y="907329"/>
                  <a:pt x="4794" y="933038"/>
                  <a:pt x="2856" y="958826"/>
                </a:cubicBezTo>
                <a:cubicBezTo>
                  <a:pt x="934" y="984591"/>
                  <a:pt x="-23" y="1010419"/>
                  <a:pt x="0" y="1036262"/>
                </a:cubicBezTo>
                <a:cubicBezTo>
                  <a:pt x="8" y="1062122"/>
                  <a:pt x="990" y="1087966"/>
                  <a:pt x="2943" y="1113754"/>
                </a:cubicBezTo>
                <a:cubicBezTo>
                  <a:pt x="4906" y="1139550"/>
                  <a:pt x="7841" y="1165259"/>
                  <a:pt x="11741" y="1190834"/>
                </a:cubicBezTo>
                <a:cubicBezTo>
                  <a:pt x="15625" y="1216400"/>
                  <a:pt x="20466" y="1241824"/>
                  <a:pt x="26257" y="1267033"/>
                </a:cubicBezTo>
                <a:cubicBezTo>
                  <a:pt x="32063" y="1292235"/>
                  <a:pt x="38819" y="1317215"/>
                  <a:pt x="46499" y="1341918"/>
                </a:cubicBezTo>
                <a:cubicBezTo>
                  <a:pt x="54180" y="1366620"/>
                  <a:pt x="62794" y="1391037"/>
                  <a:pt x="72309" y="1415098"/>
                </a:cubicBezTo>
                <a:cubicBezTo>
                  <a:pt x="81824" y="1439182"/>
                  <a:pt x="92240" y="1462910"/>
                  <a:pt x="103534" y="1486218"/>
                </a:cubicBezTo>
                <a:cubicBezTo>
                  <a:pt x="114836" y="1509518"/>
                  <a:pt x="127006" y="1532389"/>
                  <a:pt x="140023" y="1554786"/>
                </a:cubicBezTo>
                <a:cubicBezTo>
                  <a:pt x="153031" y="1577182"/>
                  <a:pt x="166877" y="1599087"/>
                  <a:pt x="181537" y="1620461"/>
                </a:cubicBezTo>
                <a:cubicBezTo>
                  <a:pt x="196204" y="1641835"/>
                  <a:pt x="211669" y="1662662"/>
                  <a:pt x="227908" y="1682895"/>
                </a:cubicBezTo>
                <a:cubicBezTo>
                  <a:pt x="244122" y="1703112"/>
                  <a:pt x="261095" y="1722727"/>
                  <a:pt x="278785" y="1741691"/>
                </a:cubicBezTo>
                <a:cubicBezTo>
                  <a:pt x="296476" y="1760656"/>
                  <a:pt x="314868" y="1778955"/>
                  <a:pt x="333929" y="1796549"/>
                </a:cubicBezTo>
                <a:cubicBezTo>
                  <a:pt x="353008" y="1814143"/>
                  <a:pt x="372740" y="1831023"/>
                  <a:pt x="393086" y="1847151"/>
                </a:cubicBezTo>
                <a:cubicBezTo>
                  <a:pt x="413432" y="1863286"/>
                  <a:pt x="434368" y="1878669"/>
                  <a:pt x="455863" y="1893251"/>
                </a:cubicBezTo>
                <a:cubicBezTo>
                  <a:pt x="477366" y="1907825"/>
                  <a:pt x="499403" y="1921599"/>
                  <a:pt x="521934" y="1934533"/>
                </a:cubicBezTo>
                <a:cubicBezTo>
                  <a:pt x="544458" y="1947490"/>
                  <a:pt x="567452" y="1959600"/>
                  <a:pt x="590885" y="1970838"/>
                </a:cubicBezTo>
                <a:cubicBezTo>
                  <a:pt x="614318" y="1982052"/>
                  <a:pt x="638165" y="1992394"/>
                  <a:pt x="662380" y="2001833"/>
                </a:cubicBezTo>
                <a:cubicBezTo>
                  <a:pt x="686578" y="2011303"/>
                  <a:pt x="711127" y="2019870"/>
                  <a:pt x="735972" y="2027518"/>
                </a:cubicBezTo>
                <a:cubicBezTo>
                  <a:pt x="760824" y="2035158"/>
                  <a:pt x="785948" y="2041870"/>
                  <a:pt x="811303" y="2047640"/>
                </a:cubicBezTo>
                <a:cubicBezTo>
                  <a:pt x="836666" y="2053409"/>
                  <a:pt x="862228" y="2058236"/>
                  <a:pt x="887950" y="2062111"/>
                </a:cubicBezTo>
                <a:cubicBezTo>
                  <a:pt x="913664" y="2065970"/>
                  <a:pt x="939513" y="2068879"/>
                  <a:pt x="965442" y="2070813"/>
                </a:cubicBezTo>
                <a:cubicBezTo>
                  <a:pt x="991380" y="2072770"/>
                  <a:pt x="1017389" y="2073753"/>
                  <a:pt x="1043397" y="2073777"/>
                </a:cubicBezTo>
                <a:cubicBezTo>
                  <a:pt x="1069390" y="2073785"/>
                  <a:pt x="1095376" y="2072818"/>
                  <a:pt x="1121297" y="2070892"/>
                </a:cubicBezTo>
                <a:cubicBezTo>
                  <a:pt x="1147226" y="2068998"/>
                  <a:pt x="1173068" y="2066137"/>
                  <a:pt x="1198782" y="2062325"/>
                </a:cubicBezTo>
                <a:cubicBezTo>
                  <a:pt x="1224479" y="2058473"/>
                  <a:pt x="1250025" y="2053679"/>
                  <a:pt x="1275365" y="2047933"/>
                </a:cubicBezTo>
                <a:cubicBezTo>
                  <a:pt x="1300720" y="2042179"/>
                  <a:pt x="1325851" y="2035491"/>
                  <a:pt x="1350695" y="2027875"/>
                </a:cubicBezTo>
                <a:cubicBezTo>
                  <a:pt x="1375540" y="2020282"/>
                  <a:pt x="1400089" y="2011771"/>
                  <a:pt x="1424296" y="2002348"/>
                </a:cubicBezTo>
                <a:cubicBezTo>
                  <a:pt x="1448479" y="1992909"/>
                  <a:pt x="1472294" y="1982575"/>
                  <a:pt x="1495703" y="1971369"/>
                </a:cubicBezTo>
                <a:cubicBezTo>
                  <a:pt x="1519128" y="1960178"/>
                  <a:pt x="1542114" y="1948124"/>
                  <a:pt x="1564630" y="1935222"/>
                </a:cubicBezTo>
                <a:cubicBezTo>
                  <a:pt x="1587153" y="1922288"/>
                  <a:pt x="1609174" y="1908523"/>
                  <a:pt x="1630653" y="1893948"/>
                </a:cubicBezTo>
                <a:cubicBezTo>
                  <a:pt x="1652124" y="1879414"/>
                  <a:pt x="1673036" y="1864087"/>
                  <a:pt x="1693358" y="1847991"/>
                </a:cubicBezTo>
                <a:cubicBezTo>
                  <a:pt x="1713665" y="1831879"/>
                  <a:pt x="1733357" y="1815006"/>
                  <a:pt x="1752395" y="1797429"/>
                </a:cubicBezTo>
                <a:cubicBezTo>
                  <a:pt x="1771465" y="1779851"/>
                  <a:pt x="1789857" y="1761575"/>
                  <a:pt x="1807547" y="1742634"/>
                </a:cubicBezTo>
                <a:cubicBezTo>
                  <a:pt x="1825221" y="1723701"/>
                  <a:pt x="1842178" y="1704118"/>
                  <a:pt x="1858385" y="1683925"/>
                </a:cubicBezTo>
                <a:cubicBezTo>
                  <a:pt x="1874568" y="1663708"/>
                  <a:pt x="1889977" y="1642897"/>
                  <a:pt x="1904596" y="1621539"/>
                </a:cubicBezTo>
                <a:cubicBezTo>
                  <a:pt x="1919232" y="1600189"/>
                  <a:pt x="1933062" y="1578315"/>
                  <a:pt x="1946054" y="1555943"/>
                </a:cubicBezTo>
                <a:cubicBezTo>
                  <a:pt x="1959047" y="1533546"/>
                  <a:pt x="1971186" y="1510675"/>
                  <a:pt x="1982456" y="1487375"/>
                </a:cubicBezTo>
                <a:cubicBezTo>
                  <a:pt x="1993725" y="1464099"/>
                  <a:pt x="2004118" y="1440403"/>
                  <a:pt x="2013609" y="1416342"/>
                </a:cubicBezTo>
                <a:cubicBezTo>
                  <a:pt x="2023100" y="1392274"/>
                  <a:pt x="2031674" y="1367856"/>
                  <a:pt x="2039323" y="1343154"/>
                </a:cubicBezTo>
                <a:cubicBezTo>
                  <a:pt x="2046956" y="1318459"/>
                  <a:pt x="2053656" y="1293487"/>
                  <a:pt x="2059406" y="1268293"/>
                </a:cubicBezTo>
                <a:cubicBezTo>
                  <a:pt x="2065181" y="1243084"/>
                  <a:pt x="2070005" y="1217668"/>
                  <a:pt x="2073866" y="1192094"/>
                </a:cubicBezTo>
                <a:cubicBezTo>
                  <a:pt x="2077742" y="1166543"/>
                  <a:pt x="2080654" y="1140850"/>
                  <a:pt x="2082600" y="1115077"/>
                </a:cubicBezTo>
                <a:cubicBezTo>
                  <a:pt x="2084513" y="1089289"/>
                  <a:pt x="2085455" y="1063446"/>
                  <a:pt x="2085431" y="1037594"/>
                </a:cubicBezTo>
                <a:cubicBezTo>
                  <a:pt x="2085415" y="1011734"/>
                  <a:pt x="2084434" y="985883"/>
                  <a:pt x="2082488" y="960094"/>
                </a:cubicBezTo>
                <a:cubicBezTo>
                  <a:pt x="2080518" y="934306"/>
                  <a:pt x="2077582" y="908597"/>
                  <a:pt x="2073683" y="883023"/>
                </a:cubicBezTo>
                <a:cubicBezTo>
                  <a:pt x="2069791" y="857464"/>
                  <a:pt x="2064925" y="832049"/>
                  <a:pt x="2059119" y="806847"/>
                </a:cubicBezTo>
                <a:cubicBezTo>
                  <a:pt x="2053328" y="781637"/>
                  <a:pt x="2046597" y="756649"/>
                  <a:pt x="2038924" y="731939"/>
                </a:cubicBezTo>
                <a:cubicBezTo>
                  <a:pt x="2031243" y="707228"/>
                  <a:pt x="2022638" y="682819"/>
                  <a:pt x="2013123" y="658750"/>
                </a:cubicBezTo>
                <a:cubicBezTo>
                  <a:pt x="2003607" y="634666"/>
                  <a:pt x="1993191" y="610946"/>
                  <a:pt x="1981889" y="587631"/>
                </a:cubicBezTo>
                <a:cubicBezTo>
                  <a:pt x="1970588" y="564339"/>
                  <a:pt x="1958417" y="541467"/>
                  <a:pt x="1945401" y="519070"/>
                </a:cubicBezTo>
                <a:cubicBezTo>
                  <a:pt x="1940950" y="511343"/>
                  <a:pt x="1936404" y="503664"/>
                  <a:pt x="1931762" y="496048"/>
                </a:cubicBezTo>
                <a:cubicBezTo>
                  <a:pt x="1927104" y="488456"/>
                  <a:pt x="1922343" y="480919"/>
                  <a:pt x="1917485" y="473446"/>
                </a:cubicBezTo>
                <a:cubicBezTo>
                  <a:pt x="1912604" y="465980"/>
                  <a:pt x="1907627" y="458570"/>
                  <a:pt x="1902547" y="451232"/>
                </a:cubicBezTo>
                <a:cubicBezTo>
                  <a:pt x="1897490" y="443877"/>
                  <a:pt x="1892337" y="436594"/>
                  <a:pt x="1887097" y="429374"/>
                </a:cubicBezTo>
                <a:cubicBezTo>
                  <a:pt x="1881833" y="422155"/>
                  <a:pt x="1876482" y="415006"/>
                  <a:pt x="1871034" y="407929"/>
                </a:cubicBezTo>
                <a:cubicBezTo>
                  <a:pt x="1865595" y="400860"/>
                  <a:pt x="1860060" y="393854"/>
                  <a:pt x="1854437" y="386927"/>
                </a:cubicBezTo>
                <a:cubicBezTo>
                  <a:pt x="1848838" y="379985"/>
                  <a:pt x="1843143" y="373114"/>
                  <a:pt x="1837361" y="366322"/>
                </a:cubicBezTo>
                <a:cubicBezTo>
                  <a:pt x="1831563" y="359538"/>
                  <a:pt x="1825676" y="352826"/>
                  <a:pt x="1819702" y="346192"/>
                </a:cubicBezTo>
                <a:cubicBezTo>
                  <a:pt x="1813736" y="339567"/>
                  <a:pt x="1807675" y="333013"/>
                  <a:pt x="1801541" y="326538"/>
                </a:cubicBezTo>
                <a:cubicBezTo>
                  <a:pt x="1795400" y="320047"/>
                  <a:pt x="1789187" y="313636"/>
                  <a:pt x="1782886" y="307304"/>
                </a:cubicBezTo>
                <a:cubicBezTo>
                  <a:pt x="1776561" y="300980"/>
                  <a:pt x="1770165" y="294735"/>
                  <a:pt x="1763680" y="288577"/>
                </a:cubicBezTo>
                <a:cubicBezTo>
                  <a:pt x="1757212" y="282419"/>
                  <a:pt x="1750672" y="276348"/>
                  <a:pt x="1744052" y="270357"/>
                </a:cubicBezTo>
                <a:cubicBezTo>
                  <a:pt x="1737432" y="264350"/>
                  <a:pt x="1730732" y="258430"/>
                  <a:pt x="1723961" y="252597"/>
                </a:cubicBezTo>
                <a:cubicBezTo>
                  <a:pt x="1717190" y="246780"/>
                  <a:pt x="1710346" y="241050"/>
                  <a:pt x="1703424" y="235415"/>
                </a:cubicBezTo>
                <a:cubicBezTo>
                  <a:pt x="1696493" y="229773"/>
                  <a:pt x="1689490" y="224225"/>
                  <a:pt x="1682416" y="218765"/>
                </a:cubicBezTo>
                <a:cubicBezTo>
                  <a:pt x="1675349" y="213288"/>
                  <a:pt x="1668219" y="207899"/>
                  <a:pt x="1661024" y="202597"/>
                </a:cubicBezTo>
                <a:cubicBezTo>
                  <a:pt x="1653806" y="197311"/>
                  <a:pt x="1646533" y="192121"/>
                  <a:pt x="1639187" y="187017"/>
                </a:cubicBezTo>
                <a:cubicBezTo>
                  <a:pt x="1631849" y="181929"/>
                  <a:pt x="1624440" y="176936"/>
                  <a:pt x="1616974" y="172030"/>
                </a:cubicBezTo>
                <a:cubicBezTo>
                  <a:pt x="1609501" y="167125"/>
                  <a:pt x="1601964" y="162322"/>
                  <a:pt x="1594371" y="157607"/>
                </a:cubicBezTo>
                <a:cubicBezTo>
                  <a:pt x="1586762" y="152883"/>
                  <a:pt x="1579089" y="148263"/>
                  <a:pt x="1571361" y="143738"/>
                </a:cubicBezTo>
                <a:cubicBezTo>
                  <a:pt x="1563657" y="139221"/>
                  <a:pt x="1555888" y="134806"/>
                  <a:pt x="1548064" y="130487"/>
                </a:cubicBezTo>
                <a:cubicBezTo>
                  <a:pt x="1540240" y="126152"/>
                  <a:pt x="1532352" y="121912"/>
                  <a:pt x="1524416" y="117767"/>
                </a:cubicBezTo>
                <a:cubicBezTo>
                  <a:pt x="1516480" y="113662"/>
                  <a:pt x="1508496" y="109652"/>
                  <a:pt x="1500456" y="105753"/>
                </a:cubicBezTo>
                <a:cubicBezTo>
                  <a:pt x="1492417" y="101830"/>
                  <a:pt x="1484321" y="98018"/>
                  <a:pt x="1476178" y="94309"/>
                </a:cubicBezTo>
                <a:cubicBezTo>
                  <a:pt x="1468027" y="90600"/>
                  <a:pt x="1459836" y="86986"/>
                  <a:pt x="1451597" y="83491"/>
                </a:cubicBezTo>
                <a:cubicBezTo>
                  <a:pt x="1443366" y="80004"/>
                  <a:pt x="1435087" y="76620"/>
                  <a:pt x="1426761" y="73339"/>
                </a:cubicBezTo>
                <a:cubicBezTo>
                  <a:pt x="1418442" y="70050"/>
                  <a:pt x="1410083" y="66872"/>
                  <a:pt x="1401677" y="63797"/>
                </a:cubicBezTo>
                <a:cubicBezTo>
                  <a:pt x="1393271" y="60730"/>
                  <a:pt x="1384824" y="57766"/>
                  <a:pt x="1376338" y="54913"/>
                </a:cubicBezTo>
                <a:cubicBezTo>
                  <a:pt x="1367859" y="52037"/>
                  <a:pt x="1359342" y="49271"/>
                  <a:pt x="1350792" y="46608"/>
                </a:cubicBezTo>
                <a:cubicBezTo>
                  <a:pt x="1342242" y="43985"/>
                  <a:pt x="1333659" y="41472"/>
                  <a:pt x="1325046" y="39071"/>
                </a:cubicBezTo>
                <a:cubicBezTo>
                  <a:pt x="1316424" y="36638"/>
                  <a:pt x="1307778" y="34316"/>
                  <a:pt x="1299101" y="32105"/>
                </a:cubicBezTo>
                <a:cubicBezTo>
                  <a:pt x="1290431" y="29918"/>
                  <a:pt x="1281729" y="27841"/>
                  <a:pt x="1273004" y="25884"/>
                </a:cubicBezTo>
                <a:cubicBezTo>
                  <a:pt x="1264270" y="23902"/>
                  <a:pt x="1255513" y="22032"/>
                  <a:pt x="1246732" y="20273"/>
                </a:cubicBezTo>
                <a:cubicBezTo>
                  <a:pt x="1237958" y="18513"/>
                  <a:pt x="1229153" y="16865"/>
                  <a:pt x="1220332" y="15327"/>
                </a:cubicBezTo>
                <a:cubicBezTo>
                  <a:pt x="1211511" y="13806"/>
                  <a:pt x="1202674" y="12395"/>
                  <a:pt x="1193820" y="11103"/>
                </a:cubicBezTo>
                <a:cubicBezTo>
                  <a:pt x="1184959" y="9819"/>
                  <a:pt x="1176083" y="8647"/>
                  <a:pt x="1167197" y="7585"/>
                </a:cubicBezTo>
                <a:cubicBezTo>
                  <a:pt x="1158320" y="6507"/>
                  <a:pt x="1149435" y="5540"/>
                  <a:pt x="1140535" y="4684"/>
                </a:cubicBezTo>
                <a:cubicBezTo>
                  <a:pt x="1131618" y="3844"/>
                  <a:pt x="1122693" y="3107"/>
                  <a:pt x="1113760" y="2497"/>
                </a:cubicBezTo>
                <a:cubicBezTo>
                  <a:pt x="1104827" y="1879"/>
                  <a:pt x="1095886" y="1379"/>
                  <a:pt x="1086937" y="991"/>
                </a:cubicBezTo>
                <a:cubicBezTo>
                  <a:pt x="1077988" y="595"/>
                  <a:pt x="1069040" y="317"/>
                  <a:pt x="1060091" y="151"/>
                </a:cubicBezTo>
                <a:cubicBezTo>
                  <a:pt x="1051134" y="0"/>
                  <a:pt x="1042177" y="-39"/>
                  <a:pt x="1033220" y="40"/>
                </a:cubicBezTo>
                <a:cubicBezTo>
                  <a:pt x="1024280" y="111"/>
                  <a:pt x="1015347" y="301"/>
                  <a:pt x="1006414" y="611"/>
                </a:cubicBezTo>
                <a:cubicBezTo>
                  <a:pt x="997473" y="904"/>
                  <a:pt x="988532" y="1316"/>
                  <a:pt x="979600" y="1839"/>
                </a:cubicBezTo>
                <a:cubicBezTo>
                  <a:pt x="970658" y="2370"/>
                  <a:pt x="961726" y="3012"/>
                  <a:pt x="952801" y="3773"/>
                </a:cubicBezTo>
                <a:cubicBezTo>
                  <a:pt x="943876" y="4533"/>
                  <a:pt x="934967" y="5405"/>
                  <a:pt x="926066" y="6388"/>
                </a:cubicBezTo>
                <a:cubicBezTo>
                  <a:pt x="917181" y="7363"/>
                  <a:pt x="908312" y="8456"/>
                  <a:pt x="899451" y="9653"/>
                </a:cubicBezTo>
                <a:cubicBezTo>
                  <a:pt x="890598" y="10874"/>
                  <a:pt x="881753" y="12205"/>
                  <a:pt x="872932" y="13647"/>
                </a:cubicBezTo>
                <a:cubicBezTo>
                  <a:pt x="864094" y="15090"/>
                  <a:pt x="855274" y="16651"/>
                  <a:pt x="846476" y="18323"/>
                </a:cubicBezTo>
                <a:cubicBezTo>
                  <a:pt x="837679" y="19987"/>
                  <a:pt x="828897" y="21763"/>
                  <a:pt x="820140" y="23649"/>
                </a:cubicBezTo>
                <a:cubicBezTo>
                  <a:pt x="811399" y="25535"/>
                  <a:pt x="802681" y="27540"/>
                  <a:pt x="793996" y="29648"/>
                </a:cubicBezTo>
                <a:cubicBezTo>
                  <a:pt x="785318" y="31756"/>
                  <a:pt x="776664" y="33983"/>
                  <a:pt x="768050" y="36313"/>
                </a:cubicBezTo>
                <a:cubicBezTo>
                  <a:pt x="759405" y="38643"/>
                  <a:pt x="750791" y="41084"/>
                  <a:pt x="742209" y="43636"/>
                </a:cubicBezTo>
                <a:cubicBezTo>
                  <a:pt x="733635" y="46204"/>
                  <a:pt x="725101" y="48882"/>
                  <a:pt x="716599" y="51672"/>
                </a:cubicBezTo>
                <a:cubicBezTo>
                  <a:pt x="708096" y="54446"/>
                  <a:pt x="699634" y="57323"/>
                  <a:pt x="691204" y="60310"/>
                </a:cubicBezTo>
                <a:cubicBezTo>
                  <a:pt x="682781" y="63298"/>
                  <a:pt x="674399" y="66397"/>
                  <a:pt x="666056" y="69599"/>
                </a:cubicBezTo>
                <a:cubicBezTo>
                  <a:pt x="657706" y="72792"/>
                  <a:pt x="649403" y="76105"/>
                  <a:pt x="641140" y="79513"/>
                </a:cubicBezTo>
                <a:cubicBezTo>
                  <a:pt x="632885" y="82952"/>
                  <a:pt x="624670" y="86487"/>
                  <a:pt x="616503" y="90132"/>
                </a:cubicBezTo>
                <a:cubicBezTo>
                  <a:pt x="608327" y="93754"/>
                  <a:pt x="600200" y="97479"/>
                  <a:pt x="592121" y="101315"/>
                </a:cubicBezTo>
                <a:cubicBezTo>
                  <a:pt x="584073" y="105150"/>
                  <a:pt x="576066" y="109097"/>
                  <a:pt x="568122" y="113139"/>
                </a:cubicBezTo>
                <a:cubicBezTo>
                  <a:pt x="560130" y="117165"/>
                  <a:pt x="552194" y="121294"/>
                  <a:pt x="544314" y="125526"/>
                </a:cubicBezTo>
                <a:cubicBezTo>
                  <a:pt x="536466" y="129813"/>
                  <a:pt x="528682" y="134196"/>
                  <a:pt x="520953" y="138674"/>
                </a:cubicBezTo>
                <a:close/>
              </a:path>
            </a:pathLst>
          </a:custGeom>
          <a:solidFill>
            <a:srgbClr val="E4D55F"/>
          </a:solidFill>
          <a:ln w="79724" cap="rnd">
            <a:solidFill>
              <a:srgbClr val="BEBEBE"/>
            </a:solidFill>
            <a:prstDash val="solid"/>
            <a:bevel/>
          </a:ln>
        </p:spPr>
        <p:txBody>
          <a:bodyPr rtlCol="0" anchor="ctr"/>
          <a:lstStyle/>
          <a:p>
            <a:endParaRPr lang="en-US" dirty="0"/>
          </a:p>
        </p:txBody>
      </p:sp>
      <p:sp>
        <p:nvSpPr>
          <p:cNvPr id="3" name="Freeform: Shape 2">
            <a:extLst>
              <a:ext uri="{FF2B5EF4-FFF2-40B4-BE49-F238E27FC236}">
                <a16:creationId xmlns:a16="http://schemas.microsoft.com/office/drawing/2014/main" id="{1D874A28-E3CA-BB8D-4554-CE88594DF5D7}"/>
              </a:ext>
            </a:extLst>
          </p:cNvPr>
          <p:cNvSpPr/>
          <p:nvPr/>
        </p:nvSpPr>
        <p:spPr>
          <a:xfrm>
            <a:off x="1950963" y="4045217"/>
            <a:ext cx="1199819" cy="652194"/>
          </a:xfrm>
          <a:custGeom>
            <a:avLst/>
            <a:gdLst>
              <a:gd name="connsiteX0" fmla="*/ 0 w 1039711"/>
              <a:gd name="connsiteY0" fmla="*/ 587091 h 587091"/>
              <a:gd name="connsiteX1" fmla="*/ 1039712 w 1039711"/>
              <a:gd name="connsiteY1" fmla="*/ 0 h 587091"/>
            </a:gdLst>
            <a:ahLst/>
            <a:cxnLst>
              <a:cxn ang="0">
                <a:pos x="connsiteX0" y="connsiteY0"/>
              </a:cxn>
              <a:cxn ang="0">
                <a:pos x="connsiteX1" y="connsiteY1"/>
              </a:cxn>
            </a:cxnLst>
            <a:rect l="l" t="t" r="r" b="b"/>
            <a:pathLst>
              <a:path w="1039711" h="587091">
                <a:moveTo>
                  <a:pt x="0" y="587091"/>
                </a:moveTo>
                <a:lnTo>
                  <a:pt x="1039712" y="0"/>
                </a:lnTo>
              </a:path>
            </a:pathLst>
          </a:custGeom>
          <a:solidFill>
            <a:srgbClr val="E8E3E0">
              <a:alpha val="38000"/>
            </a:srgbClr>
          </a:solidFill>
          <a:ln w="31750" cap="flat">
            <a:solidFill>
              <a:srgbClr val="000000"/>
            </a:solidFill>
            <a:prstDash val="solid"/>
            <a:miter/>
            <a:tailEnd type="triangle"/>
          </a:ln>
        </p:spPr>
        <p:txBody>
          <a:bodyPr rtlCol="0" anchor="ctr"/>
          <a:lstStyle/>
          <a:p>
            <a:endParaRPr lang="en-US" dirty="0"/>
          </a:p>
        </p:txBody>
      </p:sp>
      <p:sp>
        <p:nvSpPr>
          <p:cNvPr id="6" name="Freeform: Shape 5">
            <a:extLst>
              <a:ext uri="{FF2B5EF4-FFF2-40B4-BE49-F238E27FC236}">
                <a16:creationId xmlns:a16="http://schemas.microsoft.com/office/drawing/2014/main" id="{682326B2-F747-87A2-7143-473472B7A3E6}"/>
              </a:ext>
            </a:extLst>
          </p:cNvPr>
          <p:cNvSpPr/>
          <p:nvPr/>
        </p:nvSpPr>
        <p:spPr>
          <a:xfrm>
            <a:off x="985973" y="4755333"/>
            <a:ext cx="843056" cy="902756"/>
          </a:xfrm>
          <a:custGeom>
            <a:avLst/>
            <a:gdLst>
              <a:gd name="connsiteX0" fmla="*/ 0 w 716797"/>
              <a:gd name="connsiteY0" fmla="*/ 840108 h 840107"/>
              <a:gd name="connsiteX1" fmla="*/ 716797 w 716797"/>
              <a:gd name="connsiteY1" fmla="*/ 0 h 840107"/>
            </a:gdLst>
            <a:ahLst/>
            <a:cxnLst>
              <a:cxn ang="0">
                <a:pos x="connsiteX0" y="connsiteY0"/>
              </a:cxn>
              <a:cxn ang="0">
                <a:pos x="connsiteX1" y="connsiteY1"/>
              </a:cxn>
            </a:cxnLst>
            <a:rect l="l" t="t" r="r" b="b"/>
            <a:pathLst>
              <a:path w="716797" h="840107">
                <a:moveTo>
                  <a:pt x="0" y="840108"/>
                </a:moveTo>
                <a:lnTo>
                  <a:pt x="71679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a:p>
        </p:txBody>
      </p:sp>
      <p:grpSp>
        <p:nvGrpSpPr>
          <p:cNvPr id="19" name="Group 18">
            <a:extLst>
              <a:ext uri="{FF2B5EF4-FFF2-40B4-BE49-F238E27FC236}">
                <a16:creationId xmlns:a16="http://schemas.microsoft.com/office/drawing/2014/main" id="{51B3FBC0-A539-35FF-6213-8E968576CEB6}"/>
              </a:ext>
            </a:extLst>
          </p:cNvPr>
          <p:cNvGrpSpPr/>
          <p:nvPr/>
        </p:nvGrpSpPr>
        <p:grpSpPr>
          <a:xfrm>
            <a:off x="1117631" y="3676797"/>
            <a:ext cx="898839" cy="900325"/>
            <a:chOff x="6447417" y="1999314"/>
            <a:chExt cx="898839" cy="900325"/>
          </a:xfrm>
        </p:grpSpPr>
        <p:sp>
          <p:nvSpPr>
            <p:cNvPr id="20" name="TextBox 19">
              <a:extLst>
                <a:ext uri="{FF2B5EF4-FFF2-40B4-BE49-F238E27FC236}">
                  <a16:creationId xmlns:a16="http://schemas.microsoft.com/office/drawing/2014/main" id="{C3CEBEDF-1B80-A076-9BDC-7A98F7C2958F}"/>
                </a:ext>
              </a:extLst>
            </p:cNvPr>
            <p:cNvSpPr txBox="1"/>
            <p:nvPr/>
          </p:nvSpPr>
          <p:spPr>
            <a:xfrm>
              <a:off x="6971445" y="1999314"/>
              <a:ext cx="324128" cy="323165"/>
            </a:xfrm>
            <a:prstGeom prst="rect">
              <a:avLst/>
            </a:prstGeom>
            <a:noFill/>
          </p:spPr>
          <p:txBody>
            <a:bodyPr wrap="none" rtlCol="0">
              <a:spAutoFit/>
            </a:bodyPr>
            <a:lstStyle/>
            <a:p>
              <a:pPr algn="l"/>
              <a:r>
                <a:rPr lang="en-US" sz="1500" b="1" spc="0" baseline="0" dirty="0">
                  <a:ln/>
                  <a:solidFill>
                    <a:srgbClr val="AAAAAA"/>
                  </a:solidFill>
                  <a:latin typeface="Arial"/>
                  <a:cs typeface="Arial"/>
                  <a:sym typeface="Arial"/>
                  <a:rtl val="0"/>
                </a:rPr>
                <a:t>R</a:t>
              </a:r>
            </a:p>
          </p:txBody>
        </p:sp>
        <p:grpSp>
          <p:nvGrpSpPr>
            <p:cNvPr id="21" name="Graphic 205">
              <a:extLst>
                <a:ext uri="{FF2B5EF4-FFF2-40B4-BE49-F238E27FC236}">
                  <a16:creationId xmlns:a16="http://schemas.microsoft.com/office/drawing/2014/main" id="{E68BC8A1-9E5C-2CE6-85CD-EAF6EC5D8A26}"/>
                </a:ext>
              </a:extLst>
            </p:cNvPr>
            <p:cNvGrpSpPr/>
            <p:nvPr/>
          </p:nvGrpSpPr>
          <p:grpSpPr>
            <a:xfrm>
              <a:off x="6447417" y="2228336"/>
              <a:ext cx="898839" cy="671303"/>
              <a:chOff x="6447417" y="2228336"/>
              <a:chExt cx="898839" cy="671303"/>
            </a:xfrm>
          </p:grpSpPr>
          <p:sp>
            <p:nvSpPr>
              <p:cNvPr id="22" name="Freeform: Shape 21">
                <a:extLst>
                  <a:ext uri="{FF2B5EF4-FFF2-40B4-BE49-F238E27FC236}">
                    <a16:creationId xmlns:a16="http://schemas.microsoft.com/office/drawing/2014/main" id="{64B1E695-08F3-364D-EE22-4530BC66E066}"/>
                  </a:ext>
                </a:extLst>
              </p:cNvPr>
              <p:cNvSpPr/>
              <p:nvPr/>
            </p:nvSpPr>
            <p:spPr>
              <a:xfrm rot="-3864633">
                <a:off x="6589298" y="2100074"/>
                <a:ext cx="627346" cy="886571"/>
              </a:xfrm>
              <a:custGeom>
                <a:avLst/>
                <a:gdLst>
                  <a:gd name="connsiteX0" fmla="*/ 39 w 627346"/>
                  <a:gd name="connsiteY0" fmla="*/ 886576 h 886571"/>
                  <a:gd name="connsiteX1" fmla="*/ 216094 w 627346"/>
                  <a:gd name="connsiteY1" fmla="*/ 138182 h 886571"/>
                  <a:gd name="connsiteX2" fmla="*/ 485236 w 627346"/>
                  <a:gd name="connsiteY2" fmla="*/ 8270 h 886571"/>
                  <a:gd name="connsiteX3" fmla="*/ 624309 w 627346"/>
                  <a:gd name="connsiteY3" fmla="*/ 301241 h 886571"/>
                  <a:gd name="connsiteX4" fmla="*/ 480484 w 627346"/>
                  <a:gd name="connsiteY4" fmla="*/ 555168 h 886571"/>
                  <a:gd name="connsiteX5" fmla="*/ 39 w 627346"/>
                  <a:gd name="connsiteY5" fmla="*/ 886576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46" h="886571">
                    <a:moveTo>
                      <a:pt x="39" y="886576"/>
                    </a:moveTo>
                    <a:cubicBezTo>
                      <a:pt x="9779" y="625343"/>
                      <a:pt x="46517" y="343577"/>
                      <a:pt x="216094" y="138182"/>
                    </a:cubicBezTo>
                    <a:cubicBezTo>
                      <a:pt x="282414" y="60688"/>
                      <a:pt x="376741" y="-27685"/>
                      <a:pt x="485236" y="8270"/>
                    </a:cubicBezTo>
                    <a:cubicBezTo>
                      <a:pt x="604430" y="40899"/>
                      <a:pt x="638677" y="189699"/>
                      <a:pt x="624309" y="301241"/>
                    </a:cubicBezTo>
                    <a:cubicBezTo>
                      <a:pt x="613773" y="403309"/>
                      <a:pt x="557031" y="492732"/>
                      <a:pt x="480484" y="555168"/>
                    </a:cubicBezTo>
                    <a:cubicBezTo>
                      <a:pt x="341941" y="696273"/>
                      <a:pt x="174641" y="800624"/>
                      <a:pt x="39" y="886576"/>
                    </a:cubicBezTo>
                    <a:close/>
                  </a:path>
                </a:pathLst>
              </a:custGeom>
              <a:solidFill>
                <a:srgbClr val="DCDCDC">
                  <a:alpha val="99000"/>
                </a:srgbClr>
              </a:solidFill>
              <a:ln w="61090" cap="flat">
                <a:noFill/>
                <a:prstDash val="solid"/>
                <a:miter/>
              </a:ln>
            </p:spPr>
            <p:txBody>
              <a:bodyPr rtlCol="0" anchor="ctr"/>
              <a:lstStyle/>
              <a:p>
                <a:endParaRPr lang="en-US"/>
              </a:p>
            </p:txBody>
          </p:sp>
          <p:grpSp>
            <p:nvGrpSpPr>
              <p:cNvPr id="23" name="Graphic 205">
                <a:extLst>
                  <a:ext uri="{FF2B5EF4-FFF2-40B4-BE49-F238E27FC236}">
                    <a16:creationId xmlns:a16="http://schemas.microsoft.com/office/drawing/2014/main" id="{C8747EAB-3C9E-1AC7-F2F8-2628B91F2AAA}"/>
                  </a:ext>
                </a:extLst>
              </p:cNvPr>
              <p:cNvGrpSpPr/>
              <p:nvPr/>
            </p:nvGrpSpPr>
            <p:grpSpPr>
              <a:xfrm>
                <a:off x="6447417" y="2228336"/>
                <a:ext cx="886576" cy="671303"/>
                <a:chOff x="6447417" y="2228336"/>
                <a:chExt cx="886576" cy="671303"/>
              </a:xfrm>
            </p:grpSpPr>
            <p:sp>
              <p:nvSpPr>
                <p:cNvPr id="24" name="Freeform: Shape 23">
                  <a:extLst>
                    <a:ext uri="{FF2B5EF4-FFF2-40B4-BE49-F238E27FC236}">
                      <a16:creationId xmlns:a16="http://schemas.microsoft.com/office/drawing/2014/main" id="{F3BD424B-7FC3-7155-750A-289BA29563B3}"/>
                    </a:ext>
                  </a:extLst>
                </p:cNvPr>
                <p:cNvSpPr/>
                <p:nvPr/>
              </p:nvSpPr>
              <p:spPr>
                <a:xfrm rot="17735367">
                  <a:off x="6724065" y="2327834"/>
                  <a:ext cx="312874" cy="761488"/>
                </a:xfrm>
                <a:custGeom>
                  <a:avLst/>
                  <a:gdLst>
                    <a:gd name="connsiteX0" fmla="*/ 41 w 260713"/>
                    <a:gd name="connsiteY0" fmla="*/ 662585 h 662578"/>
                    <a:gd name="connsiteX1" fmla="*/ 260754 w 260713"/>
                    <a:gd name="connsiteY1" fmla="*/ 6 h 662578"/>
                  </a:gdLst>
                  <a:ahLst/>
                  <a:cxnLst>
                    <a:cxn ang="0">
                      <a:pos x="connsiteX0" y="connsiteY0"/>
                    </a:cxn>
                    <a:cxn ang="0">
                      <a:pos x="connsiteX1" y="connsiteY1"/>
                    </a:cxn>
                  </a:cxnLst>
                  <a:rect l="l" t="t" r="r" b="b"/>
                  <a:pathLst>
                    <a:path w="260713" h="662578">
                      <a:moveTo>
                        <a:pt x="41" y="662585"/>
                      </a:moveTo>
                      <a:lnTo>
                        <a:pt x="260754" y="6"/>
                      </a:lnTo>
                    </a:path>
                  </a:pathLst>
                </a:custGeom>
                <a:solidFill>
                  <a:srgbClr val="8ABE14"/>
                </a:solidFill>
                <a:ln w="55807" cap="flat">
                  <a:solidFill>
                    <a:srgbClr val="AAAAAA"/>
                  </a:solidFill>
                  <a:prstDash val="solid"/>
                  <a:miter/>
                  <a:tailEnd type="stealth"/>
                </a:ln>
              </p:spPr>
              <p:txBody>
                <a:bodyPr rtlCol="0" anchor="ctr"/>
                <a:lstStyle/>
                <a:p>
                  <a:endParaRPr lang="en-US"/>
                </a:p>
              </p:txBody>
            </p:sp>
            <p:sp>
              <p:nvSpPr>
                <p:cNvPr id="25" name="Freeform: Shape 24">
                  <a:extLst>
                    <a:ext uri="{FF2B5EF4-FFF2-40B4-BE49-F238E27FC236}">
                      <a16:creationId xmlns:a16="http://schemas.microsoft.com/office/drawing/2014/main" id="{A11CEB37-58E4-4B56-0DAE-7755A464E17D}"/>
                    </a:ext>
                  </a:extLst>
                </p:cNvPr>
                <p:cNvSpPr/>
                <p:nvPr/>
              </p:nvSpPr>
              <p:spPr>
                <a:xfrm rot="17735367">
                  <a:off x="6724577" y="2318662"/>
                  <a:ext cx="559805" cy="602150"/>
                </a:xfrm>
                <a:custGeom>
                  <a:avLst/>
                  <a:gdLst>
                    <a:gd name="connsiteX0" fmla="*/ 41 w 485912"/>
                    <a:gd name="connsiteY0" fmla="*/ 529787 h 529782"/>
                    <a:gd name="connsiteX1" fmla="*/ 485953 w 485912"/>
                    <a:gd name="connsiteY1" fmla="*/ 4 h 529782"/>
                  </a:gdLst>
                  <a:ahLst/>
                  <a:cxnLst>
                    <a:cxn ang="0">
                      <a:pos x="connsiteX0" y="connsiteY0"/>
                    </a:cxn>
                    <a:cxn ang="0">
                      <a:pos x="connsiteX1" y="connsiteY1"/>
                    </a:cxn>
                  </a:cxnLst>
                  <a:rect l="l" t="t" r="r" b="b"/>
                  <a:pathLst>
                    <a:path w="485912" h="529782">
                      <a:moveTo>
                        <a:pt x="41" y="529787"/>
                      </a:moveTo>
                      <a:lnTo>
                        <a:pt x="485953" y="4"/>
                      </a:lnTo>
                    </a:path>
                  </a:pathLst>
                </a:custGeom>
                <a:solidFill>
                  <a:srgbClr val="666666"/>
                </a:solidFill>
                <a:ln w="55807" cap="flat">
                  <a:solidFill>
                    <a:srgbClr val="AAAAAA"/>
                  </a:solidFill>
                  <a:prstDash val="solid"/>
                  <a:miter/>
                  <a:tailEnd type="stealth"/>
                </a:ln>
              </p:spPr>
              <p:txBody>
                <a:bodyPr rtlCol="0" anchor="ctr"/>
                <a:lstStyle/>
                <a:p>
                  <a:endParaRPr lang="en-US" dirty="0"/>
                </a:p>
              </p:txBody>
            </p:sp>
            <p:sp>
              <p:nvSpPr>
                <p:cNvPr id="26" name="Freeform: Shape 25">
                  <a:extLst>
                    <a:ext uri="{FF2B5EF4-FFF2-40B4-BE49-F238E27FC236}">
                      <a16:creationId xmlns:a16="http://schemas.microsoft.com/office/drawing/2014/main" id="{9354DC2A-D29A-6C7F-1357-1F6678653C53}"/>
                    </a:ext>
                  </a:extLst>
                </p:cNvPr>
                <p:cNvSpPr/>
                <p:nvPr/>
              </p:nvSpPr>
              <p:spPr>
                <a:xfrm rot="17735367">
                  <a:off x="6630881" y="2176572"/>
                  <a:ext cx="534906" cy="816623"/>
                </a:xfrm>
                <a:custGeom>
                  <a:avLst/>
                  <a:gdLst>
                    <a:gd name="connsiteX0" fmla="*/ 40 w 463999"/>
                    <a:gd name="connsiteY0" fmla="*/ 737579 h 737573"/>
                    <a:gd name="connsiteX1" fmla="*/ 464039 w 463999"/>
                    <a:gd name="connsiteY1" fmla="*/ 5 h 737573"/>
                  </a:gdLst>
                  <a:ahLst/>
                  <a:cxnLst>
                    <a:cxn ang="0">
                      <a:pos x="connsiteX0" y="connsiteY0"/>
                    </a:cxn>
                    <a:cxn ang="0">
                      <a:pos x="connsiteX1" y="connsiteY1"/>
                    </a:cxn>
                  </a:cxnLst>
                  <a:rect l="l" t="t" r="r" b="b"/>
                  <a:pathLst>
                    <a:path w="463999" h="737573">
                      <a:moveTo>
                        <a:pt x="40" y="737579"/>
                      </a:moveTo>
                      <a:lnTo>
                        <a:pt x="464039" y="5"/>
                      </a:lnTo>
                    </a:path>
                  </a:pathLst>
                </a:custGeom>
                <a:solidFill>
                  <a:srgbClr val="CDD8C0"/>
                </a:solidFill>
                <a:ln w="55807" cap="flat">
                  <a:solidFill>
                    <a:srgbClr val="AAAAAA"/>
                  </a:solidFill>
                  <a:prstDash val="solid"/>
                  <a:miter/>
                  <a:tailEnd type="stealth"/>
                </a:ln>
              </p:spPr>
              <p:txBody>
                <a:bodyPr rtlCol="0" anchor="ctr"/>
                <a:lstStyle/>
                <a:p>
                  <a:endParaRPr lang="en-US"/>
                </a:p>
              </p:txBody>
            </p:sp>
            <p:sp>
              <p:nvSpPr>
                <p:cNvPr id="27" name="Freeform: Shape 26">
                  <a:extLst>
                    <a:ext uri="{FF2B5EF4-FFF2-40B4-BE49-F238E27FC236}">
                      <a16:creationId xmlns:a16="http://schemas.microsoft.com/office/drawing/2014/main" id="{A04BD880-C984-F2F2-9185-F0F2421DDD7C}"/>
                    </a:ext>
                  </a:extLst>
                </p:cNvPr>
                <p:cNvSpPr/>
                <p:nvPr/>
              </p:nvSpPr>
              <p:spPr>
                <a:xfrm rot="-3864633">
                  <a:off x="6577032" y="2098721"/>
                  <a:ext cx="627346" cy="886576"/>
                </a:xfrm>
                <a:custGeom>
                  <a:avLst/>
                  <a:gdLst>
                    <a:gd name="connsiteX0" fmla="*/ 39 w 627346"/>
                    <a:gd name="connsiteY0" fmla="*/ 886582 h 886576"/>
                    <a:gd name="connsiteX1" fmla="*/ 216094 w 627346"/>
                    <a:gd name="connsiteY1" fmla="*/ 138182 h 886576"/>
                    <a:gd name="connsiteX2" fmla="*/ 485243 w 627346"/>
                    <a:gd name="connsiteY2" fmla="*/ 8270 h 886576"/>
                    <a:gd name="connsiteX3" fmla="*/ 624309 w 627346"/>
                    <a:gd name="connsiteY3" fmla="*/ 301241 h 886576"/>
                    <a:gd name="connsiteX4" fmla="*/ 480484 w 627346"/>
                    <a:gd name="connsiteY4" fmla="*/ 555166 h 886576"/>
                    <a:gd name="connsiteX5" fmla="*/ 39 w 627346"/>
                    <a:gd name="connsiteY5" fmla="*/ 886582 h 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46" h="886576">
                      <a:moveTo>
                        <a:pt x="39" y="886582"/>
                      </a:moveTo>
                      <a:cubicBezTo>
                        <a:pt x="9779" y="625341"/>
                        <a:pt x="46517" y="343577"/>
                        <a:pt x="216094" y="138182"/>
                      </a:cubicBezTo>
                      <a:cubicBezTo>
                        <a:pt x="282414" y="60689"/>
                        <a:pt x="376741" y="-27685"/>
                        <a:pt x="485243" y="8270"/>
                      </a:cubicBezTo>
                      <a:cubicBezTo>
                        <a:pt x="604430" y="40898"/>
                        <a:pt x="638677" y="189699"/>
                        <a:pt x="624309" y="301241"/>
                      </a:cubicBezTo>
                      <a:cubicBezTo>
                        <a:pt x="613773" y="403309"/>
                        <a:pt x="557031" y="492737"/>
                        <a:pt x="480484" y="555166"/>
                      </a:cubicBezTo>
                      <a:cubicBezTo>
                        <a:pt x="341948" y="696271"/>
                        <a:pt x="174641" y="800629"/>
                        <a:pt x="39" y="886582"/>
                      </a:cubicBezTo>
                      <a:close/>
                    </a:path>
                  </a:pathLst>
                </a:custGeom>
                <a:noFill/>
                <a:ln w="61090" cap="flat">
                  <a:solidFill>
                    <a:srgbClr val="BEBEBE"/>
                  </a:solidFill>
                  <a:prstDash val="solid"/>
                  <a:miter/>
                </a:ln>
              </p:spPr>
              <p:txBody>
                <a:bodyPr rtlCol="0" anchor="ctr"/>
                <a:lstStyle/>
                <a:p>
                  <a:endParaRPr lang="en-US"/>
                </a:p>
              </p:txBody>
            </p:sp>
          </p:grpSp>
        </p:grpSp>
      </p:grpSp>
      <p:grpSp>
        <p:nvGrpSpPr>
          <p:cNvPr id="28" name="Group 27">
            <a:extLst>
              <a:ext uri="{FF2B5EF4-FFF2-40B4-BE49-F238E27FC236}">
                <a16:creationId xmlns:a16="http://schemas.microsoft.com/office/drawing/2014/main" id="{EDF6BCDA-AFF0-F4A8-6645-DCC4AD4CBC55}"/>
              </a:ext>
            </a:extLst>
          </p:cNvPr>
          <p:cNvGrpSpPr/>
          <p:nvPr/>
        </p:nvGrpSpPr>
        <p:grpSpPr>
          <a:xfrm>
            <a:off x="3260505" y="3573376"/>
            <a:ext cx="1201548" cy="807698"/>
            <a:chOff x="8590291" y="1895893"/>
            <a:chExt cx="1201548" cy="807698"/>
          </a:xfrm>
        </p:grpSpPr>
        <p:sp>
          <p:nvSpPr>
            <p:cNvPr id="29" name="Freeform: Shape 28">
              <a:extLst>
                <a:ext uri="{FF2B5EF4-FFF2-40B4-BE49-F238E27FC236}">
                  <a16:creationId xmlns:a16="http://schemas.microsoft.com/office/drawing/2014/main" id="{7043B57B-0968-2ECC-4922-9461E4838167}"/>
                </a:ext>
              </a:extLst>
            </p:cNvPr>
            <p:cNvSpPr/>
            <p:nvPr/>
          </p:nvSpPr>
          <p:spPr>
            <a:xfrm>
              <a:off x="8590291" y="1907064"/>
              <a:ext cx="984317" cy="488704"/>
            </a:xfrm>
            <a:custGeom>
              <a:avLst/>
              <a:gdLst>
                <a:gd name="connsiteX0" fmla="*/ 0 w 984317"/>
                <a:gd name="connsiteY0" fmla="*/ 397789 h 488704"/>
                <a:gd name="connsiteX1" fmla="*/ 676209 w 984317"/>
                <a:gd name="connsiteY1" fmla="*/ 4442 h 488704"/>
                <a:gd name="connsiteX2" fmla="*/ 961207 w 984317"/>
                <a:gd name="connsiteY2" fmla="*/ 95033 h 488704"/>
                <a:gd name="connsiteX3" fmla="*/ 858320 w 984317"/>
                <a:gd name="connsiteY3" fmla="*/ 402401 h 488704"/>
                <a:gd name="connsiteX4" fmla="*/ 577868 w 984317"/>
                <a:gd name="connsiteY4" fmla="*/ 487501 h 488704"/>
                <a:gd name="connsiteX5" fmla="*/ 0 w 984317"/>
                <a:gd name="connsiteY5" fmla="*/ 397789 h 48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317" h="488704">
                  <a:moveTo>
                    <a:pt x="0" y="397789"/>
                  </a:moveTo>
                  <a:cubicBezTo>
                    <a:pt x="188523" y="215447"/>
                    <a:pt x="410824" y="36759"/>
                    <a:pt x="676209" y="4442"/>
                  </a:cubicBezTo>
                  <a:cubicBezTo>
                    <a:pt x="778027" y="-6143"/>
                    <a:pt x="907674" y="-5396"/>
                    <a:pt x="961207" y="95033"/>
                  </a:cubicBezTo>
                  <a:cubicBezTo>
                    <a:pt x="1024790" y="200387"/>
                    <a:pt x="946205" y="331543"/>
                    <a:pt x="858320" y="402401"/>
                  </a:cubicBezTo>
                  <a:cubicBezTo>
                    <a:pt x="779798" y="469028"/>
                    <a:pt x="676624" y="494824"/>
                    <a:pt x="577868" y="487501"/>
                  </a:cubicBezTo>
                  <a:cubicBezTo>
                    <a:pt x="379598" y="494586"/>
                    <a:pt x="186059" y="455349"/>
                    <a:pt x="0" y="397789"/>
                  </a:cubicBezTo>
                  <a:close/>
                </a:path>
              </a:pathLst>
            </a:custGeom>
            <a:solidFill>
              <a:srgbClr val="ECE28E">
                <a:alpha val="99000"/>
              </a:srgbClr>
            </a:solidFill>
            <a:ln w="61090" cap="flat">
              <a:noFill/>
              <a:prstDash val="solid"/>
              <a:miter/>
            </a:ln>
          </p:spPr>
          <p:txBody>
            <a:bodyPr rtlCol="0" anchor="ctr"/>
            <a:lstStyle/>
            <a:p>
              <a:endParaRPr lang="en-US" dirty="0"/>
            </a:p>
          </p:txBody>
        </p:sp>
        <p:grpSp>
          <p:nvGrpSpPr>
            <p:cNvPr id="31" name="Group 30">
              <a:extLst>
                <a:ext uri="{FF2B5EF4-FFF2-40B4-BE49-F238E27FC236}">
                  <a16:creationId xmlns:a16="http://schemas.microsoft.com/office/drawing/2014/main" id="{D53AC714-C69F-FF18-B6A2-BF508494D091}"/>
                </a:ext>
              </a:extLst>
            </p:cNvPr>
            <p:cNvGrpSpPr/>
            <p:nvPr/>
          </p:nvGrpSpPr>
          <p:grpSpPr>
            <a:xfrm>
              <a:off x="8595395" y="1895893"/>
              <a:ext cx="1196444" cy="807698"/>
              <a:chOff x="8595395" y="1895893"/>
              <a:chExt cx="1196444" cy="807698"/>
            </a:xfrm>
          </p:grpSpPr>
          <p:sp>
            <p:nvSpPr>
              <p:cNvPr id="34" name="TextBox 33">
                <a:extLst>
                  <a:ext uri="{FF2B5EF4-FFF2-40B4-BE49-F238E27FC236}">
                    <a16:creationId xmlns:a16="http://schemas.microsoft.com/office/drawing/2014/main" id="{E548B603-AC01-BDE1-4573-F6F00C12080C}"/>
                  </a:ext>
                </a:extLst>
              </p:cNvPr>
              <p:cNvSpPr txBox="1"/>
              <p:nvPr/>
            </p:nvSpPr>
            <p:spPr>
              <a:xfrm>
                <a:off x="9373135" y="2380426"/>
                <a:ext cx="418704" cy="323165"/>
              </a:xfrm>
              <a:prstGeom prst="rect">
                <a:avLst/>
              </a:prstGeom>
              <a:noFill/>
            </p:spPr>
            <p:txBody>
              <a:bodyPr wrap="none" rtlCol="0">
                <a:spAutoFit/>
              </a:bodyPr>
              <a:lstStyle/>
              <a:p>
                <a:pPr algn="l"/>
                <a:r>
                  <a:rPr lang="en-US" sz="1500" b="1" spc="0" baseline="0" dirty="0">
                    <a:ln/>
                    <a:solidFill>
                      <a:srgbClr val="C8AB37"/>
                    </a:solidFill>
                    <a:latin typeface="Arial"/>
                    <a:cs typeface="Arial"/>
                    <a:sym typeface="Arial"/>
                    <a:rtl val="0"/>
                  </a:rPr>
                  <a:t>TT</a:t>
                </a:r>
              </a:p>
            </p:txBody>
          </p:sp>
          <p:grpSp>
            <p:nvGrpSpPr>
              <p:cNvPr id="37" name="Group 36">
                <a:extLst>
                  <a:ext uri="{FF2B5EF4-FFF2-40B4-BE49-F238E27FC236}">
                    <a16:creationId xmlns:a16="http://schemas.microsoft.com/office/drawing/2014/main" id="{12A8461B-B820-374F-73D8-2BF9E444620E}"/>
                  </a:ext>
                </a:extLst>
              </p:cNvPr>
              <p:cNvGrpSpPr/>
              <p:nvPr/>
            </p:nvGrpSpPr>
            <p:grpSpPr>
              <a:xfrm>
                <a:off x="8595395" y="1895893"/>
                <a:ext cx="984309" cy="488702"/>
                <a:chOff x="8595395" y="1895893"/>
                <a:chExt cx="984309" cy="488702"/>
              </a:xfrm>
            </p:grpSpPr>
            <p:sp>
              <p:nvSpPr>
                <p:cNvPr id="38" name="Freeform: Shape 37">
                  <a:extLst>
                    <a:ext uri="{FF2B5EF4-FFF2-40B4-BE49-F238E27FC236}">
                      <a16:creationId xmlns:a16="http://schemas.microsoft.com/office/drawing/2014/main" id="{FBC7EE7B-9B8F-9484-E68E-0EB7A7209F01}"/>
                    </a:ext>
                  </a:extLst>
                </p:cNvPr>
                <p:cNvSpPr/>
                <p:nvPr/>
              </p:nvSpPr>
              <p:spPr>
                <a:xfrm>
                  <a:off x="8596344" y="1959293"/>
                  <a:ext cx="707882" cy="335391"/>
                </a:xfrm>
                <a:custGeom>
                  <a:avLst/>
                  <a:gdLst>
                    <a:gd name="connsiteX0" fmla="*/ 0 w 648908"/>
                    <a:gd name="connsiteY0" fmla="*/ 300630 h 300629"/>
                    <a:gd name="connsiteX1" fmla="*/ 648908 w 648908"/>
                    <a:gd name="connsiteY1" fmla="*/ 0 h 300629"/>
                  </a:gdLst>
                  <a:ahLst/>
                  <a:cxnLst>
                    <a:cxn ang="0">
                      <a:pos x="connsiteX0" y="connsiteY0"/>
                    </a:cxn>
                    <a:cxn ang="0">
                      <a:pos x="connsiteX1" y="connsiteY1"/>
                    </a:cxn>
                  </a:cxnLst>
                  <a:rect l="l" t="t" r="r" b="b"/>
                  <a:pathLst>
                    <a:path w="648908" h="300629">
                      <a:moveTo>
                        <a:pt x="0" y="300630"/>
                      </a:moveTo>
                      <a:lnTo>
                        <a:pt x="648908" y="0"/>
                      </a:lnTo>
                    </a:path>
                  </a:pathLst>
                </a:custGeom>
                <a:solidFill>
                  <a:srgbClr val="8ABE14"/>
                </a:solidFill>
                <a:ln w="55807" cap="flat">
                  <a:solidFill>
                    <a:srgbClr val="C8AB37"/>
                  </a:solidFill>
                  <a:prstDash val="solid"/>
                  <a:miter/>
                  <a:tailEnd type="stealth"/>
                </a:ln>
              </p:spPr>
              <p:txBody>
                <a:bodyPr rtlCol="0" anchor="ctr"/>
                <a:lstStyle/>
                <a:p>
                  <a:endParaRPr lang="en-US" dirty="0"/>
                </a:p>
              </p:txBody>
            </p:sp>
            <p:sp>
              <p:nvSpPr>
                <p:cNvPr id="42" name="Freeform: Shape 41">
                  <a:extLst>
                    <a:ext uri="{FF2B5EF4-FFF2-40B4-BE49-F238E27FC236}">
                      <a16:creationId xmlns:a16="http://schemas.microsoft.com/office/drawing/2014/main" id="{D76749AE-80D4-AF88-D6BD-855D388E509D}"/>
                    </a:ext>
                  </a:extLst>
                </p:cNvPr>
                <p:cNvSpPr/>
                <p:nvPr/>
              </p:nvSpPr>
              <p:spPr>
                <a:xfrm>
                  <a:off x="8608833" y="2241551"/>
                  <a:ext cx="845267" cy="55519"/>
                </a:xfrm>
                <a:custGeom>
                  <a:avLst/>
                  <a:gdLst>
                    <a:gd name="connsiteX0" fmla="*/ 0 w 719612"/>
                    <a:gd name="connsiteY0" fmla="*/ 50087 h 50086"/>
                    <a:gd name="connsiteX1" fmla="*/ 719613 w 719612"/>
                    <a:gd name="connsiteY1" fmla="*/ 0 h 50086"/>
                  </a:gdLst>
                  <a:ahLst/>
                  <a:cxnLst>
                    <a:cxn ang="0">
                      <a:pos x="connsiteX0" y="connsiteY0"/>
                    </a:cxn>
                    <a:cxn ang="0">
                      <a:pos x="connsiteX1" y="connsiteY1"/>
                    </a:cxn>
                  </a:cxnLst>
                  <a:rect l="l" t="t" r="r" b="b"/>
                  <a:pathLst>
                    <a:path w="719612" h="50086">
                      <a:moveTo>
                        <a:pt x="0" y="50087"/>
                      </a:moveTo>
                      <a:lnTo>
                        <a:pt x="719613" y="0"/>
                      </a:lnTo>
                    </a:path>
                  </a:pathLst>
                </a:custGeom>
                <a:solidFill>
                  <a:srgbClr val="666666"/>
                </a:solidFill>
                <a:ln w="55807" cap="flat">
                  <a:solidFill>
                    <a:srgbClr val="C8AB37"/>
                  </a:solidFill>
                  <a:prstDash val="solid"/>
                  <a:miter/>
                  <a:tailEnd type="stealth"/>
                </a:ln>
              </p:spPr>
              <p:txBody>
                <a:bodyPr rtlCol="0" anchor="ctr"/>
                <a:lstStyle/>
                <a:p>
                  <a:endParaRPr lang="en-US"/>
                </a:p>
              </p:txBody>
            </p:sp>
            <p:sp>
              <p:nvSpPr>
                <p:cNvPr id="43" name="Freeform: Shape 42">
                  <a:extLst>
                    <a:ext uri="{FF2B5EF4-FFF2-40B4-BE49-F238E27FC236}">
                      <a16:creationId xmlns:a16="http://schemas.microsoft.com/office/drawing/2014/main" id="{CA967C43-8795-0F51-A56F-BF216228EEFC}"/>
                    </a:ext>
                  </a:extLst>
                </p:cNvPr>
                <p:cNvSpPr/>
                <p:nvPr/>
              </p:nvSpPr>
              <p:spPr>
                <a:xfrm>
                  <a:off x="8609615" y="2012573"/>
                  <a:ext cx="923511" cy="281137"/>
                </a:xfrm>
                <a:custGeom>
                  <a:avLst/>
                  <a:gdLst>
                    <a:gd name="connsiteX0" fmla="*/ 0 w 848102"/>
                    <a:gd name="connsiteY0" fmla="*/ 215464 h 215463"/>
                    <a:gd name="connsiteX1" fmla="*/ 848103 w 848102"/>
                    <a:gd name="connsiteY1" fmla="*/ 0 h 215463"/>
                  </a:gdLst>
                  <a:ahLst/>
                  <a:cxnLst>
                    <a:cxn ang="0">
                      <a:pos x="connsiteX0" y="connsiteY0"/>
                    </a:cxn>
                    <a:cxn ang="0">
                      <a:pos x="connsiteX1" y="connsiteY1"/>
                    </a:cxn>
                  </a:cxnLst>
                  <a:rect l="l" t="t" r="r" b="b"/>
                  <a:pathLst>
                    <a:path w="848102" h="215463">
                      <a:moveTo>
                        <a:pt x="0" y="215464"/>
                      </a:moveTo>
                      <a:lnTo>
                        <a:pt x="848103" y="0"/>
                      </a:lnTo>
                    </a:path>
                  </a:pathLst>
                </a:custGeom>
                <a:solidFill>
                  <a:srgbClr val="CDD8C0"/>
                </a:solidFill>
                <a:ln w="55807" cap="flat">
                  <a:solidFill>
                    <a:srgbClr val="C8AB37"/>
                  </a:solidFill>
                  <a:prstDash val="solid"/>
                  <a:miter/>
                  <a:tailEnd type="stealth"/>
                </a:ln>
              </p:spPr>
              <p:txBody>
                <a:bodyPr rtlCol="0" anchor="ctr"/>
                <a:lstStyle/>
                <a:p>
                  <a:endParaRPr lang="en-US"/>
                </a:p>
              </p:txBody>
            </p:sp>
            <p:sp>
              <p:nvSpPr>
                <p:cNvPr id="45" name="Freeform: Shape 44">
                  <a:extLst>
                    <a:ext uri="{FF2B5EF4-FFF2-40B4-BE49-F238E27FC236}">
                      <a16:creationId xmlns:a16="http://schemas.microsoft.com/office/drawing/2014/main" id="{D5EBD00D-58B4-6DA7-CDAC-CF12D0ACDF20}"/>
                    </a:ext>
                  </a:extLst>
                </p:cNvPr>
                <p:cNvSpPr/>
                <p:nvPr/>
              </p:nvSpPr>
              <p:spPr>
                <a:xfrm>
                  <a:off x="8595395" y="1895893"/>
                  <a:ext cx="984309" cy="488702"/>
                </a:xfrm>
                <a:custGeom>
                  <a:avLst/>
                  <a:gdLst>
                    <a:gd name="connsiteX0" fmla="*/ 0 w 984309"/>
                    <a:gd name="connsiteY0" fmla="*/ 397794 h 488702"/>
                    <a:gd name="connsiteX1" fmla="*/ 676201 w 984309"/>
                    <a:gd name="connsiteY1" fmla="*/ 4442 h 488702"/>
                    <a:gd name="connsiteX2" fmla="*/ 961199 w 984309"/>
                    <a:gd name="connsiteY2" fmla="*/ 95033 h 488702"/>
                    <a:gd name="connsiteX3" fmla="*/ 858319 w 984309"/>
                    <a:gd name="connsiteY3" fmla="*/ 402398 h 488702"/>
                    <a:gd name="connsiteX4" fmla="*/ 577860 w 984309"/>
                    <a:gd name="connsiteY4" fmla="*/ 487498 h 488702"/>
                    <a:gd name="connsiteX5" fmla="*/ 0 w 984309"/>
                    <a:gd name="connsiteY5" fmla="*/ 397794 h 4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309" h="488702">
                      <a:moveTo>
                        <a:pt x="0" y="397794"/>
                      </a:moveTo>
                      <a:cubicBezTo>
                        <a:pt x="188515" y="215447"/>
                        <a:pt x="410823" y="36759"/>
                        <a:pt x="676201" y="4442"/>
                      </a:cubicBezTo>
                      <a:cubicBezTo>
                        <a:pt x="778027" y="-6143"/>
                        <a:pt x="907665" y="-5396"/>
                        <a:pt x="961199" y="95033"/>
                      </a:cubicBezTo>
                      <a:cubicBezTo>
                        <a:pt x="1024781" y="200387"/>
                        <a:pt x="946196" y="331548"/>
                        <a:pt x="858319" y="402398"/>
                      </a:cubicBezTo>
                      <a:cubicBezTo>
                        <a:pt x="779790" y="469032"/>
                        <a:pt x="676616" y="494821"/>
                        <a:pt x="577860" y="487498"/>
                      </a:cubicBezTo>
                      <a:cubicBezTo>
                        <a:pt x="379590" y="494583"/>
                        <a:pt x="186050" y="455346"/>
                        <a:pt x="0" y="397794"/>
                      </a:cubicBezTo>
                      <a:close/>
                    </a:path>
                  </a:pathLst>
                </a:custGeom>
                <a:noFill/>
                <a:ln w="61090" cap="flat">
                  <a:solidFill>
                    <a:srgbClr val="DCC829"/>
                  </a:solidFill>
                  <a:prstDash val="solid"/>
                  <a:miter/>
                </a:ln>
              </p:spPr>
              <p:txBody>
                <a:bodyPr rtlCol="0" anchor="ctr"/>
                <a:lstStyle/>
                <a:p>
                  <a:endParaRPr lang="en-US"/>
                </a:p>
              </p:txBody>
            </p:sp>
          </p:grpSp>
        </p:grpSp>
      </p:grpSp>
      <p:sp>
        <p:nvSpPr>
          <p:cNvPr id="46" name="Freeform: Shape 45">
            <a:extLst>
              <a:ext uri="{FF2B5EF4-FFF2-40B4-BE49-F238E27FC236}">
                <a16:creationId xmlns:a16="http://schemas.microsoft.com/office/drawing/2014/main" id="{045E5434-48C1-E7ED-3542-A09FD2BDD53A}"/>
              </a:ext>
            </a:extLst>
          </p:cNvPr>
          <p:cNvSpPr/>
          <p:nvPr/>
        </p:nvSpPr>
        <p:spPr>
          <a:xfrm rot="19800012">
            <a:off x="2068941" y="4922354"/>
            <a:ext cx="60246" cy="59906"/>
          </a:xfrm>
          <a:custGeom>
            <a:avLst/>
            <a:gdLst>
              <a:gd name="connsiteX0" fmla="*/ 60116 w 60246"/>
              <a:gd name="connsiteY0" fmla="*/ 33313 h 59906"/>
              <a:gd name="connsiteX1" fmla="*/ 28013 w 60246"/>
              <a:gd name="connsiteY1" fmla="*/ 59799 h 59906"/>
              <a:gd name="connsiteX2" fmla="*/ 34 w 60246"/>
              <a:gd name="connsiteY2" fmla="*/ 29034 h 59906"/>
              <a:gd name="connsiteX3" fmla="*/ 29800 w 60246"/>
              <a:gd name="connsiteY3" fmla="*/ -28 h 59906"/>
              <a:gd name="connsiteX4" fmla="*/ 60267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6" y="33313"/>
                </a:moveTo>
                <a:cubicBezTo>
                  <a:pt x="58289" y="49266"/>
                  <a:pt x="44124" y="60948"/>
                  <a:pt x="28013" y="59799"/>
                </a:cubicBezTo>
                <a:cubicBezTo>
                  <a:pt x="11894" y="58650"/>
                  <a:pt x="-444" y="45082"/>
                  <a:pt x="34" y="29034"/>
                </a:cubicBezTo>
                <a:cubicBezTo>
                  <a:pt x="521" y="12985"/>
                  <a:pt x="13649" y="170"/>
                  <a:pt x="29800" y="-28"/>
                </a:cubicBezTo>
                <a:cubicBezTo>
                  <a:pt x="45959" y="-218"/>
                  <a:pt x="59398" y="12272"/>
                  <a:pt x="60267" y="28304"/>
                </a:cubicBezTo>
              </a:path>
            </a:pathLst>
          </a:custGeom>
          <a:solidFill>
            <a:srgbClr val="C7B529"/>
          </a:solidFill>
          <a:ln w="23917" cap="rnd">
            <a:noFill/>
            <a:prstDash val="solid"/>
            <a:bevel/>
          </a:ln>
        </p:spPr>
        <p:txBody>
          <a:bodyPr rtlCol="0" anchor="ctr"/>
          <a:lstStyle/>
          <a:p>
            <a:endParaRPr lang="en-US"/>
          </a:p>
        </p:txBody>
      </p:sp>
      <p:sp>
        <p:nvSpPr>
          <p:cNvPr id="47" name="Freeform: Shape 46">
            <a:extLst>
              <a:ext uri="{FF2B5EF4-FFF2-40B4-BE49-F238E27FC236}">
                <a16:creationId xmlns:a16="http://schemas.microsoft.com/office/drawing/2014/main" id="{426D0862-4F02-B6D6-6412-B6DACF198166}"/>
              </a:ext>
            </a:extLst>
          </p:cNvPr>
          <p:cNvSpPr/>
          <p:nvPr/>
        </p:nvSpPr>
        <p:spPr>
          <a:xfrm rot="19800012">
            <a:off x="2252660" y="5095765"/>
            <a:ext cx="60246" cy="59905"/>
          </a:xfrm>
          <a:custGeom>
            <a:avLst/>
            <a:gdLst>
              <a:gd name="connsiteX0" fmla="*/ 60117 w 60246"/>
              <a:gd name="connsiteY0" fmla="*/ 33312 h 59905"/>
              <a:gd name="connsiteX1" fmla="*/ 28015 w 60246"/>
              <a:gd name="connsiteY1" fmla="*/ 59798 h 59905"/>
              <a:gd name="connsiteX2" fmla="*/ 36 w 60246"/>
              <a:gd name="connsiteY2" fmla="*/ 29025 h 59905"/>
              <a:gd name="connsiteX3" fmla="*/ 29801 w 60246"/>
              <a:gd name="connsiteY3" fmla="*/ -29 h 59905"/>
              <a:gd name="connsiteX4" fmla="*/ 60269 w 60246"/>
              <a:gd name="connsiteY4" fmla="*/ 28303 h 59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5">
                <a:moveTo>
                  <a:pt x="60117" y="33312"/>
                </a:moveTo>
                <a:cubicBezTo>
                  <a:pt x="58291" y="49257"/>
                  <a:pt x="44126" y="60939"/>
                  <a:pt x="28015" y="59798"/>
                </a:cubicBezTo>
                <a:cubicBezTo>
                  <a:pt x="11896" y="58649"/>
                  <a:pt x="-443" y="45073"/>
                  <a:pt x="36" y="29025"/>
                </a:cubicBezTo>
                <a:cubicBezTo>
                  <a:pt x="514" y="12976"/>
                  <a:pt x="13650" y="161"/>
                  <a:pt x="29801" y="-29"/>
                </a:cubicBezTo>
                <a:cubicBezTo>
                  <a:pt x="45960" y="-227"/>
                  <a:pt x="59399" y="12271"/>
                  <a:pt x="60269" y="28303"/>
                </a:cubicBezTo>
              </a:path>
            </a:pathLst>
          </a:custGeom>
          <a:solidFill>
            <a:srgbClr val="C7B529"/>
          </a:solidFill>
          <a:ln w="23917" cap="rnd">
            <a:noFill/>
            <a:prstDash val="solid"/>
            <a:bevel/>
          </a:ln>
        </p:spPr>
        <p:txBody>
          <a:bodyPr rtlCol="0" anchor="ctr"/>
          <a:lstStyle/>
          <a:p>
            <a:endParaRPr lang="en-US"/>
          </a:p>
        </p:txBody>
      </p:sp>
      <p:sp>
        <p:nvSpPr>
          <p:cNvPr id="48" name="Freeform: Shape 47">
            <a:extLst>
              <a:ext uri="{FF2B5EF4-FFF2-40B4-BE49-F238E27FC236}">
                <a16:creationId xmlns:a16="http://schemas.microsoft.com/office/drawing/2014/main" id="{006E2A4D-AFBB-DC25-93E2-F0BDB79B1885}"/>
              </a:ext>
            </a:extLst>
          </p:cNvPr>
          <p:cNvSpPr/>
          <p:nvPr/>
        </p:nvSpPr>
        <p:spPr>
          <a:xfrm rot="19800012">
            <a:off x="2029847" y="5139517"/>
            <a:ext cx="60246" cy="59906"/>
          </a:xfrm>
          <a:custGeom>
            <a:avLst/>
            <a:gdLst>
              <a:gd name="connsiteX0" fmla="*/ 60117 w 60246"/>
              <a:gd name="connsiteY0" fmla="*/ 33321 h 59906"/>
              <a:gd name="connsiteX1" fmla="*/ 28006 w 60246"/>
              <a:gd name="connsiteY1" fmla="*/ 59799 h 59906"/>
              <a:gd name="connsiteX2" fmla="*/ 36 w 60246"/>
              <a:gd name="connsiteY2" fmla="*/ 29034 h 59906"/>
              <a:gd name="connsiteX3" fmla="*/ 29801 w 60246"/>
              <a:gd name="connsiteY3" fmla="*/ -27 h 59906"/>
              <a:gd name="connsiteX4" fmla="*/ 60269 w 60246"/>
              <a:gd name="connsiteY4" fmla="*/ 2831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7" y="33321"/>
                </a:moveTo>
                <a:cubicBezTo>
                  <a:pt x="58282" y="49267"/>
                  <a:pt x="44126" y="60948"/>
                  <a:pt x="28006" y="59799"/>
                </a:cubicBezTo>
                <a:cubicBezTo>
                  <a:pt x="11895" y="58650"/>
                  <a:pt x="-443" y="45082"/>
                  <a:pt x="36" y="29034"/>
                </a:cubicBezTo>
                <a:cubicBezTo>
                  <a:pt x="514" y="12986"/>
                  <a:pt x="13642" y="171"/>
                  <a:pt x="29801" y="-27"/>
                </a:cubicBezTo>
                <a:cubicBezTo>
                  <a:pt x="45952" y="-218"/>
                  <a:pt x="59391" y="12280"/>
                  <a:pt x="60269" y="28313"/>
                </a:cubicBezTo>
              </a:path>
            </a:pathLst>
          </a:custGeom>
          <a:solidFill>
            <a:srgbClr val="C7B529"/>
          </a:solidFill>
          <a:ln w="23917" cap="rnd">
            <a:noFill/>
            <a:prstDash val="solid"/>
            <a:bevel/>
          </a:ln>
        </p:spPr>
        <p:txBody>
          <a:bodyPr rtlCol="0" anchor="ctr"/>
          <a:lstStyle/>
          <a:p>
            <a:endParaRPr lang="en-US"/>
          </a:p>
        </p:txBody>
      </p:sp>
      <p:sp>
        <p:nvSpPr>
          <p:cNvPr id="51" name="Freeform: Shape 50">
            <a:extLst>
              <a:ext uri="{FF2B5EF4-FFF2-40B4-BE49-F238E27FC236}">
                <a16:creationId xmlns:a16="http://schemas.microsoft.com/office/drawing/2014/main" id="{EFD4A768-8C79-E450-331D-1C9CB4B701DD}"/>
              </a:ext>
            </a:extLst>
          </p:cNvPr>
          <p:cNvSpPr/>
          <p:nvPr/>
        </p:nvSpPr>
        <p:spPr>
          <a:xfrm rot="19800012">
            <a:off x="2393333" y="5306675"/>
            <a:ext cx="60238" cy="59906"/>
          </a:xfrm>
          <a:custGeom>
            <a:avLst/>
            <a:gdLst>
              <a:gd name="connsiteX0" fmla="*/ 60111 w 60238"/>
              <a:gd name="connsiteY0" fmla="*/ 33312 h 59906"/>
              <a:gd name="connsiteX1" fmla="*/ 28009 w 60238"/>
              <a:gd name="connsiteY1" fmla="*/ 59797 h 59906"/>
              <a:gd name="connsiteX2" fmla="*/ 38 w 60238"/>
              <a:gd name="connsiteY2" fmla="*/ 29032 h 59906"/>
              <a:gd name="connsiteX3" fmla="*/ 29795 w 60238"/>
              <a:gd name="connsiteY3" fmla="*/ -29 h 59906"/>
              <a:gd name="connsiteX4" fmla="*/ 60263 w 60238"/>
              <a:gd name="connsiteY4" fmla="*/ 2830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111" y="33312"/>
                </a:moveTo>
                <a:cubicBezTo>
                  <a:pt x="58285" y="49265"/>
                  <a:pt x="44128" y="60946"/>
                  <a:pt x="28009" y="59797"/>
                </a:cubicBezTo>
                <a:cubicBezTo>
                  <a:pt x="11890" y="58648"/>
                  <a:pt x="-449" y="45080"/>
                  <a:pt x="38" y="29032"/>
                </a:cubicBezTo>
                <a:cubicBezTo>
                  <a:pt x="516" y="12984"/>
                  <a:pt x="13644" y="169"/>
                  <a:pt x="29795" y="-29"/>
                </a:cubicBezTo>
                <a:cubicBezTo>
                  <a:pt x="45954" y="-228"/>
                  <a:pt x="59393" y="12270"/>
                  <a:pt x="60263" y="28303"/>
                </a:cubicBezTo>
              </a:path>
            </a:pathLst>
          </a:custGeom>
          <a:solidFill>
            <a:srgbClr val="C7B529"/>
          </a:solidFill>
          <a:ln w="23917" cap="rnd">
            <a:noFill/>
            <a:prstDash val="solid"/>
            <a:bevel/>
          </a:ln>
        </p:spPr>
        <p:txBody>
          <a:bodyPr rtlCol="0" anchor="ctr"/>
          <a:lstStyle/>
          <a:p>
            <a:endParaRPr lang="en-US"/>
          </a:p>
        </p:txBody>
      </p:sp>
      <p:sp>
        <p:nvSpPr>
          <p:cNvPr id="52" name="Freeform: Shape 51">
            <a:extLst>
              <a:ext uri="{FF2B5EF4-FFF2-40B4-BE49-F238E27FC236}">
                <a16:creationId xmlns:a16="http://schemas.microsoft.com/office/drawing/2014/main" id="{A92FB44A-5A02-181A-7D4C-0E2F6162327C}"/>
              </a:ext>
            </a:extLst>
          </p:cNvPr>
          <p:cNvSpPr/>
          <p:nvPr/>
        </p:nvSpPr>
        <p:spPr>
          <a:xfrm rot="19800012">
            <a:off x="2205732" y="5254702"/>
            <a:ext cx="60238" cy="59906"/>
          </a:xfrm>
          <a:custGeom>
            <a:avLst/>
            <a:gdLst>
              <a:gd name="connsiteX0" fmla="*/ 60118 w 60238"/>
              <a:gd name="connsiteY0" fmla="*/ 33313 h 59906"/>
              <a:gd name="connsiteX1" fmla="*/ 28008 w 60238"/>
              <a:gd name="connsiteY1" fmla="*/ 59798 h 59906"/>
              <a:gd name="connsiteX2" fmla="*/ 37 w 60238"/>
              <a:gd name="connsiteY2" fmla="*/ 29033 h 59906"/>
              <a:gd name="connsiteX3" fmla="*/ 29803 w 60238"/>
              <a:gd name="connsiteY3" fmla="*/ -28 h 59906"/>
              <a:gd name="connsiteX4" fmla="*/ 60262 w 60238"/>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118" y="33313"/>
                </a:moveTo>
                <a:cubicBezTo>
                  <a:pt x="58284" y="49266"/>
                  <a:pt x="44127" y="60948"/>
                  <a:pt x="28008" y="59798"/>
                </a:cubicBezTo>
                <a:cubicBezTo>
                  <a:pt x="11889" y="58649"/>
                  <a:pt x="-449" y="45082"/>
                  <a:pt x="37" y="29033"/>
                </a:cubicBezTo>
                <a:cubicBezTo>
                  <a:pt x="516" y="12985"/>
                  <a:pt x="13644" y="170"/>
                  <a:pt x="29803" y="-28"/>
                </a:cubicBezTo>
                <a:cubicBezTo>
                  <a:pt x="45953" y="-218"/>
                  <a:pt x="59393" y="12279"/>
                  <a:pt x="60262" y="28304"/>
                </a:cubicBezTo>
              </a:path>
            </a:pathLst>
          </a:custGeom>
          <a:solidFill>
            <a:srgbClr val="C7B529"/>
          </a:solidFill>
          <a:ln w="23917" cap="rnd">
            <a:noFill/>
            <a:prstDash val="solid"/>
            <a:bevel/>
          </a:ln>
        </p:spPr>
        <p:txBody>
          <a:bodyPr rtlCol="0" anchor="ctr"/>
          <a:lstStyle/>
          <a:p>
            <a:endParaRPr lang="en-US"/>
          </a:p>
        </p:txBody>
      </p:sp>
      <p:sp>
        <p:nvSpPr>
          <p:cNvPr id="53" name="Freeform: Shape 52">
            <a:extLst>
              <a:ext uri="{FF2B5EF4-FFF2-40B4-BE49-F238E27FC236}">
                <a16:creationId xmlns:a16="http://schemas.microsoft.com/office/drawing/2014/main" id="{E60BA061-44E7-2560-EE27-A2669265B260}"/>
              </a:ext>
            </a:extLst>
          </p:cNvPr>
          <p:cNvSpPr/>
          <p:nvPr/>
        </p:nvSpPr>
        <p:spPr>
          <a:xfrm rot="19800012">
            <a:off x="2184570" y="5448344"/>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54" name="Freeform: Shape 53">
            <a:extLst>
              <a:ext uri="{FF2B5EF4-FFF2-40B4-BE49-F238E27FC236}">
                <a16:creationId xmlns:a16="http://schemas.microsoft.com/office/drawing/2014/main" id="{FC6EAD0E-470A-4068-2F6C-6429A40CFE05}"/>
              </a:ext>
            </a:extLst>
          </p:cNvPr>
          <p:cNvSpPr/>
          <p:nvPr/>
        </p:nvSpPr>
        <p:spPr>
          <a:xfrm rot="19800012">
            <a:off x="2014780" y="5347886"/>
            <a:ext cx="60238" cy="59906"/>
          </a:xfrm>
          <a:custGeom>
            <a:avLst/>
            <a:gdLst>
              <a:gd name="connsiteX0" fmla="*/ 60111 w 60238"/>
              <a:gd name="connsiteY0" fmla="*/ 33314 h 59906"/>
              <a:gd name="connsiteX1" fmla="*/ 28008 w 60238"/>
              <a:gd name="connsiteY1" fmla="*/ 59800 h 59906"/>
              <a:gd name="connsiteX2" fmla="*/ 37 w 60238"/>
              <a:gd name="connsiteY2" fmla="*/ 29034 h 59906"/>
              <a:gd name="connsiteX3" fmla="*/ 29795 w 60238"/>
              <a:gd name="connsiteY3" fmla="*/ -27 h 59906"/>
              <a:gd name="connsiteX4" fmla="*/ 60262 w 60238"/>
              <a:gd name="connsiteY4" fmla="*/ 28305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111" y="33314"/>
                </a:moveTo>
                <a:cubicBezTo>
                  <a:pt x="58284" y="49267"/>
                  <a:pt x="44127" y="60949"/>
                  <a:pt x="28008" y="59800"/>
                </a:cubicBezTo>
                <a:cubicBezTo>
                  <a:pt x="11889" y="58651"/>
                  <a:pt x="-449" y="45083"/>
                  <a:pt x="37" y="29034"/>
                </a:cubicBezTo>
                <a:cubicBezTo>
                  <a:pt x="516" y="12986"/>
                  <a:pt x="13644" y="171"/>
                  <a:pt x="29795" y="-27"/>
                </a:cubicBezTo>
                <a:cubicBezTo>
                  <a:pt x="45954" y="-217"/>
                  <a:pt x="59393" y="12273"/>
                  <a:pt x="60262" y="28305"/>
                </a:cubicBezTo>
              </a:path>
            </a:pathLst>
          </a:custGeom>
          <a:solidFill>
            <a:srgbClr val="C7B529"/>
          </a:solidFill>
          <a:ln w="23917" cap="rnd">
            <a:noFill/>
            <a:prstDash val="solid"/>
            <a:bevel/>
          </a:ln>
        </p:spPr>
        <p:txBody>
          <a:bodyPr rtlCol="0" anchor="ctr"/>
          <a:lstStyle/>
          <a:p>
            <a:endParaRPr lang="en-US"/>
          </a:p>
        </p:txBody>
      </p:sp>
      <p:sp>
        <p:nvSpPr>
          <p:cNvPr id="55" name="Freeform: Shape 54">
            <a:extLst>
              <a:ext uri="{FF2B5EF4-FFF2-40B4-BE49-F238E27FC236}">
                <a16:creationId xmlns:a16="http://schemas.microsoft.com/office/drawing/2014/main" id="{12056072-D59F-731B-3D44-F4493F34875B}"/>
              </a:ext>
            </a:extLst>
          </p:cNvPr>
          <p:cNvSpPr/>
          <p:nvPr/>
        </p:nvSpPr>
        <p:spPr>
          <a:xfrm rot="19800012">
            <a:off x="2272343" y="5676595"/>
            <a:ext cx="60246" cy="59906"/>
          </a:xfrm>
          <a:custGeom>
            <a:avLst/>
            <a:gdLst>
              <a:gd name="connsiteX0" fmla="*/ 60121 w 60246"/>
              <a:gd name="connsiteY0" fmla="*/ 33313 h 59906"/>
              <a:gd name="connsiteX1" fmla="*/ 28018 w 60246"/>
              <a:gd name="connsiteY1" fmla="*/ 59799 h 59906"/>
              <a:gd name="connsiteX2" fmla="*/ 39 w 60246"/>
              <a:gd name="connsiteY2" fmla="*/ 29026 h 59906"/>
              <a:gd name="connsiteX3" fmla="*/ 29805 w 60246"/>
              <a:gd name="connsiteY3" fmla="*/ -28 h 59906"/>
              <a:gd name="connsiteX4" fmla="*/ 60272 w 60246"/>
              <a:gd name="connsiteY4" fmla="*/ 28305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21" y="33313"/>
                </a:moveTo>
                <a:cubicBezTo>
                  <a:pt x="58294" y="49259"/>
                  <a:pt x="44129" y="60940"/>
                  <a:pt x="28018" y="59799"/>
                </a:cubicBezTo>
                <a:cubicBezTo>
                  <a:pt x="11899" y="58650"/>
                  <a:pt x="-439" y="45074"/>
                  <a:pt x="39" y="29026"/>
                </a:cubicBezTo>
                <a:cubicBezTo>
                  <a:pt x="526" y="12977"/>
                  <a:pt x="13654" y="162"/>
                  <a:pt x="29805" y="-28"/>
                </a:cubicBezTo>
                <a:cubicBezTo>
                  <a:pt x="45964" y="-226"/>
                  <a:pt x="59403" y="12272"/>
                  <a:pt x="60272" y="28305"/>
                </a:cubicBezTo>
              </a:path>
            </a:pathLst>
          </a:custGeom>
          <a:solidFill>
            <a:srgbClr val="C7B529"/>
          </a:solidFill>
          <a:ln w="23917" cap="rnd">
            <a:noFill/>
            <a:prstDash val="solid"/>
            <a:bevel/>
          </a:ln>
        </p:spPr>
        <p:txBody>
          <a:bodyPr rtlCol="0" anchor="ctr"/>
          <a:lstStyle/>
          <a:p>
            <a:endParaRPr lang="en-US"/>
          </a:p>
        </p:txBody>
      </p:sp>
      <p:sp>
        <p:nvSpPr>
          <p:cNvPr id="56" name="Freeform: Shape 55">
            <a:extLst>
              <a:ext uri="{FF2B5EF4-FFF2-40B4-BE49-F238E27FC236}">
                <a16:creationId xmlns:a16="http://schemas.microsoft.com/office/drawing/2014/main" id="{35AE3C39-D3F2-BFCE-D36A-FBAF38830694}"/>
              </a:ext>
            </a:extLst>
          </p:cNvPr>
          <p:cNvSpPr/>
          <p:nvPr/>
        </p:nvSpPr>
        <p:spPr>
          <a:xfrm rot="19800012">
            <a:off x="2269161" y="4908887"/>
            <a:ext cx="60246" cy="59906"/>
          </a:xfrm>
          <a:custGeom>
            <a:avLst/>
            <a:gdLst>
              <a:gd name="connsiteX0" fmla="*/ 60116 w 60246"/>
              <a:gd name="connsiteY0" fmla="*/ 33319 h 59906"/>
              <a:gd name="connsiteX1" fmla="*/ 28014 w 60246"/>
              <a:gd name="connsiteY1" fmla="*/ 59797 h 59906"/>
              <a:gd name="connsiteX2" fmla="*/ 35 w 60246"/>
              <a:gd name="connsiteY2" fmla="*/ 29032 h 59906"/>
              <a:gd name="connsiteX3" fmla="*/ 29800 w 60246"/>
              <a:gd name="connsiteY3" fmla="*/ -29 h 59906"/>
              <a:gd name="connsiteX4" fmla="*/ 60268 w 60246"/>
              <a:gd name="connsiteY4" fmla="*/ 28311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6" y="33319"/>
                </a:moveTo>
                <a:cubicBezTo>
                  <a:pt x="58289" y="49265"/>
                  <a:pt x="44125" y="60947"/>
                  <a:pt x="28014" y="59797"/>
                </a:cubicBezTo>
                <a:cubicBezTo>
                  <a:pt x="11895" y="58656"/>
                  <a:pt x="-444" y="45080"/>
                  <a:pt x="35" y="29032"/>
                </a:cubicBezTo>
                <a:cubicBezTo>
                  <a:pt x="513" y="12984"/>
                  <a:pt x="13641" y="169"/>
                  <a:pt x="29800" y="-29"/>
                </a:cubicBezTo>
                <a:cubicBezTo>
                  <a:pt x="45959" y="-219"/>
                  <a:pt x="59398" y="12278"/>
                  <a:pt x="60268" y="28311"/>
                </a:cubicBezTo>
              </a:path>
            </a:pathLst>
          </a:custGeom>
          <a:solidFill>
            <a:srgbClr val="C7B529"/>
          </a:solidFill>
          <a:ln w="23917" cap="rnd">
            <a:noFill/>
            <a:prstDash val="solid"/>
            <a:bevel/>
          </a:ln>
        </p:spPr>
        <p:txBody>
          <a:bodyPr rtlCol="0" anchor="ctr"/>
          <a:lstStyle/>
          <a:p>
            <a:endParaRPr lang="en-US"/>
          </a:p>
        </p:txBody>
      </p:sp>
      <p:sp>
        <p:nvSpPr>
          <p:cNvPr id="57" name="Freeform: Shape 56">
            <a:extLst>
              <a:ext uri="{FF2B5EF4-FFF2-40B4-BE49-F238E27FC236}">
                <a16:creationId xmlns:a16="http://schemas.microsoft.com/office/drawing/2014/main" id="{3F1077A3-C12B-BEA0-C0E1-C1C28A66B08B}"/>
              </a:ext>
            </a:extLst>
          </p:cNvPr>
          <p:cNvSpPr/>
          <p:nvPr/>
        </p:nvSpPr>
        <p:spPr>
          <a:xfrm rot="4785306">
            <a:off x="3301630" y="4566083"/>
            <a:ext cx="60246" cy="59906"/>
          </a:xfrm>
          <a:custGeom>
            <a:avLst/>
            <a:gdLst>
              <a:gd name="connsiteX0" fmla="*/ 60143 w 60246"/>
              <a:gd name="connsiteY0" fmla="*/ 33440 h 59906"/>
              <a:gd name="connsiteX1" fmla="*/ 28033 w 60246"/>
              <a:gd name="connsiteY1" fmla="*/ 59925 h 59906"/>
              <a:gd name="connsiteX2" fmla="*/ 62 w 60246"/>
              <a:gd name="connsiteY2" fmla="*/ 29160 h 59906"/>
              <a:gd name="connsiteX3" fmla="*/ 29828 w 60246"/>
              <a:gd name="connsiteY3" fmla="*/ 99 h 59906"/>
              <a:gd name="connsiteX4" fmla="*/ 60295 w 60246"/>
              <a:gd name="connsiteY4" fmla="*/ 28431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43" y="33440"/>
                </a:moveTo>
                <a:cubicBezTo>
                  <a:pt x="58309" y="49393"/>
                  <a:pt x="44152" y="61075"/>
                  <a:pt x="28033" y="59925"/>
                </a:cubicBezTo>
                <a:cubicBezTo>
                  <a:pt x="11922" y="58777"/>
                  <a:pt x="-417" y="45201"/>
                  <a:pt x="62" y="29160"/>
                </a:cubicBezTo>
                <a:cubicBezTo>
                  <a:pt x="541" y="13112"/>
                  <a:pt x="13669" y="290"/>
                  <a:pt x="29828" y="99"/>
                </a:cubicBezTo>
                <a:cubicBezTo>
                  <a:pt x="45979" y="-99"/>
                  <a:pt x="59418" y="12399"/>
                  <a:pt x="60295" y="28431"/>
                </a:cubicBezTo>
              </a:path>
            </a:pathLst>
          </a:custGeom>
          <a:solidFill>
            <a:srgbClr val="C7B529"/>
          </a:solidFill>
          <a:ln w="23917" cap="rnd">
            <a:noFill/>
            <a:prstDash val="solid"/>
            <a:bevel/>
          </a:ln>
        </p:spPr>
        <p:txBody>
          <a:bodyPr rtlCol="0" anchor="ctr"/>
          <a:lstStyle/>
          <a:p>
            <a:endParaRPr lang="en-US"/>
          </a:p>
        </p:txBody>
      </p:sp>
      <p:sp>
        <p:nvSpPr>
          <p:cNvPr id="58" name="Freeform: Shape 57">
            <a:extLst>
              <a:ext uri="{FF2B5EF4-FFF2-40B4-BE49-F238E27FC236}">
                <a16:creationId xmlns:a16="http://schemas.microsoft.com/office/drawing/2014/main" id="{42C05AE8-F46F-3476-5BB2-0114637FEB45}"/>
              </a:ext>
            </a:extLst>
          </p:cNvPr>
          <p:cNvSpPr/>
          <p:nvPr/>
        </p:nvSpPr>
        <p:spPr>
          <a:xfrm rot="4785306">
            <a:off x="3335498" y="4342919"/>
            <a:ext cx="60246" cy="59906"/>
          </a:xfrm>
          <a:custGeom>
            <a:avLst/>
            <a:gdLst>
              <a:gd name="connsiteX0" fmla="*/ 60147 w 60246"/>
              <a:gd name="connsiteY0" fmla="*/ 33446 h 59906"/>
              <a:gd name="connsiteX1" fmla="*/ 28044 w 60246"/>
              <a:gd name="connsiteY1" fmla="*/ 59923 h 59906"/>
              <a:gd name="connsiteX2" fmla="*/ 65 w 60246"/>
              <a:gd name="connsiteY2" fmla="*/ 29158 h 59906"/>
              <a:gd name="connsiteX3" fmla="*/ 29831 w 60246"/>
              <a:gd name="connsiteY3" fmla="*/ 97 h 59906"/>
              <a:gd name="connsiteX4" fmla="*/ 60298 w 60246"/>
              <a:gd name="connsiteY4" fmla="*/ 28437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47" y="33446"/>
                </a:moveTo>
                <a:cubicBezTo>
                  <a:pt x="58320" y="49391"/>
                  <a:pt x="44155" y="61073"/>
                  <a:pt x="28044" y="59923"/>
                </a:cubicBezTo>
                <a:cubicBezTo>
                  <a:pt x="11925" y="58775"/>
                  <a:pt x="-413" y="45207"/>
                  <a:pt x="65" y="29158"/>
                </a:cubicBezTo>
                <a:cubicBezTo>
                  <a:pt x="552" y="13110"/>
                  <a:pt x="13680" y="295"/>
                  <a:pt x="29831" y="97"/>
                </a:cubicBezTo>
                <a:cubicBezTo>
                  <a:pt x="45990" y="-93"/>
                  <a:pt x="59429" y="12405"/>
                  <a:pt x="60298" y="28437"/>
                </a:cubicBezTo>
              </a:path>
            </a:pathLst>
          </a:custGeom>
          <a:solidFill>
            <a:srgbClr val="C7B529"/>
          </a:solidFill>
          <a:ln w="23917" cap="rnd">
            <a:noFill/>
            <a:prstDash val="solid"/>
            <a:bevel/>
          </a:ln>
        </p:spPr>
        <p:txBody>
          <a:bodyPr rtlCol="0" anchor="ctr"/>
          <a:lstStyle/>
          <a:p>
            <a:endParaRPr lang="en-US"/>
          </a:p>
        </p:txBody>
      </p:sp>
      <p:sp>
        <p:nvSpPr>
          <p:cNvPr id="59" name="Freeform: Shape 58">
            <a:extLst>
              <a:ext uri="{FF2B5EF4-FFF2-40B4-BE49-F238E27FC236}">
                <a16:creationId xmlns:a16="http://schemas.microsoft.com/office/drawing/2014/main" id="{7DFE81A4-1BA8-3C43-7300-9D2702B8480C}"/>
              </a:ext>
            </a:extLst>
          </p:cNvPr>
          <p:cNvSpPr/>
          <p:nvPr/>
        </p:nvSpPr>
        <p:spPr>
          <a:xfrm rot="4785306">
            <a:off x="3166944" y="4468470"/>
            <a:ext cx="60246" cy="59906"/>
          </a:xfrm>
          <a:custGeom>
            <a:avLst/>
            <a:gdLst>
              <a:gd name="connsiteX0" fmla="*/ 60143 w 60246"/>
              <a:gd name="connsiteY0" fmla="*/ 33437 h 59906"/>
              <a:gd name="connsiteX1" fmla="*/ 28041 w 60246"/>
              <a:gd name="connsiteY1" fmla="*/ 59923 h 59906"/>
              <a:gd name="connsiteX2" fmla="*/ 62 w 60246"/>
              <a:gd name="connsiteY2" fmla="*/ 29150 h 59906"/>
              <a:gd name="connsiteX3" fmla="*/ 29827 w 60246"/>
              <a:gd name="connsiteY3" fmla="*/ 96 h 59906"/>
              <a:gd name="connsiteX4" fmla="*/ 60295 w 60246"/>
              <a:gd name="connsiteY4" fmla="*/ 28428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43" y="33437"/>
                </a:moveTo>
                <a:cubicBezTo>
                  <a:pt x="58317" y="49390"/>
                  <a:pt x="44152" y="61072"/>
                  <a:pt x="28041" y="59923"/>
                </a:cubicBezTo>
                <a:cubicBezTo>
                  <a:pt x="11922" y="58773"/>
                  <a:pt x="-417" y="45198"/>
                  <a:pt x="62" y="29150"/>
                </a:cubicBezTo>
                <a:cubicBezTo>
                  <a:pt x="548" y="13109"/>
                  <a:pt x="13676" y="286"/>
                  <a:pt x="29827" y="96"/>
                </a:cubicBezTo>
                <a:cubicBezTo>
                  <a:pt x="45986" y="-102"/>
                  <a:pt x="59425" y="12396"/>
                  <a:pt x="60295" y="28428"/>
                </a:cubicBezTo>
              </a:path>
            </a:pathLst>
          </a:custGeom>
          <a:solidFill>
            <a:srgbClr val="C7B529"/>
          </a:solidFill>
          <a:ln w="23917" cap="rnd">
            <a:noFill/>
            <a:prstDash val="solid"/>
            <a:bevel/>
          </a:ln>
        </p:spPr>
        <p:txBody>
          <a:bodyPr rtlCol="0" anchor="ctr"/>
          <a:lstStyle/>
          <a:p>
            <a:endParaRPr lang="en-US"/>
          </a:p>
        </p:txBody>
      </p:sp>
      <p:sp>
        <p:nvSpPr>
          <p:cNvPr id="60" name="Freeform: Shape 59">
            <a:extLst>
              <a:ext uri="{FF2B5EF4-FFF2-40B4-BE49-F238E27FC236}">
                <a16:creationId xmlns:a16="http://schemas.microsoft.com/office/drawing/2014/main" id="{58BF77AE-BF04-2027-9FCA-8354CCAEC220}"/>
              </a:ext>
            </a:extLst>
          </p:cNvPr>
          <p:cNvSpPr/>
          <p:nvPr/>
        </p:nvSpPr>
        <p:spPr>
          <a:xfrm rot="4785306">
            <a:off x="2990697" y="4383230"/>
            <a:ext cx="60238" cy="59906"/>
          </a:xfrm>
          <a:custGeom>
            <a:avLst/>
            <a:gdLst>
              <a:gd name="connsiteX0" fmla="*/ 60142 w 60238"/>
              <a:gd name="connsiteY0" fmla="*/ 33434 h 59906"/>
              <a:gd name="connsiteX1" fmla="*/ 28032 w 60238"/>
              <a:gd name="connsiteY1" fmla="*/ 59920 h 59906"/>
              <a:gd name="connsiteX2" fmla="*/ 61 w 60238"/>
              <a:gd name="connsiteY2" fmla="*/ 29154 h 59906"/>
              <a:gd name="connsiteX3" fmla="*/ 29827 w 60238"/>
              <a:gd name="connsiteY3" fmla="*/ 93 h 59906"/>
              <a:gd name="connsiteX4" fmla="*/ 60286 w 60238"/>
              <a:gd name="connsiteY4" fmla="*/ 28425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142" y="33434"/>
                </a:moveTo>
                <a:cubicBezTo>
                  <a:pt x="58308" y="49387"/>
                  <a:pt x="44151" y="61068"/>
                  <a:pt x="28032" y="59920"/>
                </a:cubicBezTo>
                <a:cubicBezTo>
                  <a:pt x="11921" y="58770"/>
                  <a:pt x="-418" y="45203"/>
                  <a:pt x="61" y="29154"/>
                </a:cubicBezTo>
                <a:cubicBezTo>
                  <a:pt x="540" y="13106"/>
                  <a:pt x="13668" y="291"/>
                  <a:pt x="29827" y="93"/>
                </a:cubicBezTo>
                <a:cubicBezTo>
                  <a:pt x="45977" y="-97"/>
                  <a:pt x="59417" y="12401"/>
                  <a:pt x="60286" y="28425"/>
                </a:cubicBezTo>
              </a:path>
            </a:pathLst>
          </a:custGeom>
          <a:solidFill>
            <a:srgbClr val="C7B529"/>
          </a:solidFill>
          <a:ln w="23917" cap="rnd">
            <a:noFill/>
            <a:prstDash val="solid"/>
            <a:bevel/>
          </a:ln>
        </p:spPr>
        <p:txBody>
          <a:bodyPr rtlCol="0" anchor="ctr"/>
          <a:lstStyle/>
          <a:p>
            <a:endParaRPr lang="en-US"/>
          </a:p>
        </p:txBody>
      </p:sp>
      <p:sp>
        <p:nvSpPr>
          <p:cNvPr id="61" name="Freeform: Shape 60">
            <a:extLst>
              <a:ext uri="{FF2B5EF4-FFF2-40B4-BE49-F238E27FC236}">
                <a16:creationId xmlns:a16="http://schemas.microsoft.com/office/drawing/2014/main" id="{0069636F-3C0E-93B4-9A36-3BA4C6F075CF}"/>
              </a:ext>
            </a:extLst>
          </p:cNvPr>
          <p:cNvSpPr/>
          <p:nvPr/>
        </p:nvSpPr>
        <p:spPr>
          <a:xfrm rot="4785306">
            <a:off x="3143233" y="4258400"/>
            <a:ext cx="60246" cy="59906"/>
          </a:xfrm>
          <a:custGeom>
            <a:avLst/>
            <a:gdLst>
              <a:gd name="connsiteX0" fmla="*/ 60146 w 60246"/>
              <a:gd name="connsiteY0" fmla="*/ 33442 h 59906"/>
              <a:gd name="connsiteX1" fmla="*/ 28043 w 60246"/>
              <a:gd name="connsiteY1" fmla="*/ 59920 h 59906"/>
              <a:gd name="connsiteX2" fmla="*/ 64 w 60246"/>
              <a:gd name="connsiteY2" fmla="*/ 29155 h 59906"/>
              <a:gd name="connsiteX3" fmla="*/ 29830 w 60246"/>
              <a:gd name="connsiteY3" fmla="*/ 94 h 59906"/>
              <a:gd name="connsiteX4" fmla="*/ 60297 w 60246"/>
              <a:gd name="connsiteY4" fmla="*/ 2843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46" y="33442"/>
                </a:moveTo>
                <a:cubicBezTo>
                  <a:pt x="58319" y="49388"/>
                  <a:pt x="44154" y="61070"/>
                  <a:pt x="28043" y="59920"/>
                </a:cubicBezTo>
                <a:cubicBezTo>
                  <a:pt x="11924" y="58771"/>
                  <a:pt x="-414" y="45203"/>
                  <a:pt x="64" y="29155"/>
                </a:cubicBezTo>
                <a:cubicBezTo>
                  <a:pt x="551" y="13107"/>
                  <a:pt x="13679" y="291"/>
                  <a:pt x="29830" y="94"/>
                </a:cubicBezTo>
                <a:cubicBezTo>
                  <a:pt x="45989" y="-97"/>
                  <a:pt x="59428" y="12401"/>
                  <a:pt x="60297" y="28434"/>
                </a:cubicBezTo>
              </a:path>
            </a:pathLst>
          </a:custGeom>
          <a:solidFill>
            <a:srgbClr val="C7B529"/>
          </a:solidFill>
          <a:ln w="23917" cap="rnd">
            <a:noFill/>
            <a:prstDash val="solid"/>
            <a:bevel/>
          </a:ln>
        </p:spPr>
        <p:txBody>
          <a:bodyPr rtlCol="0" anchor="ctr"/>
          <a:lstStyle/>
          <a:p>
            <a:endParaRPr lang="en-US"/>
          </a:p>
        </p:txBody>
      </p:sp>
      <p:sp>
        <p:nvSpPr>
          <p:cNvPr id="62" name="Freeform: Shape 61">
            <a:extLst>
              <a:ext uri="{FF2B5EF4-FFF2-40B4-BE49-F238E27FC236}">
                <a16:creationId xmlns:a16="http://schemas.microsoft.com/office/drawing/2014/main" id="{E527B72E-A4FE-568E-AAEC-1DEA43C6D002}"/>
              </a:ext>
            </a:extLst>
          </p:cNvPr>
          <p:cNvSpPr/>
          <p:nvPr/>
        </p:nvSpPr>
        <p:spPr>
          <a:xfrm rot="4785306">
            <a:off x="3473053" y="4644677"/>
            <a:ext cx="60238" cy="59905"/>
          </a:xfrm>
          <a:custGeom>
            <a:avLst/>
            <a:gdLst>
              <a:gd name="connsiteX0" fmla="*/ 60145 w 60238"/>
              <a:gd name="connsiteY0" fmla="*/ 33443 h 59905"/>
              <a:gd name="connsiteX1" fmla="*/ 28034 w 60238"/>
              <a:gd name="connsiteY1" fmla="*/ 59928 h 59905"/>
              <a:gd name="connsiteX2" fmla="*/ 63 w 60238"/>
              <a:gd name="connsiteY2" fmla="*/ 29155 h 59905"/>
              <a:gd name="connsiteX3" fmla="*/ 29829 w 60238"/>
              <a:gd name="connsiteY3" fmla="*/ 102 h 59905"/>
              <a:gd name="connsiteX4" fmla="*/ 60288 w 60238"/>
              <a:gd name="connsiteY4" fmla="*/ 28434 h 59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5">
                <a:moveTo>
                  <a:pt x="60145" y="33443"/>
                </a:moveTo>
                <a:cubicBezTo>
                  <a:pt x="58310" y="49396"/>
                  <a:pt x="44153" y="61069"/>
                  <a:pt x="28034" y="59928"/>
                </a:cubicBezTo>
                <a:cubicBezTo>
                  <a:pt x="11915" y="58779"/>
                  <a:pt x="-423" y="45204"/>
                  <a:pt x="63" y="29155"/>
                </a:cubicBezTo>
                <a:cubicBezTo>
                  <a:pt x="542" y="13107"/>
                  <a:pt x="13670" y="292"/>
                  <a:pt x="29829" y="102"/>
                </a:cubicBezTo>
                <a:cubicBezTo>
                  <a:pt x="45980" y="-96"/>
                  <a:pt x="59419" y="12402"/>
                  <a:pt x="60288" y="28434"/>
                </a:cubicBezTo>
              </a:path>
            </a:pathLst>
          </a:custGeom>
          <a:solidFill>
            <a:srgbClr val="C7B529"/>
          </a:solidFill>
          <a:ln w="23917" cap="rnd">
            <a:noFill/>
            <a:prstDash val="solid"/>
            <a:bevel/>
          </a:ln>
        </p:spPr>
        <p:txBody>
          <a:bodyPr rtlCol="0" anchor="ctr"/>
          <a:lstStyle/>
          <a:p>
            <a:endParaRPr lang="en-US"/>
          </a:p>
        </p:txBody>
      </p:sp>
      <p:sp>
        <p:nvSpPr>
          <p:cNvPr id="63" name="Freeform: Shape 62">
            <a:extLst>
              <a:ext uri="{FF2B5EF4-FFF2-40B4-BE49-F238E27FC236}">
                <a16:creationId xmlns:a16="http://schemas.microsoft.com/office/drawing/2014/main" id="{9CA56D98-5640-BBC6-D32F-83B905E829E9}"/>
              </a:ext>
            </a:extLst>
          </p:cNvPr>
          <p:cNvSpPr/>
          <p:nvPr/>
        </p:nvSpPr>
        <p:spPr>
          <a:xfrm rot="19668948">
            <a:off x="3664992" y="5102919"/>
            <a:ext cx="60246" cy="59906"/>
          </a:xfrm>
          <a:custGeom>
            <a:avLst/>
            <a:gdLst>
              <a:gd name="connsiteX0" fmla="*/ 60122 w 60246"/>
              <a:gd name="connsiteY0" fmla="*/ 33301 h 59906"/>
              <a:gd name="connsiteX1" fmla="*/ 28012 w 60246"/>
              <a:gd name="connsiteY1" fmla="*/ 59787 h 59906"/>
              <a:gd name="connsiteX2" fmla="*/ 41 w 60246"/>
              <a:gd name="connsiteY2" fmla="*/ 29021 h 59906"/>
              <a:gd name="connsiteX3" fmla="*/ 29806 w 60246"/>
              <a:gd name="connsiteY3" fmla="*/ -40 h 59906"/>
              <a:gd name="connsiteX4" fmla="*/ 60274 w 60246"/>
              <a:gd name="connsiteY4" fmla="*/ 28292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22" y="33301"/>
                </a:moveTo>
                <a:cubicBezTo>
                  <a:pt x="58296" y="49254"/>
                  <a:pt x="44131" y="60936"/>
                  <a:pt x="28012" y="59787"/>
                </a:cubicBezTo>
                <a:cubicBezTo>
                  <a:pt x="11901" y="58638"/>
                  <a:pt x="-438" y="45070"/>
                  <a:pt x="41" y="29021"/>
                </a:cubicBezTo>
                <a:cubicBezTo>
                  <a:pt x="519" y="12973"/>
                  <a:pt x="13647" y="158"/>
                  <a:pt x="29806" y="-40"/>
                </a:cubicBezTo>
                <a:cubicBezTo>
                  <a:pt x="45965" y="-238"/>
                  <a:pt x="59404" y="12260"/>
                  <a:pt x="60274" y="28292"/>
                </a:cubicBezTo>
              </a:path>
            </a:pathLst>
          </a:custGeom>
          <a:solidFill>
            <a:srgbClr val="C7B529"/>
          </a:solidFill>
          <a:ln w="23917" cap="rnd">
            <a:noFill/>
            <a:prstDash val="solid"/>
            <a:bevel/>
          </a:ln>
        </p:spPr>
        <p:txBody>
          <a:bodyPr rtlCol="0" anchor="ctr"/>
          <a:lstStyle/>
          <a:p>
            <a:endParaRPr lang="en-US"/>
          </a:p>
        </p:txBody>
      </p:sp>
      <p:sp>
        <p:nvSpPr>
          <p:cNvPr id="192" name="Freeform: Shape 191">
            <a:extLst>
              <a:ext uri="{FF2B5EF4-FFF2-40B4-BE49-F238E27FC236}">
                <a16:creationId xmlns:a16="http://schemas.microsoft.com/office/drawing/2014/main" id="{32DC0C3B-0AB6-2D6B-CDA7-1B1BDC94E2C7}"/>
              </a:ext>
            </a:extLst>
          </p:cNvPr>
          <p:cNvSpPr/>
          <p:nvPr/>
        </p:nvSpPr>
        <p:spPr>
          <a:xfrm rot="19668948">
            <a:off x="3444022" y="5155087"/>
            <a:ext cx="60238" cy="59906"/>
          </a:xfrm>
          <a:custGeom>
            <a:avLst/>
            <a:gdLst>
              <a:gd name="connsiteX0" fmla="*/ 60115 w 60238"/>
              <a:gd name="connsiteY0" fmla="*/ 33303 h 59906"/>
              <a:gd name="connsiteX1" fmla="*/ 28012 w 60238"/>
              <a:gd name="connsiteY1" fmla="*/ 59788 h 59906"/>
              <a:gd name="connsiteX2" fmla="*/ 41 w 60238"/>
              <a:gd name="connsiteY2" fmla="*/ 29023 h 59906"/>
              <a:gd name="connsiteX3" fmla="*/ 29799 w 60238"/>
              <a:gd name="connsiteY3" fmla="*/ -38 h 59906"/>
              <a:gd name="connsiteX4" fmla="*/ 60266 w 60238"/>
              <a:gd name="connsiteY4" fmla="*/ 2829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115" y="33303"/>
                </a:moveTo>
                <a:cubicBezTo>
                  <a:pt x="58288" y="49256"/>
                  <a:pt x="44131" y="60938"/>
                  <a:pt x="28012" y="59788"/>
                </a:cubicBezTo>
                <a:cubicBezTo>
                  <a:pt x="11893" y="58639"/>
                  <a:pt x="-445" y="45071"/>
                  <a:pt x="41" y="29023"/>
                </a:cubicBezTo>
                <a:cubicBezTo>
                  <a:pt x="520" y="12975"/>
                  <a:pt x="13648" y="152"/>
                  <a:pt x="29799" y="-38"/>
                </a:cubicBezTo>
                <a:cubicBezTo>
                  <a:pt x="45958" y="-237"/>
                  <a:pt x="59397" y="12261"/>
                  <a:pt x="60266" y="28294"/>
                </a:cubicBezTo>
              </a:path>
            </a:pathLst>
          </a:custGeom>
          <a:solidFill>
            <a:srgbClr val="C7B529"/>
          </a:solidFill>
          <a:ln w="23917" cap="rnd">
            <a:noFill/>
            <a:prstDash val="solid"/>
            <a:bevel/>
          </a:ln>
        </p:spPr>
        <p:txBody>
          <a:bodyPr rtlCol="0" anchor="ctr"/>
          <a:lstStyle/>
          <a:p>
            <a:endParaRPr lang="en-US"/>
          </a:p>
        </p:txBody>
      </p:sp>
      <p:sp>
        <p:nvSpPr>
          <p:cNvPr id="193" name="Freeform: Shape 192">
            <a:extLst>
              <a:ext uri="{FF2B5EF4-FFF2-40B4-BE49-F238E27FC236}">
                <a16:creationId xmlns:a16="http://schemas.microsoft.com/office/drawing/2014/main" id="{92141AD0-7733-8EEF-9DEE-80D52CD9B6FD}"/>
              </a:ext>
            </a:extLst>
          </p:cNvPr>
          <p:cNvSpPr/>
          <p:nvPr/>
        </p:nvSpPr>
        <p:spPr>
          <a:xfrm rot="19668948">
            <a:off x="3624192" y="5263527"/>
            <a:ext cx="60246" cy="59907"/>
          </a:xfrm>
          <a:custGeom>
            <a:avLst/>
            <a:gdLst>
              <a:gd name="connsiteX0" fmla="*/ 60123 w 60246"/>
              <a:gd name="connsiteY0" fmla="*/ 33302 h 59907"/>
              <a:gd name="connsiteX1" fmla="*/ 28021 w 60246"/>
              <a:gd name="connsiteY1" fmla="*/ 59788 h 59907"/>
              <a:gd name="connsiteX2" fmla="*/ 42 w 60246"/>
              <a:gd name="connsiteY2" fmla="*/ 29023 h 59907"/>
              <a:gd name="connsiteX3" fmla="*/ 29807 w 60246"/>
              <a:gd name="connsiteY3" fmla="*/ -39 h 59907"/>
              <a:gd name="connsiteX4" fmla="*/ 60275 w 60246"/>
              <a:gd name="connsiteY4" fmla="*/ 28293 h 59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7">
                <a:moveTo>
                  <a:pt x="60123" y="33302"/>
                </a:moveTo>
                <a:cubicBezTo>
                  <a:pt x="58297" y="49255"/>
                  <a:pt x="44132" y="60937"/>
                  <a:pt x="28021" y="59788"/>
                </a:cubicBezTo>
                <a:cubicBezTo>
                  <a:pt x="11901" y="58638"/>
                  <a:pt x="-437" y="45071"/>
                  <a:pt x="42" y="29023"/>
                </a:cubicBezTo>
                <a:cubicBezTo>
                  <a:pt x="528" y="12974"/>
                  <a:pt x="13656" y="151"/>
                  <a:pt x="29807" y="-39"/>
                </a:cubicBezTo>
                <a:cubicBezTo>
                  <a:pt x="45966" y="-237"/>
                  <a:pt x="59405" y="12261"/>
                  <a:pt x="60275" y="28293"/>
                </a:cubicBezTo>
              </a:path>
            </a:pathLst>
          </a:custGeom>
          <a:solidFill>
            <a:srgbClr val="C7B529"/>
          </a:solidFill>
          <a:ln w="23917" cap="rnd">
            <a:noFill/>
            <a:prstDash val="solid"/>
            <a:bevel/>
          </a:ln>
        </p:spPr>
        <p:txBody>
          <a:bodyPr rtlCol="0" anchor="ctr"/>
          <a:lstStyle/>
          <a:p>
            <a:endParaRPr lang="en-US"/>
          </a:p>
        </p:txBody>
      </p:sp>
      <p:sp>
        <p:nvSpPr>
          <p:cNvPr id="194" name="Freeform: Shape 193">
            <a:extLst>
              <a:ext uri="{FF2B5EF4-FFF2-40B4-BE49-F238E27FC236}">
                <a16:creationId xmlns:a16="http://schemas.microsoft.com/office/drawing/2014/main" id="{57A56518-BEF4-2239-439D-64A07576D6FC}"/>
              </a:ext>
            </a:extLst>
          </p:cNvPr>
          <p:cNvSpPr/>
          <p:nvPr/>
        </p:nvSpPr>
        <p:spPr>
          <a:xfrm rot="19668948">
            <a:off x="3610478" y="5457828"/>
            <a:ext cx="60246" cy="59898"/>
          </a:xfrm>
          <a:custGeom>
            <a:avLst/>
            <a:gdLst>
              <a:gd name="connsiteX0" fmla="*/ 60124 w 60246"/>
              <a:gd name="connsiteY0" fmla="*/ 33302 h 59898"/>
              <a:gd name="connsiteX1" fmla="*/ 28014 w 60246"/>
              <a:gd name="connsiteY1" fmla="*/ 59780 h 59898"/>
              <a:gd name="connsiteX2" fmla="*/ 43 w 60246"/>
              <a:gd name="connsiteY2" fmla="*/ 29015 h 59898"/>
              <a:gd name="connsiteX3" fmla="*/ 29808 w 60246"/>
              <a:gd name="connsiteY3" fmla="*/ -39 h 59898"/>
              <a:gd name="connsiteX4" fmla="*/ 60276 w 60246"/>
              <a:gd name="connsiteY4" fmla="*/ 28293 h 59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898">
                <a:moveTo>
                  <a:pt x="60124" y="33302"/>
                </a:moveTo>
                <a:cubicBezTo>
                  <a:pt x="58290" y="49247"/>
                  <a:pt x="44133" y="60929"/>
                  <a:pt x="28014" y="59780"/>
                </a:cubicBezTo>
                <a:cubicBezTo>
                  <a:pt x="11903" y="58638"/>
                  <a:pt x="-436" y="45063"/>
                  <a:pt x="43" y="29015"/>
                </a:cubicBezTo>
                <a:cubicBezTo>
                  <a:pt x="522" y="12966"/>
                  <a:pt x="13650" y="151"/>
                  <a:pt x="29808" y="-39"/>
                </a:cubicBezTo>
                <a:cubicBezTo>
                  <a:pt x="45959" y="-237"/>
                  <a:pt x="59398" y="12261"/>
                  <a:pt x="60276" y="28293"/>
                </a:cubicBezTo>
              </a:path>
            </a:pathLst>
          </a:custGeom>
          <a:solidFill>
            <a:srgbClr val="C7B529"/>
          </a:solidFill>
          <a:ln w="23917" cap="rnd">
            <a:noFill/>
            <a:prstDash val="solid"/>
            <a:bevel/>
          </a:ln>
        </p:spPr>
        <p:txBody>
          <a:bodyPr rtlCol="0" anchor="ctr"/>
          <a:lstStyle/>
          <a:p>
            <a:endParaRPr lang="en-US"/>
          </a:p>
        </p:txBody>
      </p:sp>
      <p:sp>
        <p:nvSpPr>
          <p:cNvPr id="195" name="Freeform: Shape 194">
            <a:extLst>
              <a:ext uri="{FF2B5EF4-FFF2-40B4-BE49-F238E27FC236}">
                <a16:creationId xmlns:a16="http://schemas.microsoft.com/office/drawing/2014/main" id="{33FB57D0-FB1C-A792-87C8-81674D05B9B1}"/>
              </a:ext>
            </a:extLst>
          </p:cNvPr>
          <p:cNvSpPr/>
          <p:nvPr/>
        </p:nvSpPr>
        <p:spPr>
          <a:xfrm rot="19668948">
            <a:off x="3436953" y="5363875"/>
            <a:ext cx="60246" cy="59906"/>
          </a:xfrm>
          <a:custGeom>
            <a:avLst/>
            <a:gdLst>
              <a:gd name="connsiteX0" fmla="*/ 60123 w 60246"/>
              <a:gd name="connsiteY0" fmla="*/ 33303 h 59906"/>
              <a:gd name="connsiteX1" fmla="*/ 28021 w 60246"/>
              <a:gd name="connsiteY1" fmla="*/ 59789 h 59906"/>
              <a:gd name="connsiteX2" fmla="*/ 42 w 60246"/>
              <a:gd name="connsiteY2" fmla="*/ 29016 h 59906"/>
              <a:gd name="connsiteX3" fmla="*/ 29807 w 60246"/>
              <a:gd name="connsiteY3" fmla="*/ -38 h 59906"/>
              <a:gd name="connsiteX4" fmla="*/ 60275 w 60246"/>
              <a:gd name="connsiteY4" fmla="*/ 2829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23" y="33303"/>
                </a:moveTo>
                <a:cubicBezTo>
                  <a:pt x="58297" y="49256"/>
                  <a:pt x="44132" y="60938"/>
                  <a:pt x="28021" y="59789"/>
                </a:cubicBezTo>
                <a:cubicBezTo>
                  <a:pt x="11902" y="58639"/>
                  <a:pt x="-437" y="45064"/>
                  <a:pt x="42" y="29016"/>
                </a:cubicBezTo>
                <a:cubicBezTo>
                  <a:pt x="528" y="12975"/>
                  <a:pt x="13657" y="152"/>
                  <a:pt x="29807" y="-38"/>
                </a:cubicBezTo>
                <a:cubicBezTo>
                  <a:pt x="45966" y="-236"/>
                  <a:pt x="59406" y="12262"/>
                  <a:pt x="60275" y="28294"/>
                </a:cubicBezTo>
              </a:path>
            </a:pathLst>
          </a:custGeom>
          <a:solidFill>
            <a:srgbClr val="C7B529"/>
          </a:solidFill>
          <a:ln w="23917" cap="rnd">
            <a:noFill/>
            <a:prstDash val="solid"/>
            <a:bevel/>
          </a:ln>
        </p:spPr>
        <p:txBody>
          <a:bodyPr rtlCol="0" anchor="ctr"/>
          <a:lstStyle/>
          <a:p>
            <a:endParaRPr lang="en-US"/>
          </a:p>
        </p:txBody>
      </p:sp>
      <p:sp>
        <p:nvSpPr>
          <p:cNvPr id="196" name="Freeform: Shape 195">
            <a:extLst>
              <a:ext uri="{FF2B5EF4-FFF2-40B4-BE49-F238E27FC236}">
                <a16:creationId xmlns:a16="http://schemas.microsoft.com/office/drawing/2014/main" id="{4E9883D5-EA0A-87E7-D331-83D751FCA7CC}"/>
              </a:ext>
            </a:extLst>
          </p:cNvPr>
          <p:cNvSpPr/>
          <p:nvPr/>
        </p:nvSpPr>
        <p:spPr>
          <a:xfrm rot="19668948">
            <a:off x="3674316" y="4915559"/>
            <a:ext cx="60246" cy="59906"/>
          </a:xfrm>
          <a:custGeom>
            <a:avLst/>
            <a:gdLst>
              <a:gd name="connsiteX0" fmla="*/ 60121 w 60246"/>
              <a:gd name="connsiteY0" fmla="*/ 33301 h 59906"/>
              <a:gd name="connsiteX1" fmla="*/ 28010 w 60246"/>
              <a:gd name="connsiteY1" fmla="*/ 59786 h 59906"/>
              <a:gd name="connsiteX2" fmla="*/ 39 w 60246"/>
              <a:gd name="connsiteY2" fmla="*/ 29021 h 59906"/>
              <a:gd name="connsiteX3" fmla="*/ 29805 w 60246"/>
              <a:gd name="connsiteY3" fmla="*/ -40 h 59906"/>
              <a:gd name="connsiteX4" fmla="*/ 60272 w 60246"/>
              <a:gd name="connsiteY4" fmla="*/ 28292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21" y="33301"/>
                </a:moveTo>
                <a:cubicBezTo>
                  <a:pt x="58294" y="49253"/>
                  <a:pt x="44129" y="60935"/>
                  <a:pt x="28010" y="59786"/>
                </a:cubicBezTo>
                <a:cubicBezTo>
                  <a:pt x="11899" y="58637"/>
                  <a:pt x="-439" y="45069"/>
                  <a:pt x="39" y="29021"/>
                </a:cubicBezTo>
                <a:cubicBezTo>
                  <a:pt x="518" y="12973"/>
                  <a:pt x="13646" y="157"/>
                  <a:pt x="29805" y="-40"/>
                </a:cubicBezTo>
                <a:cubicBezTo>
                  <a:pt x="45964" y="-239"/>
                  <a:pt x="59395" y="12259"/>
                  <a:pt x="60272" y="28292"/>
                </a:cubicBezTo>
              </a:path>
            </a:pathLst>
          </a:custGeom>
          <a:solidFill>
            <a:srgbClr val="C7B529"/>
          </a:solidFill>
          <a:ln w="23917" cap="rnd">
            <a:noFill/>
            <a:prstDash val="solid"/>
            <a:bevel/>
          </a:ln>
        </p:spPr>
        <p:txBody>
          <a:bodyPr rtlCol="0" anchor="ctr"/>
          <a:lstStyle/>
          <a:p>
            <a:endParaRPr lang="en-US"/>
          </a:p>
        </p:txBody>
      </p:sp>
      <p:sp>
        <p:nvSpPr>
          <p:cNvPr id="197" name="Freeform: Shape 196">
            <a:extLst>
              <a:ext uri="{FF2B5EF4-FFF2-40B4-BE49-F238E27FC236}">
                <a16:creationId xmlns:a16="http://schemas.microsoft.com/office/drawing/2014/main" id="{FE9DDDA8-E54A-DCCA-F94B-BE1E07A38309}"/>
              </a:ext>
            </a:extLst>
          </p:cNvPr>
          <p:cNvSpPr/>
          <p:nvPr/>
        </p:nvSpPr>
        <p:spPr>
          <a:xfrm rot="1731093">
            <a:off x="2528603" y="4472193"/>
            <a:ext cx="60239" cy="59906"/>
          </a:xfrm>
          <a:custGeom>
            <a:avLst/>
            <a:gdLst>
              <a:gd name="connsiteX0" fmla="*/ 60088 w 60239"/>
              <a:gd name="connsiteY0" fmla="*/ 33380 h 59906"/>
              <a:gd name="connsiteX1" fmla="*/ 27985 w 60239"/>
              <a:gd name="connsiteY1" fmla="*/ 59866 h 59906"/>
              <a:gd name="connsiteX2" fmla="*/ 14 w 60239"/>
              <a:gd name="connsiteY2" fmla="*/ 29093 h 59906"/>
              <a:gd name="connsiteX3" fmla="*/ 29772 w 60239"/>
              <a:gd name="connsiteY3" fmla="*/ 40 h 59906"/>
              <a:gd name="connsiteX4" fmla="*/ 60239 w 60239"/>
              <a:gd name="connsiteY4" fmla="*/ 28372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9" h="59906">
                <a:moveTo>
                  <a:pt x="60088" y="33380"/>
                </a:moveTo>
                <a:cubicBezTo>
                  <a:pt x="58261" y="49334"/>
                  <a:pt x="44104" y="61015"/>
                  <a:pt x="27985" y="59866"/>
                </a:cubicBezTo>
                <a:cubicBezTo>
                  <a:pt x="11866" y="58717"/>
                  <a:pt x="-472" y="45141"/>
                  <a:pt x="14" y="29093"/>
                </a:cubicBezTo>
                <a:cubicBezTo>
                  <a:pt x="493" y="13053"/>
                  <a:pt x="13621" y="230"/>
                  <a:pt x="29772" y="40"/>
                </a:cubicBezTo>
                <a:cubicBezTo>
                  <a:pt x="45931" y="-159"/>
                  <a:pt x="59370" y="12339"/>
                  <a:pt x="60239" y="28372"/>
                </a:cubicBezTo>
              </a:path>
            </a:pathLst>
          </a:custGeom>
          <a:solidFill>
            <a:srgbClr val="C7B529"/>
          </a:solidFill>
          <a:ln w="23917" cap="rnd">
            <a:noFill/>
            <a:prstDash val="solid"/>
            <a:bevel/>
          </a:ln>
        </p:spPr>
        <p:txBody>
          <a:bodyPr rtlCol="0" anchor="ctr"/>
          <a:lstStyle/>
          <a:p>
            <a:endParaRPr lang="en-US"/>
          </a:p>
        </p:txBody>
      </p:sp>
      <p:sp>
        <p:nvSpPr>
          <p:cNvPr id="198" name="Freeform: Shape 197">
            <a:extLst>
              <a:ext uri="{FF2B5EF4-FFF2-40B4-BE49-F238E27FC236}">
                <a16:creationId xmlns:a16="http://schemas.microsoft.com/office/drawing/2014/main" id="{7307EA48-BD18-247D-C381-485473F8CA05}"/>
              </a:ext>
            </a:extLst>
          </p:cNvPr>
          <p:cNvSpPr/>
          <p:nvPr/>
        </p:nvSpPr>
        <p:spPr>
          <a:xfrm rot="1731093">
            <a:off x="2375657" y="4305351"/>
            <a:ext cx="60246" cy="59905"/>
          </a:xfrm>
          <a:custGeom>
            <a:avLst/>
            <a:gdLst>
              <a:gd name="connsiteX0" fmla="*/ 60096 w 60246"/>
              <a:gd name="connsiteY0" fmla="*/ 33379 h 59905"/>
              <a:gd name="connsiteX1" fmla="*/ 27986 w 60246"/>
              <a:gd name="connsiteY1" fmla="*/ 59865 h 59905"/>
              <a:gd name="connsiteX2" fmla="*/ 15 w 60246"/>
              <a:gd name="connsiteY2" fmla="*/ 29092 h 59905"/>
              <a:gd name="connsiteX3" fmla="*/ 29780 w 60246"/>
              <a:gd name="connsiteY3" fmla="*/ 38 h 59905"/>
              <a:gd name="connsiteX4" fmla="*/ 60247 w 60246"/>
              <a:gd name="connsiteY4" fmla="*/ 28371 h 59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5">
                <a:moveTo>
                  <a:pt x="60096" y="33379"/>
                </a:moveTo>
                <a:cubicBezTo>
                  <a:pt x="58269" y="49325"/>
                  <a:pt x="44104" y="61006"/>
                  <a:pt x="27986" y="59865"/>
                </a:cubicBezTo>
                <a:cubicBezTo>
                  <a:pt x="11874" y="58716"/>
                  <a:pt x="-464" y="45140"/>
                  <a:pt x="15" y="29092"/>
                </a:cubicBezTo>
                <a:cubicBezTo>
                  <a:pt x="493" y="13043"/>
                  <a:pt x="13621" y="229"/>
                  <a:pt x="29780" y="38"/>
                </a:cubicBezTo>
                <a:cubicBezTo>
                  <a:pt x="45939" y="-160"/>
                  <a:pt x="59370" y="12338"/>
                  <a:pt x="60247" y="28371"/>
                </a:cubicBezTo>
              </a:path>
            </a:pathLst>
          </a:custGeom>
          <a:solidFill>
            <a:srgbClr val="C7B529"/>
          </a:solidFill>
          <a:ln w="23917" cap="rnd">
            <a:noFill/>
            <a:prstDash val="solid"/>
            <a:bevel/>
          </a:ln>
        </p:spPr>
        <p:txBody>
          <a:bodyPr rtlCol="0" anchor="ctr"/>
          <a:lstStyle/>
          <a:p>
            <a:endParaRPr lang="en-US"/>
          </a:p>
        </p:txBody>
      </p:sp>
      <p:sp>
        <p:nvSpPr>
          <p:cNvPr id="199" name="Freeform: Shape 198">
            <a:extLst>
              <a:ext uri="{FF2B5EF4-FFF2-40B4-BE49-F238E27FC236}">
                <a16:creationId xmlns:a16="http://schemas.microsoft.com/office/drawing/2014/main" id="{F5E16403-CA04-1858-EFAF-09E80EFF0674}"/>
              </a:ext>
            </a:extLst>
          </p:cNvPr>
          <p:cNvSpPr/>
          <p:nvPr/>
        </p:nvSpPr>
        <p:spPr>
          <a:xfrm rot="1731093">
            <a:off x="2367430" y="4514494"/>
            <a:ext cx="60246" cy="59906"/>
          </a:xfrm>
          <a:custGeom>
            <a:avLst/>
            <a:gdLst>
              <a:gd name="connsiteX0" fmla="*/ 60094 w 60246"/>
              <a:gd name="connsiteY0" fmla="*/ 33387 h 59906"/>
              <a:gd name="connsiteX1" fmla="*/ 27984 w 60246"/>
              <a:gd name="connsiteY1" fmla="*/ 59865 h 59906"/>
              <a:gd name="connsiteX2" fmla="*/ 13 w 60246"/>
              <a:gd name="connsiteY2" fmla="*/ 29100 h 59906"/>
              <a:gd name="connsiteX3" fmla="*/ 29779 w 60246"/>
              <a:gd name="connsiteY3" fmla="*/ 38 h 59906"/>
              <a:gd name="connsiteX4" fmla="*/ 60246 w 60246"/>
              <a:gd name="connsiteY4" fmla="*/ 28379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4" y="33387"/>
                </a:moveTo>
                <a:cubicBezTo>
                  <a:pt x="58260" y="49333"/>
                  <a:pt x="44103" y="61014"/>
                  <a:pt x="27984" y="59865"/>
                </a:cubicBezTo>
                <a:cubicBezTo>
                  <a:pt x="11873" y="58716"/>
                  <a:pt x="-466" y="45148"/>
                  <a:pt x="13" y="29100"/>
                </a:cubicBezTo>
                <a:cubicBezTo>
                  <a:pt x="492" y="13051"/>
                  <a:pt x="13620" y="236"/>
                  <a:pt x="29779" y="38"/>
                </a:cubicBezTo>
                <a:cubicBezTo>
                  <a:pt x="45938" y="-152"/>
                  <a:pt x="59369" y="12346"/>
                  <a:pt x="60246" y="28379"/>
                </a:cubicBezTo>
              </a:path>
            </a:pathLst>
          </a:custGeom>
          <a:solidFill>
            <a:srgbClr val="C7B529"/>
          </a:solidFill>
          <a:ln w="23917" cap="rnd">
            <a:noFill/>
            <a:prstDash val="solid"/>
            <a:bevel/>
          </a:ln>
        </p:spPr>
        <p:txBody>
          <a:bodyPr rtlCol="0" anchor="ctr"/>
          <a:lstStyle/>
          <a:p>
            <a:endParaRPr lang="en-US"/>
          </a:p>
        </p:txBody>
      </p:sp>
      <p:sp>
        <p:nvSpPr>
          <p:cNvPr id="200" name="Freeform: Shape 199">
            <a:extLst>
              <a:ext uri="{FF2B5EF4-FFF2-40B4-BE49-F238E27FC236}">
                <a16:creationId xmlns:a16="http://schemas.microsoft.com/office/drawing/2014/main" id="{B9FDCE39-F428-FE92-AE44-3551C0BDC4B5}"/>
              </a:ext>
            </a:extLst>
          </p:cNvPr>
          <p:cNvSpPr/>
          <p:nvPr/>
        </p:nvSpPr>
        <p:spPr>
          <a:xfrm rot="1731093">
            <a:off x="2349839" y="4747638"/>
            <a:ext cx="60246" cy="59906"/>
          </a:xfrm>
          <a:custGeom>
            <a:avLst/>
            <a:gdLst>
              <a:gd name="connsiteX0" fmla="*/ 60093 w 60246"/>
              <a:gd name="connsiteY0" fmla="*/ 33387 h 59906"/>
              <a:gd name="connsiteX1" fmla="*/ 27982 w 60246"/>
              <a:gd name="connsiteY1" fmla="*/ 59865 h 59906"/>
              <a:gd name="connsiteX2" fmla="*/ 12 w 60246"/>
              <a:gd name="connsiteY2" fmla="*/ 29100 h 59906"/>
              <a:gd name="connsiteX3" fmla="*/ 29777 w 60246"/>
              <a:gd name="connsiteY3" fmla="*/ 39 h 59906"/>
              <a:gd name="connsiteX4" fmla="*/ 60244 w 60246"/>
              <a:gd name="connsiteY4" fmla="*/ 28379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3" y="33387"/>
                </a:moveTo>
                <a:cubicBezTo>
                  <a:pt x="58258" y="49333"/>
                  <a:pt x="44101" y="61014"/>
                  <a:pt x="27982" y="59865"/>
                </a:cubicBezTo>
                <a:cubicBezTo>
                  <a:pt x="11871" y="58716"/>
                  <a:pt x="-467" y="45148"/>
                  <a:pt x="12" y="29100"/>
                </a:cubicBezTo>
                <a:cubicBezTo>
                  <a:pt x="490" y="13052"/>
                  <a:pt x="13618" y="237"/>
                  <a:pt x="29777" y="39"/>
                </a:cubicBezTo>
                <a:cubicBezTo>
                  <a:pt x="45928" y="-152"/>
                  <a:pt x="59367" y="12346"/>
                  <a:pt x="60244" y="28379"/>
                </a:cubicBezTo>
              </a:path>
            </a:pathLst>
          </a:custGeom>
          <a:solidFill>
            <a:srgbClr val="C7B529"/>
          </a:solidFill>
          <a:ln w="23917" cap="rnd">
            <a:noFill/>
            <a:prstDash val="solid"/>
            <a:bevel/>
          </a:ln>
        </p:spPr>
        <p:txBody>
          <a:bodyPr rtlCol="0" anchor="ctr"/>
          <a:lstStyle/>
          <a:p>
            <a:endParaRPr lang="en-US"/>
          </a:p>
        </p:txBody>
      </p:sp>
      <p:sp>
        <p:nvSpPr>
          <p:cNvPr id="201" name="Freeform: Shape 200">
            <a:extLst>
              <a:ext uri="{FF2B5EF4-FFF2-40B4-BE49-F238E27FC236}">
                <a16:creationId xmlns:a16="http://schemas.microsoft.com/office/drawing/2014/main" id="{69385F8F-BA8C-9677-D02D-B491426A676E}"/>
              </a:ext>
            </a:extLst>
          </p:cNvPr>
          <p:cNvSpPr/>
          <p:nvPr/>
        </p:nvSpPr>
        <p:spPr>
          <a:xfrm rot="1731093">
            <a:off x="2011138" y="4743432"/>
            <a:ext cx="60246" cy="59906"/>
          </a:xfrm>
          <a:custGeom>
            <a:avLst/>
            <a:gdLst>
              <a:gd name="connsiteX0" fmla="*/ 60092 w 60246"/>
              <a:gd name="connsiteY0" fmla="*/ 33378 h 59906"/>
              <a:gd name="connsiteX1" fmla="*/ 27982 w 60246"/>
              <a:gd name="connsiteY1" fmla="*/ 59863 h 59906"/>
              <a:gd name="connsiteX2" fmla="*/ 11 w 60246"/>
              <a:gd name="connsiteY2" fmla="*/ 29098 h 59906"/>
              <a:gd name="connsiteX3" fmla="*/ 29777 w 60246"/>
              <a:gd name="connsiteY3" fmla="*/ 37 h 59906"/>
              <a:gd name="connsiteX4" fmla="*/ 60244 w 60246"/>
              <a:gd name="connsiteY4" fmla="*/ 28369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2" y="33378"/>
                </a:moveTo>
                <a:cubicBezTo>
                  <a:pt x="58258" y="49331"/>
                  <a:pt x="44101" y="61012"/>
                  <a:pt x="27982" y="59863"/>
                </a:cubicBezTo>
                <a:cubicBezTo>
                  <a:pt x="11871" y="58714"/>
                  <a:pt x="-468" y="45146"/>
                  <a:pt x="11" y="29098"/>
                </a:cubicBezTo>
                <a:cubicBezTo>
                  <a:pt x="490" y="13050"/>
                  <a:pt x="13618" y="235"/>
                  <a:pt x="29777" y="37"/>
                </a:cubicBezTo>
                <a:cubicBezTo>
                  <a:pt x="45928" y="-154"/>
                  <a:pt x="59367" y="12336"/>
                  <a:pt x="60244" y="28369"/>
                </a:cubicBezTo>
              </a:path>
            </a:pathLst>
          </a:custGeom>
          <a:solidFill>
            <a:srgbClr val="C7B529"/>
          </a:solidFill>
          <a:ln w="23917" cap="rnd">
            <a:noFill/>
            <a:prstDash val="solid"/>
            <a:bevel/>
          </a:ln>
        </p:spPr>
        <p:txBody>
          <a:bodyPr rtlCol="0" anchor="ctr"/>
          <a:lstStyle/>
          <a:p>
            <a:endParaRPr lang="en-US"/>
          </a:p>
        </p:txBody>
      </p:sp>
      <p:sp>
        <p:nvSpPr>
          <p:cNvPr id="202" name="Freeform: Shape 201">
            <a:extLst>
              <a:ext uri="{FF2B5EF4-FFF2-40B4-BE49-F238E27FC236}">
                <a16:creationId xmlns:a16="http://schemas.microsoft.com/office/drawing/2014/main" id="{32066756-A177-AF6D-2D51-ED1518418863}"/>
              </a:ext>
            </a:extLst>
          </p:cNvPr>
          <p:cNvSpPr/>
          <p:nvPr/>
        </p:nvSpPr>
        <p:spPr>
          <a:xfrm rot="1731093">
            <a:off x="2177726" y="4754107"/>
            <a:ext cx="60246" cy="59906"/>
          </a:xfrm>
          <a:custGeom>
            <a:avLst/>
            <a:gdLst>
              <a:gd name="connsiteX0" fmla="*/ 60093 w 60246"/>
              <a:gd name="connsiteY0" fmla="*/ 33379 h 59906"/>
              <a:gd name="connsiteX1" fmla="*/ 27990 w 60246"/>
              <a:gd name="connsiteY1" fmla="*/ 59864 h 59906"/>
              <a:gd name="connsiteX2" fmla="*/ 11 w 60246"/>
              <a:gd name="connsiteY2" fmla="*/ 29099 h 59906"/>
              <a:gd name="connsiteX3" fmla="*/ 29777 w 60246"/>
              <a:gd name="connsiteY3" fmla="*/ 38 h 59906"/>
              <a:gd name="connsiteX4" fmla="*/ 60244 w 60246"/>
              <a:gd name="connsiteY4" fmla="*/ 28370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3" y="33379"/>
                </a:moveTo>
                <a:cubicBezTo>
                  <a:pt x="58266" y="49332"/>
                  <a:pt x="44101" y="61014"/>
                  <a:pt x="27990" y="59864"/>
                </a:cubicBezTo>
                <a:cubicBezTo>
                  <a:pt x="11871" y="58715"/>
                  <a:pt x="-467" y="45147"/>
                  <a:pt x="11" y="29099"/>
                </a:cubicBezTo>
                <a:cubicBezTo>
                  <a:pt x="498" y="13051"/>
                  <a:pt x="13626" y="236"/>
                  <a:pt x="29777" y="38"/>
                </a:cubicBezTo>
                <a:cubicBezTo>
                  <a:pt x="45936" y="-160"/>
                  <a:pt x="59375" y="12338"/>
                  <a:pt x="60244" y="28370"/>
                </a:cubicBezTo>
              </a:path>
            </a:pathLst>
          </a:custGeom>
          <a:solidFill>
            <a:srgbClr val="C7B529"/>
          </a:solidFill>
          <a:ln w="23917" cap="rnd">
            <a:noFill/>
            <a:prstDash val="solid"/>
            <a:bevel/>
          </a:ln>
        </p:spPr>
        <p:txBody>
          <a:bodyPr rtlCol="0" anchor="ctr"/>
          <a:lstStyle/>
          <a:p>
            <a:endParaRPr lang="en-US"/>
          </a:p>
        </p:txBody>
      </p:sp>
      <p:sp>
        <p:nvSpPr>
          <p:cNvPr id="203" name="Freeform: Shape 202">
            <a:extLst>
              <a:ext uri="{FF2B5EF4-FFF2-40B4-BE49-F238E27FC236}">
                <a16:creationId xmlns:a16="http://schemas.microsoft.com/office/drawing/2014/main" id="{C62DB6A7-E206-FA78-206D-05A1E5CD34C4}"/>
              </a:ext>
            </a:extLst>
          </p:cNvPr>
          <p:cNvSpPr/>
          <p:nvPr/>
        </p:nvSpPr>
        <p:spPr>
          <a:xfrm rot="1731093">
            <a:off x="2435532" y="4142080"/>
            <a:ext cx="60246" cy="59906"/>
          </a:xfrm>
          <a:custGeom>
            <a:avLst/>
            <a:gdLst>
              <a:gd name="connsiteX0" fmla="*/ 60097 w 60246"/>
              <a:gd name="connsiteY0" fmla="*/ 33379 h 59906"/>
              <a:gd name="connsiteX1" fmla="*/ 27987 w 60246"/>
              <a:gd name="connsiteY1" fmla="*/ 59865 h 59906"/>
              <a:gd name="connsiteX2" fmla="*/ 16 w 60246"/>
              <a:gd name="connsiteY2" fmla="*/ 29100 h 59906"/>
              <a:gd name="connsiteX3" fmla="*/ 29781 w 60246"/>
              <a:gd name="connsiteY3" fmla="*/ 38 h 59906"/>
              <a:gd name="connsiteX4" fmla="*/ 60248 w 60246"/>
              <a:gd name="connsiteY4" fmla="*/ 28371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7" y="33379"/>
                </a:moveTo>
                <a:cubicBezTo>
                  <a:pt x="58271" y="49332"/>
                  <a:pt x="44105" y="61014"/>
                  <a:pt x="27987" y="59865"/>
                </a:cubicBezTo>
                <a:cubicBezTo>
                  <a:pt x="11875" y="58716"/>
                  <a:pt x="-463" y="45148"/>
                  <a:pt x="16" y="29100"/>
                </a:cubicBezTo>
                <a:cubicBezTo>
                  <a:pt x="494" y="13051"/>
                  <a:pt x="13622" y="236"/>
                  <a:pt x="29781" y="38"/>
                </a:cubicBezTo>
                <a:cubicBezTo>
                  <a:pt x="45940" y="-152"/>
                  <a:pt x="59371" y="12346"/>
                  <a:pt x="60248" y="28371"/>
                </a:cubicBezTo>
              </a:path>
            </a:pathLst>
          </a:custGeom>
          <a:solidFill>
            <a:srgbClr val="C7B529"/>
          </a:solidFill>
          <a:ln w="23917" cap="rnd">
            <a:noFill/>
            <a:prstDash val="solid"/>
            <a:bevel/>
          </a:ln>
        </p:spPr>
        <p:txBody>
          <a:bodyPr rtlCol="0" anchor="ctr"/>
          <a:lstStyle/>
          <a:p>
            <a:endParaRPr lang="en-US"/>
          </a:p>
        </p:txBody>
      </p:sp>
      <p:sp>
        <p:nvSpPr>
          <p:cNvPr id="204" name="Freeform: Shape 203">
            <a:extLst>
              <a:ext uri="{FF2B5EF4-FFF2-40B4-BE49-F238E27FC236}">
                <a16:creationId xmlns:a16="http://schemas.microsoft.com/office/drawing/2014/main" id="{28F810E2-0283-A58D-2803-1AEDE90E23FF}"/>
              </a:ext>
            </a:extLst>
          </p:cNvPr>
          <p:cNvSpPr/>
          <p:nvPr/>
        </p:nvSpPr>
        <p:spPr>
          <a:xfrm rot="1731093">
            <a:off x="2659063" y="4110310"/>
            <a:ext cx="60246" cy="59906"/>
          </a:xfrm>
          <a:custGeom>
            <a:avLst/>
            <a:gdLst>
              <a:gd name="connsiteX0" fmla="*/ 60097 w 60246"/>
              <a:gd name="connsiteY0" fmla="*/ 33381 h 59906"/>
              <a:gd name="connsiteX1" fmla="*/ 27987 w 60246"/>
              <a:gd name="connsiteY1" fmla="*/ 59866 h 59906"/>
              <a:gd name="connsiteX2" fmla="*/ 16 w 60246"/>
              <a:gd name="connsiteY2" fmla="*/ 29101 h 59906"/>
              <a:gd name="connsiteX3" fmla="*/ 29782 w 60246"/>
              <a:gd name="connsiteY3" fmla="*/ 40 h 59906"/>
              <a:gd name="connsiteX4" fmla="*/ 60249 w 60246"/>
              <a:gd name="connsiteY4" fmla="*/ 28372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7" y="33381"/>
                </a:moveTo>
                <a:cubicBezTo>
                  <a:pt x="58263" y="49334"/>
                  <a:pt x="44106" y="61016"/>
                  <a:pt x="27987" y="59866"/>
                </a:cubicBezTo>
                <a:cubicBezTo>
                  <a:pt x="11876" y="58717"/>
                  <a:pt x="-463" y="45149"/>
                  <a:pt x="16" y="29101"/>
                </a:cubicBezTo>
                <a:cubicBezTo>
                  <a:pt x="494" y="13053"/>
                  <a:pt x="13623" y="238"/>
                  <a:pt x="29782" y="40"/>
                </a:cubicBezTo>
                <a:cubicBezTo>
                  <a:pt x="45933" y="-158"/>
                  <a:pt x="59372" y="12340"/>
                  <a:pt x="60249" y="28372"/>
                </a:cubicBezTo>
              </a:path>
            </a:pathLst>
          </a:custGeom>
          <a:solidFill>
            <a:srgbClr val="C7B529"/>
          </a:solidFill>
          <a:ln w="23917" cap="rnd">
            <a:noFill/>
            <a:prstDash val="solid"/>
            <a:bevel/>
          </a:ln>
        </p:spPr>
        <p:txBody>
          <a:bodyPr rtlCol="0" anchor="ctr"/>
          <a:lstStyle/>
          <a:p>
            <a:endParaRPr lang="en-US"/>
          </a:p>
        </p:txBody>
      </p:sp>
      <p:sp>
        <p:nvSpPr>
          <p:cNvPr id="205" name="Freeform: Shape 204">
            <a:extLst>
              <a:ext uri="{FF2B5EF4-FFF2-40B4-BE49-F238E27FC236}">
                <a16:creationId xmlns:a16="http://schemas.microsoft.com/office/drawing/2014/main" id="{6FA612AC-DBB1-F0C4-5C65-E9071340CAEC}"/>
              </a:ext>
            </a:extLst>
          </p:cNvPr>
          <p:cNvSpPr/>
          <p:nvPr/>
        </p:nvSpPr>
        <p:spPr>
          <a:xfrm rot="1731093">
            <a:off x="2856970" y="4431544"/>
            <a:ext cx="60238" cy="59906"/>
          </a:xfrm>
          <a:custGeom>
            <a:avLst/>
            <a:gdLst>
              <a:gd name="connsiteX0" fmla="*/ 60096 w 60238"/>
              <a:gd name="connsiteY0" fmla="*/ 33382 h 59906"/>
              <a:gd name="connsiteX1" fmla="*/ 27985 w 60238"/>
              <a:gd name="connsiteY1" fmla="*/ 59868 h 59906"/>
              <a:gd name="connsiteX2" fmla="*/ 14 w 60238"/>
              <a:gd name="connsiteY2" fmla="*/ 29103 h 59906"/>
              <a:gd name="connsiteX3" fmla="*/ 29781 w 60238"/>
              <a:gd name="connsiteY3" fmla="*/ 41 h 59906"/>
              <a:gd name="connsiteX4" fmla="*/ 60240 w 60238"/>
              <a:gd name="connsiteY4" fmla="*/ 2837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096" y="33382"/>
                </a:moveTo>
                <a:cubicBezTo>
                  <a:pt x="58262" y="49336"/>
                  <a:pt x="44105" y="61017"/>
                  <a:pt x="27985" y="59868"/>
                </a:cubicBezTo>
                <a:cubicBezTo>
                  <a:pt x="11867" y="58719"/>
                  <a:pt x="-464" y="45151"/>
                  <a:pt x="14" y="29103"/>
                </a:cubicBezTo>
                <a:cubicBezTo>
                  <a:pt x="493" y="13054"/>
                  <a:pt x="13621" y="232"/>
                  <a:pt x="29781" y="41"/>
                </a:cubicBezTo>
                <a:cubicBezTo>
                  <a:pt x="45931" y="-157"/>
                  <a:pt x="59370" y="12341"/>
                  <a:pt x="60240" y="28374"/>
                </a:cubicBezTo>
              </a:path>
            </a:pathLst>
          </a:custGeom>
          <a:solidFill>
            <a:srgbClr val="C7B529"/>
          </a:solidFill>
          <a:ln w="23917" cap="rnd">
            <a:noFill/>
            <a:prstDash val="solid"/>
            <a:bevel/>
          </a:ln>
        </p:spPr>
        <p:txBody>
          <a:bodyPr rtlCol="0" anchor="ctr"/>
          <a:lstStyle/>
          <a:p>
            <a:endParaRPr lang="en-US"/>
          </a:p>
        </p:txBody>
      </p:sp>
      <p:sp>
        <p:nvSpPr>
          <p:cNvPr id="206" name="Freeform: Shape 205">
            <a:extLst>
              <a:ext uri="{FF2B5EF4-FFF2-40B4-BE49-F238E27FC236}">
                <a16:creationId xmlns:a16="http://schemas.microsoft.com/office/drawing/2014/main" id="{69A1C608-24F7-8875-806F-EBDAD2631C7E}"/>
              </a:ext>
            </a:extLst>
          </p:cNvPr>
          <p:cNvSpPr/>
          <p:nvPr/>
        </p:nvSpPr>
        <p:spPr>
          <a:xfrm rot="1731093">
            <a:off x="2823829" y="4253440"/>
            <a:ext cx="60246" cy="59906"/>
          </a:xfrm>
          <a:custGeom>
            <a:avLst/>
            <a:gdLst>
              <a:gd name="connsiteX0" fmla="*/ 60097 w 60246"/>
              <a:gd name="connsiteY0" fmla="*/ 33382 h 59906"/>
              <a:gd name="connsiteX1" fmla="*/ 27994 w 60246"/>
              <a:gd name="connsiteY1" fmla="*/ 59867 h 59906"/>
              <a:gd name="connsiteX2" fmla="*/ 16 w 60246"/>
              <a:gd name="connsiteY2" fmla="*/ 29102 h 59906"/>
              <a:gd name="connsiteX3" fmla="*/ 29781 w 60246"/>
              <a:gd name="connsiteY3" fmla="*/ 41 h 59906"/>
              <a:gd name="connsiteX4" fmla="*/ 60248 w 60246"/>
              <a:gd name="connsiteY4" fmla="*/ 2837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7" y="33382"/>
                </a:moveTo>
                <a:cubicBezTo>
                  <a:pt x="58270" y="49335"/>
                  <a:pt x="44105" y="61016"/>
                  <a:pt x="27994" y="59867"/>
                </a:cubicBezTo>
                <a:cubicBezTo>
                  <a:pt x="11875" y="58718"/>
                  <a:pt x="-463" y="45151"/>
                  <a:pt x="16" y="29102"/>
                </a:cubicBezTo>
                <a:cubicBezTo>
                  <a:pt x="494" y="13054"/>
                  <a:pt x="13622" y="239"/>
                  <a:pt x="29781" y="41"/>
                </a:cubicBezTo>
                <a:cubicBezTo>
                  <a:pt x="45940" y="-149"/>
                  <a:pt x="59379" y="12340"/>
                  <a:pt x="60248" y="28373"/>
                </a:cubicBezTo>
              </a:path>
            </a:pathLst>
          </a:custGeom>
          <a:solidFill>
            <a:srgbClr val="C7B529"/>
          </a:solidFill>
          <a:ln w="23917" cap="rnd">
            <a:noFill/>
            <a:prstDash val="solid"/>
            <a:bevel/>
          </a:ln>
        </p:spPr>
        <p:txBody>
          <a:bodyPr rtlCol="0" anchor="ctr"/>
          <a:lstStyle/>
          <a:p>
            <a:endParaRPr lang="en-US"/>
          </a:p>
        </p:txBody>
      </p:sp>
      <p:sp>
        <p:nvSpPr>
          <p:cNvPr id="207" name="Freeform: Shape 206">
            <a:extLst>
              <a:ext uri="{FF2B5EF4-FFF2-40B4-BE49-F238E27FC236}">
                <a16:creationId xmlns:a16="http://schemas.microsoft.com/office/drawing/2014/main" id="{72EBFDD8-EB09-CA3C-050C-1A6D3FF1DEEF}"/>
              </a:ext>
            </a:extLst>
          </p:cNvPr>
          <p:cNvSpPr/>
          <p:nvPr/>
        </p:nvSpPr>
        <p:spPr>
          <a:xfrm rot="1731093">
            <a:off x="3047002" y="4178316"/>
            <a:ext cx="60238" cy="59906"/>
          </a:xfrm>
          <a:custGeom>
            <a:avLst/>
            <a:gdLst>
              <a:gd name="connsiteX0" fmla="*/ 60098 w 60238"/>
              <a:gd name="connsiteY0" fmla="*/ 33383 h 59906"/>
              <a:gd name="connsiteX1" fmla="*/ 27988 w 60238"/>
              <a:gd name="connsiteY1" fmla="*/ 59869 h 59906"/>
              <a:gd name="connsiteX2" fmla="*/ 17 w 60238"/>
              <a:gd name="connsiteY2" fmla="*/ 29104 h 59906"/>
              <a:gd name="connsiteX3" fmla="*/ 29783 w 60238"/>
              <a:gd name="connsiteY3" fmla="*/ 42 h 59906"/>
              <a:gd name="connsiteX4" fmla="*/ 60242 w 60238"/>
              <a:gd name="connsiteY4" fmla="*/ 28375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098" y="33383"/>
                </a:moveTo>
                <a:cubicBezTo>
                  <a:pt x="58264" y="49337"/>
                  <a:pt x="44107" y="61018"/>
                  <a:pt x="27988" y="59869"/>
                </a:cubicBezTo>
                <a:cubicBezTo>
                  <a:pt x="11869" y="58720"/>
                  <a:pt x="-469" y="45152"/>
                  <a:pt x="17" y="29104"/>
                </a:cubicBezTo>
                <a:cubicBezTo>
                  <a:pt x="496" y="13055"/>
                  <a:pt x="13623" y="241"/>
                  <a:pt x="29783" y="42"/>
                </a:cubicBezTo>
                <a:cubicBezTo>
                  <a:pt x="45934" y="-156"/>
                  <a:pt x="59373" y="12342"/>
                  <a:pt x="60242" y="28375"/>
                </a:cubicBezTo>
              </a:path>
            </a:pathLst>
          </a:custGeom>
          <a:solidFill>
            <a:srgbClr val="C7B529"/>
          </a:solidFill>
          <a:ln w="23917" cap="rnd">
            <a:noFill/>
            <a:prstDash val="solid"/>
            <a:bevel/>
          </a:ln>
        </p:spPr>
        <p:txBody>
          <a:bodyPr rtlCol="0" anchor="ctr"/>
          <a:lstStyle/>
          <a:p>
            <a:endParaRPr lang="en-US"/>
          </a:p>
        </p:txBody>
      </p:sp>
      <p:sp>
        <p:nvSpPr>
          <p:cNvPr id="208" name="Freeform: Shape 207">
            <a:extLst>
              <a:ext uri="{FF2B5EF4-FFF2-40B4-BE49-F238E27FC236}">
                <a16:creationId xmlns:a16="http://schemas.microsoft.com/office/drawing/2014/main" id="{DB161B2D-BDDB-FF51-5B24-480465213543}"/>
              </a:ext>
            </a:extLst>
          </p:cNvPr>
          <p:cNvSpPr/>
          <p:nvPr/>
        </p:nvSpPr>
        <p:spPr>
          <a:xfrm rot="1731093">
            <a:off x="3304740" y="4190045"/>
            <a:ext cx="60246" cy="59906"/>
          </a:xfrm>
          <a:custGeom>
            <a:avLst/>
            <a:gdLst>
              <a:gd name="connsiteX0" fmla="*/ 60098 w 60246"/>
              <a:gd name="connsiteY0" fmla="*/ 33385 h 59906"/>
              <a:gd name="connsiteX1" fmla="*/ 27988 w 60246"/>
              <a:gd name="connsiteY1" fmla="*/ 59870 h 59906"/>
              <a:gd name="connsiteX2" fmla="*/ 17 w 60246"/>
              <a:gd name="connsiteY2" fmla="*/ 29105 h 59906"/>
              <a:gd name="connsiteX3" fmla="*/ 29782 w 60246"/>
              <a:gd name="connsiteY3" fmla="*/ 44 h 59906"/>
              <a:gd name="connsiteX4" fmla="*/ 60250 w 60246"/>
              <a:gd name="connsiteY4" fmla="*/ 28376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8" y="33385"/>
                </a:moveTo>
                <a:cubicBezTo>
                  <a:pt x="58272" y="49338"/>
                  <a:pt x="44107" y="61020"/>
                  <a:pt x="27988" y="59870"/>
                </a:cubicBezTo>
                <a:cubicBezTo>
                  <a:pt x="11877" y="58721"/>
                  <a:pt x="-462" y="45153"/>
                  <a:pt x="17" y="29105"/>
                </a:cubicBezTo>
                <a:cubicBezTo>
                  <a:pt x="496" y="13057"/>
                  <a:pt x="13623" y="234"/>
                  <a:pt x="29782" y="44"/>
                </a:cubicBezTo>
                <a:cubicBezTo>
                  <a:pt x="45942" y="-154"/>
                  <a:pt x="59372" y="12344"/>
                  <a:pt x="60250" y="28376"/>
                </a:cubicBezTo>
              </a:path>
            </a:pathLst>
          </a:custGeom>
          <a:solidFill>
            <a:srgbClr val="C7B529"/>
          </a:solidFill>
          <a:ln w="23917" cap="rnd">
            <a:noFill/>
            <a:prstDash val="solid"/>
            <a:bevel/>
          </a:ln>
        </p:spPr>
        <p:txBody>
          <a:bodyPr rtlCol="0" anchor="ctr"/>
          <a:lstStyle/>
          <a:p>
            <a:endParaRPr lang="en-US"/>
          </a:p>
        </p:txBody>
      </p:sp>
      <p:sp>
        <p:nvSpPr>
          <p:cNvPr id="209" name="Freeform: Shape 208">
            <a:extLst>
              <a:ext uri="{FF2B5EF4-FFF2-40B4-BE49-F238E27FC236}">
                <a16:creationId xmlns:a16="http://schemas.microsoft.com/office/drawing/2014/main" id="{0ABCB238-F06A-4A74-E45F-12FE60B4F89F}"/>
              </a:ext>
            </a:extLst>
          </p:cNvPr>
          <p:cNvSpPr/>
          <p:nvPr/>
        </p:nvSpPr>
        <p:spPr>
          <a:xfrm rot="1731093">
            <a:off x="3607502" y="4403596"/>
            <a:ext cx="60246" cy="59906"/>
          </a:xfrm>
          <a:custGeom>
            <a:avLst/>
            <a:gdLst>
              <a:gd name="connsiteX0" fmla="*/ 60097 w 60246"/>
              <a:gd name="connsiteY0" fmla="*/ 33387 h 59906"/>
              <a:gd name="connsiteX1" fmla="*/ 27986 w 60246"/>
              <a:gd name="connsiteY1" fmla="*/ 59873 h 59906"/>
              <a:gd name="connsiteX2" fmla="*/ 16 w 60246"/>
              <a:gd name="connsiteY2" fmla="*/ 29107 h 59906"/>
              <a:gd name="connsiteX3" fmla="*/ 29781 w 60246"/>
              <a:gd name="connsiteY3" fmla="*/ 46 h 59906"/>
              <a:gd name="connsiteX4" fmla="*/ 60248 w 60246"/>
              <a:gd name="connsiteY4" fmla="*/ 28378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7" y="33387"/>
                </a:moveTo>
                <a:cubicBezTo>
                  <a:pt x="58271" y="49340"/>
                  <a:pt x="44105" y="61022"/>
                  <a:pt x="27986" y="59873"/>
                </a:cubicBezTo>
                <a:cubicBezTo>
                  <a:pt x="11876" y="58723"/>
                  <a:pt x="-463" y="45156"/>
                  <a:pt x="16" y="29107"/>
                </a:cubicBezTo>
                <a:cubicBezTo>
                  <a:pt x="494" y="13059"/>
                  <a:pt x="13622" y="244"/>
                  <a:pt x="29781" y="46"/>
                </a:cubicBezTo>
                <a:cubicBezTo>
                  <a:pt x="45940" y="-152"/>
                  <a:pt x="59371" y="12346"/>
                  <a:pt x="60248" y="28378"/>
                </a:cubicBezTo>
              </a:path>
            </a:pathLst>
          </a:custGeom>
          <a:solidFill>
            <a:srgbClr val="C7B529"/>
          </a:solidFill>
          <a:ln w="23917" cap="rnd">
            <a:noFill/>
            <a:prstDash val="solid"/>
            <a:bevel/>
          </a:ln>
        </p:spPr>
        <p:txBody>
          <a:bodyPr rtlCol="0" anchor="ctr"/>
          <a:lstStyle/>
          <a:p>
            <a:endParaRPr lang="en-US"/>
          </a:p>
        </p:txBody>
      </p:sp>
      <p:sp>
        <p:nvSpPr>
          <p:cNvPr id="210" name="Freeform: Shape 209">
            <a:extLst>
              <a:ext uri="{FF2B5EF4-FFF2-40B4-BE49-F238E27FC236}">
                <a16:creationId xmlns:a16="http://schemas.microsoft.com/office/drawing/2014/main" id="{537FEE2B-0597-18D3-338D-82CFECA6E35F}"/>
              </a:ext>
            </a:extLst>
          </p:cNvPr>
          <p:cNvSpPr/>
          <p:nvPr/>
        </p:nvSpPr>
        <p:spPr>
          <a:xfrm rot="1731093">
            <a:off x="3492128" y="4490755"/>
            <a:ext cx="60246" cy="59906"/>
          </a:xfrm>
          <a:custGeom>
            <a:avLst/>
            <a:gdLst>
              <a:gd name="connsiteX0" fmla="*/ 60097 w 60246"/>
              <a:gd name="connsiteY0" fmla="*/ 33386 h 59906"/>
              <a:gd name="connsiteX1" fmla="*/ 27986 w 60246"/>
              <a:gd name="connsiteY1" fmla="*/ 59872 h 59906"/>
              <a:gd name="connsiteX2" fmla="*/ 15 w 60246"/>
              <a:gd name="connsiteY2" fmla="*/ 29107 h 59906"/>
              <a:gd name="connsiteX3" fmla="*/ 29781 w 60246"/>
              <a:gd name="connsiteY3" fmla="*/ 45 h 59906"/>
              <a:gd name="connsiteX4" fmla="*/ 60248 w 60246"/>
              <a:gd name="connsiteY4" fmla="*/ 28378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7" y="33386"/>
                </a:moveTo>
                <a:cubicBezTo>
                  <a:pt x="58270" y="49339"/>
                  <a:pt x="44105" y="61021"/>
                  <a:pt x="27986" y="59872"/>
                </a:cubicBezTo>
                <a:cubicBezTo>
                  <a:pt x="11875" y="58723"/>
                  <a:pt x="-463" y="45147"/>
                  <a:pt x="15" y="29107"/>
                </a:cubicBezTo>
                <a:cubicBezTo>
                  <a:pt x="494" y="13058"/>
                  <a:pt x="13622" y="236"/>
                  <a:pt x="29781" y="45"/>
                </a:cubicBezTo>
                <a:cubicBezTo>
                  <a:pt x="45939" y="-153"/>
                  <a:pt x="59371" y="12345"/>
                  <a:pt x="60248" y="28378"/>
                </a:cubicBezTo>
              </a:path>
            </a:pathLst>
          </a:custGeom>
          <a:solidFill>
            <a:srgbClr val="C7B529"/>
          </a:solidFill>
          <a:ln w="23917" cap="rnd">
            <a:noFill/>
            <a:prstDash val="solid"/>
            <a:bevel/>
          </a:ln>
        </p:spPr>
        <p:txBody>
          <a:bodyPr rtlCol="0" anchor="ctr"/>
          <a:lstStyle/>
          <a:p>
            <a:endParaRPr lang="en-US"/>
          </a:p>
        </p:txBody>
      </p:sp>
      <p:sp>
        <p:nvSpPr>
          <p:cNvPr id="211" name="Freeform: Shape 210">
            <a:extLst>
              <a:ext uri="{FF2B5EF4-FFF2-40B4-BE49-F238E27FC236}">
                <a16:creationId xmlns:a16="http://schemas.microsoft.com/office/drawing/2014/main" id="{56BACD7F-C05B-5D74-1002-5F48D925A919}"/>
              </a:ext>
            </a:extLst>
          </p:cNvPr>
          <p:cNvSpPr/>
          <p:nvPr/>
        </p:nvSpPr>
        <p:spPr>
          <a:xfrm rot="1731093">
            <a:off x="3431187" y="4819294"/>
            <a:ext cx="60239" cy="59906"/>
          </a:xfrm>
          <a:custGeom>
            <a:avLst/>
            <a:gdLst>
              <a:gd name="connsiteX0" fmla="*/ 60087 w 60239"/>
              <a:gd name="connsiteY0" fmla="*/ 33386 h 59906"/>
              <a:gd name="connsiteX1" fmla="*/ 27984 w 60239"/>
              <a:gd name="connsiteY1" fmla="*/ 59872 h 59906"/>
              <a:gd name="connsiteX2" fmla="*/ 13 w 60239"/>
              <a:gd name="connsiteY2" fmla="*/ 29099 h 59906"/>
              <a:gd name="connsiteX3" fmla="*/ 29771 w 60239"/>
              <a:gd name="connsiteY3" fmla="*/ 46 h 59906"/>
              <a:gd name="connsiteX4" fmla="*/ 60239 w 60239"/>
              <a:gd name="connsiteY4" fmla="*/ 28378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9" h="59906">
                <a:moveTo>
                  <a:pt x="60087" y="33386"/>
                </a:moveTo>
                <a:cubicBezTo>
                  <a:pt x="58260" y="49340"/>
                  <a:pt x="44104" y="61013"/>
                  <a:pt x="27984" y="59872"/>
                </a:cubicBezTo>
                <a:cubicBezTo>
                  <a:pt x="11866" y="58723"/>
                  <a:pt x="-473" y="45147"/>
                  <a:pt x="13" y="29099"/>
                </a:cubicBezTo>
                <a:cubicBezTo>
                  <a:pt x="492" y="13059"/>
                  <a:pt x="13620" y="236"/>
                  <a:pt x="29771" y="46"/>
                </a:cubicBezTo>
                <a:cubicBezTo>
                  <a:pt x="45930" y="-152"/>
                  <a:pt x="59369" y="12345"/>
                  <a:pt x="60239" y="28378"/>
                </a:cubicBezTo>
              </a:path>
            </a:pathLst>
          </a:custGeom>
          <a:solidFill>
            <a:srgbClr val="C7B529"/>
          </a:solidFill>
          <a:ln w="23917" cap="rnd">
            <a:noFill/>
            <a:prstDash val="solid"/>
            <a:bevel/>
          </a:ln>
        </p:spPr>
        <p:txBody>
          <a:bodyPr rtlCol="0" anchor="ctr"/>
          <a:lstStyle/>
          <a:p>
            <a:endParaRPr lang="en-US"/>
          </a:p>
        </p:txBody>
      </p:sp>
      <p:sp>
        <p:nvSpPr>
          <p:cNvPr id="212" name="Freeform: Shape 211">
            <a:extLst>
              <a:ext uri="{FF2B5EF4-FFF2-40B4-BE49-F238E27FC236}">
                <a16:creationId xmlns:a16="http://schemas.microsoft.com/office/drawing/2014/main" id="{0C9EAACE-9767-EE70-F4A6-179C0D9E9317}"/>
              </a:ext>
            </a:extLst>
          </p:cNvPr>
          <p:cNvSpPr/>
          <p:nvPr/>
        </p:nvSpPr>
        <p:spPr>
          <a:xfrm rot="1731093">
            <a:off x="3491151" y="4980607"/>
            <a:ext cx="60246" cy="59906"/>
          </a:xfrm>
          <a:custGeom>
            <a:avLst/>
            <a:gdLst>
              <a:gd name="connsiteX0" fmla="*/ 60094 w 60246"/>
              <a:gd name="connsiteY0" fmla="*/ 33387 h 59906"/>
              <a:gd name="connsiteX1" fmla="*/ 27983 w 60246"/>
              <a:gd name="connsiteY1" fmla="*/ 59873 h 59906"/>
              <a:gd name="connsiteX2" fmla="*/ 12 w 60246"/>
              <a:gd name="connsiteY2" fmla="*/ 29108 h 59906"/>
              <a:gd name="connsiteX3" fmla="*/ 29778 w 60246"/>
              <a:gd name="connsiteY3" fmla="*/ 46 h 59906"/>
              <a:gd name="connsiteX4" fmla="*/ 60245 w 60246"/>
              <a:gd name="connsiteY4" fmla="*/ 28378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4" y="33387"/>
                </a:moveTo>
                <a:cubicBezTo>
                  <a:pt x="58259" y="49340"/>
                  <a:pt x="44102" y="61022"/>
                  <a:pt x="27983" y="59873"/>
                </a:cubicBezTo>
                <a:cubicBezTo>
                  <a:pt x="11872" y="58724"/>
                  <a:pt x="-466" y="45156"/>
                  <a:pt x="12" y="29108"/>
                </a:cubicBezTo>
                <a:cubicBezTo>
                  <a:pt x="491" y="13059"/>
                  <a:pt x="13619" y="244"/>
                  <a:pt x="29778" y="46"/>
                </a:cubicBezTo>
                <a:cubicBezTo>
                  <a:pt x="45928" y="-152"/>
                  <a:pt x="59368" y="12346"/>
                  <a:pt x="60245" y="28378"/>
                </a:cubicBezTo>
              </a:path>
            </a:pathLst>
          </a:custGeom>
          <a:solidFill>
            <a:srgbClr val="C7B529"/>
          </a:solidFill>
          <a:ln w="23917" cap="rnd">
            <a:noFill/>
            <a:prstDash val="solid"/>
            <a:bevel/>
          </a:ln>
        </p:spPr>
        <p:txBody>
          <a:bodyPr rtlCol="0" anchor="ctr"/>
          <a:lstStyle/>
          <a:p>
            <a:endParaRPr lang="en-US"/>
          </a:p>
        </p:txBody>
      </p:sp>
      <p:sp>
        <p:nvSpPr>
          <p:cNvPr id="213" name="Freeform: Shape 212">
            <a:extLst>
              <a:ext uri="{FF2B5EF4-FFF2-40B4-BE49-F238E27FC236}">
                <a16:creationId xmlns:a16="http://schemas.microsoft.com/office/drawing/2014/main" id="{CBDFDB96-C44C-E2CA-61AB-21D11443294F}"/>
              </a:ext>
            </a:extLst>
          </p:cNvPr>
          <p:cNvSpPr/>
          <p:nvPr/>
        </p:nvSpPr>
        <p:spPr>
          <a:xfrm rot="1731093">
            <a:off x="3628634" y="4735372"/>
            <a:ext cx="60246" cy="59906"/>
          </a:xfrm>
          <a:custGeom>
            <a:avLst/>
            <a:gdLst>
              <a:gd name="connsiteX0" fmla="*/ 60095 w 60246"/>
              <a:gd name="connsiteY0" fmla="*/ 33387 h 59906"/>
              <a:gd name="connsiteX1" fmla="*/ 27993 w 60246"/>
              <a:gd name="connsiteY1" fmla="*/ 59873 h 59906"/>
              <a:gd name="connsiteX2" fmla="*/ 14 w 60246"/>
              <a:gd name="connsiteY2" fmla="*/ 29108 h 59906"/>
              <a:gd name="connsiteX3" fmla="*/ 29779 w 60246"/>
              <a:gd name="connsiteY3" fmla="*/ 46 h 59906"/>
              <a:gd name="connsiteX4" fmla="*/ 60246 w 60246"/>
              <a:gd name="connsiteY4" fmla="*/ 28379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5" y="33387"/>
                </a:moveTo>
                <a:cubicBezTo>
                  <a:pt x="58269" y="49341"/>
                  <a:pt x="44103" y="61022"/>
                  <a:pt x="27993" y="59873"/>
                </a:cubicBezTo>
                <a:cubicBezTo>
                  <a:pt x="11874" y="58724"/>
                  <a:pt x="-465" y="45156"/>
                  <a:pt x="14" y="29108"/>
                </a:cubicBezTo>
                <a:cubicBezTo>
                  <a:pt x="500" y="13059"/>
                  <a:pt x="13628" y="245"/>
                  <a:pt x="29779" y="46"/>
                </a:cubicBezTo>
                <a:cubicBezTo>
                  <a:pt x="45938" y="-144"/>
                  <a:pt x="59378" y="12354"/>
                  <a:pt x="60246" y="28379"/>
                </a:cubicBezTo>
              </a:path>
            </a:pathLst>
          </a:custGeom>
          <a:solidFill>
            <a:srgbClr val="C7B529"/>
          </a:solidFill>
          <a:ln w="23917" cap="rnd">
            <a:noFill/>
            <a:prstDash val="solid"/>
            <a:bevel/>
          </a:ln>
        </p:spPr>
        <p:txBody>
          <a:bodyPr rtlCol="0" anchor="ctr"/>
          <a:lstStyle/>
          <a:p>
            <a:endParaRPr lang="en-US"/>
          </a:p>
        </p:txBody>
      </p:sp>
      <p:sp>
        <p:nvSpPr>
          <p:cNvPr id="215" name="Freeform: Shape 214">
            <a:extLst>
              <a:ext uri="{FF2B5EF4-FFF2-40B4-BE49-F238E27FC236}">
                <a16:creationId xmlns:a16="http://schemas.microsoft.com/office/drawing/2014/main" id="{B1288AEB-3AF5-7003-5920-94986EB93CFF}"/>
              </a:ext>
            </a:extLst>
          </p:cNvPr>
          <p:cNvSpPr/>
          <p:nvPr/>
        </p:nvSpPr>
        <p:spPr>
          <a:xfrm rot="1731093">
            <a:off x="3669170" y="4538774"/>
            <a:ext cx="60238" cy="59906"/>
          </a:xfrm>
          <a:custGeom>
            <a:avLst/>
            <a:gdLst>
              <a:gd name="connsiteX0" fmla="*/ 60097 w 60238"/>
              <a:gd name="connsiteY0" fmla="*/ 33387 h 59906"/>
              <a:gd name="connsiteX1" fmla="*/ 27987 w 60238"/>
              <a:gd name="connsiteY1" fmla="*/ 59873 h 59906"/>
              <a:gd name="connsiteX2" fmla="*/ 16 w 60238"/>
              <a:gd name="connsiteY2" fmla="*/ 29108 h 59906"/>
              <a:gd name="connsiteX3" fmla="*/ 29773 w 60238"/>
              <a:gd name="connsiteY3" fmla="*/ 46 h 59906"/>
              <a:gd name="connsiteX4" fmla="*/ 60240 w 60238"/>
              <a:gd name="connsiteY4" fmla="*/ 28379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097" y="33387"/>
                </a:moveTo>
                <a:cubicBezTo>
                  <a:pt x="58263" y="49340"/>
                  <a:pt x="44105" y="61022"/>
                  <a:pt x="27987" y="59873"/>
                </a:cubicBezTo>
                <a:cubicBezTo>
                  <a:pt x="11867" y="58724"/>
                  <a:pt x="-471" y="45156"/>
                  <a:pt x="16" y="29108"/>
                </a:cubicBezTo>
                <a:cubicBezTo>
                  <a:pt x="494" y="13059"/>
                  <a:pt x="13622" y="244"/>
                  <a:pt x="29773" y="46"/>
                </a:cubicBezTo>
                <a:cubicBezTo>
                  <a:pt x="45932" y="-144"/>
                  <a:pt x="59371" y="12354"/>
                  <a:pt x="60240" y="28379"/>
                </a:cubicBezTo>
              </a:path>
            </a:pathLst>
          </a:custGeom>
          <a:solidFill>
            <a:srgbClr val="C7B529"/>
          </a:solidFill>
          <a:ln w="23917" cap="rnd">
            <a:noFill/>
            <a:prstDash val="solid"/>
            <a:bevel/>
          </a:ln>
        </p:spPr>
        <p:txBody>
          <a:bodyPr rtlCol="0" anchor="ctr"/>
          <a:lstStyle/>
          <a:p>
            <a:endParaRPr lang="en-US"/>
          </a:p>
        </p:txBody>
      </p:sp>
      <p:sp>
        <p:nvSpPr>
          <p:cNvPr id="218" name="Freeform: Shape 217">
            <a:extLst>
              <a:ext uri="{FF2B5EF4-FFF2-40B4-BE49-F238E27FC236}">
                <a16:creationId xmlns:a16="http://schemas.microsoft.com/office/drawing/2014/main" id="{7A5ECAC1-4163-AD29-1CD9-DB417AD47E67}"/>
              </a:ext>
            </a:extLst>
          </p:cNvPr>
          <p:cNvSpPr/>
          <p:nvPr/>
        </p:nvSpPr>
        <p:spPr>
          <a:xfrm rot="1731093">
            <a:off x="3754656" y="4797285"/>
            <a:ext cx="60246" cy="59906"/>
          </a:xfrm>
          <a:custGeom>
            <a:avLst/>
            <a:gdLst>
              <a:gd name="connsiteX0" fmla="*/ 60095 w 60246"/>
              <a:gd name="connsiteY0" fmla="*/ 33396 h 59906"/>
              <a:gd name="connsiteX1" fmla="*/ 27985 w 60246"/>
              <a:gd name="connsiteY1" fmla="*/ 59874 h 59906"/>
              <a:gd name="connsiteX2" fmla="*/ 14 w 60246"/>
              <a:gd name="connsiteY2" fmla="*/ 29109 h 59906"/>
              <a:gd name="connsiteX3" fmla="*/ 29779 w 60246"/>
              <a:gd name="connsiteY3" fmla="*/ 47 h 59906"/>
              <a:gd name="connsiteX4" fmla="*/ 60246 w 60246"/>
              <a:gd name="connsiteY4" fmla="*/ 28387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5" y="33396"/>
                </a:moveTo>
                <a:cubicBezTo>
                  <a:pt x="58260" y="49341"/>
                  <a:pt x="44103" y="61023"/>
                  <a:pt x="27985" y="59874"/>
                </a:cubicBezTo>
                <a:cubicBezTo>
                  <a:pt x="11873" y="58725"/>
                  <a:pt x="-465" y="45157"/>
                  <a:pt x="14" y="29109"/>
                </a:cubicBezTo>
                <a:cubicBezTo>
                  <a:pt x="492" y="13060"/>
                  <a:pt x="13620" y="245"/>
                  <a:pt x="29779" y="47"/>
                </a:cubicBezTo>
                <a:cubicBezTo>
                  <a:pt x="45930" y="-143"/>
                  <a:pt x="59369" y="12355"/>
                  <a:pt x="60246" y="28387"/>
                </a:cubicBezTo>
              </a:path>
            </a:pathLst>
          </a:custGeom>
          <a:solidFill>
            <a:srgbClr val="C7B529"/>
          </a:solidFill>
          <a:ln w="23917" cap="rnd">
            <a:noFill/>
            <a:prstDash val="solid"/>
            <a:bevel/>
          </a:ln>
        </p:spPr>
        <p:txBody>
          <a:bodyPr rtlCol="0" anchor="ctr"/>
          <a:lstStyle/>
          <a:p>
            <a:endParaRPr lang="en-US"/>
          </a:p>
        </p:txBody>
      </p:sp>
      <p:sp>
        <p:nvSpPr>
          <p:cNvPr id="219" name="Freeform: Shape 218">
            <a:extLst>
              <a:ext uri="{FF2B5EF4-FFF2-40B4-BE49-F238E27FC236}">
                <a16:creationId xmlns:a16="http://schemas.microsoft.com/office/drawing/2014/main" id="{2CF6C239-A863-C0B8-EA98-E8C6ECEA1DCC}"/>
              </a:ext>
            </a:extLst>
          </p:cNvPr>
          <p:cNvSpPr/>
          <p:nvPr/>
        </p:nvSpPr>
        <p:spPr>
          <a:xfrm rot="1731093">
            <a:off x="3788731" y="5117443"/>
            <a:ext cx="60246" cy="59906"/>
          </a:xfrm>
          <a:custGeom>
            <a:avLst/>
            <a:gdLst>
              <a:gd name="connsiteX0" fmla="*/ 60093 w 60246"/>
              <a:gd name="connsiteY0" fmla="*/ 33389 h 59906"/>
              <a:gd name="connsiteX1" fmla="*/ 27991 w 60246"/>
              <a:gd name="connsiteY1" fmla="*/ 59875 h 59906"/>
              <a:gd name="connsiteX2" fmla="*/ 12 w 60246"/>
              <a:gd name="connsiteY2" fmla="*/ 29109 h 59906"/>
              <a:gd name="connsiteX3" fmla="*/ 29778 w 60246"/>
              <a:gd name="connsiteY3" fmla="*/ 48 h 59906"/>
              <a:gd name="connsiteX4" fmla="*/ 60245 w 60246"/>
              <a:gd name="connsiteY4" fmla="*/ 28380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3" y="33389"/>
                </a:moveTo>
                <a:cubicBezTo>
                  <a:pt x="58267" y="49342"/>
                  <a:pt x="44102" y="61024"/>
                  <a:pt x="27991" y="59875"/>
                </a:cubicBezTo>
                <a:cubicBezTo>
                  <a:pt x="11872" y="58725"/>
                  <a:pt x="-467" y="45158"/>
                  <a:pt x="12" y="29109"/>
                </a:cubicBezTo>
                <a:cubicBezTo>
                  <a:pt x="491" y="13061"/>
                  <a:pt x="13626" y="246"/>
                  <a:pt x="29778" y="48"/>
                </a:cubicBezTo>
                <a:cubicBezTo>
                  <a:pt x="45937" y="-142"/>
                  <a:pt x="59375" y="12356"/>
                  <a:pt x="60245" y="28380"/>
                </a:cubicBezTo>
              </a:path>
            </a:pathLst>
          </a:custGeom>
          <a:solidFill>
            <a:srgbClr val="C7B529"/>
          </a:solidFill>
          <a:ln w="23917" cap="rnd">
            <a:noFill/>
            <a:prstDash val="solid"/>
            <a:bevel/>
          </a:ln>
        </p:spPr>
        <p:txBody>
          <a:bodyPr rtlCol="0" anchor="ctr"/>
          <a:lstStyle/>
          <a:p>
            <a:endParaRPr lang="en-US"/>
          </a:p>
        </p:txBody>
      </p:sp>
      <p:sp>
        <p:nvSpPr>
          <p:cNvPr id="220" name="Freeform: Shape 219">
            <a:extLst>
              <a:ext uri="{FF2B5EF4-FFF2-40B4-BE49-F238E27FC236}">
                <a16:creationId xmlns:a16="http://schemas.microsoft.com/office/drawing/2014/main" id="{18F82DC7-46A1-9D03-59EE-781263DC20D0}"/>
              </a:ext>
            </a:extLst>
          </p:cNvPr>
          <p:cNvSpPr/>
          <p:nvPr/>
        </p:nvSpPr>
        <p:spPr>
          <a:xfrm rot="1731093">
            <a:off x="3340732" y="5777367"/>
            <a:ext cx="60246" cy="59906"/>
          </a:xfrm>
          <a:custGeom>
            <a:avLst/>
            <a:gdLst>
              <a:gd name="connsiteX0" fmla="*/ 60088 w 60246"/>
              <a:gd name="connsiteY0" fmla="*/ 33388 h 59906"/>
              <a:gd name="connsiteX1" fmla="*/ 27978 w 60246"/>
              <a:gd name="connsiteY1" fmla="*/ 59872 h 59906"/>
              <a:gd name="connsiteX2" fmla="*/ 7 w 60246"/>
              <a:gd name="connsiteY2" fmla="*/ 29106 h 59906"/>
              <a:gd name="connsiteX3" fmla="*/ 29773 w 60246"/>
              <a:gd name="connsiteY3" fmla="*/ 46 h 59906"/>
              <a:gd name="connsiteX4" fmla="*/ 60240 w 60246"/>
              <a:gd name="connsiteY4" fmla="*/ 28380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88" y="33388"/>
                </a:moveTo>
                <a:cubicBezTo>
                  <a:pt x="58254" y="49340"/>
                  <a:pt x="44097" y="61021"/>
                  <a:pt x="27978" y="59872"/>
                </a:cubicBezTo>
                <a:cubicBezTo>
                  <a:pt x="11867" y="58724"/>
                  <a:pt x="-471" y="45154"/>
                  <a:pt x="7" y="29106"/>
                </a:cubicBezTo>
                <a:cubicBezTo>
                  <a:pt x="485" y="13059"/>
                  <a:pt x="13614" y="241"/>
                  <a:pt x="29773" y="46"/>
                </a:cubicBezTo>
                <a:cubicBezTo>
                  <a:pt x="45923" y="-148"/>
                  <a:pt x="59363" y="12349"/>
                  <a:pt x="60240" y="28380"/>
                </a:cubicBezTo>
              </a:path>
            </a:pathLst>
          </a:custGeom>
          <a:solidFill>
            <a:srgbClr val="C7B529"/>
          </a:solidFill>
          <a:ln w="23917" cap="rnd">
            <a:noFill/>
            <a:prstDash val="solid"/>
            <a:bevel/>
          </a:ln>
        </p:spPr>
        <p:txBody>
          <a:bodyPr rtlCol="0" anchor="ctr"/>
          <a:lstStyle/>
          <a:p>
            <a:endParaRPr lang="en-US"/>
          </a:p>
        </p:txBody>
      </p:sp>
      <p:sp>
        <p:nvSpPr>
          <p:cNvPr id="221" name="Freeform: Shape 220">
            <a:extLst>
              <a:ext uri="{FF2B5EF4-FFF2-40B4-BE49-F238E27FC236}">
                <a16:creationId xmlns:a16="http://schemas.microsoft.com/office/drawing/2014/main" id="{39391525-E820-907C-5547-7F25C9F753BA}"/>
              </a:ext>
            </a:extLst>
          </p:cNvPr>
          <p:cNvSpPr/>
          <p:nvPr/>
        </p:nvSpPr>
        <p:spPr>
          <a:xfrm rot="1731093">
            <a:off x="3296320" y="5310565"/>
            <a:ext cx="60246" cy="59906"/>
          </a:xfrm>
          <a:custGeom>
            <a:avLst/>
            <a:gdLst>
              <a:gd name="connsiteX0" fmla="*/ 60091 w 60246"/>
              <a:gd name="connsiteY0" fmla="*/ 33386 h 59906"/>
              <a:gd name="connsiteX1" fmla="*/ 27981 w 60246"/>
              <a:gd name="connsiteY1" fmla="*/ 59872 h 59906"/>
              <a:gd name="connsiteX2" fmla="*/ 10 w 60246"/>
              <a:gd name="connsiteY2" fmla="*/ 29099 h 59906"/>
              <a:gd name="connsiteX3" fmla="*/ 29775 w 60246"/>
              <a:gd name="connsiteY3" fmla="*/ 46 h 59906"/>
              <a:gd name="connsiteX4" fmla="*/ 60243 w 60246"/>
              <a:gd name="connsiteY4" fmla="*/ 28378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1" y="33386"/>
                </a:moveTo>
                <a:cubicBezTo>
                  <a:pt x="58257" y="49340"/>
                  <a:pt x="44100" y="61021"/>
                  <a:pt x="27981" y="59872"/>
                </a:cubicBezTo>
                <a:cubicBezTo>
                  <a:pt x="11870" y="58723"/>
                  <a:pt x="-468" y="45147"/>
                  <a:pt x="10" y="29099"/>
                </a:cubicBezTo>
                <a:cubicBezTo>
                  <a:pt x="489" y="13059"/>
                  <a:pt x="13617" y="236"/>
                  <a:pt x="29775" y="46"/>
                </a:cubicBezTo>
                <a:cubicBezTo>
                  <a:pt x="45934" y="-153"/>
                  <a:pt x="59366" y="12345"/>
                  <a:pt x="60243" y="28378"/>
                </a:cubicBezTo>
              </a:path>
            </a:pathLst>
          </a:custGeom>
          <a:solidFill>
            <a:srgbClr val="C7B529"/>
          </a:solidFill>
          <a:ln w="23917" cap="rnd">
            <a:noFill/>
            <a:prstDash val="solid"/>
            <a:bevel/>
          </a:ln>
        </p:spPr>
        <p:txBody>
          <a:bodyPr rtlCol="0" anchor="ctr"/>
          <a:lstStyle/>
          <a:p>
            <a:endParaRPr lang="en-US"/>
          </a:p>
        </p:txBody>
      </p:sp>
      <p:sp>
        <p:nvSpPr>
          <p:cNvPr id="222" name="Freeform: Shape 221">
            <a:extLst>
              <a:ext uri="{FF2B5EF4-FFF2-40B4-BE49-F238E27FC236}">
                <a16:creationId xmlns:a16="http://schemas.microsoft.com/office/drawing/2014/main" id="{E1C52D5C-C55C-FFF2-AB16-9EEB697E1B35}"/>
              </a:ext>
            </a:extLst>
          </p:cNvPr>
          <p:cNvSpPr/>
          <p:nvPr/>
        </p:nvSpPr>
        <p:spPr>
          <a:xfrm rot="1731093">
            <a:off x="3736283" y="5334952"/>
            <a:ext cx="60246" cy="59906"/>
          </a:xfrm>
          <a:custGeom>
            <a:avLst/>
            <a:gdLst>
              <a:gd name="connsiteX0" fmla="*/ 60091 w 60246"/>
              <a:gd name="connsiteY0" fmla="*/ 33389 h 59906"/>
              <a:gd name="connsiteX1" fmla="*/ 27989 w 60246"/>
              <a:gd name="connsiteY1" fmla="*/ 59875 h 59906"/>
              <a:gd name="connsiteX2" fmla="*/ 10 w 60246"/>
              <a:gd name="connsiteY2" fmla="*/ 29102 h 59906"/>
              <a:gd name="connsiteX3" fmla="*/ 29776 w 60246"/>
              <a:gd name="connsiteY3" fmla="*/ 48 h 59906"/>
              <a:gd name="connsiteX4" fmla="*/ 60243 w 60246"/>
              <a:gd name="connsiteY4" fmla="*/ 28380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1" y="33389"/>
                </a:moveTo>
                <a:cubicBezTo>
                  <a:pt x="58265" y="49342"/>
                  <a:pt x="44100" y="61024"/>
                  <a:pt x="27989" y="59875"/>
                </a:cubicBezTo>
                <a:cubicBezTo>
                  <a:pt x="11870" y="58726"/>
                  <a:pt x="-469" y="45150"/>
                  <a:pt x="10" y="29102"/>
                </a:cubicBezTo>
                <a:cubicBezTo>
                  <a:pt x="489" y="13061"/>
                  <a:pt x="13617" y="238"/>
                  <a:pt x="29776" y="48"/>
                </a:cubicBezTo>
                <a:cubicBezTo>
                  <a:pt x="45935" y="-150"/>
                  <a:pt x="59374" y="12348"/>
                  <a:pt x="60243" y="28380"/>
                </a:cubicBezTo>
              </a:path>
            </a:pathLst>
          </a:custGeom>
          <a:solidFill>
            <a:srgbClr val="C7B529"/>
          </a:solidFill>
          <a:ln w="23917" cap="rnd">
            <a:noFill/>
            <a:prstDash val="solid"/>
            <a:bevel/>
          </a:ln>
        </p:spPr>
        <p:txBody>
          <a:bodyPr rtlCol="0" anchor="ctr"/>
          <a:lstStyle/>
          <a:p>
            <a:endParaRPr lang="en-US"/>
          </a:p>
        </p:txBody>
      </p:sp>
      <p:sp>
        <p:nvSpPr>
          <p:cNvPr id="223" name="Freeform: Shape 222">
            <a:extLst>
              <a:ext uri="{FF2B5EF4-FFF2-40B4-BE49-F238E27FC236}">
                <a16:creationId xmlns:a16="http://schemas.microsoft.com/office/drawing/2014/main" id="{1EFE5F60-881A-B8BC-1F1F-A04D1FB6E2FC}"/>
              </a:ext>
            </a:extLst>
          </p:cNvPr>
          <p:cNvSpPr/>
          <p:nvPr/>
        </p:nvSpPr>
        <p:spPr>
          <a:xfrm rot="1731093">
            <a:off x="2189697" y="4596661"/>
            <a:ext cx="60246" cy="59906"/>
          </a:xfrm>
          <a:custGeom>
            <a:avLst/>
            <a:gdLst>
              <a:gd name="connsiteX0" fmla="*/ 60094 w 60246"/>
              <a:gd name="connsiteY0" fmla="*/ 33379 h 59906"/>
              <a:gd name="connsiteX1" fmla="*/ 27991 w 60246"/>
              <a:gd name="connsiteY1" fmla="*/ 59864 h 59906"/>
              <a:gd name="connsiteX2" fmla="*/ 12 w 60246"/>
              <a:gd name="connsiteY2" fmla="*/ 29099 h 59906"/>
              <a:gd name="connsiteX3" fmla="*/ 29778 w 60246"/>
              <a:gd name="connsiteY3" fmla="*/ 38 h 59906"/>
              <a:gd name="connsiteX4" fmla="*/ 60245 w 60246"/>
              <a:gd name="connsiteY4" fmla="*/ 28370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4" y="33379"/>
                </a:moveTo>
                <a:cubicBezTo>
                  <a:pt x="58267" y="49332"/>
                  <a:pt x="44102" y="61013"/>
                  <a:pt x="27991" y="59864"/>
                </a:cubicBezTo>
                <a:cubicBezTo>
                  <a:pt x="11872" y="58715"/>
                  <a:pt x="-466" y="45147"/>
                  <a:pt x="12" y="29099"/>
                </a:cubicBezTo>
                <a:cubicBezTo>
                  <a:pt x="499" y="13051"/>
                  <a:pt x="13627" y="236"/>
                  <a:pt x="29778" y="38"/>
                </a:cubicBezTo>
                <a:cubicBezTo>
                  <a:pt x="45937" y="-160"/>
                  <a:pt x="59376" y="12338"/>
                  <a:pt x="60245" y="28370"/>
                </a:cubicBezTo>
              </a:path>
            </a:pathLst>
          </a:custGeom>
          <a:solidFill>
            <a:srgbClr val="C7B529"/>
          </a:solidFill>
          <a:ln w="23917" cap="rnd">
            <a:noFill/>
            <a:prstDash val="solid"/>
            <a:bevel/>
          </a:ln>
        </p:spPr>
        <p:txBody>
          <a:bodyPr rtlCol="0" anchor="ctr"/>
          <a:lstStyle/>
          <a:p>
            <a:endParaRPr lang="en-US"/>
          </a:p>
        </p:txBody>
      </p:sp>
      <p:sp>
        <p:nvSpPr>
          <p:cNvPr id="224" name="Freeform: Shape 223">
            <a:extLst>
              <a:ext uri="{FF2B5EF4-FFF2-40B4-BE49-F238E27FC236}">
                <a16:creationId xmlns:a16="http://schemas.microsoft.com/office/drawing/2014/main" id="{DDE37621-A11B-EA29-81C8-2E75EC6388AB}"/>
              </a:ext>
            </a:extLst>
          </p:cNvPr>
          <p:cNvSpPr/>
          <p:nvPr/>
        </p:nvSpPr>
        <p:spPr>
          <a:xfrm rot="1731093">
            <a:off x="2188399" y="4400310"/>
            <a:ext cx="60246" cy="59906"/>
          </a:xfrm>
          <a:custGeom>
            <a:avLst/>
            <a:gdLst>
              <a:gd name="connsiteX0" fmla="*/ 60095 w 60246"/>
              <a:gd name="connsiteY0" fmla="*/ 33378 h 59906"/>
              <a:gd name="connsiteX1" fmla="*/ 27985 w 60246"/>
              <a:gd name="connsiteY1" fmla="*/ 59864 h 59906"/>
              <a:gd name="connsiteX2" fmla="*/ 14 w 60246"/>
              <a:gd name="connsiteY2" fmla="*/ 29098 h 59906"/>
              <a:gd name="connsiteX3" fmla="*/ 29779 w 60246"/>
              <a:gd name="connsiteY3" fmla="*/ 37 h 59906"/>
              <a:gd name="connsiteX4" fmla="*/ 60246 w 60246"/>
              <a:gd name="connsiteY4" fmla="*/ 28369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5" y="33378"/>
                </a:moveTo>
                <a:cubicBezTo>
                  <a:pt x="58261" y="49331"/>
                  <a:pt x="44104" y="61013"/>
                  <a:pt x="27985" y="59864"/>
                </a:cubicBezTo>
                <a:cubicBezTo>
                  <a:pt x="11873" y="58715"/>
                  <a:pt x="-465" y="45147"/>
                  <a:pt x="14" y="29098"/>
                </a:cubicBezTo>
                <a:cubicBezTo>
                  <a:pt x="492" y="13050"/>
                  <a:pt x="13620" y="235"/>
                  <a:pt x="29779" y="37"/>
                </a:cubicBezTo>
                <a:cubicBezTo>
                  <a:pt x="45938" y="-153"/>
                  <a:pt x="59369" y="12345"/>
                  <a:pt x="60246" y="28369"/>
                </a:cubicBezTo>
              </a:path>
            </a:pathLst>
          </a:custGeom>
          <a:solidFill>
            <a:srgbClr val="C7B529"/>
          </a:solidFill>
          <a:ln w="23917" cap="rnd">
            <a:noFill/>
            <a:prstDash val="solid"/>
            <a:bevel/>
          </a:ln>
        </p:spPr>
        <p:txBody>
          <a:bodyPr rtlCol="0" anchor="ctr"/>
          <a:lstStyle/>
          <a:p>
            <a:endParaRPr lang="en-US"/>
          </a:p>
        </p:txBody>
      </p:sp>
      <p:sp>
        <p:nvSpPr>
          <p:cNvPr id="225" name="Freeform: Shape 224">
            <a:extLst>
              <a:ext uri="{FF2B5EF4-FFF2-40B4-BE49-F238E27FC236}">
                <a16:creationId xmlns:a16="http://schemas.microsoft.com/office/drawing/2014/main" id="{98D3AEED-9EB3-AF43-BF6C-245B50E38A51}"/>
              </a:ext>
            </a:extLst>
          </p:cNvPr>
          <p:cNvSpPr/>
          <p:nvPr/>
        </p:nvSpPr>
        <p:spPr>
          <a:xfrm rot="1731093">
            <a:off x="2698087" y="4389566"/>
            <a:ext cx="60246" cy="59906"/>
          </a:xfrm>
          <a:custGeom>
            <a:avLst/>
            <a:gdLst>
              <a:gd name="connsiteX0" fmla="*/ 60096 w 60246"/>
              <a:gd name="connsiteY0" fmla="*/ 33381 h 59906"/>
              <a:gd name="connsiteX1" fmla="*/ 27993 w 60246"/>
              <a:gd name="connsiteY1" fmla="*/ 59867 h 59906"/>
              <a:gd name="connsiteX2" fmla="*/ 14 w 60246"/>
              <a:gd name="connsiteY2" fmla="*/ 29102 h 59906"/>
              <a:gd name="connsiteX3" fmla="*/ 29780 w 60246"/>
              <a:gd name="connsiteY3" fmla="*/ 40 h 59906"/>
              <a:gd name="connsiteX4" fmla="*/ 60248 w 60246"/>
              <a:gd name="connsiteY4" fmla="*/ 2837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6" y="33381"/>
                </a:moveTo>
                <a:cubicBezTo>
                  <a:pt x="58269" y="49335"/>
                  <a:pt x="44105" y="61016"/>
                  <a:pt x="27993" y="59867"/>
                </a:cubicBezTo>
                <a:cubicBezTo>
                  <a:pt x="11874" y="58718"/>
                  <a:pt x="-464" y="45142"/>
                  <a:pt x="14" y="29102"/>
                </a:cubicBezTo>
                <a:cubicBezTo>
                  <a:pt x="501" y="13053"/>
                  <a:pt x="13629" y="231"/>
                  <a:pt x="29780" y="40"/>
                </a:cubicBezTo>
                <a:cubicBezTo>
                  <a:pt x="45939" y="-158"/>
                  <a:pt x="59378" y="12340"/>
                  <a:pt x="60248" y="28373"/>
                </a:cubicBezTo>
              </a:path>
            </a:pathLst>
          </a:custGeom>
          <a:solidFill>
            <a:srgbClr val="C7B529"/>
          </a:solidFill>
          <a:ln w="23917" cap="rnd">
            <a:noFill/>
            <a:prstDash val="solid"/>
            <a:bevel/>
          </a:ln>
        </p:spPr>
        <p:txBody>
          <a:bodyPr rtlCol="0" anchor="ctr"/>
          <a:lstStyle/>
          <a:p>
            <a:endParaRPr lang="en-US"/>
          </a:p>
        </p:txBody>
      </p:sp>
      <p:sp>
        <p:nvSpPr>
          <p:cNvPr id="226" name="Freeform: Shape 225">
            <a:extLst>
              <a:ext uri="{FF2B5EF4-FFF2-40B4-BE49-F238E27FC236}">
                <a16:creationId xmlns:a16="http://schemas.microsoft.com/office/drawing/2014/main" id="{0D2F43CA-29D4-1B75-6FCE-DB427C67519B}"/>
              </a:ext>
            </a:extLst>
          </p:cNvPr>
          <p:cNvSpPr/>
          <p:nvPr/>
        </p:nvSpPr>
        <p:spPr>
          <a:xfrm>
            <a:off x="2443260" y="4557954"/>
            <a:ext cx="913599" cy="908522"/>
          </a:xfrm>
          <a:custGeom>
            <a:avLst/>
            <a:gdLst>
              <a:gd name="connsiteX0" fmla="*/ 228123 w 913599"/>
              <a:gd name="connsiteY0" fmla="*/ 60743 h 908522"/>
              <a:gd name="connsiteX1" fmla="*/ 199226 w 913599"/>
              <a:gd name="connsiteY1" fmla="*/ 78813 h 908522"/>
              <a:gd name="connsiteX2" fmla="*/ 171758 w 913599"/>
              <a:gd name="connsiteY2" fmla="*/ 98950 h 908522"/>
              <a:gd name="connsiteX3" fmla="*/ 145893 w 913599"/>
              <a:gd name="connsiteY3" fmla="*/ 121101 h 908522"/>
              <a:gd name="connsiteX4" fmla="*/ 121734 w 913599"/>
              <a:gd name="connsiteY4" fmla="*/ 145106 h 908522"/>
              <a:gd name="connsiteX5" fmla="*/ 99474 w 913599"/>
              <a:gd name="connsiteY5" fmla="*/ 170855 h 908522"/>
              <a:gd name="connsiteX6" fmla="*/ 79223 w 913599"/>
              <a:gd name="connsiteY6" fmla="*/ 198157 h 908522"/>
              <a:gd name="connsiteX7" fmla="*/ 61054 w 913599"/>
              <a:gd name="connsiteY7" fmla="*/ 226901 h 908522"/>
              <a:gd name="connsiteX8" fmla="*/ 45111 w 913599"/>
              <a:gd name="connsiteY8" fmla="*/ 256937 h 908522"/>
              <a:gd name="connsiteX9" fmla="*/ 31465 w 913599"/>
              <a:gd name="connsiteY9" fmla="*/ 288051 h 908522"/>
              <a:gd name="connsiteX10" fmla="*/ 20202 w 913599"/>
              <a:gd name="connsiteY10" fmla="*/ 320116 h 908522"/>
              <a:gd name="connsiteX11" fmla="*/ 11382 w 913599"/>
              <a:gd name="connsiteY11" fmla="*/ 352926 h 908522"/>
              <a:gd name="connsiteX12" fmla="*/ 5065 w 913599"/>
              <a:gd name="connsiteY12" fmla="*/ 386291 h 908522"/>
              <a:gd name="connsiteX13" fmla="*/ 1252 w 913599"/>
              <a:gd name="connsiteY13" fmla="*/ 420059 h 908522"/>
              <a:gd name="connsiteX14" fmla="*/ 0 w 913599"/>
              <a:gd name="connsiteY14" fmla="*/ 453987 h 908522"/>
              <a:gd name="connsiteX15" fmla="*/ 1292 w 913599"/>
              <a:gd name="connsiteY15" fmla="*/ 487930 h 908522"/>
              <a:gd name="connsiteX16" fmla="*/ 5152 w 913599"/>
              <a:gd name="connsiteY16" fmla="*/ 521699 h 908522"/>
              <a:gd name="connsiteX17" fmla="*/ 11509 w 913599"/>
              <a:gd name="connsiteY17" fmla="*/ 555087 h 908522"/>
              <a:gd name="connsiteX18" fmla="*/ 20378 w 913599"/>
              <a:gd name="connsiteY18" fmla="*/ 587889 h 908522"/>
              <a:gd name="connsiteX19" fmla="*/ 31680 w 913599"/>
              <a:gd name="connsiteY19" fmla="*/ 619954 h 908522"/>
              <a:gd name="connsiteX20" fmla="*/ 45366 w 913599"/>
              <a:gd name="connsiteY20" fmla="*/ 651116 h 908522"/>
              <a:gd name="connsiteX21" fmla="*/ 61349 w 913599"/>
              <a:gd name="connsiteY21" fmla="*/ 681152 h 908522"/>
              <a:gd name="connsiteX22" fmla="*/ 79534 w 913599"/>
              <a:gd name="connsiteY22" fmla="*/ 709920 h 908522"/>
              <a:gd name="connsiteX23" fmla="*/ 99849 w 913599"/>
              <a:gd name="connsiteY23" fmla="*/ 737277 h 908522"/>
              <a:gd name="connsiteX24" fmla="*/ 122141 w 913599"/>
              <a:gd name="connsiteY24" fmla="*/ 763034 h 908522"/>
              <a:gd name="connsiteX25" fmla="*/ 146299 w 913599"/>
              <a:gd name="connsiteY25" fmla="*/ 787071 h 908522"/>
              <a:gd name="connsiteX26" fmla="*/ 172220 w 913599"/>
              <a:gd name="connsiteY26" fmla="*/ 809237 h 908522"/>
              <a:gd name="connsiteX27" fmla="*/ 199721 w 913599"/>
              <a:gd name="connsiteY27" fmla="*/ 829430 h 908522"/>
              <a:gd name="connsiteX28" fmla="*/ 228665 w 913599"/>
              <a:gd name="connsiteY28" fmla="*/ 847523 h 908522"/>
              <a:gd name="connsiteX29" fmla="*/ 258869 w 913599"/>
              <a:gd name="connsiteY29" fmla="*/ 863429 h 908522"/>
              <a:gd name="connsiteX30" fmla="*/ 290198 w 913599"/>
              <a:gd name="connsiteY30" fmla="*/ 877005 h 908522"/>
              <a:gd name="connsiteX31" fmla="*/ 322436 w 913599"/>
              <a:gd name="connsiteY31" fmla="*/ 888258 h 908522"/>
              <a:gd name="connsiteX32" fmla="*/ 355440 w 913599"/>
              <a:gd name="connsiteY32" fmla="*/ 897071 h 908522"/>
              <a:gd name="connsiteX33" fmla="*/ 389017 w 913599"/>
              <a:gd name="connsiteY33" fmla="*/ 903411 h 908522"/>
              <a:gd name="connsiteX34" fmla="*/ 422963 w 913599"/>
              <a:gd name="connsiteY34" fmla="*/ 907231 h 908522"/>
              <a:gd name="connsiteX35" fmla="*/ 457115 w 913599"/>
              <a:gd name="connsiteY35" fmla="*/ 908523 h 908522"/>
              <a:gd name="connsiteX36" fmla="*/ 491243 w 913599"/>
              <a:gd name="connsiteY36" fmla="*/ 907263 h 908522"/>
              <a:gd name="connsiteX37" fmla="*/ 525180 w 913599"/>
              <a:gd name="connsiteY37" fmla="*/ 903514 h 908522"/>
              <a:gd name="connsiteX38" fmla="*/ 558734 w 913599"/>
              <a:gd name="connsiteY38" fmla="*/ 897206 h 908522"/>
              <a:gd name="connsiteX39" fmla="*/ 591738 w 913599"/>
              <a:gd name="connsiteY39" fmla="*/ 888417 h 908522"/>
              <a:gd name="connsiteX40" fmla="*/ 623975 w 913599"/>
              <a:gd name="connsiteY40" fmla="*/ 877235 h 908522"/>
              <a:gd name="connsiteX41" fmla="*/ 655265 w 913599"/>
              <a:gd name="connsiteY41" fmla="*/ 863667 h 908522"/>
              <a:gd name="connsiteX42" fmla="*/ 685461 w 913599"/>
              <a:gd name="connsiteY42" fmla="*/ 847840 h 908522"/>
              <a:gd name="connsiteX43" fmla="*/ 714381 w 913599"/>
              <a:gd name="connsiteY43" fmla="*/ 829755 h 908522"/>
              <a:gd name="connsiteX44" fmla="*/ 741850 w 913599"/>
              <a:gd name="connsiteY44" fmla="*/ 809618 h 908522"/>
              <a:gd name="connsiteX45" fmla="*/ 767715 w 913599"/>
              <a:gd name="connsiteY45" fmla="*/ 787467 h 908522"/>
              <a:gd name="connsiteX46" fmla="*/ 791873 w 913599"/>
              <a:gd name="connsiteY46" fmla="*/ 763462 h 908522"/>
              <a:gd name="connsiteX47" fmla="*/ 814149 w 913599"/>
              <a:gd name="connsiteY47" fmla="*/ 737737 h 908522"/>
              <a:gd name="connsiteX48" fmla="*/ 834392 w 913599"/>
              <a:gd name="connsiteY48" fmla="*/ 710411 h 908522"/>
              <a:gd name="connsiteX49" fmla="*/ 852553 w 913599"/>
              <a:gd name="connsiteY49" fmla="*/ 681675 h 908522"/>
              <a:gd name="connsiteX50" fmla="*/ 868497 w 913599"/>
              <a:gd name="connsiteY50" fmla="*/ 651639 h 908522"/>
              <a:gd name="connsiteX51" fmla="*/ 882151 w 913599"/>
              <a:gd name="connsiteY51" fmla="*/ 620517 h 908522"/>
              <a:gd name="connsiteX52" fmla="*/ 893413 w 913599"/>
              <a:gd name="connsiteY52" fmla="*/ 588452 h 908522"/>
              <a:gd name="connsiteX53" fmla="*/ 902210 w 913599"/>
              <a:gd name="connsiteY53" fmla="*/ 555658 h 908522"/>
              <a:gd name="connsiteX54" fmla="*/ 908543 w 913599"/>
              <a:gd name="connsiteY54" fmla="*/ 522277 h 908522"/>
              <a:gd name="connsiteX55" fmla="*/ 912364 w 913599"/>
              <a:gd name="connsiteY55" fmla="*/ 488532 h 908522"/>
              <a:gd name="connsiteX56" fmla="*/ 913599 w 913599"/>
              <a:gd name="connsiteY56" fmla="*/ 454589 h 908522"/>
              <a:gd name="connsiteX57" fmla="*/ 912308 w 913599"/>
              <a:gd name="connsiteY57" fmla="*/ 420638 h 908522"/>
              <a:gd name="connsiteX58" fmla="*/ 908455 w 913599"/>
              <a:gd name="connsiteY58" fmla="*/ 386869 h 908522"/>
              <a:gd name="connsiteX59" fmla="*/ 902074 w 913599"/>
              <a:gd name="connsiteY59" fmla="*/ 353497 h 908522"/>
              <a:gd name="connsiteX60" fmla="*/ 893229 w 913599"/>
              <a:gd name="connsiteY60" fmla="*/ 320679 h 908522"/>
              <a:gd name="connsiteX61" fmla="*/ 881927 w 913599"/>
              <a:gd name="connsiteY61" fmla="*/ 288614 h 908522"/>
              <a:gd name="connsiteX62" fmla="*/ 868242 w 913599"/>
              <a:gd name="connsiteY62" fmla="*/ 257452 h 908522"/>
              <a:gd name="connsiteX63" fmla="*/ 852258 w 913599"/>
              <a:gd name="connsiteY63" fmla="*/ 227424 h 908522"/>
              <a:gd name="connsiteX64" fmla="*/ 846244 w 913599"/>
              <a:gd name="connsiteY64" fmla="*/ 217359 h 908522"/>
              <a:gd name="connsiteX65" fmla="*/ 840039 w 913599"/>
              <a:gd name="connsiteY65" fmla="*/ 207421 h 908522"/>
              <a:gd name="connsiteX66" fmla="*/ 833507 w 913599"/>
              <a:gd name="connsiteY66" fmla="*/ 197689 h 908522"/>
              <a:gd name="connsiteX67" fmla="*/ 826728 w 913599"/>
              <a:gd name="connsiteY67" fmla="*/ 188115 h 908522"/>
              <a:gd name="connsiteX68" fmla="*/ 819693 w 913599"/>
              <a:gd name="connsiteY68" fmla="*/ 178716 h 908522"/>
              <a:gd name="connsiteX69" fmla="*/ 812419 w 913599"/>
              <a:gd name="connsiteY69" fmla="*/ 169515 h 908522"/>
              <a:gd name="connsiteX70" fmla="*/ 804938 w 913599"/>
              <a:gd name="connsiteY70" fmla="*/ 160489 h 908522"/>
              <a:gd name="connsiteX71" fmla="*/ 797209 w 913599"/>
              <a:gd name="connsiteY71" fmla="*/ 151668 h 908522"/>
              <a:gd name="connsiteX72" fmla="*/ 789249 w 913599"/>
              <a:gd name="connsiteY72" fmla="*/ 143053 h 908522"/>
              <a:gd name="connsiteX73" fmla="*/ 781082 w 913599"/>
              <a:gd name="connsiteY73" fmla="*/ 134629 h 908522"/>
              <a:gd name="connsiteX74" fmla="*/ 772660 w 913599"/>
              <a:gd name="connsiteY74" fmla="*/ 126427 h 908522"/>
              <a:gd name="connsiteX75" fmla="*/ 764062 w 913599"/>
              <a:gd name="connsiteY75" fmla="*/ 118446 h 908522"/>
              <a:gd name="connsiteX76" fmla="*/ 755265 w 913599"/>
              <a:gd name="connsiteY76" fmla="*/ 110656 h 908522"/>
              <a:gd name="connsiteX77" fmla="*/ 746276 w 913599"/>
              <a:gd name="connsiteY77" fmla="*/ 103127 h 908522"/>
              <a:gd name="connsiteX78" fmla="*/ 737064 w 913599"/>
              <a:gd name="connsiteY78" fmla="*/ 95836 h 908522"/>
              <a:gd name="connsiteX79" fmla="*/ 727692 w 913599"/>
              <a:gd name="connsiteY79" fmla="*/ 88759 h 908522"/>
              <a:gd name="connsiteX80" fmla="*/ 718130 w 913599"/>
              <a:gd name="connsiteY80" fmla="*/ 81927 h 908522"/>
              <a:gd name="connsiteX81" fmla="*/ 708391 w 913599"/>
              <a:gd name="connsiteY81" fmla="*/ 75365 h 908522"/>
              <a:gd name="connsiteX82" fmla="*/ 698493 w 913599"/>
              <a:gd name="connsiteY82" fmla="*/ 69041 h 908522"/>
              <a:gd name="connsiteX83" fmla="*/ 688412 w 913599"/>
              <a:gd name="connsiteY83" fmla="*/ 62970 h 908522"/>
              <a:gd name="connsiteX84" fmla="*/ 678203 w 913599"/>
              <a:gd name="connsiteY84" fmla="*/ 57169 h 908522"/>
              <a:gd name="connsiteX85" fmla="*/ 667842 w 913599"/>
              <a:gd name="connsiteY85" fmla="*/ 51598 h 908522"/>
              <a:gd name="connsiteX86" fmla="*/ 657346 w 913599"/>
              <a:gd name="connsiteY86" fmla="*/ 46328 h 908522"/>
              <a:gd name="connsiteX87" fmla="*/ 646707 w 913599"/>
              <a:gd name="connsiteY87" fmla="*/ 41319 h 908522"/>
              <a:gd name="connsiteX88" fmla="*/ 635939 w 913599"/>
              <a:gd name="connsiteY88" fmla="*/ 36580 h 908522"/>
              <a:gd name="connsiteX89" fmla="*/ 625060 w 913599"/>
              <a:gd name="connsiteY89" fmla="*/ 32134 h 908522"/>
              <a:gd name="connsiteX90" fmla="*/ 614070 w 913599"/>
              <a:gd name="connsiteY90" fmla="*/ 27949 h 908522"/>
              <a:gd name="connsiteX91" fmla="*/ 602967 w 913599"/>
              <a:gd name="connsiteY91" fmla="*/ 24058 h 908522"/>
              <a:gd name="connsiteX92" fmla="*/ 591778 w 913599"/>
              <a:gd name="connsiteY92" fmla="*/ 20420 h 908522"/>
              <a:gd name="connsiteX93" fmla="*/ 580500 w 913599"/>
              <a:gd name="connsiteY93" fmla="*/ 17116 h 908522"/>
              <a:gd name="connsiteX94" fmla="*/ 569134 w 913599"/>
              <a:gd name="connsiteY94" fmla="*/ 14065 h 908522"/>
              <a:gd name="connsiteX95" fmla="*/ 557697 w 913599"/>
              <a:gd name="connsiteY95" fmla="*/ 11338 h 908522"/>
              <a:gd name="connsiteX96" fmla="*/ 546188 w 913599"/>
              <a:gd name="connsiteY96" fmla="*/ 8882 h 908522"/>
              <a:gd name="connsiteX97" fmla="*/ 534623 w 913599"/>
              <a:gd name="connsiteY97" fmla="*/ 6718 h 908522"/>
              <a:gd name="connsiteX98" fmla="*/ 523010 w 913599"/>
              <a:gd name="connsiteY98" fmla="*/ 4863 h 908522"/>
              <a:gd name="connsiteX99" fmla="*/ 511350 w 913599"/>
              <a:gd name="connsiteY99" fmla="*/ 3326 h 908522"/>
              <a:gd name="connsiteX100" fmla="*/ 499666 w 913599"/>
              <a:gd name="connsiteY100" fmla="*/ 2058 h 908522"/>
              <a:gd name="connsiteX101" fmla="*/ 487941 w 913599"/>
              <a:gd name="connsiteY101" fmla="*/ 1099 h 908522"/>
              <a:gd name="connsiteX102" fmla="*/ 476185 w 913599"/>
              <a:gd name="connsiteY102" fmla="*/ 449 h 908522"/>
              <a:gd name="connsiteX103" fmla="*/ 464429 w 913599"/>
              <a:gd name="connsiteY103" fmla="*/ 69 h 908522"/>
              <a:gd name="connsiteX104" fmla="*/ 452656 w 913599"/>
              <a:gd name="connsiteY104" fmla="*/ 21 h 908522"/>
              <a:gd name="connsiteX105" fmla="*/ 440908 w 913599"/>
              <a:gd name="connsiteY105" fmla="*/ 275 h 908522"/>
              <a:gd name="connsiteX106" fmla="*/ 429168 w 913599"/>
              <a:gd name="connsiteY106" fmla="*/ 822 h 908522"/>
              <a:gd name="connsiteX107" fmla="*/ 417427 w 913599"/>
              <a:gd name="connsiteY107" fmla="*/ 1670 h 908522"/>
              <a:gd name="connsiteX108" fmla="*/ 405719 w 913599"/>
              <a:gd name="connsiteY108" fmla="*/ 2819 h 908522"/>
              <a:gd name="connsiteX109" fmla="*/ 394058 w 913599"/>
              <a:gd name="connsiteY109" fmla="*/ 4253 h 908522"/>
              <a:gd name="connsiteX110" fmla="*/ 382438 w 913599"/>
              <a:gd name="connsiteY110" fmla="*/ 5997 h 908522"/>
              <a:gd name="connsiteX111" fmla="*/ 370849 w 913599"/>
              <a:gd name="connsiteY111" fmla="*/ 8049 h 908522"/>
              <a:gd name="connsiteX112" fmla="*/ 359316 w 913599"/>
              <a:gd name="connsiteY112" fmla="*/ 10387 h 908522"/>
              <a:gd name="connsiteX113" fmla="*/ 347855 w 913599"/>
              <a:gd name="connsiteY113" fmla="*/ 13003 h 908522"/>
              <a:gd name="connsiteX114" fmla="*/ 336489 w 913599"/>
              <a:gd name="connsiteY114" fmla="*/ 15927 h 908522"/>
              <a:gd name="connsiteX115" fmla="*/ 325172 w 913599"/>
              <a:gd name="connsiteY115" fmla="*/ 19129 h 908522"/>
              <a:gd name="connsiteX116" fmla="*/ 313950 w 913599"/>
              <a:gd name="connsiteY116" fmla="*/ 22655 h 908522"/>
              <a:gd name="connsiteX117" fmla="*/ 302824 w 913599"/>
              <a:gd name="connsiteY117" fmla="*/ 26436 h 908522"/>
              <a:gd name="connsiteX118" fmla="*/ 291801 w 913599"/>
              <a:gd name="connsiteY118" fmla="*/ 30501 h 908522"/>
              <a:gd name="connsiteX119" fmla="*/ 280890 w 913599"/>
              <a:gd name="connsiteY119" fmla="*/ 34852 h 908522"/>
              <a:gd name="connsiteX120" fmla="*/ 270099 w 913599"/>
              <a:gd name="connsiteY120" fmla="*/ 39504 h 908522"/>
              <a:gd name="connsiteX121" fmla="*/ 259420 w 913599"/>
              <a:gd name="connsiteY121" fmla="*/ 44402 h 908522"/>
              <a:gd name="connsiteX122" fmla="*/ 248907 w 913599"/>
              <a:gd name="connsiteY122" fmla="*/ 49585 h 908522"/>
              <a:gd name="connsiteX123" fmla="*/ 238499 w 913599"/>
              <a:gd name="connsiteY123" fmla="*/ 55045 h 908522"/>
              <a:gd name="connsiteX124" fmla="*/ 228234 w 913599"/>
              <a:gd name="connsiteY124" fmla="*/ 60767 h 90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913599" h="908522">
                <a:moveTo>
                  <a:pt x="228123" y="60743"/>
                </a:moveTo>
                <a:cubicBezTo>
                  <a:pt x="218272" y="66402"/>
                  <a:pt x="208630" y="72433"/>
                  <a:pt x="199226" y="78813"/>
                </a:cubicBezTo>
                <a:cubicBezTo>
                  <a:pt x="189823" y="85184"/>
                  <a:pt x="180659" y="91905"/>
                  <a:pt x="171758" y="98950"/>
                </a:cubicBezTo>
                <a:cubicBezTo>
                  <a:pt x="162865" y="106012"/>
                  <a:pt x="154235" y="113398"/>
                  <a:pt x="145893" y="121101"/>
                </a:cubicBezTo>
                <a:cubicBezTo>
                  <a:pt x="137542" y="128804"/>
                  <a:pt x="129486" y="136808"/>
                  <a:pt x="121734" y="145106"/>
                </a:cubicBezTo>
                <a:cubicBezTo>
                  <a:pt x="113998" y="153412"/>
                  <a:pt x="106572" y="161994"/>
                  <a:pt x="99474" y="170855"/>
                </a:cubicBezTo>
                <a:cubicBezTo>
                  <a:pt x="92383" y="179699"/>
                  <a:pt x="85628" y="188805"/>
                  <a:pt x="79223" y="198157"/>
                </a:cubicBezTo>
                <a:cubicBezTo>
                  <a:pt x="72810" y="207508"/>
                  <a:pt x="66749" y="217098"/>
                  <a:pt x="61054" y="226901"/>
                </a:cubicBezTo>
                <a:cubicBezTo>
                  <a:pt x="55368" y="236704"/>
                  <a:pt x="50048" y="246730"/>
                  <a:pt x="45111" y="256937"/>
                </a:cubicBezTo>
                <a:cubicBezTo>
                  <a:pt x="40174" y="267137"/>
                  <a:pt x="35619" y="277511"/>
                  <a:pt x="31465" y="288051"/>
                </a:cubicBezTo>
                <a:cubicBezTo>
                  <a:pt x="27309" y="298599"/>
                  <a:pt x="23552" y="309290"/>
                  <a:pt x="20202" y="320116"/>
                </a:cubicBezTo>
                <a:cubicBezTo>
                  <a:pt x="16853" y="330942"/>
                  <a:pt x="13910" y="341886"/>
                  <a:pt x="11382" y="352926"/>
                </a:cubicBezTo>
                <a:cubicBezTo>
                  <a:pt x="8861" y="363966"/>
                  <a:pt x="6756" y="375100"/>
                  <a:pt x="5065" y="386291"/>
                </a:cubicBezTo>
                <a:cubicBezTo>
                  <a:pt x="3374" y="397497"/>
                  <a:pt x="2098" y="408758"/>
                  <a:pt x="1252" y="420059"/>
                </a:cubicBezTo>
                <a:cubicBezTo>
                  <a:pt x="414" y="431345"/>
                  <a:pt x="-8" y="442662"/>
                  <a:pt x="0" y="453987"/>
                </a:cubicBezTo>
                <a:cubicBezTo>
                  <a:pt x="8" y="465312"/>
                  <a:pt x="439" y="476637"/>
                  <a:pt x="1292" y="487930"/>
                </a:cubicBezTo>
                <a:cubicBezTo>
                  <a:pt x="2154" y="499231"/>
                  <a:pt x="3438" y="510501"/>
                  <a:pt x="5152" y="521699"/>
                </a:cubicBezTo>
                <a:cubicBezTo>
                  <a:pt x="6851" y="532905"/>
                  <a:pt x="8972" y="544040"/>
                  <a:pt x="11509" y="555087"/>
                </a:cubicBezTo>
                <a:cubicBezTo>
                  <a:pt x="14053" y="566127"/>
                  <a:pt x="17012" y="577072"/>
                  <a:pt x="20378" y="587889"/>
                </a:cubicBezTo>
                <a:cubicBezTo>
                  <a:pt x="23744" y="598715"/>
                  <a:pt x="27517" y="609414"/>
                  <a:pt x="31680" y="619954"/>
                </a:cubicBezTo>
                <a:cubicBezTo>
                  <a:pt x="35851" y="630510"/>
                  <a:pt x="40413" y="640900"/>
                  <a:pt x="45366" y="651116"/>
                </a:cubicBezTo>
                <a:cubicBezTo>
                  <a:pt x="50311" y="661315"/>
                  <a:pt x="55647" y="671340"/>
                  <a:pt x="61349" y="681152"/>
                </a:cubicBezTo>
                <a:cubicBezTo>
                  <a:pt x="67052" y="690963"/>
                  <a:pt x="73113" y="700560"/>
                  <a:pt x="79534" y="709920"/>
                </a:cubicBezTo>
                <a:cubicBezTo>
                  <a:pt x="85963" y="719287"/>
                  <a:pt x="92742" y="728409"/>
                  <a:pt x="99849" y="737277"/>
                </a:cubicBezTo>
                <a:cubicBezTo>
                  <a:pt x="106955" y="746138"/>
                  <a:pt x="114396" y="754728"/>
                  <a:pt x="122141" y="763034"/>
                </a:cubicBezTo>
                <a:cubicBezTo>
                  <a:pt x="129893" y="771339"/>
                  <a:pt x="137949" y="779360"/>
                  <a:pt x="146299" y="787071"/>
                </a:cubicBezTo>
                <a:cubicBezTo>
                  <a:pt x="154658" y="794774"/>
                  <a:pt x="163304" y="802168"/>
                  <a:pt x="172220" y="809237"/>
                </a:cubicBezTo>
                <a:cubicBezTo>
                  <a:pt x="181129" y="816306"/>
                  <a:pt x="190302" y="823043"/>
                  <a:pt x="199721" y="829430"/>
                </a:cubicBezTo>
                <a:cubicBezTo>
                  <a:pt x="209141" y="835818"/>
                  <a:pt x="218799" y="841849"/>
                  <a:pt x="228665" y="847523"/>
                </a:cubicBezTo>
                <a:cubicBezTo>
                  <a:pt x="238531" y="853198"/>
                  <a:pt x="248604" y="858500"/>
                  <a:pt x="258869" y="863429"/>
                </a:cubicBezTo>
                <a:cubicBezTo>
                  <a:pt x="269142" y="868343"/>
                  <a:pt x="279590" y="872868"/>
                  <a:pt x="290198" y="877005"/>
                </a:cubicBezTo>
                <a:cubicBezTo>
                  <a:pt x="300798" y="881158"/>
                  <a:pt x="311549" y="884906"/>
                  <a:pt x="322436" y="888258"/>
                </a:cubicBezTo>
                <a:cubicBezTo>
                  <a:pt x="333323" y="891603"/>
                  <a:pt x="344330" y="894543"/>
                  <a:pt x="355440" y="897071"/>
                </a:cubicBezTo>
                <a:cubicBezTo>
                  <a:pt x="366550" y="899599"/>
                  <a:pt x="377748" y="901715"/>
                  <a:pt x="389017" y="903411"/>
                </a:cubicBezTo>
                <a:cubicBezTo>
                  <a:pt x="400280" y="905107"/>
                  <a:pt x="411605" y="906375"/>
                  <a:pt x="422963" y="907231"/>
                </a:cubicBezTo>
                <a:cubicBezTo>
                  <a:pt x="434328" y="908087"/>
                  <a:pt x="445717" y="908515"/>
                  <a:pt x="457115" y="908523"/>
                </a:cubicBezTo>
                <a:cubicBezTo>
                  <a:pt x="468504" y="908531"/>
                  <a:pt x="479886" y="908111"/>
                  <a:pt x="491243" y="907263"/>
                </a:cubicBezTo>
                <a:cubicBezTo>
                  <a:pt x="502600" y="906438"/>
                  <a:pt x="513918" y="905186"/>
                  <a:pt x="525180" y="903514"/>
                </a:cubicBezTo>
                <a:cubicBezTo>
                  <a:pt x="536442" y="901826"/>
                  <a:pt x="547639" y="899726"/>
                  <a:pt x="558734" y="897206"/>
                </a:cubicBezTo>
                <a:cubicBezTo>
                  <a:pt x="569844" y="894686"/>
                  <a:pt x="580851" y="891761"/>
                  <a:pt x="591738" y="888417"/>
                </a:cubicBezTo>
                <a:cubicBezTo>
                  <a:pt x="602624" y="885096"/>
                  <a:pt x="613376" y="881364"/>
                  <a:pt x="623975" y="877235"/>
                </a:cubicBezTo>
                <a:cubicBezTo>
                  <a:pt x="634576" y="873106"/>
                  <a:pt x="645008" y="868580"/>
                  <a:pt x="655265" y="863667"/>
                </a:cubicBezTo>
                <a:cubicBezTo>
                  <a:pt x="665522" y="858769"/>
                  <a:pt x="675603" y="853491"/>
                  <a:pt x="685461" y="847840"/>
                </a:cubicBezTo>
                <a:cubicBezTo>
                  <a:pt x="695327" y="842174"/>
                  <a:pt x="704977" y="836143"/>
                  <a:pt x="714381" y="829755"/>
                </a:cubicBezTo>
                <a:cubicBezTo>
                  <a:pt x="723784" y="823384"/>
                  <a:pt x="732948" y="816671"/>
                  <a:pt x="741850" y="809618"/>
                </a:cubicBezTo>
                <a:cubicBezTo>
                  <a:pt x="750750" y="802556"/>
                  <a:pt x="759380" y="795170"/>
                  <a:pt x="767715" y="787467"/>
                </a:cubicBezTo>
                <a:cubicBezTo>
                  <a:pt x="776066" y="779764"/>
                  <a:pt x="784129" y="771759"/>
                  <a:pt x="791873" y="763462"/>
                </a:cubicBezTo>
                <a:cubicBezTo>
                  <a:pt x="799618" y="755164"/>
                  <a:pt x="807051" y="746589"/>
                  <a:pt x="814149" y="737737"/>
                </a:cubicBezTo>
                <a:cubicBezTo>
                  <a:pt x="821232" y="728885"/>
                  <a:pt x="827987" y="719771"/>
                  <a:pt x="834392" y="710411"/>
                </a:cubicBezTo>
                <a:cubicBezTo>
                  <a:pt x="840805" y="701060"/>
                  <a:pt x="846858" y="691470"/>
                  <a:pt x="852553" y="681675"/>
                </a:cubicBezTo>
                <a:cubicBezTo>
                  <a:pt x="858248" y="671864"/>
                  <a:pt x="863560" y="661846"/>
                  <a:pt x="868497" y="651639"/>
                </a:cubicBezTo>
                <a:cubicBezTo>
                  <a:pt x="873441" y="641439"/>
                  <a:pt x="877988" y="631057"/>
                  <a:pt x="882151" y="620517"/>
                </a:cubicBezTo>
                <a:cubicBezTo>
                  <a:pt x="886306" y="609968"/>
                  <a:pt x="890063" y="599278"/>
                  <a:pt x="893413" y="588452"/>
                </a:cubicBezTo>
                <a:cubicBezTo>
                  <a:pt x="896755" y="577634"/>
                  <a:pt x="899690" y="566690"/>
                  <a:pt x="902210" y="555658"/>
                </a:cubicBezTo>
                <a:cubicBezTo>
                  <a:pt x="904738" y="544610"/>
                  <a:pt x="906852" y="533476"/>
                  <a:pt x="908543" y="522277"/>
                </a:cubicBezTo>
                <a:cubicBezTo>
                  <a:pt x="910242" y="511079"/>
                  <a:pt x="911510" y="499826"/>
                  <a:pt x="912364" y="488532"/>
                </a:cubicBezTo>
                <a:cubicBezTo>
                  <a:pt x="913201" y="477239"/>
                  <a:pt x="913615" y="465914"/>
                  <a:pt x="913599" y="454589"/>
                </a:cubicBezTo>
                <a:cubicBezTo>
                  <a:pt x="913599" y="443256"/>
                  <a:pt x="913169" y="431931"/>
                  <a:pt x="912308" y="420638"/>
                </a:cubicBezTo>
                <a:cubicBezTo>
                  <a:pt x="911446" y="409337"/>
                  <a:pt x="910162" y="398075"/>
                  <a:pt x="908455" y="386869"/>
                </a:cubicBezTo>
                <a:cubicBezTo>
                  <a:pt x="906748" y="375671"/>
                  <a:pt x="904618" y="364536"/>
                  <a:pt x="902074" y="353497"/>
                </a:cubicBezTo>
                <a:cubicBezTo>
                  <a:pt x="899538" y="342449"/>
                  <a:pt x="896587" y="331504"/>
                  <a:pt x="893229" y="320679"/>
                </a:cubicBezTo>
                <a:cubicBezTo>
                  <a:pt x="889864" y="309853"/>
                  <a:pt x="886091" y="299162"/>
                  <a:pt x="881927" y="288614"/>
                </a:cubicBezTo>
                <a:cubicBezTo>
                  <a:pt x="877756" y="278065"/>
                  <a:pt x="873194" y="267668"/>
                  <a:pt x="868242" y="257452"/>
                </a:cubicBezTo>
                <a:cubicBezTo>
                  <a:pt x="863296" y="247253"/>
                  <a:pt x="857960" y="237227"/>
                  <a:pt x="852258" y="227424"/>
                </a:cubicBezTo>
                <a:cubicBezTo>
                  <a:pt x="850296" y="224040"/>
                  <a:pt x="848286" y="220688"/>
                  <a:pt x="846244" y="217359"/>
                </a:cubicBezTo>
                <a:cubicBezTo>
                  <a:pt x="844219" y="214023"/>
                  <a:pt x="842153" y="210710"/>
                  <a:pt x="840039" y="207421"/>
                </a:cubicBezTo>
                <a:cubicBezTo>
                  <a:pt x="837902" y="204148"/>
                  <a:pt x="835724" y="200907"/>
                  <a:pt x="833507" y="197689"/>
                </a:cubicBezTo>
                <a:cubicBezTo>
                  <a:pt x="831290" y="194471"/>
                  <a:pt x="829033" y="191278"/>
                  <a:pt x="826728" y="188115"/>
                </a:cubicBezTo>
                <a:cubicBezTo>
                  <a:pt x="824423" y="184953"/>
                  <a:pt x="822078" y="181823"/>
                  <a:pt x="819693" y="178716"/>
                </a:cubicBezTo>
                <a:cubicBezTo>
                  <a:pt x="817308" y="175618"/>
                  <a:pt x="814883" y="172551"/>
                  <a:pt x="812419" y="169515"/>
                </a:cubicBezTo>
                <a:cubicBezTo>
                  <a:pt x="809970" y="166472"/>
                  <a:pt x="807474" y="163469"/>
                  <a:pt x="804938" y="160489"/>
                </a:cubicBezTo>
                <a:cubicBezTo>
                  <a:pt x="802402" y="157517"/>
                  <a:pt x="799825" y="154577"/>
                  <a:pt x="797209" y="151668"/>
                </a:cubicBezTo>
                <a:cubicBezTo>
                  <a:pt x="794593" y="148759"/>
                  <a:pt x="791937" y="145891"/>
                  <a:pt x="789249" y="143053"/>
                </a:cubicBezTo>
                <a:cubicBezTo>
                  <a:pt x="786562" y="140208"/>
                  <a:pt x="783842" y="137403"/>
                  <a:pt x="781082" y="134629"/>
                </a:cubicBezTo>
                <a:cubicBezTo>
                  <a:pt x="778307" y="131855"/>
                  <a:pt x="775507" y="129121"/>
                  <a:pt x="772660" y="126427"/>
                </a:cubicBezTo>
                <a:cubicBezTo>
                  <a:pt x="769829" y="123724"/>
                  <a:pt x="766965" y="121069"/>
                  <a:pt x="764062" y="118446"/>
                </a:cubicBezTo>
                <a:cubicBezTo>
                  <a:pt x="761167" y="115815"/>
                  <a:pt x="758232" y="113215"/>
                  <a:pt x="755265" y="110656"/>
                </a:cubicBezTo>
                <a:cubicBezTo>
                  <a:pt x="752298" y="108112"/>
                  <a:pt x="749307" y="105599"/>
                  <a:pt x="746276" y="103127"/>
                </a:cubicBezTo>
                <a:cubicBezTo>
                  <a:pt x="743237" y="100662"/>
                  <a:pt x="740166" y="98229"/>
                  <a:pt x="737064" y="95836"/>
                </a:cubicBezTo>
                <a:cubicBezTo>
                  <a:pt x="733969" y="93434"/>
                  <a:pt x="730851" y="91073"/>
                  <a:pt x="727692" y="88759"/>
                </a:cubicBezTo>
                <a:cubicBezTo>
                  <a:pt x="724534" y="86437"/>
                  <a:pt x="721344" y="84162"/>
                  <a:pt x="718130" y="81927"/>
                </a:cubicBezTo>
                <a:cubicBezTo>
                  <a:pt x="714908" y="79700"/>
                  <a:pt x="711669" y="77513"/>
                  <a:pt x="708391" y="75365"/>
                </a:cubicBezTo>
                <a:cubicBezTo>
                  <a:pt x="705121" y="73218"/>
                  <a:pt x="701819" y="71109"/>
                  <a:pt x="698493" y="69041"/>
                </a:cubicBezTo>
                <a:cubicBezTo>
                  <a:pt x="695159" y="66973"/>
                  <a:pt x="691794" y="64952"/>
                  <a:pt x="688412" y="62970"/>
                </a:cubicBezTo>
                <a:cubicBezTo>
                  <a:pt x="685030" y="60989"/>
                  <a:pt x="681624" y="59055"/>
                  <a:pt x="678203" y="57169"/>
                </a:cubicBezTo>
                <a:cubicBezTo>
                  <a:pt x="674773" y="55267"/>
                  <a:pt x="671320" y="53413"/>
                  <a:pt x="667842" y="51598"/>
                </a:cubicBezTo>
                <a:cubicBezTo>
                  <a:pt x="664365" y="49799"/>
                  <a:pt x="660863" y="48039"/>
                  <a:pt x="657346" y="46328"/>
                </a:cubicBezTo>
                <a:cubicBezTo>
                  <a:pt x="653821" y="44616"/>
                  <a:pt x="650272" y="42944"/>
                  <a:pt x="646707" y="41319"/>
                </a:cubicBezTo>
                <a:cubicBezTo>
                  <a:pt x="643133" y="39694"/>
                  <a:pt x="639545" y="38109"/>
                  <a:pt x="635939" y="36580"/>
                </a:cubicBezTo>
                <a:cubicBezTo>
                  <a:pt x="632326" y="35050"/>
                  <a:pt x="628705" y="33568"/>
                  <a:pt x="625060" y="32134"/>
                </a:cubicBezTo>
                <a:cubicBezTo>
                  <a:pt x="621415" y="30691"/>
                  <a:pt x="617747" y="29297"/>
                  <a:pt x="614070" y="27949"/>
                </a:cubicBezTo>
                <a:cubicBezTo>
                  <a:pt x="610385" y="26602"/>
                  <a:pt x="606684" y="25310"/>
                  <a:pt x="602967" y="24058"/>
                </a:cubicBezTo>
                <a:cubicBezTo>
                  <a:pt x="599251" y="22798"/>
                  <a:pt x="595526" y="21585"/>
                  <a:pt x="591778" y="20420"/>
                </a:cubicBezTo>
                <a:cubicBezTo>
                  <a:pt x="588029" y="19271"/>
                  <a:pt x="584272" y="18170"/>
                  <a:pt x="580500" y="17116"/>
                </a:cubicBezTo>
                <a:cubicBezTo>
                  <a:pt x="576719" y="16054"/>
                  <a:pt x="572931" y="15031"/>
                  <a:pt x="569134" y="14065"/>
                </a:cubicBezTo>
                <a:cubicBezTo>
                  <a:pt x="565330" y="13106"/>
                  <a:pt x="561518" y="12194"/>
                  <a:pt x="557697" y="11338"/>
                </a:cubicBezTo>
                <a:cubicBezTo>
                  <a:pt x="553869" y="10466"/>
                  <a:pt x="550033" y="9650"/>
                  <a:pt x="546188" y="8882"/>
                </a:cubicBezTo>
                <a:cubicBezTo>
                  <a:pt x="542344" y="8105"/>
                  <a:pt x="538491" y="7384"/>
                  <a:pt x="534623" y="6718"/>
                </a:cubicBezTo>
                <a:cubicBezTo>
                  <a:pt x="530755" y="6044"/>
                  <a:pt x="526886" y="5426"/>
                  <a:pt x="523010" y="4863"/>
                </a:cubicBezTo>
                <a:cubicBezTo>
                  <a:pt x="519126" y="4301"/>
                  <a:pt x="515242" y="3786"/>
                  <a:pt x="511350" y="3326"/>
                </a:cubicBezTo>
                <a:cubicBezTo>
                  <a:pt x="507458" y="2850"/>
                  <a:pt x="503566" y="2431"/>
                  <a:pt x="499666" y="2058"/>
                </a:cubicBezTo>
                <a:cubicBezTo>
                  <a:pt x="495765" y="1685"/>
                  <a:pt x="491857" y="1368"/>
                  <a:pt x="487941" y="1099"/>
                </a:cubicBezTo>
                <a:cubicBezTo>
                  <a:pt x="484025" y="830"/>
                  <a:pt x="480109" y="616"/>
                  <a:pt x="476185" y="449"/>
                </a:cubicBezTo>
                <a:cubicBezTo>
                  <a:pt x="472268" y="267"/>
                  <a:pt x="468353" y="140"/>
                  <a:pt x="464429" y="69"/>
                </a:cubicBezTo>
                <a:cubicBezTo>
                  <a:pt x="460504" y="-3"/>
                  <a:pt x="456581" y="-18"/>
                  <a:pt x="452656" y="21"/>
                </a:cubicBezTo>
                <a:cubicBezTo>
                  <a:pt x="448740" y="53"/>
                  <a:pt x="444824" y="140"/>
                  <a:pt x="440908" y="275"/>
                </a:cubicBezTo>
                <a:cubicBezTo>
                  <a:pt x="436992" y="410"/>
                  <a:pt x="433076" y="592"/>
                  <a:pt x="429168" y="822"/>
                </a:cubicBezTo>
                <a:cubicBezTo>
                  <a:pt x="425251" y="1052"/>
                  <a:pt x="421336" y="1337"/>
                  <a:pt x="417427" y="1670"/>
                </a:cubicBezTo>
                <a:cubicBezTo>
                  <a:pt x="413519" y="2003"/>
                  <a:pt x="409611" y="2383"/>
                  <a:pt x="405719" y="2819"/>
                </a:cubicBezTo>
                <a:cubicBezTo>
                  <a:pt x="401827" y="3247"/>
                  <a:pt x="397942" y="3722"/>
                  <a:pt x="394058" y="4253"/>
                </a:cubicBezTo>
                <a:cubicBezTo>
                  <a:pt x="390182" y="4784"/>
                  <a:pt x="386306" y="5371"/>
                  <a:pt x="382438" y="5997"/>
                </a:cubicBezTo>
                <a:cubicBezTo>
                  <a:pt x="378569" y="6631"/>
                  <a:pt x="374701" y="7320"/>
                  <a:pt x="370849" y="8049"/>
                </a:cubicBezTo>
                <a:cubicBezTo>
                  <a:pt x="366996" y="8778"/>
                  <a:pt x="363152" y="9555"/>
                  <a:pt x="359316" y="10387"/>
                </a:cubicBezTo>
                <a:cubicBezTo>
                  <a:pt x="355480" y="11212"/>
                  <a:pt x="351667" y="12083"/>
                  <a:pt x="347855" y="13003"/>
                </a:cubicBezTo>
                <a:cubicBezTo>
                  <a:pt x="344058" y="13930"/>
                  <a:pt x="340270" y="14905"/>
                  <a:pt x="336489" y="15927"/>
                </a:cubicBezTo>
                <a:cubicBezTo>
                  <a:pt x="332701" y="16949"/>
                  <a:pt x="328928" y="18011"/>
                  <a:pt x="325172" y="19129"/>
                </a:cubicBezTo>
                <a:cubicBezTo>
                  <a:pt x="321415" y="20254"/>
                  <a:pt x="317675" y="21435"/>
                  <a:pt x="313950" y="22655"/>
                </a:cubicBezTo>
                <a:cubicBezTo>
                  <a:pt x="310225" y="23868"/>
                  <a:pt x="306517" y="25128"/>
                  <a:pt x="302824" y="26436"/>
                </a:cubicBezTo>
                <a:cubicBezTo>
                  <a:pt x="299131" y="27743"/>
                  <a:pt x="295462" y="29099"/>
                  <a:pt x="291801" y="30501"/>
                </a:cubicBezTo>
                <a:cubicBezTo>
                  <a:pt x="288148" y="31904"/>
                  <a:pt x="284511" y="33354"/>
                  <a:pt x="280890" y="34852"/>
                </a:cubicBezTo>
                <a:cubicBezTo>
                  <a:pt x="277278" y="36358"/>
                  <a:pt x="273680" y="37911"/>
                  <a:pt x="270099" y="39504"/>
                </a:cubicBezTo>
                <a:cubicBezTo>
                  <a:pt x="266518" y="41089"/>
                  <a:pt x="262961" y="42730"/>
                  <a:pt x="259420" y="44402"/>
                </a:cubicBezTo>
                <a:cubicBezTo>
                  <a:pt x="255894" y="46090"/>
                  <a:pt x="252393" y="47810"/>
                  <a:pt x="248907" y="49585"/>
                </a:cubicBezTo>
                <a:cubicBezTo>
                  <a:pt x="245414" y="51360"/>
                  <a:pt x="241945" y="53183"/>
                  <a:pt x="238499" y="55045"/>
                </a:cubicBezTo>
                <a:cubicBezTo>
                  <a:pt x="235054" y="56908"/>
                  <a:pt x="231632" y="58818"/>
                  <a:pt x="228234" y="60767"/>
                </a:cubicBezTo>
                <a:close/>
              </a:path>
            </a:pathLst>
          </a:custGeom>
          <a:solidFill>
            <a:srgbClr val="4CAAE0"/>
          </a:solidFill>
          <a:ln w="39862" cap="rnd">
            <a:solidFill>
              <a:srgbClr val="BEBEBE"/>
            </a:solidFill>
            <a:prstDash val="solid"/>
            <a:bevel/>
          </a:ln>
        </p:spPr>
        <p:txBody>
          <a:bodyPr rtlCol="0" anchor="ctr"/>
          <a:lstStyle/>
          <a:p>
            <a:endParaRPr lang="en-US" dirty="0"/>
          </a:p>
        </p:txBody>
      </p:sp>
      <p:sp>
        <p:nvSpPr>
          <p:cNvPr id="227" name="Freeform: Shape 226">
            <a:extLst>
              <a:ext uri="{FF2B5EF4-FFF2-40B4-BE49-F238E27FC236}">
                <a16:creationId xmlns:a16="http://schemas.microsoft.com/office/drawing/2014/main" id="{3922F73A-2B2B-487C-3EA3-4C2214514356}"/>
              </a:ext>
            </a:extLst>
          </p:cNvPr>
          <p:cNvSpPr/>
          <p:nvPr/>
        </p:nvSpPr>
        <p:spPr>
          <a:xfrm rot="19800012" flipV="1">
            <a:off x="2920223" y="5335289"/>
            <a:ext cx="125563" cy="124763"/>
          </a:xfrm>
          <a:custGeom>
            <a:avLst/>
            <a:gdLst>
              <a:gd name="connsiteX0" fmla="*/ 125467 w 125563"/>
              <a:gd name="connsiteY0" fmla="*/ 58614 h 124763"/>
              <a:gd name="connsiteX1" fmla="*/ 66725 w 125563"/>
              <a:gd name="connsiteY1" fmla="*/ 124733 h 124763"/>
              <a:gd name="connsiteX2" fmla="*/ 151 w 125563"/>
              <a:gd name="connsiteY2" fmla="*/ 66404 h 124763"/>
              <a:gd name="connsiteX3" fmla="*/ 58813 w 125563"/>
              <a:gd name="connsiteY3" fmla="*/ 222 h 124763"/>
              <a:gd name="connsiteX4" fmla="*/ 125459 w 125563"/>
              <a:gd name="connsiteY4" fmla="*/ 58479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7" y="58614"/>
                </a:moveTo>
                <a:cubicBezTo>
                  <a:pt x="127612" y="92985"/>
                  <a:pt x="101316" y="122585"/>
                  <a:pt x="66725" y="124733"/>
                </a:cubicBezTo>
                <a:cubicBezTo>
                  <a:pt x="32142" y="126881"/>
                  <a:pt x="2337" y="100776"/>
                  <a:pt x="151" y="66404"/>
                </a:cubicBezTo>
                <a:cubicBezTo>
                  <a:pt x="-2026" y="32041"/>
                  <a:pt x="24230" y="2417"/>
                  <a:pt x="58813" y="222"/>
                </a:cubicBezTo>
                <a:cubicBezTo>
                  <a:pt x="93404" y="-1966"/>
                  <a:pt x="123233" y="24108"/>
                  <a:pt x="125459" y="58479"/>
                </a:cubicBezTo>
              </a:path>
            </a:pathLst>
          </a:custGeom>
          <a:solidFill>
            <a:schemeClr val="tx1"/>
          </a:solidFill>
          <a:ln w="23917" cap="rnd">
            <a:noFill/>
            <a:prstDash val="solid"/>
            <a:bevel/>
          </a:ln>
        </p:spPr>
        <p:txBody>
          <a:bodyPr rtlCol="0" anchor="ctr"/>
          <a:lstStyle/>
          <a:p>
            <a:endParaRPr lang="en-US"/>
          </a:p>
        </p:txBody>
      </p:sp>
      <p:sp>
        <p:nvSpPr>
          <p:cNvPr id="228" name="Freeform: Shape 227">
            <a:extLst>
              <a:ext uri="{FF2B5EF4-FFF2-40B4-BE49-F238E27FC236}">
                <a16:creationId xmlns:a16="http://schemas.microsoft.com/office/drawing/2014/main" id="{BF29AB9E-228A-FBF4-56CF-13E1BA40AB5F}"/>
              </a:ext>
            </a:extLst>
          </p:cNvPr>
          <p:cNvSpPr/>
          <p:nvPr/>
        </p:nvSpPr>
        <p:spPr>
          <a:xfrm rot="19800012" flipV="1">
            <a:off x="2577207" y="5243958"/>
            <a:ext cx="125556" cy="124763"/>
          </a:xfrm>
          <a:custGeom>
            <a:avLst/>
            <a:gdLst>
              <a:gd name="connsiteX0" fmla="*/ 125458 w 125556"/>
              <a:gd name="connsiteY0" fmla="*/ 58610 h 124763"/>
              <a:gd name="connsiteX1" fmla="*/ 66725 w 125556"/>
              <a:gd name="connsiteY1" fmla="*/ 124729 h 124763"/>
              <a:gd name="connsiteX2" fmla="*/ 151 w 125556"/>
              <a:gd name="connsiteY2" fmla="*/ 66400 h 124763"/>
              <a:gd name="connsiteX3" fmla="*/ 58813 w 125556"/>
              <a:gd name="connsiteY3" fmla="*/ 218 h 124763"/>
              <a:gd name="connsiteX4" fmla="*/ 125450 w 125556"/>
              <a:gd name="connsiteY4" fmla="*/ 58467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6" h="124763">
                <a:moveTo>
                  <a:pt x="125458" y="58610"/>
                </a:moveTo>
                <a:cubicBezTo>
                  <a:pt x="127604" y="92981"/>
                  <a:pt x="101308" y="122573"/>
                  <a:pt x="66725" y="124729"/>
                </a:cubicBezTo>
                <a:cubicBezTo>
                  <a:pt x="32134" y="126877"/>
                  <a:pt x="2329" y="100772"/>
                  <a:pt x="151" y="66400"/>
                </a:cubicBezTo>
                <a:cubicBezTo>
                  <a:pt x="-2034" y="32029"/>
                  <a:pt x="24222" y="2405"/>
                  <a:pt x="58813" y="218"/>
                </a:cubicBezTo>
                <a:cubicBezTo>
                  <a:pt x="93396" y="-1970"/>
                  <a:pt x="123225" y="24104"/>
                  <a:pt x="125450" y="58467"/>
                </a:cubicBezTo>
              </a:path>
            </a:pathLst>
          </a:custGeom>
          <a:solidFill>
            <a:schemeClr val="tx1"/>
          </a:solidFill>
          <a:ln w="23917" cap="rnd">
            <a:noFill/>
            <a:prstDash val="solid"/>
            <a:bevel/>
          </a:ln>
        </p:spPr>
        <p:txBody>
          <a:bodyPr rtlCol="0" anchor="ctr"/>
          <a:lstStyle/>
          <a:p>
            <a:endParaRPr lang="en-US"/>
          </a:p>
        </p:txBody>
      </p:sp>
      <p:sp>
        <p:nvSpPr>
          <p:cNvPr id="229" name="Freeform: Shape 228">
            <a:extLst>
              <a:ext uri="{FF2B5EF4-FFF2-40B4-BE49-F238E27FC236}">
                <a16:creationId xmlns:a16="http://schemas.microsoft.com/office/drawing/2014/main" id="{5F2F310E-8077-61AF-619C-862A16FB7F94}"/>
              </a:ext>
            </a:extLst>
          </p:cNvPr>
          <p:cNvSpPr/>
          <p:nvPr/>
        </p:nvSpPr>
        <p:spPr>
          <a:xfrm rot="19800012" flipV="1">
            <a:off x="2748718" y="5289623"/>
            <a:ext cx="125556" cy="124763"/>
          </a:xfrm>
          <a:custGeom>
            <a:avLst/>
            <a:gdLst>
              <a:gd name="connsiteX0" fmla="*/ 125459 w 125556"/>
              <a:gd name="connsiteY0" fmla="*/ 58612 h 124763"/>
              <a:gd name="connsiteX1" fmla="*/ 66725 w 125556"/>
              <a:gd name="connsiteY1" fmla="*/ 124731 h 124763"/>
              <a:gd name="connsiteX2" fmla="*/ 152 w 125556"/>
              <a:gd name="connsiteY2" fmla="*/ 66402 h 124763"/>
              <a:gd name="connsiteX3" fmla="*/ 58813 w 125556"/>
              <a:gd name="connsiteY3" fmla="*/ 220 h 124763"/>
              <a:gd name="connsiteX4" fmla="*/ 125451 w 125556"/>
              <a:gd name="connsiteY4" fmla="*/ 58477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6" h="124763">
                <a:moveTo>
                  <a:pt x="125459" y="58612"/>
                </a:moveTo>
                <a:cubicBezTo>
                  <a:pt x="127604" y="92983"/>
                  <a:pt x="101308" y="122575"/>
                  <a:pt x="66725" y="124731"/>
                </a:cubicBezTo>
                <a:cubicBezTo>
                  <a:pt x="32135" y="126879"/>
                  <a:pt x="2329" y="100773"/>
                  <a:pt x="152" y="66402"/>
                </a:cubicBezTo>
                <a:cubicBezTo>
                  <a:pt x="-2034" y="32039"/>
                  <a:pt x="24222" y="2415"/>
                  <a:pt x="58813" y="220"/>
                </a:cubicBezTo>
                <a:cubicBezTo>
                  <a:pt x="93396" y="-1967"/>
                  <a:pt x="123226" y="24106"/>
                  <a:pt x="125451" y="58477"/>
                </a:cubicBezTo>
              </a:path>
            </a:pathLst>
          </a:custGeom>
          <a:solidFill>
            <a:schemeClr val="tx1"/>
          </a:solidFill>
          <a:ln w="23917" cap="rnd">
            <a:noFill/>
            <a:prstDash val="solid"/>
            <a:bevel/>
          </a:ln>
        </p:spPr>
        <p:txBody>
          <a:bodyPr rtlCol="0" anchor="ctr"/>
          <a:lstStyle/>
          <a:p>
            <a:endParaRPr lang="en-US"/>
          </a:p>
        </p:txBody>
      </p:sp>
      <p:sp>
        <p:nvSpPr>
          <p:cNvPr id="230" name="Freeform: Shape 229">
            <a:extLst>
              <a:ext uri="{FF2B5EF4-FFF2-40B4-BE49-F238E27FC236}">
                <a16:creationId xmlns:a16="http://schemas.microsoft.com/office/drawing/2014/main" id="{730DA82B-1866-83CD-D2B8-EF93E5CE09C4}"/>
              </a:ext>
            </a:extLst>
          </p:cNvPr>
          <p:cNvSpPr/>
          <p:nvPr/>
        </p:nvSpPr>
        <p:spPr>
          <a:xfrm rot="19800012" flipV="1">
            <a:off x="2794668" y="5119204"/>
            <a:ext cx="125563" cy="124763"/>
          </a:xfrm>
          <a:custGeom>
            <a:avLst/>
            <a:gdLst>
              <a:gd name="connsiteX0" fmla="*/ 125465 w 125563"/>
              <a:gd name="connsiteY0" fmla="*/ 58608 h 124763"/>
              <a:gd name="connsiteX1" fmla="*/ 66724 w 125563"/>
              <a:gd name="connsiteY1" fmla="*/ 124728 h 124763"/>
              <a:gd name="connsiteX2" fmla="*/ 150 w 125563"/>
              <a:gd name="connsiteY2" fmla="*/ 66399 h 124763"/>
              <a:gd name="connsiteX3" fmla="*/ 58811 w 125563"/>
              <a:gd name="connsiteY3" fmla="*/ 216 h 124763"/>
              <a:gd name="connsiteX4" fmla="*/ 125457 w 125563"/>
              <a:gd name="connsiteY4" fmla="*/ 58466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5" y="58608"/>
                </a:moveTo>
                <a:cubicBezTo>
                  <a:pt x="127610" y="92980"/>
                  <a:pt x="101314" y="122572"/>
                  <a:pt x="66724" y="124728"/>
                </a:cubicBezTo>
                <a:cubicBezTo>
                  <a:pt x="32141" y="126875"/>
                  <a:pt x="2335" y="100770"/>
                  <a:pt x="150" y="66399"/>
                </a:cubicBezTo>
                <a:cubicBezTo>
                  <a:pt x="-2027" y="32028"/>
                  <a:pt x="24228" y="2403"/>
                  <a:pt x="58811" y="216"/>
                </a:cubicBezTo>
                <a:cubicBezTo>
                  <a:pt x="93402" y="-1971"/>
                  <a:pt x="123232" y="24102"/>
                  <a:pt x="125457" y="58466"/>
                </a:cubicBezTo>
              </a:path>
            </a:pathLst>
          </a:custGeom>
          <a:solidFill>
            <a:schemeClr val="tx1"/>
          </a:solidFill>
          <a:ln w="23917" cap="rnd">
            <a:noFill/>
            <a:prstDash val="solid"/>
            <a:bevel/>
          </a:ln>
        </p:spPr>
        <p:txBody>
          <a:bodyPr rtlCol="0" anchor="ctr"/>
          <a:lstStyle/>
          <a:p>
            <a:endParaRPr lang="en-US"/>
          </a:p>
        </p:txBody>
      </p:sp>
      <p:sp>
        <p:nvSpPr>
          <p:cNvPr id="231" name="Freeform: Shape 230">
            <a:extLst>
              <a:ext uri="{FF2B5EF4-FFF2-40B4-BE49-F238E27FC236}">
                <a16:creationId xmlns:a16="http://schemas.microsoft.com/office/drawing/2014/main" id="{DD8B9F36-8D4B-C547-FCDB-BE2F4736142E}"/>
              </a:ext>
            </a:extLst>
          </p:cNvPr>
          <p:cNvSpPr/>
          <p:nvPr/>
        </p:nvSpPr>
        <p:spPr>
          <a:xfrm rot="19800012">
            <a:off x="3137690" y="5210535"/>
            <a:ext cx="125563" cy="124756"/>
          </a:xfrm>
          <a:custGeom>
            <a:avLst/>
            <a:gdLst>
              <a:gd name="connsiteX0" fmla="*/ 125466 w 125563"/>
              <a:gd name="connsiteY0" fmla="*/ 58477 h 124756"/>
              <a:gd name="connsiteX1" fmla="*/ 66725 w 125563"/>
              <a:gd name="connsiteY1" fmla="*/ 124596 h 124756"/>
              <a:gd name="connsiteX2" fmla="*/ 151 w 125563"/>
              <a:gd name="connsiteY2" fmla="*/ 66275 h 124756"/>
              <a:gd name="connsiteX3" fmla="*/ 58813 w 125563"/>
              <a:gd name="connsiteY3" fmla="*/ 93 h 124756"/>
              <a:gd name="connsiteX4" fmla="*/ 125458 w 125563"/>
              <a:gd name="connsiteY4" fmla="*/ 58342 h 12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56">
                <a:moveTo>
                  <a:pt x="125466" y="58477"/>
                </a:moveTo>
                <a:cubicBezTo>
                  <a:pt x="127612" y="92848"/>
                  <a:pt x="101316" y="122448"/>
                  <a:pt x="66725" y="124596"/>
                </a:cubicBezTo>
                <a:cubicBezTo>
                  <a:pt x="32142" y="126751"/>
                  <a:pt x="2336" y="100638"/>
                  <a:pt x="151" y="66275"/>
                </a:cubicBezTo>
                <a:cubicBezTo>
                  <a:pt x="-2026" y="31904"/>
                  <a:pt x="24230" y="2280"/>
                  <a:pt x="58813" y="93"/>
                </a:cubicBezTo>
                <a:cubicBezTo>
                  <a:pt x="93404" y="-2103"/>
                  <a:pt x="123233" y="23979"/>
                  <a:pt x="125458" y="58342"/>
                </a:cubicBezTo>
              </a:path>
            </a:pathLst>
          </a:custGeom>
          <a:solidFill>
            <a:schemeClr val="tx1"/>
          </a:solidFill>
          <a:ln w="23917" cap="rnd">
            <a:noFill/>
            <a:prstDash val="solid"/>
            <a:bevel/>
          </a:ln>
        </p:spPr>
        <p:txBody>
          <a:bodyPr rtlCol="0" anchor="ctr"/>
          <a:lstStyle/>
          <a:p>
            <a:endParaRPr lang="en-US"/>
          </a:p>
        </p:txBody>
      </p:sp>
      <p:sp>
        <p:nvSpPr>
          <p:cNvPr id="233" name="Freeform: Shape 232">
            <a:extLst>
              <a:ext uri="{FF2B5EF4-FFF2-40B4-BE49-F238E27FC236}">
                <a16:creationId xmlns:a16="http://schemas.microsoft.com/office/drawing/2014/main" id="{AF94566A-FA34-04E0-F272-90CCAFA52CBB}"/>
              </a:ext>
            </a:extLst>
          </p:cNvPr>
          <p:cNvSpPr/>
          <p:nvPr/>
        </p:nvSpPr>
        <p:spPr>
          <a:xfrm rot="19800012">
            <a:off x="2966185" y="5164869"/>
            <a:ext cx="125556" cy="124756"/>
          </a:xfrm>
          <a:custGeom>
            <a:avLst/>
            <a:gdLst>
              <a:gd name="connsiteX0" fmla="*/ 125459 w 125556"/>
              <a:gd name="connsiteY0" fmla="*/ 58478 h 124756"/>
              <a:gd name="connsiteX1" fmla="*/ 66725 w 125556"/>
              <a:gd name="connsiteY1" fmla="*/ 124597 h 124756"/>
              <a:gd name="connsiteX2" fmla="*/ 151 w 125556"/>
              <a:gd name="connsiteY2" fmla="*/ 66276 h 124756"/>
              <a:gd name="connsiteX3" fmla="*/ 58805 w 125556"/>
              <a:gd name="connsiteY3" fmla="*/ 94 h 124756"/>
              <a:gd name="connsiteX4" fmla="*/ 125451 w 125556"/>
              <a:gd name="connsiteY4" fmla="*/ 58343 h 12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6" h="124756">
                <a:moveTo>
                  <a:pt x="125459" y="58478"/>
                </a:moveTo>
                <a:cubicBezTo>
                  <a:pt x="127604" y="92849"/>
                  <a:pt x="101308" y="122449"/>
                  <a:pt x="66725" y="124597"/>
                </a:cubicBezTo>
                <a:cubicBezTo>
                  <a:pt x="32134" y="126752"/>
                  <a:pt x="2329" y="100639"/>
                  <a:pt x="151" y="66276"/>
                </a:cubicBezTo>
                <a:cubicBezTo>
                  <a:pt x="-2034" y="31905"/>
                  <a:pt x="24222" y="2281"/>
                  <a:pt x="58805" y="94"/>
                </a:cubicBezTo>
                <a:cubicBezTo>
                  <a:pt x="93396" y="-2102"/>
                  <a:pt x="123225" y="23980"/>
                  <a:pt x="125451" y="58343"/>
                </a:cubicBezTo>
              </a:path>
            </a:pathLst>
          </a:custGeom>
          <a:solidFill>
            <a:schemeClr val="tx1"/>
          </a:solidFill>
          <a:ln w="23917" cap="rnd">
            <a:noFill/>
            <a:prstDash val="solid"/>
            <a:bevel/>
          </a:ln>
        </p:spPr>
        <p:txBody>
          <a:bodyPr rtlCol="0" anchor="ctr"/>
          <a:lstStyle/>
          <a:p>
            <a:endParaRPr lang="en-US"/>
          </a:p>
        </p:txBody>
      </p:sp>
      <p:sp>
        <p:nvSpPr>
          <p:cNvPr id="235" name="Freeform: Shape 234">
            <a:extLst>
              <a:ext uri="{FF2B5EF4-FFF2-40B4-BE49-F238E27FC236}">
                <a16:creationId xmlns:a16="http://schemas.microsoft.com/office/drawing/2014/main" id="{99EA7960-121E-DAC3-AA63-DAFCD6F69902}"/>
              </a:ext>
            </a:extLst>
          </p:cNvPr>
          <p:cNvSpPr/>
          <p:nvPr/>
        </p:nvSpPr>
        <p:spPr>
          <a:xfrm rot="19800012">
            <a:off x="3012135" y="4994451"/>
            <a:ext cx="125563" cy="124755"/>
          </a:xfrm>
          <a:custGeom>
            <a:avLst/>
            <a:gdLst>
              <a:gd name="connsiteX0" fmla="*/ 125465 w 125563"/>
              <a:gd name="connsiteY0" fmla="*/ 58484 h 124755"/>
              <a:gd name="connsiteX1" fmla="*/ 66723 w 125563"/>
              <a:gd name="connsiteY1" fmla="*/ 124595 h 124755"/>
              <a:gd name="connsiteX2" fmla="*/ 149 w 125563"/>
              <a:gd name="connsiteY2" fmla="*/ 66274 h 124755"/>
              <a:gd name="connsiteX3" fmla="*/ 58811 w 125563"/>
              <a:gd name="connsiteY3" fmla="*/ 92 h 124755"/>
              <a:gd name="connsiteX4" fmla="*/ 125457 w 125563"/>
              <a:gd name="connsiteY4" fmla="*/ 58341 h 12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55">
                <a:moveTo>
                  <a:pt x="125465" y="58484"/>
                </a:moveTo>
                <a:cubicBezTo>
                  <a:pt x="127610" y="92855"/>
                  <a:pt x="101314" y="122448"/>
                  <a:pt x="66723" y="124595"/>
                </a:cubicBezTo>
                <a:cubicBezTo>
                  <a:pt x="32140" y="126751"/>
                  <a:pt x="2335" y="100646"/>
                  <a:pt x="149" y="66274"/>
                </a:cubicBezTo>
                <a:cubicBezTo>
                  <a:pt x="-2028" y="31903"/>
                  <a:pt x="24228" y="2279"/>
                  <a:pt x="58811" y="92"/>
                </a:cubicBezTo>
                <a:cubicBezTo>
                  <a:pt x="93402" y="-2096"/>
                  <a:pt x="123231" y="23978"/>
                  <a:pt x="125457" y="58341"/>
                </a:cubicBezTo>
              </a:path>
            </a:pathLst>
          </a:custGeom>
          <a:solidFill>
            <a:schemeClr val="tx1"/>
          </a:solidFill>
          <a:ln w="23917" cap="rnd">
            <a:noFill/>
            <a:prstDash val="solid"/>
            <a:bevel/>
          </a:ln>
        </p:spPr>
        <p:txBody>
          <a:bodyPr rtlCol="0" anchor="ctr"/>
          <a:lstStyle/>
          <a:p>
            <a:endParaRPr lang="en-US"/>
          </a:p>
        </p:txBody>
      </p:sp>
      <p:sp>
        <p:nvSpPr>
          <p:cNvPr id="236" name="Freeform: Shape 235">
            <a:extLst>
              <a:ext uri="{FF2B5EF4-FFF2-40B4-BE49-F238E27FC236}">
                <a16:creationId xmlns:a16="http://schemas.microsoft.com/office/drawing/2014/main" id="{54F11353-7224-A09A-CF52-9742046582E5}"/>
              </a:ext>
            </a:extLst>
          </p:cNvPr>
          <p:cNvSpPr/>
          <p:nvPr/>
        </p:nvSpPr>
        <p:spPr>
          <a:xfrm rot="19800012">
            <a:off x="3183645" y="5040115"/>
            <a:ext cx="125563" cy="124756"/>
          </a:xfrm>
          <a:custGeom>
            <a:avLst/>
            <a:gdLst>
              <a:gd name="connsiteX0" fmla="*/ 125465 w 125563"/>
              <a:gd name="connsiteY0" fmla="*/ 58476 h 124756"/>
              <a:gd name="connsiteX1" fmla="*/ 66724 w 125563"/>
              <a:gd name="connsiteY1" fmla="*/ 124595 h 124756"/>
              <a:gd name="connsiteX2" fmla="*/ 150 w 125563"/>
              <a:gd name="connsiteY2" fmla="*/ 66274 h 124756"/>
              <a:gd name="connsiteX3" fmla="*/ 58812 w 125563"/>
              <a:gd name="connsiteY3" fmla="*/ 92 h 124756"/>
              <a:gd name="connsiteX4" fmla="*/ 125457 w 125563"/>
              <a:gd name="connsiteY4" fmla="*/ 58341 h 12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56">
                <a:moveTo>
                  <a:pt x="125465" y="58476"/>
                </a:moveTo>
                <a:cubicBezTo>
                  <a:pt x="127611" y="92847"/>
                  <a:pt x="101315" y="122448"/>
                  <a:pt x="66724" y="124595"/>
                </a:cubicBezTo>
                <a:cubicBezTo>
                  <a:pt x="32141" y="126751"/>
                  <a:pt x="2335" y="100638"/>
                  <a:pt x="150" y="66274"/>
                </a:cubicBezTo>
                <a:cubicBezTo>
                  <a:pt x="-2027" y="31903"/>
                  <a:pt x="24229" y="2279"/>
                  <a:pt x="58812" y="92"/>
                </a:cubicBezTo>
                <a:cubicBezTo>
                  <a:pt x="93403" y="-2104"/>
                  <a:pt x="123232" y="23978"/>
                  <a:pt x="125457" y="58341"/>
                </a:cubicBezTo>
              </a:path>
            </a:pathLst>
          </a:custGeom>
          <a:solidFill>
            <a:schemeClr val="tx1"/>
          </a:solidFill>
          <a:ln w="23917" cap="rnd">
            <a:noFill/>
            <a:prstDash val="solid"/>
            <a:bevel/>
          </a:ln>
        </p:spPr>
        <p:txBody>
          <a:bodyPr rtlCol="0" anchor="ctr"/>
          <a:lstStyle/>
          <a:p>
            <a:endParaRPr lang="en-US"/>
          </a:p>
        </p:txBody>
      </p:sp>
      <p:sp>
        <p:nvSpPr>
          <p:cNvPr id="242" name="Freeform: Shape 241">
            <a:extLst>
              <a:ext uri="{FF2B5EF4-FFF2-40B4-BE49-F238E27FC236}">
                <a16:creationId xmlns:a16="http://schemas.microsoft.com/office/drawing/2014/main" id="{37E52780-A3DF-F512-48AF-8BE64ACAF807}"/>
              </a:ext>
            </a:extLst>
          </p:cNvPr>
          <p:cNvSpPr/>
          <p:nvPr/>
        </p:nvSpPr>
        <p:spPr>
          <a:xfrm rot="19800012" flipV="1">
            <a:off x="3229602" y="4869692"/>
            <a:ext cx="125563" cy="124763"/>
          </a:xfrm>
          <a:custGeom>
            <a:avLst/>
            <a:gdLst>
              <a:gd name="connsiteX0" fmla="*/ 125464 w 125563"/>
              <a:gd name="connsiteY0" fmla="*/ 58605 h 124763"/>
              <a:gd name="connsiteX1" fmla="*/ 66723 w 125563"/>
              <a:gd name="connsiteY1" fmla="*/ 124724 h 124763"/>
              <a:gd name="connsiteX2" fmla="*/ 149 w 125563"/>
              <a:gd name="connsiteY2" fmla="*/ 66396 h 124763"/>
              <a:gd name="connsiteX3" fmla="*/ 58811 w 125563"/>
              <a:gd name="connsiteY3" fmla="*/ 213 h 124763"/>
              <a:gd name="connsiteX4" fmla="*/ 125448 w 125563"/>
              <a:gd name="connsiteY4" fmla="*/ 58462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4" y="58605"/>
                </a:moveTo>
                <a:cubicBezTo>
                  <a:pt x="127610" y="92976"/>
                  <a:pt x="101314" y="122569"/>
                  <a:pt x="66723" y="124724"/>
                </a:cubicBezTo>
                <a:cubicBezTo>
                  <a:pt x="32132" y="126872"/>
                  <a:pt x="2334" y="100767"/>
                  <a:pt x="149" y="66396"/>
                </a:cubicBezTo>
                <a:cubicBezTo>
                  <a:pt x="-2028" y="32024"/>
                  <a:pt x="24228" y="2400"/>
                  <a:pt x="58811" y="213"/>
                </a:cubicBezTo>
                <a:cubicBezTo>
                  <a:pt x="93402" y="-1974"/>
                  <a:pt x="123231" y="24099"/>
                  <a:pt x="125448" y="58462"/>
                </a:cubicBezTo>
              </a:path>
            </a:pathLst>
          </a:custGeom>
          <a:solidFill>
            <a:schemeClr val="tx1"/>
          </a:solidFill>
          <a:ln w="23917" cap="rnd">
            <a:noFill/>
            <a:prstDash val="solid"/>
            <a:bevel/>
          </a:ln>
        </p:spPr>
        <p:txBody>
          <a:bodyPr rtlCol="0" anchor="ctr"/>
          <a:lstStyle/>
          <a:p>
            <a:endParaRPr lang="en-US"/>
          </a:p>
        </p:txBody>
      </p:sp>
      <p:sp>
        <p:nvSpPr>
          <p:cNvPr id="243" name="Freeform: Shape 242">
            <a:extLst>
              <a:ext uri="{FF2B5EF4-FFF2-40B4-BE49-F238E27FC236}">
                <a16:creationId xmlns:a16="http://schemas.microsoft.com/office/drawing/2014/main" id="{82238D78-20CB-2E4A-A880-A462EE977E2D}"/>
              </a:ext>
            </a:extLst>
          </p:cNvPr>
          <p:cNvSpPr/>
          <p:nvPr/>
        </p:nvSpPr>
        <p:spPr>
          <a:xfrm rot="19800012">
            <a:off x="2840625" y="4948786"/>
            <a:ext cx="125563" cy="124763"/>
          </a:xfrm>
          <a:custGeom>
            <a:avLst/>
            <a:gdLst>
              <a:gd name="connsiteX0" fmla="*/ 125464 w 125563"/>
              <a:gd name="connsiteY0" fmla="*/ 58485 h 124763"/>
              <a:gd name="connsiteX1" fmla="*/ 66723 w 125563"/>
              <a:gd name="connsiteY1" fmla="*/ 124604 h 124763"/>
              <a:gd name="connsiteX2" fmla="*/ 149 w 125563"/>
              <a:gd name="connsiteY2" fmla="*/ 66276 h 124763"/>
              <a:gd name="connsiteX3" fmla="*/ 58810 w 125563"/>
              <a:gd name="connsiteY3" fmla="*/ 93 h 124763"/>
              <a:gd name="connsiteX4" fmla="*/ 125456 w 125563"/>
              <a:gd name="connsiteY4" fmla="*/ 58343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4" y="58485"/>
                </a:moveTo>
                <a:cubicBezTo>
                  <a:pt x="127609" y="92856"/>
                  <a:pt x="101313" y="122449"/>
                  <a:pt x="66723" y="124604"/>
                </a:cubicBezTo>
                <a:cubicBezTo>
                  <a:pt x="32140" y="126752"/>
                  <a:pt x="2334" y="100647"/>
                  <a:pt x="149" y="66276"/>
                </a:cubicBezTo>
                <a:cubicBezTo>
                  <a:pt x="-2028" y="31905"/>
                  <a:pt x="24227" y="2281"/>
                  <a:pt x="58810" y="93"/>
                </a:cubicBezTo>
                <a:cubicBezTo>
                  <a:pt x="93401" y="-2094"/>
                  <a:pt x="123231" y="23980"/>
                  <a:pt x="125456" y="58343"/>
                </a:cubicBezTo>
              </a:path>
            </a:pathLst>
          </a:custGeom>
          <a:solidFill>
            <a:schemeClr val="tx1"/>
          </a:solidFill>
          <a:ln w="23917" cap="rnd">
            <a:noFill/>
            <a:prstDash val="solid"/>
            <a:bevel/>
          </a:ln>
        </p:spPr>
        <p:txBody>
          <a:bodyPr rtlCol="0" anchor="ctr"/>
          <a:lstStyle/>
          <a:p>
            <a:endParaRPr lang="en-US"/>
          </a:p>
        </p:txBody>
      </p:sp>
      <p:sp>
        <p:nvSpPr>
          <p:cNvPr id="244" name="Freeform: Shape 243">
            <a:extLst>
              <a:ext uri="{FF2B5EF4-FFF2-40B4-BE49-F238E27FC236}">
                <a16:creationId xmlns:a16="http://schemas.microsoft.com/office/drawing/2014/main" id="{04130F29-F26A-F2FD-09C4-BE6D11A8F4D9}"/>
              </a:ext>
            </a:extLst>
          </p:cNvPr>
          <p:cNvSpPr/>
          <p:nvPr/>
        </p:nvSpPr>
        <p:spPr>
          <a:xfrm rot="19800012">
            <a:off x="2886581" y="4778366"/>
            <a:ext cx="125563" cy="124763"/>
          </a:xfrm>
          <a:custGeom>
            <a:avLst/>
            <a:gdLst>
              <a:gd name="connsiteX0" fmla="*/ 125463 w 125563"/>
              <a:gd name="connsiteY0" fmla="*/ 58485 h 124763"/>
              <a:gd name="connsiteX1" fmla="*/ 66722 w 125563"/>
              <a:gd name="connsiteY1" fmla="*/ 124604 h 124763"/>
              <a:gd name="connsiteX2" fmla="*/ 148 w 125563"/>
              <a:gd name="connsiteY2" fmla="*/ 66275 h 124763"/>
              <a:gd name="connsiteX3" fmla="*/ 58809 w 125563"/>
              <a:gd name="connsiteY3" fmla="*/ 92 h 124763"/>
              <a:gd name="connsiteX4" fmla="*/ 125455 w 125563"/>
              <a:gd name="connsiteY4" fmla="*/ 58342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3" y="58485"/>
                </a:moveTo>
                <a:cubicBezTo>
                  <a:pt x="127609" y="92856"/>
                  <a:pt x="101312" y="122448"/>
                  <a:pt x="66722" y="124604"/>
                </a:cubicBezTo>
                <a:cubicBezTo>
                  <a:pt x="32139" y="126752"/>
                  <a:pt x="2333" y="100646"/>
                  <a:pt x="148" y="66275"/>
                </a:cubicBezTo>
                <a:cubicBezTo>
                  <a:pt x="-2029" y="31904"/>
                  <a:pt x="24227" y="2280"/>
                  <a:pt x="58809" y="92"/>
                </a:cubicBezTo>
                <a:cubicBezTo>
                  <a:pt x="93400" y="-2095"/>
                  <a:pt x="123230" y="23979"/>
                  <a:pt x="125455" y="58342"/>
                </a:cubicBezTo>
              </a:path>
            </a:pathLst>
          </a:custGeom>
          <a:solidFill>
            <a:schemeClr val="tx1"/>
          </a:solidFill>
          <a:ln w="23917" cap="rnd">
            <a:noFill/>
            <a:prstDash val="solid"/>
            <a:bevel/>
          </a:ln>
        </p:spPr>
        <p:txBody>
          <a:bodyPr rtlCol="0" anchor="ctr"/>
          <a:lstStyle/>
          <a:p>
            <a:endParaRPr lang="en-US"/>
          </a:p>
        </p:txBody>
      </p:sp>
      <p:sp>
        <p:nvSpPr>
          <p:cNvPr id="245" name="Freeform: Shape 244">
            <a:extLst>
              <a:ext uri="{FF2B5EF4-FFF2-40B4-BE49-F238E27FC236}">
                <a16:creationId xmlns:a16="http://schemas.microsoft.com/office/drawing/2014/main" id="{001FC74A-F1B7-7C21-925C-A17749B92D06}"/>
              </a:ext>
            </a:extLst>
          </p:cNvPr>
          <p:cNvSpPr/>
          <p:nvPr/>
        </p:nvSpPr>
        <p:spPr>
          <a:xfrm rot="19800012">
            <a:off x="3058092" y="4824030"/>
            <a:ext cx="125563" cy="124763"/>
          </a:xfrm>
          <a:custGeom>
            <a:avLst/>
            <a:gdLst>
              <a:gd name="connsiteX0" fmla="*/ 125464 w 125563"/>
              <a:gd name="connsiteY0" fmla="*/ 58484 h 124763"/>
              <a:gd name="connsiteX1" fmla="*/ 66722 w 125563"/>
              <a:gd name="connsiteY1" fmla="*/ 124603 h 124763"/>
              <a:gd name="connsiteX2" fmla="*/ 148 w 125563"/>
              <a:gd name="connsiteY2" fmla="*/ 66274 h 124763"/>
              <a:gd name="connsiteX3" fmla="*/ 58810 w 125563"/>
              <a:gd name="connsiteY3" fmla="*/ 91 h 124763"/>
              <a:gd name="connsiteX4" fmla="*/ 125456 w 125563"/>
              <a:gd name="connsiteY4" fmla="*/ 58341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4" y="58484"/>
                </a:moveTo>
                <a:cubicBezTo>
                  <a:pt x="127609" y="92855"/>
                  <a:pt x="101313" y="122447"/>
                  <a:pt x="66722" y="124603"/>
                </a:cubicBezTo>
                <a:cubicBezTo>
                  <a:pt x="32139" y="126751"/>
                  <a:pt x="2334" y="100645"/>
                  <a:pt x="148" y="66274"/>
                </a:cubicBezTo>
                <a:cubicBezTo>
                  <a:pt x="-2029" y="31903"/>
                  <a:pt x="24227" y="2279"/>
                  <a:pt x="58810" y="91"/>
                </a:cubicBezTo>
                <a:cubicBezTo>
                  <a:pt x="93401" y="-2096"/>
                  <a:pt x="123230" y="23978"/>
                  <a:pt x="125456" y="58341"/>
                </a:cubicBezTo>
              </a:path>
            </a:pathLst>
          </a:custGeom>
          <a:solidFill>
            <a:schemeClr val="tx1"/>
          </a:solidFill>
          <a:ln w="23917" cap="rnd">
            <a:noFill/>
            <a:prstDash val="solid"/>
            <a:bevel/>
          </a:ln>
        </p:spPr>
        <p:txBody>
          <a:bodyPr rtlCol="0" anchor="ctr"/>
          <a:lstStyle/>
          <a:p>
            <a:endParaRPr lang="en-US"/>
          </a:p>
        </p:txBody>
      </p:sp>
      <p:sp>
        <p:nvSpPr>
          <p:cNvPr id="246" name="Freeform: Shape 245">
            <a:extLst>
              <a:ext uri="{FF2B5EF4-FFF2-40B4-BE49-F238E27FC236}">
                <a16:creationId xmlns:a16="http://schemas.microsoft.com/office/drawing/2014/main" id="{A8C3966C-62B8-C469-FF3E-E9B420EBF6C4}"/>
              </a:ext>
            </a:extLst>
          </p:cNvPr>
          <p:cNvSpPr/>
          <p:nvPr/>
        </p:nvSpPr>
        <p:spPr>
          <a:xfrm rot="19800012" flipV="1">
            <a:off x="3104046" y="4653607"/>
            <a:ext cx="125563" cy="124763"/>
          </a:xfrm>
          <a:custGeom>
            <a:avLst/>
            <a:gdLst>
              <a:gd name="connsiteX0" fmla="*/ 125463 w 125563"/>
              <a:gd name="connsiteY0" fmla="*/ 58599 h 124763"/>
              <a:gd name="connsiteX1" fmla="*/ 66721 w 125563"/>
              <a:gd name="connsiteY1" fmla="*/ 124718 h 124763"/>
              <a:gd name="connsiteX2" fmla="*/ 147 w 125563"/>
              <a:gd name="connsiteY2" fmla="*/ 66390 h 124763"/>
              <a:gd name="connsiteX3" fmla="*/ 58809 w 125563"/>
              <a:gd name="connsiteY3" fmla="*/ 207 h 124763"/>
              <a:gd name="connsiteX4" fmla="*/ 125447 w 125563"/>
              <a:gd name="connsiteY4" fmla="*/ 58457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3" y="58599"/>
                </a:moveTo>
                <a:cubicBezTo>
                  <a:pt x="127608" y="92971"/>
                  <a:pt x="101312" y="122563"/>
                  <a:pt x="66721" y="124718"/>
                </a:cubicBezTo>
                <a:cubicBezTo>
                  <a:pt x="32130" y="126866"/>
                  <a:pt x="2333" y="100761"/>
                  <a:pt x="147" y="66390"/>
                </a:cubicBezTo>
                <a:cubicBezTo>
                  <a:pt x="-2030" y="32019"/>
                  <a:pt x="24226" y="2395"/>
                  <a:pt x="58809" y="207"/>
                </a:cubicBezTo>
                <a:cubicBezTo>
                  <a:pt x="93400" y="-1980"/>
                  <a:pt x="123229" y="24094"/>
                  <a:pt x="125447" y="58457"/>
                </a:cubicBezTo>
              </a:path>
            </a:pathLst>
          </a:custGeom>
          <a:solidFill>
            <a:schemeClr val="tx1"/>
          </a:solidFill>
          <a:ln w="23917" cap="rnd">
            <a:noFill/>
            <a:prstDash val="solid"/>
            <a:bevel/>
          </a:ln>
        </p:spPr>
        <p:txBody>
          <a:bodyPr rtlCol="0" anchor="ctr"/>
          <a:lstStyle/>
          <a:p>
            <a:endParaRPr lang="en-US"/>
          </a:p>
        </p:txBody>
      </p:sp>
      <p:sp>
        <p:nvSpPr>
          <p:cNvPr id="247" name="Freeform: Shape 246">
            <a:extLst>
              <a:ext uri="{FF2B5EF4-FFF2-40B4-BE49-F238E27FC236}">
                <a16:creationId xmlns:a16="http://schemas.microsoft.com/office/drawing/2014/main" id="{EC0DD3EB-E148-1A3D-6201-151A6C120BD5}"/>
              </a:ext>
            </a:extLst>
          </p:cNvPr>
          <p:cNvSpPr/>
          <p:nvPr/>
        </p:nvSpPr>
        <p:spPr>
          <a:xfrm rot="19800012">
            <a:off x="2715070" y="4732701"/>
            <a:ext cx="125563" cy="124763"/>
          </a:xfrm>
          <a:custGeom>
            <a:avLst/>
            <a:gdLst>
              <a:gd name="connsiteX0" fmla="*/ 125462 w 125563"/>
              <a:gd name="connsiteY0" fmla="*/ 58486 h 124763"/>
              <a:gd name="connsiteX1" fmla="*/ 66721 w 125563"/>
              <a:gd name="connsiteY1" fmla="*/ 124605 h 124763"/>
              <a:gd name="connsiteX2" fmla="*/ 147 w 125563"/>
              <a:gd name="connsiteY2" fmla="*/ 66276 h 124763"/>
              <a:gd name="connsiteX3" fmla="*/ 58809 w 125563"/>
              <a:gd name="connsiteY3" fmla="*/ 93 h 124763"/>
              <a:gd name="connsiteX4" fmla="*/ 125455 w 125563"/>
              <a:gd name="connsiteY4" fmla="*/ 58343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2" y="58486"/>
                </a:moveTo>
                <a:cubicBezTo>
                  <a:pt x="127608" y="92857"/>
                  <a:pt x="101312" y="122449"/>
                  <a:pt x="66721" y="124605"/>
                </a:cubicBezTo>
                <a:cubicBezTo>
                  <a:pt x="32138" y="126753"/>
                  <a:pt x="2333" y="100647"/>
                  <a:pt x="147" y="66276"/>
                </a:cubicBezTo>
                <a:cubicBezTo>
                  <a:pt x="-2030" y="31913"/>
                  <a:pt x="24226" y="2281"/>
                  <a:pt x="58809" y="93"/>
                </a:cubicBezTo>
                <a:cubicBezTo>
                  <a:pt x="93400" y="-2094"/>
                  <a:pt x="123229" y="23980"/>
                  <a:pt x="125455" y="58343"/>
                </a:cubicBezTo>
              </a:path>
            </a:pathLst>
          </a:custGeom>
          <a:solidFill>
            <a:schemeClr val="tx1"/>
          </a:solidFill>
          <a:ln w="23917" cap="rnd">
            <a:noFill/>
            <a:prstDash val="solid"/>
            <a:bevel/>
          </a:ln>
        </p:spPr>
        <p:txBody>
          <a:bodyPr rtlCol="0" anchor="ctr"/>
          <a:lstStyle/>
          <a:p>
            <a:endParaRPr lang="en-US"/>
          </a:p>
        </p:txBody>
      </p:sp>
      <p:sp>
        <p:nvSpPr>
          <p:cNvPr id="248" name="Freeform: Shape 247">
            <a:extLst>
              <a:ext uri="{FF2B5EF4-FFF2-40B4-BE49-F238E27FC236}">
                <a16:creationId xmlns:a16="http://schemas.microsoft.com/office/drawing/2014/main" id="{319262E9-FA20-C3E3-B05B-DDA80BDA8913}"/>
              </a:ext>
            </a:extLst>
          </p:cNvPr>
          <p:cNvSpPr/>
          <p:nvPr/>
        </p:nvSpPr>
        <p:spPr>
          <a:xfrm rot="19800012">
            <a:off x="2761026" y="4562281"/>
            <a:ext cx="125563" cy="124763"/>
          </a:xfrm>
          <a:custGeom>
            <a:avLst/>
            <a:gdLst>
              <a:gd name="connsiteX0" fmla="*/ 125461 w 125563"/>
              <a:gd name="connsiteY0" fmla="*/ 58485 h 124763"/>
              <a:gd name="connsiteX1" fmla="*/ 66720 w 125563"/>
              <a:gd name="connsiteY1" fmla="*/ 124604 h 124763"/>
              <a:gd name="connsiteX2" fmla="*/ 146 w 125563"/>
              <a:gd name="connsiteY2" fmla="*/ 66276 h 124763"/>
              <a:gd name="connsiteX3" fmla="*/ 58808 w 125563"/>
              <a:gd name="connsiteY3" fmla="*/ 93 h 124763"/>
              <a:gd name="connsiteX4" fmla="*/ 125454 w 125563"/>
              <a:gd name="connsiteY4" fmla="*/ 58342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1" y="58485"/>
                </a:moveTo>
                <a:cubicBezTo>
                  <a:pt x="127607" y="92856"/>
                  <a:pt x="101311" y="122448"/>
                  <a:pt x="66720" y="124604"/>
                </a:cubicBezTo>
                <a:cubicBezTo>
                  <a:pt x="32137" y="126752"/>
                  <a:pt x="2332" y="100646"/>
                  <a:pt x="146" y="66276"/>
                </a:cubicBezTo>
                <a:cubicBezTo>
                  <a:pt x="-2031" y="31912"/>
                  <a:pt x="24225" y="2280"/>
                  <a:pt x="58808" y="93"/>
                </a:cubicBezTo>
                <a:cubicBezTo>
                  <a:pt x="93399" y="-2094"/>
                  <a:pt x="123228" y="23979"/>
                  <a:pt x="125454" y="58342"/>
                </a:cubicBezTo>
              </a:path>
            </a:pathLst>
          </a:custGeom>
          <a:solidFill>
            <a:schemeClr val="tx1"/>
          </a:solidFill>
          <a:ln w="23917" cap="rnd">
            <a:noFill/>
            <a:prstDash val="solid"/>
            <a:bevel/>
          </a:ln>
        </p:spPr>
        <p:txBody>
          <a:bodyPr rtlCol="0" anchor="ctr"/>
          <a:lstStyle/>
          <a:p>
            <a:endParaRPr lang="en-US"/>
          </a:p>
        </p:txBody>
      </p:sp>
      <p:sp>
        <p:nvSpPr>
          <p:cNvPr id="249" name="Freeform: Shape 248">
            <a:extLst>
              <a:ext uri="{FF2B5EF4-FFF2-40B4-BE49-F238E27FC236}">
                <a16:creationId xmlns:a16="http://schemas.microsoft.com/office/drawing/2014/main" id="{E0C2DA49-AB5E-7DAF-0A82-223E3B24A21E}"/>
              </a:ext>
            </a:extLst>
          </p:cNvPr>
          <p:cNvSpPr/>
          <p:nvPr/>
        </p:nvSpPr>
        <p:spPr>
          <a:xfrm rot="19800012">
            <a:off x="2932537" y="4607945"/>
            <a:ext cx="125563" cy="124763"/>
          </a:xfrm>
          <a:custGeom>
            <a:avLst/>
            <a:gdLst>
              <a:gd name="connsiteX0" fmla="*/ 125462 w 125563"/>
              <a:gd name="connsiteY0" fmla="*/ 58484 h 124763"/>
              <a:gd name="connsiteX1" fmla="*/ 66721 w 125563"/>
              <a:gd name="connsiteY1" fmla="*/ 124603 h 124763"/>
              <a:gd name="connsiteX2" fmla="*/ 147 w 125563"/>
              <a:gd name="connsiteY2" fmla="*/ 66275 h 124763"/>
              <a:gd name="connsiteX3" fmla="*/ 58809 w 125563"/>
              <a:gd name="connsiteY3" fmla="*/ 92 h 124763"/>
              <a:gd name="connsiteX4" fmla="*/ 125454 w 125563"/>
              <a:gd name="connsiteY4" fmla="*/ 58341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2" y="58484"/>
                </a:moveTo>
                <a:cubicBezTo>
                  <a:pt x="127608" y="92855"/>
                  <a:pt x="101311" y="122447"/>
                  <a:pt x="66721" y="124603"/>
                </a:cubicBezTo>
                <a:cubicBezTo>
                  <a:pt x="32138" y="126751"/>
                  <a:pt x="2332" y="100646"/>
                  <a:pt x="147" y="66275"/>
                </a:cubicBezTo>
                <a:cubicBezTo>
                  <a:pt x="-2030" y="31911"/>
                  <a:pt x="24226" y="2279"/>
                  <a:pt x="58809" y="92"/>
                </a:cubicBezTo>
                <a:cubicBezTo>
                  <a:pt x="93399" y="-2095"/>
                  <a:pt x="123229" y="23978"/>
                  <a:pt x="125454" y="58341"/>
                </a:cubicBezTo>
              </a:path>
            </a:pathLst>
          </a:custGeom>
          <a:solidFill>
            <a:schemeClr val="tx1"/>
          </a:solidFill>
          <a:ln w="23917" cap="rnd">
            <a:noFill/>
            <a:prstDash val="solid"/>
            <a:bevel/>
          </a:ln>
        </p:spPr>
        <p:txBody>
          <a:bodyPr rtlCol="0" anchor="ctr"/>
          <a:lstStyle/>
          <a:p>
            <a:endParaRPr lang="en-US"/>
          </a:p>
        </p:txBody>
      </p:sp>
      <p:sp>
        <p:nvSpPr>
          <p:cNvPr id="250" name="Freeform: Shape 249">
            <a:extLst>
              <a:ext uri="{FF2B5EF4-FFF2-40B4-BE49-F238E27FC236}">
                <a16:creationId xmlns:a16="http://schemas.microsoft.com/office/drawing/2014/main" id="{30815B4A-D5A3-A32E-ABE2-E167929069D4}"/>
              </a:ext>
            </a:extLst>
          </p:cNvPr>
          <p:cNvSpPr/>
          <p:nvPr/>
        </p:nvSpPr>
        <p:spPr>
          <a:xfrm rot="19800012" flipV="1">
            <a:off x="2451652" y="5027873"/>
            <a:ext cx="125556" cy="124763"/>
          </a:xfrm>
          <a:custGeom>
            <a:avLst/>
            <a:gdLst>
              <a:gd name="connsiteX0" fmla="*/ 125457 w 125556"/>
              <a:gd name="connsiteY0" fmla="*/ 58604 h 124763"/>
              <a:gd name="connsiteX1" fmla="*/ 66723 w 125556"/>
              <a:gd name="connsiteY1" fmla="*/ 124723 h 124763"/>
              <a:gd name="connsiteX2" fmla="*/ 150 w 125556"/>
              <a:gd name="connsiteY2" fmla="*/ 66394 h 124763"/>
              <a:gd name="connsiteX3" fmla="*/ 58811 w 125556"/>
              <a:gd name="connsiteY3" fmla="*/ 212 h 124763"/>
              <a:gd name="connsiteX4" fmla="*/ 125449 w 125556"/>
              <a:gd name="connsiteY4" fmla="*/ 58461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6" h="124763">
                <a:moveTo>
                  <a:pt x="125457" y="58604"/>
                </a:moveTo>
                <a:cubicBezTo>
                  <a:pt x="127602" y="92975"/>
                  <a:pt x="101306" y="122568"/>
                  <a:pt x="66723" y="124723"/>
                </a:cubicBezTo>
                <a:cubicBezTo>
                  <a:pt x="32132" y="126871"/>
                  <a:pt x="2327" y="100766"/>
                  <a:pt x="150" y="66394"/>
                </a:cubicBezTo>
                <a:cubicBezTo>
                  <a:pt x="-2036" y="32023"/>
                  <a:pt x="24220" y="2399"/>
                  <a:pt x="58811" y="212"/>
                </a:cubicBezTo>
                <a:cubicBezTo>
                  <a:pt x="93394" y="-1975"/>
                  <a:pt x="123224" y="24098"/>
                  <a:pt x="125449" y="58461"/>
                </a:cubicBezTo>
              </a:path>
            </a:pathLst>
          </a:custGeom>
          <a:solidFill>
            <a:schemeClr val="tx1"/>
          </a:solidFill>
          <a:ln w="23917" cap="rnd">
            <a:noFill/>
            <a:prstDash val="solid"/>
            <a:bevel/>
          </a:ln>
        </p:spPr>
        <p:txBody>
          <a:bodyPr rtlCol="0" anchor="ctr"/>
          <a:lstStyle/>
          <a:p>
            <a:endParaRPr lang="en-US"/>
          </a:p>
        </p:txBody>
      </p:sp>
      <p:sp>
        <p:nvSpPr>
          <p:cNvPr id="251" name="Freeform: Shape 250">
            <a:extLst>
              <a:ext uri="{FF2B5EF4-FFF2-40B4-BE49-F238E27FC236}">
                <a16:creationId xmlns:a16="http://schemas.microsoft.com/office/drawing/2014/main" id="{B5368AA9-1D4B-E9BB-A482-9D028E5FC716}"/>
              </a:ext>
            </a:extLst>
          </p:cNvPr>
          <p:cNvSpPr/>
          <p:nvPr/>
        </p:nvSpPr>
        <p:spPr>
          <a:xfrm rot="19800012" flipV="1">
            <a:off x="2623163" y="5073538"/>
            <a:ext cx="125556" cy="124763"/>
          </a:xfrm>
          <a:custGeom>
            <a:avLst/>
            <a:gdLst>
              <a:gd name="connsiteX0" fmla="*/ 125457 w 125556"/>
              <a:gd name="connsiteY0" fmla="*/ 58606 h 124763"/>
              <a:gd name="connsiteX1" fmla="*/ 66724 w 125556"/>
              <a:gd name="connsiteY1" fmla="*/ 124725 h 124763"/>
              <a:gd name="connsiteX2" fmla="*/ 150 w 125556"/>
              <a:gd name="connsiteY2" fmla="*/ 66397 h 124763"/>
              <a:gd name="connsiteX3" fmla="*/ 58812 w 125556"/>
              <a:gd name="connsiteY3" fmla="*/ 214 h 124763"/>
              <a:gd name="connsiteX4" fmla="*/ 125449 w 125556"/>
              <a:gd name="connsiteY4" fmla="*/ 58463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6" h="124763">
                <a:moveTo>
                  <a:pt x="125457" y="58606"/>
                </a:moveTo>
                <a:cubicBezTo>
                  <a:pt x="127603" y="92977"/>
                  <a:pt x="101307" y="122570"/>
                  <a:pt x="66724" y="124725"/>
                </a:cubicBezTo>
                <a:cubicBezTo>
                  <a:pt x="32133" y="126873"/>
                  <a:pt x="2328" y="100768"/>
                  <a:pt x="150" y="66397"/>
                </a:cubicBezTo>
                <a:cubicBezTo>
                  <a:pt x="-2035" y="32025"/>
                  <a:pt x="24221" y="2402"/>
                  <a:pt x="58812" y="214"/>
                </a:cubicBezTo>
                <a:cubicBezTo>
                  <a:pt x="93395" y="-1973"/>
                  <a:pt x="123224" y="24100"/>
                  <a:pt x="125449" y="58463"/>
                </a:cubicBezTo>
              </a:path>
            </a:pathLst>
          </a:custGeom>
          <a:solidFill>
            <a:schemeClr val="tx1"/>
          </a:solidFill>
          <a:ln w="23917" cap="rnd">
            <a:noFill/>
            <a:prstDash val="solid"/>
            <a:bevel/>
          </a:ln>
        </p:spPr>
        <p:txBody>
          <a:bodyPr rtlCol="0" anchor="ctr"/>
          <a:lstStyle/>
          <a:p>
            <a:endParaRPr lang="en-US"/>
          </a:p>
        </p:txBody>
      </p:sp>
      <p:sp>
        <p:nvSpPr>
          <p:cNvPr id="252" name="Freeform: Shape 251">
            <a:extLst>
              <a:ext uri="{FF2B5EF4-FFF2-40B4-BE49-F238E27FC236}">
                <a16:creationId xmlns:a16="http://schemas.microsoft.com/office/drawing/2014/main" id="{5E33AFE8-9B35-9BAF-1BFD-D68084BE502D}"/>
              </a:ext>
            </a:extLst>
          </p:cNvPr>
          <p:cNvSpPr/>
          <p:nvPr/>
        </p:nvSpPr>
        <p:spPr>
          <a:xfrm rot="19800012" flipV="1">
            <a:off x="2669112" y="4903119"/>
            <a:ext cx="125563" cy="124763"/>
          </a:xfrm>
          <a:custGeom>
            <a:avLst/>
            <a:gdLst>
              <a:gd name="connsiteX0" fmla="*/ 125463 w 125563"/>
              <a:gd name="connsiteY0" fmla="*/ 58602 h 124763"/>
              <a:gd name="connsiteX1" fmla="*/ 66722 w 125563"/>
              <a:gd name="connsiteY1" fmla="*/ 124722 h 124763"/>
              <a:gd name="connsiteX2" fmla="*/ 148 w 125563"/>
              <a:gd name="connsiteY2" fmla="*/ 66393 h 124763"/>
              <a:gd name="connsiteX3" fmla="*/ 58810 w 125563"/>
              <a:gd name="connsiteY3" fmla="*/ 210 h 124763"/>
              <a:gd name="connsiteX4" fmla="*/ 125456 w 125563"/>
              <a:gd name="connsiteY4" fmla="*/ 58460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3" y="58602"/>
                </a:moveTo>
                <a:cubicBezTo>
                  <a:pt x="127609" y="92974"/>
                  <a:pt x="101313" y="122566"/>
                  <a:pt x="66722" y="124722"/>
                </a:cubicBezTo>
                <a:cubicBezTo>
                  <a:pt x="32139" y="126869"/>
                  <a:pt x="2334" y="100764"/>
                  <a:pt x="148" y="66393"/>
                </a:cubicBezTo>
                <a:cubicBezTo>
                  <a:pt x="-2029" y="32022"/>
                  <a:pt x="24227" y="2398"/>
                  <a:pt x="58810" y="210"/>
                </a:cubicBezTo>
                <a:cubicBezTo>
                  <a:pt x="93401" y="-1977"/>
                  <a:pt x="123230" y="24097"/>
                  <a:pt x="125456" y="58460"/>
                </a:cubicBezTo>
              </a:path>
            </a:pathLst>
          </a:custGeom>
          <a:solidFill>
            <a:schemeClr val="tx1"/>
          </a:solidFill>
          <a:ln w="23917" cap="rnd">
            <a:noFill/>
            <a:prstDash val="solid"/>
            <a:bevel/>
          </a:ln>
        </p:spPr>
        <p:txBody>
          <a:bodyPr rtlCol="0" anchor="ctr"/>
          <a:lstStyle/>
          <a:p>
            <a:endParaRPr lang="en-US"/>
          </a:p>
        </p:txBody>
      </p:sp>
      <p:sp>
        <p:nvSpPr>
          <p:cNvPr id="253" name="Freeform: Shape 252">
            <a:extLst>
              <a:ext uri="{FF2B5EF4-FFF2-40B4-BE49-F238E27FC236}">
                <a16:creationId xmlns:a16="http://schemas.microsoft.com/office/drawing/2014/main" id="{DB72A3FB-D2CE-FA0F-46C9-0F8EFCDCB125}"/>
              </a:ext>
            </a:extLst>
          </p:cNvPr>
          <p:cNvSpPr/>
          <p:nvPr/>
        </p:nvSpPr>
        <p:spPr>
          <a:xfrm rot="19800012" flipV="1">
            <a:off x="2497610" y="4857459"/>
            <a:ext cx="125556" cy="124755"/>
          </a:xfrm>
          <a:custGeom>
            <a:avLst/>
            <a:gdLst>
              <a:gd name="connsiteX0" fmla="*/ 125456 w 125556"/>
              <a:gd name="connsiteY0" fmla="*/ 58600 h 124755"/>
              <a:gd name="connsiteX1" fmla="*/ 66722 w 125556"/>
              <a:gd name="connsiteY1" fmla="*/ 124711 h 124755"/>
              <a:gd name="connsiteX2" fmla="*/ 149 w 125556"/>
              <a:gd name="connsiteY2" fmla="*/ 66390 h 124755"/>
              <a:gd name="connsiteX3" fmla="*/ 58810 w 125556"/>
              <a:gd name="connsiteY3" fmla="*/ 208 h 124755"/>
              <a:gd name="connsiteX4" fmla="*/ 125448 w 125556"/>
              <a:gd name="connsiteY4" fmla="*/ 58457 h 12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6" h="124755">
                <a:moveTo>
                  <a:pt x="125456" y="58600"/>
                </a:moveTo>
                <a:cubicBezTo>
                  <a:pt x="127601" y="92971"/>
                  <a:pt x="101305" y="122564"/>
                  <a:pt x="66722" y="124711"/>
                </a:cubicBezTo>
                <a:cubicBezTo>
                  <a:pt x="32131" y="126867"/>
                  <a:pt x="2326" y="100762"/>
                  <a:pt x="149" y="66390"/>
                </a:cubicBezTo>
                <a:cubicBezTo>
                  <a:pt x="-2037" y="32019"/>
                  <a:pt x="24219" y="2395"/>
                  <a:pt x="58810" y="208"/>
                </a:cubicBezTo>
                <a:cubicBezTo>
                  <a:pt x="93393" y="-1979"/>
                  <a:pt x="123223" y="24094"/>
                  <a:pt x="125448" y="58457"/>
                </a:cubicBezTo>
              </a:path>
            </a:pathLst>
          </a:custGeom>
          <a:solidFill>
            <a:schemeClr val="tx1"/>
          </a:solidFill>
          <a:ln w="23917" cap="rnd">
            <a:noFill/>
            <a:prstDash val="solid"/>
            <a:bevel/>
          </a:ln>
        </p:spPr>
        <p:txBody>
          <a:bodyPr rtlCol="0" anchor="ctr"/>
          <a:lstStyle/>
          <a:p>
            <a:endParaRPr lang="en-US"/>
          </a:p>
        </p:txBody>
      </p:sp>
      <p:sp>
        <p:nvSpPr>
          <p:cNvPr id="271" name="Freeform: Shape 270">
            <a:extLst>
              <a:ext uri="{FF2B5EF4-FFF2-40B4-BE49-F238E27FC236}">
                <a16:creationId xmlns:a16="http://schemas.microsoft.com/office/drawing/2014/main" id="{DC2234BE-1BC0-A573-A897-0EC0C5516B0F}"/>
              </a:ext>
            </a:extLst>
          </p:cNvPr>
          <p:cNvSpPr/>
          <p:nvPr/>
        </p:nvSpPr>
        <p:spPr>
          <a:xfrm rot="19800012" flipV="1">
            <a:off x="2543559" y="4687041"/>
            <a:ext cx="125563" cy="124755"/>
          </a:xfrm>
          <a:custGeom>
            <a:avLst/>
            <a:gdLst>
              <a:gd name="connsiteX0" fmla="*/ 125462 w 125563"/>
              <a:gd name="connsiteY0" fmla="*/ 58596 h 124755"/>
              <a:gd name="connsiteX1" fmla="*/ 66720 w 125563"/>
              <a:gd name="connsiteY1" fmla="*/ 124708 h 124755"/>
              <a:gd name="connsiteX2" fmla="*/ 147 w 125563"/>
              <a:gd name="connsiteY2" fmla="*/ 66387 h 124755"/>
              <a:gd name="connsiteX3" fmla="*/ 58808 w 125563"/>
              <a:gd name="connsiteY3" fmla="*/ 204 h 124755"/>
              <a:gd name="connsiteX4" fmla="*/ 125454 w 125563"/>
              <a:gd name="connsiteY4" fmla="*/ 58454 h 12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55">
                <a:moveTo>
                  <a:pt x="125462" y="58596"/>
                </a:moveTo>
                <a:cubicBezTo>
                  <a:pt x="127607" y="92968"/>
                  <a:pt x="101311" y="122560"/>
                  <a:pt x="66720" y="124708"/>
                </a:cubicBezTo>
                <a:cubicBezTo>
                  <a:pt x="32137" y="126863"/>
                  <a:pt x="2332" y="100758"/>
                  <a:pt x="147" y="66387"/>
                </a:cubicBezTo>
                <a:cubicBezTo>
                  <a:pt x="-2031" y="32016"/>
                  <a:pt x="24225" y="2392"/>
                  <a:pt x="58808" y="204"/>
                </a:cubicBezTo>
                <a:cubicBezTo>
                  <a:pt x="93399" y="-1983"/>
                  <a:pt x="123229" y="24091"/>
                  <a:pt x="125454" y="58454"/>
                </a:cubicBezTo>
              </a:path>
            </a:pathLst>
          </a:custGeom>
          <a:solidFill>
            <a:schemeClr val="tx1"/>
          </a:solidFill>
          <a:ln w="23917" cap="rnd">
            <a:noFill/>
            <a:prstDash val="solid"/>
            <a:bevel/>
          </a:ln>
        </p:spPr>
        <p:txBody>
          <a:bodyPr rtlCol="0" anchor="ctr"/>
          <a:lstStyle/>
          <a:p>
            <a:endParaRPr lang="en-US"/>
          </a:p>
        </p:txBody>
      </p:sp>
      <p:sp>
        <p:nvSpPr>
          <p:cNvPr id="272" name="Freeform: Shape 271">
            <a:extLst>
              <a:ext uri="{FF2B5EF4-FFF2-40B4-BE49-F238E27FC236}">
                <a16:creationId xmlns:a16="http://schemas.microsoft.com/office/drawing/2014/main" id="{843DBB2D-DC7B-B765-C9B8-56C331D4C055}"/>
              </a:ext>
            </a:extLst>
          </p:cNvPr>
          <p:cNvSpPr/>
          <p:nvPr/>
        </p:nvSpPr>
        <p:spPr>
          <a:xfrm>
            <a:off x="2446602" y="4556882"/>
            <a:ext cx="913599" cy="908525"/>
          </a:xfrm>
          <a:custGeom>
            <a:avLst/>
            <a:gdLst>
              <a:gd name="connsiteX0" fmla="*/ 228123 w 913599"/>
              <a:gd name="connsiteY0" fmla="*/ 60738 h 908525"/>
              <a:gd name="connsiteX1" fmla="*/ 199226 w 913599"/>
              <a:gd name="connsiteY1" fmla="*/ 78815 h 908525"/>
              <a:gd name="connsiteX2" fmla="*/ 171758 w 913599"/>
              <a:gd name="connsiteY2" fmla="*/ 98953 h 908525"/>
              <a:gd name="connsiteX3" fmla="*/ 145893 w 913599"/>
              <a:gd name="connsiteY3" fmla="*/ 121104 h 908525"/>
              <a:gd name="connsiteX4" fmla="*/ 121734 w 913599"/>
              <a:gd name="connsiteY4" fmla="*/ 145109 h 908525"/>
              <a:gd name="connsiteX5" fmla="*/ 99474 w 913599"/>
              <a:gd name="connsiteY5" fmla="*/ 170849 h 908525"/>
              <a:gd name="connsiteX6" fmla="*/ 79215 w 913599"/>
              <a:gd name="connsiteY6" fmla="*/ 198159 h 908525"/>
              <a:gd name="connsiteX7" fmla="*/ 61054 w 913599"/>
              <a:gd name="connsiteY7" fmla="*/ 226896 h 908525"/>
              <a:gd name="connsiteX8" fmla="*/ 45111 w 913599"/>
              <a:gd name="connsiteY8" fmla="*/ 256932 h 908525"/>
              <a:gd name="connsiteX9" fmla="*/ 31465 w 913599"/>
              <a:gd name="connsiteY9" fmla="*/ 288054 h 908525"/>
              <a:gd name="connsiteX10" fmla="*/ 20194 w 913599"/>
              <a:gd name="connsiteY10" fmla="*/ 320119 h 908525"/>
              <a:gd name="connsiteX11" fmla="*/ 11374 w 913599"/>
              <a:gd name="connsiteY11" fmla="*/ 352920 h 908525"/>
              <a:gd name="connsiteX12" fmla="*/ 5065 w 913599"/>
              <a:gd name="connsiteY12" fmla="*/ 386293 h 908525"/>
              <a:gd name="connsiteX13" fmla="*/ 1252 w 913599"/>
              <a:gd name="connsiteY13" fmla="*/ 420054 h 908525"/>
              <a:gd name="connsiteX14" fmla="*/ 0 w 913599"/>
              <a:gd name="connsiteY14" fmla="*/ 453981 h 908525"/>
              <a:gd name="connsiteX15" fmla="*/ 1292 w 913599"/>
              <a:gd name="connsiteY15" fmla="*/ 487933 h 908525"/>
              <a:gd name="connsiteX16" fmla="*/ 5144 w 913599"/>
              <a:gd name="connsiteY16" fmla="*/ 521701 h 908525"/>
              <a:gd name="connsiteX17" fmla="*/ 11509 w 913599"/>
              <a:gd name="connsiteY17" fmla="*/ 555082 h 908525"/>
              <a:gd name="connsiteX18" fmla="*/ 20378 w 913599"/>
              <a:gd name="connsiteY18" fmla="*/ 587884 h 908525"/>
              <a:gd name="connsiteX19" fmla="*/ 31679 w 913599"/>
              <a:gd name="connsiteY19" fmla="*/ 619949 h 908525"/>
              <a:gd name="connsiteX20" fmla="*/ 45358 w 913599"/>
              <a:gd name="connsiteY20" fmla="*/ 651110 h 908525"/>
              <a:gd name="connsiteX21" fmla="*/ 61349 w 913599"/>
              <a:gd name="connsiteY21" fmla="*/ 681146 h 908525"/>
              <a:gd name="connsiteX22" fmla="*/ 79534 w 913599"/>
              <a:gd name="connsiteY22" fmla="*/ 709922 h 908525"/>
              <a:gd name="connsiteX23" fmla="*/ 99849 w 913599"/>
              <a:gd name="connsiteY23" fmla="*/ 737272 h 908525"/>
              <a:gd name="connsiteX24" fmla="*/ 122141 w 913599"/>
              <a:gd name="connsiteY24" fmla="*/ 763029 h 908525"/>
              <a:gd name="connsiteX25" fmla="*/ 146299 w 913599"/>
              <a:gd name="connsiteY25" fmla="*/ 787065 h 908525"/>
              <a:gd name="connsiteX26" fmla="*/ 172212 w 913599"/>
              <a:gd name="connsiteY26" fmla="*/ 809232 h 908525"/>
              <a:gd name="connsiteX27" fmla="*/ 199721 w 913599"/>
              <a:gd name="connsiteY27" fmla="*/ 829433 h 908525"/>
              <a:gd name="connsiteX28" fmla="*/ 228665 w 913599"/>
              <a:gd name="connsiteY28" fmla="*/ 847518 h 908525"/>
              <a:gd name="connsiteX29" fmla="*/ 258869 w 913599"/>
              <a:gd name="connsiteY29" fmla="*/ 863424 h 908525"/>
              <a:gd name="connsiteX30" fmla="*/ 290190 w 913599"/>
              <a:gd name="connsiteY30" fmla="*/ 877007 h 908525"/>
              <a:gd name="connsiteX31" fmla="*/ 322428 w 913599"/>
              <a:gd name="connsiteY31" fmla="*/ 888261 h 908525"/>
              <a:gd name="connsiteX32" fmla="*/ 355432 w 913599"/>
              <a:gd name="connsiteY32" fmla="*/ 897074 h 908525"/>
              <a:gd name="connsiteX33" fmla="*/ 389010 w 913599"/>
              <a:gd name="connsiteY33" fmla="*/ 903414 h 908525"/>
              <a:gd name="connsiteX34" fmla="*/ 422963 w 913599"/>
              <a:gd name="connsiteY34" fmla="*/ 907226 h 908525"/>
              <a:gd name="connsiteX35" fmla="*/ 457106 w 913599"/>
              <a:gd name="connsiteY35" fmla="*/ 908525 h 908525"/>
              <a:gd name="connsiteX36" fmla="*/ 491235 w 913599"/>
              <a:gd name="connsiteY36" fmla="*/ 907265 h 908525"/>
              <a:gd name="connsiteX37" fmla="*/ 525180 w 913599"/>
              <a:gd name="connsiteY37" fmla="*/ 903509 h 908525"/>
              <a:gd name="connsiteX38" fmla="*/ 558734 w 913599"/>
              <a:gd name="connsiteY38" fmla="*/ 897200 h 908525"/>
              <a:gd name="connsiteX39" fmla="*/ 591738 w 913599"/>
              <a:gd name="connsiteY39" fmla="*/ 888419 h 908525"/>
              <a:gd name="connsiteX40" fmla="*/ 623975 w 913599"/>
              <a:gd name="connsiteY40" fmla="*/ 877229 h 908525"/>
              <a:gd name="connsiteX41" fmla="*/ 655257 w 913599"/>
              <a:gd name="connsiteY41" fmla="*/ 863661 h 908525"/>
              <a:gd name="connsiteX42" fmla="*/ 685461 w 913599"/>
              <a:gd name="connsiteY42" fmla="*/ 847835 h 908525"/>
              <a:gd name="connsiteX43" fmla="*/ 714381 w 913599"/>
              <a:gd name="connsiteY43" fmla="*/ 829750 h 908525"/>
              <a:gd name="connsiteX44" fmla="*/ 741850 w 913599"/>
              <a:gd name="connsiteY44" fmla="*/ 809612 h 908525"/>
              <a:gd name="connsiteX45" fmla="*/ 767715 w 913599"/>
              <a:gd name="connsiteY45" fmla="*/ 787462 h 908525"/>
              <a:gd name="connsiteX46" fmla="*/ 791873 w 913599"/>
              <a:gd name="connsiteY46" fmla="*/ 763456 h 908525"/>
              <a:gd name="connsiteX47" fmla="*/ 814141 w 913599"/>
              <a:gd name="connsiteY47" fmla="*/ 737732 h 908525"/>
              <a:gd name="connsiteX48" fmla="*/ 834384 w 913599"/>
              <a:gd name="connsiteY48" fmla="*/ 710406 h 908525"/>
              <a:gd name="connsiteX49" fmla="*/ 852553 w 913599"/>
              <a:gd name="connsiteY49" fmla="*/ 681669 h 908525"/>
              <a:gd name="connsiteX50" fmla="*/ 868497 w 913599"/>
              <a:gd name="connsiteY50" fmla="*/ 651633 h 908525"/>
              <a:gd name="connsiteX51" fmla="*/ 882143 w 913599"/>
              <a:gd name="connsiteY51" fmla="*/ 620511 h 908525"/>
              <a:gd name="connsiteX52" fmla="*/ 893405 w 913599"/>
              <a:gd name="connsiteY52" fmla="*/ 588447 h 908525"/>
              <a:gd name="connsiteX53" fmla="*/ 902202 w 913599"/>
              <a:gd name="connsiteY53" fmla="*/ 555653 h 908525"/>
              <a:gd name="connsiteX54" fmla="*/ 908535 w 913599"/>
              <a:gd name="connsiteY54" fmla="*/ 522272 h 908525"/>
              <a:gd name="connsiteX55" fmla="*/ 912363 w 913599"/>
              <a:gd name="connsiteY55" fmla="*/ 488527 h 908525"/>
              <a:gd name="connsiteX56" fmla="*/ 913599 w 913599"/>
              <a:gd name="connsiteY56" fmla="*/ 454584 h 908525"/>
              <a:gd name="connsiteX57" fmla="*/ 912308 w 913599"/>
              <a:gd name="connsiteY57" fmla="*/ 420633 h 908525"/>
              <a:gd name="connsiteX58" fmla="*/ 908455 w 913599"/>
              <a:gd name="connsiteY58" fmla="*/ 386864 h 908525"/>
              <a:gd name="connsiteX59" fmla="*/ 902074 w 913599"/>
              <a:gd name="connsiteY59" fmla="*/ 353491 h 908525"/>
              <a:gd name="connsiteX60" fmla="*/ 893229 w 913599"/>
              <a:gd name="connsiteY60" fmla="*/ 320673 h 908525"/>
              <a:gd name="connsiteX61" fmla="*/ 881920 w 913599"/>
              <a:gd name="connsiteY61" fmla="*/ 288608 h 908525"/>
              <a:gd name="connsiteX62" fmla="*/ 868241 w 913599"/>
              <a:gd name="connsiteY62" fmla="*/ 257455 h 908525"/>
              <a:gd name="connsiteX63" fmla="*/ 852250 w 913599"/>
              <a:gd name="connsiteY63" fmla="*/ 227419 h 908525"/>
              <a:gd name="connsiteX64" fmla="*/ 846236 w 913599"/>
              <a:gd name="connsiteY64" fmla="*/ 217354 h 908525"/>
              <a:gd name="connsiteX65" fmla="*/ 840039 w 913599"/>
              <a:gd name="connsiteY65" fmla="*/ 207416 h 908525"/>
              <a:gd name="connsiteX66" fmla="*/ 833499 w 913599"/>
              <a:gd name="connsiteY66" fmla="*/ 197684 h 908525"/>
              <a:gd name="connsiteX67" fmla="*/ 826727 w 913599"/>
              <a:gd name="connsiteY67" fmla="*/ 188110 h 908525"/>
              <a:gd name="connsiteX68" fmla="*/ 819693 w 913599"/>
              <a:gd name="connsiteY68" fmla="*/ 178711 h 908525"/>
              <a:gd name="connsiteX69" fmla="*/ 812419 w 913599"/>
              <a:gd name="connsiteY69" fmla="*/ 169510 h 908525"/>
              <a:gd name="connsiteX70" fmla="*/ 804929 w 913599"/>
              <a:gd name="connsiteY70" fmla="*/ 160483 h 908525"/>
              <a:gd name="connsiteX71" fmla="*/ 797201 w 913599"/>
              <a:gd name="connsiteY71" fmla="*/ 151663 h 908525"/>
              <a:gd name="connsiteX72" fmla="*/ 789249 w 913599"/>
              <a:gd name="connsiteY72" fmla="*/ 143048 h 908525"/>
              <a:gd name="connsiteX73" fmla="*/ 781074 w 913599"/>
              <a:gd name="connsiteY73" fmla="*/ 134624 h 908525"/>
              <a:gd name="connsiteX74" fmla="*/ 772660 w 913599"/>
              <a:gd name="connsiteY74" fmla="*/ 126421 h 908525"/>
              <a:gd name="connsiteX75" fmla="*/ 764054 w 913599"/>
              <a:gd name="connsiteY75" fmla="*/ 118441 h 908525"/>
              <a:gd name="connsiteX76" fmla="*/ 755265 w 913599"/>
              <a:gd name="connsiteY76" fmla="*/ 110650 h 908525"/>
              <a:gd name="connsiteX77" fmla="*/ 746268 w 913599"/>
              <a:gd name="connsiteY77" fmla="*/ 103129 h 908525"/>
              <a:gd name="connsiteX78" fmla="*/ 737064 w 913599"/>
              <a:gd name="connsiteY78" fmla="*/ 95830 h 908525"/>
              <a:gd name="connsiteX79" fmla="*/ 727692 w 913599"/>
              <a:gd name="connsiteY79" fmla="*/ 88753 h 908525"/>
              <a:gd name="connsiteX80" fmla="*/ 718122 w 913599"/>
              <a:gd name="connsiteY80" fmla="*/ 81922 h 908525"/>
              <a:gd name="connsiteX81" fmla="*/ 708391 w 913599"/>
              <a:gd name="connsiteY81" fmla="*/ 75360 h 908525"/>
              <a:gd name="connsiteX82" fmla="*/ 698485 w 913599"/>
              <a:gd name="connsiteY82" fmla="*/ 69044 h 908525"/>
              <a:gd name="connsiteX83" fmla="*/ 688404 w 913599"/>
              <a:gd name="connsiteY83" fmla="*/ 62965 h 908525"/>
              <a:gd name="connsiteX84" fmla="*/ 678195 w 913599"/>
              <a:gd name="connsiteY84" fmla="*/ 57164 h 908525"/>
              <a:gd name="connsiteX85" fmla="*/ 667834 w 913599"/>
              <a:gd name="connsiteY85" fmla="*/ 51592 h 908525"/>
              <a:gd name="connsiteX86" fmla="*/ 657338 w 913599"/>
              <a:gd name="connsiteY86" fmla="*/ 46322 h 908525"/>
              <a:gd name="connsiteX87" fmla="*/ 646699 w 913599"/>
              <a:gd name="connsiteY87" fmla="*/ 41313 h 908525"/>
              <a:gd name="connsiteX88" fmla="*/ 635931 w 913599"/>
              <a:gd name="connsiteY88" fmla="*/ 36574 h 908525"/>
              <a:gd name="connsiteX89" fmla="*/ 625052 w 913599"/>
              <a:gd name="connsiteY89" fmla="*/ 32128 h 908525"/>
              <a:gd name="connsiteX90" fmla="*/ 614070 w 913599"/>
              <a:gd name="connsiteY90" fmla="*/ 27944 h 908525"/>
              <a:gd name="connsiteX91" fmla="*/ 602960 w 913599"/>
              <a:gd name="connsiteY91" fmla="*/ 24053 h 908525"/>
              <a:gd name="connsiteX92" fmla="*/ 591769 w 913599"/>
              <a:gd name="connsiteY92" fmla="*/ 20415 h 908525"/>
              <a:gd name="connsiteX93" fmla="*/ 580492 w 913599"/>
              <a:gd name="connsiteY93" fmla="*/ 17110 h 908525"/>
              <a:gd name="connsiteX94" fmla="*/ 569126 w 913599"/>
              <a:gd name="connsiteY94" fmla="*/ 14059 h 908525"/>
              <a:gd name="connsiteX95" fmla="*/ 557689 w 913599"/>
              <a:gd name="connsiteY95" fmla="*/ 11333 h 908525"/>
              <a:gd name="connsiteX96" fmla="*/ 546188 w 913599"/>
              <a:gd name="connsiteY96" fmla="*/ 8876 h 908525"/>
              <a:gd name="connsiteX97" fmla="*/ 534615 w 913599"/>
              <a:gd name="connsiteY97" fmla="*/ 6713 h 908525"/>
              <a:gd name="connsiteX98" fmla="*/ 523002 w 913599"/>
              <a:gd name="connsiteY98" fmla="*/ 4858 h 908525"/>
              <a:gd name="connsiteX99" fmla="*/ 511342 w 913599"/>
              <a:gd name="connsiteY99" fmla="*/ 3321 h 908525"/>
              <a:gd name="connsiteX100" fmla="*/ 499666 w 913599"/>
              <a:gd name="connsiteY100" fmla="*/ 2053 h 908525"/>
              <a:gd name="connsiteX101" fmla="*/ 487941 w 913599"/>
              <a:gd name="connsiteY101" fmla="*/ 1094 h 908525"/>
              <a:gd name="connsiteX102" fmla="*/ 476185 w 913599"/>
              <a:gd name="connsiteY102" fmla="*/ 444 h 908525"/>
              <a:gd name="connsiteX103" fmla="*/ 464421 w 913599"/>
              <a:gd name="connsiteY103" fmla="*/ 63 h 908525"/>
              <a:gd name="connsiteX104" fmla="*/ 452656 w 913599"/>
              <a:gd name="connsiteY104" fmla="*/ 16 h 908525"/>
              <a:gd name="connsiteX105" fmla="*/ 440908 w 913599"/>
              <a:gd name="connsiteY105" fmla="*/ 270 h 908525"/>
              <a:gd name="connsiteX106" fmla="*/ 429160 w 913599"/>
              <a:gd name="connsiteY106" fmla="*/ 816 h 908525"/>
              <a:gd name="connsiteX107" fmla="*/ 417419 w 913599"/>
              <a:gd name="connsiteY107" fmla="*/ 1664 h 908525"/>
              <a:gd name="connsiteX108" fmla="*/ 405711 w 913599"/>
              <a:gd name="connsiteY108" fmla="*/ 2813 h 908525"/>
              <a:gd name="connsiteX109" fmla="*/ 394058 w 913599"/>
              <a:gd name="connsiteY109" fmla="*/ 4248 h 908525"/>
              <a:gd name="connsiteX110" fmla="*/ 382438 w 913599"/>
              <a:gd name="connsiteY110" fmla="*/ 5999 h 908525"/>
              <a:gd name="connsiteX111" fmla="*/ 370849 w 913599"/>
              <a:gd name="connsiteY111" fmla="*/ 8044 h 908525"/>
              <a:gd name="connsiteX112" fmla="*/ 359308 w 913599"/>
              <a:gd name="connsiteY112" fmla="*/ 10382 h 908525"/>
              <a:gd name="connsiteX113" fmla="*/ 347855 w 913599"/>
              <a:gd name="connsiteY113" fmla="*/ 13005 h 908525"/>
              <a:gd name="connsiteX114" fmla="*/ 336489 w 913599"/>
              <a:gd name="connsiteY114" fmla="*/ 15922 h 908525"/>
              <a:gd name="connsiteX115" fmla="*/ 325172 w 913599"/>
              <a:gd name="connsiteY115" fmla="*/ 19123 h 908525"/>
              <a:gd name="connsiteX116" fmla="*/ 313950 w 913599"/>
              <a:gd name="connsiteY116" fmla="*/ 22650 h 908525"/>
              <a:gd name="connsiteX117" fmla="*/ 302824 w 913599"/>
              <a:gd name="connsiteY117" fmla="*/ 26430 h 908525"/>
              <a:gd name="connsiteX118" fmla="*/ 291801 w 913599"/>
              <a:gd name="connsiteY118" fmla="*/ 30496 h 908525"/>
              <a:gd name="connsiteX119" fmla="*/ 280890 w 913599"/>
              <a:gd name="connsiteY119" fmla="*/ 34847 h 908525"/>
              <a:gd name="connsiteX120" fmla="*/ 270099 w 913599"/>
              <a:gd name="connsiteY120" fmla="*/ 39499 h 908525"/>
              <a:gd name="connsiteX121" fmla="*/ 259419 w 913599"/>
              <a:gd name="connsiteY121" fmla="*/ 44404 h 908525"/>
              <a:gd name="connsiteX122" fmla="*/ 248907 w 913599"/>
              <a:gd name="connsiteY122" fmla="*/ 49579 h 908525"/>
              <a:gd name="connsiteX123" fmla="*/ 238499 w 913599"/>
              <a:gd name="connsiteY123" fmla="*/ 55040 h 908525"/>
              <a:gd name="connsiteX124" fmla="*/ 228234 w 913599"/>
              <a:gd name="connsiteY124" fmla="*/ 60762 h 90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913599" h="908525">
                <a:moveTo>
                  <a:pt x="228123" y="60738"/>
                </a:moveTo>
                <a:cubicBezTo>
                  <a:pt x="218264" y="66404"/>
                  <a:pt x="208630" y="72428"/>
                  <a:pt x="199226" y="78815"/>
                </a:cubicBezTo>
                <a:cubicBezTo>
                  <a:pt x="189823" y="85179"/>
                  <a:pt x="180659" y="91900"/>
                  <a:pt x="171758" y="98953"/>
                </a:cubicBezTo>
                <a:cubicBezTo>
                  <a:pt x="162857" y="106006"/>
                  <a:pt x="154235" y="113400"/>
                  <a:pt x="145893" y="121104"/>
                </a:cubicBezTo>
                <a:cubicBezTo>
                  <a:pt x="137542" y="128799"/>
                  <a:pt x="129478" y="136803"/>
                  <a:pt x="121734" y="145109"/>
                </a:cubicBezTo>
                <a:cubicBezTo>
                  <a:pt x="113990" y="153406"/>
                  <a:pt x="106572" y="161997"/>
                  <a:pt x="99474" y="170849"/>
                </a:cubicBezTo>
                <a:cubicBezTo>
                  <a:pt x="92383" y="179694"/>
                  <a:pt x="85628" y="188808"/>
                  <a:pt x="79215" y="198159"/>
                </a:cubicBezTo>
                <a:cubicBezTo>
                  <a:pt x="72803" y="207511"/>
                  <a:pt x="66749" y="217092"/>
                  <a:pt x="61054" y="226896"/>
                </a:cubicBezTo>
                <a:cubicBezTo>
                  <a:pt x="55368" y="236707"/>
                  <a:pt x="50048" y="246724"/>
                  <a:pt x="45111" y="256932"/>
                </a:cubicBezTo>
                <a:cubicBezTo>
                  <a:pt x="40174" y="267131"/>
                  <a:pt x="35619" y="277513"/>
                  <a:pt x="31465" y="288054"/>
                </a:cubicBezTo>
                <a:cubicBezTo>
                  <a:pt x="27309" y="298594"/>
                  <a:pt x="23552" y="309293"/>
                  <a:pt x="20194" y="320119"/>
                </a:cubicBezTo>
                <a:cubicBezTo>
                  <a:pt x="16845" y="330936"/>
                  <a:pt x="13901" y="341881"/>
                  <a:pt x="11374" y="352920"/>
                </a:cubicBezTo>
                <a:cubicBezTo>
                  <a:pt x="8853" y="363960"/>
                  <a:pt x="6747" y="375095"/>
                  <a:pt x="5065" y="386293"/>
                </a:cubicBezTo>
                <a:cubicBezTo>
                  <a:pt x="3374" y="397491"/>
                  <a:pt x="2098" y="408761"/>
                  <a:pt x="1252" y="420054"/>
                </a:cubicBezTo>
                <a:cubicBezTo>
                  <a:pt x="407" y="431347"/>
                  <a:pt x="-8" y="442664"/>
                  <a:pt x="0" y="453981"/>
                </a:cubicBezTo>
                <a:cubicBezTo>
                  <a:pt x="8" y="465306"/>
                  <a:pt x="439" y="476631"/>
                  <a:pt x="1292" y="487933"/>
                </a:cubicBezTo>
                <a:cubicBezTo>
                  <a:pt x="2154" y="499234"/>
                  <a:pt x="3438" y="510495"/>
                  <a:pt x="5144" y="521701"/>
                </a:cubicBezTo>
                <a:cubicBezTo>
                  <a:pt x="6843" y="532900"/>
                  <a:pt x="8965" y="544034"/>
                  <a:pt x="11509" y="555082"/>
                </a:cubicBezTo>
                <a:cubicBezTo>
                  <a:pt x="14053" y="566122"/>
                  <a:pt x="17012" y="577066"/>
                  <a:pt x="20378" y="587884"/>
                </a:cubicBezTo>
                <a:cubicBezTo>
                  <a:pt x="23736" y="598709"/>
                  <a:pt x="27508" y="609408"/>
                  <a:pt x="31679" y="619949"/>
                </a:cubicBezTo>
                <a:cubicBezTo>
                  <a:pt x="35851" y="630505"/>
                  <a:pt x="40413" y="640895"/>
                  <a:pt x="45358" y="651110"/>
                </a:cubicBezTo>
                <a:cubicBezTo>
                  <a:pt x="50311" y="661318"/>
                  <a:pt x="55647" y="671335"/>
                  <a:pt x="61349" y="681146"/>
                </a:cubicBezTo>
                <a:cubicBezTo>
                  <a:pt x="67044" y="690958"/>
                  <a:pt x="73113" y="700555"/>
                  <a:pt x="79534" y="709922"/>
                </a:cubicBezTo>
                <a:cubicBezTo>
                  <a:pt x="85955" y="719282"/>
                  <a:pt x="92734" y="728412"/>
                  <a:pt x="99849" y="737272"/>
                </a:cubicBezTo>
                <a:cubicBezTo>
                  <a:pt x="106955" y="746132"/>
                  <a:pt x="114388" y="754723"/>
                  <a:pt x="122141" y="763029"/>
                </a:cubicBezTo>
                <a:cubicBezTo>
                  <a:pt x="129893" y="771342"/>
                  <a:pt x="137949" y="779354"/>
                  <a:pt x="146299" y="787065"/>
                </a:cubicBezTo>
                <a:cubicBezTo>
                  <a:pt x="154658" y="794776"/>
                  <a:pt x="163304" y="802171"/>
                  <a:pt x="172212" y="809232"/>
                </a:cubicBezTo>
                <a:cubicBezTo>
                  <a:pt x="181129" y="816301"/>
                  <a:pt x="190301" y="823037"/>
                  <a:pt x="199721" y="829433"/>
                </a:cubicBezTo>
                <a:cubicBezTo>
                  <a:pt x="209133" y="835813"/>
                  <a:pt x="218791" y="841852"/>
                  <a:pt x="228665" y="847518"/>
                </a:cubicBezTo>
                <a:cubicBezTo>
                  <a:pt x="238531" y="853192"/>
                  <a:pt x="248604" y="858502"/>
                  <a:pt x="258869" y="863424"/>
                </a:cubicBezTo>
                <a:cubicBezTo>
                  <a:pt x="269134" y="868337"/>
                  <a:pt x="279582" y="872870"/>
                  <a:pt x="290190" y="877007"/>
                </a:cubicBezTo>
                <a:cubicBezTo>
                  <a:pt x="300789" y="881152"/>
                  <a:pt x="311549" y="884909"/>
                  <a:pt x="322428" y="888261"/>
                </a:cubicBezTo>
                <a:cubicBezTo>
                  <a:pt x="333315" y="891605"/>
                  <a:pt x="344322" y="894546"/>
                  <a:pt x="355432" y="897074"/>
                </a:cubicBezTo>
                <a:cubicBezTo>
                  <a:pt x="366542" y="899602"/>
                  <a:pt x="377740" y="901718"/>
                  <a:pt x="389010" y="903414"/>
                </a:cubicBezTo>
                <a:cubicBezTo>
                  <a:pt x="400280" y="905102"/>
                  <a:pt x="411597" y="906378"/>
                  <a:pt x="422963" y="907226"/>
                </a:cubicBezTo>
                <a:cubicBezTo>
                  <a:pt x="434320" y="908082"/>
                  <a:pt x="445717" y="908517"/>
                  <a:pt x="457106" y="908525"/>
                </a:cubicBezTo>
                <a:cubicBezTo>
                  <a:pt x="468496" y="908525"/>
                  <a:pt x="479886" y="908105"/>
                  <a:pt x="491235" y="907265"/>
                </a:cubicBezTo>
                <a:cubicBezTo>
                  <a:pt x="502593" y="906433"/>
                  <a:pt x="513918" y="905181"/>
                  <a:pt x="525180" y="903509"/>
                </a:cubicBezTo>
                <a:cubicBezTo>
                  <a:pt x="536442" y="901821"/>
                  <a:pt x="547631" y="899721"/>
                  <a:pt x="558734" y="897200"/>
                </a:cubicBezTo>
                <a:cubicBezTo>
                  <a:pt x="569844" y="894680"/>
                  <a:pt x="580851" y="891756"/>
                  <a:pt x="591738" y="888419"/>
                </a:cubicBezTo>
                <a:cubicBezTo>
                  <a:pt x="602616" y="885091"/>
                  <a:pt x="613376" y="881358"/>
                  <a:pt x="623975" y="877229"/>
                </a:cubicBezTo>
                <a:cubicBezTo>
                  <a:pt x="634568" y="873100"/>
                  <a:pt x="645008" y="868575"/>
                  <a:pt x="655257" y="863661"/>
                </a:cubicBezTo>
                <a:cubicBezTo>
                  <a:pt x="665522" y="858764"/>
                  <a:pt x="675595" y="853486"/>
                  <a:pt x="685461" y="847835"/>
                </a:cubicBezTo>
                <a:cubicBezTo>
                  <a:pt x="695327" y="842169"/>
                  <a:pt x="704969" y="836138"/>
                  <a:pt x="714381" y="829750"/>
                </a:cubicBezTo>
                <a:cubicBezTo>
                  <a:pt x="723784" y="823378"/>
                  <a:pt x="732948" y="816666"/>
                  <a:pt x="741850" y="809612"/>
                </a:cubicBezTo>
                <a:cubicBezTo>
                  <a:pt x="750742" y="802551"/>
                  <a:pt x="759372" y="795165"/>
                  <a:pt x="767715" y="787462"/>
                </a:cubicBezTo>
                <a:cubicBezTo>
                  <a:pt x="776066" y="779758"/>
                  <a:pt x="784121" y="771754"/>
                  <a:pt x="791873" y="763456"/>
                </a:cubicBezTo>
                <a:cubicBezTo>
                  <a:pt x="799618" y="755159"/>
                  <a:pt x="807043" y="746584"/>
                  <a:pt x="814141" y="737732"/>
                </a:cubicBezTo>
                <a:cubicBezTo>
                  <a:pt x="821232" y="728879"/>
                  <a:pt x="827987" y="719765"/>
                  <a:pt x="834384" y="710406"/>
                </a:cubicBezTo>
                <a:cubicBezTo>
                  <a:pt x="840797" y="701054"/>
                  <a:pt x="846858" y="691465"/>
                  <a:pt x="852553" y="681669"/>
                </a:cubicBezTo>
                <a:cubicBezTo>
                  <a:pt x="858240" y="671858"/>
                  <a:pt x="863560" y="661841"/>
                  <a:pt x="868497" y="651633"/>
                </a:cubicBezTo>
                <a:cubicBezTo>
                  <a:pt x="873433" y="641434"/>
                  <a:pt x="877987" y="631052"/>
                  <a:pt x="882143" y="620511"/>
                </a:cubicBezTo>
                <a:cubicBezTo>
                  <a:pt x="886298" y="609963"/>
                  <a:pt x="890055" y="599272"/>
                  <a:pt x="893405" y="588447"/>
                </a:cubicBezTo>
                <a:cubicBezTo>
                  <a:pt x="896747" y="577629"/>
                  <a:pt x="899682" y="566684"/>
                  <a:pt x="902202" y="555653"/>
                </a:cubicBezTo>
                <a:cubicBezTo>
                  <a:pt x="904738" y="544605"/>
                  <a:pt x="906844" y="533470"/>
                  <a:pt x="908535" y="522272"/>
                </a:cubicBezTo>
                <a:cubicBezTo>
                  <a:pt x="910234" y="511074"/>
                  <a:pt x="911510" y="499820"/>
                  <a:pt x="912363" y="488527"/>
                </a:cubicBezTo>
                <a:cubicBezTo>
                  <a:pt x="913201" y="477234"/>
                  <a:pt x="913615" y="465909"/>
                  <a:pt x="913599" y="454584"/>
                </a:cubicBezTo>
                <a:cubicBezTo>
                  <a:pt x="913591" y="443251"/>
                  <a:pt x="913161" y="431926"/>
                  <a:pt x="912308" y="420633"/>
                </a:cubicBezTo>
                <a:cubicBezTo>
                  <a:pt x="911446" y="409331"/>
                  <a:pt x="910162" y="398070"/>
                  <a:pt x="908455" y="386864"/>
                </a:cubicBezTo>
                <a:cubicBezTo>
                  <a:pt x="906748" y="375666"/>
                  <a:pt x="904618" y="364531"/>
                  <a:pt x="902074" y="353491"/>
                </a:cubicBezTo>
                <a:cubicBezTo>
                  <a:pt x="899538" y="342444"/>
                  <a:pt x="896587" y="331499"/>
                  <a:pt x="893229" y="320673"/>
                </a:cubicBezTo>
                <a:cubicBezTo>
                  <a:pt x="889864" y="309848"/>
                  <a:pt x="886091" y="299157"/>
                  <a:pt x="881920" y="288608"/>
                </a:cubicBezTo>
                <a:cubicBezTo>
                  <a:pt x="877756" y="278060"/>
                  <a:pt x="873194" y="267662"/>
                  <a:pt x="868241" y="257455"/>
                </a:cubicBezTo>
                <a:cubicBezTo>
                  <a:pt x="863288" y="247247"/>
                  <a:pt x="857960" y="237230"/>
                  <a:pt x="852250" y="227419"/>
                </a:cubicBezTo>
                <a:cubicBezTo>
                  <a:pt x="850288" y="224035"/>
                  <a:pt x="848286" y="220682"/>
                  <a:pt x="846236" y="217354"/>
                </a:cubicBezTo>
                <a:cubicBezTo>
                  <a:pt x="844210" y="214017"/>
                  <a:pt x="842145" y="210705"/>
                  <a:pt x="840039" y="207416"/>
                </a:cubicBezTo>
                <a:cubicBezTo>
                  <a:pt x="837902" y="204143"/>
                  <a:pt x="835724" y="200901"/>
                  <a:pt x="833499" y="197684"/>
                </a:cubicBezTo>
                <a:cubicBezTo>
                  <a:pt x="831282" y="194466"/>
                  <a:pt x="829024" y="191272"/>
                  <a:pt x="826727" y="188110"/>
                </a:cubicBezTo>
                <a:cubicBezTo>
                  <a:pt x="824422" y="184948"/>
                  <a:pt x="822078" y="181818"/>
                  <a:pt x="819693" y="178711"/>
                </a:cubicBezTo>
                <a:cubicBezTo>
                  <a:pt x="817308" y="175612"/>
                  <a:pt x="814883" y="172545"/>
                  <a:pt x="812419" y="169510"/>
                </a:cubicBezTo>
                <a:cubicBezTo>
                  <a:pt x="809962" y="166467"/>
                  <a:pt x="807466" y="163463"/>
                  <a:pt x="804929" y="160483"/>
                </a:cubicBezTo>
                <a:cubicBezTo>
                  <a:pt x="802393" y="157511"/>
                  <a:pt x="799817" y="154571"/>
                  <a:pt x="797201" y="151663"/>
                </a:cubicBezTo>
                <a:cubicBezTo>
                  <a:pt x="794585" y="148754"/>
                  <a:pt x="791937" y="145885"/>
                  <a:pt x="789249" y="143048"/>
                </a:cubicBezTo>
                <a:cubicBezTo>
                  <a:pt x="786562" y="140211"/>
                  <a:pt x="783834" y="137397"/>
                  <a:pt x="781074" y="134624"/>
                </a:cubicBezTo>
                <a:cubicBezTo>
                  <a:pt x="778307" y="131850"/>
                  <a:pt x="775499" y="129116"/>
                  <a:pt x="772660" y="126421"/>
                </a:cubicBezTo>
                <a:cubicBezTo>
                  <a:pt x="769829" y="123727"/>
                  <a:pt x="766957" y="121064"/>
                  <a:pt x="764054" y="118441"/>
                </a:cubicBezTo>
                <a:cubicBezTo>
                  <a:pt x="761159" y="115809"/>
                  <a:pt x="758232" y="113210"/>
                  <a:pt x="755265" y="110650"/>
                </a:cubicBezTo>
                <a:cubicBezTo>
                  <a:pt x="752298" y="108106"/>
                  <a:pt x="749299" y="105594"/>
                  <a:pt x="746268" y="103129"/>
                </a:cubicBezTo>
                <a:cubicBezTo>
                  <a:pt x="743229" y="100657"/>
                  <a:pt x="740166" y="98224"/>
                  <a:pt x="737064" y="95830"/>
                </a:cubicBezTo>
                <a:cubicBezTo>
                  <a:pt x="733969" y="93429"/>
                  <a:pt x="730843" y="91075"/>
                  <a:pt x="727692" y="88753"/>
                </a:cubicBezTo>
                <a:cubicBezTo>
                  <a:pt x="724534" y="86431"/>
                  <a:pt x="721344" y="84157"/>
                  <a:pt x="718122" y="81922"/>
                </a:cubicBezTo>
                <a:cubicBezTo>
                  <a:pt x="714908" y="79695"/>
                  <a:pt x="711661" y="77508"/>
                  <a:pt x="708391" y="75360"/>
                </a:cubicBezTo>
                <a:cubicBezTo>
                  <a:pt x="705113" y="73212"/>
                  <a:pt x="701819" y="71104"/>
                  <a:pt x="698485" y="69044"/>
                </a:cubicBezTo>
                <a:cubicBezTo>
                  <a:pt x="695151" y="66975"/>
                  <a:pt x="691794" y="64946"/>
                  <a:pt x="688404" y="62965"/>
                </a:cubicBezTo>
                <a:cubicBezTo>
                  <a:pt x="685030" y="60984"/>
                  <a:pt x="681624" y="59050"/>
                  <a:pt x="678195" y="57164"/>
                </a:cubicBezTo>
                <a:cubicBezTo>
                  <a:pt x="674765" y="55262"/>
                  <a:pt x="671312" y="53407"/>
                  <a:pt x="667834" y="51592"/>
                </a:cubicBezTo>
                <a:cubicBezTo>
                  <a:pt x="664365" y="49793"/>
                  <a:pt x="660863" y="48034"/>
                  <a:pt x="657338" y="46322"/>
                </a:cubicBezTo>
                <a:cubicBezTo>
                  <a:pt x="653813" y="44610"/>
                  <a:pt x="650272" y="42938"/>
                  <a:pt x="646699" y="41313"/>
                </a:cubicBezTo>
                <a:cubicBezTo>
                  <a:pt x="643133" y="39689"/>
                  <a:pt x="639545" y="38104"/>
                  <a:pt x="635931" y="36574"/>
                </a:cubicBezTo>
                <a:cubicBezTo>
                  <a:pt x="632326" y="35045"/>
                  <a:pt x="628697" y="33563"/>
                  <a:pt x="625052" y="32128"/>
                </a:cubicBezTo>
                <a:cubicBezTo>
                  <a:pt x="621408" y="30686"/>
                  <a:pt x="617747" y="29291"/>
                  <a:pt x="614070" y="27944"/>
                </a:cubicBezTo>
                <a:cubicBezTo>
                  <a:pt x="610385" y="26597"/>
                  <a:pt x="606684" y="25305"/>
                  <a:pt x="602960" y="24053"/>
                </a:cubicBezTo>
                <a:cubicBezTo>
                  <a:pt x="599251" y="22793"/>
                  <a:pt x="595518" y="21580"/>
                  <a:pt x="591769" y="20415"/>
                </a:cubicBezTo>
                <a:cubicBezTo>
                  <a:pt x="588029" y="19266"/>
                  <a:pt x="584265" y="18164"/>
                  <a:pt x="580492" y="17110"/>
                </a:cubicBezTo>
                <a:cubicBezTo>
                  <a:pt x="576719" y="16048"/>
                  <a:pt x="572931" y="15026"/>
                  <a:pt x="569126" y="14059"/>
                </a:cubicBezTo>
                <a:cubicBezTo>
                  <a:pt x="565330" y="13100"/>
                  <a:pt x="561518" y="12197"/>
                  <a:pt x="557689" y="11333"/>
                </a:cubicBezTo>
                <a:cubicBezTo>
                  <a:pt x="553869" y="10461"/>
                  <a:pt x="550032" y="9645"/>
                  <a:pt x="546188" y="8876"/>
                </a:cubicBezTo>
                <a:cubicBezTo>
                  <a:pt x="542336" y="8107"/>
                  <a:pt x="538483" y="7378"/>
                  <a:pt x="534615" y="6713"/>
                </a:cubicBezTo>
                <a:cubicBezTo>
                  <a:pt x="530755" y="6039"/>
                  <a:pt x="526886" y="5429"/>
                  <a:pt x="523002" y="4858"/>
                </a:cubicBezTo>
                <a:cubicBezTo>
                  <a:pt x="519126" y="4295"/>
                  <a:pt x="515234" y="3780"/>
                  <a:pt x="511342" y="3321"/>
                </a:cubicBezTo>
                <a:cubicBezTo>
                  <a:pt x="507458" y="2845"/>
                  <a:pt x="503558" y="2425"/>
                  <a:pt x="499666" y="2053"/>
                </a:cubicBezTo>
                <a:cubicBezTo>
                  <a:pt x="495757" y="1680"/>
                  <a:pt x="491849" y="1363"/>
                  <a:pt x="487941" y="1094"/>
                </a:cubicBezTo>
                <a:cubicBezTo>
                  <a:pt x="484025" y="824"/>
                  <a:pt x="480109" y="610"/>
                  <a:pt x="476185" y="444"/>
                </a:cubicBezTo>
                <a:cubicBezTo>
                  <a:pt x="472268" y="262"/>
                  <a:pt x="468345" y="135"/>
                  <a:pt x="464421" y="63"/>
                </a:cubicBezTo>
                <a:cubicBezTo>
                  <a:pt x="460504" y="0"/>
                  <a:pt x="456580" y="-16"/>
                  <a:pt x="452656" y="16"/>
                </a:cubicBezTo>
                <a:cubicBezTo>
                  <a:pt x="448740" y="48"/>
                  <a:pt x="444824" y="135"/>
                  <a:pt x="440908" y="270"/>
                </a:cubicBezTo>
                <a:cubicBezTo>
                  <a:pt x="436992" y="404"/>
                  <a:pt x="433075" y="586"/>
                  <a:pt x="429160" y="816"/>
                </a:cubicBezTo>
                <a:cubicBezTo>
                  <a:pt x="425243" y="1054"/>
                  <a:pt x="421336" y="1331"/>
                  <a:pt x="417419" y="1664"/>
                </a:cubicBezTo>
                <a:cubicBezTo>
                  <a:pt x="413511" y="1997"/>
                  <a:pt x="409611" y="2378"/>
                  <a:pt x="405711" y="2813"/>
                </a:cubicBezTo>
                <a:cubicBezTo>
                  <a:pt x="401819" y="3241"/>
                  <a:pt x="397934" y="3725"/>
                  <a:pt x="394058" y="4248"/>
                </a:cubicBezTo>
                <a:cubicBezTo>
                  <a:pt x="390174" y="4779"/>
                  <a:pt x="386306" y="5365"/>
                  <a:pt x="382438" y="5999"/>
                </a:cubicBezTo>
                <a:cubicBezTo>
                  <a:pt x="378562" y="6633"/>
                  <a:pt x="374701" y="7315"/>
                  <a:pt x="370849" y="8044"/>
                </a:cubicBezTo>
                <a:cubicBezTo>
                  <a:pt x="366988" y="8773"/>
                  <a:pt x="363145" y="9550"/>
                  <a:pt x="359308" y="10382"/>
                </a:cubicBezTo>
                <a:cubicBezTo>
                  <a:pt x="355480" y="11206"/>
                  <a:pt x="351659" y="12078"/>
                  <a:pt x="347855" y="13005"/>
                </a:cubicBezTo>
                <a:cubicBezTo>
                  <a:pt x="344050" y="13924"/>
                  <a:pt x="340262" y="14899"/>
                  <a:pt x="336489" y="15922"/>
                </a:cubicBezTo>
                <a:cubicBezTo>
                  <a:pt x="332701" y="16944"/>
                  <a:pt x="328928" y="18014"/>
                  <a:pt x="325172" y="19123"/>
                </a:cubicBezTo>
                <a:cubicBezTo>
                  <a:pt x="321415" y="20249"/>
                  <a:pt x="317674" y="21430"/>
                  <a:pt x="313950" y="22650"/>
                </a:cubicBezTo>
                <a:cubicBezTo>
                  <a:pt x="310225" y="23862"/>
                  <a:pt x="306516" y="25123"/>
                  <a:pt x="302824" y="26430"/>
                </a:cubicBezTo>
                <a:cubicBezTo>
                  <a:pt x="299131" y="27738"/>
                  <a:pt x="295462" y="29093"/>
                  <a:pt x="291801" y="30496"/>
                </a:cubicBezTo>
                <a:cubicBezTo>
                  <a:pt x="288148" y="31899"/>
                  <a:pt x="284511" y="33349"/>
                  <a:pt x="280890" y="34847"/>
                </a:cubicBezTo>
                <a:cubicBezTo>
                  <a:pt x="277269" y="36352"/>
                  <a:pt x="273672" y="37906"/>
                  <a:pt x="270099" y="39499"/>
                </a:cubicBezTo>
                <a:cubicBezTo>
                  <a:pt x="266518" y="41092"/>
                  <a:pt x="262961" y="42724"/>
                  <a:pt x="259419" y="44404"/>
                </a:cubicBezTo>
                <a:cubicBezTo>
                  <a:pt x="255894" y="46085"/>
                  <a:pt x="252385" y="47812"/>
                  <a:pt x="248907" y="49579"/>
                </a:cubicBezTo>
                <a:cubicBezTo>
                  <a:pt x="245414" y="51355"/>
                  <a:pt x="241945" y="53177"/>
                  <a:pt x="238499" y="55040"/>
                </a:cubicBezTo>
                <a:cubicBezTo>
                  <a:pt x="235054" y="56902"/>
                  <a:pt x="231632" y="58812"/>
                  <a:pt x="228234" y="60762"/>
                </a:cubicBezTo>
                <a:close/>
              </a:path>
            </a:pathLst>
          </a:custGeom>
          <a:noFill/>
          <a:ln w="39862" cap="rnd">
            <a:solidFill>
              <a:srgbClr val="BEBEBE"/>
            </a:solidFill>
            <a:prstDash val="solid"/>
            <a:bevel/>
          </a:ln>
        </p:spPr>
        <p:txBody>
          <a:bodyPr rtlCol="0" anchor="ctr"/>
          <a:lstStyle/>
          <a:p>
            <a:endParaRPr lang="en-US"/>
          </a:p>
        </p:txBody>
      </p:sp>
      <p:sp>
        <p:nvSpPr>
          <p:cNvPr id="274" name="Freeform: Shape 273">
            <a:extLst>
              <a:ext uri="{FF2B5EF4-FFF2-40B4-BE49-F238E27FC236}">
                <a16:creationId xmlns:a16="http://schemas.microsoft.com/office/drawing/2014/main" id="{87CFE611-1B6F-4D64-A575-736EBDDA621E}"/>
              </a:ext>
            </a:extLst>
          </p:cNvPr>
          <p:cNvSpPr/>
          <p:nvPr/>
        </p:nvSpPr>
        <p:spPr>
          <a:xfrm rot="19800012">
            <a:off x="2391024" y="5519667"/>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75" name="Freeform: Shape 274">
            <a:extLst>
              <a:ext uri="{FF2B5EF4-FFF2-40B4-BE49-F238E27FC236}">
                <a16:creationId xmlns:a16="http://schemas.microsoft.com/office/drawing/2014/main" id="{E3495EC8-9A74-9310-B0F3-69DC661CA056}"/>
              </a:ext>
            </a:extLst>
          </p:cNvPr>
          <p:cNvSpPr/>
          <p:nvPr/>
        </p:nvSpPr>
        <p:spPr>
          <a:xfrm rot="19800012">
            <a:off x="2556936" y="5518928"/>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76" name="Freeform: Shape 275">
            <a:extLst>
              <a:ext uri="{FF2B5EF4-FFF2-40B4-BE49-F238E27FC236}">
                <a16:creationId xmlns:a16="http://schemas.microsoft.com/office/drawing/2014/main" id="{A33FDC59-54B6-D3E2-0F28-A0923651CE2E}"/>
              </a:ext>
            </a:extLst>
          </p:cNvPr>
          <p:cNvSpPr/>
          <p:nvPr/>
        </p:nvSpPr>
        <p:spPr>
          <a:xfrm rot="19800012">
            <a:off x="2484866" y="5672067"/>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77" name="Freeform: Shape 276">
            <a:extLst>
              <a:ext uri="{FF2B5EF4-FFF2-40B4-BE49-F238E27FC236}">
                <a16:creationId xmlns:a16="http://schemas.microsoft.com/office/drawing/2014/main" id="{BC199D73-D322-C232-D878-4C3B85FC3057}"/>
              </a:ext>
            </a:extLst>
          </p:cNvPr>
          <p:cNvSpPr/>
          <p:nvPr/>
        </p:nvSpPr>
        <p:spPr>
          <a:xfrm rot="19800012">
            <a:off x="3018592" y="5525949"/>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78" name="Freeform: Shape 277">
            <a:extLst>
              <a:ext uri="{FF2B5EF4-FFF2-40B4-BE49-F238E27FC236}">
                <a16:creationId xmlns:a16="http://schemas.microsoft.com/office/drawing/2014/main" id="{4AB46729-B158-B78B-1772-C20CFC2BE6CE}"/>
              </a:ext>
            </a:extLst>
          </p:cNvPr>
          <p:cNvSpPr/>
          <p:nvPr/>
        </p:nvSpPr>
        <p:spPr>
          <a:xfrm rot="19800012">
            <a:off x="3170992" y="5678349"/>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79" name="Freeform: Shape 278">
            <a:extLst>
              <a:ext uri="{FF2B5EF4-FFF2-40B4-BE49-F238E27FC236}">
                <a16:creationId xmlns:a16="http://schemas.microsoft.com/office/drawing/2014/main" id="{01F92773-ED59-11F0-B3C5-83E552DC389B}"/>
              </a:ext>
            </a:extLst>
          </p:cNvPr>
          <p:cNvSpPr/>
          <p:nvPr/>
        </p:nvSpPr>
        <p:spPr>
          <a:xfrm rot="19800012">
            <a:off x="2957558" y="5674164"/>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80" name="Freeform: Shape 279">
            <a:extLst>
              <a:ext uri="{FF2B5EF4-FFF2-40B4-BE49-F238E27FC236}">
                <a16:creationId xmlns:a16="http://schemas.microsoft.com/office/drawing/2014/main" id="{458581E1-AF08-E360-2674-8A4BD6E2D4F4}"/>
              </a:ext>
            </a:extLst>
          </p:cNvPr>
          <p:cNvSpPr/>
          <p:nvPr/>
        </p:nvSpPr>
        <p:spPr>
          <a:xfrm rot="19800012">
            <a:off x="3060716" y="5743298"/>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81" name="Freeform: Shape 280">
            <a:extLst>
              <a:ext uri="{FF2B5EF4-FFF2-40B4-BE49-F238E27FC236}">
                <a16:creationId xmlns:a16="http://schemas.microsoft.com/office/drawing/2014/main" id="{7454B7B3-6868-6C14-C810-A5C804ED0831}"/>
              </a:ext>
            </a:extLst>
          </p:cNvPr>
          <p:cNvSpPr/>
          <p:nvPr/>
        </p:nvSpPr>
        <p:spPr>
          <a:xfrm rot="19800012">
            <a:off x="2747274" y="5844970"/>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82" name="Freeform: Shape 281">
            <a:extLst>
              <a:ext uri="{FF2B5EF4-FFF2-40B4-BE49-F238E27FC236}">
                <a16:creationId xmlns:a16="http://schemas.microsoft.com/office/drawing/2014/main" id="{D1D3DE9D-50E3-734D-B9A7-F28AA88B58B4}"/>
              </a:ext>
            </a:extLst>
          </p:cNvPr>
          <p:cNvSpPr/>
          <p:nvPr/>
        </p:nvSpPr>
        <p:spPr>
          <a:xfrm rot="19800012">
            <a:off x="2990390" y="5884363"/>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83" name="Freeform: Shape 282">
            <a:extLst>
              <a:ext uri="{FF2B5EF4-FFF2-40B4-BE49-F238E27FC236}">
                <a16:creationId xmlns:a16="http://schemas.microsoft.com/office/drawing/2014/main" id="{B24412ED-E4C0-8D08-F5C7-04EC53560F4D}"/>
              </a:ext>
            </a:extLst>
          </p:cNvPr>
          <p:cNvSpPr/>
          <p:nvPr/>
        </p:nvSpPr>
        <p:spPr>
          <a:xfrm rot="19800012">
            <a:off x="3234041" y="5488726"/>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84" name="Freeform: Shape 283">
            <a:extLst>
              <a:ext uri="{FF2B5EF4-FFF2-40B4-BE49-F238E27FC236}">
                <a16:creationId xmlns:a16="http://schemas.microsoft.com/office/drawing/2014/main" id="{72DB014A-E67E-23B3-E653-0D20402E0C84}"/>
              </a:ext>
            </a:extLst>
          </p:cNvPr>
          <p:cNvSpPr/>
          <p:nvPr/>
        </p:nvSpPr>
        <p:spPr>
          <a:xfrm rot="19800012">
            <a:off x="3387472" y="5600931"/>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85" name="Freeform: Shape 284">
            <a:extLst>
              <a:ext uri="{FF2B5EF4-FFF2-40B4-BE49-F238E27FC236}">
                <a16:creationId xmlns:a16="http://schemas.microsoft.com/office/drawing/2014/main" id="{3CBC9AFC-822A-595C-76E7-66D0430EF881}"/>
              </a:ext>
            </a:extLst>
          </p:cNvPr>
          <p:cNvSpPr/>
          <p:nvPr/>
        </p:nvSpPr>
        <p:spPr>
          <a:xfrm rot="19800012">
            <a:off x="3533192" y="5621491"/>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pic>
        <p:nvPicPr>
          <p:cNvPr id="293" name="Picture 292" descr="A green bird on a tree branch&#10;&#10;Description automatically generated">
            <a:extLst>
              <a:ext uri="{FF2B5EF4-FFF2-40B4-BE49-F238E27FC236}">
                <a16:creationId xmlns:a16="http://schemas.microsoft.com/office/drawing/2014/main" id="{197B9FD1-0945-7025-7EC0-61F5EFB73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882" y="2945592"/>
            <a:ext cx="4827601" cy="3224686"/>
          </a:xfrm>
          <a:prstGeom prst="rect">
            <a:avLst/>
          </a:prstGeom>
        </p:spPr>
      </p:pic>
      <p:sp>
        <p:nvSpPr>
          <p:cNvPr id="5" name="Freeform: Shape 4">
            <a:extLst>
              <a:ext uri="{FF2B5EF4-FFF2-40B4-BE49-F238E27FC236}">
                <a16:creationId xmlns:a16="http://schemas.microsoft.com/office/drawing/2014/main" id="{EAB6A0EF-D5C4-515C-FEDB-67379F8A2609}"/>
              </a:ext>
            </a:extLst>
          </p:cNvPr>
          <p:cNvSpPr/>
          <p:nvPr/>
        </p:nvSpPr>
        <p:spPr>
          <a:xfrm rot="5077860">
            <a:off x="2673193" y="4606211"/>
            <a:ext cx="1525303" cy="428414"/>
          </a:xfrm>
          <a:custGeom>
            <a:avLst/>
            <a:gdLst>
              <a:gd name="connsiteX0" fmla="*/ 0 w 1039711"/>
              <a:gd name="connsiteY0" fmla="*/ 587091 h 587091"/>
              <a:gd name="connsiteX1" fmla="*/ 1039712 w 1039711"/>
              <a:gd name="connsiteY1" fmla="*/ 0 h 587091"/>
            </a:gdLst>
            <a:ahLst/>
            <a:cxnLst>
              <a:cxn ang="0">
                <a:pos x="connsiteX0" y="connsiteY0"/>
              </a:cxn>
              <a:cxn ang="0">
                <a:pos x="connsiteX1" y="connsiteY1"/>
              </a:cxn>
            </a:cxnLst>
            <a:rect l="l" t="t" r="r" b="b"/>
            <a:pathLst>
              <a:path w="1039711" h="587091">
                <a:moveTo>
                  <a:pt x="0" y="587091"/>
                </a:moveTo>
                <a:lnTo>
                  <a:pt x="1039712" y="0"/>
                </a:lnTo>
              </a:path>
            </a:pathLst>
          </a:custGeom>
          <a:solidFill>
            <a:srgbClr val="E8E3E0">
              <a:alpha val="38000"/>
            </a:srgbClr>
          </a:solidFill>
          <a:ln w="31750" cap="flat">
            <a:solidFill>
              <a:srgbClr val="000000"/>
            </a:solidFill>
            <a:prstDash val="solid"/>
            <a:miter/>
            <a:tailEnd type="triangle"/>
          </a:ln>
        </p:spPr>
        <p:txBody>
          <a:bodyPr rtlCol="0" anchor="ctr"/>
          <a:lstStyle/>
          <a:p>
            <a:endParaRPr lang="en-US" dirty="0"/>
          </a:p>
        </p:txBody>
      </p:sp>
      <p:grpSp>
        <p:nvGrpSpPr>
          <p:cNvPr id="40" name="Group 39">
            <a:extLst>
              <a:ext uri="{FF2B5EF4-FFF2-40B4-BE49-F238E27FC236}">
                <a16:creationId xmlns:a16="http://schemas.microsoft.com/office/drawing/2014/main" id="{064939D9-28A2-7113-4ED5-C30383389534}"/>
              </a:ext>
            </a:extLst>
          </p:cNvPr>
          <p:cNvGrpSpPr/>
          <p:nvPr/>
        </p:nvGrpSpPr>
        <p:grpSpPr>
          <a:xfrm rot="2582904">
            <a:off x="3898070" y="5347718"/>
            <a:ext cx="861817" cy="743077"/>
            <a:chOff x="8597607" y="1930687"/>
            <a:chExt cx="1278936" cy="1007848"/>
          </a:xfrm>
        </p:grpSpPr>
        <p:sp>
          <p:nvSpPr>
            <p:cNvPr id="41" name="Freeform: Shape 40">
              <a:extLst>
                <a:ext uri="{FF2B5EF4-FFF2-40B4-BE49-F238E27FC236}">
                  <a16:creationId xmlns:a16="http://schemas.microsoft.com/office/drawing/2014/main" id="{8A5099C5-C4DF-DD9D-A7DE-871871A90936}"/>
                </a:ext>
              </a:extLst>
            </p:cNvPr>
            <p:cNvSpPr/>
            <p:nvPr/>
          </p:nvSpPr>
          <p:spPr>
            <a:xfrm>
              <a:off x="8597607" y="2501271"/>
              <a:ext cx="757216" cy="437264"/>
            </a:xfrm>
            <a:custGeom>
              <a:avLst/>
              <a:gdLst>
                <a:gd name="connsiteX0" fmla="*/ 0 w 984317"/>
                <a:gd name="connsiteY0" fmla="*/ 397789 h 488704"/>
                <a:gd name="connsiteX1" fmla="*/ 676209 w 984317"/>
                <a:gd name="connsiteY1" fmla="*/ 4442 h 488704"/>
                <a:gd name="connsiteX2" fmla="*/ 961207 w 984317"/>
                <a:gd name="connsiteY2" fmla="*/ 95033 h 488704"/>
                <a:gd name="connsiteX3" fmla="*/ 858320 w 984317"/>
                <a:gd name="connsiteY3" fmla="*/ 402401 h 488704"/>
                <a:gd name="connsiteX4" fmla="*/ 577868 w 984317"/>
                <a:gd name="connsiteY4" fmla="*/ 487501 h 488704"/>
                <a:gd name="connsiteX5" fmla="*/ 0 w 984317"/>
                <a:gd name="connsiteY5" fmla="*/ 397789 h 48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317" h="488704">
                  <a:moveTo>
                    <a:pt x="0" y="397789"/>
                  </a:moveTo>
                  <a:cubicBezTo>
                    <a:pt x="188523" y="215447"/>
                    <a:pt x="410824" y="36759"/>
                    <a:pt x="676209" y="4442"/>
                  </a:cubicBezTo>
                  <a:cubicBezTo>
                    <a:pt x="778027" y="-6143"/>
                    <a:pt x="907674" y="-5396"/>
                    <a:pt x="961207" y="95033"/>
                  </a:cubicBezTo>
                  <a:cubicBezTo>
                    <a:pt x="1024790" y="200387"/>
                    <a:pt x="946205" y="331543"/>
                    <a:pt x="858320" y="402401"/>
                  </a:cubicBezTo>
                  <a:cubicBezTo>
                    <a:pt x="779798" y="469028"/>
                    <a:pt x="676624" y="494824"/>
                    <a:pt x="577868" y="487501"/>
                  </a:cubicBezTo>
                  <a:cubicBezTo>
                    <a:pt x="379598" y="494586"/>
                    <a:pt x="186059" y="455349"/>
                    <a:pt x="0" y="397789"/>
                  </a:cubicBezTo>
                  <a:close/>
                </a:path>
              </a:pathLst>
            </a:custGeom>
            <a:solidFill>
              <a:srgbClr val="ECE28E">
                <a:alpha val="99000"/>
              </a:srgbClr>
            </a:solidFill>
            <a:ln w="61090" cap="flat">
              <a:noFill/>
              <a:prstDash val="solid"/>
              <a:miter/>
            </a:ln>
          </p:spPr>
          <p:txBody>
            <a:bodyPr rtlCol="0" anchor="ctr"/>
            <a:lstStyle/>
            <a:p>
              <a:endParaRPr lang="en-US" dirty="0"/>
            </a:p>
          </p:txBody>
        </p:sp>
        <p:grpSp>
          <p:nvGrpSpPr>
            <p:cNvPr id="44" name="Group 43">
              <a:extLst>
                <a:ext uri="{FF2B5EF4-FFF2-40B4-BE49-F238E27FC236}">
                  <a16:creationId xmlns:a16="http://schemas.microsoft.com/office/drawing/2014/main" id="{4DA61C05-F7EB-6A0F-E01A-5DF5AA550E5E}"/>
                </a:ext>
              </a:extLst>
            </p:cNvPr>
            <p:cNvGrpSpPr/>
            <p:nvPr/>
          </p:nvGrpSpPr>
          <p:grpSpPr>
            <a:xfrm>
              <a:off x="8602715" y="1930687"/>
              <a:ext cx="1273828" cy="996672"/>
              <a:chOff x="8602715" y="1930687"/>
              <a:chExt cx="1273828" cy="996672"/>
            </a:xfrm>
          </p:grpSpPr>
          <p:sp>
            <p:nvSpPr>
              <p:cNvPr id="49" name="TextBox 48">
                <a:extLst>
                  <a:ext uri="{FF2B5EF4-FFF2-40B4-BE49-F238E27FC236}">
                    <a16:creationId xmlns:a16="http://schemas.microsoft.com/office/drawing/2014/main" id="{226865CB-0E8A-B4E2-7883-C3E5BEE09B9D}"/>
                  </a:ext>
                </a:extLst>
              </p:cNvPr>
              <p:cNvSpPr txBox="1"/>
              <p:nvPr/>
            </p:nvSpPr>
            <p:spPr>
              <a:xfrm rot="19017096">
                <a:off x="9048224" y="1930687"/>
                <a:ext cx="828319" cy="438314"/>
              </a:xfrm>
              <a:prstGeom prst="rect">
                <a:avLst/>
              </a:prstGeom>
              <a:noFill/>
            </p:spPr>
            <p:txBody>
              <a:bodyPr wrap="none" rtlCol="0">
                <a:spAutoFit/>
              </a:bodyPr>
              <a:lstStyle/>
              <a:p>
                <a:pPr algn="l"/>
                <a:r>
                  <a:rPr lang="en-US" sz="1500" b="1" spc="0" baseline="0" dirty="0">
                    <a:ln/>
                    <a:solidFill>
                      <a:srgbClr val="C8AB37"/>
                    </a:solidFill>
                    <a:latin typeface="Arial"/>
                    <a:cs typeface="Arial"/>
                    <a:sym typeface="Arial"/>
                    <a:rtl val="0"/>
                  </a:rPr>
                  <a:t>TRT</a:t>
                </a:r>
              </a:p>
            </p:txBody>
          </p:sp>
          <p:grpSp>
            <p:nvGrpSpPr>
              <p:cNvPr id="214" name="Group 213">
                <a:extLst>
                  <a:ext uri="{FF2B5EF4-FFF2-40B4-BE49-F238E27FC236}">
                    <a16:creationId xmlns:a16="http://schemas.microsoft.com/office/drawing/2014/main" id="{4CF76066-B663-276B-FF24-8C9DA6DA366C}"/>
                  </a:ext>
                </a:extLst>
              </p:cNvPr>
              <p:cNvGrpSpPr/>
              <p:nvPr/>
            </p:nvGrpSpPr>
            <p:grpSpPr>
              <a:xfrm>
                <a:off x="8602715" y="2490097"/>
                <a:ext cx="757210" cy="437262"/>
                <a:chOff x="8602715" y="2490097"/>
                <a:chExt cx="757210" cy="437262"/>
              </a:xfrm>
            </p:grpSpPr>
            <p:sp>
              <p:nvSpPr>
                <p:cNvPr id="232" name="Freeform: Shape 231">
                  <a:extLst>
                    <a:ext uri="{FF2B5EF4-FFF2-40B4-BE49-F238E27FC236}">
                      <a16:creationId xmlns:a16="http://schemas.microsoft.com/office/drawing/2014/main" id="{F2AD1DD0-7335-8CC3-FA3F-0C07C0A25BBC}"/>
                    </a:ext>
                  </a:extLst>
                </p:cNvPr>
                <p:cNvSpPr/>
                <p:nvPr/>
              </p:nvSpPr>
              <p:spPr>
                <a:xfrm>
                  <a:off x="8616933" y="2584930"/>
                  <a:ext cx="710437" cy="251545"/>
                </a:xfrm>
                <a:custGeom>
                  <a:avLst/>
                  <a:gdLst>
                    <a:gd name="connsiteX0" fmla="*/ 0 w 848102"/>
                    <a:gd name="connsiteY0" fmla="*/ 215464 h 215463"/>
                    <a:gd name="connsiteX1" fmla="*/ 848103 w 848102"/>
                    <a:gd name="connsiteY1" fmla="*/ 0 h 215463"/>
                  </a:gdLst>
                  <a:ahLst/>
                  <a:cxnLst>
                    <a:cxn ang="0">
                      <a:pos x="connsiteX0" y="connsiteY0"/>
                    </a:cxn>
                    <a:cxn ang="0">
                      <a:pos x="connsiteX1" y="connsiteY1"/>
                    </a:cxn>
                  </a:cxnLst>
                  <a:rect l="l" t="t" r="r" b="b"/>
                  <a:pathLst>
                    <a:path w="848102" h="215463">
                      <a:moveTo>
                        <a:pt x="0" y="215464"/>
                      </a:moveTo>
                      <a:lnTo>
                        <a:pt x="848103" y="0"/>
                      </a:lnTo>
                    </a:path>
                  </a:pathLst>
                </a:custGeom>
                <a:solidFill>
                  <a:srgbClr val="CDD8C0"/>
                </a:solidFill>
                <a:ln w="55807" cap="flat">
                  <a:solidFill>
                    <a:srgbClr val="C8AB37"/>
                  </a:solidFill>
                  <a:prstDash val="solid"/>
                  <a:miter/>
                  <a:tailEnd type="stealth"/>
                </a:ln>
              </p:spPr>
              <p:txBody>
                <a:bodyPr rtlCol="0" anchor="ctr"/>
                <a:lstStyle/>
                <a:p>
                  <a:endParaRPr lang="en-US"/>
                </a:p>
              </p:txBody>
            </p:sp>
            <p:sp>
              <p:nvSpPr>
                <p:cNvPr id="234" name="Freeform: Shape 233">
                  <a:extLst>
                    <a:ext uri="{FF2B5EF4-FFF2-40B4-BE49-F238E27FC236}">
                      <a16:creationId xmlns:a16="http://schemas.microsoft.com/office/drawing/2014/main" id="{286BEC37-16B2-5C3E-E19C-B560297A02E5}"/>
                    </a:ext>
                  </a:extLst>
                </p:cNvPr>
                <p:cNvSpPr/>
                <p:nvPr/>
              </p:nvSpPr>
              <p:spPr>
                <a:xfrm>
                  <a:off x="8602715" y="2490097"/>
                  <a:ext cx="757210" cy="437262"/>
                </a:xfrm>
                <a:custGeom>
                  <a:avLst/>
                  <a:gdLst>
                    <a:gd name="connsiteX0" fmla="*/ 0 w 984309"/>
                    <a:gd name="connsiteY0" fmla="*/ 397794 h 488702"/>
                    <a:gd name="connsiteX1" fmla="*/ 676201 w 984309"/>
                    <a:gd name="connsiteY1" fmla="*/ 4442 h 488702"/>
                    <a:gd name="connsiteX2" fmla="*/ 961199 w 984309"/>
                    <a:gd name="connsiteY2" fmla="*/ 95033 h 488702"/>
                    <a:gd name="connsiteX3" fmla="*/ 858319 w 984309"/>
                    <a:gd name="connsiteY3" fmla="*/ 402398 h 488702"/>
                    <a:gd name="connsiteX4" fmla="*/ 577860 w 984309"/>
                    <a:gd name="connsiteY4" fmla="*/ 487498 h 488702"/>
                    <a:gd name="connsiteX5" fmla="*/ 0 w 984309"/>
                    <a:gd name="connsiteY5" fmla="*/ 397794 h 4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309" h="488702">
                      <a:moveTo>
                        <a:pt x="0" y="397794"/>
                      </a:moveTo>
                      <a:cubicBezTo>
                        <a:pt x="188515" y="215447"/>
                        <a:pt x="410823" y="36759"/>
                        <a:pt x="676201" y="4442"/>
                      </a:cubicBezTo>
                      <a:cubicBezTo>
                        <a:pt x="778027" y="-6143"/>
                        <a:pt x="907665" y="-5396"/>
                        <a:pt x="961199" y="95033"/>
                      </a:cubicBezTo>
                      <a:cubicBezTo>
                        <a:pt x="1024781" y="200387"/>
                        <a:pt x="946196" y="331548"/>
                        <a:pt x="858319" y="402398"/>
                      </a:cubicBezTo>
                      <a:cubicBezTo>
                        <a:pt x="779790" y="469032"/>
                        <a:pt x="676616" y="494821"/>
                        <a:pt x="577860" y="487498"/>
                      </a:cubicBezTo>
                      <a:cubicBezTo>
                        <a:pt x="379590" y="494583"/>
                        <a:pt x="186050" y="455346"/>
                        <a:pt x="0" y="397794"/>
                      </a:cubicBezTo>
                      <a:close/>
                    </a:path>
                  </a:pathLst>
                </a:custGeom>
                <a:noFill/>
                <a:ln w="61090" cap="flat">
                  <a:solidFill>
                    <a:srgbClr val="DCC829"/>
                  </a:solidFill>
                  <a:prstDash val="solid"/>
                  <a:miter/>
                </a:ln>
              </p:spPr>
              <p:txBody>
                <a:bodyPr rtlCol="0" anchor="ctr"/>
                <a:lstStyle/>
                <a:p>
                  <a:endParaRPr lang="en-US"/>
                </a:p>
              </p:txBody>
            </p:sp>
          </p:grpSp>
        </p:grpSp>
      </p:grpSp>
      <p:sp>
        <p:nvSpPr>
          <p:cNvPr id="237" name="Freeform: Shape 236">
            <a:extLst>
              <a:ext uri="{FF2B5EF4-FFF2-40B4-BE49-F238E27FC236}">
                <a16:creationId xmlns:a16="http://schemas.microsoft.com/office/drawing/2014/main" id="{6CB0A559-26C0-9A83-43EE-5B7C07BC3276}"/>
              </a:ext>
            </a:extLst>
          </p:cNvPr>
          <p:cNvSpPr/>
          <p:nvPr/>
        </p:nvSpPr>
        <p:spPr>
          <a:xfrm rot="19800012">
            <a:off x="2741937" y="5635594"/>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Tree>
    <p:extLst>
      <p:ext uri="{BB962C8B-B14F-4D97-AF65-F5344CB8AC3E}">
        <p14:creationId xmlns:p14="http://schemas.microsoft.com/office/powerpoint/2010/main" val="6861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976F1E-5553-319B-19F9-E96992904FEF}"/>
              </a:ext>
            </a:extLst>
          </p:cNvPr>
          <p:cNvSpPr>
            <a:spLocks noGrp="1"/>
          </p:cNvSpPr>
          <p:nvPr>
            <p:ph type="sldNum" sz="quarter" idx="12"/>
          </p:nvPr>
        </p:nvSpPr>
        <p:spPr/>
        <p:txBody>
          <a:bodyPr/>
          <a:lstStyle/>
          <a:p>
            <a:fld id="{4CF25C10-F8B2-4F64-9F86-73237AEF6D52}" type="slidenum">
              <a:rPr lang="it-IT" smtClean="0"/>
              <a:t>2</a:t>
            </a:fld>
            <a:endParaRPr lang="it-IT"/>
          </a:p>
        </p:txBody>
      </p:sp>
      <p:pic>
        <p:nvPicPr>
          <p:cNvPr id="4" name="Picture 3" descr="A blue bird on a branch&#10;&#10;Description automatically generated">
            <a:extLst>
              <a:ext uri="{FF2B5EF4-FFF2-40B4-BE49-F238E27FC236}">
                <a16:creationId xmlns:a16="http://schemas.microsoft.com/office/drawing/2014/main" id="{82A962A8-F5A7-25B4-E3AD-5FE6B7BBB3D2}"/>
              </a:ext>
            </a:extLst>
          </p:cNvPr>
          <p:cNvPicPr>
            <a:picLocks noChangeAspect="1"/>
          </p:cNvPicPr>
          <p:nvPr/>
        </p:nvPicPr>
        <p:blipFill>
          <a:blip r:embed="rId3">
            <a:extLst>
              <a:ext uri="{28A0092B-C50C-407E-A947-70E740481C1C}">
                <a14:useLocalDpi xmlns:a14="http://schemas.microsoft.com/office/drawing/2010/main" val="0"/>
              </a:ext>
            </a:extLst>
          </a:blip>
          <a:srcRect t="5471" r="606" b="19659"/>
          <a:stretch/>
        </p:blipFill>
        <p:spPr>
          <a:xfrm>
            <a:off x="0" y="3213462"/>
            <a:ext cx="6089904" cy="3666744"/>
          </a:xfrm>
          <a:prstGeom prst="rect">
            <a:avLst/>
          </a:prstGeom>
        </p:spPr>
      </p:pic>
      <p:pic>
        <p:nvPicPr>
          <p:cNvPr id="9" name="Picture 8" descr="A close up of a bird&#10;&#10;Description automatically generated">
            <a:extLst>
              <a:ext uri="{FF2B5EF4-FFF2-40B4-BE49-F238E27FC236}">
                <a16:creationId xmlns:a16="http://schemas.microsoft.com/office/drawing/2014/main" id="{DE401763-9E0B-E749-3457-E9ACF344C973}"/>
              </a:ext>
            </a:extLst>
          </p:cNvPr>
          <p:cNvPicPr>
            <a:picLocks noChangeAspect="1"/>
          </p:cNvPicPr>
          <p:nvPr/>
        </p:nvPicPr>
        <p:blipFill>
          <a:blip r:embed="rId4">
            <a:extLst>
              <a:ext uri="{28A0092B-C50C-407E-A947-70E740481C1C}">
                <a14:useLocalDpi xmlns:a14="http://schemas.microsoft.com/office/drawing/2010/main" val="0"/>
              </a:ext>
            </a:extLst>
          </a:blip>
          <a:srcRect t="10232"/>
          <a:stretch/>
        </p:blipFill>
        <p:spPr>
          <a:xfrm>
            <a:off x="6089904" y="3213462"/>
            <a:ext cx="6139277" cy="3666744"/>
          </a:xfrm>
          <a:prstGeom prst="rect">
            <a:avLst/>
          </a:prstGeom>
        </p:spPr>
      </p:pic>
      <p:pic>
        <p:nvPicPr>
          <p:cNvPr id="11" name="Picture 10" descr="A green bird on a branch&#10;&#10;Description automatically generated">
            <a:extLst>
              <a:ext uri="{FF2B5EF4-FFF2-40B4-BE49-F238E27FC236}">
                <a16:creationId xmlns:a16="http://schemas.microsoft.com/office/drawing/2014/main" id="{8E865C26-4E79-12A7-71EF-D5E8AC4670E8}"/>
              </a:ext>
            </a:extLst>
          </p:cNvPr>
          <p:cNvPicPr>
            <a:picLocks noChangeAspect="1"/>
          </p:cNvPicPr>
          <p:nvPr/>
        </p:nvPicPr>
        <p:blipFill>
          <a:blip r:embed="rId5">
            <a:extLst>
              <a:ext uri="{28A0092B-C50C-407E-A947-70E740481C1C}">
                <a14:useLocalDpi xmlns:a14="http://schemas.microsoft.com/office/drawing/2010/main" val="0"/>
              </a:ext>
            </a:extLst>
          </a:blip>
          <a:srcRect t="9661" b="11168"/>
          <a:stretch/>
        </p:blipFill>
        <p:spPr>
          <a:xfrm>
            <a:off x="-115597" y="-42996"/>
            <a:ext cx="6215162" cy="3258791"/>
          </a:xfrm>
          <a:prstGeom prst="rect">
            <a:avLst/>
          </a:prstGeom>
        </p:spPr>
      </p:pic>
      <p:pic>
        <p:nvPicPr>
          <p:cNvPr id="15" name="Picture 14" descr="A peacock standing on a roof&#10;&#10;Description automatically generated">
            <a:extLst>
              <a:ext uri="{FF2B5EF4-FFF2-40B4-BE49-F238E27FC236}">
                <a16:creationId xmlns:a16="http://schemas.microsoft.com/office/drawing/2014/main" id="{A9C537EB-C4C4-F63C-A07D-58C11D6EB386}"/>
              </a:ext>
            </a:extLst>
          </p:cNvPr>
          <p:cNvPicPr>
            <a:picLocks noChangeAspect="1"/>
          </p:cNvPicPr>
          <p:nvPr/>
        </p:nvPicPr>
        <p:blipFill>
          <a:blip r:embed="rId6">
            <a:extLst>
              <a:ext uri="{28A0092B-C50C-407E-A947-70E740481C1C}">
                <a14:useLocalDpi xmlns:a14="http://schemas.microsoft.com/office/drawing/2010/main" val="0"/>
              </a:ext>
            </a:extLst>
          </a:blip>
          <a:srcRect l="305" t="21107" r="-305" b="60"/>
          <a:stretch/>
        </p:blipFill>
        <p:spPr>
          <a:xfrm>
            <a:off x="6089904" y="-45329"/>
            <a:ext cx="6217657" cy="3258791"/>
          </a:xfrm>
          <a:prstGeom prst="rect">
            <a:avLst/>
          </a:prstGeom>
        </p:spPr>
      </p:pic>
    </p:spTree>
    <p:extLst>
      <p:ext uri="{BB962C8B-B14F-4D97-AF65-F5344CB8AC3E}">
        <p14:creationId xmlns:p14="http://schemas.microsoft.com/office/powerpoint/2010/main" val="192092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20</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6335"/>
            <a:ext cx="12192000" cy="1016000"/>
          </a:xfrm>
        </p:spPr>
        <p:txBody>
          <a:bodyPr/>
          <a:lstStyle/>
          <a:p>
            <a:r>
              <a:rPr lang="it-IT" dirty="0"/>
              <a:t>    Coloration Mechanisms</a:t>
            </a:r>
          </a:p>
        </p:txBody>
      </p:sp>
      <p:sp>
        <p:nvSpPr>
          <p:cNvPr id="8" name="TextBox 7">
            <a:extLst>
              <a:ext uri="{FF2B5EF4-FFF2-40B4-BE49-F238E27FC236}">
                <a16:creationId xmlns:a16="http://schemas.microsoft.com/office/drawing/2014/main" id="{E650BD1E-ED28-BE95-37A6-25BE9409D5DC}"/>
              </a:ext>
            </a:extLst>
          </p:cNvPr>
          <p:cNvSpPr txBox="1"/>
          <p:nvPr/>
        </p:nvSpPr>
        <p:spPr>
          <a:xfrm>
            <a:off x="987552" y="2807208"/>
            <a:ext cx="4141693" cy="477054"/>
          </a:xfrm>
          <a:prstGeom prst="rect">
            <a:avLst/>
          </a:prstGeom>
          <a:noFill/>
        </p:spPr>
        <p:txBody>
          <a:bodyPr wrap="square" rtlCol="0">
            <a:spAutoFit/>
          </a:bodyPr>
          <a:lstStyle/>
          <a:p>
            <a:r>
              <a:rPr lang="en-US" sz="2500" b="1" dirty="0"/>
              <a:t>Diffuse Structural Coloration</a:t>
            </a:r>
          </a:p>
        </p:txBody>
      </p:sp>
      <p:sp>
        <p:nvSpPr>
          <p:cNvPr id="30" name="TextBox 29">
            <a:extLst>
              <a:ext uri="{FF2B5EF4-FFF2-40B4-BE49-F238E27FC236}">
                <a16:creationId xmlns:a16="http://schemas.microsoft.com/office/drawing/2014/main" id="{634F99D3-9BCE-2CAB-55B3-38B914E6D6A4}"/>
              </a:ext>
            </a:extLst>
          </p:cNvPr>
          <p:cNvSpPr txBox="1"/>
          <p:nvPr/>
        </p:nvSpPr>
        <p:spPr>
          <a:xfrm>
            <a:off x="5879592" y="6172200"/>
            <a:ext cx="4832310" cy="430887"/>
          </a:xfrm>
          <a:prstGeom prst="rect">
            <a:avLst/>
          </a:prstGeom>
          <a:noFill/>
        </p:spPr>
        <p:txBody>
          <a:bodyPr wrap="square" rtlCol="0">
            <a:spAutoFit/>
          </a:bodyPr>
          <a:lstStyle/>
          <a:p>
            <a:pPr algn="ctr"/>
            <a:r>
              <a:rPr lang="it-IT" sz="2200" dirty="0"/>
              <a:t>Amazon Parrot </a:t>
            </a:r>
          </a:p>
        </p:txBody>
      </p:sp>
      <p:sp>
        <p:nvSpPr>
          <p:cNvPr id="2" name="Freeform: Shape 1">
            <a:extLst>
              <a:ext uri="{FF2B5EF4-FFF2-40B4-BE49-F238E27FC236}">
                <a16:creationId xmlns:a16="http://schemas.microsoft.com/office/drawing/2014/main" id="{B9D6C453-8CF6-8803-D048-DA00C5D1A6FA}"/>
              </a:ext>
            </a:extLst>
          </p:cNvPr>
          <p:cNvSpPr/>
          <p:nvPr/>
        </p:nvSpPr>
        <p:spPr>
          <a:xfrm>
            <a:off x="1833320" y="3573739"/>
            <a:ext cx="2085431" cy="2073776"/>
          </a:xfrm>
          <a:custGeom>
            <a:avLst/>
            <a:gdLst>
              <a:gd name="connsiteX0" fmla="*/ 520746 w 2085431"/>
              <a:gd name="connsiteY0" fmla="*/ 138658 h 2073776"/>
              <a:gd name="connsiteX1" fmla="*/ 454779 w 2085431"/>
              <a:gd name="connsiteY1" fmla="*/ 179900 h 2073776"/>
              <a:gd name="connsiteX2" fmla="*/ 392073 w 2085431"/>
              <a:gd name="connsiteY2" fmla="*/ 225858 h 2073776"/>
              <a:gd name="connsiteX3" fmla="*/ 333028 w 2085431"/>
              <a:gd name="connsiteY3" fmla="*/ 276428 h 2073776"/>
              <a:gd name="connsiteX4" fmla="*/ 277884 w 2085431"/>
              <a:gd name="connsiteY4" fmla="*/ 331222 h 2073776"/>
              <a:gd name="connsiteX5" fmla="*/ 227070 w 2085431"/>
              <a:gd name="connsiteY5" fmla="*/ 389979 h 2073776"/>
              <a:gd name="connsiteX6" fmla="*/ 180835 w 2085431"/>
              <a:gd name="connsiteY6" fmla="*/ 452317 h 2073776"/>
              <a:gd name="connsiteX7" fmla="*/ 139369 w 2085431"/>
              <a:gd name="connsiteY7" fmla="*/ 517913 h 2073776"/>
              <a:gd name="connsiteX8" fmla="*/ 102975 w 2085431"/>
              <a:gd name="connsiteY8" fmla="*/ 586473 h 2073776"/>
              <a:gd name="connsiteX9" fmla="*/ 71814 w 2085431"/>
              <a:gd name="connsiteY9" fmla="*/ 657506 h 2073776"/>
              <a:gd name="connsiteX10" fmla="*/ 46108 w 2085431"/>
              <a:gd name="connsiteY10" fmla="*/ 730702 h 2073776"/>
              <a:gd name="connsiteX11" fmla="*/ 25969 w 2085431"/>
              <a:gd name="connsiteY11" fmla="*/ 805587 h 2073776"/>
              <a:gd name="connsiteX12" fmla="*/ 11565 w 2085431"/>
              <a:gd name="connsiteY12" fmla="*/ 881755 h 2073776"/>
              <a:gd name="connsiteX13" fmla="*/ 2856 w 2085431"/>
              <a:gd name="connsiteY13" fmla="*/ 958826 h 2073776"/>
              <a:gd name="connsiteX14" fmla="*/ 0 w 2085431"/>
              <a:gd name="connsiteY14" fmla="*/ 1036262 h 2073776"/>
              <a:gd name="connsiteX15" fmla="*/ 2943 w 2085431"/>
              <a:gd name="connsiteY15" fmla="*/ 1113754 h 2073776"/>
              <a:gd name="connsiteX16" fmla="*/ 11741 w 2085431"/>
              <a:gd name="connsiteY16" fmla="*/ 1190834 h 2073776"/>
              <a:gd name="connsiteX17" fmla="*/ 26257 w 2085431"/>
              <a:gd name="connsiteY17" fmla="*/ 1267033 h 2073776"/>
              <a:gd name="connsiteX18" fmla="*/ 46499 w 2085431"/>
              <a:gd name="connsiteY18" fmla="*/ 1341918 h 2073776"/>
              <a:gd name="connsiteX19" fmla="*/ 72309 w 2085431"/>
              <a:gd name="connsiteY19" fmla="*/ 1415098 h 2073776"/>
              <a:gd name="connsiteX20" fmla="*/ 103534 w 2085431"/>
              <a:gd name="connsiteY20" fmla="*/ 1486218 h 2073776"/>
              <a:gd name="connsiteX21" fmla="*/ 140023 w 2085431"/>
              <a:gd name="connsiteY21" fmla="*/ 1554786 h 2073776"/>
              <a:gd name="connsiteX22" fmla="*/ 181537 w 2085431"/>
              <a:gd name="connsiteY22" fmla="*/ 1620461 h 2073776"/>
              <a:gd name="connsiteX23" fmla="*/ 227908 w 2085431"/>
              <a:gd name="connsiteY23" fmla="*/ 1682895 h 2073776"/>
              <a:gd name="connsiteX24" fmla="*/ 278785 w 2085431"/>
              <a:gd name="connsiteY24" fmla="*/ 1741691 h 2073776"/>
              <a:gd name="connsiteX25" fmla="*/ 333929 w 2085431"/>
              <a:gd name="connsiteY25" fmla="*/ 1796549 h 2073776"/>
              <a:gd name="connsiteX26" fmla="*/ 393086 w 2085431"/>
              <a:gd name="connsiteY26" fmla="*/ 1847151 h 2073776"/>
              <a:gd name="connsiteX27" fmla="*/ 455863 w 2085431"/>
              <a:gd name="connsiteY27" fmla="*/ 1893251 h 2073776"/>
              <a:gd name="connsiteX28" fmla="*/ 521934 w 2085431"/>
              <a:gd name="connsiteY28" fmla="*/ 1934533 h 2073776"/>
              <a:gd name="connsiteX29" fmla="*/ 590885 w 2085431"/>
              <a:gd name="connsiteY29" fmla="*/ 1970838 h 2073776"/>
              <a:gd name="connsiteX30" fmla="*/ 662380 w 2085431"/>
              <a:gd name="connsiteY30" fmla="*/ 2001833 h 2073776"/>
              <a:gd name="connsiteX31" fmla="*/ 735972 w 2085431"/>
              <a:gd name="connsiteY31" fmla="*/ 2027518 h 2073776"/>
              <a:gd name="connsiteX32" fmla="*/ 811303 w 2085431"/>
              <a:gd name="connsiteY32" fmla="*/ 2047640 h 2073776"/>
              <a:gd name="connsiteX33" fmla="*/ 887950 w 2085431"/>
              <a:gd name="connsiteY33" fmla="*/ 2062111 h 2073776"/>
              <a:gd name="connsiteX34" fmla="*/ 965442 w 2085431"/>
              <a:gd name="connsiteY34" fmla="*/ 2070813 h 2073776"/>
              <a:gd name="connsiteX35" fmla="*/ 1043397 w 2085431"/>
              <a:gd name="connsiteY35" fmla="*/ 2073777 h 2073776"/>
              <a:gd name="connsiteX36" fmla="*/ 1121297 w 2085431"/>
              <a:gd name="connsiteY36" fmla="*/ 2070892 h 2073776"/>
              <a:gd name="connsiteX37" fmla="*/ 1198782 w 2085431"/>
              <a:gd name="connsiteY37" fmla="*/ 2062325 h 2073776"/>
              <a:gd name="connsiteX38" fmla="*/ 1275365 w 2085431"/>
              <a:gd name="connsiteY38" fmla="*/ 2047933 h 2073776"/>
              <a:gd name="connsiteX39" fmla="*/ 1350695 w 2085431"/>
              <a:gd name="connsiteY39" fmla="*/ 2027875 h 2073776"/>
              <a:gd name="connsiteX40" fmla="*/ 1424296 w 2085431"/>
              <a:gd name="connsiteY40" fmla="*/ 2002348 h 2073776"/>
              <a:gd name="connsiteX41" fmla="*/ 1495703 w 2085431"/>
              <a:gd name="connsiteY41" fmla="*/ 1971369 h 2073776"/>
              <a:gd name="connsiteX42" fmla="*/ 1564630 w 2085431"/>
              <a:gd name="connsiteY42" fmla="*/ 1935222 h 2073776"/>
              <a:gd name="connsiteX43" fmla="*/ 1630653 w 2085431"/>
              <a:gd name="connsiteY43" fmla="*/ 1893948 h 2073776"/>
              <a:gd name="connsiteX44" fmla="*/ 1693358 w 2085431"/>
              <a:gd name="connsiteY44" fmla="*/ 1847991 h 2073776"/>
              <a:gd name="connsiteX45" fmla="*/ 1752395 w 2085431"/>
              <a:gd name="connsiteY45" fmla="*/ 1797429 h 2073776"/>
              <a:gd name="connsiteX46" fmla="*/ 1807547 w 2085431"/>
              <a:gd name="connsiteY46" fmla="*/ 1742634 h 2073776"/>
              <a:gd name="connsiteX47" fmla="*/ 1858385 w 2085431"/>
              <a:gd name="connsiteY47" fmla="*/ 1683925 h 2073776"/>
              <a:gd name="connsiteX48" fmla="*/ 1904596 w 2085431"/>
              <a:gd name="connsiteY48" fmla="*/ 1621539 h 2073776"/>
              <a:gd name="connsiteX49" fmla="*/ 1946054 w 2085431"/>
              <a:gd name="connsiteY49" fmla="*/ 1555943 h 2073776"/>
              <a:gd name="connsiteX50" fmla="*/ 1982456 w 2085431"/>
              <a:gd name="connsiteY50" fmla="*/ 1487375 h 2073776"/>
              <a:gd name="connsiteX51" fmla="*/ 2013609 w 2085431"/>
              <a:gd name="connsiteY51" fmla="*/ 1416342 h 2073776"/>
              <a:gd name="connsiteX52" fmla="*/ 2039323 w 2085431"/>
              <a:gd name="connsiteY52" fmla="*/ 1343154 h 2073776"/>
              <a:gd name="connsiteX53" fmla="*/ 2059406 w 2085431"/>
              <a:gd name="connsiteY53" fmla="*/ 1268293 h 2073776"/>
              <a:gd name="connsiteX54" fmla="*/ 2073866 w 2085431"/>
              <a:gd name="connsiteY54" fmla="*/ 1192094 h 2073776"/>
              <a:gd name="connsiteX55" fmla="*/ 2082600 w 2085431"/>
              <a:gd name="connsiteY55" fmla="*/ 1115077 h 2073776"/>
              <a:gd name="connsiteX56" fmla="*/ 2085431 w 2085431"/>
              <a:gd name="connsiteY56" fmla="*/ 1037594 h 2073776"/>
              <a:gd name="connsiteX57" fmla="*/ 2082488 w 2085431"/>
              <a:gd name="connsiteY57" fmla="*/ 960094 h 2073776"/>
              <a:gd name="connsiteX58" fmla="*/ 2073683 w 2085431"/>
              <a:gd name="connsiteY58" fmla="*/ 883023 h 2073776"/>
              <a:gd name="connsiteX59" fmla="*/ 2059119 w 2085431"/>
              <a:gd name="connsiteY59" fmla="*/ 806847 h 2073776"/>
              <a:gd name="connsiteX60" fmla="*/ 2038924 w 2085431"/>
              <a:gd name="connsiteY60" fmla="*/ 731939 h 2073776"/>
              <a:gd name="connsiteX61" fmla="*/ 2013123 w 2085431"/>
              <a:gd name="connsiteY61" fmla="*/ 658750 h 2073776"/>
              <a:gd name="connsiteX62" fmla="*/ 1981889 w 2085431"/>
              <a:gd name="connsiteY62" fmla="*/ 587631 h 2073776"/>
              <a:gd name="connsiteX63" fmla="*/ 1945401 w 2085431"/>
              <a:gd name="connsiteY63" fmla="*/ 519070 h 2073776"/>
              <a:gd name="connsiteX64" fmla="*/ 1931762 w 2085431"/>
              <a:gd name="connsiteY64" fmla="*/ 496048 h 2073776"/>
              <a:gd name="connsiteX65" fmla="*/ 1917485 w 2085431"/>
              <a:gd name="connsiteY65" fmla="*/ 473446 h 2073776"/>
              <a:gd name="connsiteX66" fmla="*/ 1902547 w 2085431"/>
              <a:gd name="connsiteY66" fmla="*/ 451232 h 2073776"/>
              <a:gd name="connsiteX67" fmla="*/ 1887097 w 2085431"/>
              <a:gd name="connsiteY67" fmla="*/ 429374 h 2073776"/>
              <a:gd name="connsiteX68" fmla="*/ 1871034 w 2085431"/>
              <a:gd name="connsiteY68" fmla="*/ 407929 h 2073776"/>
              <a:gd name="connsiteX69" fmla="*/ 1854437 w 2085431"/>
              <a:gd name="connsiteY69" fmla="*/ 386927 h 2073776"/>
              <a:gd name="connsiteX70" fmla="*/ 1837361 w 2085431"/>
              <a:gd name="connsiteY70" fmla="*/ 366322 h 2073776"/>
              <a:gd name="connsiteX71" fmla="*/ 1819702 w 2085431"/>
              <a:gd name="connsiteY71" fmla="*/ 346192 h 2073776"/>
              <a:gd name="connsiteX72" fmla="*/ 1801541 w 2085431"/>
              <a:gd name="connsiteY72" fmla="*/ 326538 h 2073776"/>
              <a:gd name="connsiteX73" fmla="*/ 1782886 w 2085431"/>
              <a:gd name="connsiteY73" fmla="*/ 307304 h 2073776"/>
              <a:gd name="connsiteX74" fmla="*/ 1763680 w 2085431"/>
              <a:gd name="connsiteY74" fmla="*/ 288577 h 2073776"/>
              <a:gd name="connsiteX75" fmla="*/ 1744052 w 2085431"/>
              <a:gd name="connsiteY75" fmla="*/ 270357 h 2073776"/>
              <a:gd name="connsiteX76" fmla="*/ 1723961 w 2085431"/>
              <a:gd name="connsiteY76" fmla="*/ 252597 h 2073776"/>
              <a:gd name="connsiteX77" fmla="*/ 1703424 w 2085431"/>
              <a:gd name="connsiteY77" fmla="*/ 235415 h 2073776"/>
              <a:gd name="connsiteX78" fmla="*/ 1682416 w 2085431"/>
              <a:gd name="connsiteY78" fmla="*/ 218765 h 2073776"/>
              <a:gd name="connsiteX79" fmla="*/ 1661024 w 2085431"/>
              <a:gd name="connsiteY79" fmla="*/ 202597 h 2073776"/>
              <a:gd name="connsiteX80" fmla="*/ 1639187 w 2085431"/>
              <a:gd name="connsiteY80" fmla="*/ 187017 h 2073776"/>
              <a:gd name="connsiteX81" fmla="*/ 1616974 w 2085431"/>
              <a:gd name="connsiteY81" fmla="*/ 172030 h 2073776"/>
              <a:gd name="connsiteX82" fmla="*/ 1594371 w 2085431"/>
              <a:gd name="connsiteY82" fmla="*/ 157607 h 2073776"/>
              <a:gd name="connsiteX83" fmla="*/ 1571361 w 2085431"/>
              <a:gd name="connsiteY83" fmla="*/ 143738 h 2073776"/>
              <a:gd name="connsiteX84" fmla="*/ 1548064 w 2085431"/>
              <a:gd name="connsiteY84" fmla="*/ 130487 h 2073776"/>
              <a:gd name="connsiteX85" fmla="*/ 1524416 w 2085431"/>
              <a:gd name="connsiteY85" fmla="*/ 117767 h 2073776"/>
              <a:gd name="connsiteX86" fmla="*/ 1500456 w 2085431"/>
              <a:gd name="connsiteY86" fmla="*/ 105753 h 2073776"/>
              <a:gd name="connsiteX87" fmla="*/ 1476178 w 2085431"/>
              <a:gd name="connsiteY87" fmla="*/ 94309 h 2073776"/>
              <a:gd name="connsiteX88" fmla="*/ 1451597 w 2085431"/>
              <a:gd name="connsiteY88" fmla="*/ 83491 h 2073776"/>
              <a:gd name="connsiteX89" fmla="*/ 1426761 w 2085431"/>
              <a:gd name="connsiteY89" fmla="*/ 73339 h 2073776"/>
              <a:gd name="connsiteX90" fmla="*/ 1401677 w 2085431"/>
              <a:gd name="connsiteY90" fmla="*/ 63797 h 2073776"/>
              <a:gd name="connsiteX91" fmla="*/ 1376338 w 2085431"/>
              <a:gd name="connsiteY91" fmla="*/ 54913 h 2073776"/>
              <a:gd name="connsiteX92" fmla="*/ 1350792 w 2085431"/>
              <a:gd name="connsiteY92" fmla="*/ 46608 h 2073776"/>
              <a:gd name="connsiteX93" fmla="*/ 1325046 w 2085431"/>
              <a:gd name="connsiteY93" fmla="*/ 39071 h 2073776"/>
              <a:gd name="connsiteX94" fmla="*/ 1299101 w 2085431"/>
              <a:gd name="connsiteY94" fmla="*/ 32105 h 2073776"/>
              <a:gd name="connsiteX95" fmla="*/ 1273004 w 2085431"/>
              <a:gd name="connsiteY95" fmla="*/ 25884 h 2073776"/>
              <a:gd name="connsiteX96" fmla="*/ 1246732 w 2085431"/>
              <a:gd name="connsiteY96" fmla="*/ 20273 h 2073776"/>
              <a:gd name="connsiteX97" fmla="*/ 1220332 w 2085431"/>
              <a:gd name="connsiteY97" fmla="*/ 15327 h 2073776"/>
              <a:gd name="connsiteX98" fmla="*/ 1193820 w 2085431"/>
              <a:gd name="connsiteY98" fmla="*/ 11103 h 2073776"/>
              <a:gd name="connsiteX99" fmla="*/ 1167197 w 2085431"/>
              <a:gd name="connsiteY99" fmla="*/ 7585 h 2073776"/>
              <a:gd name="connsiteX100" fmla="*/ 1140535 w 2085431"/>
              <a:gd name="connsiteY100" fmla="*/ 4684 h 2073776"/>
              <a:gd name="connsiteX101" fmla="*/ 1113760 w 2085431"/>
              <a:gd name="connsiteY101" fmla="*/ 2497 h 2073776"/>
              <a:gd name="connsiteX102" fmla="*/ 1086937 w 2085431"/>
              <a:gd name="connsiteY102" fmla="*/ 991 h 2073776"/>
              <a:gd name="connsiteX103" fmla="*/ 1060091 w 2085431"/>
              <a:gd name="connsiteY103" fmla="*/ 151 h 2073776"/>
              <a:gd name="connsiteX104" fmla="*/ 1033220 w 2085431"/>
              <a:gd name="connsiteY104" fmla="*/ 40 h 2073776"/>
              <a:gd name="connsiteX105" fmla="*/ 1006414 w 2085431"/>
              <a:gd name="connsiteY105" fmla="*/ 611 h 2073776"/>
              <a:gd name="connsiteX106" fmla="*/ 979600 w 2085431"/>
              <a:gd name="connsiteY106" fmla="*/ 1839 h 2073776"/>
              <a:gd name="connsiteX107" fmla="*/ 952801 w 2085431"/>
              <a:gd name="connsiteY107" fmla="*/ 3773 h 2073776"/>
              <a:gd name="connsiteX108" fmla="*/ 926066 w 2085431"/>
              <a:gd name="connsiteY108" fmla="*/ 6388 h 2073776"/>
              <a:gd name="connsiteX109" fmla="*/ 899451 w 2085431"/>
              <a:gd name="connsiteY109" fmla="*/ 9653 h 2073776"/>
              <a:gd name="connsiteX110" fmla="*/ 872932 w 2085431"/>
              <a:gd name="connsiteY110" fmla="*/ 13647 h 2073776"/>
              <a:gd name="connsiteX111" fmla="*/ 846476 w 2085431"/>
              <a:gd name="connsiteY111" fmla="*/ 18323 h 2073776"/>
              <a:gd name="connsiteX112" fmla="*/ 820140 w 2085431"/>
              <a:gd name="connsiteY112" fmla="*/ 23649 h 2073776"/>
              <a:gd name="connsiteX113" fmla="*/ 793996 w 2085431"/>
              <a:gd name="connsiteY113" fmla="*/ 29648 h 2073776"/>
              <a:gd name="connsiteX114" fmla="*/ 768050 w 2085431"/>
              <a:gd name="connsiteY114" fmla="*/ 36313 h 2073776"/>
              <a:gd name="connsiteX115" fmla="*/ 742209 w 2085431"/>
              <a:gd name="connsiteY115" fmla="*/ 43636 h 2073776"/>
              <a:gd name="connsiteX116" fmla="*/ 716599 w 2085431"/>
              <a:gd name="connsiteY116" fmla="*/ 51672 h 2073776"/>
              <a:gd name="connsiteX117" fmla="*/ 691204 w 2085431"/>
              <a:gd name="connsiteY117" fmla="*/ 60310 h 2073776"/>
              <a:gd name="connsiteX118" fmla="*/ 666056 w 2085431"/>
              <a:gd name="connsiteY118" fmla="*/ 69599 h 2073776"/>
              <a:gd name="connsiteX119" fmla="*/ 641140 w 2085431"/>
              <a:gd name="connsiteY119" fmla="*/ 79513 h 2073776"/>
              <a:gd name="connsiteX120" fmla="*/ 616503 w 2085431"/>
              <a:gd name="connsiteY120" fmla="*/ 90132 h 2073776"/>
              <a:gd name="connsiteX121" fmla="*/ 592121 w 2085431"/>
              <a:gd name="connsiteY121" fmla="*/ 101315 h 2073776"/>
              <a:gd name="connsiteX122" fmla="*/ 568122 w 2085431"/>
              <a:gd name="connsiteY122" fmla="*/ 113139 h 2073776"/>
              <a:gd name="connsiteX123" fmla="*/ 544314 w 2085431"/>
              <a:gd name="connsiteY123" fmla="*/ 125526 h 2073776"/>
              <a:gd name="connsiteX124" fmla="*/ 520953 w 2085431"/>
              <a:gd name="connsiteY124" fmla="*/ 138674 h 207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085431" h="2073776">
                <a:moveTo>
                  <a:pt x="520746" y="138658"/>
                </a:moveTo>
                <a:cubicBezTo>
                  <a:pt x="498246" y="151584"/>
                  <a:pt x="476241" y="165342"/>
                  <a:pt x="454779" y="179900"/>
                </a:cubicBezTo>
                <a:cubicBezTo>
                  <a:pt x="433308" y="194435"/>
                  <a:pt x="412387" y="209770"/>
                  <a:pt x="392073" y="225858"/>
                </a:cubicBezTo>
                <a:cubicBezTo>
                  <a:pt x="371759" y="241977"/>
                  <a:pt x="352066" y="258842"/>
                  <a:pt x="333028" y="276428"/>
                </a:cubicBezTo>
                <a:cubicBezTo>
                  <a:pt x="313966" y="293998"/>
                  <a:pt x="295566" y="312273"/>
                  <a:pt x="277884" y="331222"/>
                </a:cubicBezTo>
                <a:cubicBezTo>
                  <a:pt x="260210" y="350171"/>
                  <a:pt x="243261" y="369770"/>
                  <a:pt x="227070" y="389979"/>
                </a:cubicBezTo>
                <a:cubicBezTo>
                  <a:pt x="210879" y="410180"/>
                  <a:pt x="195462" y="430975"/>
                  <a:pt x="180835" y="452317"/>
                </a:cubicBezTo>
                <a:cubicBezTo>
                  <a:pt x="166192" y="473660"/>
                  <a:pt x="152361" y="495541"/>
                  <a:pt x="139369" y="517913"/>
                </a:cubicBezTo>
                <a:cubicBezTo>
                  <a:pt x="126385" y="540310"/>
                  <a:pt x="114238" y="563174"/>
                  <a:pt x="102975" y="586473"/>
                </a:cubicBezTo>
                <a:cubicBezTo>
                  <a:pt x="91698" y="609757"/>
                  <a:pt x="81305" y="633453"/>
                  <a:pt x="71814" y="657506"/>
                </a:cubicBezTo>
                <a:cubicBezTo>
                  <a:pt x="62331" y="681575"/>
                  <a:pt x="53757" y="705992"/>
                  <a:pt x="46108" y="730702"/>
                </a:cubicBezTo>
                <a:cubicBezTo>
                  <a:pt x="38460" y="755405"/>
                  <a:pt x="31744" y="780385"/>
                  <a:pt x="25969" y="805587"/>
                </a:cubicBezTo>
                <a:cubicBezTo>
                  <a:pt x="20219" y="830788"/>
                  <a:pt x="15410" y="856196"/>
                  <a:pt x="11565" y="881755"/>
                </a:cubicBezTo>
                <a:cubicBezTo>
                  <a:pt x="7697" y="907329"/>
                  <a:pt x="4794" y="933038"/>
                  <a:pt x="2856" y="958826"/>
                </a:cubicBezTo>
                <a:cubicBezTo>
                  <a:pt x="934" y="984591"/>
                  <a:pt x="-23" y="1010419"/>
                  <a:pt x="0" y="1036262"/>
                </a:cubicBezTo>
                <a:cubicBezTo>
                  <a:pt x="8" y="1062122"/>
                  <a:pt x="990" y="1087966"/>
                  <a:pt x="2943" y="1113754"/>
                </a:cubicBezTo>
                <a:cubicBezTo>
                  <a:pt x="4906" y="1139550"/>
                  <a:pt x="7841" y="1165259"/>
                  <a:pt x="11741" y="1190834"/>
                </a:cubicBezTo>
                <a:cubicBezTo>
                  <a:pt x="15625" y="1216400"/>
                  <a:pt x="20466" y="1241824"/>
                  <a:pt x="26257" y="1267033"/>
                </a:cubicBezTo>
                <a:cubicBezTo>
                  <a:pt x="32063" y="1292235"/>
                  <a:pt x="38819" y="1317215"/>
                  <a:pt x="46499" y="1341918"/>
                </a:cubicBezTo>
                <a:cubicBezTo>
                  <a:pt x="54180" y="1366620"/>
                  <a:pt x="62794" y="1391037"/>
                  <a:pt x="72309" y="1415098"/>
                </a:cubicBezTo>
                <a:cubicBezTo>
                  <a:pt x="81824" y="1439182"/>
                  <a:pt x="92240" y="1462910"/>
                  <a:pt x="103534" y="1486218"/>
                </a:cubicBezTo>
                <a:cubicBezTo>
                  <a:pt x="114836" y="1509518"/>
                  <a:pt x="127006" y="1532389"/>
                  <a:pt x="140023" y="1554786"/>
                </a:cubicBezTo>
                <a:cubicBezTo>
                  <a:pt x="153031" y="1577182"/>
                  <a:pt x="166877" y="1599087"/>
                  <a:pt x="181537" y="1620461"/>
                </a:cubicBezTo>
                <a:cubicBezTo>
                  <a:pt x="196204" y="1641835"/>
                  <a:pt x="211669" y="1662662"/>
                  <a:pt x="227908" y="1682895"/>
                </a:cubicBezTo>
                <a:cubicBezTo>
                  <a:pt x="244122" y="1703112"/>
                  <a:pt x="261095" y="1722727"/>
                  <a:pt x="278785" y="1741691"/>
                </a:cubicBezTo>
                <a:cubicBezTo>
                  <a:pt x="296476" y="1760656"/>
                  <a:pt x="314868" y="1778955"/>
                  <a:pt x="333929" y="1796549"/>
                </a:cubicBezTo>
                <a:cubicBezTo>
                  <a:pt x="353008" y="1814143"/>
                  <a:pt x="372740" y="1831023"/>
                  <a:pt x="393086" y="1847151"/>
                </a:cubicBezTo>
                <a:cubicBezTo>
                  <a:pt x="413432" y="1863286"/>
                  <a:pt x="434368" y="1878669"/>
                  <a:pt x="455863" y="1893251"/>
                </a:cubicBezTo>
                <a:cubicBezTo>
                  <a:pt x="477366" y="1907825"/>
                  <a:pt x="499403" y="1921599"/>
                  <a:pt x="521934" y="1934533"/>
                </a:cubicBezTo>
                <a:cubicBezTo>
                  <a:pt x="544458" y="1947490"/>
                  <a:pt x="567452" y="1959600"/>
                  <a:pt x="590885" y="1970838"/>
                </a:cubicBezTo>
                <a:cubicBezTo>
                  <a:pt x="614318" y="1982052"/>
                  <a:pt x="638165" y="1992394"/>
                  <a:pt x="662380" y="2001833"/>
                </a:cubicBezTo>
                <a:cubicBezTo>
                  <a:pt x="686578" y="2011303"/>
                  <a:pt x="711127" y="2019870"/>
                  <a:pt x="735972" y="2027518"/>
                </a:cubicBezTo>
                <a:cubicBezTo>
                  <a:pt x="760824" y="2035158"/>
                  <a:pt x="785948" y="2041870"/>
                  <a:pt x="811303" y="2047640"/>
                </a:cubicBezTo>
                <a:cubicBezTo>
                  <a:pt x="836666" y="2053409"/>
                  <a:pt x="862228" y="2058236"/>
                  <a:pt x="887950" y="2062111"/>
                </a:cubicBezTo>
                <a:cubicBezTo>
                  <a:pt x="913664" y="2065970"/>
                  <a:pt x="939513" y="2068879"/>
                  <a:pt x="965442" y="2070813"/>
                </a:cubicBezTo>
                <a:cubicBezTo>
                  <a:pt x="991380" y="2072770"/>
                  <a:pt x="1017389" y="2073753"/>
                  <a:pt x="1043397" y="2073777"/>
                </a:cubicBezTo>
                <a:cubicBezTo>
                  <a:pt x="1069390" y="2073785"/>
                  <a:pt x="1095376" y="2072818"/>
                  <a:pt x="1121297" y="2070892"/>
                </a:cubicBezTo>
                <a:cubicBezTo>
                  <a:pt x="1147226" y="2068998"/>
                  <a:pt x="1173068" y="2066137"/>
                  <a:pt x="1198782" y="2062325"/>
                </a:cubicBezTo>
                <a:cubicBezTo>
                  <a:pt x="1224479" y="2058473"/>
                  <a:pt x="1250025" y="2053679"/>
                  <a:pt x="1275365" y="2047933"/>
                </a:cubicBezTo>
                <a:cubicBezTo>
                  <a:pt x="1300720" y="2042179"/>
                  <a:pt x="1325851" y="2035491"/>
                  <a:pt x="1350695" y="2027875"/>
                </a:cubicBezTo>
                <a:cubicBezTo>
                  <a:pt x="1375540" y="2020282"/>
                  <a:pt x="1400089" y="2011771"/>
                  <a:pt x="1424296" y="2002348"/>
                </a:cubicBezTo>
                <a:cubicBezTo>
                  <a:pt x="1448479" y="1992909"/>
                  <a:pt x="1472294" y="1982575"/>
                  <a:pt x="1495703" y="1971369"/>
                </a:cubicBezTo>
                <a:cubicBezTo>
                  <a:pt x="1519128" y="1960178"/>
                  <a:pt x="1542114" y="1948124"/>
                  <a:pt x="1564630" y="1935222"/>
                </a:cubicBezTo>
                <a:cubicBezTo>
                  <a:pt x="1587153" y="1922288"/>
                  <a:pt x="1609174" y="1908523"/>
                  <a:pt x="1630653" y="1893948"/>
                </a:cubicBezTo>
                <a:cubicBezTo>
                  <a:pt x="1652124" y="1879414"/>
                  <a:pt x="1673036" y="1864087"/>
                  <a:pt x="1693358" y="1847991"/>
                </a:cubicBezTo>
                <a:cubicBezTo>
                  <a:pt x="1713665" y="1831879"/>
                  <a:pt x="1733357" y="1815006"/>
                  <a:pt x="1752395" y="1797429"/>
                </a:cubicBezTo>
                <a:cubicBezTo>
                  <a:pt x="1771465" y="1779851"/>
                  <a:pt x="1789857" y="1761575"/>
                  <a:pt x="1807547" y="1742634"/>
                </a:cubicBezTo>
                <a:cubicBezTo>
                  <a:pt x="1825221" y="1723701"/>
                  <a:pt x="1842178" y="1704118"/>
                  <a:pt x="1858385" y="1683925"/>
                </a:cubicBezTo>
                <a:cubicBezTo>
                  <a:pt x="1874568" y="1663708"/>
                  <a:pt x="1889977" y="1642897"/>
                  <a:pt x="1904596" y="1621539"/>
                </a:cubicBezTo>
                <a:cubicBezTo>
                  <a:pt x="1919232" y="1600189"/>
                  <a:pt x="1933062" y="1578315"/>
                  <a:pt x="1946054" y="1555943"/>
                </a:cubicBezTo>
                <a:cubicBezTo>
                  <a:pt x="1959047" y="1533546"/>
                  <a:pt x="1971186" y="1510675"/>
                  <a:pt x="1982456" y="1487375"/>
                </a:cubicBezTo>
                <a:cubicBezTo>
                  <a:pt x="1993725" y="1464099"/>
                  <a:pt x="2004118" y="1440403"/>
                  <a:pt x="2013609" y="1416342"/>
                </a:cubicBezTo>
                <a:cubicBezTo>
                  <a:pt x="2023100" y="1392274"/>
                  <a:pt x="2031674" y="1367856"/>
                  <a:pt x="2039323" y="1343154"/>
                </a:cubicBezTo>
                <a:cubicBezTo>
                  <a:pt x="2046956" y="1318459"/>
                  <a:pt x="2053656" y="1293487"/>
                  <a:pt x="2059406" y="1268293"/>
                </a:cubicBezTo>
                <a:cubicBezTo>
                  <a:pt x="2065181" y="1243084"/>
                  <a:pt x="2070005" y="1217668"/>
                  <a:pt x="2073866" y="1192094"/>
                </a:cubicBezTo>
                <a:cubicBezTo>
                  <a:pt x="2077742" y="1166543"/>
                  <a:pt x="2080654" y="1140850"/>
                  <a:pt x="2082600" y="1115077"/>
                </a:cubicBezTo>
                <a:cubicBezTo>
                  <a:pt x="2084513" y="1089289"/>
                  <a:pt x="2085455" y="1063446"/>
                  <a:pt x="2085431" y="1037594"/>
                </a:cubicBezTo>
                <a:cubicBezTo>
                  <a:pt x="2085415" y="1011734"/>
                  <a:pt x="2084434" y="985883"/>
                  <a:pt x="2082488" y="960094"/>
                </a:cubicBezTo>
                <a:cubicBezTo>
                  <a:pt x="2080518" y="934306"/>
                  <a:pt x="2077582" y="908597"/>
                  <a:pt x="2073683" y="883023"/>
                </a:cubicBezTo>
                <a:cubicBezTo>
                  <a:pt x="2069791" y="857464"/>
                  <a:pt x="2064925" y="832049"/>
                  <a:pt x="2059119" y="806847"/>
                </a:cubicBezTo>
                <a:cubicBezTo>
                  <a:pt x="2053328" y="781637"/>
                  <a:pt x="2046597" y="756649"/>
                  <a:pt x="2038924" y="731939"/>
                </a:cubicBezTo>
                <a:cubicBezTo>
                  <a:pt x="2031243" y="707228"/>
                  <a:pt x="2022638" y="682819"/>
                  <a:pt x="2013123" y="658750"/>
                </a:cubicBezTo>
                <a:cubicBezTo>
                  <a:pt x="2003607" y="634666"/>
                  <a:pt x="1993191" y="610946"/>
                  <a:pt x="1981889" y="587631"/>
                </a:cubicBezTo>
                <a:cubicBezTo>
                  <a:pt x="1970588" y="564339"/>
                  <a:pt x="1958417" y="541467"/>
                  <a:pt x="1945401" y="519070"/>
                </a:cubicBezTo>
                <a:cubicBezTo>
                  <a:pt x="1940950" y="511343"/>
                  <a:pt x="1936404" y="503664"/>
                  <a:pt x="1931762" y="496048"/>
                </a:cubicBezTo>
                <a:cubicBezTo>
                  <a:pt x="1927104" y="488456"/>
                  <a:pt x="1922343" y="480919"/>
                  <a:pt x="1917485" y="473446"/>
                </a:cubicBezTo>
                <a:cubicBezTo>
                  <a:pt x="1912604" y="465980"/>
                  <a:pt x="1907627" y="458570"/>
                  <a:pt x="1902547" y="451232"/>
                </a:cubicBezTo>
                <a:cubicBezTo>
                  <a:pt x="1897490" y="443877"/>
                  <a:pt x="1892337" y="436594"/>
                  <a:pt x="1887097" y="429374"/>
                </a:cubicBezTo>
                <a:cubicBezTo>
                  <a:pt x="1881833" y="422155"/>
                  <a:pt x="1876482" y="415006"/>
                  <a:pt x="1871034" y="407929"/>
                </a:cubicBezTo>
                <a:cubicBezTo>
                  <a:pt x="1865595" y="400860"/>
                  <a:pt x="1860060" y="393854"/>
                  <a:pt x="1854437" y="386927"/>
                </a:cubicBezTo>
                <a:cubicBezTo>
                  <a:pt x="1848838" y="379985"/>
                  <a:pt x="1843143" y="373114"/>
                  <a:pt x="1837361" y="366322"/>
                </a:cubicBezTo>
                <a:cubicBezTo>
                  <a:pt x="1831563" y="359538"/>
                  <a:pt x="1825676" y="352826"/>
                  <a:pt x="1819702" y="346192"/>
                </a:cubicBezTo>
                <a:cubicBezTo>
                  <a:pt x="1813736" y="339567"/>
                  <a:pt x="1807675" y="333013"/>
                  <a:pt x="1801541" y="326538"/>
                </a:cubicBezTo>
                <a:cubicBezTo>
                  <a:pt x="1795400" y="320047"/>
                  <a:pt x="1789187" y="313636"/>
                  <a:pt x="1782886" y="307304"/>
                </a:cubicBezTo>
                <a:cubicBezTo>
                  <a:pt x="1776561" y="300980"/>
                  <a:pt x="1770165" y="294735"/>
                  <a:pt x="1763680" y="288577"/>
                </a:cubicBezTo>
                <a:cubicBezTo>
                  <a:pt x="1757212" y="282419"/>
                  <a:pt x="1750672" y="276348"/>
                  <a:pt x="1744052" y="270357"/>
                </a:cubicBezTo>
                <a:cubicBezTo>
                  <a:pt x="1737432" y="264350"/>
                  <a:pt x="1730732" y="258430"/>
                  <a:pt x="1723961" y="252597"/>
                </a:cubicBezTo>
                <a:cubicBezTo>
                  <a:pt x="1717190" y="246780"/>
                  <a:pt x="1710346" y="241050"/>
                  <a:pt x="1703424" y="235415"/>
                </a:cubicBezTo>
                <a:cubicBezTo>
                  <a:pt x="1696493" y="229773"/>
                  <a:pt x="1689490" y="224225"/>
                  <a:pt x="1682416" y="218765"/>
                </a:cubicBezTo>
                <a:cubicBezTo>
                  <a:pt x="1675349" y="213288"/>
                  <a:pt x="1668219" y="207899"/>
                  <a:pt x="1661024" y="202597"/>
                </a:cubicBezTo>
                <a:cubicBezTo>
                  <a:pt x="1653806" y="197311"/>
                  <a:pt x="1646533" y="192121"/>
                  <a:pt x="1639187" y="187017"/>
                </a:cubicBezTo>
                <a:cubicBezTo>
                  <a:pt x="1631849" y="181929"/>
                  <a:pt x="1624440" y="176936"/>
                  <a:pt x="1616974" y="172030"/>
                </a:cubicBezTo>
                <a:cubicBezTo>
                  <a:pt x="1609501" y="167125"/>
                  <a:pt x="1601964" y="162322"/>
                  <a:pt x="1594371" y="157607"/>
                </a:cubicBezTo>
                <a:cubicBezTo>
                  <a:pt x="1586762" y="152883"/>
                  <a:pt x="1579089" y="148263"/>
                  <a:pt x="1571361" y="143738"/>
                </a:cubicBezTo>
                <a:cubicBezTo>
                  <a:pt x="1563657" y="139221"/>
                  <a:pt x="1555888" y="134806"/>
                  <a:pt x="1548064" y="130487"/>
                </a:cubicBezTo>
                <a:cubicBezTo>
                  <a:pt x="1540240" y="126152"/>
                  <a:pt x="1532352" y="121912"/>
                  <a:pt x="1524416" y="117767"/>
                </a:cubicBezTo>
                <a:cubicBezTo>
                  <a:pt x="1516480" y="113662"/>
                  <a:pt x="1508496" y="109652"/>
                  <a:pt x="1500456" y="105753"/>
                </a:cubicBezTo>
                <a:cubicBezTo>
                  <a:pt x="1492417" y="101830"/>
                  <a:pt x="1484321" y="98018"/>
                  <a:pt x="1476178" y="94309"/>
                </a:cubicBezTo>
                <a:cubicBezTo>
                  <a:pt x="1468027" y="90600"/>
                  <a:pt x="1459836" y="86986"/>
                  <a:pt x="1451597" y="83491"/>
                </a:cubicBezTo>
                <a:cubicBezTo>
                  <a:pt x="1443366" y="80004"/>
                  <a:pt x="1435087" y="76620"/>
                  <a:pt x="1426761" y="73339"/>
                </a:cubicBezTo>
                <a:cubicBezTo>
                  <a:pt x="1418442" y="70050"/>
                  <a:pt x="1410083" y="66872"/>
                  <a:pt x="1401677" y="63797"/>
                </a:cubicBezTo>
                <a:cubicBezTo>
                  <a:pt x="1393271" y="60730"/>
                  <a:pt x="1384824" y="57766"/>
                  <a:pt x="1376338" y="54913"/>
                </a:cubicBezTo>
                <a:cubicBezTo>
                  <a:pt x="1367859" y="52037"/>
                  <a:pt x="1359342" y="49271"/>
                  <a:pt x="1350792" y="46608"/>
                </a:cubicBezTo>
                <a:cubicBezTo>
                  <a:pt x="1342242" y="43985"/>
                  <a:pt x="1333659" y="41472"/>
                  <a:pt x="1325046" y="39071"/>
                </a:cubicBezTo>
                <a:cubicBezTo>
                  <a:pt x="1316424" y="36638"/>
                  <a:pt x="1307778" y="34316"/>
                  <a:pt x="1299101" y="32105"/>
                </a:cubicBezTo>
                <a:cubicBezTo>
                  <a:pt x="1290431" y="29918"/>
                  <a:pt x="1281729" y="27841"/>
                  <a:pt x="1273004" y="25884"/>
                </a:cubicBezTo>
                <a:cubicBezTo>
                  <a:pt x="1264270" y="23902"/>
                  <a:pt x="1255513" y="22032"/>
                  <a:pt x="1246732" y="20273"/>
                </a:cubicBezTo>
                <a:cubicBezTo>
                  <a:pt x="1237958" y="18513"/>
                  <a:pt x="1229153" y="16865"/>
                  <a:pt x="1220332" y="15327"/>
                </a:cubicBezTo>
                <a:cubicBezTo>
                  <a:pt x="1211511" y="13806"/>
                  <a:pt x="1202674" y="12395"/>
                  <a:pt x="1193820" y="11103"/>
                </a:cubicBezTo>
                <a:cubicBezTo>
                  <a:pt x="1184959" y="9819"/>
                  <a:pt x="1176083" y="8647"/>
                  <a:pt x="1167197" y="7585"/>
                </a:cubicBezTo>
                <a:cubicBezTo>
                  <a:pt x="1158320" y="6507"/>
                  <a:pt x="1149435" y="5540"/>
                  <a:pt x="1140535" y="4684"/>
                </a:cubicBezTo>
                <a:cubicBezTo>
                  <a:pt x="1131618" y="3844"/>
                  <a:pt x="1122693" y="3107"/>
                  <a:pt x="1113760" y="2497"/>
                </a:cubicBezTo>
                <a:cubicBezTo>
                  <a:pt x="1104827" y="1879"/>
                  <a:pt x="1095886" y="1379"/>
                  <a:pt x="1086937" y="991"/>
                </a:cubicBezTo>
                <a:cubicBezTo>
                  <a:pt x="1077988" y="595"/>
                  <a:pt x="1069040" y="317"/>
                  <a:pt x="1060091" y="151"/>
                </a:cubicBezTo>
                <a:cubicBezTo>
                  <a:pt x="1051134" y="0"/>
                  <a:pt x="1042177" y="-39"/>
                  <a:pt x="1033220" y="40"/>
                </a:cubicBezTo>
                <a:cubicBezTo>
                  <a:pt x="1024280" y="111"/>
                  <a:pt x="1015347" y="301"/>
                  <a:pt x="1006414" y="611"/>
                </a:cubicBezTo>
                <a:cubicBezTo>
                  <a:pt x="997473" y="904"/>
                  <a:pt x="988532" y="1316"/>
                  <a:pt x="979600" y="1839"/>
                </a:cubicBezTo>
                <a:cubicBezTo>
                  <a:pt x="970658" y="2370"/>
                  <a:pt x="961726" y="3012"/>
                  <a:pt x="952801" y="3773"/>
                </a:cubicBezTo>
                <a:cubicBezTo>
                  <a:pt x="943876" y="4533"/>
                  <a:pt x="934967" y="5405"/>
                  <a:pt x="926066" y="6388"/>
                </a:cubicBezTo>
                <a:cubicBezTo>
                  <a:pt x="917181" y="7363"/>
                  <a:pt x="908312" y="8456"/>
                  <a:pt x="899451" y="9653"/>
                </a:cubicBezTo>
                <a:cubicBezTo>
                  <a:pt x="890598" y="10874"/>
                  <a:pt x="881753" y="12205"/>
                  <a:pt x="872932" y="13647"/>
                </a:cubicBezTo>
                <a:cubicBezTo>
                  <a:pt x="864094" y="15090"/>
                  <a:pt x="855274" y="16651"/>
                  <a:pt x="846476" y="18323"/>
                </a:cubicBezTo>
                <a:cubicBezTo>
                  <a:pt x="837679" y="19987"/>
                  <a:pt x="828897" y="21763"/>
                  <a:pt x="820140" y="23649"/>
                </a:cubicBezTo>
                <a:cubicBezTo>
                  <a:pt x="811399" y="25535"/>
                  <a:pt x="802681" y="27540"/>
                  <a:pt x="793996" y="29648"/>
                </a:cubicBezTo>
                <a:cubicBezTo>
                  <a:pt x="785318" y="31756"/>
                  <a:pt x="776664" y="33983"/>
                  <a:pt x="768050" y="36313"/>
                </a:cubicBezTo>
                <a:cubicBezTo>
                  <a:pt x="759405" y="38643"/>
                  <a:pt x="750791" y="41084"/>
                  <a:pt x="742209" y="43636"/>
                </a:cubicBezTo>
                <a:cubicBezTo>
                  <a:pt x="733635" y="46204"/>
                  <a:pt x="725101" y="48882"/>
                  <a:pt x="716599" y="51672"/>
                </a:cubicBezTo>
                <a:cubicBezTo>
                  <a:pt x="708096" y="54446"/>
                  <a:pt x="699634" y="57323"/>
                  <a:pt x="691204" y="60310"/>
                </a:cubicBezTo>
                <a:cubicBezTo>
                  <a:pt x="682781" y="63298"/>
                  <a:pt x="674399" y="66397"/>
                  <a:pt x="666056" y="69599"/>
                </a:cubicBezTo>
                <a:cubicBezTo>
                  <a:pt x="657706" y="72792"/>
                  <a:pt x="649403" y="76105"/>
                  <a:pt x="641140" y="79513"/>
                </a:cubicBezTo>
                <a:cubicBezTo>
                  <a:pt x="632885" y="82952"/>
                  <a:pt x="624670" y="86487"/>
                  <a:pt x="616503" y="90132"/>
                </a:cubicBezTo>
                <a:cubicBezTo>
                  <a:pt x="608327" y="93754"/>
                  <a:pt x="600200" y="97479"/>
                  <a:pt x="592121" y="101315"/>
                </a:cubicBezTo>
                <a:cubicBezTo>
                  <a:pt x="584073" y="105150"/>
                  <a:pt x="576066" y="109097"/>
                  <a:pt x="568122" y="113139"/>
                </a:cubicBezTo>
                <a:cubicBezTo>
                  <a:pt x="560130" y="117165"/>
                  <a:pt x="552194" y="121294"/>
                  <a:pt x="544314" y="125526"/>
                </a:cubicBezTo>
                <a:cubicBezTo>
                  <a:pt x="536466" y="129813"/>
                  <a:pt x="528682" y="134196"/>
                  <a:pt x="520953" y="138674"/>
                </a:cubicBezTo>
                <a:close/>
              </a:path>
            </a:pathLst>
          </a:custGeom>
          <a:solidFill>
            <a:srgbClr val="E4D55F"/>
          </a:solidFill>
          <a:ln w="79724" cap="rnd">
            <a:solidFill>
              <a:srgbClr val="BEBEBE"/>
            </a:solidFill>
            <a:prstDash val="solid"/>
            <a:bevel/>
          </a:ln>
        </p:spPr>
        <p:txBody>
          <a:bodyPr rtlCol="0" anchor="ctr"/>
          <a:lstStyle/>
          <a:p>
            <a:endParaRPr lang="en-US" dirty="0"/>
          </a:p>
        </p:txBody>
      </p:sp>
      <p:sp>
        <p:nvSpPr>
          <p:cNvPr id="9" name="Freeform: Shape 8">
            <a:extLst>
              <a:ext uri="{FF2B5EF4-FFF2-40B4-BE49-F238E27FC236}">
                <a16:creationId xmlns:a16="http://schemas.microsoft.com/office/drawing/2014/main" id="{B6F961CE-CBFF-2EBE-7EB8-18C58B0B9DBF}"/>
              </a:ext>
            </a:extLst>
          </p:cNvPr>
          <p:cNvSpPr/>
          <p:nvPr/>
        </p:nvSpPr>
        <p:spPr>
          <a:xfrm>
            <a:off x="1383536" y="5557498"/>
            <a:ext cx="964930" cy="201802"/>
          </a:xfrm>
          <a:custGeom>
            <a:avLst/>
            <a:gdLst>
              <a:gd name="connsiteX0" fmla="*/ 0 w 836418"/>
              <a:gd name="connsiteY0" fmla="*/ 170453 h 170453"/>
              <a:gd name="connsiteX1" fmla="*/ 836418 w 836418"/>
              <a:gd name="connsiteY1" fmla="*/ 0 h 170453"/>
            </a:gdLst>
            <a:ahLst/>
            <a:cxnLst>
              <a:cxn ang="0">
                <a:pos x="connsiteX0" y="connsiteY0"/>
              </a:cxn>
              <a:cxn ang="0">
                <a:pos x="connsiteX1" y="connsiteY1"/>
              </a:cxn>
            </a:cxnLst>
            <a:rect l="l" t="t" r="r" b="b"/>
            <a:pathLst>
              <a:path w="836418" h="170453">
                <a:moveTo>
                  <a:pt x="0" y="170453"/>
                </a:moveTo>
                <a:lnTo>
                  <a:pt x="836418"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a:p>
        </p:txBody>
      </p:sp>
      <p:grpSp>
        <p:nvGrpSpPr>
          <p:cNvPr id="10" name="Group 9">
            <a:extLst>
              <a:ext uri="{FF2B5EF4-FFF2-40B4-BE49-F238E27FC236}">
                <a16:creationId xmlns:a16="http://schemas.microsoft.com/office/drawing/2014/main" id="{A866DD51-BBDE-0D9F-EF4F-5EB5CB0DE8E0}"/>
              </a:ext>
            </a:extLst>
          </p:cNvPr>
          <p:cNvGrpSpPr/>
          <p:nvPr/>
        </p:nvGrpSpPr>
        <p:grpSpPr>
          <a:xfrm>
            <a:off x="3747698" y="4934657"/>
            <a:ext cx="1000822" cy="851673"/>
            <a:chOff x="9103183" y="3658210"/>
            <a:chExt cx="1000822" cy="851673"/>
          </a:xfrm>
        </p:grpSpPr>
        <p:grpSp>
          <p:nvGrpSpPr>
            <p:cNvPr id="11" name="Graphic 205">
              <a:extLst>
                <a:ext uri="{FF2B5EF4-FFF2-40B4-BE49-F238E27FC236}">
                  <a16:creationId xmlns:a16="http://schemas.microsoft.com/office/drawing/2014/main" id="{C636D7D9-BBF4-3FB7-4B4E-B016B5DC9145}"/>
                </a:ext>
              </a:extLst>
            </p:cNvPr>
            <p:cNvGrpSpPr/>
            <p:nvPr/>
          </p:nvGrpSpPr>
          <p:grpSpPr>
            <a:xfrm>
              <a:off x="9103183" y="4010378"/>
              <a:ext cx="1000822" cy="499505"/>
              <a:chOff x="9103183" y="4010378"/>
              <a:chExt cx="1000822" cy="499505"/>
            </a:xfrm>
          </p:grpSpPr>
          <p:sp>
            <p:nvSpPr>
              <p:cNvPr id="13" name="Freeform: Shape 12">
                <a:extLst>
                  <a:ext uri="{FF2B5EF4-FFF2-40B4-BE49-F238E27FC236}">
                    <a16:creationId xmlns:a16="http://schemas.microsoft.com/office/drawing/2014/main" id="{11416F07-B61A-652A-1476-93ADFE0094B7}"/>
                  </a:ext>
                </a:extLst>
              </p:cNvPr>
              <p:cNvSpPr/>
              <p:nvPr/>
            </p:nvSpPr>
            <p:spPr>
              <a:xfrm rot="-4452843">
                <a:off x="9350561" y="3767797"/>
                <a:ext cx="494708" cy="989464"/>
              </a:xfrm>
              <a:custGeom>
                <a:avLst/>
                <a:gdLst>
                  <a:gd name="connsiteX0" fmla="*/ 400838 w 494708"/>
                  <a:gd name="connsiteY0" fmla="*/ -25 h 989464"/>
                  <a:gd name="connsiteX1" fmla="*/ 449365 w 494708"/>
                  <a:gd name="connsiteY1" fmla="*/ 777059 h 989464"/>
                  <a:gd name="connsiteX2" fmla="*/ 239506 w 494708"/>
                  <a:gd name="connsiteY2" fmla="*/ 989003 h 989464"/>
                  <a:gd name="connsiteX3" fmla="*/ 9767 w 494708"/>
                  <a:gd name="connsiteY3" fmla="*/ 759187 h 989464"/>
                  <a:gd name="connsiteX4" fmla="*/ 59745 w 494708"/>
                  <a:gd name="connsiteY4" fmla="*/ 472075 h 989464"/>
                  <a:gd name="connsiteX5" fmla="*/ 400838 w 494708"/>
                  <a:gd name="connsiteY5" fmla="*/ -25 h 98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708" h="989464">
                    <a:moveTo>
                      <a:pt x="400838" y="-25"/>
                    </a:moveTo>
                    <a:cubicBezTo>
                      <a:pt x="479656" y="249382"/>
                      <a:pt x="539964" y="527109"/>
                      <a:pt x="449365" y="777059"/>
                    </a:cubicBezTo>
                    <a:cubicBezTo>
                      <a:pt x="412974" y="872140"/>
                      <a:pt x="353859" y="986792"/>
                      <a:pt x="239506" y="989003"/>
                    </a:cubicBezTo>
                    <a:cubicBezTo>
                      <a:pt x="116200" y="997899"/>
                      <a:pt x="33802" y="869073"/>
                      <a:pt x="9767" y="759187"/>
                    </a:cubicBezTo>
                    <a:cubicBezTo>
                      <a:pt x="-14695" y="659508"/>
                      <a:pt x="8654" y="556365"/>
                      <a:pt x="59745" y="472075"/>
                    </a:cubicBezTo>
                    <a:cubicBezTo>
                      <a:pt x="142762" y="293025"/>
                      <a:pt x="265258" y="139050"/>
                      <a:pt x="400838" y="-25"/>
                    </a:cubicBezTo>
                    <a:close/>
                  </a:path>
                </a:pathLst>
              </a:custGeom>
              <a:solidFill>
                <a:srgbClr val="B0D4A7">
                  <a:alpha val="99000"/>
                </a:srgbClr>
              </a:solidFill>
              <a:ln w="6109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91CAA69-1BCD-64E2-2517-7962BC38E8CB}"/>
                  </a:ext>
                </a:extLst>
              </p:cNvPr>
              <p:cNvSpPr/>
              <p:nvPr/>
            </p:nvSpPr>
            <p:spPr>
              <a:xfrm rot="17147157">
                <a:off x="9551741" y="3722135"/>
                <a:ext cx="45719" cy="736757"/>
              </a:xfrm>
              <a:custGeom>
                <a:avLst/>
                <a:gdLst>
                  <a:gd name="connsiteX0" fmla="*/ 22468 w 22457"/>
                  <a:gd name="connsiteY0" fmla="*/ -26 h 711074"/>
                  <a:gd name="connsiteX1" fmla="*/ 11 w 22457"/>
                  <a:gd name="connsiteY1" fmla="*/ 711049 h 711074"/>
                </a:gdLst>
                <a:ahLst/>
                <a:cxnLst>
                  <a:cxn ang="0">
                    <a:pos x="connsiteX0" y="connsiteY0"/>
                  </a:cxn>
                  <a:cxn ang="0">
                    <a:pos x="connsiteX1" y="connsiteY1"/>
                  </a:cxn>
                </a:cxnLst>
                <a:rect l="l" t="t" r="r" b="b"/>
                <a:pathLst>
                  <a:path w="22457" h="711074">
                    <a:moveTo>
                      <a:pt x="22468" y="-26"/>
                    </a:moveTo>
                    <a:lnTo>
                      <a:pt x="11" y="711049"/>
                    </a:lnTo>
                  </a:path>
                </a:pathLst>
              </a:custGeom>
              <a:solidFill>
                <a:srgbClr val="8ABE14"/>
              </a:solidFill>
              <a:ln w="55807" cap="flat">
                <a:solidFill>
                  <a:srgbClr val="4E8340"/>
                </a:solidFill>
                <a:prstDash val="solid"/>
                <a:miter/>
                <a:tailEnd type="stealth"/>
              </a:ln>
            </p:spPr>
            <p:txBody>
              <a:bodyPr rtlCol="0" anchor="ctr"/>
              <a:lstStyle/>
              <a:p>
                <a:endParaRPr lang="en-US"/>
              </a:p>
            </p:txBody>
          </p:sp>
          <p:sp>
            <p:nvSpPr>
              <p:cNvPr id="16" name="Freeform: Shape 15">
                <a:extLst>
                  <a:ext uri="{FF2B5EF4-FFF2-40B4-BE49-F238E27FC236}">
                    <a16:creationId xmlns:a16="http://schemas.microsoft.com/office/drawing/2014/main" id="{F88286F0-D870-E536-FED6-BAF1CBB1BDE0}"/>
                  </a:ext>
                </a:extLst>
              </p:cNvPr>
              <p:cNvSpPr/>
              <p:nvPr/>
            </p:nvSpPr>
            <p:spPr>
              <a:xfrm rot="17147157">
                <a:off x="9334070" y="3871692"/>
                <a:ext cx="343949" cy="771689"/>
              </a:xfrm>
              <a:custGeom>
                <a:avLst/>
                <a:gdLst>
                  <a:gd name="connsiteX0" fmla="*/ 279419 w 279407"/>
                  <a:gd name="connsiteY0" fmla="*/ -24 h 660836"/>
                  <a:gd name="connsiteX1" fmla="*/ 12 w 279407"/>
                  <a:gd name="connsiteY1" fmla="*/ 660812 h 660836"/>
                </a:gdLst>
                <a:ahLst/>
                <a:cxnLst>
                  <a:cxn ang="0">
                    <a:pos x="connsiteX0" y="connsiteY0"/>
                  </a:cxn>
                  <a:cxn ang="0">
                    <a:pos x="connsiteX1" y="connsiteY1"/>
                  </a:cxn>
                </a:cxnLst>
                <a:rect l="l" t="t" r="r" b="b"/>
                <a:pathLst>
                  <a:path w="279407" h="660836">
                    <a:moveTo>
                      <a:pt x="279419" y="-24"/>
                    </a:moveTo>
                    <a:lnTo>
                      <a:pt x="12" y="660812"/>
                    </a:lnTo>
                  </a:path>
                </a:pathLst>
              </a:custGeom>
              <a:solidFill>
                <a:srgbClr val="666666"/>
              </a:solidFill>
              <a:ln w="55807" cap="flat">
                <a:solidFill>
                  <a:srgbClr val="4E8340"/>
                </a:solidFill>
                <a:prstDash val="solid"/>
                <a:miter/>
                <a:tailEnd type="stealth"/>
              </a:ln>
            </p:spPr>
            <p:txBody>
              <a:bodyPr rtlCol="0" anchor="ctr"/>
              <a:lstStyle/>
              <a:p>
                <a:endParaRPr lang="en-US" dirty="0"/>
              </a:p>
            </p:txBody>
          </p:sp>
          <p:sp>
            <p:nvSpPr>
              <p:cNvPr id="17" name="Freeform: Shape 16">
                <a:extLst>
                  <a:ext uri="{FF2B5EF4-FFF2-40B4-BE49-F238E27FC236}">
                    <a16:creationId xmlns:a16="http://schemas.microsoft.com/office/drawing/2014/main" id="{459B9D23-91C5-ADDE-AB76-04C8AFBCA4C5}"/>
                  </a:ext>
                </a:extLst>
              </p:cNvPr>
              <p:cNvSpPr/>
              <p:nvPr/>
            </p:nvSpPr>
            <p:spPr>
              <a:xfrm rot="17147157">
                <a:off x="9522008" y="3730447"/>
                <a:ext cx="191865" cy="954112"/>
              </a:xfrm>
              <a:custGeom>
                <a:avLst/>
                <a:gdLst>
                  <a:gd name="connsiteX0" fmla="*/ 188769 w 188756"/>
                  <a:gd name="connsiteY0" fmla="*/ -25 h 849352"/>
                  <a:gd name="connsiteX1" fmla="*/ 13 w 188756"/>
                  <a:gd name="connsiteY1" fmla="*/ 849327 h 849352"/>
                </a:gdLst>
                <a:ahLst/>
                <a:cxnLst>
                  <a:cxn ang="0">
                    <a:pos x="connsiteX0" y="connsiteY0"/>
                  </a:cxn>
                  <a:cxn ang="0">
                    <a:pos x="connsiteX1" y="connsiteY1"/>
                  </a:cxn>
                </a:cxnLst>
                <a:rect l="l" t="t" r="r" b="b"/>
                <a:pathLst>
                  <a:path w="188756" h="849352">
                    <a:moveTo>
                      <a:pt x="188769" y="-25"/>
                    </a:moveTo>
                    <a:lnTo>
                      <a:pt x="13" y="849327"/>
                    </a:lnTo>
                  </a:path>
                </a:pathLst>
              </a:custGeom>
              <a:solidFill>
                <a:srgbClr val="CDD8C0"/>
              </a:solidFill>
              <a:ln w="55807" cap="flat">
                <a:solidFill>
                  <a:srgbClr val="4E8340"/>
                </a:solidFill>
                <a:prstDash val="solid"/>
                <a:miter/>
                <a:tailEnd type="stealth"/>
              </a:ln>
            </p:spPr>
            <p:txBody>
              <a:bodyPr rtlCol="0" anchor="ctr"/>
              <a:lstStyle/>
              <a:p>
                <a:endParaRPr lang="en-US" dirty="0"/>
              </a:p>
            </p:txBody>
          </p:sp>
          <p:sp>
            <p:nvSpPr>
              <p:cNvPr id="18" name="Freeform: Shape 17">
                <a:extLst>
                  <a:ext uri="{FF2B5EF4-FFF2-40B4-BE49-F238E27FC236}">
                    <a16:creationId xmlns:a16="http://schemas.microsoft.com/office/drawing/2014/main" id="{4C496BDB-5BB2-0B04-0744-36BA41C808A4}"/>
                  </a:ext>
                </a:extLst>
              </p:cNvPr>
              <p:cNvSpPr/>
              <p:nvPr/>
            </p:nvSpPr>
            <p:spPr>
              <a:xfrm rot="-4452843">
                <a:off x="9361924" y="3763002"/>
                <a:ext cx="494705" cy="989457"/>
              </a:xfrm>
              <a:custGeom>
                <a:avLst/>
                <a:gdLst>
                  <a:gd name="connsiteX0" fmla="*/ 400836 w 494705"/>
                  <a:gd name="connsiteY0" fmla="*/ -25 h 989457"/>
                  <a:gd name="connsiteX1" fmla="*/ 449362 w 494705"/>
                  <a:gd name="connsiteY1" fmla="*/ 777059 h 989457"/>
                  <a:gd name="connsiteX2" fmla="*/ 239503 w 494705"/>
                  <a:gd name="connsiteY2" fmla="*/ 988996 h 989457"/>
                  <a:gd name="connsiteX3" fmla="*/ 9764 w 494705"/>
                  <a:gd name="connsiteY3" fmla="*/ 759180 h 989457"/>
                  <a:gd name="connsiteX4" fmla="*/ 59742 w 494705"/>
                  <a:gd name="connsiteY4" fmla="*/ 472067 h 989457"/>
                  <a:gd name="connsiteX5" fmla="*/ 400836 w 494705"/>
                  <a:gd name="connsiteY5" fmla="*/ -25 h 98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705" h="989457">
                    <a:moveTo>
                      <a:pt x="400836" y="-25"/>
                    </a:moveTo>
                    <a:cubicBezTo>
                      <a:pt x="479652" y="249382"/>
                      <a:pt x="539961" y="527109"/>
                      <a:pt x="449362" y="777059"/>
                    </a:cubicBezTo>
                    <a:cubicBezTo>
                      <a:pt x="412971" y="872140"/>
                      <a:pt x="353856" y="986785"/>
                      <a:pt x="239503" y="988996"/>
                    </a:cubicBezTo>
                    <a:cubicBezTo>
                      <a:pt x="116197" y="997891"/>
                      <a:pt x="33799" y="869073"/>
                      <a:pt x="9764" y="759180"/>
                    </a:cubicBezTo>
                    <a:cubicBezTo>
                      <a:pt x="-14691" y="659500"/>
                      <a:pt x="8651" y="556358"/>
                      <a:pt x="59742" y="472067"/>
                    </a:cubicBezTo>
                    <a:cubicBezTo>
                      <a:pt x="142759" y="293025"/>
                      <a:pt x="265254" y="139043"/>
                      <a:pt x="400836" y="-25"/>
                    </a:cubicBezTo>
                    <a:close/>
                  </a:path>
                </a:pathLst>
              </a:custGeom>
              <a:noFill/>
              <a:ln w="61090" cap="flat">
                <a:solidFill>
                  <a:srgbClr val="5D9B4C"/>
                </a:solid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95B057AC-5F9A-059F-4BC5-ABD1CD381765}"/>
                </a:ext>
              </a:extLst>
            </p:cNvPr>
            <p:cNvSpPr txBox="1"/>
            <p:nvPr/>
          </p:nvSpPr>
          <p:spPr>
            <a:xfrm>
              <a:off x="9533127" y="3658210"/>
              <a:ext cx="535724" cy="323165"/>
            </a:xfrm>
            <a:prstGeom prst="rect">
              <a:avLst/>
            </a:prstGeom>
            <a:noFill/>
          </p:spPr>
          <p:txBody>
            <a:bodyPr wrap="none" rtlCol="0">
              <a:spAutoFit/>
            </a:bodyPr>
            <a:lstStyle/>
            <a:p>
              <a:pPr algn="l"/>
              <a:r>
                <a:rPr lang="en-US" sz="1500" b="1" spc="0" baseline="0" dirty="0" err="1">
                  <a:ln/>
                  <a:solidFill>
                    <a:srgbClr val="5D9B4C"/>
                  </a:solidFill>
                  <a:latin typeface="Arial"/>
                  <a:cs typeface="Arial"/>
                  <a:sym typeface="Arial"/>
                  <a:rtl val="0"/>
                </a:rPr>
                <a:t>TdT</a:t>
              </a:r>
              <a:endParaRPr lang="en-US" sz="1500" b="1" spc="0" baseline="0" dirty="0">
                <a:ln/>
                <a:solidFill>
                  <a:srgbClr val="5D9B4C"/>
                </a:solidFill>
                <a:latin typeface="Arial"/>
                <a:cs typeface="Arial"/>
                <a:sym typeface="Arial"/>
                <a:rtl val="0"/>
              </a:endParaRPr>
            </a:p>
          </p:txBody>
        </p:sp>
      </p:grpSp>
      <p:sp>
        <p:nvSpPr>
          <p:cNvPr id="46" name="Freeform: Shape 45">
            <a:extLst>
              <a:ext uri="{FF2B5EF4-FFF2-40B4-BE49-F238E27FC236}">
                <a16:creationId xmlns:a16="http://schemas.microsoft.com/office/drawing/2014/main" id="{045E5434-48C1-E7ED-3542-A09FD2BDD53A}"/>
              </a:ext>
            </a:extLst>
          </p:cNvPr>
          <p:cNvSpPr/>
          <p:nvPr/>
        </p:nvSpPr>
        <p:spPr>
          <a:xfrm rot="19800012">
            <a:off x="2043242" y="4521318"/>
            <a:ext cx="60246" cy="59906"/>
          </a:xfrm>
          <a:custGeom>
            <a:avLst/>
            <a:gdLst>
              <a:gd name="connsiteX0" fmla="*/ 60116 w 60246"/>
              <a:gd name="connsiteY0" fmla="*/ 33313 h 59906"/>
              <a:gd name="connsiteX1" fmla="*/ 28013 w 60246"/>
              <a:gd name="connsiteY1" fmla="*/ 59799 h 59906"/>
              <a:gd name="connsiteX2" fmla="*/ 34 w 60246"/>
              <a:gd name="connsiteY2" fmla="*/ 29034 h 59906"/>
              <a:gd name="connsiteX3" fmla="*/ 29800 w 60246"/>
              <a:gd name="connsiteY3" fmla="*/ -28 h 59906"/>
              <a:gd name="connsiteX4" fmla="*/ 60267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6" y="33313"/>
                </a:moveTo>
                <a:cubicBezTo>
                  <a:pt x="58289" y="49266"/>
                  <a:pt x="44124" y="60948"/>
                  <a:pt x="28013" y="59799"/>
                </a:cubicBezTo>
                <a:cubicBezTo>
                  <a:pt x="11894" y="58650"/>
                  <a:pt x="-444" y="45082"/>
                  <a:pt x="34" y="29034"/>
                </a:cubicBezTo>
                <a:cubicBezTo>
                  <a:pt x="521" y="12985"/>
                  <a:pt x="13649" y="170"/>
                  <a:pt x="29800" y="-28"/>
                </a:cubicBezTo>
                <a:cubicBezTo>
                  <a:pt x="45959" y="-218"/>
                  <a:pt x="59398" y="12272"/>
                  <a:pt x="60267" y="28304"/>
                </a:cubicBezTo>
              </a:path>
            </a:pathLst>
          </a:custGeom>
          <a:solidFill>
            <a:srgbClr val="C7B529"/>
          </a:solidFill>
          <a:ln w="23917" cap="rnd">
            <a:noFill/>
            <a:prstDash val="solid"/>
            <a:bevel/>
          </a:ln>
        </p:spPr>
        <p:txBody>
          <a:bodyPr rtlCol="0" anchor="ctr"/>
          <a:lstStyle/>
          <a:p>
            <a:endParaRPr lang="en-US"/>
          </a:p>
        </p:txBody>
      </p:sp>
      <p:sp>
        <p:nvSpPr>
          <p:cNvPr id="47" name="Freeform: Shape 46">
            <a:extLst>
              <a:ext uri="{FF2B5EF4-FFF2-40B4-BE49-F238E27FC236}">
                <a16:creationId xmlns:a16="http://schemas.microsoft.com/office/drawing/2014/main" id="{426D0862-4F02-B6D6-6412-B6DACF198166}"/>
              </a:ext>
            </a:extLst>
          </p:cNvPr>
          <p:cNvSpPr/>
          <p:nvPr/>
        </p:nvSpPr>
        <p:spPr>
          <a:xfrm rot="19800012">
            <a:off x="2226961" y="4694729"/>
            <a:ext cx="60246" cy="59905"/>
          </a:xfrm>
          <a:custGeom>
            <a:avLst/>
            <a:gdLst>
              <a:gd name="connsiteX0" fmla="*/ 60117 w 60246"/>
              <a:gd name="connsiteY0" fmla="*/ 33312 h 59905"/>
              <a:gd name="connsiteX1" fmla="*/ 28015 w 60246"/>
              <a:gd name="connsiteY1" fmla="*/ 59798 h 59905"/>
              <a:gd name="connsiteX2" fmla="*/ 36 w 60246"/>
              <a:gd name="connsiteY2" fmla="*/ 29025 h 59905"/>
              <a:gd name="connsiteX3" fmla="*/ 29801 w 60246"/>
              <a:gd name="connsiteY3" fmla="*/ -29 h 59905"/>
              <a:gd name="connsiteX4" fmla="*/ 60269 w 60246"/>
              <a:gd name="connsiteY4" fmla="*/ 28303 h 59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5">
                <a:moveTo>
                  <a:pt x="60117" y="33312"/>
                </a:moveTo>
                <a:cubicBezTo>
                  <a:pt x="58291" y="49257"/>
                  <a:pt x="44126" y="60939"/>
                  <a:pt x="28015" y="59798"/>
                </a:cubicBezTo>
                <a:cubicBezTo>
                  <a:pt x="11896" y="58649"/>
                  <a:pt x="-443" y="45073"/>
                  <a:pt x="36" y="29025"/>
                </a:cubicBezTo>
                <a:cubicBezTo>
                  <a:pt x="514" y="12976"/>
                  <a:pt x="13650" y="161"/>
                  <a:pt x="29801" y="-29"/>
                </a:cubicBezTo>
                <a:cubicBezTo>
                  <a:pt x="45960" y="-227"/>
                  <a:pt x="59399" y="12271"/>
                  <a:pt x="60269" y="28303"/>
                </a:cubicBezTo>
              </a:path>
            </a:pathLst>
          </a:custGeom>
          <a:solidFill>
            <a:srgbClr val="C7B529"/>
          </a:solidFill>
          <a:ln w="23917" cap="rnd">
            <a:noFill/>
            <a:prstDash val="solid"/>
            <a:bevel/>
          </a:ln>
        </p:spPr>
        <p:txBody>
          <a:bodyPr rtlCol="0" anchor="ctr"/>
          <a:lstStyle/>
          <a:p>
            <a:endParaRPr lang="en-US"/>
          </a:p>
        </p:txBody>
      </p:sp>
      <p:sp>
        <p:nvSpPr>
          <p:cNvPr id="48" name="Freeform: Shape 47">
            <a:extLst>
              <a:ext uri="{FF2B5EF4-FFF2-40B4-BE49-F238E27FC236}">
                <a16:creationId xmlns:a16="http://schemas.microsoft.com/office/drawing/2014/main" id="{006E2A4D-AFBB-DC25-93E2-F0BDB79B1885}"/>
              </a:ext>
            </a:extLst>
          </p:cNvPr>
          <p:cNvSpPr/>
          <p:nvPr/>
        </p:nvSpPr>
        <p:spPr>
          <a:xfrm rot="19800012">
            <a:off x="2004148" y="4738481"/>
            <a:ext cx="60246" cy="59906"/>
          </a:xfrm>
          <a:custGeom>
            <a:avLst/>
            <a:gdLst>
              <a:gd name="connsiteX0" fmla="*/ 60117 w 60246"/>
              <a:gd name="connsiteY0" fmla="*/ 33321 h 59906"/>
              <a:gd name="connsiteX1" fmla="*/ 28006 w 60246"/>
              <a:gd name="connsiteY1" fmla="*/ 59799 h 59906"/>
              <a:gd name="connsiteX2" fmla="*/ 36 w 60246"/>
              <a:gd name="connsiteY2" fmla="*/ 29034 h 59906"/>
              <a:gd name="connsiteX3" fmla="*/ 29801 w 60246"/>
              <a:gd name="connsiteY3" fmla="*/ -27 h 59906"/>
              <a:gd name="connsiteX4" fmla="*/ 60269 w 60246"/>
              <a:gd name="connsiteY4" fmla="*/ 2831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7" y="33321"/>
                </a:moveTo>
                <a:cubicBezTo>
                  <a:pt x="58282" y="49267"/>
                  <a:pt x="44126" y="60948"/>
                  <a:pt x="28006" y="59799"/>
                </a:cubicBezTo>
                <a:cubicBezTo>
                  <a:pt x="11895" y="58650"/>
                  <a:pt x="-443" y="45082"/>
                  <a:pt x="36" y="29034"/>
                </a:cubicBezTo>
                <a:cubicBezTo>
                  <a:pt x="514" y="12986"/>
                  <a:pt x="13642" y="171"/>
                  <a:pt x="29801" y="-27"/>
                </a:cubicBezTo>
                <a:cubicBezTo>
                  <a:pt x="45952" y="-218"/>
                  <a:pt x="59391" y="12280"/>
                  <a:pt x="60269" y="28313"/>
                </a:cubicBezTo>
              </a:path>
            </a:pathLst>
          </a:custGeom>
          <a:solidFill>
            <a:srgbClr val="C7B529"/>
          </a:solidFill>
          <a:ln w="23917" cap="rnd">
            <a:noFill/>
            <a:prstDash val="solid"/>
            <a:bevel/>
          </a:ln>
        </p:spPr>
        <p:txBody>
          <a:bodyPr rtlCol="0" anchor="ctr"/>
          <a:lstStyle/>
          <a:p>
            <a:endParaRPr lang="en-US"/>
          </a:p>
        </p:txBody>
      </p:sp>
      <p:sp>
        <p:nvSpPr>
          <p:cNvPr id="51" name="Freeform: Shape 50">
            <a:extLst>
              <a:ext uri="{FF2B5EF4-FFF2-40B4-BE49-F238E27FC236}">
                <a16:creationId xmlns:a16="http://schemas.microsoft.com/office/drawing/2014/main" id="{EFD4A768-8C79-E450-331D-1C9CB4B701DD}"/>
              </a:ext>
            </a:extLst>
          </p:cNvPr>
          <p:cNvSpPr/>
          <p:nvPr/>
        </p:nvSpPr>
        <p:spPr>
          <a:xfrm rot="19800012">
            <a:off x="2367634" y="4905639"/>
            <a:ext cx="60238" cy="59906"/>
          </a:xfrm>
          <a:custGeom>
            <a:avLst/>
            <a:gdLst>
              <a:gd name="connsiteX0" fmla="*/ 60111 w 60238"/>
              <a:gd name="connsiteY0" fmla="*/ 33312 h 59906"/>
              <a:gd name="connsiteX1" fmla="*/ 28009 w 60238"/>
              <a:gd name="connsiteY1" fmla="*/ 59797 h 59906"/>
              <a:gd name="connsiteX2" fmla="*/ 38 w 60238"/>
              <a:gd name="connsiteY2" fmla="*/ 29032 h 59906"/>
              <a:gd name="connsiteX3" fmla="*/ 29795 w 60238"/>
              <a:gd name="connsiteY3" fmla="*/ -29 h 59906"/>
              <a:gd name="connsiteX4" fmla="*/ 60263 w 60238"/>
              <a:gd name="connsiteY4" fmla="*/ 2830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111" y="33312"/>
                </a:moveTo>
                <a:cubicBezTo>
                  <a:pt x="58285" y="49265"/>
                  <a:pt x="44128" y="60946"/>
                  <a:pt x="28009" y="59797"/>
                </a:cubicBezTo>
                <a:cubicBezTo>
                  <a:pt x="11890" y="58648"/>
                  <a:pt x="-449" y="45080"/>
                  <a:pt x="38" y="29032"/>
                </a:cubicBezTo>
                <a:cubicBezTo>
                  <a:pt x="516" y="12984"/>
                  <a:pt x="13644" y="169"/>
                  <a:pt x="29795" y="-29"/>
                </a:cubicBezTo>
                <a:cubicBezTo>
                  <a:pt x="45954" y="-228"/>
                  <a:pt x="59393" y="12270"/>
                  <a:pt x="60263" y="28303"/>
                </a:cubicBezTo>
              </a:path>
            </a:pathLst>
          </a:custGeom>
          <a:solidFill>
            <a:srgbClr val="C7B529"/>
          </a:solidFill>
          <a:ln w="23917" cap="rnd">
            <a:noFill/>
            <a:prstDash val="solid"/>
            <a:bevel/>
          </a:ln>
        </p:spPr>
        <p:txBody>
          <a:bodyPr rtlCol="0" anchor="ctr"/>
          <a:lstStyle/>
          <a:p>
            <a:endParaRPr lang="en-US"/>
          </a:p>
        </p:txBody>
      </p:sp>
      <p:sp>
        <p:nvSpPr>
          <p:cNvPr id="52" name="Freeform: Shape 51">
            <a:extLst>
              <a:ext uri="{FF2B5EF4-FFF2-40B4-BE49-F238E27FC236}">
                <a16:creationId xmlns:a16="http://schemas.microsoft.com/office/drawing/2014/main" id="{A92FB44A-5A02-181A-7D4C-0E2F6162327C}"/>
              </a:ext>
            </a:extLst>
          </p:cNvPr>
          <p:cNvSpPr/>
          <p:nvPr/>
        </p:nvSpPr>
        <p:spPr>
          <a:xfrm rot="19800012">
            <a:off x="2180033" y="4853666"/>
            <a:ext cx="60238" cy="59906"/>
          </a:xfrm>
          <a:custGeom>
            <a:avLst/>
            <a:gdLst>
              <a:gd name="connsiteX0" fmla="*/ 60118 w 60238"/>
              <a:gd name="connsiteY0" fmla="*/ 33313 h 59906"/>
              <a:gd name="connsiteX1" fmla="*/ 28008 w 60238"/>
              <a:gd name="connsiteY1" fmla="*/ 59798 h 59906"/>
              <a:gd name="connsiteX2" fmla="*/ 37 w 60238"/>
              <a:gd name="connsiteY2" fmla="*/ 29033 h 59906"/>
              <a:gd name="connsiteX3" fmla="*/ 29803 w 60238"/>
              <a:gd name="connsiteY3" fmla="*/ -28 h 59906"/>
              <a:gd name="connsiteX4" fmla="*/ 60262 w 60238"/>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118" y="33313"/>
                </a:moveTo>
                <a:cubicBezTo>
                  <a:pt x="58284" y="49266"/>
                  <a:pt x="44127" y="60948"/>
                  <a:pt x="28008" y="59798"/>
                </a:cubicBezTo>
                <a:cubicBezTo>
                  <a:pt x="11889" y="58649"/>
                  <a:pt x="-449" y="45082"/>
                  <a:pt x="37" y="29033"/>
                </a:cubicBezTo>
                <a:cubicBezTo>
                  <a:pt x="516" y="12985"/>
                  <a:pt x="13644" y="170"/>
                  <a:pt x="29803" y="-28"/>
                </a:cubicBezTo>
                <a:cubicBezTo>
                  <a:pt x="45953" y="-218"/>
                  <a:pt x="59393" y="12279"/>
                  <a:pt x="60262" y="28304"/>
                </a:cubicBezTo>
              </a:path>
            </a:pathLst>
          </a:custGeom>
          <a:solidFill>
            <a:srgbClr val="C7B529"/>
          </a:solidFill>
          <a:ln w="23917" cap="rnd">
            <a:noFill/>
            <a:prstDash val="solid"/>
            <a:bevel/>
          </a:ln>
        </p:spPr>
        <p:txBody>
          <a:bodyPr rtlCol="0" anchor="ctr"/>
          <a:lstStyle/>
          <a:p>
            <a:endParaRPr lang="en-US"/>
          </a:p>
        </p:txBody>
      </p:sp>
      <p:sp>
        <p:nvSpPr>
          <p:cNvPr id="53" name="Freeform: Shape 52">
            <a:extLst>
              <a:ext uri="{FF2B5EF4-FFF2-40B4-BE49-F238E27FC236}">
                <a16:creationId xmlns:a16="http://schemas.microsoft.com/office/drawing/2014/main" id="{E60BA061-44E7-2560-EE27-A2669265B260}"/>
              </a:ext>
            </a:extLst>
          </p:cNvPr>
          <p:cNvSpPr/>
          <p:nvPr/>
        </p:nvSpPr>
        <p:spPr>
          <a:xfrm rot="19800012">
            <a:off x="2158871" y="5047308"/>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54" name="Freeform: Shape 53">
            <a:extLst>
              <a:ext uri="{FF2B5EF4-FFF2-40B4-BE49-F238E27FC236}">
                <a16:creationId xmlns:a16="http://schemas.microsoft.com/office/drawing/2014/main" id="{FC6EAD0E-470A-4068-2F6C-6429A40CFE05}"/>
              </a:ext>
            </a:extLst>
          </p:cNvPr>
          <p:cNvSpPr/>
          <p:nvPr/>
        </p:nvSpPr>
        <p:spPr>
          <a:xfrm rot="19800012">
            <a:off x="1989081" y="4946850"/>
            <a:ext cx="60238" cy="59906"/>
          </a:xfrm>
          <a:custGeom>
            <a:avLst/>
            <a:gdLst>
              <a:gd name="connsiteX0" fmla="*/ 60111 w 60238"/>
              <a:gd name="connsiteY0" fmla="*/ 33314 h 59906"/>
              <a:gd name="connsiteX1" fmla="*/ 28008 w 60238"/>
              <a:gd name="connsiteY1" fmla="*/ 59800 h 59906"/>
              <a:gd name="connsiteX2" fmla="*/ 37 w 60238"/>
              <a:gd name="connsiteY2" fmla="*/ 29034 h 59906"/>
              <a:gd name="connsiteX3" fmla="*/ 29795 w 60238"/>
              <a:gd name="connsiteY3" fmla="*/ -27 h 59906"/>
              <a:gd name="connsiteX4" fmla="*/ 60262 w 60238"/>
              <a:gd name="connsiteY4" fmla="*/ 28305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111" y="33314"/>
                </a:moveTo>
                <a:cubicBezTo>
                  <a:pt x="58284" y="49267"/>
                  <a:pt x="44127" y="60949"/>
                  <a:pt x="28008" y="59800"/>
                </a:cubicBezTo>
                <a:cubicBezTo>
                  <a:pt x="11889" y="58651"/>
                  <a:pt x="-449" y="45083"/>
                  <a:pt x="37" y="29034"/>
                </a:cubicBezTo>
                <a:cubicBezTo>
                  <a:pt x="516" y="12986"/>
                  <a:pt x="13644" y="171"/>
                  <a:pt x="29795" y="-27"/>
                </a:cubicBezTo>
                <a:cubicBezTo>
                  <a:pt x="45954" y="-217"/>
                  <a:pt x="59393" y="12273"/>
                  <a:pt x="60262" y="28305"/>
                </a:cubicBezTo>
              </a:path>
            </a:pathLst>
          </a:custGeom>
          <a:solidFill>
            <a:srgbClr val="C7B529"/>
          </a:solidFill>
          <a:ln w="23917" cap="rnd">
            <a:noFill/>
            <a:prstDash val="solid"/>
            <a:bevel/>
          </a:ln>
        </p:spPr>
        <p:txBody>
          <a:bodyPr rtlCol="0" anchor="ctr"/>
          <a:lstStyle/>
          <a:p>
            <a:endParaRPr lang="en-US"/>
          </a:p>
        </p:txBody>
      </p:sp>
      <p:sp>
        <p:nvSpPr>
          <p:cNvPr id="55" name="Freeform: Shape 54">
            <a:extLst>
              <a:ext uri="{FF2B5EF4-FFF2-40B4-BE49-F238E27FC236}">
                <a16:creationId xmlns:a16="http://schemas.microsoft.com/office/drawing/2014/main" id="{12056072-D59F-731B-3D44-F4493F34875B}"/>
              </a:ext>
            </a:extLst>
          </p:cNvPr>
          <p:cNvSpPr/>
          <p:nvPr/>
        </p:nvSpPr>
        <p:spPr>
          <a:xfrm rot="19800012">
            <a:off x="2246644" y="5275559"/>
            <a:ext cx="60246" cy="59906"/>
          </a:xfrm>
          <a:custGeom>
            <a:avLst/>
            <a:gdLst>
              <a:gd name="connsiteX0" fmla="*/ 60121 w 60246"/>
              <a:gd name="connsiteY0" fmla="*/ 33313 h 59906"/>
              <a:gd name="connsiteX1" fmla="*/ 28018 w 60246"/>
              <a:gd name="connsiteY1" fmla="*/ 59799 h 59906"/>
              <a:gd name="connsiteX2" fmla="*/ 39 w 60246"/>
              <a:gd name="connsiteY2" fmla="*/ 29026 h 59906"/>
              <a:gd name="connsiteX3" fmla="*/ 29805 w 60246"/>
              <a:gd name="connsiteY3" fmla="*/ -28 h 59906"/>
              <a:gd name="connsiteX4" fmla="*/ 60272 w 60246"/>
              <a:gd name="connsiteY4" fmla="*/ 28305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21" y="33313"/>
                </a:moveTo>
                <a:cubicBezTo>
                  <a:pt x="58294" y="49259"/>
                  <a:pt x="44129" y="60940"/>
                  <a:pt x="28018" y="59799"/>
                </a:cubicBezTo>
                <a:cubicBezTo>
                  <a:pt x="11899" y="58650"/>
                  <a:pt x="-439" y="45074"/>
                  <a:pt x="39" y="29026"/>
                </a:cubicBezTo>
                <a:cubicBezTo>
                  <a:pt x="526" y="12977"/>
                  <a:pt x="13654" y="162"/>
                  <a:pt x="29805" y="-28"/>
                </a:cubicBezTo>
                <a:cubicBezTo>
                  <a:pt x="45964" y="-226"/>
                  <a:pt x="59403" y="12272"/>
                  <a:pt x="60272" y="28305"/>
                </a:cubicBezTo>
              </a:path>
            </a:pathLst>
          </a:custGeom>
          <a:solidFill>
            <a:srgbClr val="C7B529"/>
          </a:solidFill>
          <a:ln w="23917" cap="rnd">
            <a:noFill/>
            <a:prstDash val="solid"/>
            <a:bevel/>
          </a:ln>
        </p:spPr>
        <p:txBody>
          <a:bodyPr rtlCol="0" anchor="ctr"/>
          <a:lstStyle/>
          <a:p>
            <a:endParaRPr lang="en-US"/>
          </a:p>
        </p:txBody>
      </p:sp>
      <p:sp>
        <p:nvSpPr>
          <p:cNvPr id="56" name="Freeform: Shape 55">
            <a:extLst>
              <a:ext uri="{FF2B5EF4-FFF2-40B4-BE49-F238E27FC236}">
                <a16:creationId xmlns:a16="http://schemas.microsoft.com/office/drawing/2014/main" id="{35AE3C39-D3F2-BFCE-D36A-FBAF38830694}"/>
              </a:ext>
            </a:extLst>
          </p:cNvPr>
          <p:cNvSpPr/>
          <p:nvPr/>
        </p:nvSpPr>
        <p:spPr>
          <a:xfrm rot="19800012">
            <a:off x="2243462" y="4507851"/>
            <a:ext cx="60246" cy="59906"/>
          </a:xfrm>
          <a:custGeom>
            <a:avLst/>
            <a:gdLst>
              <a:gd name="connsiteX0" fmla="*/ 60116 w 60246"/>
              <a:gd name="connsiteY0" fmla="*/ 33319 h 59906"/>
              <a:gd name="connsiteX1" fmla="*/ 28014 w 60246"/>
              <a:gd name="connsiteY1" fmla="*/ 59797 h 59906"/>
              <a:gd name="connsiteX2" fmla="*/ 35 w 60246"/>
              <a:gd name="connsiteY2" fmla="*/ 29032 h 59906"/>
              <a:gd name="connsiteX3" fmla="*/ 29800 w 60246"/>
              <a:gd name="connsiteY3" fmla="*/ -29 h 59906"/>
              <a:gd name="connsiteX4" fmla="*/ 60268 w 60246"/>
              <a:gd name="connsiteY4" fmla="*/ 28311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6" y="33319"/>
                </a:moveTo>
                <a:cubicBezTo>
                  <a:pt x="58289" y="49265"/>
                  <a:pt x="44125" y="60947"/>
                  <a:pt x="28014" y="59797"/>
                </a:cubicBezTo>
                <a:cubicBezTo>
                  <a:pt x="11895" y="58656"/>
                  <a:pt x="-444" y="45080"/>
                  <a:pt x="35" y="29032"/>
                </a:cubicBezTo>
                <a:cubicBezTo>
                  <a:pt x="513" y="12984"/>
                  <a:pt x="13641" y="169"/>
                  <a:pt x="29800" y="-29"/>
                </a:cubicBezTo>
                <a:cubicBezTo>
                  <a:pt x="45959" y="-219"/>
                  <a:pt x="59398" y="12278"/>
                  <a:pt x="60268" y="28311"/>
                </a:cubicBezTo>
              </a:path>
            </a:pathLst>
          </a:custGeom>
          <a:solidFill>
            <a:srgbClr val="C7B529"/>
          </a:solidFill>
          <a:ln w="23917" cap="rnd">
            <a:noFill/>
            <a:prstDash val="solid"/>
            <a:bevel/>
          </a:ln>
        </p:spPr>
        <p:txBody>
          <a:bodyPr rtlCol="0" anchor="ctr"/>
          <a:lstStyle/>
          <a:p>
            <a:endParaRPr lang="en-US"/>
          </a:p>
        </p:txBody>
      </p:sp>
      <p:sp>
        <p:nvSpPr>
          <p:cNvPr id="57" name="Freeform: Shape 56">
            <a:extLst>
              <a:ext uri="{FF2B5EF4-FFF2-40B4-BE49-F238E27FC236}">
                <a16:creationId xmlns:a16="http://schemas.microsoft.com/office/drawing/2014/main" id="{3F1077A3-C12B-BEA0-C0E1-C1C28A66B08B}"/>
              </a:ext>
            </a:extLst>
          </p:cNvPr>
          <p:cNvSpPr/>
          <p:nvPr/>
        </p:nvSpPr>
        <p:spPr>
          <a:xfrm rot="4785306">
            <a:off x="3275931" y="4165047"/>
            <a:ext cx="60246" cy="59906"/>
          </a:xfrm>
          <a:custGeom>
            <a:avLst/>
            <a:gdLst>
              <a:gd name="connsiteX0" fmla="*/ 60143 w 60246"/>
              <a:gd name="connsiteY0" fmla="*/ 33440 h 59906"/>
              <a:gd name="connsiteX1" fmla="*/ 28033 w 60246"/>
              <a:gd name="connsiteY1" fmla="*/ 59925 h 59906"/>
              <a:gd name="connsiteX2" fmla="*/ 62 w 60246"/>
              <a:gd name="connsiteY2" fmla="*/ 29160 h 59906"/>
              <a:gd name="connsiteX3" fmla="*/ 29828 w 60246"/>
              <a:gd name="connsiteY3" fmla="*/ 99 h 59906"/>
              <a:gd name="connsiteX4" fmla="*/ 60295 w 60246"/>
              <a:gd name="connsiteY4" fmla="*/ 28431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43" y="33440"/>
                </a:moveTo>
                <a:cubicBezTo>
                  <a:pt x="58309" y="49393"/>
                  <a:pt x="44152" y="61075"/>
                  <a:pt x="28033" y="59925"/>
                </a:cubicBezTo>
                <a:cubicBezTo>
                  <a:pt x="11922" y="58777"/>
                  <a:pt x="-417" y="45201"/>
                  <a:pt x="62" y="29160"/>
                </a:cubicBezTo>
                <a:cubicBezTo>
                  <a:pt x="541" y="13112"/>
                  <a:pt x="13669" y="290"/>
                  <a:pt x="29828" y="99"/>
                </a:cubicBezTo>
                <a:cubicBezTo>
                  <a:pt x="45979" y="-99"/>
                  <a:pt x="59418" y="12399"/>
                  <a:pt x="60295" y="28431"/>
                </a:cubicBezTo>
              </a:path>
            </a:pathLst>
          </a:custGeom>
          <a:solidFill>
            <a:srgbClr val="C7B529"/>
          </a:solidFill>
          <a:ln w="23917" cap="rnd">
            <a:noFill/>
            <a:prstDash val="solid"/>
            <a:bevel/>
          </a:ln>
        </p:spPr>
        <p:txBody>
          <a:bodyPr rtlCol="0" anchor="ctr"/>
          <a:lstStyle/>
          <a:p>
            <a:endParaRPr lang="en-US"/>
          </a:p>
        </p:txBody>
      </p:sp>
      <p:sp>
        <p:nvSpPr>
          <p:cNvPr id="58" name="Freeform: Shape 57">
            <a:extLst>
              <a:ext uri="{FF2B5EF4-FFF2-40B4-BE49-F238E27FC236}">
                <a16:creationId xmlns:a16="http://schemas.microsoft.com/office/drawing/2014/main" id="{42C05AE8-F46F-3476-5BB2-0114637FEB45}"/>
              </a:ext>
            </a:extLst>
          </p:cNvPr>
          <p:cNvSpPr/>
          <p:nvPr/>
        </p:nvSpPr>
        <p:spPr>
          <a:xfrm rot="4785306">
            <a:off x="3309799" y="3941883"/>
            <a:ext cx="60246" cy="59906"/>
          </a:xfrm>
          <a:custGeom>
            <a:avLst/>
            <a:gdLst>
              <a:gd name="connsiteX0" fmla="*/ 60147 w 60246"/>
              <a:gd name="connsiteY0" fmla="*/ 33446 h 59906"/>
              <a:gd name="connsiteX1" fmla="*/ 28044 w 60246"/>
              <a:gd name="connsiteY1" fmla="*/ 59923 h 59906"/>
              <a:gd name="connsiteX2" fmla="*/ 65 w 60246"/>
              <a:gd name="connsiteY2" fmla="*/ 29158 h 59906"/>
              <a:gd name="connsiteX3" fmla="*/ 29831 w 60246"/>
              <a:gd name="connsiteY3" fmla="*/ 97 h 59906"/>
              <a:gd name="connsiteX4" fmla="*/ 60298 w 60246"/>
              <a:gd name="connsiteY4" fmla="*/ 28437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47" y="33446"/>
                </a:moveTo>
                <a:cubicBezTo>
                  <a:pt x="58320" y="49391"/>
                  <a:pt x="44155" y="61073"/>
                  <a:pt x="28044" y="59923"/>
                </a:cubicBezTo>
                <a:cubicBezTo>
                  <a:pt x="11925" y="58775"/>
                  <a:pt x="-413" y="45207"/>
                  <a:pt x="65" y="29158"/>
                </a:cubicBezTo>
                <a:cubicBezTo>
                  <a:pt x="552" y="13110"/>
                  <a:pt x="13680" y="295"/>
                  <a:pt x="29831" y="97"/>
                </a:cubicBezTo>
                <a:cubicBezTo>
                  <a:pt x="45990" y="-93"/>
                  <a:pt x="59429" y="12405"/>
                  <a:pt x="60298" y="28437"/>
                </a:cubicBezTo>
              </a:path>
            </a:pathLst>
          </a:custGeom>
          <a:solidFill>
            <a:srgbClr val="C7B529"/>
          </a:solidFill>
          <a:ln w="23917" cap="rnd">
            <a:noFill/>
            <a:prstDash val="solid"/>
            <a:bevel/>
          </a:ln>
        </p:spPr>
        <p:txBody>
          <a:bodyPr rtlCol="0" anchor="ctr"/>
          <a:lstStyle/>
          <a:p>
            <a:endParaRPr lang="en-US"/>
          </a:p>
        </p:txBody>
      </p:sp>
      <p:sp>
        <p:nvSpPr>
          <p:cNvPr id="59" name="Freeform: Shape 58">
            <a:extLst>
              <a:ext uri="{FF2B5EF4-FFF2-40B4-BE49-F238E27FC236}">
                <a16:creationId xmlns:a16="http://schemas.microsoft.com/office/drawing/2014/main" id="{7DFE81A4-1BA8-3C43-7300-9D2702B8480C}"/>
              </a:ext>
            </a:extLst>
          </p:cNvPr>
          <p:cNvSpPr/>
          <p:nvPr/>
        </p:nvSpPr>
        <p:spPr>
          <a:xfrm rot="4785306">
            <a:off x="3141245" y="4067434"/>
            <a:ext cx="60246" cy="59906"/>
          </a:xfrm>
          <a:custGeom>
            <a:avLst/>
            <a:gdLst>
              <a:gd name="connsiteX0" fmla="*/ 60143 w 60246"/>
              <a:gd name="connsiteY0" fmla="*/ 33437 h 59906"/>
              <a:gd name="connsiteX1" fmla="*/ 28041 w 60246"/>
              <a:gd name="connsiteY1" fmla="*/ 59923 h 59906"/>
              <a:gd name="connsiteX2" fmla="*/ 62 w 60246"/>
              <a:gd name="connsiteY2" fmla="*/ 29150 h 59906"/>
              <a:gd name="connsiteX3" fmla="*/ 29827 w 60246"/>
              <a:gd name="connsiteY3" fmla="*/ 96 h 59906"/>
              <a:gd name="connsiteX4" fmla="*/ 60295 w 60246"/>
              <a:gd name="connsiteY4" fmla="*/ 28428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43" y="33437"/>
                </a:moveTo>
                <a:cubicBezTo>
                  <a:pt x="58317" y="49390"/>
                  <a:pt x="44152" y="61072"/>
                  <a:pt x="28041" y="59923"/>
                </a:cubicBezTo>
                <a:cubicBezTo>
                  <a:pt x="11922" y="58773"/>
                  <a:pt x="-417" y="45198"/>
                  <a:pt x="62" y="29150"/>
                </a:cubicBezTo>
                <a:cubicBezTo>
                  <a:pt x="548" y="13109"/>
                  <a:pt x="13676" y="286"/>
                  <a:pt x="29827" y="96"/>
                </a:cubicBezTo>
                <a:cubicBezTo>
                  <a:pt x="45986" y="-102"/>
                  <a:pt x="59425" y="12396"/>
                  <a:pt x="60295" y="28428"/>
                </a:cubicBezTo>
              </a:path>
            </a:pathLst>
          </a:custGeom>
          <a:solidFill>
            <a:srgbClr val="C7B529"/>
          </a:solidFill>
          <a:ln w="23917" cap="rnd">
            <a:noFill/>
            <a:prstDash val="solid"/>
            <a:bevel/>
          </a:ln>
        </p:spPr>
        <p:txBody>
          <a:bodyPr rtlCol="0" anchor="ctr"/>
          <a:lstStyle/>
          <a:p>
            <a:endParaRPr lang="en-US"/>
          </a:p>
        </p:txBody>
      </p:sp>
      <p:sp>
        <p:nvSpPr>
          <p:cNvPr id="60" name="Freeform: Shape 59">
            <a:extLst>
              <a:ext uri="{FF2B5EF4-FFF2-40B4-BE49-F238E27FC236}">
                <a16:creationId xmlns:a16="http://schemas.microsoft.com/office/drawing/2014/main" id="{58BF77AE-BF04-2027-9FCA-8354CCAEC220}"/>
              </a:ext>
            </a:extLst>
          </p:cNvPr>
          <p:cNvSpPr/>
          <p:nvPr/>
        </p:nvSpPr>
        <p:spPr>
          <a:xfrm rot="4785306">
            <a:off x="2964998" y="3982194"/>
            <a:ext cx="60238" cy="59906"/>
          </a:xfrm>
          <a:custGeom>
            <a:avLst/>
            <a:gdLst>
              <a:gd name="connsiteX0" fmla="*/ 60142 w 60238"/>
              <a:gd name="connsiteY0" fmla="*/ 33434 h 59906"/>
              <a:gd name="connsiteX1" fmla="*/ 28032 w 60238"/>
              <a:gd name="connsiteY1" fmla="*/ 59920 h 59906"/>
              <a:gd name="connsiteX2" fmla="*/ 61 w 60238"/>
              <a:gd name="connsiteY2" fmla="*/ 29154 h 59906"/>
              <a:gd name="connsiteX3" fmla="*/ 29827 w 60238"/>
              <a:gd name="connsiteY3" fmla="*/ 93 h 59906"/>
              <a:gd name="connsiteX4" fmla="*/ 60286 w 60238"/>
              <a:gd name="connsiteY4" fmla="*/ 28425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142" y="33434"/>
                </a:moveTo>
                <a:cubicBezTo>
                  <a:pt x="58308" y="49387"/>
                  <a:pt x="44151" y="61068"/>
                  <a:pt x="28032" y="59920"/>
                </a:cubicBezTo>
                <a:cubicBezTo>
                  <a:pt x="11921" y="58770"/>
                  <a:pt x="-418" y="45203"/>
                  <a:pt x="61" y="29154"/>
                </a:cubicBezTo>
                <a:cubicBezTo>
                  <a:pt x="540" y="13106"/>
                  <a:pt x="13668" y="291"/>
                  <a:pt x="29827" y="93"/>
                </a:cubicBezTo>
                <a:cubicBezTo>
                  <a:pt x="45977" y="-97"/>
                  <a:pt x="59417" y="12401"/>
                  <a:pt x="60286" y="28425"/>
                </a:cubicBezTo>
              </a:path>
            </a:pathLst>
          </a:custGeom>
          <a:solidFill>
            <a:srgbClr val="C7B529"/>
          </a:solidFill>
          <a:ln w="23917" cap="rnd">
            <a:noFill/>
            <a:prstDash val="solid"/>
            <a:bevel/>
          </a:ln>
        </p:spPr>
        <p:txBody>
          <a:bodyPr rtlCol="0" anchor="ctr"/>
          <a:lstStyle/>
          <a:p>
            <a:endParaRPr lang="en-US"/>
          </a:p>
        </p:txBody>
      </p:sp>
      <p:sp>
        <p:nvSpPr>
          <p:cNvPr id="61" name="Freeform: Shape 60">
            <a:extLst>
              <a:ext uri="{FF2B5EF4-FFF2-40B4-BE49-F238E27FC236}">
                <a16:creationId xmlns:a16="http://schemas.microsoft.com/office/drawing/2014/main" id="{0069636F-3C0E-93B4-9A36-3BA4C6F075CF}"/>
              </a:ext>
            </a:extLst>
          </p:cNvPr>
          <p:cNvSpPr/>
          <p:nvPr/>
        </p:nvSpPr>
        <p:spPr>
          <a:xfrm rot="4785306">
            <a:off x="3117534" y="3857364"/>
            <a:ext cx="60246" cy="59906"/>
          </a:xfrm>
          <a:custGeom>
            <a:avLst/>
            <a:gdLst>
              <a:gd name="connsiteX0" fmla="*/ 60146 w 60246"/>
              <a:gd name="connsiteY0" fmla="*/ 33442 h 59906"/>
              <a:gd name="connsiteX1" fmla="*/ 28043 w 60246"/>
              <a:gd name="connsiteY1" fmla="*/ 59920 h 59906"/>
              <a:gd name="connsiteX2" fmla="*/ 64 w 60246"/>
              <a:gd name="connsiteY2" fmla="*/ 29155 h 59906"/>
              <a:gd name="connsiteX3" fmla="*/ 29830 w 60246"/>
              <a:gd name="connsiteY3" fmla="*/ 94 h 59906"/>
              <a:gd name="connsiteX4" fmla="*/ 60297 w 60246"/>
              <a:gd name="connsiteY4" fmla="*/ 2843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46" y="33442"/>
                </a:moveTo>
                <a:cubicBezTo>
                  <a:pt x="58319" y="49388"/>
                  <a:pt x="44154" y="61070"/>
                  <a:pt x="28043" y="59920"/>
                </a:cubicBezTo>
                <a:cubicBezTo>
                  <a:pt x="11924" y="58771"/>
                  <a:pt x="-414" y="45203"/>
                  <a:pt x="64" y="29155"/>
                </a:cubicBezTo>
                <a:cubicBezTo>
                  <a:pt x="551" y="13107"/>
                  <a:pt x="13679" y="291"/>
                  <a:pt x="29830" y="94"/>
                </a:cubicBezTo>
                <a:cubicBezTo>
                  <a:pt x="45989" y="-97"/>
                  <a:pt x="59428" y="12401"/>
                  <a:pt x="60297" y="28434"/>
                </a:cubicBezTo>
              </a:path>
            </a:pathLst>
          </a:custGeom>
          <a:solidFill>
            <a:srgbClr val="C7B529"/>
          </a:solidFill>
          <a:ln w="23917" cap="rnd">
            <a:noFill/>
            <a:prstDash val="solid"/>
            <a:bevel/>
          </a:ln>
        </p:spPr>
        <p:txBody>
          <a:bodyPr rtlCol="0" anchor="ctr"/>
          <a:lstStyle/>
          <a:p>
            <a:endParaRPr lang="en-US"/>
          </a:p>
        </p:txBody>
      </p:sp>
      <p:sp>
        <p:nvSpPr>
          <p:cNvPr id="62" name="Freeform: Shape 61">
            <a:extLst>
              <a:ext uri="{FF2B5EF4-FFF2-40B4-BE49-F238E27FC236}">
                <a16:creationId xmlns:a16="http://schemas.microsoft.com/office/drawing/2014/main" id="{E527B72E-A4FE-568E-AAEC-1DEA43C6D002}"/>
              </a:ext>
            </a:extLst>
          </p:cNvPr>
          <p:cNvSpPr/>
          <p:nvPr/>
        </p:nvSpPr>
        <p:spPr>
          <a:xfrm rot="4785306">
            <a:off x="3447354" y="4243641"/>
            <a:ext cx="60238" cy="59905"/>
          </a:xfrm>
          <a:custGeom>
            <a:avLst/>
            <a:gdLst>
              <a:gd name="connsiteX0" fmla="*/ 60145 w 60238"/>
              <a:gd name="connsiteY0" fmla="*/ 33443 h 59905"/>
              <a:gd name="connsiteX1" fmla="*/ 28034 w 60238"/>
              <a:gd name="connsiteY1" fmla="*/ 59928 h 59905"/>
              <a:gd name="connsiteX2" fmla="*/ 63 w 60238"/>
              <a:gd name="connsiteY2" fmla="*/ 29155 h 59905"/>
              <a:gd name="connsiteX3" fmla="*/ 29829 w 60238"/>
              <a:gd name="connsiteY3" fmla="*/ 102 h 59905"/>
              <a:gd name="connsiteX4" fmla="*/ 60288 w 60238"/>
              <a:gd name="connsiteY4" fmla="*/ 28434 h 59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5">
                <a:moveTo>
                  <a:pt x="60145" y="33443"/>
                </a:moveTo>
                <a:cubicBezTo>
                  <a:pt x="58310" y="49396"/>
                  <a:pt x="44153" y="61069"/>
                  <a:pt x="28034" y="59928"/>
                </a:cubicBezTo>
                <a:cubicBezTo>
                  <a:pt x="11915" y="58779"/>
                  <a:pt x="-423" y="45204"/>
                  <a:pt x="63" y="29155"/>
                </a:cubicBezTo>
                <a:cubicBezTo>
                  <a:pt x="542" y="13107"/>
                  <a:pt x="13670" y="292"/>
                  <a:pt x="29829" y="102"/>
                </a:cubicBezTo>
                <a:cubicBezTo>
                  <a:pt x="45980" y="-96"/>
                  <a:pt x="59419" y="12402"/>
                  <a:pt x="60288" y="28434"/>
                </a:cubicBezTo>
              </a:path>
            </a:pathLst>
          </a:custGeom>
          <a:solidFill>
            <a:srgbClr val="C7B529"/>
          </a:solidFill>
          <a:ln w="23917" cap="rnd">
            <a:noFill/>
            <a:prstDash val="solid"/>
            <a:bevel/>
          </a:ln>
        </p:spPr>
        <p:txBody>
          <a:bodyPr rtlCol="0" anchor="ctr"/>
          <a:lstStyle/>
          <a:p>
            <a:endParaRPr lang="en-US"/>
          </a:p>
        </p:txBody>
      </p:sp>
      <p:sp>
        <p:nvSpPr>
          <p:cNvPr id="63" name="Freeform: Shape 62">
            <a:extLst>
              <a:ext uri="{FF2B5EF4-FFF2-40B4-BE49-F238E27FC236}">
                <a16:creationId xmlns:a16="http://schemas.microsoft.com/office/drawing/2014/main" id="{9CA56D98-5640-BBC6-D32F-83B905E829E9}"/>
              </a:ext>
            </a:extLst>
          </p:cNvPr>
          <p:cNvSpPr/>
          <p:nvPr/>
        </p:nvSpPr>
        <p:spPr>
          <a:xfrm rot="19668948">
            <a:off x="3639293" y="4701883"/>
            <a:ext cx="60246" cy="59906"/>
          </a:xfrm>
          <a:custGeom>
            <a:avLst/>
            <a:gdLst>
              <a:gd name="connsiteX0" fmla="*/ 60122 w 60246"/>
              <a:gd name="connsiteY0" fmla="*/ 33301 h 59906"/>
              <a:gd name="connsiteX1" fmla="*/ 28012 w 60246"/>
              <a:gd name="connsiteY1" fmla="*/ 59787 h 59906"/>
              <a:gd name="connsiteX2" fmla="*/ 41 w 60246"/>
              <a:gd name="connsiteY2" fmla="*/ 29021 h 59906"/>
              <a:gd name="connsiteX3" fmla="*/ 29806 w 60246"/>
              <a:gd name="connsiteY3" fmla="*/ -40 h 59906"/>
              <a:gd name="connsiteX4" fmla="*/ 60274 w 60246"/>
              <a:gd name="connsiteY4" fmla="*/ 28292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22" y="33301"/>
                </a:moveTo>
                <a:cubicBezTo>
                  <a:pt x="58296" y="49254"/>
                  <a:pt x="44131" y="60936"/>
                  <a:pt x="28012" y="59787"/>
                </a:cubicBezTo>
                <a:cubicBezTo>
                  <a:pt x="11901" y="58638"/>
                  <a:pt x="-438" y="45070"/>
                  <a:pt x="41" y="29021"/>
                </a:cubicBezTo>
                <a:cubicBezTo>
                  <a:pt x="519" y="12973"/>
                  <a:pt x="13647" y="158"/>
                  <a:pt x="29806" y="-40"/>
                </a:cubicBezTo>
                <a:cubicBezTo>
                  <a:pt x="45965" y="-238"/>
                  <a:pt x="59404" y="12260"/>
                  <a:pt x="60274" y="28292"/>
                </a:cubicBezTo>
              </a:path>
            </a:pathLst>
          </a:custGeom>
          <a:solidFill>
            <a:srgbClr val="C7B529"/>
          </a:solidFill>
          <a:ln w="23917" cap="rnd">
            <a:noFill/>
            <a:prstDash val="solid"/>
            <a:bevel/>
          </a:ln>
        </p:spPr>
        <p:txBody>
          <a:bodyPr rtlCol="0" anchor="ctr"/>
          <a:lstStyle/>
          <a:p>
            <a:endParaRPr lang="en-US"/>
          </a:p>
        </p:txBody>
      </p:sp>
      <p:sp>
        <p:nvSpPr>
          <p:cNvPr id="192" name="Freeform: Shape 191">
            <a:extLst>
              <a:ext uri="{FF2B5EF4-FFF2-40B4-BE49-F238E27FC236}">
                <a16:creationId xmlns:a16="http://schemas.microsoft.com/office/drawing/2014/main" id="{32DC0C3B-0AB6-2D6B-CDA7-1B1BDC94E2C7}"/>
              </a:ext>
            </a:extLst>
          </p:cNvPr>
          <p:cNvSpPr/>
          <p:nvPr/>
        </p:nvSpPr>
        <p:spPr>
          <a:xfrm rot="19668948">
            <a:off x="3418323" y="4754051"/>
            <a:ext cx="60238" cy="59906"/>
          </a:xfrm>
          <a:custGeom>
            <a:avLst/>
            <a:gdLst>
              <a:gd name="connsiteX0" fmla="*/ 60115 w 60238"/>
              <a:gd name="connsiteY0" fmla="*/ 33303 h 59906"/>
              <a:gd name="connsiteX1" fmla="*/ 28012 w 60238"/>
              <a:gd name="connsiteY1" fmla="*/ 59788 h 59906"/>
              <a:gd name="connsiteX2" fmla="*/ 41 w 60238"/>
              <a:gd name="connsiteY2" fmla="*/ 29023 h 59906"/>
              <a:gd name="connsiteX3" fmla="*/ 29799 w 60238"/>
              <a:gd name="connsiteY3" fmla="*/ -38 h 59906"/>
              <a:gd name="connsiteX4" fmla="*/ 60266 w 60238"/>
              <a:gd name="connsiteY4" fmla="*/ 2829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115" y="33303"/>
                </a:moveTo>
                <a:cubicBezTo>
                  <a:pt x="58288" y="49256"/>
                  <a:pt x="44131" y="60938"/>
                  <a:pt x="28012" y="59788"/>
                </a:cubicBezTo>
                <a:cubicBezTo>
                  <a:pt x="11893" y="58639"/>
                  <a:pt x="-445" y="45071"/>
                  <a:pt x="41" y="29023"/>
                </a:cubicBezTo>
                <a:cubicBezTo>
                  <a:pt x="520" y="12975"/>
                  <a:pt x="13648" y="152"/>
                  <a:pt x="29799" y="-38"/>
                </a:cubicBezTo>
                <a:cubicBezTo>
                  <a:pt x="45958" y="-237"/>
                  <a:pt x="59397" y="12261"/>
                  <a:pt x="60266" y="28294"/>
                </a:cubicBezTo>
              </a:path>
            </a:pathLst>
          </a:custGeom>
          <a:solidFill>
            <a:srgbClr val="C7B529"/>
          </a:solidFill>
          <a:ln w="23917" cap="rnd">
            <a:noFill/>
            <a:prstDash val="solid"/>
            <a:bevel/>
          </a:ln>
        </p:spPr>
        <p:txBody>
          <a:bodyPr rtlCol="0" anchor="ctr"/>
          <a:lstStyle/>
          <a:p>
            <a:endParaRPr lang="en-US"/>
          </a:p>
        </p:txBody>
      </p:sp>
      <p:sp>
        <p:nvSpPr>
          <p:cNvPr id="193" name="Freeform: Shape 192">
            <a:extLst>
              <a:ext uri="{FF2B5EF4-FFF2-40B4-BE49-F238E27FC236}">
                <a16:creationId xmlns:a16="http://schemas.microsoft.com/office/drawing/2014/main" id="{92141AD0-7733-8EEF-9DEE-80D52CD9B6FD}"/>
              </a:ext>
            </a:extLst>
          </p:cNvPr>
          <p:cNvSpPr/>
          <p:nvPr/>
        </p:nvSpPr>
        <p:spPr>
          <a:xfrm rot="19668948">
            <a:off x="3598493" y="4862491"/>
            <a:ext cx="60246" cy="59907"/>
          </a:xfrm>
          <a:custGeom>
            <a:avLst/>
            <a:gdLst>
              <a:gd name="connsiteX0" fmla="*/ 60123 w 60246"/>
              <a:gd name="connsiteY0" fmla="*/ 33302 h 59907"/>
              <a:gd name="connsiteX1" fmla="*/ 28021 w 60246"/>
              <a:gd name="connsiteY1" fmla="*/ 59788 h 59907"/>
              <a:gd name="connsiteX2" fmla="*/ 42 w 60246"/>
              <a:gd name="connsiteY2" fmla="*/ 29023 h 59907"/>
              <a:gd name="connsiteX3" fmla="*/ 29807 w 60246"/>
              <a:gd name="connsiteY3" fmla="*/ -39 h 59907"/>
              <a:gd name="connsiteX4" fmla="*/ 60275 w 60246"/>
              <a:gd name="connsiteY4" fmla="*/ 28293 h 59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7">
                <a:moveTo>
                  <a:pt x="60123" y="33302"/>
                </a:moveTo>
                <a:cubicBezTo>
                  <a:pt x="58297" y="49255"/>
                  <a:pt x="44132" y="60937"/>
                  <a:pt x="28021" y="59788"/>
                </a:cubicBezTo>
                <a:cubicBezTo>
                  <a:pt x="11901" y="58638"/>
                  <a:pt x="-437" y="45071"/>
                  <a:pt x="42" y="29023"/>
                </a:cubicBezTo>
                <a:cubicBezTo>
                  <a:pt x="528" y="12974"/>
                  <a:pt x="13656" y="151"/>
                  <a:pt x="29807" y="-39"/>
                </a:cubicBezTo>
                <a:cubicBezTo>
                  <a:pt x="45966" y="-237"/>
                  <a:pt x="59405" y="12261"/>
                  <a:pt x="60275" y="28293"/>
                </a:cubicBezTo>
              </a:path>
            </a:pathLst>
          </a:custGeom>
          <a:solidFill>
            <a:srgbClr val="C7B529"/>
          </a:solidFill>
          <a:ln w="23917" cap="rnd">
            <a:noFill/>
            <a:prstDash val="solid"/>
            <a:bevel/>
          </a:ln>
        </p:spPr>
        <p:txBody>
          <a:bodyPr rtlCol="0" anchor="ctr"/>
          <a:lstStyle/>
          <a:p>
            <a:endParaRPr lang="en-US"/>
          </a:p>
        </p:txBody>
      </p:sp>
      <p:sp>
        <p:nvSpPr>
          <p:cNvPr id="194" name="Freeform: Shape 193">
            <a:extLst>
              <a:ext uri="{FF2B5EF4-FFF2-40B4-BE49-F238E27FC236}">
                <a16:creationId xmlns:a16="http://schemas.microsoft.com/office/drawing/2014/main" id="{57A56518-BEF4-2239-439D-64A07576D6FC}"/>
              </a:ext>
            </a:extLst>
          </p:cNvPr>
          <p:cNvSpPr/>
          <p:nvPr/>
        </p:nvSpPr>
        <p:spPr>
          <a:xfrm rot="19668948">
            <a:off x="3584779" y="5056792"/>
            <a:ext cx="60246" cy="59898"/>
          </a:xfrm>
          <a:custGeom>
            <a:avLst/>
            <a:gdLst>
              <a:gd name="connsiteX0" fmla="*/ 60124 w 60246"/>
              <a:gd name="connsiteY0" fmla="*/ 33302 h 59898"/>
              <a:gd name="connsiteX1" fmla="*/ 28014 w 60246"/>
              <a:gd name="connsiteY1" fmla="*/ 59780 h 59898"/>
              <a:gd name="connsiteX2" fmla="*/ 43 w 60246"/>
              <a:gd name="connsiteY2" fmla="*/ 29015 h 59898"/>
              <a:gd name="connsiteX3" fmla="*/ 29808 w 60246"/>
              <a:gd name="connsiteY3" fmla="*/ -39 h 59898"/>
              <a:gd name="connsiteX4" fmla="*/ 60276 w 60246"/>
              <a:gd name="connsiteY4" fmla="*/ 28293 h 59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898">
                <a:moveTo>
                  <a:pt x="60124" y="33302"/>
                </a:moveTo>
                <a:cubicBezTo>
                  <a:pt x="58290" y="49247"/>
                  <a:pt x="44133" y="60929"/>
                  <a:pt x="28014" y="59780"/>
                </a:cubicBezTo>
                <a:cubicBezTo>
                  <a:pt x="11903" y="58638"/>
                  <a:pt x="-436" y="45063"/>
                  <a:pt x="43" y="29015"/>
                </a:cubicBezTo>
                <a:cubicBezTo>
                  <a:pt x="522" y="12966"/>
                  <a:pt x="13650" y="151"/>
                  <a:pt x="29808" y="-39"/>
                </a:cubicBezTo>
                <a:cubicBezTo>
                  <a:pt x="45959" y="-237"/>
                  <a:pt x="59398" y="12261"/>
                  <a:pt x="60276" y="28293"/>
                </a:cubicBezTo>
              </a:path>
            </a:pathLst>
          </a:custGeom>
          <a:solidFill>
            <a:srgbClr val="C7B529"/>
          </a:solidFill>
          <a:ln w="23917" cap="rnd">
            <a:noFill/>
            <a:prstDash val="solid"/>
            <a:bevel/>
          </a:ln>
        </p:spPr>
        <p:txBody>
          <a:bodyPr rtlCol="0" anchor="ctr"/>
          <a:lstStyle/>
          <a:p>
            <a:endParaRPr lang="en-US"/>
          </a:p>
        </p:txBody>
      </p:sp>
      <p:sp>
        <p:nvSpPr>
          <p:cNvPr id="195" name="Freeform: Shape 194">
            <a:extLst>
              <a:ext uri="{FF2B5EF4-FFF2-40B4-BE49-F238E27FC236}">
                <a16:creationId xmlns:a16="http://schemas.microsoft.com/office/drawing/2014/main" id="{33FB57D0-FB1C-A792-87C8-81674D05B9B1}"/>
              </a:ext>
            </a:extLst>
          </p:cNvPr>
          <p:cNvSpPr/>
          <p:nvPr/>
        </p:nvSpPr>
        <p:spPr>
          <a:xfrm rot="19668948">
            <a:off x="3411254" y="4962839"/>
            <a:ext cx="60246" cy="59906"/>
          </a:xfrm>
          <a:custGeom>
            <a:avLst/>
            <a:gdLst>
              <a:gd name="connsiteX0" fmla="*/ 60123 w 60246"/>
              <a:gd name="connsiteY0" fmla="*/ 33303 h 59906"/>
              <a:gd name="connsiteX1" fmla="*/ 28021 w 60246"/>
              <a:gd name="connsiteY1" fmla="*/ 59789 h 59906"/>
              <a:gd name="connsiteX2" fmla="*/ 42 w 60246"/>
              <a:gd name="connsiteY2" fmla="*/ 29016 h 59906"/>
              <a:gd name="connsiteX3" fmla="*/ 29807 w 60246"/>
              <a:gd name="connsiteY3" fmla="*/ -38 h 59906"/>
              <a:gd name="connsiteX4" fmla="*/ 60275 w 60246"/>
              <a:gd name="connsiteY4" fmla="*/ 2829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23" y="33303"/>
                </a:moveTo>
                <a:cubicBezTo>
                  <a:pt x="58297" y="49256"/>
                  <a:pt x="44132" y="60938"/>
                  <a:pt x="28021" y="59789"/>
                </a:cubicBezTo>
                <a:cubicBezTo>
                  <a:pt x="11902" y="58639"/>
                  <a:pt x="-437" y="45064"/>
                  <a:pt x="42" y="29016"/>
                </a:cubicBezTo>
                <a:cubicBezTo>
                  <a:pt x="528" y="12975"/>
                  <a:pt x="13657" y="152"/>
                  <a:pt x="29807" y="-38"/>
                </a:cubicBezTo>
                <a:cubicBezTo>
                  <a:pt x="45966" y="-236"/>
                  <a:pt x="59406" y="12262"/>
                  <a:pt x="60275" y="28294"/>
                </a:cubicBezTo>
              </a:path>
            </a:pathLst>
          </a:custGeom>
          <a:solidFill>
            <a:srgbClr val="C7B529"/>
          </a:solidFill>
          <a:ln w="23917" cap="rnd">
            <a:noFill/>
            <a:prstDash val="solid"/>
            <a:bevel/>
          </a:ln>
        </p:spPr>
        <p:txBody>
          <a:bodyPr rtlCol="0" anchor="ctr"/>
          <a:lstStyle/>
          <a:p>
            <a:endParaRPr lang="en-US"/>
          </a:p>
        </p:txBody>
      </p:sp>
      <p:sp>
        <p:nvSpPr>
          <p:cNvPr id="196" name="Freeform: Shape 195">
            <a:extLst>
              <a:ext uri="{FF2B5EF4-FFF2-40B4-BE49-F238E27FC236}">
                <a16:creationId xmlns:a16="http://schemas.microsoft.com/office/drawing/2014/main" id="{4E9883D5-EA0A-87E7-D331-83D751FCA7CC}"/>
              </a:ext>
            </a:extLst>
          </p:cNvPr>
          <p:cNvSpPr/>
          <p:nvPr/>
        </p:nvSpPr>
        <p:spPr>
          <a:xfrm rot="19668948">
            <a:off x="3648617" y="4514523"/>
            <a:ext cx="60246" cy="59906"/>
          </a:xfrm>
          <a:custGeom>
            <a:avLst/>
            <a:gdLst>
              <a:gd name="connsiteX0" fmla="*/ 60121 w 60246"/>
              <a:gd name="connsiteY0" fmla="*/ 33301 h 59906"/>
              <a:gd name="connsiteX1" fmla="*/ 28010 w 60246"/>
              <a:gd name="connsiteY1" fmla="*/ 59786 h 59906"/>
              <a:gd name="connsiteX2" fmla="*/ 39 w 60246"/>
              <a:gd name="connsiteY2" fmla="*/ 29021 h 59906"/>
              <a:gd name="connsiteX3" fmla="*/ 29805 w 60246"/>
              <a:gd name="connsiteY3" fmla="*/ -40 h 59906"/>
              <a:gd name="connsiteX4" fmla="*/ 60272 w 60246"/>
              <a:gd name="connsiteY4" fmla="*/ 28292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21" y="33301"/>
                </a:moveTo>
                <a:cubicBezTo>
                  <a:pt x="58294" y="49253"/>
                  <a:pt x="44129" y="60935"/>
                  <a:pt x="28010" y="59786"/>
                </a:cubicBezTo>
                <a:cubicBezTo>
                  <a:pt x="11899" y="58637"/>
                  <a:pt x="-439" y="45069"/>
                  <a:pt x="39" y="29021"/>
                </a:cubicBezTo>
                <a:cubicBezTo>
                  <a:pt x="518" y="12973"/>
                  <a:pt x="13646" y="157"/>
                  <a:pt x="29805" y="-40"/>
                </a:cubicBezTo>
                <a:cubicBezTo>
                  <a:pt x="45964" y="-239"/>
                  <a:pt x="59395" y="12259"/>
                  <a:pt x="60272" y="28292"/>
                </a:cubicBezTo>
              </a:path>
            </a:pathLst>
          </a:custGeom>
          <a:solidFill>
            <a:srgbClr val="C7B529"/>
          </a:solidFill>
          <a:ln w="23917" cap="rnd">
            <a:noFill/>
            <a:prstDash val="solid"/>
            <a:bevel/>
          </a:ln>
        </p:spPr>
        <p:txBody>
          <a:bodyPr rtlCol="0" anchor="ctr"/>
          <a:lstStyle/>
          <a:p>
            <a:endParaRPr lang="en-US"/>
          </a:p>
        </p:txBody>
      </p:sp>
      <p:sp>
        <p:nvSpPr>
          <p:cNvPr id="197" name="Freeform: Shape 196">
            <a:extLst>
              <a:ext uri="{FF2B5EF4-FFF2-40B4-BE49-F238E27FC236}">
                <a16:creationId xmlns:a16="http://schemas.microsoft.com/office/drawing/2014/main" id="{FE9DDDA8-E54A-DCCA-F94B-BE1E07A38309}"/>
              </a:ext>
            </a:extLst>
          </p:cNvPr>
          <p:cNvSpPr/>
          <p:nvPr/>
        </p:nvSpPr>
        <p:spPr>
          <a:xfrm rot="1731093">
            <a:off x="2502904" y="4071157"/>
            <a:ext cx="60239" cy="59906"/>
          </a:xfrm>
          <a:custGeom>
            <a:avLst/>
            <a:gdLst>
              <a:gd name="connsiteX0" fmla="*/ 60088 w 60239"/>
              <a:gd name="connsiteY0" fmla="*/ 33380 h 59906"/>
              <a:gd name="connsiteX1" fmla="*/ 27985 w 60239"/>
              <a:gd name="connsiteY1" fmla="*/ 59866 h 59906"/>
              <a:gd name="connsiteX2" fmla="*/ 14 w 60239"/>
              <a:gd name="connsiteY2" fmla="*/ 29093 h 59906"/>
              <a:gd name="connsiteX3" fmla="*/ 29772 w 60239"/>
              <a:gd name="connsiteY3" fmla="*/ 40 h 59906"/>
              <a:gd name="connsiteX4" fmla="*/ 60239 w 60239"/>
              <a:gd name="connsiteY4" fmla="*/ 28372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9" h="59906">
                <a:moveTo>
                  <a:pt x="60088" y="33380"/>
                </a:moveTo>
                <a:cubicBezTo>
                  <a:pt x="58261" y="49334"/>
                  <a:pt x="44104" y="61015"/>
                  <a:pt x="27985" y="59866"/>
                </a:cubicBezTo>
                <a:cubicBezTo>
                  <a:pt x="11866" y="58717"/>
                  <a:pt x="-472" y="45141"/>
                  <a:pt x="14" y="29093"/>
                </a:cubicBezTo>
                <a:cubicBezTo>
                  <a:pt x="493" y="13053"/>
                  <a:pt x="13621" y="230"/>
                  <a:pt x="29772" y="40"/>
                </a:cubicBezTo>
                <a:cubicBezTo>
                  <a:pt x="45931" y="-159"/>
                  <a:pt x="59370" y="12339"/>
                  <a:pt x="60239" y="28372"/>
                </a:cubicBezTo>
              </a:path>
            </a:pathLst>
          </a:custGeom>
          <a:solidFill>
            <a:srgbClr val="C7B529"/>
          </a:solidFill>
          <a:ln w="23917" cap="rnd">
            <a:noFill/>
            <a:prstDash val="solid"/>
            <a:bevel/>
          </a:ln>
        </p:spPr>
        <p:txBody>
          <a:bodyPr rtlCol="0" anchor="ctr"/>
          <a:lstStyle/>
          <a:p>
            <a:endParaRPr lang="en-US"/>
          </a:p>
        </p:txBody>
      </p:sp>
      <p:sp>
        <p:nvSpPr>
          <p:cNvPr id="198" name="Freeform: Shape 197">
            <a:extLst>
              <a:ext uri="{FF2B5EF4-FFF2-40B4-BE49-F238E27FC236}">
                <a16:creationId xmlns:a16="http://schemas.microsoft.com/office/drawing/2014/main" id="{7307EA48-BD18-247D-C381-485473F8CA05}"/>
              </a:ext>
            </a:extLst>
          </p:cNvPr>
          <p:cNvSpPr/>
          <p:nvPr/>
        </p:nvSpPr>
        <p:spPr>
          <a:xfrm rot="1731093">
            <a:off x="2349958" y="3904315"/>
            <a:ext cx="60246" cy="59905"/>
          </a:xfrm>
          <a:custGeom>
            <a:avLst/>
            <a:gdLst>
              <a:gd name="connsiteX0" fmla="*/ 60096 w 60246"/>
              <a:gd name="connsiteY0" fmla="*/ 33379 h 59905"/>
              <a:gd name="connsiteX1" fmla="*/ 27986 w 60246"/>
              <a:gd name="connsiteY1" fmla="*/ 59865 h 59905"/>
              <a:gd name="connsiteX2" fmla="*/ 15 w 60246"/>
              <a:gd name="connsiteY2" fmla="*/ 29092 h 59905"/>
              <a:gd name="connsiteX3" fmla="*/ 29780 w 60246"/>
              <a:gd name="connsiteY3" fmla="*/ 38 h 59905"/>
              <a:gd name="connsiteX4" fmla="*/ 60247 w 60246"/>
              <a:gd name="connsiteY4" fmla="*/ 28371 h 59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5">
                <a:moveTo>
                  <a:pt x="60096" y="33379"/>
                </a:moveTo>
                <a:cubicBezTo>
                  <a:pt x="58269" y="49325"/>
                  <a:pt x="44104" y="61006"/>
                  <a:pt x="27986" y="59865"/>
                </a:cubicBezTo>
                <a:cubicBezTo>
                  <a:pt x="11874" y="58716"/>
                  <a:pt x="-464" y="45140"/>
                  <a:pt x="15" y="29092"/>
                </a:cubicBezTo>
                <a:cubicBezTo>
                  <a:pt x="493" y="13043"/>
                  <a:pt x="13621" y="229"/>
                  <a:pt x="29780" y="38"/>
                </a:cubicBezTo>
                <a:cubicBezTo>
                  <a:pt x="45939" y="-160"/>
                  <a:pt x="59370" y="12338"/>
                  <a:pt x="60247" y="28371"/>
                </a:cubicBezTo>
              </a:path>
            </a:pathLst>
          </a:custGeom>
          <a:solidFill>
            <a:srgbClr val="C7B529"/>
          </a:solidFill>
          <a:ln w="23917" cap="rnd">
            <a:noFill/>
            <a:prstDash val="solid"/>
            <a:bevel/>
          </a:ln>
        </p:spPr>
        <p:txBody>
          <a:bodyPr rtlCol="0" anchor="ctr"/>
          <a:lstStyle/>
          <a:p>
            <a:endParaRPr lang="en-US"/>
          </a:p>
        </p:txBody>
      </p:sp>
      <p:sp>
        <p:nvSpPr>
          <p:cNvPr id="199" name="Freeform: Shape 198">
            <a:extLst>
              <a:ext uri="{FF2B5EF4-FFF2-40B4-BE49-F238E27FC236}">
                <a16:creationId xmlns:a16="http://schemas.microsoft.com/office/drawing/2014/main" id="{F5E16403-CA04-1858-EFAF-09E80EFF0674}"/>
              </a:ext>
            </a:extLst>
          </p:cNvPr>
          <p:cNvSpPr/>
          <p:nvPr/>
        </p:nvSpPr>
        <p:spPr>
          <a:xfrm rot="1731093">
            <a:off x="2341731" y="4113458"/>
            <a:ext cx="60246" cy="59906"/>
          </a:xfrm>
          <a:custGeom>
            <a:avLst/>
            <a:gdLst>
              <a:gd name="connsiteX0" fmla="*/ 60094 w 60246"/>
              <a:gd name="connsiteY0" fmla="*/ 33387 h 59906"/>
              <a:gd name="connsiteX1" fmla="*/ 27984 w 60246"/>
              <a:gd name="connsiteY1" fmla="*/ 59865 h 59906"/>
              <a:gd name="connsiteX2" fmla="*/ 13 w 60246"/>
              <a:gd name="connsiteY2" fmla="*/ 29100 h 59906"/>
              <a:gd name="connsiteX3" fmla="*/ 29779 w 60246"/>
              <a:gd name="connsiteY3" fmla="*/ 38 h 59906"/>
              <a:gd name="connsiteX4" fmla="*/ 60246 w 60246"/>
              <a:gd name="connsiteY4" fmla="*/ 28379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4" y="33387"/>
                </a:moveTo>
                <a:cubicBezTo>
                  <a:pt x="58260" y="49333"/>
                  <a:pt x="44103" y="61014"/>
                  <a:pt x="27984" y="59865"/>
                </a:cubicBezTo>
                <a:cubicBezTo>
                  <a:pt x="11873" y="58716"/>
                  <a:pt x="-466" y="45148"/>
                  <a:pt x="13" y="29100"/>
                </a:cubicBezTo>
                <a:cubicBezTo>
                  <a:pt x="492" y="13051"/>
                  <a:pt x="13620" y="236"/>
                  <a:pt x="29779" y="38"/>
                </a:cubicBezTo>
                <a:cubicBezTo>
                  <a:pt x="45938" y="-152"/>
                  <a:pt x="59369" y="12346"/>
                  <a:pt x="60246" y="28379"/>
                </a:cubicBezTo>
              </a:path>
            </a:pathLst>
          </a:custGeom>
          <a:solidFill>
            <a:srgbClr val="C7B529"/>
          </a:solidFill>
          <a:ln w="23917" cap="rnd">
            <a:noFill/>
            <a:prstDash val="solid"/>
            <a:bevel/>
          </a:ln>
        </p:spPr>
        <p:txBody>
          <a:bodyPr rtlCol="0" anchor="ctr"/>
          <a:lstStyle/>
          <a:p>
            <a:endParaRPr lang="en-US"/>
          </a:p>
        </p:txBody>
      </p:sp>
      <p:sp>
        <p:nvSpPr>
          <p:cNvPr id="200" name="Freeform: Shape 199">
            <a:extLst>
              <a:ext uri="{FF2B5EF4-FFF2-40B4-BE49-F238E27FC236}">
                <a16:creationId xmlns:a16="http://schemas.microsoft.com/office/drawing/2014/main" id="{B9FDCE39-F428-FE92-AE44-3551C0BDC4B5}"/>
              </a:ext>
            </a:extLst>
          </p:cNvPr>
          <p:cNvSpPr/>
          <p:nvPr/>
        </p:nvSpPr>
        <p:spPr>
          <a:xfrm rot="1731093">
            <a:off x="2324140" y="4346602"/>
            <a:ext cx="60246" cy="59906"/>
          </a:xfrm>
          <a:custGeom>
            <a:avLst/>
            <a:gdLst>
              <a:gd name="connsiteX0" fmla="*/ 60093 w 60246"/>
              <a:gd name="connsiteY0" fmla="*/ 33387 h 59906"/>
              <a:gd name="connsiteX1" fmla="*/ 27982 w 60246"/>
              <a:gd name="connsiteY1" fmla="*/ 59865 h 59906"/>
              <a:gd name="connsiteX2" fmla="*/ 12 w 60246"/>
              <a:gd name="connsiteY2" fmla="*/ 29100 h 59906"/>
              <a:gd name="connsiteX3" fmla="*/ 29777 w 60246"/>
              <a:gd name="connsiteY3" fmla="*/ 39 h 59906"/>
              <a:gd name="connsiteX4" fmla="*/ 60244 w 60246"/>
              <a:gd name="connsiteY4" fmla="*/ 28379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3" y="33387"/>
                </a:moveTo>
                <a:cubicBezTo>
                  <a:pt x="58258" y="49333"/>
                  <a:pt x="44101" y="61014"/>
                  <a:pt x="27982" y="59865"/>
                </a:cubicBezTo>
                <a:cubicBezTo>
                  <a:pt x="11871" y="58716"/>
                  <a:pt x="-467" y="45148"/>
                  <a:pt x="12" y="29100"/>
                </a:cubicBezTo>
                <a:cubicBezTo>
                  <a:pt x="490" y="13052"/>
                  <a:pt x="13618" y="237"/>
                  <a:pt x="29777" y="39"/>
                </a:cubicBezTo>
                <a:cubicBezTo>
                  <a:pt x="45928" y="-152"/>
                  <a:pt x="59367" y="12346"/>
                  <a:pt x="60244" y="28379"/>
                </a:cubicBezTo>
              </a:path>
            </a:pathLst>
          </a:custGeom>
          <a:solidFill>
            <a:srgbClr val="C7B529"/>
          </a:solidFill>
          <a:ln w="23917" cap="rnd">
            <a:noFill/>
            <a:prstDash val="solid"/>
            <a:bevel/>
          </a:ln>
        </p:spPr>
        <p:txBody>
          <a:bodyPr rtlCol="0" anchor="ctr"/>
          <a:lstStyle/>
          <a:p>
            <a:endParaRPr lang="en-US"/>
          </a:p>
        </p:txBody>
      </p:sp>
      <p:sp>
        <p:nvSpPr>
          <p:cNvPr id="201" name="Freeform: Shape 200">
            <a:extLst>
              <a:ext uri="{FF2B5EF4-FFF2-40B4-BE49-F238E27FC236}">
                <a16:creationId xmlns:a16="http://schemas.microsoft.com/office/drawing/2014/main" id="{69385F8F-BA8C-9677-D02D-B491426A676E}"/>
              </a:ext>
            </a:extLst>
          </p:cNvPr>
          <p:cNvSpPr/>
          <p:nvPr/>
        </p:nvSpPr>
        <p:spPr>
          <a:xfrm rot="1731093">
            <a:off x="1985439" y="4342396"/>
            <a:ext cx="60246" cy="59906"/>
          </a:xfrm>
          <a:custGeom>
            <a:avLst/>
            <a:gdLst>
              <a:gd name="connsiteX0" fmla="*/ 60092 w 60246"/>
              <a:gd name="connsiteY0" fmla="*/ 33378 h 59906"/>
              <a:gd name="connsiteX1" fmla="*/ 27982 w 60246"/>
              <a:gd name="connsiteY1" fmla="*/ 59863 h 59906"/>
              <a:gd name="connsiteX2" fmla="*/ 11 w 60246"/>
              <a:gd name="connsiteY2" fmla="*/ 29098 h 59906"/>
              <a:gd name="connsiteX3" fmla="*/ 29777 w 60246"/>
              <a:gd name="connsiteY3" fmla="*/ 37 h 59906"/>
              <a:gd name="connsiteX4" fmla="*/ 60244 w 60246"/>
              <a:gd name="connsiteY4" fmla="*/ 28369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2" y="33378"/>
                </a:moveTo>
                <a:cubicBezTo>
                  <a:pt x="58258" y="49331"/>
                  <a:pt x="44101" y="61012"/>
                  <a:pt x="27982" y="59863"/>
                </a:cubicBezTo>
                <a:cubicBezTo>
                  <a:pt x="11871" y="58714"/>
                  <a:pt x="-468" y="45146"/>
                  <a:pt x="11" y="29098"/>
                </a:cubicBezTo>
                <a:cubicBezTo>
                  <a:pt x="490" y="13050"/>
                  <a:pt x="13618" y="235"/>
                  <a:pt x="29777" y="37"/>
                </a:cubicBezTo>
                <a:cubicBezTo>
                  <a:pt x="45928" y="-154"/>
                  <a:pt x="59367" y="12336"/>
                  <a:pt x="60244" y="28369"/>
                </a:cubicBezTo>
              </a:path>
            </a:pathLst>
          </a:custGeom>
          <a:solidFill>
            <a:srgbClr val="C7B529"/>
          </a:solidFill>
          <a:ln w="23917" cap="rnd">
            <a:noFill/>
            <a:prstDash val="solid"/>
            <a:bevel/>
          </a:ln>
        </p:spPr>
        <p:txBody>
          <a:bodyPr rtlCol="0" anchor="ctr"/>
          <a:lstStyle/>
          <a:p>
            <a:endParaRPr lang="en-US"/>
          </a:p>
        </p:txBody>
      </p:sp>
      <p:sp>
        <p:nvSpPr>
          <p:cNvPr id="202" name="Freeform: Shape 201">
            <a:extLst>
              <a:ext uri="{FF2B5EF4-FFF2-40B4-BE49-F238E27FC236}">
                <a16:creationId xmlns:a16="http://schemas.microsoft.com/office/drawing/2014/main" id="{32066756-A177-AF6D-2D51-ED1518418863}"/>
              </a:ext>
            </a:extLst>
          </p:cNvPr>
          <p:cNvSpPr/>
          <p:nvPr/>
        </p:nvSpPr>
        <p:spPr>
          <a:xfrm rot="1731093">
            <a:off x="2152027" y="4353071"/>
            <a:ext cx="60246" cy="59906"/>
          </a:xfrm>
          <a:custGeom>
            <a:avLst/>
            <a:gdLst>
              <a:gd name="connsiteX0" fmla="*/ 60093 w 60246"/>
              <a:gd name="connsiteY0" fmla="*/ 33379 h 59906"/>
              <a:gd name="connsiteX1" fmla="*/ 27990 w 60246"/>
              <a:gd name="connsiteY1" fmla="*/ 59864 h 59906"/>
              <a:gd name="connsiteX2" fmla="*/ 11 w 60246"/>
              <a:gd name="connsiteY2" fmla="*/ 29099 h 59906"/>
              <a:gd name="connsiteX3" fmla="*/ 29777 w 60246"/>
              <a:gd name="connsiteY3" fmla="*/ 38 h 59906"/>
              <a:gd name="connsiteX4" fmla="*/ 60244 w 60246"/>
              <a:gd name="connsiteY4" fmla="*/ 28370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3" y="33379"/>
                </a:moveTo>
                <a:cubicBezTo>
                  <a:pt x="58266" y="49332"/>
                  <a:pt x="44101" y="61014"/>
                  <a:pt x="27990" y="59864"/>
                </a:cubicBezTo>
                <a:cubicBezTo>
                  <a:pt x="11871" y="58715"/>
                  <a:pt x="-467" y="45147"/>
                  <a:pt x="11" y="29099"/>
                </a:cubicBezTo>
                <a:cubicBezTo>
                  <a:pt x="498" y="13051"/>
                  <a:pt x="13626" y="236"/>
                  <a:pt x="29777" y="38"/>
                </a:cubicBezTo>
                <a:cubicBezTo>
                  <a:pt x="45936" y="-160"/>
                  <a:pt x="59375" y="12338"/>
                  <a:pt x="60244" y="28370"/>
                </a:cubicBezTo>
              </a:path>
            </a:pathLst>
          </a:custGeom>
          <a:solidFill>
            <a:srgbClr val="C7B529"/>
          </a:solidFill>
          <a:ln w="23917" cap="rnd">
            <a:noFill/>
            <a:prstDash val="solid"/>
            <a:bevel/>
          </a:ln>
        </p:spPr>
        <p:txBody>
          <a:bodyPr rtlCol="0" anchor="ctr"/>
          <a:lstStyle/>
          <a:p>
            <a:endParaRPr lang="en-US"/>
          </a:p>
        </p:txBody>
      </p:sp>
      <p:sp>
        <p:nvSpPr>
          <p:cNvPr id="203" name="Freeform: Shape 202">
            <a:extLst>
              <a:ext uri="{FF2B5EF4-FFF2-40B4-BE49-F238E27FC236}">
                <a16:creationId xmlns:a16="http://schemas.microsoft.com/office/drawing/2014/main" id="{C62DB6A7-E206-FA78-206D-05A1E5CD34C4}"/>
              </a:ext>
            </a:extLst>
          </p:cNvPr>
          <p:cNvSpPr/>
          <p:nvPr/>
        </p:nvSpPr>
        <p:spPr>
          <a:xfrm rot="1731093">
            <a:off x="2409833" y="3741044"/>
            <a:ext cx="60246" cy="59906"/>
          </a:xfrm>
          <a:custGeom>
            <a:avLst/>
            <a:gdLst>
              <a:gd name="connsiteX0" fmla="*/ 60097 w 60246"/>
              <a:gd name="connsiteY0" fmla="*/ 33379 h 59906"/>
              <a:gd name="connsiteX1" fmla="*/ 27987 w 60246"/>
              <a:gd name="connsiteY1" fmla="*/ 59865 h 59906"/>
              <a:gd name="connsiteX2" fmla="*/ 16 w 60246"/>
              <a:gd name="connsiteY2" fmla="*/ 29100 h 59906"/>
              <a:gd name="connsiteX3" fmla="*/ 29781 w 60246"/>
              <a:gd name="connsiteY3" fmla="*/ 38 h 59906"/>
              <a:gd name="connsiteX4" fmla="*/ 60248 w 60246"/>
              <a:gd name="connsiteY4" fmla="*/ 28371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7" y="33379"/>
                </a:moveTo>
                <a:cubicBezTo>
                  <a:pt x="58271" y="49332"/>
                  <a:pt x="44105" y="61014"/>
                  <a:pt x="27987" y="59865"/>
                </a:cubicBezTo>
                <a:cubicBezTo>
                  <a:pt x="11875" y="58716"/>
                  <a:pt x="-463" y="45148"/>
                  <a:pt x="16" y="29100"/>
                </a:cubicBezTo>
                <a:cubicBezTo>
                  <a:pt x="494" y="13051"/>
                  <a:pt x="13622" y="236"/>
                  <a:pt x="29781" y="38"/>
                </a:cubicBezTo>
                <a:cubicBezTo>
                  <a:pt x="45940" y="-152"/>
                  <a:pt x="59371" y="12346"/>
                  <a:pt x="60248" y="28371"/>
                </a:cubicBezTo>
              </a:path>
            </a:pathLst>
          </a:custGeom>
          <a:solidFill>
            <a:srgbClr val="C7B529"/>
          </a:solidFill>
          <a:ln w="23917" cap="rnd">
            <a:noFill/>
            <a:prstDash val="solid"/>
            <a:bevel/>
          </a:ln>
        </p:spPr>
        <p:txBody>
          <a:bodyPr rtlCol="0" anchor="ctr"/>
          <a:lstStyle/>
          <a:p>
            <a:endParaRPr lang="en-US"/>
          </a:p>
        </p:txBody>
      </p:sp>
      <p:sp>
        <p:nvSpPr>
          <p:cNvPr id="204" name="Freeform: Shape 203">
            <a:extLst>
              <a:ext uri="{FF2B5EF4-FFF2-40B4-BE49-F238E27FC236}">
                <a16:creationId xmlns:a16="http://schemas.microsoft.com/office/drawing/2014/main" id="{28F810E2-0283-A58D-2803-1AEDE90E23FF}"/>
              </a:ext>
            </a:extLst>
          </p:cNvPr>
          <p:cNvSpPr/>
          <p:nvPr/>
        </p:nvSpPr>
        <p:spPr>
          <a:xfrm rot="1731093">
            <a:off x="2633364" y="3709274"/>
            <a:ext cx="60246" cy="59906"/>
          </a:xfrm>
          <a:custGeom>
            <a:avLst/>
            <a:gdLst>
              <a:gd name="connsiteX0" fmla="*/ 60097 w 60246"/>
              <a:gd name="connsiteY0" fmla="*/ 33381 h 59906"/>
              <a:gd name="connsiteX1" fmla="*/ 27987 w 60246"/>
              <a:gd name="connsiteY1" fmla="*/ 59866 h 59906"/>
              <a:gd name="connsiteX2" fmla="*/ 16 w 60246"/>
              <a:gd name="connsiteY2" fmla="*/ 29101 h 59906"/>
              <a:gd name="connsiteX3" fmla="*/ 29782 w 60246"/>
              <a:gd name="connsiteY3" fmla="*/ 40 h 59906"/>
              <a:gd name="connsiteX4" fmla="*/ 60249 w 60246"/>
              <a:gd name="connsiteY4" fmla="*/ 28372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7" y="33381"/>
                </a:moveTo>
                <a:cubicBezTo>
                  <a:pt x="58263" y="49334"/>
                  <a:pt x="44106" y="61016"/>
                  <a:pt x="27987" y="59866"/>
                </a:cubicBezTo>
                <a:cubicBezTo>
                  <a:pt x="11876" y="58717"/>
                  <a:pt x="-463" y="45149"/>
                  <a:pt x="16" y="29101"/>
                </a:cubicBezTo>
                <a:cubicBezTo>
                  <a:pt x="494" y="13053"/>
                  <a:pt x="13623" y="238"/>
                  <a:pt x="29782" y="40"/>
                </a:cubicBezTo>
                <a:cubicBezTo>
                  <a:pt x="45933" y="-158"/>
                  <a:pt x="59372" y="12340"/>
                  <a:pt x="60249" y="28372"/>
                </a:cubicBezTo>
              </a:path>
            </a:pathLst>
          </a:custGeom>
          <a:solidFill>
            <a:srgbClr val="C7B529"/>
          </a:solidFill>
          <a:ln w="23917" cap="rnd">
            <a:noFill/>
            <a:prstDash val="solid"/>
            <a:bevel/>
          </a:ln>
        </p:spPr>
        <p:txBody>
          <a:bodyPr rtlCol="0" anchor="ctr"/>
          <a:lstStyle/>
          <a:p>
            <a:endParaRPr lang="en-US"/>
          </a:p>
        </p:txBody>
      </p:sp>
      <p:sp>
        <p:nvSpPr>
          <p:cNvPr id="205" name="Freeform: Shape 204">
            <a:extLst>
              <a:ext uri="{FF2B5EF4-FFF2-40B4-BE49-F238E27FC236}">
                <a16:creationId xmlns:a16="http://schemas.microsoft.com/office/drawing/2014/main" id="{6FA612AC-DBB1-F0C4-5C65-E9071340CAEC}"/>
              </a:ext>
            </a:extLst>
          </p:cNvPr>
          <p:cNvSpPr/>
          <p:nvPr/>
        </p:nvSpPr>
        <p:spPr>
          <a:xfrm rot="1731093">
            <a:off x="2831271" y="4030508"/>
            <a:ext cx="60238" cy="59906"/>
          </a:xfrm>
          <a:custGeom>
            <a:avLst/>
            <a:gdLst>
              <a:gd name="connsiteX0" fmla="*/ 60096 w 60238"/>
              <a:gd name="connsiteY0" fmla="*/ 33382 h 59906"/>
              <a:gd name="connsiteX1" fmla="*/ 27985 w 60238"/>
              <a:gd name="connsiteY1" fmla="*/ 59868 h 59906"/>
              <a:gd name="connsiteX2" fmla="*/ 14 w 60238"/>
              <a:gd name="connsiteY2" fmla="*/ 29103 h 59906"/>
              <a:gd name="connsiteX3" fmla="*/ 29781 w 60238"/>
              <a:gd name="connsiteY3" fmla="*/ 41 h 59906"/>
              <a:gd name="connsiteX4" fmla="*/ 60240 w 60238"/>
              <a:gd name="connsiteY4" fmla="*/ 2837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096" y="33382"/>
                </a:moveTo>
                <a:cubicBezTo>
                  <a:pt x="58262" y="49336"/>
                  <a:pt x="44105" y="61017"/>
                  <a:pt x="27985" y="59868"/>
                </a:cubicBezTo>
                <a:cubicBezTo>
                  <a:pt x="11867" y="58719"/>
                  <a:pt x="-464" y="45151"/>
                  <a:pt x="14" y="29103"/>
                </a:cubicBezTo>
                <a:cubicBezTo>
                  <a:pt x="493" y="13054"/>
                  <a:pt x="13621" y="232"/>
                  <a:pt x="29781" y="41"/>
                </a:cubicBezTo>
                <a:cubicBezTo>
                  <a:pt x="45931" y="-157"/>
                  <a:pt x="59370" y="12341"/>
                  <a:pt x="60240" y="28374"/>
                </a:cubicBezTo>
              </a:path>
            </a:pathLst>
          </a:custGeom>
          <a:solidFill>
            <a:srgbClr val="C7B529"/>
          </a:solidFill>
          <a:ln w="23917" cap="rnd">
            <a:noFill/>
            <a:prstDash val="solid"/>
            <a:bevel/>
          </a:ln>
        </p:spPr>
        <p:txBody>
          <a:bodyPr rtlCol="0" anchor="ctr"/>
          <a:lstStyle/>
          <a:p>
            <a:endParaRPr lang="en-US"/>
          </a:p>
        </p:txBody>
      </p:sp>
      <p:sp>
        <p:nvSpPr>
          <p:cNvPr id="206" name="Freeform: Shape 205">
            <a:extLst>
              <a:ext uri="{FF2B5EF4-FFF2-40B4-BE49-F238E27FC236}">
                <a16:creationId xmlns:a16="http://schemas.microsoft.com/office/drawing/2014/main" id="{69A1C608-24F7-8875-806F-EBDAD2631C7E}"/>
              </a:ext>
            </a:extLst>
          </p:cNvPr>
          <p:cNvSpPr/>
          <p:nvPr/>
        </p:nvSpPr>
        <p:spPr>
          <a:xfrm rot="1731093">
            <a:off x="2798130" y="3852404"/>
            <a:ext cx="60246" cy="59906"/>
          </a:xfrm>
          <a:custGeom>
            <a:avLst/>
            <a:gdLst>
              <a:gd name="connsiteX0" fmla="*/ 60097 w 60246"/>
              <a:gd name="connsiteY0" fmla="*/ 33382 h 59906"/>
              <a:gd name="connsiteX1" fmla="*/ 27994 w 60246"/>
              <a:gd name="connsiteY1" fmla="*/ 59867 h 59906"/>
              <a:gd name="connsiteX2" fmla="*/ 16 w 60246"/>
              <a:gd name="connsiteY2" fmla="*/ 29102 h 59906"/>
              <a:gd name="connsiteX3" fmla="*/ 29781 w 60246"/>
              <a:gd name="connsiteY3" fmla="*/ 41 h 59906"/>
              <a:gd name="connsiteX4" fmla="*/ 60248 w 60246"/>
              <a:gd name="connsiteY4" fmla="*/ 2837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7" y="33382"/>
                </a:moveTo>
                <a:cubicBezTo>
                  <a:pt x="58270" y="49335"/>
                  <a:pt x="44105" y="61016"/>
                  <a:pt x="27994" y="59867"/>
                </a:cubicBezTo>
                <a:cubicBezTo>
                  <a:pt x="11875" y="58718"/>
                  <a:pt x="-463" y="45151"/>
                  <a:pt x="16" y="29102"/>
                </a:cubicBezTo>
                <a:cubicBezTo>
                  <a:pt x="494" y="13054"/>
                  <a:pt x="13622" y="239"/>
                  <a:pt x="29781" y="41"/>
                </a:cubicBezTo>
                <a:cubicBezTo>
                  <a:pt x="45940" y="-149"/>
                  <a:pt x="59379" y="12340"/>
                  <a:pt x="60248" y="28373"/>
                </a:cubicBezTo>
              </a:path>
            </a:pathLst>
          </a:custGeom>
          <a:solidFill>
            <a:srgbClr val="C7B529"/>
          </a:solidFill>
          <a:ln w="23917" cap="rnd">
            <a:noFill/>
            <a:prstDash val="solid"/>
            <a:bevel/>
          </a:ln>
        </p:spPr>
        <p:txBody>
          <a:bodyPr rtlCol="0" anchor="ctr"/>
          <a:lstStyle/>
          <a:p>
            <a:endParaRPr lang="en-US"/>
          </a:p>
        </p:txBody>
      </p:sp>
      <p:sp>
        <p:nvSpPr>
          <p:cNvPr id="207" name="Freeform: Shape 206">
            <a:extLst>
              <a:ext uri="{FF2B5EF4-FFF2-40B4-BE49-F238E27FC236}">
                <a16:creationId xmlns:a16="http://schemas.microsoft.com/office/drawing/2014/main" id="{72EBFDD8-EB09-CA3C-050C-1A6D3FF1DEEF}"/>
              </a:ext>
            </a:extLst>
          </p:cNvPr>
          <p:cNvSpPr/>
          <p:nvPr/>
        </p:nvSpPr>
        <p:spPr>
          <a:xfrm rot="1731093">
            <a:off x="3021303" y="3777280"/>
            <a:ext cx="60238" cy="59906"/>
          </a:xfrm>
          <a:custGeom>
            <a:avLst/>
            <a:gdLst>
              <a:gd name="connsiteX0" fmla="*/ 60098 w 60238"/>
              <a:gd name="connsiteY0" fmla="*/ 33383 h 59906"/>
              <a:gd name="connsiteX1" fmla="*/ 27988 w 60238"/>
              <a:gd name="connsiteY1" fmla="*/ 59869 h 59906"/>
              <a:gd name="connsiteX2" fmla="*/ 17 w 60238"/>
              <a:gd name="connsiteY2" fmla="*/ 29104 h 59906"/>
              <a:gd name="connsiteX3" fmla="*/ 29783 w 60238"/>
              <a:gd name="connsiteY3" fmla="*/ 42 h 59906"/>
              <a:gd name="connsiteX4" fmla="*/ 60242 w 60238"/>
              <a:gd name="connsiteY4" fmla="*/ 28375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098" y="33383"/>
                </a:moveTo>
                <a:cubicBezTo>
                  <a:pt x="58264" y="49337"/>
                  <a:pt x="44107" y="61018"/>
                  <a:pt x="27988" y="59869"/>
                </a:cubicBezTo>
                <a:cubicBezTo>
                  <a:pt x="11869" y="58720"/>
                  <a:pt x="-469" y="45152"/>
                  <a:pt x="17" y="29104"/>
                </a:cubicBezTo>
                <a:cubicBezTo>
                  <a:pt x="496" y="13055"/>
                  <a:pt x="13623" y="241"/>
                  <a:pt x="29783" y="42"/>
                </a:cubicBezTo>
                <a:cubicBezTo>
                  <a:pt x="45934" y="-156"/>
                  <a:pt x="59373" y="12342"/>
                  <a:pt x="60242" y="28375"/>
                </a:cubicBezTo>
              </a:path>
            </a:pathLst>
          </a:custGeom>
          <a:solidFill>
            <a:srgbClr val="C7B529"/>
          </a:solidFill>
          <a:ln w="23917" cap="rnd">
            <a:noFill/>
            <a:prstDash val="solid"/>
            <a:bevel/>
          </a:ln>
        </p:spPr>
        <p:txBody>
          <a:bodyPr rtlCol="0" anchor="ctr"/>
          <a:lstStyle/>
          <a:p>
            <a:endParaRPr lang="en-US"/>
          </a:p>
        </p:txBody>
      </p:sp>
      <p:sp>
        <p:nvSpPr>
          <p:cNvPr id="208" name="Freeform: Shape 207">
            <a:extLst>
              <a:ext uri="{FF2B5EF4-FFF2-40B4-BE49-F238E27FC236}">
                <a16:creationId xmlns:a16="http://schemas.microsoft.com/office/drawing/2014/main" id="{DB161B2D-BDDB-FF51-5B24-480465213543}"/>
              </a:ext>
            </a:extLst>
          </p:cNvPr>
          <p:cNvSpPr/>
          <p:nvPr/>
        </p:nvSpPr>
        <p:spPr>
          <a:xfrm rot="1731093">
            <a:off x="3279041" y="3789009"/>
            <a:ext cx="60246" cy="59906"/>
          </a:xfrm>
          <a:custGeom>
            <a:avLst/>
            <a:gdLst>
              <a:gd name="connsiteX0" fmla="*/ 60098 w 60246"/>
              <a:gd name="connsiteY0" fmla="*/ 33385 h 59906"/>
              <a:gd name="connsiteX1" fmla="*/ 27988 w 60246"/>
              <a:gd name="connsiteY1" fmla="*/ 59870 h 59906"/>
              <a:gd name="connsiteX2" fmla="*/ 17 w 60246"/>
              <a:gd name="connsiteY2" fmla="*/ 29105 h 59906"/>
              <a:gd name="connsiteX3" fmla="*/ 29782 w 60246"/>
              <a:gd name="connsiteY3" fmla="*/ 44 h 59906"/>
              <a:gd name="connsiteX4" fmla="*/ 60250 w 60246"/>
              <a:gd name="connsiteY4" fmla="*/ 28376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8" y="33385"/>
                </a:moveTo>
                <a:cubicBezTo>
                  <a:pt x="58272" y="49338"/>
                  <a:pt x="44107" y="61020"/>
                  <a:pt x="27988" y="59870"/>
                </a:cubicBezTo>
                <a:cubicBezTo>
                  <a:pt x="11877" y="58721"/>
                  <a:pt x="-462" y="45153"/>
                  <a:pt x="17" y="29105"/>
                </a:cubicBezTo>
                <a:cubicBezTo>
                  <a:pt x="496" y="13057"/>
                  <a:pt x="13623" y="234"/>
                  <a:pt x="29782" y="44"/>
                </a:cubicBezTo>
                <a:cubicBezTo>
                  <a:pt x="45942" y="-154"/>
                  <a:pt x="59372" y="12344"/>
                  <a:pt x="60250" y="28376"/>
                </a:cubicBezTo>
              </a:path>
            </a:pathLst>
          </a:custGeom>
          <a:solidFill>
            <a:srgbClr val="C7B529"/>
          </a:solidFill>
          <a:ln w="23917" cap="rnd">
            <a:noFill/>
            <a:prstDash val="solid"/>
            <a:bevel/>
          </a:ln>
        </p:spPr>
        <p:txBody>
          <a:bodyPr rtlCol="0" anchor="ctr"/>
          <a:lstStyle/>
          <a:p>
            <a:endParaRPr lang="en-US"/>
          </a:p>
        </p:txBody>
      </p:sp>
      <p:sp>
        <p:nvSpPr>
          <p:cNvPr id="209" name="Freeform: Shape 208">
            <a:extLst>
              <a:ext uri="{FF2B5EF4-FFF2-40B4-BE49-F238E27FC236}">
                <a16:creationId xmlns:a16="http://schemas.microsoft.com/office/drawing/2014/main" id="{0ABCB238-F06A-4A74-E45F-12FE60B4F89F}"/>
              </a:ext>
            </a:extLst>
          </p:cNvPr>
          <p:cNvSpPr/>
          <p:nvPr/>
        </p:nvSpPr>
        <p:spPr>
          <a:xfrm rot="1731093">
            <a:off x="3581803" y="4002560"/>
            <a:ext cx="60246" cy="59906"/>
          </a:xfrm>
          <a:custGeom>
            <a:avLst/>
            <a:gdLst>
              <a:gd name="connsiteX0" fmla="*/ 60097 w 60246"/>
              <a:gd name="connsiteY0" fmla="*/ 33387 h 59906"/>
              <a:gd name="connsiteX1" fmla="*/ 27986 w 60246"/>
              <a:gd name="connsiteY1" fmla="*/ 59873 h 59906"/>
              <a:gd name="connsiteX2" fmla="*/ 16 w 60246"/>
              <a:gd name="connsiteY2" fmla="*/ 29107 h 59906"/>
              <a:gd name="connsiteX3" fmla="*/ 29781 w 60246"/>
              <a:gd name="connsiteY3" fmla="*/ 46 h 59906"/>
              <a:gd name="connsiteX4" fmla="*/ 60248 w 60246"/>
              <a:gd name="connsiteY4" fmla="*/ 28378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7" y="33387"/>
                </a:moveTo>
                <a:cubicBezTo>
                  <a:pt x="58271" y="49340"/>
                  <a:pt x="44105" y="61022"/>
                  <a:pt x="27986" y="59873"/>
                </a:cubicBezTo>
                <a:cubicBezTo>
                  <a:pt x="11876" y="58723"/>
                  <a:pt x="-463" y="45156"/>
                  <a:pt x="16" y="29107"/>
                </a:cubicBezTo>
                <a:cubicBezTo>
                  <a:pt x="494" y="13059"/>
                  <a:pt x="13622" y="244"/>
                  <a:pt x="29781" y="46"/>
                </a:cubicBezTo>
                <a:cubicBezTo>
                  <a:pt x="45940" y="-152"/>
                  <a:pt x="59371" y="12346"/>
                  <a:pt x="60248" y="28378"/>
                </a:cubicBezTo>
              </a:path>
            </a:pathLst>
          </a:custGeom>
          <a:solidFill>
            <a:srgbClr val="C7B529"/>
          </a:solidFill>
          <a:ln w="23917" cap="rnd">
            <a:noFill/>
            <a:prstDash val="solid"/>
            <a:bevel/>
          </a:ln>
        </p:spPr>
        <p:txBody>
          <a:bodyPr rtlCol="0" anchor="ctr"/>
          <a:lstStyle/>
          <a:p>
            <a:endParaRPr lang="en-US"/>
          </a:p>
        </p:txBody>
      </p:sp>
      <p:sp>
        <p:nvSpPr>
          <p:cNvPr id="210" name="Freeform: Shape 209">
            <a:extLst>
              <a:ext uri="{FF2B5EF4-FFF2-40B4-BE49-F238E27FC236}">
                <a16:creationId xmlns:a16="http://schemas.microsoft.com/office/drawing/2014/main" id="{537FEE2B-0597-18D3-338D-82CFECA6E35F}"/>
              </a:ext>
            </a:extLst>
          </p:cNvPr>
          <p:cNvSpPr/>
          <p:nvPr/>
        </p:nvSpPr>
        <p:spPr>
          <a:xfrm rot="1731093">
            <a:off x="3466429" y="4089719"/>
            <a:ext cx="60246" cy="59906"/>
          </a:xfrm>
          <a:custGeom>
            <a:avLst/>
            <a:gdLst>
              <a:gd name="connsiteX0" fmla="*/ 60097 w 60246"/>
              <a:gd name="connsiteY0" fmla="*/ 33386 h 59906"/>
              <a:gd name="connsiteX1" fmla="*/ 27986 w 60246"/>
              <a:gd name="connsiteY1" fmla="*/ 59872 h 59906"/>
              <a:gd name="connsiteX2" fmla="*/ 15 w 60246"/>
              <a:gd name="connsiteY2" fmla="*/ 29107 h 59906"/>
              <a:gd name="connsiteX3" fmla="*/ 29781 w 60246"/>
              <a:gd name="connsiteY3" fmla="*/ 45 h 59906"/>
              <a:gd name="connsiteX4" fmla="*/ 60248 w 60246"/>
              <a:gd name="connsiteY4" fmla="*/ 28378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7" y="33386"/>
                </a:moveTo>
                <a:cubicBezTo>
                  <a:pt x="58270" y="49339"/>
                  <a:pt x="44105" y="61021"/>
                  <a:pt x="27986" y="59872"/>
                </a:cubicBezTo>
                <a:cubicBezTo>
                  <a:pt x="11875" y="58723"/>
                  <a:pt x="-463" y="45147"/>
                  <a:pt x="15" y="29107"/>
                </a:cubicBezTo>
                <a:cubicBezTo>
                  <a:pt x="494" y="13058"/>
                  <a:pt x="13622" y="236"/>
                  <a:pt x="29781" y="45"/>
                </a:cubicBezTo>
                <a:cubicBezTo>
                  <a:pt x="45939" y="-153"/>
                  <a:pt x="59371" y="12345"/>
                  <a:pt x="60248" y="28378"/>
                </a:cubicBezTo>
              </a:path>
            </a:pathLst>
          </a:custGeom>
          <a:solidFill>
            <a:srgbClr val="C7B529"/>
          </a:solidFill>
          <a:ln w="23917" cap="rnd">
            <a:noFill/>
            <a:prstDash val="solid"/>
            <a:bevel/>
          </a:ln>
        </p:spPr>
        <p:txBody>
          <a:bodyPr rtlCol="0" anchor="ctr"/>
          <a:lstStyle/>
          <a:p>
            <a:endParaRPr lang="en-US"/>
          </a:p>
        </p:txBody>
      </p:sp>
      <p:sp>
        <p:nvSpPr>
          <p:cNvPr id="211" name="Freeform: Shape 210">
            <a:extLst>
              <a:ext uri="{FF2B5EF4-FFF2-40B4-BE49-F238E27FC236}">
                <a16:creationId xmlns:a16="http://schemas.microsoft.com/office/drawing/2014/main" id="{56BACD7F-C05B-5D74-1002-5F48D925A919}"/>
              </a:ext>
            </a:extLst>
          </p:cNvPr>
          <p:cNvSpPr/>
          <p:nvPr/>
        </p:nvSpPr>
        <p:spPr>
          <a:xfrm rot="1731093">
            <a:off x="3405488" y="4418258"/>
            <a:ext cx="60239" cy="59906"/>
          </a:xfrm>
          <a:custGeom>
            <a:avLst/>
            <a:gdLst>
              <a:gd name="connsiteX0" fmla="*/ 60087 w 60239"/>
              <a:gd name="connsiteY0" fmla="*/ 33386 h 59906"/>
              <a:gd name="connsiteX1" fmla="*/ 27984 w 60239"/>
              <a:gd name="connsiteY1" fmla="*/ 59872 h 59906"/>
              <a:gd name="connsiteX2" fmla="*/ 13 w 60239"/>
              <a:gd name="connsiteY2" fmla="*/ 29099 h 59906"/>
              <a:gd name="connsiteX3" fmla="*/ 29771 w 60239"/>
              <a:gd name="connsiteY3" fmla="*/ 46 h 59906"/>
              <a:gd name="connsiteX4" fmla="*/ 60239 w 60239"/>
              <a:gd name="connsiteY4" fmla="*/ 28378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9" h="59906">
                <a:moveTo>
                  <a:pt x="60087" y="33386"/>
                </a:moveTo>
                <a:cubicBezTo>
                  <a:pt x="58260" y="49340"/>
                  <a:pt x="44104" y="61013"/>
                  <a:pt x="27984" y="59872"/>
                </a:cubicBezTo>
                <a:cubicBezTo>
                  <a:pt x="11866" y="58723"/>
                  <a:pt x="-473" y="45147"/>
                  <a:pt x="13" y="29099"/>
                </a:cubicBezTo>
                <a:cubicBezTo>
                  <a:pt x="492" y="13059"/>
                  <a:pt x="13620" y="236"/>
                  <a:pt x="29771" y="46"/>
                </a:cubicBezTo>
                <a:cubicBezTo>
                  <a:pt x="45930" y="-152"/>
                  <a:pt x="59369" y="12345"/>
                  <a:pt x="60239" y="28378"/>
                </a:cubicBezTo>
              </a:path>
            </a:pathLst>
          </a:custGeom>
          <a:solidFill>
            <a:srgbClr val="C7B529"/>
          </a:solidFill>
          <a:ln w="23917" cap="rnd">
            <a:noFill/>
            <a:prstDash val="solid"/>
            <a:bevel/>
          </a:ln>
        </p:spPr>
        <p:txBody>
          <a:bodyPr rtlCol="0" anchor="ctr"/>
          <a:lstStyle/>
          <a:p>
            <a:endParaRPr lang="en-US"/>
          </a:p>
        </p:txBody>
      </p:sp>
      <p:sp>
        <p:nvSpPr>
          <p:cNvPr id="212" name="Freeform: Shape 211">
            <a:extLst>
              <a:ext uri="{FF2B5EF4-FFF2-40B4-BE49-F238E27FC236}">
                <a16:creationId xmlns:a16="http://schemas.microsoft.com/office/drawing/2014/main" id="{0C9EAACE-9767-EE70-F4A6-179C0D9E9317}"/>
              </a:ext>
            </a:extLst>
          </p:cNvPr>
          <p:cNvSpPr/>
          <p:nvPr/>
        </p:nvSpPr>
        <p:spPr>
          <a:xfrm rot="1731093">
            <a:off x="3465452" y="4579571"/>
            <a:ext cx="60246" cy="59906"/>
          </a:xfrm>
          <a:custGeom>
            <a:avLst/>
            <a:gdLst>
              <a:gd name="connsiteX0" fmla="*/ 60094 w 60246"/>
              <a:gd name="connsiteY0" fmla="*/ 33387 h 59906"/>
              <a:gd name="connsiteX1" fmla="*/ 27983 w 60246"/>
              <a:gd name="connsiteY1" fmla="*/ 59873 h 59906"/>
              <a:gd name="connsiteX2" fmla="*/ 12 w 60246"/>
              <a:gd name="connsiteY2" fmla="*/ 29108 h 59906"/>
              <a:gd name="connsiteX3" fmla="*/ 29778 w 60246"/>
              <a:gd name="connsiteY3" fmla="*/ 46 h 59906"/>
              <a:gd name="connsiteX4" fmla="*/ 60245 w 60246"/>
              <a:gd name="connsiteY4" fmla="*/ 28378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4" y="33387"/>
                </a:moveTo>
                <a:cubicBezTo>
                  <a:pt x="58259" y="49340"/>
                  <a:pt x="44102" y="61022"/>
                  <a:pt x="27983" y="59873"/>
                </a:cubicBezTo>
                <a:cubicBezTo>
                  <a:pt x="11872" y="58724"/>
                  <a:pt x="-466" y="45156"/>
                  <a:pt x="12" y="29108"/>
                </a:cubicBezTo>
                <a:cubicBezTo>
                  <a:pt x="491" y="13059"/>
                  <a:pt x="13619" y="244"/>
                  <a:pt x="29778" y="46"/>
                </a:cubicBezTo>
                <a:cubicBezTo>
                  <a:pt x="45928" y="-152"/>
                  <a:pt x="59368" y="12346"/>
                  <a:pt x="60245" y="28378"/>
                </a:cubicBezTo>
              </a:path>
            </a:pathLst>
          </a:custGeom>
          <a:solidFill>
            <a:srgbClr val="C7B529"/>
          </a:solidFill>
          <a:ln w="23917" cap="rnd">
            <a:noFill/>
            <a:prstDash val="solid"/>
            <a:bevel/>
          </a:ln>
        </p:spPr>
        <p:txBody>
          <a:bodyPr rtlCol="0" anchor="ctr"/>
          <a:lstStyle/>
          <a:p>
            <a:endParaRPr lang="en-US"/>
          </a:p>
        </p:txBody>
      </p:sp>
      <p:sp>
        <p:nvSpPr>
          <p:cNvPr id="213" name="Freeform: Shape 212">
            <a:extLst>
              <a:ext uri="{FF2B5EF4-FFF2-40B4-BE49-F238E27FC236}">
                <a16:creationId xmlns:a16="http://schemas.microsoft.com/office/drawing/2014/main" id="{CBDFDB96-C44C-E2CA-61AB-21D11443294F}"/>
              </a:ext>
            </a:extLst>
          </p:cNvPr>
          <p:cNvSpPr/>
          <p:nvPr/>
        </p:nvSpPr>
        <p:spPr>
          <a:xfrm rot="1731093">
            <a:off x="3602935" y="4334336"/>
            <a:ext cx="60246" cy="59906"/>
          </a:xfrm>
          <a:custGeom>
            <a:avLst/>
            <a:gdLst>
              <a:gd name="connsiteX0" fmla="*/ 60095 w 60246"/>
              <a:gd name="connsiteY0" fmla="*/ 33387 h 59906"/>
              <a:gd name="connsiteX1" fmla="*/ 27993 w 60246"/>
              <a:gd name="connsiteY1" fmla="*/ 59873 h 59906"/>
              <a:gd name="connsiteX2" fmla="*/ 14 w 60246"/>
              <a:gd name="connsiteY2" fmla="*/ 29108 h 59906"/>
              <a:gd name="connsiteX3" fmla="*/ 29779 w 60246"/>
              <a:gd name="connsiteY3" fmla="*/ 46 h 59906"/>
              <a:gd name="connsiteX4" fmla="*/ 60246 w 60246"/>
              <a:gd name="connsiteY4" fmla="*/ 28379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5" y="33387"/>
                </a:moveTo>
                <a:cubicBezTo>
                  <a:pt x="58269" y="49341"/>
                  <a:pt x="44103" y="61022"/>
                  <a:pt x="27993" y="59873"/>
                </a:cubicBezTo>
                <a:cubicBezTo>
                  <a:pt x="11874" y="58724"/>
                  <a:pt x="-465" y="45156"/>
                  <a:pt x="14" y="29108"/>
                </a:cubicBezTo>
                <a:cubicBezTo>
                  <a:pt x="500" y="13059"/>
                  <a:pt x="13628" y="245"/>
                  <a:pt x="29779" y="46"/>
                </a:cubicBezTo>
                <a:cubicBezTo>
                  <a:pt x="45938" y="-144"/>
                  <a:pt x="59378" y="12354"/>
                  <a:pt x="60246" y="28379"/>
                </a:cubicBezTo>
              </a:path>
            </a:pathLst>
          </a:custGeom>
          <a:solidFill>
            <a:srgbClr val="C7B529"/>
          </a:solidFill>
          <a:ln w="23917" cap="rnd">
            <a:noFill/>
            <a:prstDash val="solid"/>
            <a:bevel/>
          </a:ln>
        </p:spPr>
        <p:txBody>
          <a:bodyPr rtlCol="0" anchor="ctr"/>
          <a:lstStyle/>
          <a:p>
            <a:endParaRPr lang="en-US"/>
          </a:p>
        </p:txBody>
      </p:sp>
      <p:sp>
        <p:nvSpPr>
          <p:cNvPr id="215" name="Freeform: Shape 214">
            <a:extLst>
              <a:ext uri="{FF2B5EF4-FFF2-40B4-BE49-F238E27FC236}">
                <a16:creationId xmlns:a16="http://schemas.microsoft.com/office/drawing/2014/main" id="{B1288AEB-3AF5-7003-5920-94986EB93CFF}"/>
              </a:ext>
            </a:extLst>
          </p:cNvPr>
          <p:cNvSpPr/>
          <p:nvPr/>
        </p:nvSpPr>
        <p:spPr>
          <a:xfrm rot="1731093">
            <a:off x="3643471" y="4137738"/>
            <a:ext cx="60238" cy="59906"/>
          </a:xfrm>
          <a:custGeom>
            <a:avLst/>
            <a:gdLst>
              <a:gd name="connsiteX0" fmla="*/ 60097 w 60238"/>
              <a:gd name="connsiteY0" fmla="*/ 33387 h 59906"/>
              <a:gd name="connsiteX1" fmla="*/ 27987 w 60238"/>
              <a:gd name="connsiteY1" fmla="*/ 59873 h 59906"/>
              <a:gd name="connsiteX2" fmla="*/ 16 w 60238"/>
              <a:gd name="connsiteY2" fmla="*/ 29108 h 59906"/>
              <a:gd name="connsiteX3" fmla="*/ 29773 w 60238"/>
              <a:gd name="connsiteY3" fmla="*/ 46 h 59906"/>
              <a:gd name="connsiteX4" fmla="*/ 60240 w 60238"/>
              <a:gd name="connsiteY4" fmla="*/ 28379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8" h="59906">
                <a:moveTo>
                  <a:pt x="60097" y="33387"/>
                </a:moveTo>
                <a:cubicBezTo>
                  <a:pt x="58263" y="49340"/>
                  <a:pt x="44105" y="61022"/>
                  <a:pt x="27987" y="59873"/>
                </a:cubicBezTo>
                <a:cubicBezTo>
                  <a:pt x="11867" y="58724"/>
                  <a:pt x="-471" y="45156"/>
                  <a:pt x="16" y="29108"/>
                </a:cubicBezTo>
                <a:cubicBezTo>
                  <a:pt x="494" y="13059"/>
                  <a:pt x="13622" y="244"/>
                  <a:pt x="29773" y="46"/>
                </a:cubicBezTo>
                <a:cubicBezTo>
                  <a:pt x="45932" y="-144"/>
                  <a:pt x="59371" y="12354"/>
                  <a:pt x="60240" y="28379"/>
                </a:cubicBezTo>
              </a:path>
            </a:pathLst>
          </a:custGeom>
          <a:solidFill>
            <a:srgbClr val="C7B529"/>
          </a:solidFill>
          <a:ln w="23917" cap="rnd">
            <a:noFill/>
            <a:prstDash val="solid"/>
            <a:bevel/>
          </a:ln>
        </p:spPr>
        <p:txBody>
          <a:bodyPr rtlCol="0" anchor="ctr"/>
          <a:lstStyle/>
          <a:p>
            <a:endParaRPr lang="en-US"/>
          </a:p>
        </p:txBody>
      </p:sp>
      <p:sp>
        <p:nvSpPr>
          <p:cNvPr id="218" name="Freeform: Shape 217">
            <a:extLst>
              <a:ext uri="{FF2B5EF4-FFF2-40B4-BE49-F238E27FC236}">
                <a16:creationId xmlns:a16="http://schemas.microsoft.com/office/drawing/2014/main" id="{7A5ECAC1-4163-AD29-1CD9-DB417AD47E67}"/>
              </a:ext>
            </a:extLst>
          </p:cNvPr>
          <p:cNvSpPr/>
          <p:nvPr/>
        </p:nvSpPr>
        <p:spPr>
          <a:xfrm rot="1731093">
            <a:off x="3728957" y="4396249"/>
            <a:ext cx="60246" cy="59906"/>
          </a:xfrm>
          <a:custGeom>
            <a:avLst/>
            <a:gdLst>
              <a:gd name="connsiteX0" fmla="*/ 60095 w 60246"/>
              <a:gd name="connsiteY0" fmla="*/ 33396 h 59906"/>
              <a:gd name="connsiteX1" fmla="*/ 27985 w 60246"/>
              <a:gd name="connsiteY1" fmla="*/ 59874 h 59906"/>
              <a:gd name="connsiteX2" fmla="*/ 14 w 60246"/>
              <a:gd name="connsiteY2" fmla="*/ 29109 h 59906"/>
              <a:gd name="connsiteX3" fmla="*/ 29779 w 60246"/>
              <a:gd name="connsiteY3" fmla="*/ 47 h 59906"/>
              <a:gd name="connsiteX4" fmla="*/ 60246 w 60246"/>
              <a:gd name="connsiteY4" fmla="*/ 28387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5" y="33396"/>
                </a:moveTo>
                <a:cubicBezTo>
                  <a:pt x="58260" y="49341"/>
                  <a:pt x="44103" y="61023"/>
                  <a:pt x="27985" y="59874"/>
                </a:cubicBezTo>
                <a:cubicBezTo>
                  <a:pt x="11873" y="58725"/>
                  <a:pt x="-465" y="45157"/>
                  <a:pt x="14" y="29109"/>
                </a:cubicBezTo>
                <a:cubicBezTo>
                  <a:pt x="492" y="13060"/>
                  <a:pt x="13620" y="245"/>
                  <a:pt x="29779" y="47"/>
                </a:cubicBezTo>
                <a:cubicBezTo>
                  <a:pt x="45930" y="-143"/>
                  <a:pt x="59369" y="12355"/>
                  <a:pt x="60246" y="28387"/>
                </a:cubicBezTo>
              </a:path>
            </a:pathLst>
          </a:custGeom>
          <a:solidFill>
            <a:srgbClr val="C7B529"/>
          </a:solidFill>
          <a:ln w="23917" cap="rnd">
            <a:noFill/>
            <a:prstDash val="solid"/>
            <a:bevel/>
          </a:ln>
        </p:spPr>
        <p:txBody>
          <a:bodyPr rtlCol="0" anchor="ctr"/>
          <a:lstStyle/>
          <a:p>
            <a:endParaRPr lang="en-US"/>
          </a:p>
        </p:txBody>
      </p:sp>
      <p:sp>
        <p:nvSpPr>
          <p:cNvPr id="219" name="Freeform: Shape 218">
            <a:extLst>
              <a:ext uri="{FF2B5EF4-FFF2-40B4-BE49-F238E27FC236}">
                <a16:creationId xmlns:a16="http://schemas.microsoft.com/office/drawing/2014/main" id="{2CF6C239-A863-C0B8-EA98-E8C6ECEA1DCC}"/>
              </a:ext>
            </a:extLst>
          </p:cNvPr>
          <p:cNvSpPr/>
          <p:nvPr/>
        </p:nvSpPr>
        <p:spPr>
          <a:xfrm rot="1731093">
            <a:off x="3763032" y="4716407"/>
            <a:ext cx="60246" cy="59906"/>
          </a:xfrm>
          <a:custGeom>
            <a:avLst/>
            <a:gdLst>
              <a:gd name="connsiteX0" fmla="*/ 60093 w 60246"/>
              <a:gd name="connsiteY0" fmla="*/ 33389 h 59906"/>
              <a:gd name="connsiteX1" fmla="*/ 27991 w 60246"/>
              <a:gd name="connsiteY1" fmla="*/ 59875 h 59906"/>
              <a:gd name="connsiteX2" fmla="*/ 12 w 60246"/>
              <a:gd name="connsiteY2" fmla="*/ 29109 h 59906"/>
              <a:gd name="connsiteX3" fmla="*/ 29778 w 60246"/>
              <a:gd name="connsiteY3" fmla="*/ 48 h 59906"/>
              <a:gd name="connsiteX4" fmla="*/ 60245 w 60246"/>
              <a:gd name="connsiteY4" fmla="*/ 28380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3" y="33389"/>
                </a:moveTo>
                <a:cubicBezTo>
                  <a:pt x="58267" y="49342"/>
                  <a:pt x="44102" y="61024"/>
                  <a:pt x="27991" y="59875"/>
                </a:cubicBezTo>
                <a:cubicBezTo>
                  <a:pt x="11872" y="58725"/>
                  <a:pt x="-467" y="45158"/>
                  <a:pt x="12" y="29109"/>
                </a:cubicBezTo>
                <a:cubicBezTo>
                  <a:pt x="491" y="13061"/>
                  <a:pt x="13626" y="246"/>
                  <a:pt x="29778" y="48"/>
                </a:cubicBezTo>
                <a:cubicBezTo>
                  <a:pt x="45937" y="-142"/>
                  <a:pt x="59375" y="12356"/>
                  <a:pt x="60245" y="28380"/>
                </a:cubicBezTo>
              </a:path>
            </a:pathLst>
          </a:custGeom>
          <a:solidFill>
            <a:srgbClr val="C7B529"/>
          </a:solidFill>
          <a:ln w="23917" cap="rnd">
            <a:noFill/>
            <a:prstDash val="solid"/>
            <a:bevel/>
          </a:ln>
        </p:spPr>
        <p:txBody>
          <a:bodyPr rtlCol="0" anchor="ctr"/>
          <a:lstStyle/>
          <a:p>
            <a:endParaRPr lang="en-US"/>
          </a:p>
        </p:txBody>
      </p:sp>
      <p:sp>
        <p:nvSpPr>
          <p:cNvPr id="220" name="Freeform: Shape 219">
            <a:extLst>
              <a:ext uri="{FF2B5EF4-FFF2-40B4-BE49-F238E27FC236}">
                <a16:creationId xmlns:a16="http://schemas.microsoft.com/office/drawing/2014/main" id="{18F82DC7-46A1-9D03-59EE-781263DC20D0}"/>
              </a:ext>
            </a:extLst>
          </p:cNvPr>
          <p:cNvSpPr/>
          <p:nvPr/>
        </p:nvSpPr>
        <p:spPr>
          <a:xfrm rot="1731093">
            <a:off x="3315033" y="5376331"/>
            <a:ext cx="60246" cy="59906"/>
          </a:xfrm>
          <a:custGeom>
            <a:avLst/>
            <a:gdLst>
              <a:gd name="connsiteX0" fmla="*/ 60088 w 60246"/>
              <a:gd name="connsiteY0" fmla="*/ 33388 h 59906"/>
              <a:gd name="connsiteX1" fmla="*/ 27978 w 60246"/>
              <a:gd name="connsiteY1" fmla="*/ 59872 h 59906"/>
              <a:gd name="connsiteX2" fmla="*/ 7 w 60246"/>
              <a:gd name="connsiteY2" fmla="*/ 29106 h 59906"/>
              <a:gd name="connsiteX3" fmla="*/ 29773 w 60246"/>
              <a:gd name="connsiteY3" fmla="*/ 46 h 59906"/>
              <a:gd name="connsiteX4" fmla="*/ 60240 w 60246"/>
              <a:gd name="connsiteY4" fmla="*/ 28380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88" y="33388"/>
                </a:moveTo>
                <a:cubicBezTo>
                  <a:pt x="58254" y="49340"/>
                  <a:pt x="44097" y="61021"/>
                  <a:pt x="27978" y="59872"/>
                </a:cubicBezTo>
                <a:cubicBezTo>
                  <a:pt x="11867" y="58724"/>
                  <a:pt x="-471" y="45154"/>
                  <a:pt x="7" y="29106"/>
                </a:cubicBezTo>
                <a:cubicBezTo>
                  <a:pt x="485" y="13059"/>
                  <a:pt x="13614" y="241"/>
                  <a:pt x="29773" y="46"/>
                </a:cubicBezTo>
                <a:cubicBezTo>
                  <a:pt x="45923" y="-148"/>
                  <a:pt x="59363" y="12349"/>
                  <a:pt x="60240" y="28380"/>
                </a:cubicBezTo>
              </a:path>
            </a:pathLst>
          </a:custGeom>
          <a:solidFill>
            <a:srgbClr val="C7B529"/>
          </a:solidFill>
          <a:ln w="23917" cap="rnd">
            <a:noFill/>
            <a:prstDash val="solid"/>
            <a:bevel/>
          </a:ln>
        </p:spPr>
        <p:txBody>
          <a:bodyPr rtlCol="0" anchor="ctr"/>
          <a:lstStyle/>
          <a:p>
            <a:endParaRPr lang="en-US"/>
          </a:p>
        </p:txBody>
      </p:sp>
      <p:sp>
        <p:nvSpPr>
          <p:cNvPr id="221" name="Freeform: Shape 220">
            <a:extLst>
              <a:ext uri="{FF2B5EF4-FFF2-40B4-BE49-F238E27FC236}">
                <a16:creationId xmlns:a16="http://schemas.microsoft.com/office/drawing/2014/main" id="{39391525-E820-907C-5547-7F25C9F753BA}"/>
              </a:ext>
            </a:extLst>
          </p:cNvPr>
          <p:cNvSpPr/>
          <p:nvPr/>
        </p:nvSpPr>
        <p:spPr>
          <a:xfrm rot="1731093">
            <a:off x="3270621" y="4909529"/>
            <a:ext cx="60246" cy="59906"/>
          </a:xfrm>
          <a:custGeom>
            <a:avLst/>
            <a:gdLst>
              <a:gd name="connsiteX0" fmla="*/ 60091 w 60246"/>
              <a:gd name="connsiteY0" fmla="*/ 33386 h 59906"/>
              <a:gd name="connsiteX1" fmla="*/ 27981 w 60246"/>
              <a:gd name="connsiteY1" fmla="*/ 59872 h 59906"/>
              <a:gd name="connsiteX2" fmla="*/ 10 w 60246"/>
              <a:gd name="connsiteY2" fmla="*/ 29099 h 59906"/>
              <a:gd name="connsiteX3" fmla="*/ 29775 w 60246"/>
              <a:gd name="connsiteY3" fmla="*/ 46 h 59906"/>
              <a:gd name="connsiteX4" fmla="*/ 60243 w 60246"/>
              <a:gd name="connsiteY4" fmla="*/ 28378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1" y="33386"/>
                </a:moveTo>
                <a:cubicBezTo>
                  <a:pt x="58257" y="49340"/>
                  <a:pt x="44100" y="61021"/>
                  <a:pt x="27981" y="59872"/>
                </a:cubicBezTo>
                <a:cubicBezTo>
                  <a:pt x="11870" y="58723"/>
                  <a:pt x="-468" y="45147"/>
                  <a:pt x="10" y="29099"/>
                </a:cubicBezTo>
                <a:cubicBezTo>
                  <a:pt x="489" y="13059"/>
                  <a:pt x="13617" y="236"/>
                  <a:pt x="29775" y="46"/>
                </a:cubicBezTo>
                <a:cubicBezTo>
                  <a:pt x="45934" y="-153"/>
                  <a:pt x="59366" y="12345"/>
                  <a:pt x="60243" y="28378"/>
                </a:cubicBezTo>
              </a:path>
            </a:pathLst>
          </a:custGeom>
          <a:solidFill>
            <a:srgbClr val="C7B529"/>
          </a:solidFill>
          <a:ln w="23917" cap="rnd">
            <a:noFill/>
            <a:prstDash val="solid"/>
            <a:bevel/>
          </a:ln>
        </p:spPr>
        <p:txBody>
          <a:bodyPr rtlCol="0" anchor="ctr"/>
          <a:lstStyle/>
          <a:p>
            <a:endParaRPr lang="en-US"/>
          </a:p>
        </p:txBody>
      </p:sp>
      <p:sp>
        <p:nvSpPr>
          <p:cNvPr id="222" name="Freeform: Shape 221">
            <a:extLst>
              <a:ext uri="{FF2B5EF4-FFF2-40B4-BE49-F238E27FC236}">
                <a16:creationId xmlns:a16="http://schemas.microsoft.com/office/drawing/2014/main" id="{E1C52D5C-C55C-FFF2-AB16-9EEB697E1B35}"/>
              </a:ext>
            </a:extLst>
          </p:cNvPr>
          <p:cNvSpPr/>
          <p:nvPr/>
        </p:nvSpPr>
        <p:spPr>
          <a:xfrm rot="1731093">
            <a:off x="3710584" y="4933916"/>
            <a:ext cx="60246" cy="59906"/>
          </a:xfrm>
          <a:custGeom>
            <a:avLst/>
            <a:gdLst>
              <a:gd name="connsiteX0" fmla="*/ 60091 w 60246"/>
              <a:gd name="connsiteY0" fmla="*/ 33389 h 59906"/>
              <a:gd name="connsiteX1" fmla="*/ 27989 w 60246"/>
              <a:gd name="connsiteY1" fmla="*/ 59875 h 59906"/>
              <a:gd name="connsiteX2" fmla="*/ 10 w 60246"/>
              <a:gd name="connsiteY2" fmla="*/ 29102 h 59906"/>
              <a:gd name="connsiteX3" fmla="*/ 29776 w 60246"/>
              <a:gd name="connsiteY3" fmla="*/ 48 h 59906"/>
              <a:gd name="connsiteX4" fmla="*/ 60243 w 60246"/>
              <a:gd name="connsiteY4" fmla="*/ 28380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1" y="33389"/>
                </a:moveTo>
                <a:cubicBezTo>
                  <a:pt x="58265" y="49342"/>
                  <a:pt x="44100" y="61024"/>
                  <a:pt x="27989" y="59875"/>
                </a:cubicBezTo>
                <a:cubicBezTo>
                  <a:pt x="11870" y="58726"/>
                  <a:pt x="-469" y="45150"/>
                  <a:pt x="10" y="29102"/>
                </a:cubicBezTo>
                <a:cubicBezTo>
                  <a:pt x="489" y="13061"/>
                  <a:pt x="13617" y="238"/>
                  <a:pt x="29776" y="48"/>
                </a:cubicBezTo>
                <a:cubicBezTo>
                  <a:pt x="45935" y="-150"/>
                  <a:pt x="59374" y="12348"/>
                  <a:pt x="60243" y="28380"/>
                </a:cubicBezTo>
              </a:path>
            </a:pathLst>
          </a:custGeom>
          <a:solidFill>
            <a:srgbClr val="C7B529"/>
          </a:solidFill>
          <a:ln w="23917" cap="rnd">
            <a:noFill/>
            <a:prstDash val="solid"/>
            <a:bevel/>
          </a:ln>
        </p:spPr>
        <p:txBody>
          <a:bodyPr rtlCol="0" anchor="ctr"/>
          <a:lstStyle/>
          <a:p>
            <a:endParaRPr lang="en-US"/>
          </a:p>
        </p:txBody>
      </p:sp>
      <p:sp>
        <p:nvSpPr>
          <p:cNvPr id="223" name="Freeform: Shape 222">
            <a:extLst>
              <a:ext uri="{FF2B5EF4-FFF2-40B4-BE49-F238E27FC236}">
                <a16:creationId xmlns:a16="http://schemas.microsoft.com/office/drawing/2014/main" id="{1EFE5F60-881A-B8BC-1F1F-A04D1FB6E2FC}"/>
              </a:ext>
            </a:extLst>
          </p:cNvPr>
          <p:cNvSpPr/>
          <p:nvPr/>
        </p:nvSpPr>
        <p:spPr>
          <a:xfrm rot="1731093">
            <a:off x="2163998" y="4195625"/>
            <a:ext cx="60246" cy="59906"/>
          </a:xfrm>
          <a:custGeom>
            <a:avLst/>
            <a:gdLst>
              <a:gd name="connsiteX0" fmla="*/ 60094 w 60246"/>
              <a:gd name="connsiteY0" fmla="*/ 33379 h 59906"/>
              <a:gd name="connsiteX1" fmla="*/ 27991 w 60246"/>
              <a:gd name="connsiteY1" fmla="*/ 59864 h 59906"/>
              <a:gd name="connsiteX2" fmla="*/ 12 w 60246"/>
              <a:gd name="connsiteY2" fmla="*/ 29099 h 59906"/>
              <a:gd name="connsiteX3" fmla="*/ 29778 w 60246"/>
              <a:gd name="connsiteY3" fmla="*/ 38 h 59906"/>
              <a:gd name="connsiteX4" fmla="*/ 60245 w 60246"/>
              <a:gd name="connsiteY4" fmla="*/ 28370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4" y="33379"/>
                </a:moveTo>
                <a:cubicBezTo>
                  <a:pt x="58267" y="49332"/>
                  <a:pt x="44102" y="61013"/>
                  <a:pt x="27991" y="59864"/>
                </a:cubicBezTo>
                <a:cubicBezTo>
                  <a:pt x="11872" y="58715"/>
                  <a:pt x="-466" y="45147"/>
                  <a:pt x="12" y="29099"/>
                </a:cubicBezTo>
                <a:cubicBezTo>
                  <a:pt x="499" y="13051"/>
                  <a:pt x="13627" y="236"/>
                  <a:pt x="29778" y="38"/>
                </a:cubicBezTo>
                <a:cubicBezTo>
                  <a:pt x="45937" y="-160"/>
                  <a:pt x="59376" y="12338"/>
                  <a:pt x="60245" y="28370"/>
                </a:cubicBezTo>
              </a:path>
            </a:pathLst>
          </a:custGeom>
          <a:solidFill>
            <a:srgbClr val="C7B529"/>
          </a:solidFill>
          <a:ln w="23917" cap="rnd">
            <a:noFill/>
            <a:prstDash val="solid"/>
            <a:bevel/>
          </a:ln>
        </p:spPr>
        <p:txBody>
          <a:bodyPr rtlCol="0" anchor="ctr"/>
          <a:lstStyle/>
          <a:p>
            <a:endParaRPr lang="en-US"/>
          </a:p>
        </p:txBody>
      </p:sp>
      <p:sp>
        <p:nvSpPr>
          <p:cNvPr id="224" name="Freeform: Shape 223">
            <a:extLst>
              <a:ext uri="{FF2B5EF4-FFF2-40B4-BE49-F238E27FC236}">
                <a16:creationId xmlns:a16="http://schemas.microsoft.com/office/drawing/2014/main" id="{DDE37621-A11B-EA29-81C8-2E75EC6388AB}"/>
              </a:ext>
            </a:extLst>
          </p:cNvPr>
          <p:cNvSpPr/>
          <p:nvPr/>
        </p:nvSpPr>
        <p:spPr>
          <a:xfrm rot="1731093">
            <a:off x="2162700" y="3999274"/>
            <a:ext cx="60246" cy="59906"/>
          </a:xfrm>
          <a:custGeom>
            <a:avLst/>
            <a:gdLst>
              <a:gd name="connsiteX0" fmla="*/ 60095 w 60246"/>
              <a:gd name="connsiteY0" fmla="*/ 33378 h 59906"/>
              <a:gd name="connsiteX1" fmla="*/ 27985 w 60246"/>
              <a:gd name="connsiteY1" fmla="*/ 59864 h 59906"/>
              <a:gd name="connsiteX2" fmla="*/ 14 w 60246"/>
              <a:gd name="connsiteY2" fmla="*/ 29098 h 59906"/>
              <a:gd name="connsiteX3" fmla="*/ 29779 w 60246"/>
              <a:gd name="connsiteY3" fmla="*/ 37 h 59906"/>
              <a:gd name="connsiteX4" fmla="*/ 60246 w 60246"/>
              <a:gd name="connsiteY4" fmla="*/ 28369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5" y="33378"/>
                </a:moveTo>
                <a:cubicBezTo>
                  <a:pt x="58261" y="49331"/>
                  <a:pt x="44104" y="61013"/>
                  <a:pt x="27985" y="59864"/>
                </a:cubicBezTo>
                <a:cubicBezTo>
                  <a:pt x="11873" y="58715"/>
                  <a:pt x="-465" y="45147"/>
                  <a:pt x="14" y="29098"/>
                </a:cubicBezTo>
                <a:cubicBezTo>
                  <a:pt x="492" y="13050"/>
                  <a:pt x="13620" y="235"/>
                  <a:pt x="29779" y="37"/>
                </a:cubicBezTo>
                <a:cubicBezTo>
                  <a:pt x="45938" y="-153"/>
                  <a:pt x="59369" y="12345"/>
                  <a:pt x="60246" y="28369"/>
                </a:cubicBezTo>
              </a:path>
            </a:pathLst>
          </a:custGeom>
          <a:solidFill>
            <a:srgbClr val="C7B529"/>
          </a:solidFill>
          <a:ln w="23917" cap="rnd">
            <a:noFill/>
            <a:prstDash val="solid"/>
            <a:bevel/>
          </a:ln>
        </p:spPr>
        <p:txBody>
          <a:bodyPr rtlCol="0" anchor="ctr"/>
          <a:lstStyle/>
          <a:p>
            <a:endParaRPr lang="en-US"/>
          </a:p>
        </p:txBody>
      </p:sp>
      <p:sp>
        <p:nvSpPr>
          <p:cNvPr id="225" name="Freeform: Shape 224">
            <a:extLst>
              <a:ext uri="{FF2B5EF4-FFF2-40B4-BE49-F238E27FC236}">
                <a16:creationId xmlns:a16="http://schemas.microsoft.com/office/drawing/2014/main" id="{98D3AEED-9EB3-AF43-BF6C-245B50E38A51}"/>
              </a:ext>
            </a:extLst>
          </p:cNvPr>
          <p:cNvSpPr/>
          <p:nvPr/>
        </p:nvSpPr>
        <p:spPr>
          <a:xfrm rot="1731093">
            <a:off x="2672388" y="3988530"/>
            <a:ext cx="60246" cy="59906"/>
          </a:xfrm>
          <a:custGeom>
            <a:avLst/>
            <a:gdLst>
              <a:gd name="connsiteX0" fmla="*/ 60096 w 60246"/>
              <a:gd name="connsiteY0" fmla="*/ 33381 h 59906"/>
              <a:gd name="connsiteX1" fmla="*/ 27993 w 60246"/>
              <a:gd name="connsiteY1" fmla="*/ 59867 h 59906"/>
              <a:gd name="connsiteX2" fmla="*/ 14 w 60246"/>
              <a:gd name="connsiteY2" fmla="*/ 29102 h 59906"/>
              <a:gd name="connsiteX3" fmla="*/ 29780 w 60246"/>
              <a:gd name="connsiteY3" fmla="*/ 40 h 59906"/>
              <a:gd name="connsiteX4" fmla="*/ 60248 w 60246"/>
              <a:gd name="connsiteY4" fmla="*/ 28373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096" y="33381"/>
                </a:moveTo>
                <a:cubicBezTo>
                  <a:pt x="58269" y="49335"/>
                  <a:pt x="44105" y="61016"/>
                  <a:pt x="27993" y="59867"/>
                </a:cubicBezTo>
                <a:cubicBezTo>
                  <a:pt x="11874" y="58718"/>
                  <a:pt x="-464" y="45142"/>
                  <a:pt x="14" y="29102"/>
                </a:cubicBezTo>
                <a:cubicBezTo>
                  <a:pt x="501" y="13053"/>
                  <a:pt x="13629" y="231"/>
                  <a:pt x="29780" y="40"/>
                </a:cubicBezTo>
                <a:cubicBezTo>
                  <a:pt x="45939" y="-158"/>
                  <a:pt x="59378" y="12340"/>
                  <a:pt x="60248" y="28373"/>
                </a:cubicBezTo>
              </a:path>
            </a:pathLst>
          </a:custGeom>
          <a:solidFill>
            <a:srgbClr val="C7B529"/>
          </a:solidFill>
          <a:ln w="23917" cap="rnd">
            <a:noFill/>
            <a:prstDash val="solid"/>
            <a:bevel/>
          </a:ln>
        </p:spPr>
        <p:txBody>
          <a:bodyPr rtlCol="0" anchor="ctr"/>
          <a:lstStyle/>
          <a:p>
            <a:endParaRPr lang="en-US"/>
          </a:p>
        </p:txBody>
      </p:sp>
      <p:sp>
        <p:nvSpPr>
          <p:cNvPr id="226" name="Freeform: Shape 225">
            <a:extLst>
              <a:ext uri="{FF2B5EF4-FFF2-40B4-BE49-F238E27FC236}">
                <a16:creationId xmlns:a16="http://schemas.microsoft.com/office/drawing/2014/main" id="{0D2F43CA-29D4-1B75-6FCE-DB427C67519B}"/>
              </a:ext>
            </a:extLst>
          </p:cNvPr>
          <p:cNvSpPr/>
          <p:nvPr/>
        </p:nvSpPr>
        <p:spPr>
          <a:xfrm>
            <a:off x="2417561" y="4156918"/>
            <a:ext cx="913599" cy="908522"/>
          </a:xfrm>
          <a:custGeom>
            <a:avLst/>
            <a:gdLst>
              <a:gd name="connsiteX0" fmla="*/ 228123 w 913599"/>
              <a:gd name="connsiteY0" fmla="*/ 60743 h 908522"/>
              <a:gd name="connsiteX1" fmla="*/ 199226 w 913599"/>
              <a:gd name="connsiteY1" fmla="*/ 78813 h 908522"/>
              <a:gd name="connsiteX2" fmla="*/ 171758 w 913599"/>
              <a:gd name="connsiteY2" fmla="*/ 98950 h 908522"/>
              <a:gd name="connsiteX3" fmla="*/ 145893 w 913599"/>
              <a:gd name="connsiteY3" fmla="*/ 121101 h 908522"/>
              <a:gd name="connsiteX4" fmla="*/ 121734 w 913599"/>
              <a:gd name="connsiteY4" fmla="*/ 145106 h 908522"/>
              <a:gd name="connsiteX5" fmla="*/ 99474 w 913599"/>
              <a:gd name="connsiteY5" fmla="*/ 170855 h 908522"/>
              <a:gd name="connsiteX6" fmla="*/ 79223 w 913599"/>
              <a:gd name="connsiteY6" fmla="*/ 198157 h 908522"/>
              <a:gd name="connsiteX7" fmla="*/ 61054 w 913599"/>
              <a:gd name="connsiteY7" fmla="*/ 226901 h 908522"/>
              <a:gd name="connsiteX8" fmla="*/ 45111 w 913599"/>
              <a:gd name="connsiteY8" fmla="*/ 256937 h 908522"/>
              <a:gd name="connsiteX9" fmla="*/ 31465 w 913599"/>
              <a:gd name="connsiteY9" fmla="*/ 288051 h 908522"/>
              <a:gd name="connsiteX10" fmla="*/ 20202 w 913599"/>
              <a:gd name="connsiteY10" fmla="*/ 320116 h 908522"/>
              <a:gd name="connsiteX11" fmla="*/ 11382 w 913599"/>
              <a:gd name="connsiteY11" fmla="*/ 352926 h 908522"/>
              <a:gd name="connsiteX12" fmla="*/ 5065 w 913599"/>
              <a:gd name="connsiteY12" fmla="*/ 386291 h 908522"/>
              <a:gd name="connsiteX13" fmla="*/ 1252 w 913599"/>
              <a:gd name="connsiteY13" fmla="*/ 420059 h 908522"/>
              <a:gd name="connsiteX14" fmla="*/ 0 w 913599"/>
              <a:gd name="connsiteY14" fmla="*/ 453987 h 908522"/>
              <a:gd name="connsiteX15" fmla="*/ 1292 w 913599"/>
              <a:gd name="connsiteY15" fmla="*/ 487930 h 908522"/>
              <a:gd name="connsiteX16" fmla="*/ 5152 w 913599"/>
              <a:gd name="connsiteY16" fmla="*/ 521699 h 908522"/>
              <a:gd name="connsiteX17" fmla="*/ 11509 w 913599"/>
              <a:gd name="connsiteY17" fmla="*/ 555087 h 908522"/>
              <a:gd name="connsiteX18" fmla="*/ 20378 w 913599"/>
              <a:gd name="connsiteY18" fmla="*/ 587889 h 908522"/>
              <a:gd name="connsiteX19" fmla="*/ 31680 w 913599"/>
              <a:gd name="connsiteY19" fmla="*/ 619954 h 908522"/>
              <a:gd name="connsiteX20" fmla="*/ 45366 w 913599"/>
              <a:gd name="connsiteY20" fmla="*/ 651116 h 908522"/>
              <a:gd name="connsiteX21" fmla="*/ 61349 w 913599"/>
              <a:gd name="connsiteY21" fmla="*/ 681152 h 908522"/>
              <a:gd name="connsiteX22" fmla="*/ 79534 w 913599"/>
              <a:gd name="connsiteY22" fmla="*/ 709920 h 908522"/>
              <a:gd name="connsiteX23" fmla="*/ 99849 w 913599"/>
              <a:gd name="connsiteY23" fmla="*/ 737277 h 908522"/>
              <a:gd name="connsiteX24" fmla="*/ 122141 w 913599"/>
              <a:gd name="connsiteY24" fmla="*/ 763034 h 908522"/>
              <a:gd name="connsiteX25" fmla="*/ 146299 w 913599"/>
              <a:gd name="connsiteY25" fmla="*/ 787071 h 908522"/>
              <a:gd name="connsiteX26" fmla="*/ 172220 w 913599"/>
              <a:gd name="connsiteY26" fmla="*/ 809237 h 908522"/>
              <a:gd name="connsiteX27" fmla="*/ 199721 w 913599"/>
              <a:gd name="connsiteY27" fmla="*/ 829430 h 908522"/>
              <a:gd name="connsiteX28" fmla="*/ 228665 w 913599"/>
              <a:gd name="connsiteY28" fmla="*/ 847523 h 908522"/>
              <a:gd name="connsiteX29" fmla="*/ 258869 w 913599"/>
              <a:gd name="connsiteY29" fmla="*/ 863429 h 908522"/>
              <a:gd name="connsiteX30" fmla="*/ 290198 w 913599"/>
              <a:gd name="connsiteY30" fmla="*/ 877005 h 908522"/>
              <a:gd name="connsiteX31" fmla="*/ 322436 w 913599"/>
              <a:gd name="connsiteY31" fmla="*/ 888258 h 908522"/>
              <a:gd name="connsiteX32" fmla="*/ 355440 w 913599"/>
              <a:gd name="connsiteY32" fmla="*/ 897071 h 908522"/>
              <a:gd name="connsiteX33" fmla="*/ 389017 w 913599"/>
              <a:gd name="connsiteY33" fmla="*/ 903411 h 908522"/>
              <a:gd name="connsiteX34" fmla="*/ 422963 w 913599"/>
              <a:gd name="connsiteY34" fmla="*/ 907231 h 908522"/>
              <a:gd name="connsiteX35" fmla="*/ 457115 w 913599"/>
              <a:gd name="connsiteY35" fmla="*/ 908523 h 908522"/>
              <a:gd name="connsiteX36" fmla="*/ 491243 w 913599"/>
              <a:gd name="connsiteY36" fmla="*/ 907263 h 908522"/>
              <a:gd name="connsiteX37" fmla="*/ 525180 w 913599"/>
              <a:gd name="connsiteY37" fmla="*/ 903514 h 908522"/>
              <a:gd name="connsiteX38" fmla="*/ 558734 w 913599"/>
              <a:gd name="connsiteY38" fmla="*/ 897206 h 908522"/>
              <a:gd name="connsiteX39" fmla="*/ 591738 w 913599"/>
              <a:gd name="connsiteY39" fmla="*/ 888417 h 908522"/>
              <a:gd name="connsiteX40" fmla="*/ 623975 w 913599"/>
              <a:gd name="connsiteY40" fmla="*/ 877235 h 908522"/>
              <a:gd name="connsiteX41" fmla="*/ 655265 w 913599"/>
              <a:gd name="connsiteY41" fmla="*/ 863667 h 908522"/>
              <a:gd name="connsiteX42" fmla="*/ 685461 w 913599"/>
              <a:gd name="connsiteY42" fmla="*/ 847840 h 908522"/>
              <a:gd name="connsiteX43" fmla="*/ 714381 w 913599"/>
              <a:gd name="connsiteY43" fmla="*/ 829755 h 908522"/>
              <a:gd name="connsiteX44" fmla="*/ 741850 w 913599"/>
              <a:gd name="connsiteY44" fmla="*/ 809618 h 908522"/>
              <a:gd name="connsiteX45" fmla="*/ 767715 w 913599"/>
              <a:gd name="connsiteY45" fmla="*/ 787467 h 908522"/>
              <a:gd name="connsiteX46" fmla="*/ 791873 w 913599"/>
              <a:gd name="connsiteY46" fmla="*/ 763462 h 908522"/>
              <a:gd name="connsiteX47" fmla="*/ 814149 w 913599"/>
              <a:gd name="connsiteY47" fmla="*/ 737737 h 908522"/>
              <a:gd name="connsiteX48" fmla="*/ 834392 w 913599"/>
              <a:gd name="connsiteY48" fmla="*/ 710411 h 908522"/>
              <a:gd name="connsiteX49" fmla="*/ 852553 w 913599"/>
              <a:gd name="connsiteY49" fmla="*/ 681675 h 908522"/>
              <a:gd name="connsiteX50" fmla="*/ 868497 w 913599"/>
              <a:gd name="connsiteY50" fmla="*/ 651639 h 908522"/>
              <a:gd name="connsiteX51" fmla="*/ 882151 w 913599"/>
              <a:gd name="connsiteY51" fmla="*/ 620517 h 908522"/>
              <a:gd name="connsiteX52" fmla="*/ 893413 w 913599"/>
              <a:gd name="connsiteY52" fmla="*/ 588452 h 908522"/>
              <a:gd name="connsiteX53" fmla="*/ 902210 w 913599"/>
              <a:gd name="connsiteY53" fmla="*/ 555658 h 908522"/>
              <a:gd name="connsiteX54" fmla="*/ 908543 w 913599"/>
              <a:gd name="connsiteY54" fmla="*/ 522277 h 908522"/>
              <a:gd name="connsiteX55" fmla="*/ 912364 w 913599"/>
              <a:gd name="connsiteY55" fmla="*/ 488532 h 908522"/>
              <a:gd name="connsiteX56" fmla="*/ 913599 w 913599"/>
              <a:gd name="connsiteY56" fmla="*/ 454589 h 908522"/>
              <a:gd name="connsiteX57" fmla="*/ 912308 w 913599"/>
              <a:gd name="connsiteY57" fmla="*/ 420638 h 908522"/>
              <a:gd name="connsiteX58" fmla="*/ 908455 w 913599"/>
              <a:gd name="connsiteY58" fmla="*/ 386869 h 908522"/>
              <a:gd name="connsiteX59" fmla="*/ 902074 w 913599"/>
              <a:gd name="connsiteY59" fmla="*/ 353497 h 908522"/>
              <a:gd name="connsiteX60" fmla="*/ 893229 w 913599"/>
              <a:gd name="connsiteY60" fmla="*/ 320679 h 908522"/>
              <a:gd name="connsiteX61" fmla="*/ 881927 w 913599"/>
              <a:gd name="connsiteY61" fmla="*/ 288614 h 908522"/>
              <a:gd name="connsiteX62" fmla="*/ 868242 w 913599"/>
              <a:gd name="connsiteY62" fmla="*/ 257452 h 908522"/>
              <a:gd name="connsiteX63" fmla="*/ 852258 w 913599"/>
              <a:gd name="connsiteY63" fmla="*/ 227424 h 908522"/>
              <a:gd name="connsiteX64" fmla="*/ 846244 w 913599"/>
              <a:gd name="connsiteY64" fmla="*/ 217359 h 908522"/>
              <a:gd name="connsiteX65" fmla="*/ 840039 w 913599"/>
              <a:gd name="connsiteY65" fmla="*/ 207421 h 908522"/>
              <a:gd name="connsiteX66" fmla="*/ 833507 w 913599"/>
              <a:gd name="connsiteY66" fmla="*/ 197689 h 908522"/>
              <a:gd name="connsiteX67" fmla="*/ 826728 w 913599"/>
              <a:gd name="connsiteY67" fmla="*/ 188115 h 908522"/>
              <a:gd name="connsiteX68" fmla="*/ 819693 w 913599"/>
              <a:gd name="connsiteY68" fmla="*/ 178716 h 908522"/>
              <a:gd name="connsiteX69" fmla="*/ 812419 w 913599"/>
              <a:gd name="connsiteY69" fmla="*/ 169515 h 908522"/>
              <a:gd name="connsiteX70" fmla="*/ 804938 w 913599"/>
              <a:gd name="connsiteY70" fmla="*/ 160489 h 908522"/>
              <a:gd name="connsiteX71" fmla="*/ 797209 w 913599"/>
              <a:gd name="connsiteY71" fmla="*/ 151668 h 908522"/>
              <a:gd name="connsiteX72" fmla="*/ 789249 w 913599"/>
              <a:gd name="connsiteY72" fmla="*/ 143053 h 908522"/>
              <a:gd name="connsiteX73" fmla="*/ 781082 w 913599"/>
              <a:gd name="connsiteY73" fmla="*/ 134629 h 908522"/>
              <a:gd name="connsiteX74" fmla="*/ 772660 w 913599"/>
              <a:gd name="connsiteY74" fmla="*/ 126427 h 908522"/>
              <a:gd name="connsiteX75" fmla="*/ 764062 w 913599"/>
              <a:gd name="connsiteY75" fmla="*/ 118446 h 908522"/>
              <a:gd name="connsiteX76" fmla="*/ 755265 w 913599"/>
              <a:gd name="connsiteY76" fmla="*/ 110656 h 908522"/>
              <a:gd name="connsiteX77" fmla="*/ 746276 w 913599"/>
              <a:gd name="connsiteY77" fmla="*/ 103127 h 908522"/>
              <a:gd name="connsiteX78" fmla="*/ 737064 w 913599"/>
              <a:gd name="connsiteY78" fmla="*/ 95836 h 908522"/>
              <a:gd name="connsiteX79" fmla="*/ 727692 w 913599"/>
              <a:gd name="connsiteY79" fmla="*/ 88759 h 908522"/>
              <a:gd name="connsiteX80" fmla="*/ 718130 w 913599"/>
              <a:gd name="connsiteY80" fmla="*/ 81927 h 908522"/>
              <a:gd name="connsiteX81" fmla="*/ 708391 w 913599"/>
              <a:gd name="connsiteY81" fmla="*/ 75365 h 908522"/>
              <a:gd name="connsiteX82" fmla="*/ 698493 w 913599"/>
              <a:gd name="connsiteY82" fmla="*/ 69041 h 908522"/>
              <a:gd name="connsiteX83" fmla="*/ 688412 w 913599"/>
              <a:gd name="connsiteY83" fmla="*/ 62970 h 908522"/>
              <a:gd name="connsiteX84" fmla="*/ 678203 w 913599"/>
              <a:gd name="connsiteY84" fmla="*/ 57169 h 908522"/>
              <a:gd name="connsiteX85" fmla="*/ 667842 w 913599"/>
              <a:gd name="connsiteY85" fmla="*/ 51598 h 908522"/>
              <a:gd name="connsiteX86" fmla="*/ 657346 w 913599"/>
              <a:gd name="connsiteY86" fmla="*/ 46328 h 908522"/>
              <a:gd name="connsiteX87" fmla="*/ 646707 w 913599"/>
              <a:gd name="connsiteY87" fmla="*/ 41319 h 908522"/>
              <a:gd name="connsiteX88" fmla="*/ 635939 w 913599"/>
              <a:gd name="connsiteY88" fmla="*/ 36580 h 908522"/>
              <a:gd name="connsiteX89" fmla="*/ 625060 w 913599"/>
              <a:gd name="connsiteY89" fmla="*/ 32134 h 908522"/>
              <a:gd name="connsiteX90" fmla="*/ 614070 w 913599"/>
              <a:gd name="connsiteY90" fmla="*/ 27949 h 908522"/>
              <a:gd name="connsiteX91" fmla="*/ 602967 w 913599"/>
              <a:gd name="connsiteY91" fmla="*/ 24058 h 908522"/>
              <a:gd name="connsiteX92" fmla="*/ 591778 w 913599"/>
              <a:gd name="connsiteY92" fmla="*/ 20420 h 908522"/>
              <a:gd name="connsiteX93" fmla="*/ 580500 w 913599"/>
              <a:gd name="connsiteY93" fmla="*/ 17116 h 908522"/>
              <a:gd name="connsiteX94" fmla="*/ 569134 w 913599"/>
              <a:gd name="connsiteY94" fmla="*/ 14065 h 908522"/>
              <a:gd name="connsiteX95" fmla="*/ 557697 w 913599"/>
              <a:gd name="connsiteY95" fmla="*/ 11338 h 908522"/>
              <a:gd name="connsiteX96" fmla="*/ 546188 w 913599"/>
              <a:gd name="connsiteY96" fmla="*/ 8882 h 908522"/>
              <a:gd name="connsiteX97" fmla="*/ 534623 w 913599"/>
              <a:gd name="connsiteY97" fmla="*/ 6718 h 908522"/>
              <a:gd name="connsiteX98" fmla="*/ 523010 w 913599"/>
              <a:gd name="connsiteY98" fmla="*/ 4863 h 908522"/>
              <a:gd name="connsiteX99" fmla="*/ 511350 w 913599"/>
              <a:gd name="connsiteY99" fmla="*/ 3326 h 908522"/>
              <a:gd name="connsiteX100" fmla="*/ 499666 w 913599"/>
              <a:gd name="connsiteY100" fmla="*/ 2058 h 908522"/>
              <a:gd name="connsiteX101" fmla="*/ 487941 w 913599"/>
              <a:gd name="connsiteY101" fmla="*/ 1099 h 908522"/>
              <a:gd name="connsiteX102" fmla="*/ 476185 w 913599"/>
              <a:gd name="connsiteY102" fmla="*/ 449 h 908522"/>
              <a:gd name="connsiteX103" fmla="*/ 464429 w 913599"/>
              <a:gd name="connsiteY103" fmla="*/ 69 h 908522"/>
              <a:gd name="connsiteX104" fmla="*/ 452656 w 913599"/>
              <a:gd name="connsiteY104" fmla="*/ 21 h 908522"/>
              <a:gd name="connsiteX105" fmla="*/ 440908 w 913599"/>
              <a:gd name="connsiteY105" fmla="*/ 275 h 908522"/>
              <a:gd name="connsiteX106" fmla="*/ 429168 w 913599"/>
              <a:gd name="connsiteY106" fmla="*/ 822 h 908522"/>
              <a:gd name="connsiteX107" fmla="*/ 417427 w 913599"/>
              <a:gd name="connsiteY107" fmla="*/ 1670 h 908522"/>
              <a:gd name="connsiteX108" fmla="*/ 405719 w 913599"/>
              <a:gd name="connsiteY108" fmla="*/ 2819 h 908522"/>
              <a:gd name="connsiteX109" fmla="*/ 394058 w 913599"/>
              <a:gd name="connsiteY109" fmla="*/ 4253 h 908522"/>
              <a:gd name="connsiteX110" fmla="*/ 382438 w 913599"/>
              <a:gd name="connsiteY110" fmla="*/ 5997 h 908522"/>
              <a:gd name="connsiteX111" fmla="*/ 370849 w 913599"/>
              <a:gd name="connsiteY111" fmla="*/ 8049 h 908522"/>
              <a:gd name="connsiteX112" fmla="*/ 359316 w 913599"/>
              <a:gd name="connsiteY112" fmla="*/ 10387 h 908522"/>
              <a:gd name="connsiteX113" fmla="*/ 347855 w 913599"/>
              <a:gd name="connsiteY113" fmla="*/ 13003 h 908522"/>
              <a:gd name="connsiteX114" fmla="*/ 336489 w 913599"/>
              <a:gd name="connsiteY114" fmla="*/ 15927 h 908522"/>
              <a:gd name="connsiteX115" fmla="*/ 325172 w 913599"/>
              <a:gd name="connsiteY115" fmla="*/ 19129 h 908522"/>
              <a:gd name="connsiteX116" fmla="*/ 313950 w 913599"/>
              <a:gd name="connsiteY116" fmla="*/ 22655 h 908522"/>
              <a:gd name="connsiteX117" fmla="*/ 302824 w 913599"/>
              <a:gd name="connsiteY117" fmla="*/ 26436 h 908522"/>
              <a:gd name="connsiteX118" fmla="*/ 291801 w 913599"/>
              <a:gd name="connsiteY118" fmla="*/ 30501 h 908522"/>
              <a:gd name="connsiteX119" fmla="*/ 280890 w 913599"/>
              <a:gd name="connsiteY119" fmla="*/ 34852 h 908522"/>
              <a:gd name="connsiteX120" fmla="*/ 270099 w 913599"/>
              <a:gd name="connsiteY120" fmla="*/ 39504 h 908522"/>
              <a:gd name="connsiteX121" fmla="*/ 259420 w 913599"/>
              <a:gd name="connsiteY121" fmla="*/ 44402 h 908522"/>
              <a:gd name="connsiteX122" fmla="*/ 248907 w 913599"/>
              <a:gd name="connsiteY122" fmla="*/ 49585 h 908522"/>
              <a:gd name="connsiteX123" fmla="*/ 238499 w 913599"/>
              <a:gd name="connsiteY123" fmla="*/ 55045 h 908522"/>
              <a:gd name="connsiteX124" fmla="*/ 228234 w 913599"/>
              <a:gd name="connsiteY124" fmla="*/ 60767 h 90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913599" h="908522">
                <a:moveTo>
                  <a:pt x="228123" y="60743"/>
                </a:moveTo>
                <a:cubicBezTo>
                  <a:pt x="218272" y="66402"/>
                  <a:pt x="208630" y="72433"/>
                  <a:pt x="199226" y="78813"/>
                </a:cubicBezTo>
                <a:cubicBezTo>
                  <a:pt x="189823" y="85184"/>
                  <a:pt x="180659" y="91905"/>
                  <a:pt x="171758" y="98950"/>
                </a:cubicBezTo>
                <a:cubicBezTo>
                  <a:pt x="162865" y="106012"/>
                  <a:pt x="154235" y="113398"/>
                  <a:pt x="145893" y="121101"/>
                </a:cubicBezTo>
                <a:cubicBezTo>
                  <a:pt x="137542" y="128804"/>
                  <a:pt x="129486" y="136808"/>
                  <a:pt x="121734" y="145106"/>
                </a:cubicBezTo>
                <a:cubicBezTo>
                  <a:pt x="113998" y="153412"/>
                  <a:pt x="106572" y="161994"/>
                  <a:pt x="99474" y="170855"/>
                </a:cubicBezTo>
                <a:cubicBezTo>
                  <a:pt x="92383" y="179699"/>
                  <a:pt x="85628" y="188805"/>
                  <a:pt x="79223" y="198157"/>
                </a:cubicBezTo>
                <a:cubicBezTo>
                  <a:pt x="72810" y="207508"/>
                  <a:pt x="66749" y="217098"/>
                  <a:pt x="61054" y="226901"/>
                </a:cubicBezTo>
                <a:cubicBezTo>
                  <a:pt x="55368" y="236704"/>
                  <a:pt x="50048" y="246730"/>
                  <a:pt x="45111" y="256937"/>
                </a:cubicBezTo>
                <a:cubicBezTo>
                  <a:pt x="40174" y="267137"/>
                  <a:pt x="35619" y="277511"/>
                  <a:pt x="31465" y="288051"/>
                </a:cubicBezTo>
                <a:cubicBezTo>
                  <a:pt x="27309" y="298599"/>
                  <a:pt x="23552" y="309290"/>
                  <a:pt x="20202" y="320116"/>
                </a:cubicBezTo>
                <a:cubicBezTo>
                  <a:pt x="16853" y="330942"/>
                  <a:pt x="13910" y="341886"/>
                  <a:pt x="11382" y="352926"/>
                </a:cubicBezTo>
                <a:cubicBezTo>
                  <a:pt x="8861" y="363966"/>
                  <a:pt x="6756" y="375100"/>
                  <a:pt x="5065" y="386291"/>
                </a:cubicBezTo>
                <a:cubicBezTo>
                  <a:pt x="3374" y="397497"/>
                  <a:pt x="2098" y="408758"/>
                  <a:pt x="1252" y="420059"/>
                </a:cubicBezTo>
                <a:cubicBezTo>
                  <a:pt x="414" y="431345"/>
                  <a:pt x="-8" y="442662"/>
                  <a:pt x="0" y="453987"/>
                </a:cubicBezTo>
                <a:cubicBezTo>
                  <a:pt x="8" y="465312"/>
                  <a:pt x="439" y="476637"/>
                  <a:pt x="1292" y="487930"/>
                </a:cubicBezTo>
                <a:cubicBezTo>
                  <a:pt x="2154" y="499231"/>
                  <a:pt x="3438" y="510501"/>
                  <a:pt x="5152" y="521699"/>
                </a:cubicBezTo>
                <a:cubicBezTo>
                  <a:pt x="6851" y="532905"/>
                  <a:pt x="8972" y="544040"/>
                  <a:pt x="11509" y="555087"/>
                </a:cubicBezTo>
                <a:cubicBezTo>
                  <a:pt x="14053" y="566127"/>
                  <a:pt x="17012" y="577072"/>
                  <a:pt x="20378" y="587889"/>
                </a:cubicBezTo>
                <a:cubicBezTo>
                  <a:pt x="23744" y="598715"/>
                  <a:pt x="27517" y="609414"/>
                  <a:pt x="31680" y="619954"/>
                </a:cubicBezTo>
                <a:cubicBezTo>
                  <a:pt x="35851" y="630510"/>
                  <a:pt x="40413" y="640900"/>
                  <a:pt x="45366" y="651116"/>
                </a:cubicBezTo>
                <a:cubicBezTo>
                  <a:pt x="50311" y="661315"/>
                  <a:pt x="55647" y="671340"/>
                  <a:pt x="61349" y="681152"/>
                </a:cubicBezTo>
                <a:cubicBezTo>
                  <a:pt x="67052" y="690963"/>
                  <a:pt x="73113" y="700560"/>
                  <a:pt x="79534" y="709920"/>
                </a:cubicBezTo>
                <a:cubicBezTo>
                  <a:pt x="85963" y="719287"/>
                  <a:pt x="92742" y="728409"/>
                  <a:pt x="99849" y="737277"/>
                </a:cubicBezTo>
                <a:cubicBezTo>
                  <a:pt x="106955" y="746138"/>
                  <a:pt x="114396" y="754728"/>
                  <a:pt x="122141" y="763034"/>
                </a:cubicBezTo>
                <a:cubicBezTo>
                  <a:pt x="129893" y="771339"/>
                  <a:pt x="137949" y="779360"/>
                  <a:pt x="146299" y="787071"/>
                </a:cubicBezTo>
                <a:cubicBezTo>
                  <a:pt x="154658" y="794774"/>
                  <a:pt x="163304" y="802168"/>
                  <a:pt x="172220" y="809237"/>
                </a:cubicBezTo>
                <a:cubicBezTo>
                  <a:pt x="181129" y="816306"/>
                  <a:pt x="190302" y="823043"/>
                  <a:pt x="199721" y="829430"/>
                </a:cubicBezTo>
                <a:cubicBezTo>
                  <a:pt x="209141" y="835818"/>
                  <a:pt x="218799" y="841849"/>
                  <a:pt x="228665" y="847523"/>
                </a:cubicBezTo>
                <a:cubicBezTo>
                  <a:pt x="238531" y="853198"/>
                  <a:pt x="248604" y="858500"/>
                  <a:pt x="258869" y="863429"/>
                </a:cubicBezTo>
                <a:cubicBezTo>
                  <a:pt x="269142" y="868343"/>
                  <a:pt x="279590" y="872868"/>
                  <a:pt x="290198" y="877005"/>
                </a:cubicBezTo>
                <a:cubicBezTo>
                  <a:pt x="300798" y="881158"/>
                  <a:pt x="311549" y="884906"/>
                  <a:pt x="322436" y="888258"/>
                </a:cubicBezTo>
                <a:cubicBezTo>
                  <a:pt x="333323" y="891603"/>
                  <a:pt x="344330" y="894543"/>
                  <a:pt x="355440" y="897071"/>
                </a:cubicBezTo>
                <a:cubicBezTo>
                  <a:pt x="366550" y="899599"/>
                  <a:pt x="377748" y="901715"/>
                  <a:pt x="389017" y="903411"/>
                </a:cubicBezTo>
                <a:cubicBezTo>
                  <a:pt x="400280" y="905107"/>
                  <a:pt x="411605" y="906375"/>
                  <a:pt x="422963" y="907231"/>
                </a:cubicBezTo>
                <a:cubicBezTo>
                  <a:pt x="434328" y="908087"/>
                  <a:pt x="445717" y="908515"/>
                  <a:pt x="457115" y="908523"/>
                </a:cubicBezTo>
                <a:cubicBezTo>
                  <a:pt x="468504" y="908531"/>
                  <a:pt x="479886" y="908111"/>
                  <a:pt x="491243" y="907263"/>
                </a:cubicBezTo>
                <a:cubicBezTo>
                  <a:pt x="502600" y="906438"/>
                  <a:pt x="513918" y="905186"/>
                  <a:pt x="525180" y="903514"/>
                </a:cubicBezTo>
                <a:cubicBezTo>
                  <a:pt x="536442" y="901826"/>
                  <a:pt x="547639" y="899726"/>
                  <a:pt x="558734" y="897206"/>
                </a:cubicBezTo>
                <a:cubicBezTo>
                  <a:pt x="569844" y="894686"/>
                  <a:pt x="580851" y="891761"/>
                  <a:pt x="591738" y="888417"/>
                </a:cubicBezTo>
                <a:cubicBezTo>
                  <a:pt x="602624" y="885096"/>
                  <a:pt x="613376" y="881364"/>
                  <a:pt x="623975" y="877235"/>
                </a:cubicBezTo>
                <a:cubicBezTo>
                  <a:pt x="634576" y="873106"/>
                  <a:pt x="645008" y="868580"/>
                  <a:pt x="655265" y="863667"/>
                </a:cubicBezTo>
                <a:cubicBezTo>
                  <a:pt x="665522" y="858769"/>
                  <a:pt x="675603" y="853491"/>
                  <a:pt x="685461" y="847840"/>
                </a:cubicBezTo>
                <a:cubicBezTo>
                  <a:pt x="695327" y="842174"/>
                  <a:pt x="704977" y="836143"/>
                  <a:pt x="714381" y="829755"/>
                </a:cubicBezTo>
                <a:cubicBezTo>
                  <a:pt x="723784" y="823384"/>
                  <a:pt x="732948" y="816671"/>
                  <a:pt x="741850" y="809618"/>
                </a:cubicBezTo>
                <a:cubicBezTo>
                  <a:pt x="750750" y="802556"/>
                  <a:pt x="759380" y="795170"/>
                  <a:pt x="767715" y="787467"/>
                </a:cubicBezTo>
                <a:cubicBezTo>
                  <a:pt x="776066" y="779764"/>
                  <a:pt x="784129" y="771759"/>
                  <a:pt x="791873" y="763462"/>
                </a:cubicBezTo>
                <a:cubicBezTo>
                  <a:pt x="799618" y="755164"/>
                  <a:pt x="807051" y="746589"/>
                  <a:pt x="814149" y="737737"/>
                </a:cubicBezTo>
                <a:cubicBezTo>
                  <a:pt x="821232" y="728885"/>
                  <a:pt x="827987" y="719771"/>
                  <a:pt x="834392" y="710411"/>
                </a:cubicBezTo>
                <a:cubicBezTo>
                  <a:pt x="840805" y="701060"/>
                  <a:pt x="846858" y="691470"/>
                  <a:pt x="852553" y="681675"/>
                </a:cubicBezTo>
                <a:cubicBezTo>
                  <a:pt x="858248" y="671864"/>
                  <a:pt x="863560" y="661846"/>
                  <a:pt x="868497" y="651639"/>
                </a:cubicBezTo>
                <a:cubicBezTo>
                  <a:pt x="873441" y="641439"/>
                  <a:pt x="877988" y="631057"/>
                  <a:pt x="882151" y="620517"/>
                </a:cubicBezTo>
                <a:cubicBezTo>
                  <a:pt x="886306" y="609968"/>
                  <a:pt x="890063" y="599278"/>
                  <a:pt x="893413" y="588452"/>
                </a:cubicBezTo>
                <a:cubicBezTo>
                  <a:pt x="896755" y="577634"/>
                  <a:pt x="899690" y="566690"/>
                  <a:pt x="902210" y="555658"/>
                </a:cubicBezTo>
                <a:cubicBezTo>
                  <a:pt x="904738" y="544610"/>
                  <a:pt x="906852" y="533476"/>
                  <a:pt x="908543" y="522277"/>
                </a:cubicBezTo>
                <a:cubicBezTo>
                  <a:pt x="910242" y="511079"/>
                  <a:pt x="911510" y="499826"/>
                  <a:pt x="912364" y="488532"/>
                </a:cubicBezTo>
                <a:cubicBezTo>
                  <a:pt x="913201" y="477239"/>
                  <a:pt x="913615" y="465914"/>
                  <a:pt x="913599" y="454589"/>
                </a:cubicBezTo>
                <a:cubicBezTo>
                  <a:pt x="913599" y="443256"/>
                  <a:pt x="913169" y="431931"/>
                  <a:pt x="912308" y="420638"/>
                </a:cubicBezTo>
                <a:cubicBezTo>
                  <a:pt x="911446" y="409337"/>
                  <a:pt x="910162" y="398075"/>
                  <a:pt x="908455" y="386869"/>
                </a:cubicBezTo>
                <a:cubicBezTo>
                  <a:pt x="906748" y="375671"/>
                  <a:pt x="904618" y="364536"/>
                  <a:pt x="902074" y="353497"/>
                </a:cubicBezTo>
                <a:cubicBezTo>
                  <a:pt x="899538" y="342449"/>
                  <a:pt x="896587" y="331504"/>
                  <a:pt x="893229" y="320679"/>
                </a:cubicBezTo>
                <a:cubicBezTo>
                  <a:pt x="889864" y="309853"/>
                  <a:pt x="886091" y="299162"/>
                  <a:pt x="881927" y="288614"/>
                </a:cubicBezTo>
                <a:cubicBezTo>
                  <a:pt x="877756" y="278065"/>
                  <a:pt x="873194" y="267668"/>
                  <a:pt x="868242" y="257452"/>
                </a:cubicBezTo>
                <a:cubicBezTo>
                  <a:pt x="863296" y="247253"/>
                  <a:pt x="857960" y="237227"/>
                  <a:pt x="852258" y="227424"/>
                </a:cubicBezTo>
                <a:cubicBezTo>
                  <a:pt x="850296" y="224040"/>
                  <a:pt x="848286" y="220688"/>
                  <a:pt x="846244" y="217359"/>
                </a:cubicBezTo>
                <a:cubicBezTo>
                  <a:pt x="844219" y="214023"/>
                  <a:pt x="842153" y="210710"/>
                  <a:pt x="840039" y="207421"/>
                </a:cubicBezTo>
                <a:cubicBezTo>
                  <a:pt x="837902" y="204148"/>
                  <a:pt x="835724" y="200907"/>
                  <a:pt x="833507" y="197689"/>
                </a:cubicBezTo>
                <a:cubicBezTo>
                  <a:pt x="831290" y="194471"/>
                  <a:pt x="829033" y="191278"/>
                  <a:pt x="826728" y="188115"/>
                </a:cubicBezTo>
                <a:cubicBezTo>
                  <a:pt x="824423" y="184953"/>
                  <a:pt x="822078" y="181823"/>
                  <a:pt x="819693" y="178716"/>
                </a:cubicBezTo>
                <a:cubicBezTo>
                  <a:pt x="817308" y="175618"/>
                  <a:pt x="814883" y="172551"/>
                  <a:pt x="812419" y="169515"/>
                </a:cubicBezTo>
                <a:cubicBezTo>
                  <a:pt x="809970" y="166472"/>
                  <a:pt x="807474" y="163469"/>
                  <a:pt x="804938" y="160489"/>
                </a:cubicBezTo>
                <a:cubicBezTo>
                  <a:pt x="802402" y="157517"/>
                  <a:pt x="799825" y="154577"/>
                  <a:pt x="797209" y="151668"/>
                </a:cubicBezTo>
                <a:cubicBezTo>
                  <a:pt x="794593" y="148759"/>
                  <a:pt x="791937" y="145891"/>
                  <a:pt x="789249" y="143053"/>
                </a:cubicBezTo>
                <a:cubicBezTo>
                  <a:pt x="786562" y="140208"/>
                  <a:pt x="783842" y="137403"/>
                  <a:pt x="781082" y="134629"/>
                </a:cubicBezTo>
                <a:cubicBezTo>
                  <a:pt x="778307" y="131855"/>
                  <a:pt x="775507" y="129121"/>
                  <a:pt x="772660" y="126427"/>
                </a:cubicBezTo>
                <a:cubicBezTo>
                  <a:pt x="769829" y="123724"/>
                  <a:pt x="766965" y="121069"/>
                  <a:pt x="764062" y="118446"/>
                </a:cubicBezTo>
                <a:cubicBezTo>
                  <a:pt x="761167" y="115815"/>
                  <a:pt x="758232" y="113215"/>
                  <a:pt x="755265" y="110656"/>
                </a:cubicBezTo>
                <a:cubicBezTo>
                  <a:pt x="752298" y="108112"/>
                  <a:pt x="749307" y="105599"/>
                  <a:pt x="746276" y="103127"/>
                </a:cubicBezTo>
                <a:cubicBezTo>
                  <a:pt x="743237" y="100662"/>
                  <a:pt x="740166" y="98229"/>
                  <a:pt x="737064" y="95836"/>
                </a:cubicBezTo>
                <a:cubicBezTo>
                  <a:pt x="733969" y="93434"/>
                  <a:pt x="730851" y="91073"/>
                  <a:pt x="727692" y="88759"/>
                </a:cubicBezTo>
                <a:cubicBezTo>
                  <a:pt x="724534" y="86437"/>
                  <a:pt x="721344" y="84162"/>
                  <a:pt x="718130" y="81927"/>
                </a:cubicBezTo>
                <a:cubicBezTo>
                  <a:pt x="714908" y="79700"/>
                  <a:pt x="711669" y="77513"/>
                  <a:pt x="708391" y="75365"/>
                </a:cubicBezTo>
                <a:cubicBezTo>
                  <a:pt x="705121" y="73218"/>
                  <a:pt x="701819" y="71109"/>
                  <a:pt x="698493" y="69041"/>
                </a:cubicBezTo>
                <a:cubicBezTo>
                  <a:pt x="695159" y="66973"/>
                  <a:pt x="691794" y="64952"/>
                  <a:pt x="688412" y="62970"/>
                </a:cubicBezTo>
                <a:cubicBezTo>
                  <a:pt x="685030" y="60989"/>
                  <a:pt x="681624" y="59055"/>
                  <a:pt x="678203" y="57169"/>
                </a:cubicBezTo>
                <a:cubicBezTo>
                  <a:pt x="674773" y="55267"/>
                  <a:pt x="671320" y="53413"/>
                  <a:pt x="667842" y="51598"/>
                </a:cubicBezTo>
                <a:cubicBezTo>
                  <a:pt x="664365" y="49799"/>
                  <a:pt x="660863" y="48039"/>
                  <a:pt x="657346" y="46328"/>
                </a:cubicBezTo>
                <a:cubicBezTo>
                  <a:pt x="653821" y="44616"/>
                  <a:pt x="650272" y="42944"/>
                  <a:pt x="646707" y="41319"/>
                </a:cubicBezTo>
                <a:cubicBezTo>
                  <a:pt x="643133" y="39694"/>
                  <a:pt x="639545" y="38109"/>
                  <a:pt x="635939" y="36580"/>
                </a:cubicBezTo>
                <a:cubicBezTo>
                  <a:pt x="632326" y="35050"/>
                  <a:pt x="628705" y="33568"/>
                  <a:pt x="625060" y="32134"/>
                </a:cubicBezTo>
                <a:cubicBezTo>
                  <a:pt x="621415" y="30691"/>
                  <a:pt x="617747" y="29297"/>
                  <a:pt x="614070" y="27949"/>
                </a:cubicBezTo>
                <a:cubicBezTo>
                  <a:pt x="610385" y="26602"/>
                  <a:pt x="606684" y="25310"/>
                  <a:pt x="602967" y="24058"/>
                </a:cubicBezTo>
                <a:cubicBezTo>
                  <a:pt x="599251" y="22798"/>
                  <a:pt x="595526" y="21585"/>
                  <a:pt x="591778" y="20420"/>
                </a:cubicBezTo>
                <a:cubicBezTo>
                  <a:pt x="588029" y="19271"/>
                  <a:pt x="584272" y="18170"/>
                  <a:pt x="580500" y="17116"/>
                </a:cubicBezTo>
                <a:cubicBezTo>
                  <a:pt x="576719" y="16054"/>
                  <a:pt x="572931" y="15031"/>
                  <a:pt x="569134" y="14065"/>
                </a:cubicBezTo>
                <a:cubicBezTo>
                  <a:pt x="565330" y="13106"/>
                  <a:pt x="561518" y="12194"/>
                  <a:pt x="557697" y="11338"/>
                </a:cubicBezTo>
                <a:cubicBezTo>
                  <a:pt x="553869" y="10466"/>
                  <a:pt x="550033" y="9650"/>
                  <a:pt x="546188" y="8882"/>
                </a:cubicBezTo>
                <a:cubicBezTo>
                  <a:pt x="542344" y="8105"/>
                  <a:pt x="538491" y="7384"/>
                  <a:pt x="534623" y="6718"/>
                </a:cubicBezTo>
                <a:cubicBezTo>
                  <a:pt x="530755" y="6044"/>
                  <a:pt x="526886" y="5426"/>
                  <a:pt x="523010" y="4863"/>
                </a:cubicBezTo>
                <a:cubicBezTo>
                  <a:pt x="519126" y="4301"/>
                  <a:pt x="515242" y="3786"/>
                  <a:pt x="511350" y="3326"/>
                </a:cubicBezTo>
                <a:cubicBezTo>
                  <a:pt x="507458" y="2850"/>
                  <a:pt x="503566" y="2431"/>
                  <a:pt x="499666" y="2058"/>
                </a:cubicBezTo>
                <a:cubicBezTo>
                  <a:pt x="495765" y="1685"/>
                  <a:pt x="491857" y="1368"/>
                  <a:pt x="487941" y="1099"/>
                </a:cubicBezTo>
                <a:cubicBezTo>
                  <a:pt x="484025" y="830"/>
                  <a:pt x="480109" y="616"/>
                  <a:pt x="476185" y="449"/>
                </a:cubicBezTo>
                <a:cubicBezTo>
                  <a:pt x="472268" y="267"/>
                  <a:pt x="468353" y="140"/>
                  <a:pt x="464429" y="69"/>
                </a:cubicBezTo>
                <a:cubicBezTo>
                  <a:pt x="460504" y="-3"/>
                  <a:pt x="456581" y="-18"/>
                  <a:pt x="452656" y="21"/>
                </a:cubicBezTo>
                <a:cubicBezTo>
                  <a:pt x="448740" y="53"/>
                  <a:pt x="444824" y="140"/>
                  <a:pt x="440908" y="275"/>
                </a:cubicBezTo>
                <a:cubicBezTo>
                  <a:pt x="436992" y="410"/>
                  <a:pt x="433076" y="592"/>
                  <a:pt x="429168" y="822"/>
                </a:cubicBezTo>
                <a:cubicBezTo>
                  <a:pt x="425251" y="1052"/>
                  <a:pt x="421336" y="1337"/>
                  <a:pt x="417427" y="1670"/>
                </a:cubicBezTo>
                <a:cubicBezTo>
                  <a:pt x="413519" y="2003"/>
                  <a:pt x="409611" y="2383"/>
                  <a:pt x="405719" y="2819"/>
                </a:cubicBezTo>
                <a:cubicBezTo>
                  <a:pt x="401827" y="3247"/>
                  <a:pt x="397942" y="3722"/>
                  <a:pt x="394058" y="4253"/>
                </a:cubicBezTo>
                <a:cubicBezTo>
                  <a:pt x="390182" y="4784"/>
                  <a:pt x="386306" y="5371"/>
                  <a:pt x="382438" y="5997"/>
                </a:cubicBezTo>
                <a:cubicBezTo>
                  <a:pt x="378569" y="6631"/>
                  <a:pt x="374701" y="7320"/>
                  <a:pt x="370849" y="8049"/>
                </a:cubicBezTo>
                <a:cubicBezTo>
                  <a:pt x="366996" y="8778"/>
                  <a:pt x="363152" y="9555"/>
                  <a:pt x="359316" y="10387"/>
                </a:cubicBezTo>
                <a:cubicBezTo>
                  <a:pt x="355480" y="11212"/>
                  <a:pt x="351667" y="12083"/>
                  <a:pt x="347855" y="13003"/>
                </a:cubicBezTo>
                <a:cubicBezTo>
                  <a:pt x="344058" y="13930"/>
                  <a:pt x="340270" y="14905"/>
                  <a:pt x="336489" y="15927"/>
                </a:cubicBezTo>
                <a:cubicBezTo>
                  <a:pt x="332701" y="16949"/>
                  <a:pt x="328928" y="18011"/>
                  <a:pt x="325172" y="19129"/>
                </a:cubicBezTo>
                <a:cubicBezTo>
                  <a:pt x="321415" y="20254"/>
                  <a:pt x="317675" y="21435"/>
                  <a:pt x="313950" y="22655"/>
                </a:cubicBezTo>
                <a:cubicBezTo>
                  <a:pt x="310225" y="23868"/>
                  <a:pt x="306517" y="25128"/>
                  <a:pt x="302824" y="26436"/>
                </a:cubicBezTo>
                <a:cubicBezTo>
                  <a:pt x="299131" y="27743"/>
                  <a:pt x="295462" y="29099"/>
                  <a:pt x="291801" y="30501"/>
                </a:cubicBezTo>
                <a:cubicBezTo>
                  <a:pt x="288148" y="31904"/>
                  <a:pt x="284511" y="33354"/>
                  <a:pt x="280890" y="34852"/>
                </a:cubicBezTo>
                <a:cubicBezTo>
                  <a:pt x="277278" y="36358"/>
                  <a:pt x="273680" y="37911"/>
                  <a:pt x="270099" y="39504"/>
                </a:cubicBezTo>
                <a:cubicBezTo>
                  <a:pt x="266518" y="41089"/>
                  <a:pt x="262961" y="42730"/>
                  <a:pt x="259420" y="44402"/>
                </a:cubicBezTo>
                <a:cubicBezTo>
                  <a:pt x="255894" y="46090"/>
                  <a:pt x="252393" y="47810"/>
                  <a:pt x="248907" y="49585"/>
                </a:cubicBezTo>
                <a:cubicBezTo>
                  <a:pt x="245414" y="51360"/>
                  <a:pt x="241945" y="53183"/>
                  <a:pt x="238499" y="55045"/>
                </a:cubicBezTo>
                <a:cubicBezTo>
                  <a:pt x="235054" y="56908"/>
                  <a:pt x="231632" y="58818"/>
                  <a:pt x="228234" y="60767"/>
                </a:cubicBezTo>
                <a:close/>
              </a:path>
            </a:pathLst>
          </a:custGeom>
          <a:solidFill>
            <a:srgbClr val="4CAAE0"/>
          </a:solidFill>
          <a:ln w="39862" cap="rnd">
            <a:solidFill>
              <a:srgbClr val="BEBEBE"/>
            </a:solidFill>
            <a:prstDash val="solid"/>
            <a:bevel/>
          </a:ln>
        </p:spPr>
        <p:txBody>
          <a:bodyPr rtlCol="0" anchor="ctr"/>
          <a:lstStyle/>
          <a:p>
            <a:endParaRPr lang="en-US" dirty="0"/>
          </a:p>
        </p:txBody>
      </p:sp>
      <p:sp>
        <p:nvSpPr>
          <p:cNvPr id="227" name="Freeform: Shape 226">
            <a:extLst>
              <a:ext uri="{FF2B5EF4-FFF2-40B4-BE49-F238E27FC236}">
                <a16:creationId xmlns:a16="http://schemas.microsoft.com/office/drawing/2014/main" id="{3922F73A-2B2B-487C-3EA3-4C2214514356}"/>
              </a:ext>
            </a:extLst>
          </p:cNvPr>
          <p:cNvSpPr/>
          <p:nvPr/>
        </p:nvSpPr>
        <p:spPr>
          <a:xfrm rot="19800012" flipV="1">
            <a:off x="2894524" y="4934253"/>
            <a:ext cx="125563" cy="124763"/>
          </a:xfrm>
          <a:custGeom>
            <a:avLst/>
            <a:gdLst>
              <a:gd name="connsiteX0" fmla="*/ 125467 w 125563"/>
              <a:gd name="connsiteY0" fmla="*/ 58614 h 124763"/>
              <a:gd name="connsiteX1" fmla="*/ 66725 w 125563"/>
              <a:gd name="connsiteY1" fmla="*/ 124733 h 124763"/>
              <a:gd name="connsiteX2" fmla="*/ 151 w 125563"/>
              <a:gd name="connsiteY2" fmla="*/ 66404 h 124763"/>
              <a:gd name="connsiteX3" fmla="*/ 58813 w 125563"/>
              <a:gd name="connsiteY3" fmla="*/ 222 h 124763"/>
              <a:gd name="connsiteX4" fmla="*/ 125459 w 125563"/>
              <a:gd name="connsiteY4" fmla="*/ 58479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7" y="58614"/>
                </a:moveTo>
                <a:cubicBezTo>
                  <a:pt x="127612" y="92985"/>
                  <a:pt x="101316" y="122585"/>
                  <a:pt x="66725" y="124733"/>
                </a:cubicBezTo>
                <a:cubicBezTo>
                  <a:pt x="32142" y="126881"/>
                  <a:pt x="2337" y="100776"/>
                  <a:pt x="151" y="66404"/>
                </a:cubicBezTo>
                <a:cubicBezTo>
                  <a:pt x="-2026" y="32041"/>
                  <a:pt x="24230" y="2417"/>
                  <a:pt x="58813" y="222"/>
                </a:cubicBezTo>
                <a:cubicBezTo>
                  <a:pt x="93404" y="-1966"/>
                  <a:pt x="123233" y="24108"/>
                  <a:pt x="125459" y="58479"/>
                </a:cubicBezTo>
              </a:path>
            </a:pathLst>
          </a:custGeom>
          <a:solidFill>
            <a:schemeClr val="tx1"/>
          </a:solidFill>
          <a:ln w="23917" cap="rnd">
            <a:noFill/>
            <a:prstDash val="solid"/>
            <a:bevel/>
          </a:ln>
        </p:spPr>
        <p:txBody>
          <a:bodyPr rtlCol="0" anchor="ctr"/>
          <a:lstStyle/>
          <a:p>
            <a:endParaRPr lang="en-US"/>
          </a:p>
        </p:txBody>
      </p:sp>
      <p:sp>
        <p:nvSpPr>
          <p:cNvPr id="228" name="Freeform: Shape 227">
            <a:extLst>
              <a:ext uri="{FF2B5EF4-FFF2-40B4-BE49-F238E27FC236}">
                <a16:creationId xmlns:a16="http://schemas.microsoft.com/office/drawing/2014/main" id="{BF29AB9E-228A-FBF4-56CF-13E1BA40AB5F}"/>
              </a:ext>
            </a:extLst>
          </p:cNvPr>
          <p:cNvSpPr/>
          <p:nvPr/>
        </p:nvSpPr>
        <p:spPr>
          <a:xfrm rot="19800012" flipV="1">
            <a:off x="2551508" y="4842922"/>
            <a:ext cx="125556" cy="124763"/>
          </a:xfrm>
          <a:custGeom>
            <a:avLst/>
            <a:gdLst>
              <a:gd name="connsiteX0" fmla="*/ 125458 w 125556"/>
              <a:gd name="connsiteY0" fmla="*/ 58610 h 124763"/>
              <a:gd name="connsiteX1" fmla="*/ 66725 w 125556"/>
              <a:gd name="connsiteY1" fmla="*/ 124729 h 124763"/>
              <a:gd name="connsiteX2" fmla="*/ 151 w 125556"/>
              <a:gd name="connsiteY2" fmla="*/ 66400 h 124763"/>
              <a:gd name="connsiteX3" fmla="*/ 58813 w 125556"/>
              <a:gd name="connsiteY3" fmla="*/ 218 h 124763"/>
              <a:gd name="connsiteX4" fmla="*/ 125450 w 125556"/>
              <a:gd name="connsiteY4" fmla="*/ 58467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6" h="124763">
                <a:moveTo>
                  <a:pt x="125458" y="58610"/>
                </a:moveTo>
                <a:cubicBezTo>
                  <a:pt x="127604" y="92981"/>
                  <a:pt x="101308" y="122573"/>
                  <a:pt x="66725" y="124729"/>
                </a:cubicBezTo>
                <a:cubicBezTo>
                  <a:pt x="32134" y="126877"/>
                  <a:pt x="2329" y="100772"/>
                  <a:pt x="151" y="66400"/>
                </a:cubicBezTo>
                <a:cubicBezTo>
                  <a:pt x="-2034" y="32029"/>
                  <a:pt x="24222" y="2405"/>
                  <a:pt x="58813" y="218"/>
                </a:cubicBezTo>
                <a:cubicBezTo>
                  <a:pt x="93396" y="-1970"/>
                  <a:pt x="123225" y="24104"/>
                  <a:pt x="125450" y="58467"/>
                </a:cubicBezTo>
              </a:path>
            </a:pathLst>
          </a:custGeom>
          <a:solidFill>
            <a:schemeClr val="tx1"/>
          </a:solidFill>
          <a:ln w="23917" cap="rnd">
            <a:noFill/>
            <a:prstDash val="solid"/>
            <a:bevel/>
          </a:ln>
        </p:spPr>
        <p:txBody>
          <a:bodyPr rtlCol="0" anchor="ctr"/>
          <a:lstStyle/>
          <a:p>
            <a:endParaRPr lang="en-US"/>
          </a:p>
        </p:txBody>
      </p:sp>
      <p:sp>
        <p:nvSpPr>
          <p:cNvPr id="229" name="Freeform: Shape 228">
            <a:extLst>
              <a:ext uri="{FF2B5EF4-FFF2-40B4-BE49-F238E27FC236}">
                <a16:creationId xmlns:a16="http://schemas.microsoft.com/office/drawing/2014/main" id="{5F2F310E-8077-61AF-619C-862A16FB7F94}"/>
              </a:ext>
            </a:extLst>
          </p:cNvPr>
          <p:cNvSpPr/>
          <p:nvPr/>
        </p:nvSpPr>
        <p:spPr>
          <a:xfrm rot="19800012" flipV="1">
            <a:off x="2723019" y="4888587"/>
            <a:ext cx="125556" cy="124763"/>
          </a:xfrm>
          <a:custGeom>
            <a:avLst/>
            <a:gdLst>
              <a:gd name="connsiteX0" fmla="*/ 125459 w 125556"/>
              <a:gd name="connsiteY0" fmla="*/ 58612 h 124763"/>
              <a:gd name="connsiteX1" fmla="*/ 66725 w 125556"/>
              <a:gd name="connsiteY1" fmla="*/ 124731 h 124763"/>
              <a:gd name="connsiteX2" fmla="*/ 152 w 125556"/>
              <a:gd name="connsiteY2" fmla="*/ 66402 h 124763"/>
              <a:gd name="connsiteX3" fmla="*/ 58813 w 125556"/>
              <a:gd name="connsiteY3" fmla="*/ 220 h 124763"/>
              <a:gd name="connsiteX4" fmla="*/ 125451 w 125556"/>
              <a:gd name="connsiteY4" fmla="*/ 58477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6" h="124763">
                <a:moveTo>
                  <a:pt x="125459" y="58612"/>
                </a:moveTo>
                <a:cubicBezTo>
                  <a:pt x="127604" y="92983"/>
                  <a:pt x="101308" y="122575"/>
                  <a:pt x="66725" y="124731"/>
                </a:cubicBezTo>
                <a:cubicBezTo>
                  <a:pt x="32135" y="126879"/>
                  <a:pt x="2329" y="100773"/>
                  <a:pt x="152" y="66402"/>
                </a:cubicBezTo>
                <a:cubicBezTo>
                  <a:pt x="-2034" y="32039"/>
                  <a:pt x="24222" y="2415"/>
                  <a:pt x="58813" y="220"/>
                </a:cubicBezTo>
                <a:cubicBezTo>
                  <a:pt x="93396" y="-1967"/>
                  <a:pt x="123226" y="24106"/>
                  <a:pt x="125451" y="58477"/>
                </a:cubicBezTo>
              </a:path>
            </a:pathLst>
          </a:custGeom>
          <a:solidFill>
            <a:schemeClr val="tx1"/>
          </a:solidFill>
          <a:ln w="23917" cap="rnd">
            <a:noFill/>
            <a:prstDash val="solid"/>
            <a:bevel/>
          </a:ln>
        </p:spPr>
        <p:txBody>
          <a:bodyPr rtlCol="0" anchor="ctr"/>
          <a:lstStyle/>
          <a:p>
            <a:endParaRPr lang="en-US"/>
          </a:p>
        </p:txBody>
      </p:sp>
      <p:sp>
        <p:nvSpPr>
          <p:cNvPr id="230" name="Freeform: Shape 229">
            <a:extLst>
              <a:ext uri="{FF2B5EF4-FFF2-40B4-BE49-F238E27FC236}">
                <a16:creationId xmlns:a16="http://schemas.microsoft.com/office/drawing/2014/main" id="{730DA82B-1866-83CD-D2B8-EF93E5CE09C4}"/>
              </a:ext>
            </a:extLst>
          </p:cNvPr>
          <p:cNvSpPr/>
          <p:nvPr/>
        </p:nvSpPr>
        <p:spPr>
          <a:xfrm rot="19800012" flipV="1">
            <a:off x="2768969" y="4718168"/>
            <a:ext cx="125563" cy="124763"/>
          </a:xfrm>
          <a:custGeom>
            <a:avLst/>
            <a:gdLst>
              <a:gd name="connsiteX0" fmla="*/ 125465 w 125563"/>
              <a:gd name="connsiteY0" fmla="*/ 58608 h 124763"/>
              <a:gd name="connsiteX1" fmla="*/ 66724 w 125563"/>
              <a:gd name="connsiteY1" fmla="*/ 124728 h 124763"/>
              <a:gd name="connsiteX2" fmla="*/ 150 w 125563"/>
              <a:gd name="connsiteY2" fmla="*/ 66399 h 124763"/>
              <a:gd name="connsiteX3" fmla="*/ 58811 w 125563"/>
              <a:gd name="connsiteY3" fmla="*/ 216 h 124763"/>
              <a:gd name="connsiteX4" fmla="*/ 125457 w 125563"/>
              <a:gd name="connsiteY4" fmla="*/ 58466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5" y="58608"/>
                </a:moveTo>
                <a:cubicBezTo>
                  <a:pt x="127610" y="92980"/>
                  <a:pt x="101314" y="122572"/>
                  <a:pt x="66724" y="124728"/>
                </a:cubicBezTo>
                <a:cubicBezTo>
                  <a:pt x="32141" y="126875"/>
                  <a:pt x="2335" y="100770"/>
                  <a:pt x="150" y="66399"/>
                </a:cubicBezTo>
                <a:cubicBezTo>
                  <a:pt x="-2027" y="32028"/>
                  <a:pt x="24228" y="2403"/>
                  <a:pt x="58811" y="216"/>
                </a:cubicBezTo>
                <a:cubicBezTo>
                  <a:pt x="93402" y="-1971"/>
                  <a:pt x="123232" y="24102"/>
                  <a:pt x="125457" y="58466"/>
                </a:cubicBezTo>
              </a:path>
            </a:pathLst>
          </a:custGeom>
          <a:solidFill>
            <a:schemeClr val="tx1"/>
          </a:solidFill>
          <a:ln w="23917" cap="rnd">
            <a:noFill/>
            <a:prstDash val="solid"/>
            <a:bevel/>
          </a:ln>
        </p:spPr>
        <p:txBody>
          <a:bodyPr rtlCol="0" anchor="ctr"/>
          <a:lstStyle/>
          <a:p>
            <a:endParaRPr lang="en-US"/>
          </a:p>
        </p:txBody>
      </p:sp>
      <p:sp>
        <p:nvSpPr>
          <p:cNvPr id="231" name="Freeform: Shape 230">
            <a:extLst>
              <a:ext uri="{FF2B5EF4-FFF2-40B4-BE49-F238E27FC236}">
                <a16:creationId xmlns:a16="http://schemas.microsoft.com/office/drawing/2014/main" id="{DD8B9F36-8D4B-C547-FCDB-BE2F4736142E}"/>
              </a:ext>
            </a:extLst>
          </p:cNvPr>
          <p:cNvSpPr/>
          <p:nvPr/>
        </p:nvSpPr>
        <p:spPr>
          <a:xfrm rot="19800012">
            <a:off x="3111991" y="4809499"/>
            <a:ext cx="125563" cy="124756"/>
          </a:xfrm>
          <a:custGeom>
            <a:avLst/>
            <a:gdLst>
              <a:gd name="connsiteX0" fmla="*/ 125466 w 125563"/>
              <a:gd name="connsiteY0" fmla="*/ 58477 h 124756"/>
              <a:gd name="connsiteX1" fmla="*/ 66725 w 125563"/>
              <a:gd name="connsiteY1" fmla="*/ 124596 h 124756"/>
              <a:gd name="connsiteX2" fmla="*/ 151 w 125563"/>
              <a:gd name="connsiteY2" fmla="*/ 66275 h 124756"/>
              <a:gd name="connsiteX3" fmla="*/ 58813 w 125563"/>
              <a:gd name="connsiteY3" fmla="*/ 93 h 124756"/>
              <a:gd name="connsiteX4" fmla="*/ 125458 w 125563"/>
              <a:gd name="connsiteY4" fmla="*/ 58342 h 12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56">
                <a:moveTo>
                  <a:pt x="125466" y="58477"/>
                </a:moveTo>
                <a:cubicBezTo>
                  <a:pt x="127612" y="92848"/>
                  <a:pt x="101316" y="122448"/>
                  <a:pt x="66725" y="124596"/>
                </a:cubicBezTo>
                <a:cubicBezTo>
                  <a:pt x="32142" y="126751"/>
                  <a:pt x="2336" y="100638"/>
                  <a:pt x="151" y="66275"/>
                </a:cubicBezTo>
                <a:cubicBezTo>
                  <a:pt x="-2026" y="31904"/>
                  <a:pt x="24230" y="2280"/>
                  <a:pt x="58813" y="93"/>
                </a:cubicBezTo>
                <a:cubicBezTo>
                  <a:pt x="93404" y="-2103"/>
                  <a:pt x="123233" y="23979"/>
                  <a:pt x="125458" y="58342"/>
                </a:cubicBezTo>
              </a:path>
            </a:pathLst>
          </a:custGeom>
          <a:solidFill>
            <a:schemeClr val="tx1"/>
          </a:solidFill>
          <a:ln w="23917" cap="rnd">
            <a:noFill/>
            <a:prstDash val="solid"/>
            <a:bevel/>
          </a:ln>
        </p:spPr>
        <p:txBody>
          <a:bodyPr rtlCol="0" anchor="ctr"/>
          <a:lstStyle/>
          <a:p>
            <a:endParaRPr lang="en-US"/>
          </a:p>
        </p:txBody>
      </p:sp>
      <p:sp>
        <p:nvSpPr>
          <p:cNvPr id="233" name="Freeform: Shape 232">
            <a:extLst>
              <a:ext uri="{FF2B5EF4-FFF2-40B4-BE49-F238E27FC236}">
                <a16:creationId xmlns:a16="http://schemas.microsoft.com/office/drawing/2014/main" id="{AF94566A-FA34-04E0-F272-90CCAFA52CBB}"/>
              </a:ext>
            </a:extLst>
          </p:cNvPr>
          <p:cNvSpPr/>
          <p:nvPr/>
        </p:nvSpPr>
        <p:spPr>
          <a:xfrm rot="19800012">
            <a:off x="2940486" y="4763833"/>
            <a:ext cx="125556" cy="124756"/>
          </a:xfrm>
          <a:custGeom>
            <a:avLst/>
            <a:gdLst>
              <a:gd name="connsiteX0" fmla="*/ 125459 w 125556"/>
              <a:gd name="connsiteY0" fmla="*/ 58478 h 124756"/>
              <a:gd name="connsiteX1" fmla="*/ 66725 w 125556"/>
              <a:gd name="connsiteY1" fmla="*/ 124597 h 124756"/>
              <a:gd name="connsiteX2" fmla="*/ 151 w 125556"/>
              <a:gd name="connsiteY2" fmla="*/ 66276 h 124756"/>
              <a:gd name="connsiteX3" fmla="*/ 58805 w 125556"/>
              <a:gd name="connsiteY3" fmla="*/ 94 h 124756"/>
              <a:gd name="connsiteX4" fmla="*/ 125451 w 125556"/>
              <a:gd name="connsiteY4" fmla="*/ 58343 h 12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6" h="124756">
                <a:moveTo>
                  <a:pt x="125459" y="58478"/>
                </a:moveTo>
                <a:cubicBezTo>
                  <a:pt x="127604" y="92849"/>
                  <a:pt x="101308" y="122449"/>
                  <a:pt x="66725" y="124597"/>
                </a:cubicBezTo>
                <a:cubicBezTo>
                  <a:pt x="32134" y="126752"/>
                  <a:pt x="2329" y="100639"/>
                  <a:pt x="151" y="66276"/>
                </a:cubicBezTo>
                <a:cubicBezTo>
                  <a:pt x="-2034" y="31905"/>
                  <a:pt x="24222" y="2281"/>
                  <a:pt x="58805" y="94"/>
                </a:cubicBezTo>
                <a:cubicBezTo>
                  <a:pt x="93396" y="-2102"/>
                  <a:pt x="123225" y="23980"/>
                  <a:pt x="125451" y="58343"/>
                </a:cubicBezTo>
              </a:path>
            </a:pathLst>
          </a:custGeom>
          <a:solidFill>
            <a:schemeClr val="tx1"/>
          </a:solidFill>
          <a:ln w="23917" cap="rnd">
            <a:noFill/>
            <a:prstDash val="solid"/>
            <a:bevel/>
          </a:ln>
        </p:spPr>
        <p:txBody>
          <a:bodyPr rtlCol="0" anchor="ctr"/>
          <a:lstStyle/>
          <a:p>
            <a:endParaRPr lang="en-US"/>
          </a:p>
        </p:txBody>
      </p:sp>
      <p:sp>
        <p:nvSpPr>
          <p:cNvPr id="235" name="Freeform: Shape 234">
            <a:extLst>
              <a:ext uri="{FF2B5EF4-FFF2-40B4-BE49-F238E27FC236}">
                <a16:creationId xmlns:a16="http://schemas.microsoft.com/office/drawing/2014/main" id="{99EA7960-121E-DAC3-AA63-DAFCD6F69902}"/>
              </a:ext>
            </a:extLst>
          </p:cNvPr>
          <p:cNvSpPr/>
          <p:nvPr/>
        </p:nvSpPr>
        <p:spPr>
          <a:xfrm rot="19800012">
            <a:off x="2986436" y="4593415"/>
            <a:ext cx="125563" cy="124755"/>
          </a:xfrm>
          <a:custGeom>
            <a:avLst/>
            <a:gdLst>
              <a:gd name="connsiteX0" fmla="*/ 125465 w 125563"/>
              <a:gd name="connsiteY0" fmla="*/ 58484 h 124755"/>
              <a:gd name="connsiteX1" fmla="*/ 66723 w 125563"/>
              <a:gd name="connsiteY1" fmla="*/ 124595 h 124755"/>
              <a:gd name="connsiteX2" fmla="*/ 149 w 125563"/>
              <a:gd name="connsiteY2" fmla="*/ 66274 h 124755"/>
              <a:gd name="connsiteX3" fmla="*/ 58811 w 125563"/>
              <a:gd name="connsiteY3" fmla="*/ 92 h 124755"/>
              <a:gd name="connsiteX4" fmla="*/ 125457 w 125563"/>
              <a:gd name="connsiteY4" fmla="*/ 58341 h 12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55">
                <a:moveTo>
                  <a:pt x="125465" y="58484"/>
                </a:moveTo>
                <a:cubicBezTo>
                  <a:pt x="127610" y="92855"/>
                  <a:pt x="101314" y="122448"/>
                  <a:pt x="66723" y="124595"/>
                </a:cubicBezTo>
                <a:cubicBezTo>
                  <a:pt x="32140" y="126751"/>
                  <a:pt x="2335" y="100646"/>
                  <a:pt x="149" y="66274"/>
                </a:cubicBezTo>
                <a:cubicBezTo>
                  <a:pt x="-2028" y="31903"/>
                  <a:pt x="24228" y="2279"/>
                  <a:pt x="58811" y="92"/>
                </a:cubicBezTo>
                <a:cubicBezTo>
                  <a:pt x="93402" y="-2096"/>
                  <a:pt x="123231" y="23978"/>
                  <a:pt x="125457" y="58341"/>
                </a:cubicBezTo>
              </a:path>
            </a:pathLst>
          </a:custGeom>
          <a:solidFill>
            <a:schemeClr val="tx1"/>
          </a:solidFill>
          <a:ln w="23917" cap="rnd">
            <a:noFill/>
            <a:prstDash val="solid"/>
            <a:bevel/>
          </a:ln>
        </p:spPr>
        <p:txBody>
          <a:bodyPr rtlCol="0" anchor="ctr"/>
          <a:lstStyle/>
          <a:p>
            <a:endParaRPr lang="en-US"/>
          </a:p>
        </p:txBody>
      </p:sp>
      <p:sp>
        <p:nvSpPr>
          <p:cNvPr id="236" name="Freeform: Shape 235">
            <a:extLst>
              <a:ext uri="{FF2B5EF4-FFF2-40B4-BE49-F238E27FC236}">
                <a16:creationId xmlns:a16="http://schemas.microsoft.com/office/drawing/2014/main" id="{54F11353-7224-A09A-CF52-9742046582E5}"/>
              </a:ext>
            </a:extLst>
          </p:cNvPr>
          <p:cNvSpPr/>
          <p:nvPr/>
        </p:nvSpPr>
        <p:spPr>
          <a:xfrm rot="19800012">
            <a:off x="3157946" y="4639079"/>
            <a:ext cx="125563" cy="124756"/>
          </a:xfrm>
          <a:custGeom>
            <a:avLst/>
            <a:gdLst>
              <a:gd name="connsiteX0" fmla="*/ 125465 w 125563"/>
              <a:gd name="connsiteY0" fmla="*/ 58476 h 124756"/>
              <a:gd name="connsiteX1" fmla="*/ 66724 w 125563"/>
              <a:gd name="connsiteY1" fmla="*/ 124595 h 124756"/>
              <a:gd name="connsiteX2" fmla="*/ 150 w 125563"/>
              <a:gd name="connsiteY2" fmla="*/ 66274 h 124756"/>
              <a:gd name="connsiteX3" fmla="*/ 58812 w 125563"/>
              <a:gd name="connsiteY3" fmla="*/ 92 h 124756"/>
              <a:gd name="connsiteX4" fmla="*/ 125457 w 125563"/>
              <a:gd name="connsiteY4" fmla="*/ 58341 h 12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56">
                <a:moveTo>
                  <a:pt x="125465" y="58476"/>
                </a:moveTo>
                <a:cubicBezTo>
                  <a:pt x="127611" y="92847"/>
                  <a:pt x="101315" y="122448"/>
                  <a:pt x="66724" y="124595"/>
                </a:cubicBezTo>
                <a:cubicBezTo>
                  <a:pt x="32141" y="126751"/>
                  <a:pt x="2335" y="100638"/>
                  <a:pt x="150" y="66274"/>
                </a:cubicBezTo>
                <a:cubicBezTo>
                  <a:pt x="-2027" y="31903"/>
                  <a:pt x="24229" y="2279"/>
                  <a:pt x="58812" y="92"/>
                </a:cubicBezTo>
                <a:cubicBezTo>
                  <a:pt x="93403" y="-2104"/>
                  <a:pt x="123232" y="23978"/>
                  <a:pt x="125457" y="58341"/>
                </a:cubicBezTo>
              </a:path>
            </a:pathLst>
          </a:custGeom>
          <a:solidFill>
            <a:schemeClr val="tx1"/>
          </a:solidFill>
          <a:ln w="23917" cap="rnd">
            <a:noFill/>
            <a:prstDash val="solid"/>
            <a:bevel/>
          </a:ln>
        </p:spPr>
        <p:txBody>
          <a:bodyPr rtlCol="0" anchor="ctr"/>
          <a:lstStyle/>
          <a:p>
            <a:endParaRPr lang="en-US"/>
          </a:p>
        </p:txBody>
      </p:sp>
      <p:sp>
        <p:nvSpPr>
          <p:cNvPr id="242" name="Freeform: Shape 241">
            <a:extLst>
              <a:ext uri="{FF2B5EF4-FFF2-40B4-BE49-F238E27FC236}">
                <a16:creationId xmlns:a16="http://schemas.microsoft.com/office/drawing/2014/main" id="{37E52780-A3DF-F512-48AF-8BE64ACAF807}"/>
              </a:ext>
            </a:extLst>
          </p:cNvPr>
          <p:cNvSpPr/>
          <p:nvPr/>
        </p:nvSpPr>
        <p:spPr>
          <a:xfrm rot="19800012" flipV="1">
            <a:off x="3203903" y="4468656"/>
            <a:ext cx="125563" cy="124763"/>
          </a:xfrm>
          <a:custGeom>
            <a:avLst/>
            <a:gdLst>
              <a:gd name="connsiteX0" fmla="*/ 125464 w 125563"/>
              <a:gd name="connsiteY0" fmla="*/ 58605 h 124763"/>
              <a:gd name="connsiteX1" fmla="*/ 66723 w 125563"/>
              <a:gd name="connsiteY1" fmla="*/ 124724 h 124763"/>
              <a:gd name="connsiteX2" fmla="*/ 149 w 125563"/>
              <a:gd name="connsiteY2" fmla="*/ 66396 h 124763"/>
              <a:gd name="connsiteX3" fmla="*/ 58811 w 125563"/>
              <a:gd name="connsiteY3" fmla="*/ 213 h 124763"/>
              <a:gd name="connsiteX4" fmla="*/ 125448 w 125563"/>
              <a:gd name="connsiteY4" fmla="*/ 58462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4" y="58605"/>
                </a:moveTo>
                <a:cubicBezTo>
                  <a:pt x="127610" y="92976"/>
                  <a:pt x="101314" y="122569"/>
                  <a:pt x="66723" y="124724"/>
                </a:cubicBezTo>
                <a:cubicBezTo>
                  <a:pt x="32132" y="126872"/>
                  <a:pt x="2334" y="100767"/>
                  <a:pt x="149" y="66396"/>
                </a:cubicBezTo>
                <a:cubicBezTo>
                  <a:pt x="-2028" y="32024"/>
                  <a:pt x="24228" y="2400"/>
                  <a:pt x="58811" y="213"/>
                </a:cubicBezTo>
                <a:cubicBezTo>
                  <a:pt x="93402" y="-1974"/>
                  <a:pt x="123231" y="24099"/>
                  <a:pt x="125448" y="58462"/>
                </a:cubicBezTo>
              </a:path>
            </a:pathLst>
          </a:custGeom>
          <a:solidFill>
            <a:schemeClr val="tx1"/>
          </a:solidFill>
          <a:ln w="23917" cap="rnd">
            <a:noFill/>
            <a:prstDash val="solid"/>
            <a:bevel/>
          </a:ln>
        </p:spPr>
        <p:txBody>
          <a:bodyPr rtlCol="0" anchor="ctr"/>
          <a:lstStyle/>
          <a:p>
            <a:endParaRPr lang="en-US"/>
          </a:p>
        </p:txBody>
      </p:sp>
      <p:sp>
        <p:nvSpPr>
          <p:cNvPr id="243" name="Freeform: Shape 242">
            <a:extLst>
              <a:ext uri="{FF2B5EF4-FFF2-40B4-BE49-F238E27FC236}">
                <a16:creationId xmlns:a16="http://schemas.microsoft.com/office/drawing/2014/main" id="{82238D78-20CB-2E4A-A880-A462EE977E2D}"/>
              </a:ext>
            </a:extLst>
          </p:cNvPr>
          <p:cNvSpPr/>
          <p:nvPr/>
        </p:nvSpPr>
        <p:spPr>
          <a:xfrm rot="19800012">
            <a:off x="2814926" y="4547750"/>
            <a:ext cx="125563" cy="124763"/>
          </a:xfrm>
          <a:custGeom>
            <a:avLst/>
            <a:gdLst>
              <a:gd name="connsiteX0" fmla="*/ 125464 w 125563"/>
              <a:gd name="connsiteY0" fmla="*/ 58485 h 124763"/>
              <a:gd name="connsiteX1" fmla="*/ 66723 w 125563"/>
              <a:gd name="connsiteY1" fmla="*/ 124604 h 124763"/>
              <a:gd name="connsiteX2" fmla="*/ 149 w 125563"/>
              <a:gd name="connsiteY2" fmla="*/ 66276 h 124763"/>
              <a:gd name="connsiteX3" fmla="*/ 58810 w 125563"/>
              <a:gd name="connsiteY3" fmla="*/ 93 h 124763"/>
              <a:gd name="connsiteX4" fmla="*/ 125456 w 125563"/>
              <a:gd name="connsiteY4" fmla="*/ 58343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4" y="58485"/>
                </a:moveTo>
                <a:cubicBezTo>
                  <a:pt x="127609" y="92856"/>
                  <a:pt x="101313" y="122449"/>
                  <a:pt x="66723" y="124604"/>
                </a:cubicBezTo>
                <a:cubicBezTo>
                  <a:pt x="32140" y="126752"/>
                  <a:pt x="2334" y="100647"/>
                  <a:pt x="149" y="66276"/>
                </a:cubicBezTo>
                <a:cubicBezTo>
                  <a:pt x="-2028" y="31905"/>
                  <a:pt x="24227" y="2281"/>
                  <a:pt x="58810" y="93"/>
                </a:cubicBezTo>
                <a:cubicBezTo>
                  <a:pt x="93401" y="-2094"/>
                  <a:pt x="123231" y="23980"/>
                  <a:pt x="125456" y="58343"/>
                </a:cubicBezTo>
              </a:path>
            </a:pathLst>
          </a:custGeom>
          <a:solidFill>
            <a:schemeClr val="tx1"/>
          </a:solidFill>
          <a:ln w="23917" cap="rnd">
            <a:noFill/>
            <a:prstDash val="solid"/>
            <a:bevel/>
          </a:ln>
        </p:spPr>
        <p:txBody>
          <a:bodyPr rtlCol="0" anchor="ctr"/>
          <a:lstStyle/>
          <a:p>
            <a:endParaRPr lang="en-US"/>
          </a:p>
        </p:txBody>
      </p:sp>
      <p:sp>
        <p:nvSpPr>
          <p:cNvPr id="244" name="Freeform: Shape 243">
            <a:extLst>
              <a:ext uri="{FF2B5EF4-FFF2-40B4-BE49-F238E27FC236}">
                <a16:creationId xmlns:a16="http://schemas.microsoft.com/office/drawing/2014/main" id="{04130F29-F26A-F2FD-09C4-BE6D11A8F4D9}"/>
              </a:ext>
            </a:extLst>
          </p:cNvPr>
          <p:cNvSpPr/>
          <p:nvPr/>
        </p:nvSpPr>
        <p:spPr>
          <a:xfrm rot="19800012">
            <a:off x="2860882" y="4377330"/>
            <a:ext cx="125563" cy="124763"/>
          </a:xfrm>
          <a:custGeom>
            <a:avLst/>
            <a:gdLst>
              <a:gd name="connsiteX0" fmla="*/ 125463 w 125563"/>
              <a:gd name="connsiteY0" fmla="*/ 58485 h 124763"/>
              <a:gd name="connsiteX1" fmla="*/ 66722 w 125563"/>
              <a:gd name="connsiteY1" fmla="*/ 124604 h 124763"/>
              <a:gd name="connsiteX2" fmla="*/ 148 w 125563"/>
              <a:gd name="connsiteY2" fmla="*/ 66275 h 124763"/>
              <a:gd name="connsiteX3" fmla="*/ 58809 w 125563"/>
              <a:gd name="connsiteY3" fmla="*/ 92 h 124763"/>
              <a:gd name="connsiteX4" fmla="*/ 125455 w 125563"/>
              <a:gd name="connsiteY4" fmla="*/ 58342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3" y="58485"/>
                </a:moveTo>
                <a:cubicBezTo>
                  <a:pt x="127609" y="92856"/>
                  <a:pt x="101312" y="122448"/>
                  <a:pt x="66722" y="124604"/>
                </a:cubicBezTo>
                <a:cubicBezTo>
                  <a:pt x="32139" y="126752"/>
                  <a:pt x="2333" y="100646"/>
                  <a:pt x="148" y="66275"/>
                </a:cubicBezTo>
                <a:cubicBezTo>
                  <a:pt x="-2029" y="31904"/>
                  <a:pt x="24227" y="2280"/>
                  <a:pt x="58809" y="92"/>
                </a:cubicBezTo>
                <a:cubicBezTo>
                  <a:pt x="93400" y="-2095"/>
                  <a:pt x="123230" y="23979"/>
                  <a:pt x="125455" y="58342"/>
                </a:cubicBezTo>
              </a:path>
            </a:pathLst>
          </a:custGeom>
          <a:solidFill>
            <a:schemeClr val="tx1"/>
          </a:solidFill>
          <a:ln w="23917" cap="rnd">
            <a:noFill/>
            <a:prstDash val="solid"/>
            <a:bevel/>
          </a:ln>
        </p:spPr>
        <p:txBody>
          <a:bodyPr rtlCol="0" anchor="ctr"/>
          <a:lstStyle/>
          <a:p>
            <a:endParaRPr lang="en-US"/>
          </a:p>
        </p:txBody>
      </p:sp>
      <p:sp>
        <p:nvSpPr>
          <p:cNvPr id="245" name="Freeform: Shape 244">
            <a:extLst>
              <a:ext uri="{FF2B5EF4-FFF2-40B4-BE49-F238E27FC236}">
                <a16:creationId xmlns:a16="http://schemas.microsoft.com/office/drawing/2014/main" id="{001FC74A-F1B7-7C21-925C-A17749B92D06}"/>
              </a:ext>
            </a:extLst>
          </p:cNvPr>
          <p:cNvSpPr/>
          <p:nvPr/>
        </p:nvSpPr>
        <p:spPr>
          <a:xfrm rot="19800012">
            <a:off x="3032393" y="4422994"/>
            <a:ext cx="125563" cy="124763"/>
          </a:xfrm>
          <a:custGeom>
            <a:avLst/>
            <a:gdLst>
              <a:gd name="connsiteX0" fmla="*/ 125464 w 125563"/>
              <a:gd name="connsiteY0" fmla="*/ 58484 h 124763"/>
              <a:gd name="connsiteX1" fmla="*/ 66722 w 125563"/>
              <a:gd name="connsiteY1" fmla="*/ 124603 h 124763"/>
              <a:gd name="connsiteX2" fmla="*/ 148 w 125563"/>
              <a:gd name="connsiteY2" fmla="*/ 66274 h 124763"/>
              <a:gd name="connsiteX3" fmla="*/ 58810 w 125563"/>
              <a:gd name="connsiteY3" fmla="*/ 91 h 124763"/>
              <a:gd name="connsiteX4" fmla="*/ 125456 w 125563"/>
              <a:gd name="connsiteY4" fmla="*/ 58341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4" y="58484"/>
                </a:moveTo>
                <a:cubicBezTo>
                  <a:pt x="127609" y="92855"/>
                  <a:pt x="101313" y="122447"/>
                  <a:pt x="66722" y="124603"/>
                </a:cubicBezTo>
                <a:cubicBezTo>
                  <a:pt x="32139" y="126751"/>
                  <a:pt x="2334" y="100645"/>
                  <a:pt x="148" y="66274"/>
                </a:cubicBezTo>
                <a:cubicBezTo>
                  <a:pt x="-2029" y="31903"/>
                  <a:pt x="24227" y="2279"/>
                  <a:pt x="58810" y="91"/>
                </a:cubicBezTo>
                <a:cubicBezTo>
                  <a:pt x="93401" y="-2096"/>
                  <a:pt x="123230" y="23978"/>
                  <a:pt x="125456" y="58341"/>
                </a:cubicBezTo>
              </a:path>
            </a:pathLst>
          </a:custGeom>
          <a:solidFill>
            <a:schemeClr val="tx1"/>
          </a:solidFill>
          <a:ln w="23917" cap="rnd">
            <a:noFill/>
            <a:prstDash val="solid"/>
            <a:bevel/>
          </a:ln>
        </p:spPr>
        <p:txBody>
          <a:bodyPr rtlCol="0" anchor="ctr"/>
          <a:lstStyle/>
          <a:p>
            <a:endParaRPr lang="en-US"/>
          </a:p>
        </p:txBody>
      </p:sp>
      <p:sp>
        <p:nvSpPr>
          <p:cNvPr id="246" name="Freeform: Shape 245">
            <a:extLst>
              <a:ext uri="{FF2B5EF4-FFF2-40B4-BE49-F238E27FC236}">
                <a16:creationId xmlns:a16="http://schemas.microsoft.com/office/drawing/2014/main" id="{A8C3966C-62B8-C469-FF3E-E9B420EBF6C4}"/>
              </a:ext>
            </a:extLst>
          </p:cNvPr>
          <p:cNvSpPr/>
          <p:nvPr/>
        </p:nvSpPr>
        <p:spPr>
          <a:xfrm rot="19800012" flipV="1">
            <a:off x="3078347" y="4252571"/>
            <a:ext cx="125563" cy="124763"/>
          </a:xfrm>
          <a:custGeom>
            <a:avLst/>
            <a:gdLst>
              <a:gd name="connsiteX0" fmla="*/ 125463 w 125563"/>
              <a:gd name="connsiteY0" fmla="*/ 58599 h 124763"/>
              <a:gd name="connsiteX1" fmla="*/ 66721 w 125563"/>
              <a:gd name="connsiteY1" fmla="*/ 124718 h 124763"/>
              <a:gd name="connsiteX2" fmla="*/ 147 w 125563"/>
              <a:gd name="connsiteY2" fmla="*/ 66390 h 124763"/>
              <a:gd name="connsiteX3" fmla="*/ 58809 w 125563"/>
              <a:gd name="connsiteY3" fmla="*/ 207 h 124763"/>
              <a:gd name="connsiteX4" fmla="*/ 125447 w 125563"/>
              <a:gd name="connsiteY4" fmla="*/ 58457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3" y="58599"/>
                </a:moveTo>
                <a:cubicBezTo>
                  <a:pt x="127608" y="92971"/>
                  <a:pt x="101312" y="122563"/>
                  <a:pt x="66721" y="124718"/>
                </a:cubicBezTo>
                <a:cubicBezTo>
                  <a:pt x="32130" y="126866"/>
                  <a:pt x="2333" y="100761"/>
                  <a:pt x="147" y="66390"/>
                </a:cubicBezTo>
                <a:cubicBezTo>
                  <a:pt x="-2030" y="32019"/>
                  <a:pt x="24226" y="2395"/>
                  <a:pt x="58809" y="207"/>
                </a:cubicBezTo>
                <a:cubicBezTo>
                  <a:pt x="93400" y="-1980"/>
                  <a:pt x="123229" y="24094"/>
                  <a:pt x="125447" y="58457"/>
                </a:cubicBezTo>
              </a:path>
            </a:pathLst>
          </a:custGeom>
          <a:solidFill>
            <a:schemeClr val="tx1"/>
          </a:solidFill>
          <a:ln w="23917" cap="rnd">
            <a:noFill/>
            <a:prstDash val="solid"/>
            <a:bevel/>
          </a:ln>
        </p:spPr>
        <p:txBody>
          <a:bodyPr rtlCol="0" anchor="ctr"/>
          <a:lstStyle/>
          <a:p>
            <a:endParaRPr lang="en-US"/>
          </a:p>
        </p:txBody>
      </p:sp>
      <p:sp>
        <p:nvSpPr>
          <p:cNvPr id="247" name="Freeform: Shape 246">
            <a:extLst>
              <a:ext uri="{FF2B5EF4-FFF2-40B4-BE49-F238E27FC236}">
                <a16:creationId xmlns:a16="http://schemas.microsoft.com/office/drawing/2014/main" id="{EC0DD3EB-E148-1A3D-6201-151A6C120BD5}"/>
              </a:ext>
            </a:extLst>
          </p:cNvPr>
          <p:cNvSpPr/>
          <p:nvPr/>
        </p:nvSpPr>
        <p:spPr>
          <a:xfrm rot="19800012">
            <a:off x="2689371" y="4331665"/>
            <a:ext cx="125563" cy="124763"/>
          </a:xfrm>
          <a:custGeom>
            <a:avLst/>
            <a:gdLst>
              <a:gd name="connsiteX0" fmla="*/ 125462 w 125563"/>
              <a:gd name="connsiteY0" fmla="*/ 58486 h 124763"/>
              <a:gd name="connsiteX1" fmla="*/ 66721 w 125563"/>
              <a:gd name="connsiteY1" fmla="*/ 124605 h 124763"/>
              <a:gd name="connsiteX2" fmla="*/ 147 w 125563"/>
              <a:gd name="connsiteY2" fmla="*/ 66276 h 124763"/>
              <a:gd name="connsiteX3" fmla="*/ 58809 w 125563"/>
              <a:gd name="connsiteY3" fmla="*/ 93 h 124763"/>
              <a:gd name="connsiteX4" fmla="*/ 125455 w 125563"/>
              <a:gd name="connsiteY4" fmla="*/ 58343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2" y="58486"/>
                </a:moveTo>
                <a:cubicBezTo>
                  <a:pt x="127608" y="92857"/>
                  <a:pt x="101312" y="122449"/>
                  <a:pt x="66721" y="124605"/>
                </a:cubicBezTo>
                <a:cubicBezTo>
                  <a:pt x="32138" y="126753"/>
                  <a:pt x="2333" y="100647"/>
                  <a:pt x="147" y="66276"/>
                </a:cubicBezTo>
                <a:cubicBezTo>
                  <a:pt x="-2030" y="31913"/>
                  <a:pt x="24226" y="2281"/>
                  <a:pt x="58809" y="93"/>
                </a:cubicBezTo>
                <a:cubicBezTo>
                  <a:pt x="93400" y="-2094"/>
                  <a:pt x="123229" y="23980"/>
                  <a:pt x="125455" y="58343"/>
                </a:cubicBezTo>
              </a:path>
            </a:pathLst>
          </a:custGeom>
          <a:solidFill>
            <a:schemeClr val="tx1"/>
          </a:solidFill>
          <a:ln w="23917" cap="rnd">
            <a:noFill/>
            <a:prstDash val="solid"/>
            <a:bevel/>
          </a:ln>
        </p:spPr>
        <p:txBody>
          <a:bodyPr rtlCol="0" anchor="ctr"/>
          <a:lstStyle/>
          <a:p>
            <a:endParaRPr lang="en-US"/>
          </a:p>
        </p:txBody>
      </p:sp>
      <p:sp>
        <p:nvSpPr>
          <p:cNvPr id="248" name="Freeform: Shape 247">
            <a:extLst>
              <a:ext uri="{FF2B5EF4-FFF2-40B4-BE49-F238E27FC236}">
                <a16:creationId xmlns:a16="http://schemas.microsoft.com/office/drawing/2014/main" id="{319262E9-FA20-C3E3-B05B-DDA80BDA8913}"/>
              </a:ext>
            </a:extLst>
          </p:cNvPr>
          <p:cNvSpPr/>
          <p:nvPr/>
        </p:nvSpPr>
        <p:spPr>
          <a:xfrm rot="19800012">
            <a:off x="2735327" y="4161245"/>
            <a:ext cx="125563" cy="124763"/>
          </a:xfrm>
          <a:custGeom>
            <a:avLst/>
            <a:gdLst>
              <a:gd name="connsiteX0" fmla="*/ 125461 w 125563"/>
              <a:gd name="connsiteY0" fmla="*/ 58485 h 124763"/>
              <a:gd name="connsiteX1" fmla="*/ 66720 w 125563"/>
              <a:gd name="connsiteY1" fmla="*/ 124604 h 124763"/>
              <a:gd name="connsiteX2" fmla="*/ 146 w 125563"/>
              <a:gd name="connsiteY2" fmla="*/ 66276 h 124763"/>
              <a:gd name="connsiteX3" fmla="*/ 58808 w 125563"/>
              <a:gd name="connsiteY3" fmla="*/ 93 h 124763"/>
              <a:gd name="connsiteX4" fmla="*/ 125454 w 125563"/>
              <a:gd name="connsiteY4" fmla="*/ 58342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1" y="58485"/>
                </a:moveTo>
                <a:cubicBezTo>
                  <a:pt x="127607" y="92856"/>
                  <a:pt x="101311" y="122448"/>
                  <a:pt x="66720" y="124604"/>
                </a:cubicBezTo>
                <a:cubicBezTo>
                  <a:pt x="32137" y="126752"/>
                  <a:pt x="2332" y="100646"/>
                  <a:pt x="146" y="66276"/>
                </a:cubicBezTo>
                <a:cubicBezTo>
                  <a:pt x="-2031" y="31912"/>
                  <a:pt x="24225" y="2280"/>
                  <a:pt x="58808" y="93"/>
                </a:cubicBezTo>
                <a:cubicBezTo>
                  <a:pt x="93399" y="-2094"/>
                  <a:pt x="123228" y="23979"/>
                  <a:pt x="125454" y="58342"/>
                </a:cubicBezTo>
              </a:path>
            </a:pathLst>
          </a:custGeom>
          <a:solidFill>
            <a:schemeClr val="tx1"/>
          </a:solidFill>
          <a:ln w="23917" cap="rnd">
            <a:noFill/>
            <a:prstDash val="solid"/>
            <a:bevel/>
          </a:ln>
        </p:spPr>
        <p:txBody>
          <a:bodyPr rtlCol="0" anchor="ctr"/>
          <a:lstStyle/>
          <a:p>
            <a:endParaRPr lang="en-US"/>
          </a:p>
        </p:txBody>
      </p:sp>
      <p:sp>
        <p:nvSpPr>
          <p:cNvPr id="249" name="Freeform: Shape 248">
            <a:extLst>
              <a:ext uri="{FF2B5EF4-FFF2-40B4-BE49-F238E27FC236}">
                <a16:creationId xmlns:a16="http://schemas.microsoft.com/office/drawing/2014/main" id="{E0C2DA49-AB5E-7DAF-0A82-223E3B24A21E}"/>
              </a:ext>
            </a:extLst>
          </p:cNvPr>
          <p:cNvSpPr/>
          <p:nvPr/>
        </p:nvSpPr>
        <p:spPr>
          <a:xfrm rot="19800012">
            <a:off x="2906838" y="4206909"/>
            <a:ext cx="125563" cy="124763"/>
          </a:xfrm>
          <a:custGeom>
            <a:avLst/>
            <a:gdLst>
              <a:gd name="connsiteX0" fmla="*/ 125462 w 125563"/>
              <a:gd name="connsiteY0" fmla="*/ 58484 h 124763"/>
              <a:gd name="connsiteX1" fmla="*/ 66721 w 125563"/>
              <a:gd name="connsiteY1" fmla="*/ 124603 h 124763"/>
              <a:gd name="connsiteX2" fmla="*/ 147 w 125563"/>
              <a:gd name="connsiteY2" fmla="*/ 66275 h 124763"/>
              <a:gd name="connsiteX3" fmla="*/ 58809 w 125563"/>
              <a:gd name="connsiteY3" fmla="*/ 92 h 124763"/>
              <a:gd name="connsiteX4" fmla="*/ 125454 w 125563"/>
              <a:gd name="connsiteY4" fmla="*/ 58341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2" y="58484"/>
                </a:moveTo>
                <a:cubicBezTo>
                  <a:pt x="127608" y="92855"/>
                  <a:pt x="101311" y="122447"/>
                  <a:pt x="66721" y="124603"/>
                </a:cubicBezTo>
                <a:cubicBezTo>
                  <a:pt x="32138" y="126751"/>
                  <a:pt x="2332" y="100646"/>
                  <a:pt x="147" y="66275"/>
                </a:cubicBezTo>
                <a:cubicBezTo>
                  <a:pt x="-2030" y="31911"/>
                  <a:pt x="24226" y="2279"/>
                  <a:pt x="58809" y="92"/>
                </a:cubicBezTo>
                <a:cubicBezTo>
                  <a:pt x="93399" y="-2095"/>
                  <a:pt x="123229" y="23978"/>
                  <a:pt x="125454" y="58341"/>
                </a:cubicBezTo>
              </a:path>
            </a:pathLst>
          </a:custGeom>
          <a:solidFill>
            <a:schemeClr val="tx1"/>
          </a:solidFill>
          <a:ln w="23917" cap="rnd">
            <a:noFill/>
            <a:prstDash val="solid"/>
            <a:bevel/>
          </a:ln>
        </p:spPr>
        <p:txBody>
          <a:bodyPr rtlCol="0" anchor="ctr"/>
          <a:lstStyle/>
          <a:p>
            <a:endParaRPr lang="en-US"/>
          </a:p>
        </p:txBody>
      </p:sp>
      <p:sp>
        <p:nvSpPr>
          <p:cNvPr id="250" name="Freeform: Shape 249">
            <a:extLst>
              <a:ext uri="{FF2B5EF4-FFF2-40B4-BE49-F238E27FC236}">
                <a16:creationId xmlns:a16="http://schemas.microsoft.com/office/drawing/2014/main" id="{30815B4A-D5A3-A32E-ABE2-E167929069D4}"/>
              </a:ext>
            </a:extLst>
          </p:cNvPr>
          <p:cNvSpPr/>
          <p:nvPr/>
        </p:nvSpPr>
        <p:spPr>
          <a:xfrm rot="19800012" flipV="1">
            <a:off x="2425953" y="4626837"/>
            <a:ext cx="125556" cy="124763"/>
          </a:xfrm>
          <a:custGeom>
            <a:avLst/>
            <a:gdLst>
              <a:gd name="connsiteX0" fmla="*/ 125457 w 125556"/>
              <a:gd name="connsiteY0" fmla="*/ 58604 h 124763"/>
              <a:gd name="connsiteX1" fmla="*/ 66723 w 125556"/>
              <a:gd name="connsiteY1" fmla="*/ 124723 h 124763"/>
              <a:gd name="connsiteX2" fmla="*/ 150 w 125556"/>
              <a:gd name="connsiteY2" fmla="*/ 66394 h 124763"/>
              <a:gd name="connsiteX3" fmla="*/ 58811 w 125556"/>
              <a:gd name="connsiteY3" fmla="*/ 212 h 124763"/>
              <a:gd name="connsiteX4" fmla="*/ 125449 w 125556"/>
              <a:gd name="connsiteY4" fmla="*/ 58461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6" h="124763">
                <a:moveTo>
                  <a:pt x="125457" y="58604"/>
                </a:moveTo>
                <a:cubicBezTo>
                  <a:pt x="127602" y="92975"/>
                  <a:pt x="101306" y="122568"/>
                  <a:pt x="66723" y="124723"/>
                </a:cubicBezTo>
                <a:cubicBezTo>
                  <a:pt x="32132" y="126871"/>
                  <a:pt x="2327" y="100766"/>
                  <a:pt x="150" y="66394"/>
                </a:cubicBezTo>
                <a:cubicBezTo>
                  <a:pt x="-2036" y="32023"/>
                  <a:pt x="24220" y="2399"/>
                  <a:pt x="58811" y="212"/>
                </a:cubicBezTo>
                <a:cubicBezTo>
                  <a:pt x="93394" y="-1975"/>
                  <a:pt x="123224" y="24098"/>
                  <a:pt x="125449" y="58461"/>
                </a:cubicBezTo>
              </a:path>
            </a:pathLst>
          </a:custGeom>
          <a:solidFill>
            <a:schemeClr val="tx1"/>
          </a:solidFill>
          <a:ln w="23917" cap="rnd">
            <a:noFill/>
            <a:prstDash val="solid"/>
            <a:bevel/>
          </a:ln>
        </p:spPr>
        <p:txBody>
          <a:bodyPr rtlCol="0" anchor="ctr"/>
          <a:lstStyle/>
          <a:p>
            <a:endParaRPr lang="en-US"/>
          </a:p>
        </p:txBody>
      </p:sp>
      <p:sp>
        <p:nvSpPr>
          <p:cNvPr id="251" name="Freeform: Shape 250">
            <a:extLst>
              <a:ext uri="{FF2B5EF4-FFF2-40B4-BE49-F238E27FC236}">
                <a16:creationId xmlns:a16="http://schemas.microsoft.com/office/drawing/2014/main" id="{B5368AA9-1D4B-E9BB-A482-9D028E5FC716}"/>
              </a:ext>
            </a:extLst>
          </p:cNvPr>
          <p:cNvSpPr/>
          <p:nvPr/>
        </p:nvSpPr>
        <p:spPr>
          <a:xfrm rot="19800012" flipV="1">
            <a:off x="2597464" y="4672502"/>
            <a:ext cx="125556" cy="124763"/>
          </a:xfrm>
          <a:custGeom>
            <a:avLst/>
            <a:gdLst>
              <a:gd name="connsiteX0" fmla="*/ 125457 w 125556"/>
              <a:gd name="connsiteY0" fmla="*/ 58606 h 124763"/>
              <a:gd name="connsiteX1" fmla="*/ 66724 w 125556"/>
              <a:gd name="connsiteY1" fmla="*/ 124725 h 124763"/>
              <a:gd name="connsiteX2" fmla="*/ 150 w 125556"/>
              <a:gd name="connsiteY2" fmla="*/ 66397 h 124763"/>
              <a:gd name="connsiteX3" fmla="*/ 58812 w 125556"/>
              <a:gd name="connsiteY3" fmla="*/ 214 h 124763"/>
              <a:gd name="connsiteX4" fmla="*/ 125449 w 125556"/>
              <a:gd name="connsiteY4" fmla="*/ 58463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6" h="124763">
                <a:moveTo>
                  <a:pt x="125457" y="58606"/>
                </a:moveTo>
                <a:cubicBezTo>
                  <a:pt x="127603" y="92977"/>
                  <a:pt x="101307" y="122570"/>
                  <a:pt x="66724" y="124725"/>
                </a:cubicBezTo>
                <a:cubicBezTo>
                  <a:pt x="32133" y="126873"/>
                  <a:pt x="2328" y="100768"/>
                  <a:pt x="150" y="66397"/>
                </a:cubicBezTo>
                <a:cubicBezTo>
                  <a:pt x="-2035" y="32025"/>
                  <a:pt x="24221" y="2402"/>
                  <a:pt x="58812" y="214"/>
                </a:cubicBezTo>
                <a:cubicBezTo>
                  <a:pt x="93395" y="-1973"/>
                  <a:pt x="123224" y="24100"/>
                  <a:pt x="125449" y="58463"/>
                </a:cubicBezTo>
              </a:path>
            </a:pathLst>
          </a:custGeom>
          <a:solidFill>
            <a:schemeClr val="tx1"/>
          </a:solidFill>
          <a:ln w="23917" cap="rnd">
            <a:noFill/>
            <a:prstDash val="solid"/>
            <a:bevel/>
          </a:ln>
        </p:spPr>
        <p:txBody>
          <a:bodyPr rtlCol="0" anchor="ctr"/>
          <a:lstStyle/>
          <a:p>
            <a:endParaRPr lang="en-US"/>
          </a:p>
        </p:txBody>
      </p:sp>
      <p:sp>
        <p:nvSpPr>
          <p:cNvPr id="252" name="Freeform: Shape 251">
            <a:extLst>
              <a:ext uri="{FF2B5EF4-FFF2-40B4-BE49-F238E27FC236}">
                <a16:creationId xmlns:a16="http://schemas.microsoft.com/office/drawing/2014/main" id="{5E33AFE8-9B35-9BAF-1BFD-D68084BE502D}"/>
              </a:ext>
            </a:extLst>
          </p:cNvPr>
          <p:cNvSpPr/>
          <p:nvPr/>
        </p:nvSpPr>
        <p:spPr>
          <a:xfrm rot="19800012" flipV="1">
            <a:off x="2643413" y="4502083"/>
            <a:ext cx="125563" cy="124763"/>
          </a:xfrm>
          <a:custGeom>
            <a:avLst/>
            <a:gdLst>
              <a:gd name="connsiteX0" fmla="*/ 125463 w 125563"/>
              <a:gd name="connsiteY0" fmla="*/ 58602 h 124763"/>
              <a:gd name="connsiteX1" fmla="*/ 66722 w 125563"/>
              <a:gd name="connsiteY1" fmla="*/ 124722 h 124763"/>
              <a:gd name="connsiteX2" fmla="*/ 148 w 125563"/>
              <a:gd name="connsiteY2" fmla="*/ 66393 h 124763"/>
              <a:gd name="connsiteX3" fmla="*/ 58810 w 125563"/>
              <a:gd name="connsiteY3" fmla="*/ 210 h 124763"/>
              <a:gd name="connsiteX4" fmla="*/ 125456 w 125563"/>
              <a:gd name="connsiteY4" fmla="*/ 58460 h 12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63">
                <a:moveTo>
                  <a:pt x="125463" y="58602"/>
                </a:moveTo>
                <a:cubicBezTo>
                  <a:pt x="127609" y="92974"/>
                  <a:pt x="101313" y="122566"/>
                  <a:pt x="66722" y="124722"/>
                </a:cubicBezTo>
                <a:cubicBezTo>
                  <a:pt x="32139" y="126869"/>
                  <a:pt x="2334" y="100764"/>
                  <a:pt x="148" y="66393"/>
                </a:cubicBezTo>
                <a:cubicBezTo>
                  <a:pt x="-2029" y="32022"/>
                  <a:pt x="24227" y="2398"/>
                  <a:pt x="58810" y="210"/>
                </a:cubicBezTo>
                <a:cubicBezTo>
                  <a:pt x="93401" y="-1977"/>
                  <a:pt x="123230" y="24097"/>
                  <a:pt x="125456" y="58460"/>
                </a:cubicBezTo>
              </a:path>
            </a:pathLst>
          </a:custGeom>
          <a:solidFill>
            <a:schemeClr val="tx1"/>
          </a:solidFill>
          <a:ln w="23917" cap="rnd">
            <a:noFill/>
            <a:prstDash val="solid"/>
            <a:bevel/>
          </a:ln>
        </p:spPr>
        <p:txBody>
          <a:bodyPr rtlCol="0" anchor="ctr"/>
          <a:lstStyle/>
          <a:p>
            <a:endParaRPr lang="en-US"/>
          </a:p>
        </p:txBody>
      </p:sp>
      <p:sp>
        <p:nvSpPr>
          <p:cNvPr id="253" name="Freeform: Shape 252">
            <a:extLst>
              <a:ext uri="{FF2B5EF4-FFF2-40B4-BE49-F238E27FC236}">
                <a16:creationId xmlns:a16="http://schemas.microsoft.com/office/drawing/2014/main" id="{DB72A3FB-D2CE-FA0F-46C9-0F8EFCDCB125}"/>
              </a:ext>
            </a:extLst>
          </p:cNvPr>
          <p:cNvSpPr/>
          <p:nvPr/>
        </p:nvSpPr>
        <p:spPr>
          <a:xfrm rot="19800012" flipV="1">
            <a:off x="2471911" y="4456423"/>
            <a:ext cx="125556" cy="124755"/>
          </a:xfrm>
          <a:custGeom>
            <a:avLst/>
            <a:gdLst>
              <a:gd name="connsiteX0" fmla="*/ 125456 w 125556"/>
              <a:gd name="connsiteY0" fmla="*/ 58600 h 124755"/>
              <a:gd name="connsiteX1" fmla="*/ 66722 w 125556"/>
              <a:gd name="connsiteY1" fmla="*/ 124711 h 124755"/>
              <a:gd name="connsiteX2" fmla="*/ 149 w 125556"/>
              <a:gd name="connsiteY2" fmla="*/ 66390 h 124755"/>
              <a:gd name="connsiteX3" fmla="*/ 58810 w 125556"/>
              <a:gd name="connsiteY3" fmla="*/ 208 h 124755"/>
              <a:gd name="connsiteX4" fmla="*/ 125448 w 125556"/>
              <a:gd name="connsiteY4" fmla="*/ 58457 h 12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6" h="124755">
                <a:moveTo>
                  <a:pt x="125456" y="58600"/>
                </a:moveTo>
                <a:cubicBezTo>
                  <a:pt x="127601" y="92971"/>
                  <a:pt x="101305" y="122564"/>
                  <a:pt x="66722" y="124711"/>
                </a:cubicBezTo>
                <a:cubicBezTo>
                  <a:pt x="32131" y="126867"/>
                  <a:pt x="2326" y="100762"/>
                  <a:pt x="149" y="66390"/>
                </a:cubicBezTo>
                <a:cubicBezTo>
                  <a:pt x="-2037" y="32019"/>
                  <a:pt x="24219" y="2395"/>
                  <a:pt x="58810" y="208"/>
                </a:cubicBezTo>
                <a:cubicBezTo>
                  <a:pt x="93393" y="-1979"/>
                  <a:pt x="123223" y="24094"/>
                  <a:pt x="125448" y="58457"/>
                </a:cubicBezTo>
              </a:path>
            </a:pathLst>
          </a:custGeom>
          <a:solidFill>
            <a:schemeClr val="tx1"/>
          </a:solidFill>
          <a:ln w="23917" cap="rnd">
            <a:noFill/>
            <a:prstDash val="solid"/>
            <a:bevel/>
          </a:ln>
        </p:spPr>
        <p:txBody>
          <a:bodyPr rtlCol="0" anchor="ctr"/>
          <a:lstStyle/>
          <a:p>
            <a:endParaRPr lang="en-US"/>
          </a:p>
        </p:txBody>
      </p:sp>
      <p:sp>
        <p:nvSpPr>
          <p:cNvPr id="271" name="Freeform: Shape 270">
            <a:extLst>
              <a:ext uri="{FF2B5EF4-FFF2-40B4-BE49-F238E27FC236}">
                <a16:creationId xmlns:a16="http://schemas.microsoft.com/office/drawing/2014/main" id="{DC2234BE-1BC0-A573-A897-0EC0C5516B0F}"/>
              </a:ext>
            </a:extLst>
          </p:cNvPr>
          <p:cNvSpPr/>
          <p:nvPr/>
        </p:nvSpPr>
        <p:spPr>
          <a:xfrm rot="19800012" flipV="1">
            <a:off x="2517860" y="4286005"/>
            <a:ext cx="125563" cy="124755"/>
          </a:xfrm>
          <a:custGeom>
            <a:avLst/>
            <a:gdLst>
              <a:gd name="connsiteX0" fmla="*/ 125462 w 125563"/>
              <a:gd name="connsiteY0" fmla="*/ 58596 h 124755"/>
              <a:gd name="connsiteX1" fmla="*/ 66720 w 125563"/>
              <a:gd name="connsiteY1" fmla="*/ 124708 h 124755"/>
              <a:gd name="connsiteX2" fmla="*/ 147 w 125563"/>
              <a:gd name="connsiteY2" fmla="*/ 66387 h 124755"/>
              <a:gd name="connsiteX3" fmla="*/ 58808 w 125563"/>
              <a:gd name="connsiteY3" fmla="*/ 204 h 124755"/>
              <a:gd name="connsiteX4" fmla="*/ 125454 w 125563"/>
              <a:gd name="connsiteY4" fmla="*/ 58454 h 12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3" h="124755">
                <a:moveTo>
                  <a:pt x="125462" y="58596"/>
                </a:moveTo>
                <a:cubicBezTo>
                  <a:pt x="127607" y="92968"/>
                  <a:pt x="101311" y="122560"/>
                  <a:pt x="66720" y="124708"/>
                </a:cubicBezTo>
                <a:cubicBezTo>
                  <a:pt x="32137" y="126863"/>
                  <a:pt x="2332" y="100758"/>
                  <a:pt x="147" y="66387"/>
                </a:cubicBezTo>
                <a:cubicBezTo>
                  <a:pt x="-2031" y="32016"/>
                  <a:pt x="24225" y="2392"/>
                  <a:pt x="58808" y="204"/>
                </a:cubicBezTo>
                <a:cubicBezTo>
                  <a:pt x="93399" y="-1983"/>
                  <a:pt x="123229" y="24091"/>
                  <a:pt x="125454" y="58454"/>
                </a:cubicBezTo>
              </a:path>
            </a:pathLst>
          </a:custGeom>
          <a:solidFill>
            <a:schemeClr val="tx1"/>
          </a:solidFill>
          <a:ln w="23917" cap="rnd">
            <a:noFill/>
            <a:prstDash val="solid"/>
            <a:bevel/>
          </a:ln>
        </p:spPr>
        <p:txBody>
          <a:bodyPr rtlCol="0" anchor="ctr"/>
          <a:lstStyle/>
          <a:p>
            <a:endParaRPr lang="en-US"/>
          </a:p>
        </p:txBody>
      </p:sp>
      <p:sp>
        <p:nvSpPr>
          <p:cNvPr id="272" name="Freeform: Shape 271">
            <a:extLst>
              <a:ext uri="{FF2B5EF4-FFF2-40B4-BE49-F238E27FC236}">
                <a16:creationId xmlns:a16="http://schemas.microsoft.com/office/drawing/2014/main" id="{843DBB2D-DC7B-B765-C9B8-56C331D4C055}"/>
              </a:ext>
            </a:extLst>
          </p:cNvPr>
          <p:cNvSpPr/>
          <p:nvPr/>
        </p:nvSpPr>
        <p:spPr>
          <a:xfrm>
            <a:off x="2420903" y="4155846"/>
            <a:ext cx="913599" cy="908525"/>
          </a:xfrm>
          <a:custGeom>
            <a:avLst/>
            <a:gdLst>
              <a:gd name="connsiteX0" fmla="*/ 228123 w 913599"/>
              <a:gd name="connsiteY0" fmla="*/ 60738 h 908525"/>
              <a:gd name="connsiteX1" fmla="*/ 199226 w 913599"/>
              <a:gd name="connsiteY1" fmla="*/ 78815 h 908525"/>
              <a:gd name="connsiteX2" fmla="*/ 171758 w 913599"/>
              <a:gd name="connsiteY2" fmla="*/ 98953 h 908525"/>
              <a:gd name="connsiteX3" fmla="*/ 145893 w 913599"/>
              <a:gd name="connsiteY3" fmla="*/ 121104 h 908525"/>
              <a:gd name="connsiteX4" fmla="*/ 121734 w 913599"/>
              <a:gd name="connsiteY4" fmla="*/ 145109 h 908525"/>
              <a:gd name="connsiteX5" fmla="*/ 99474 w 913599"/>
              <a:gd name="connsiteY5" fmla="*/ 170849 h 908525"/>
              <a:gd name="connsiteX6" fmla="*/ 79215 w 913599"/>
              <a:gd name="connsiteY6" fmla="*/ 198159 h 908525"/>
              <a:gd name="connsiteX7" fmla="*/ 61054 w 913599"/>
              <a:gd name="connsiteY7" fmla="*/ 226896 h 908525"/>
              <a:gd name="connsiteX8" fmla="*/ 45111 w 913599"/>
              <a:gd name="connsiteY8" fmla="*/ 256932 h 908525"/>
              <a:gd name="connsiteX9" fmla="*/ 31465 w 913599"/>
              <a:gd name="connsiteY9" fmla="*/ 288054 h 908525"/>
              <a:gd name="connsiteX10" fmla="*/ 20194 w 913599"/>
              <a:gd name="connsiteY10" fmla="*/ 320119 h 908525"/>
              <a:gd name="connsiteX11" fmla="*/ 11374 w 913599"/>
              <a:gd name="connsiteY11" fmla="*/ 352920 h 908525"/>
              <a:gd name="connsiteX12" fmla="*/ 5065 w 913599"/>
              <a:gd name="connsiteY12" fmla="*/ 386293 h 908525"/>
              <a:gd name="connsiteX13" fmla="*/ 1252 w 913599"/>
              <a:gd name="connsiteY13" fmla="*/ 420054 h 908525"/>
              <a:gd name="connsiteX14" fmla="*/ 0 w 913599"/>
              <a:gd name="connsiteY14" fmla="*/ 453981 h 908525"/>
              <a:gd name="connsiteX15" fmla="*/ 1292 w 913599"/>
              <a:gd name="connsiteY15" fmla="*/ 487933 h 908525"/>
              <a:gd name="connsiteX16" fmla="*/ 5144 w 913599"/>
              <a:gd name="connsiteY16" fmla="*/ 521701 h 908525"/>
              <a:gd name="connsiteX17" fmla="*/ 11509 w 913599"/>
              <a:gd name="connsiteY17" fmla="*/ 555082 h 908525"/>
              <a:gd name="connsiteX18" fmla="*/ 20378 w 913599"/>
              <a:gd name="connsiteY18" fmla="*/ 587884 h 908525"/>
              <a:gd name="connsiteX19" fmla="*/ 31679 w 913599"/>
              <a:gd name="connsiteY19" fmla="*/ 619949 h 908525"/>
              <a:gd name="connsiteX20" fmla="*/ 45358 w 913599"/>
              <a:gd name="connsiteY20" fmla="*/ 651110 h 908525"/>
              <a:gd name="connsiteX21" fmla="*/ 61349 w 913599"/>
              <a:gd name="connsiteY21" fmla="*/ 681146 h 908525"/>
              <a:gd name="connsiteX22" fmla="*/ 79534 w 913599"/>
              <a:gd name="connsiteY22" fmla="*/ 709922 h 908525"/>
              <a:gd name="connsiteX23" fmla="*/ 99849 w 913599"/>
              <a:gd name="connsiteY23" fmla="*/ 737272 h 908525"/>
              <a:gd name="connsiteX24" fmla="*/ 122141 w 913599"/>
              <a:gd name="connsiteY24" fmla="*/ 763029 h 908525"/>
              <a:gd name="connsiteX25" fmla="*/ 146299 w 913599"/>
              <a:gd name="connsiteY25" fmla="*/ 787065 h 908525"/>
              <a:gd name="connsiteX26" fmla="*/ 172212 w 913599"/>
              <a:gd name="connsiteY26" fmla="*/ 809232 h 908525"/>
              <a:gd name="connsiteX27" fmla="*/ 199721 w 913599"/>
              <a:gd name="connsiteY27" fmla="*/ 829433 h 908525"/>
              <a:gd name="connsiteX28" fmla="*/ 228665 w 913599"/>
              <a:gd name="connsiteY28" fmla="*/ 847518 h 908525"/>
              <a:gd name="connsiteX29" fmla="*/ 258869 w 913599"/>
              <a:gd name="connsiteY29" fmla="*/ 863424 h 908525"/>
              <a:gd name="connsiteX30" fmla="*/ 290190 w 913599"/>
              <a:gd name="connsiteY30" fmla="*/ 877007 h 908525"/>
              <a:gd name="connsiteX31" fmla="*/ 322428 w 913599"/>
              <a:gd name="connsiteY31" fmla="*/ 888261 h 908525"/>
              <a:gd name="connsiteX32" fmla="*/ 355432 w 913599"/>
              <a:gd name="connsiteY32" fmla="*/ 897074 h 908525"/>
              <a:gd name="connsiteX33" fmla="*/ 389010 w 913599"/>
              <a:gd name="connsiteY33" fmla="*/ 903414 h 908525"/>
              <a:gd name="connsiteX34" fmla="*/ 422963 w 913599"/>
              <a:gd name="connsiteY34" fmla="*/ 907226 h 908525"/>
              <a:gd name="connsiteX35" fmla="*/ 457106 w 913599"/>
              <a:gd name="connsiteY35" fmla="*/ 908525 h 908525"/>
              <a:gd name="connsiteX36" fmla="*/ 491235 w 913599"/>
              <a:gd name="connsiteY36" fmla="*/ 907265 h 908525"/>
              <a:gd name="connsiteX37" fmla="*/ 525180 w 913599"/>
              <a:gd name="connsiteY37" fmla="*/ 903509 h 908525"/>
              <a:gd name="connsiteX38" fmla="*/ 558734 w 913599"/>
              <a:gd name="connsiteY38" fmla="*/ 897200 h 908525"/>
              <a:gd name="connsiteX39" fmla="*/ 591738 w 913599"/>
              <a:gd name="connsiteY39" fmla="*/ 888419 h 908525"/>
              <a:gd name="connsiteX40" fmla="*/ 623975 w 913599"/>
              <a:gd name="connsiteY40" fmla="*/ 877229 h 908525"/>
              <a:gd name="connsiteX41" fmla="*/ 655257 w 913599"/>
              <a:gd name="connsiteY41" fmla="*/ 863661 h 908525"/>
              <a:gd name="connsiteX42" fmla="*/ 685461 w 913599"/>
              <a:gd name="connsiteY42" fmla="*/ 847835 h 908525"/>
              <a:gd name="connsiteX43" fmla="*/ 714381 w 913599"/>
              <a:gd name="connsiteY43" fmla="*/ 829750 h 908525"/>
              <a:gd name="connsiteX44" fmla="*/ 741850 w 913599"/>
              <a:gd name="connsiteY44" fmla="*/ 809612 h 908525"/>
              <a:gd name="connsiteX45" fmla="*/ 767715 w 913599"/>
              <a:gd name="connsiteY45" fmla="*/ 787462 h 908525"/>
              <a:gd name="connsiteX46" fmla="*/ 791873 w 913599"/>
              <a:gd name="connsiteY46" fmla="*/ 763456 h 908525"/>
              <a:gd name="connsiteX47" fmla="*/ 814141 w 913599"/>
              <a:gd name="connsiteY47" fmla="*/ 737732 h 908525"/>
              <a:gd name="connsiteX48" fmla="*/ 834384 w 913599"/>
              <a:gd name="connsiteY48" fmla="*/ 710406 h 908525"/>
              <a:gd name="connsiteX49" fmla="*/ 852553 w 913599"/>
              <a:gd name="connsiteY49" fmla="*/ 681669 h 908525"/>
              <a:gd name="connsiteX50" fmla="*/ 868497 w 913599"/>
              <a:gd name="connsiteY50" fmla="*/ 651633 h 908525"/>
              <a:gd name="connsiteX51" fmla="*/ 882143 w 913599"/>
              <a:gd name="connsiteY51" fmla="*/ 620511 h 908525"/>
              <a:gd name="connsiteX52" fmla="*/ 893405 w 913599"/>
              <a:gd name="connsiteY52" fmla="*/ 588447 h 908525"/>
              <a:gd name="connsiteX53" fmla="*/ 902202 w 913599"/>
              <a:gd name="connsiteY53" fmla="*/ 555653 h 908525"/>
              <a:gd name="connsiteX54" fmla="*/ 908535 w 913599"/>
              <a:gd name="connsiteY54" fmla="*/ 522272 h 908525"/>
              <a:gd name="connsiteX55" fmla="*/ 912363 w 913599"/>
              <a:gd name="connsiteY55" fmla="*/ 488527 h 908525"/>
              <a:gd name="connsiteX56" fmla="*/ 913599 w 913599"/>
              <a:gd name="connsiteY56" fmla="*/ 454584 h 908525"/>
              <a:gd name="connsiteX57" fmla="*/ 912308 w 913599"/>
              <a:gd name="connsiteY57" fmla="*/ 420633 h 908525"/>
              <a:gd name="connsiteX58" fmla="*/ 908455 w 913599"/>
              <a:gd name="connsiteY58" fmla="*/ 386864 h 908525"/>
              <a:gd name="connsiteX59" fmla="*/ 902074 w 913599"/>
              <a:gd name="connsiteY59" fmla="*/ 353491 h 908525"/>
              <a:gd name="connsiteX60" fmla="*/ 893229 w 913599"/>
              <a:gd name="connsiteY60" fmla="*/ 320673 h 908525"/>
              <a:gd name="connsiteX61" fmla="*/ 881920 w 913599"/>
              <a:gd name="connsiteY61" fmla="*/ 288608 h 908525"/>
              <a:gd name="connsiteX62" fmla="*/ 868241 w 913599"/>
              <a:gd name="connsiteY62" fmla="*/ 257455 h 908525"/>
              <a:gd name="connsiteX63" fmla="*/ 852250 w 913599"/>
              <a:gd name="connsiteY63" fmla="*/ 227419 h 908525"/>
              <a:gd name="connsiteX64" fmla="*/ 846236 w 913599"/>
              <a:gd name="connsiteY64" fmla="*/ 217354 h 908525"/>
              <a:gd name="connsiteX65" fmla="*/ 840039 w 913599"/>
              <a:gd name="connsiteY65" fmla="*/ 207416 h 908525"/>
              <a:gd name="connsiteX66" fmla="*/ 833499 w 913599"/>
              <a:gd name="connsiteY66" fmla="*/ 197684 h 908525"/>
              <a:gd name="connsiteX67" fmla="*/ 826727 w 913599"/>
              <a:gd name="connsiteY67" fmla="*/ 188110 h 908525"/>
              <a:gd name="connsiteX68" fmla="*/ 819693 w 913599"/>
              <a:gd name="connsiteY68" fmla="*/ 178711 h 908525"/>
              <a:gd name="connsiteX69" fmla="*/ 812419 w 913599"/>
              <a:gd name="connsiteY69" fmla="*/ 169510 h 908525"/>
              <a:gd name="connsiteX70" fmla="*/ 804929 w 913599"/>
              <a:gd name="connsiteY70" fmla="*/ 160483 h 908525"/>
              <a:gd name="connsiteX71" fmla="*/ 797201 w 913599"/>
              <a:gd name="connsiteY71" fmla="*/ 151663 h 908525"/>
              <a:gd name="connsiteX72" fmla="*/ 789249 w 913599"/>
              <a:gd name="connsiteY72" fmla="*/ 143048 h 908525"/>
              <a:gd name="connsiteX73" fmla="*/ 781074 w 913599"/>
              <a:gd name="connsiteY73" fmla="*/ 134624 h 908525"/>
              <a:gd name="connsiteX74" fmla="*/ 772660 w 913599"/>
              <a:gd name="connsiteY74" fmla="*/ 126421 h 908525"/>
              <a:gd name="connsiteX75" fmla="*/ 764054 w 913599"/>
              <a:gd name="connsiteY75" fmla="*/ 118441 h 908525"/>
              <a:gd name="connsiteX76" fmla="*/ 755265 w 913599"/>
              <a:gd name="connsiteY76" fmla="*/ 110650 h 908525"/>
              <a:gd name="connsiteX77" fmla="*/ 746268 w 913599"/>
              <a:gd name="connsiteY77" fmla="*/ 103129 h 908525"/>
              <a:gd name="connsiteX78" fmla="*/ 737064 w 913599"/>
              <a:gd name="connsiteY78" fmla="*/ 95830 h 908525"/>
              <a:gd name="connsiteX79" fmla="*/ 727692 w 913599"/>
              <a:gd name="connsiteY79" fmla="*/ 88753 h 908525"/>
              <a:gd name="connsiteX80" fmla="*/ 718122 w 913599"/>
              <a:gd name="connsiteY80" fmla="*/ 81922 h 908525"/>
              <a:gd name="connsiteX81" fmla="*/ 708391 w 913599"/>
              <a:gd name="connsiteY81" fmla="*/ 75360 h 908525"/>
              <a:gd name="connsiteX82" fmla="*/ 698485 w 913599"/>
              <a:gd name="connsiteY82" fmla="*/ 69044 h 908525"/>
              <a:gd name="connsiteX83" fmla="*/ 688404 w 913599"/>
              <a:gd name="connsiteY83" fmla="*/ 62965 h 908525"/>
              <a:gd name="connsiteX84" fmla="*/ 678195 w 913599"/>
              <a:gd name="connsiteY84" fmla="*/ 57164 h 908525"/>
              <a:gd name="connsiteX85" fmla="*/ 667834 w 913599"/>
              <a:gd name="connsiteY85" fmla="*/ 51592 h 908525"/>
              <a:gd name="connsiteX86" fmla="*/ 657338 w 913599"/>
              <a:gd name="connsiteY86" fmla="*/ 46322 h 908525"/>
              <a:gd name="connsiteX87" fmla="*/ 646699 w 913599"/>
              <a:gd name="connsiteY87" fmla="*/ 41313 h 908525"/>
              <a:gd name="connsiteX88" fmla="*/ 635931 w 913599"/>
              <a:gd name="connsiteY88" fmla="*/ 36574 h 908525"/>
              <a:gd name="connsiteX89" fmla="*/ 625052 w 913599"/>
              <a:gd name="connsiteY89" fmla="*/ 32128 h 908525"/>
              <a:gd name="connsiteX90" fmla="*/ 614070 w 913599"/>
              <a:gd name="connsiteY90" fmla="*/ 27944 h 908525"/>
              <a:gd name="connsiteX91" fmla="*/ 602960 w 913599"/>
              <a:gd name="connsiteY91" fmla="*/ 24053 h 908525"/>
              <a:gd name="connsiteX92" fmla="*/ 591769 w 913599"/>
              <a:gd name="connsiteY92" fmla="*/ 20415 h 908525"/>
              <a:gd name="connsiteX93" fmla="*/ 580492 w 913599"/>
              <a:gd name="connsiteY93" fmla="*/ 17110 h 908525"/>
              <a:gd name="connsiteX94" fmla="*/ 569126 w 913599"/>
              <a:gd name="connsiteY94" fmla="*/ 14059 h 908525"/>
              <a:gd name="connsiteX95" fmla="*/ 557689 w 913599"/>
              <a:gd name="connsiteY95" fmla="*/ 11333 h 908525"/>
              <a:gd name="connsiteX96" fmla="*/ 546188 w 913599"/>
              <a:gd name="connsiteY96" fmla="*/ 8876 h 908525"/>
              <a:gd name="connsiteX97" fmla="*/ 534615 w 913599"/>
              <a:gd name="connsiteY97" fmla="*/ 6713 h 908525"/>
              <a:gd name="connsiteX98" fmla="*/ 523002 w 913599"/>
              <a:gd name="connsiteY98" fmla="*/ 4858 h 908525"/>
              <a:gd name="connsiteX99" fmla="*/ 511342 w 913599"/>
              <a:gd name="connsiteY99" fmla="*/ 3321 h 908525"/>
              <a:gd name="connsiteX100" fmla="*/ 499666 w 913599"/>
              <a:gd name="connsiteY100" fmla="*/ 2053 h 908525"/>
              <a:gd name="connsiteX101" fmla="*/ 487941 w 913599"/>
              <a:gd name="connsiteY101" fmla="*/ 1094 h 908525"/>
              <a:gd name="connsiteX102" fmla="*/ 476185 w 913599"/>
              <a:gd name="connsiteY102" fmla="*/ 444 h 908525"/>
              <a:gd name="connsiteX103" fmla="*/ 464421 w 913599"/>
              <a:gd name="connsiteY103" fmla="*/ 63 h 908525"/>
              <a:gd name="connsiteX104" fmla="*/ 452656 w 913599"/>
              <a:gd name="connsiteY104" fmla="*/ 16 h 908525"/>
              <a:gd name="connsiteX105" fmla="*/ 440908 w 913599"/>
              <a:gd name="connsiteY105" fmla="*/ 270 h 908525"/>
              <a:gd name="connsiteX106" fmla="*/ 429160 w 913599"/>
              <a:gd name="connsiteY106" fmla="*/ 816 h 908525"/>
              <a:gd name="connsiteX107" fmla="*/ 417419 w 913599"/>
              <a:gd name="connsiteY107" fmla="*/ 1664 h 908525"/>
              <a:gd name="connsiteX108" fmla="*/ 405711 w 913599"/>
              <a:gd name="connsiteY108" fmla="*/ 2813 h 908525"/>
              <a:gd name="connsiteX109" fmla="*/ 394058 w 913599"/>
              <a:gd name="connsiteY109" fmla="*/ 4248 h 908525"/>
              <a:gd name="connsiteX110" fmla="*/ 382438 w 913599"/>
              <a:gd name="connsiteY110" fmla="*/ 5999 h 908525"/>
              <a:gd name="connsiteX111" fmla="*/ 370849 w 913599"/>
              <a:gd name="connsiteY111" fmla="*/ 8044 h 908525"/>
              <a:gd name="connsiteX112" fmla="*/ 359308 w 913599"/>
              <a:gd name="connsiteY112" fmla="*/ 10382 h 908525"/>
              <a:gd name="connsiteX113" fmla="*/ 347855 w 913599"/>
              <a:gd name="connsiteY113" fmla="*/ 13005 h 908525"/>
              <a:gd name="connsiteX114" fmla="*/ 336489 w 913599"/>
              <a:gd name="connsiteY114" fmla="*/ 15922 h 908525"/>
              <a:gd name="connsiteX115" fmla="*/ 325172 w 913599"/>
              <a:gd name="connsiteY115" fmla="*/ 19123 h 908525"/>
              <a:gd name="connsiteX116" fmla="*/ 313950 w 913599"/>
              <a:gd name="connsiteY116" fmla="*/ 22650 h 908525"/>
              <a:gd name="connsiteX117" fmla="*/ 302824 w 913599"/>
              <a:gd name="connsiteY117" fmla="*/ 26430 h 908525"/>
              <a:gd name="connsiteX118" fmla="*/ 291801 w 913599"/>
              <a:gd name="connsiteY118" fmla="*/ 30496 h 908525"/>
              <a:gd name="connsiteX119" fmla="*/ 280890 w 913599"/>
              <a:gd name="connsiteY119" fmla="*/ 34847 h 908525"/>
              <a:gd name="connsiteX120" fmla="*/ 270099 w 913599"/>
              <a:gd name="connsiteY120" fmla="*/ 39499 h 908525"/>
              <a:gd name="connsiteX121" fmla="*/ 259419 w 913599"/>
              <a:gd name="connsiteY121" fmla="*/ 44404 h 908525"/>
              <a:gd name="connsiteX122" fmla="*/ 248907 w 913599"/>
              <a:gd name="connsiteY122" fmla="*/ 49579 h 908525"/>
              <a:gd name="connsiteX123" fmla="*/ 238499 w 913599"/>
              <a:gd name="connsiteY123" fmla="*/ 55040 h 908525"/>
              <a:gd name="connsiteX124" fmla="*/ 228234 w 913599"/>
              <a:gd name="connsiteY124" fmla="*/ 60762 h 90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913599" h="908525">
                <a:moveTo>
                  <a:pt x="228123" y="60738"/>
                </a:moveTo>
                <a:cubicBezTo>
                  <a:pt x="218264" y="66404"/>
                  <a:pt x="208630" y="72428"/>
                  <a:pt x="199226" y="78815"/>
                </a:cubicBezTo>
                <a:cubicBezTo>
                  <a:pt x="189823" y="85179"/>
                  <a:pt x="180659" y="91900"/>
                  <a:pt x="171758" y="98953"/>
                </a:cubicBezTo>
                <a:cubicBezTo>
                  <a:pt x="162857" y="106006"/>
                  <a:pt x="154235" y="113400"/>
                  <a:pt x="145893" y="121104"/>
                </a:cubicBezTo>
                <a:cubicBezTo>
                  <a:pt x="137542" y="128799"/>
                  <a:pt x="129478" y="136803"/>
                  <a:pt x="121734" y="145109"/>
                </a:cubicBezTo>
                <a:cubicBezTo>
                  <a:pt x="113990" y="153406"/>
                  <a:pt x="106572" y="161997"/>
                  <a:pt x="99474" y="170849"/>
                </a:cubicBezTo>
                <a:cubicBezTo>
                  <a:pt x="92383" y="179694"/>
                  <a:pt x="85628" y="188808"/>
                  <a:pt x="79215" y="198159"/>
                </a:cubicBezTo>
                <a:cubicBezTo>
                  <a:pt x="72803" y="207511"/>
                  <a:pt x="66749" y="217092"/>
                  <a:pt x="61054" y="226896"/>
                </a:cubicBezTo>
                <a:cubicBezTo>
                  <a:pt x="55368" y="236707"/>
                  <a:pt x="50048" y="246724"/>
                  <a:pt x="45111" y="256932"/>
                </a:cubicBezTo>
                <a:cubicBezTo>
                  <a:pt x="40174" y="267131"/>
                  <a:pt x="35619" y="277513"/>
                  <a:pt x="31465" y="288054"/>
                </a:cubicBezTo>
                <a:cubicBezTo>
                  <a:pt x="27309" y="298594"/>
                  <a:pt x="23552" y="309293"/>
                  <a:pt x="20194" y="320119"/>
                </a:cubicBezTo>
                <a:cubicBezTo>
                  <a:pt x="16845" y="330936"/>
                  <a:pt x="13901" y="341881"/>
                  <a:pt x="11374" y="352920"/>
                </a:cubicBezTo>
                <a:cubicBezTo>
                  <a:pt x="8853" y="363960"/>
                  <a:pt x="6747" y="375095"/>
                  <a:pt x="5065" y="386293"/>
                </a:cubicBezTo>
                <a:cubicBezTo>
                  <a:pt x="3374" y="397491"/>
                  <a:pt x="2098" y="408761"/>
                  <a:pt x="1252" y="420054"/>
                </a:cubicBezTo>
                <a:cubicBezTo>
                  <a:pt x="407" y="431347"/>
                  <a:pt x="-8" y="442664"/>
                  <a:pt x="0" y="453981"/>
                </a:cubicBezTo>
                <a:cubicBezTo>
                  <a:pt x="8" y="465306"/>
                  <a:pt x="439" y="476631"/>
                  <a:pt x="1292" y="487933"/>
                </a:cubicBezTo>
                <a:cubicBezTo>
                  <a:pt x="2154" y="499234"/>
                  <a:pt x="3438" y="510495"/>
                  <a:pt x="5144" y="521701"/>
                </a:cubicBezTo>
                <a:cubicBezTo>
                  <a:pt x="6843" y="532900"/>
                  <a:pt x="8965" y="544034"/>
                  <a:pt x="11509" y="555082"/>
                </a:cubicBezTo>
                <a:cubicBezTo>
                  <a:pt x="14053" y="566122"/>
                  <a:pt x="17012" y="577066"/>
                  <a:pt x="20378" y="587884"/>
                </a:cubicBezTo>
                <a:cubicBezTo>
                  <a:pt x="23736" y="598709"/>
                  <a:pt x="27508" y="609408"/>
                  <a:pt x="31679" y="619949"/>
                </a:cubicBezTo>
                <a:cubicBezTo>
                  <a:pt x="35851" y="630505"/>
                  <a:pt x="40413" y="640895"/>
                  <a:pt x="45358" y="651110"/>
                </a:cubicBezTo>
                <a:cubicBezTo>
                  <a:pt x="50311" y="661318"/>
                  <a:pt x="55647" y="671335"/>
                  <a:pt x="61349" y="681146"/>
                </a:cubicBezTo>
                <a:cubicBezTo>
                  <a:pt x="67044" y="690958"/>
                  <a:pt x="73113" y="700555"/>
                  <a:pt x="79534" y="709922"/>
                </a:cubicBezTo>
                <a:cubicBezTo>
                  <a:pt x="85955" y="719282"/>
                  <a:pt x="92734" y="728412"/>
                  <a:pt x="99849" y="737272"/>
                </a:cubicBezTo>
                <a:cubicBezTo>
                  <a:pt x="106955" y="746132"/>
                  <a:pt x="114388" y="754723"/>
                  <a:pt x="122141" y="763029"/>
                </a:cubicBezTo>
                <a:cubicBezTo>
                  <a:pt x="129893" y="771342"/>
                  <a:pt x="137949" y="779354"/>
                  <a:pt x="146299" y="787065"/>
                </a:cubicBezTo>
                <a:cubicBezTo>
                  <a:pt x="154658" y="794776"/>
                  <a:pt x="163304" y="802171"/>
                  <a:pt x="172212" y="809232"/>
                </a:cubicBezTo>
                <a:cubicBezTo>
                  <a:pt x="181129" y="816301"/>
                  <a:pt x="190301" y="823037"/>
                  <a:pt x="199721" y="829433"/>
                </a:cubicBezTo>
                <a:cubicBezTo>
                  <a:pt x="209133" y="835813"/>
                  <a:pt x="218791" y="841852"/>
                  <a:pt x="228665" y="847518"/>
                </a:cubicBezTo>
                <a:cubicBezTo>
                  <a:pt x="238531" y="853192"/>
                  <a:pt x="248604" y="858502"/>
                  <a:pt x="258869" y="863424"/>
                </a:cubicBezTo>
                <a:cubicBezTo>
                  <a:pt x="269134" y="868337"/>
                  <a:pt x="279582" y="872870"/>
                  <a:pt x="290190" y="877007"/>
                </a:cubicBezTo>
                <a:cubicBezTo>
                  <a:pt x="300789" y="881152"/>
                  <a:pt x="311549" y="884909"/>
                  <a:pt x="322428" y="888261"/>
                </a:cubicBezTo>
                <a:cubicBezTo>
                  <a:pt x="333315" y="891605"/>
                  <a:pt x="344322" y="894546"/>
                  <a:pt x="355432" y="897074"/>
                </a:cubicBezTo>
                <a:cubicBezTo>
                  <a:pt x="366542" y="899602"/>
                  <a:pt x="377740" y="901718"/>
                  <a:pt x="389010" y="903414"/>
                </a:cubicBezTo>
                <a:cubicBezTo>
                  <a:pt x="400280" y="905102"/>
                  <a:pt x="411597" y="906378"/>
                  <a:pt x="422963" y="907226"/>
                </a:cubicBezTo>
                <a:cubicBezTo>
                  <a:pt x="434320" y="908082"/>
                  <a:pt x="445717" y="908517"/>
                  <a:pt x="457106" y="908525"/>
                </a:cubicBezTo>
                <a:cubicBezTo>
                  <a:pt x="468496" y="908525"/>
                  <a:pt x="479886" y="908105"/>
                  <a:pt x="491235" y="907265"/>
                </a:cubicBezTo>
                <a:cubicBezTo>
                  <a:pt x="502593" y="906433"/>
                  <a:pt x="513918" y="905181"/>
                  <a:pt x="525180" y="903509"/>
                </a:cubicBezTo>
                <a:cubicBezTo>
                  <a:pt x="536442" y="901821"/>
                  <a:pt x="547631" y="899721"/>
                  <a:pt x="558734" y="897200"/>
                </a:cubicBezTo>
                <a:cubicBezTo>
                  <a:pt x="569844" y="894680"/>
                  <a:pt x="580851" y="891756"/>
                  <a:pt x="591738" y="888419"/>
                </a:cubicBezTo>
                <a:cubicBezTo>
                  <a:pt x="602616" y="885091"/>
                  <a:pt x="613376" y="881358"/>
                  <a:pt x="623975" y="877229"/>
                </a:cubicBezTo>
                <a:cubicBezTo>
                  <a:pt x="634568" y="873100"/>
                  <a:pt x="645008" y="868575"/>
                  <a:pt x="655257" y="863661"/>
                </a:cubicBezTo>
                <a:cubicBezTo>
                  <a:pt x="665522" y="858764"/>
                  <a:pt x="675595" y="853486"/>
                  <a:pt x="685461" y="847835"/>
                </a:cubicBezTo>
                <a:cubicBezTo>
                  <a:pt x="695327" y="842169"/>
                  <a:pt x="704969" y="836138"/>
                  <a:pt x="714381" y="829750"/>
                </a:cubicBezTo>
                <a:cubicBezTo>
                  <a:pt x="723784" y="823378"/>
                  <a:pt x="732948" y="816666"/>
                  <a:pt x="741850" y="809612"/>
                </a:cubicBezTo>
                <a:cubicBezTo>
                  <a:pt x="750742" y="802551"/>
                  <a:pt x="759372" y="795165"/>
                  <a:pt x="767715" y="787462"/>
                </a:cubicBezTo>
                <a:cubicBezTo>
                  <a:pt x="776066" y="779758"/>
                  <a:pt x="784121" y="771754"/>
                  <a:pt x="791873" y="763456"/>
                </a:cubicBezTo>
                <a:cubicBezTo>
                  <a:pt x="799618" y="755159"/>
                  <a:pt x="807043" y="746584"/>
                  <a:pt x="814141" y="737732"/>
                </a:cubicBezTo>
                <a:cubicBezTo>
                  <a:pt x="821232" y="728879"/>
                  <a:pt x="827987" y="719765"/>
                  <a:pt x="834384" y="710406"/>
                </a:cubicBezTo>
                <a:cubicBezTo>
                  <a:pt x="840797" y="701054"/>
                  <a:pt x="846858" y="691465"/>
                  <a:pt x="852553" y="681669"/>
                </a:cubicBezTo>
                <a:cubicBezTo>
                  <a:pt x="858240" y="671858"/>
                  <a:pt x="863560" y="661841"/>
                  <a:pt x="868497" y="651633"/>
                </a:cubicBezTo>
                <a:cubicBezTo>
                  <a:pt x="873433" y="641434"/>
                  <a:pt x="877987" y="631052"/>
                  <a:pt x="882143" y="620511"/>
                </a:cubicBezTo>
                <a:cubicBezTo>
                  <a:pt x="886298" y="609963"/>
                  <a:pt x="890055" y="599272"/>
                  <a:pt x="893405" y="588447"/>
                </a:cubicBezTo>
                <a:cubicBezTo>
                  <a:pt x="896747" y="577629"/>
                  <a:pt x="899682" y="566684"/>
                  <a:pt x="902202" y="555653"/>
                </a:cubicBezTo>
                <a:cubicBezTo>
                  <a:pt x="904738" y="544605"/>
                  <a:pt x="906844" y="533470"/>
                  <a:pt x="908535" y="522272"/>
                </a:cubicBezTo>
                <a:cubicBezTo>
                  <a:pt x="910234" y="511074"/>
                  <a:pt x="911510" y="499820"/>
                  <a:pt x="912363" y="488527"/>
                </a:cubicBezTo>
                <a:cubicBezTo>
                  <a:pt x="913201" y="477234"/>
                  <a:pt x="913615" y="465909"/>
                  <a:pt x="913599" y="454584"/>
                </a:cubicBezTo>
                <a:cubicBezTo>
                  <a:pt x="913591" y="443251"/>
                  <a:pt x="913161" y="431926"/>
                  <a:pt x="912308" y="420633"/>
                </a:cubicBezTo>
                <a:cubicBezTo>
                  <a:pt x="911446" y="409331"/>
                  <a:pt x="910162" y="398070"/>
                  <a:pt x="908455" y="386864"/>
                </a:cubicBezTo>
                <a:cubicBezTo>
                  <a:pt x="906748" y="375666"/>
                  <a:pt x="904618" y="364531"/>
                  <a:pt x="902074" y="353491"/>
                </a:cubicBezTo>
                <a:cubicBezTo>
                  <a:pt x="899538" y="342444"/>
                  <a:pt x="896587" y="331499"/>
                  <a:pt x="893229" y="320673"/>
                </a:cubicBezTo>
                <a:cubicBezTo>
                  <a:pt x="889864" y="309848"/>
                  <a:pt x="886091" y="299157"/>
                  <a:pt x="881920" y="288608"/>
                </a:cubicBezTo>
                <a:cubicBezTo>
                  <a:pt x="877756" y="278060"/>
                  <a:pt x="873194" y="267662"/>
                  <a:pt x="868241" y="257455"/>
                </a:cubicBezTo>
                <a:cubicBezTo>
                  <a:pt x="863288" y="247247"/>
                  <a:pt x="857960" y="237230"/>
                  <a:pt x="852250" y="227419"/>
                </a:cubicBezTo>
                <a:cubicBezTo>
                  <a:pt x="850288" y="224035"/>
                  <a:pt x="848286" y="220682"/>
                  <a:pt x="846236" y="217354"/>
                </a:cubicBezTo>
                <a:cubicBezTo>
                  <a:pt x="844210" y="214017"/>
                  <a:pt x="842145" y="210705"/>
                  <a:pt x="840039" y="207416"/>
                </a:cubicBezTo>
                <a:cubicBezTo>
                  <a:pt x="837902" y="204143"/>
                  <a:pt x="835724" y="200901"/>
                  <a:pt x="833499" y="197684"/>
                </a:cubicBezTo>
                <a:cubicBezTo>
                  <a:pt x="831282" y="194466"/>
                  <a:pt x="829024" y="191272"/>
                  <a:pt x="826727" y="188110"/>
                </a:cubicBezTo>
                <a:cubicBezTo>
                  <a:pt x="824422" y="184948"/>
                  <a:pt x="822078" y="181818"/>
                  <a:pt x="819693" y="178711"/>
                </a:cubicBezTo>
                <a:cubicBezTo>
                  <a:pt x="817308" y="175612"/>
                  <a:pt x="814883" y="172545"/>
                  <a:pt x="812419" y="169510"/>
                </a:cubicBezTo>
                <a:cubicBezTo>
                  <a:pt x="809962" y="166467"/>
                  <a:pt x="807466" y="163463"/>
                  <a:pt x="804929" y="160483"/>
                </a:cubicBezTo>
                <a:cubicBezTo>
                  <a:pt x="802393" y="157511"/>
                  <a:pt x="799817" y="154571"/>
                  <a:pt x="797201" y="151663"/>
                </a:cubicBezTo>
                <a:cubicBezTo>
                  <a:pt x="794585" y="148754"/>
                  <a:pt x="791937" y="145885"/>
                  <a:pt x="789249" y="143048"/>
                </a:cubicBezTo>
                <a:cubicBezTo>
                  <a:pt x="786562" y="140211"/>
                  <a:pt x="783834" y="137397"/>
                  <a:pt x="781074" y="134624"/>
                </a:cubicBezTo>
                <a:cubicBezTo>
                  <a:pt x="778307" y="131850"/>
                  <a:pt x="775499" y="129116"/>
                  <a:pt x="772660" y="126421"/>
                </a:cubicBezTo>
                <a:cubicBezTo>
                  <a:pt x="769829" y="123727"/>
                  <a:pt x="766957" y="121064"/>
                  <a:pt x="764054" y="118441"/>
                </a:cubicBezTo>
                <a:cubicBezTo>
                  <a:pt x="761159" y="115809"/>
                  <a:pt x="758232" y="113210"/>
                  <a:pt x="755265" y="110650"/>
                </a:cubicBezTo>
                <a:cubicBezTo>
                  <a:pt x="752298" y="108106"/>
                  <a:pt x="749299" y="105594"/>
                  <a:pt x="746268" y="103129"/>
                </a:cubicBezTo>
                <a:cubicBezTo>
                  <a:pt x="743229" y="100657"/>
                  <a:pt x="740166" y="98224"/>
                  <a:pt x="737064" y="95830"/>
                </a:cubicBezTo>
                <a:cubicBezTo>
                  <a:pt x="733969" y="93429"/>
                  <a:pt x="730843" y="91075"/>
                  <a:pt x="727692" y="88753"/>
                </a:cubicBezTo>
                <a:cubicBezTo>
                  <a:pt x="724534" y="86431"/>
                  <a:pt x="721344" y="84157"/>
                  <a:pt x="718122" y="81922"/>
                </a:cubicBezTo>
                <a:cubicBezTo>
                  <a:pt x="714908" y="79695"/>
                  <a:pt x="711661" y="77508"/>
                  <a:pt x="708391" y="75360"/>
                </a:cubicBezTo>
                <a:cubicBezTo>
                  <a:pt x="705113" y="73212"/>
                  <a:pt x="701819" y="71104"/>
                  <a:pt x="698485" y="69044"/>
                </a:cubicBezTo>
                <a:cubicBezTo>
                  <a:pt x="695151" y="66975"/>
                  <a:pt x="691794" y="64946"/>
                  <a:pt x="688404" y="62965"/>
                </a:cubicBezTo>
                <a:cubicBezTo>
                  <a:pt x="685030" y="60984"/>
                  <a:pt x="681624" y="59050"/>
                  <a:pt x="678195" y="57164"/>
                </a:cubicBezTo>
                <a:cubicBezTo>
                  <a:pt x="674765" y="55262"/>
                  <a:pt x="671312" y="53407"/>
                  <a:pt x="667834" y="51592"/>
                </a:cubicBezTo>
                <a:cubicBezTo>
                  <a:pt x="664365" y="49793"/>
                  <a:pt x="660863" y="48034"/>
                  <a:pt x="657338" y="46322"/>
                </a:cubicBezTo>
                <a:cubicBezTo>
                  <a:pt x="653813" y="44610"/>
                  <a:pt x="650272" y="42938"/>
                  <a:pt x="646699" y="41313"/>
                </a:cubicBezTo>
                <a:cubicBezTo>
                  <a:pt x="643133" y="39689"/>
                  <a:pt x="639545" y="38104"/>
                  <a:pt x="635931" y="36574"/>
                </a:cubicBezTo>
                <a:cubicBezTo>
                  <a:pt x="632326" y="35045"/>
                  <a:pt x="628697" y="33563"/>
                  <a:pt x="625052" y="32128"/>
                </a:cubicBezTo>
                <a:cubicBezTo>
                  <a:pt x="621408" y="30686"/>
                  <a:pt x="617747" y="29291"/>
                  <a:pt x="614070" y="27944"/>
                </a:cubicBezTo>
                <a:cubicBezTo>
                  <a:pt x="610385" y="26597"/>
                  <a:pt x="606684" y="25305"/>
                  <a:pt x="602960" y="24053"/>
                </a:cubicBezTo>
                <a:cubicBezTo>
                  <a:pt x="599251" y="22793"/>
                  <a:pt x="595518" y="21580"/>
                  <a:pt x="591769" y="20415"/>
                </a:cubicBezTo>
                <a:cubicBezTo>
                  <a:pt x="588029" y="19266"/>
                  <a:pt x="584265" y="18164"/>
                  <a:pt x="580492" y="17110"/>
                </a:cubicBezTo>
                <a:cubicBezTo>
                  <a:pt x="576719" y="16048"/>
                  <a:pt x="572931" y="15026"/>
                  <a:pt x="569126" y="14059"/>
                </a:cubicBezTo>
                <a:cubicBezTo>
                  <a:pt x="565330" y="13100"/>
                  <a:pt x="561518" y="12197"/>
                  <a:pt x="557689" y="11333"/>
                </a:cubicBezTo>
                <a:cubicBezTo>
                  <a:pt x="553869" y="10461"/>
                  <a:pt x="550032" y="9645"/>
                  <a:pt x="546188" y="8876"/>
                </a:cubicBezTo>
                <a:cubicBezTo>
                  <a:pt x="542336" y="8107"/>
                  <a:pt x="538483" y="7378"/>
                  <a:pt x="534615" y="6713"/>
                </a:cubicBezTo>
                <a:cubicBezTo>
                  <a:pt x="530755" y="6039"/>
                  <a:pt x="526886" y="5429"/>
                  <a:pt x="523002" y="4858"/>
                </a:cubicBezTo>
                <a:cubicBezTo>
                  <a:pt x="519126" y="4295"/>
                  <a:pt x="515234" y="3780"/>
                  <a:pt x="511342" y="3321"/>
                </a:cubicBezTo>
                <a:cubicBezTo>
                  <a:pt x="507458" y="2845"/>
                  <a:pt x="503558" y="2425"/>
                  <a:pt x="499666" y="2053"/>
                </a:cubicBezTo>
                <a:cubicBezTo>
                  <a:pt x="495757" y="1680"/>
                  <a:pt x="491849" y="1363"/>
                  <a:pt x="487941" y="1094"/>
                </a:cubicBezTo>
                <a:cubicBezTo>
                  <a:pt x="484025" y="824"/>
                  <a:pt x="480109" y="610"/>
                  <a:pt x="476185" y="444"/>
                </a:cubicBezTo>
                <a:cubicBezTo>
                  <a:pt x="472268" y="262"/>
                  <a:pt x="468345" y="135"/>
                  <a:pt x="464421" y="63"/>
                </a:cubicBezTo>
                <a:cubicBezTo>
                  <a:pt x="460504" y="0"/>
                  <a:pt x="456580" y="-16"/>
                  <a:pt x="452656" y="16"/>
                </a:cubicBezTo>
                <a:cubicBezTo>
                  <a:pt x="448740" y="48"/>
                  <a:pt x="444824" y="135"/>
                  <a:pt x="440908" y="270"/>
                </a:cubicBezTo>
                <a:cubicBezTo>
                  <a:pt x="436992" y="404"/>
                  <a:pt x="433075" y="586"/>
                  <a:pt x="429160" y="816"/>
                </a:cubicBezTo>
                <a:cubicBezTo>
                  <a:pt x="425243" y="1054"/>
                  <a:pt x="421336" y="1331"/>
                  <a:pt x="417419" y="1664"/>
                </a:cubicBezTo>
                <a:cubicBezTo>
                  <a:pt x="413511" y="1997"/>
                  <a:pt x="409611" y="2378"/>
                  <a:pt x="405711" y="2813"/>
                </a:cubicBezTo>
                <a:cubicBezTo>
                  <a:pt x="401819" y="3241"/>
                  <a:pt x="397934" y="3725"/>
                  <a:pt x="394058" y="4248"/>
                </a:cubicBezTo>
                <a:cubicBezTo>
                  <a:pt x="390174" y="4779"/>
                  <a:pt x="386306" y="5365"/>
                  <a:pt x="382438" y="5999"/>
                </a:cubicBezTo>
                <a:cubicBezTo>
                  <a:pt x="378562" y="6633"/>
                  <a:pt x="374701" y="7315"/>
                  <a:pt x="370849" y="8044"/>
                </a:cubicBezTo>
                <a:cubicBezTo>
                  <a:pt x="366988" y="8773"/>
                  <a:pt x="363145" y="9550"/>
                  <a:pt x="359308" y="10382"/>
                </a:cubicBezTo>
                <a:cubicBezTo>
                  <a:pt x="355480" y="11206"/>
                  <a:pt x="351659" y="12078"/>
                  <a:pt x="347855" y="13005"/>
                </a:cubicBezTo>
                <a:cubicBezTo>
                  <a:pt x="344050" y="13924"/>
                  <a:pt x="340262" y="14899"/>
                  <a:pt x="336489" y="15922"/>
                </a:cubicBezTo>
                <a:cubicBezTo>
                  <a:pt x="332701" y="16944"/>
                  <a:pt x="328928" y="18014"/>
                  <a:pt x="325172" y="19123"/>
                </a:cubicBezTo>
                <a:cubicBezTo>
                  <a:pt x="321415" y="20249"/>
                  <a:pt x="317674" y="21430"/>
                  <a:pt x="313950" y="22650"/>
                </a:cubicBezTo>
                <a:cubicBezTo>
                  <a:pt x="310225" y="23862"/>
                  <a:pt x="306516" y="25123"/>
                  <a:pt x="302824" y="26430"/>
                </a:cubicBezTo>
                <a:cubicBezTo>
                  <a:pt x="299131" y="27738"/>
                  <a:pt x="295462" y="29093"/>
                  <a:pt x="291801" y="30496"/>
                </a:cubicBezTo>
                <a:cubicBezTo>
                  <a:pt x="288148" y="31899"/>
                  <a:pt x="284511" y="33349"/>
                  <a:pt x="280890" y="34847"/>
                </a:cubicBezTo>
                <a:cubicBezTo>
                  <a:pt x="277269" y="36352"/>
                  <a:pt x="273672" y="37906"/>
                  <a:pt x="270099" y="39499"/>
                </a:cubicBezTo>
                <a:cubicBezTo>
                  <a:pt x="266518" y="41092"/>
                  <a:pt x="262961" y="42724"/>
                  <a:pt x="259419" y="44404"/>
                </a:cubicBezTo>
                <a:cubicBezTo>
                  <a:pt x="255894" y="46085"/>
                  <a:pt x="252385" y="47812"/>
                  <a:pt x="248907" y="49579"/>
                </a:cubicBezTo>
                <a:cubicBezTo>
                  <a:pt x="245414" y="51355"/>
                  <a:pt x="241945" y="53177"/>
                  <a:pt x="238499" y="55040"/>
                </a:cubicBezTo>
                <a:cubicBezTo>
                  <a:pt x="235054" y="56902"/>
                  <a:pt x="231632" y="58812"/>
                  <a:pt x="228234" y="60762"/>
                </a:cubicBezTo>
                <a:close/>
              </a:path>
            </a:pathLst>
          </a:custGeom>
          <a:noFill/>
          <a:ln w="39862" cap="rnd">
            <a:solidFill>
              <a:srgbClr val="BEBEBE"/>
            </a:solidFill>
            <a:prstDash val="solid"/>
            <a:bevel/>
          </a:ln>
        </p:spPr>
        <p:txBody>
          <a:bodyPr rtlCol="0" anchor="ctr"/>
          <a:lstStyle/>
          <a:p>
            <a:endParaRPr lang="en-US"/>
          </a:p>
        </p:txBody>
      </p:sp>
      <p:sp>
        <p:nvSpPr>
          <p:cNvPr id="273" name="Freeform: Shape 272">
            <a:extLst>
              <a:ext uri="{FF2B5EF4-FFF2-40B4-BE49-F238E27FC236}">
                <a16:creationId xmlns:a16="http://schemas.microsoft.com/office/drawing/2014/main" id="{B12CC5DE-910A-AAC5-77D3-A33DCDC83E2D}"/>
              </a:ext>
            </a:extLst>
          </p:cNvPr>
          <p:cNvSpPr/>
          <p:nvPr/>
        </p:nvSpPr>
        <p:spPr>
          <a:xfrm>
            <a:off x="2436407" y="5123344"/>
            <a:ext cx="418633" cy="388937"/>
          </a:xfrm>
          <a:custGeom>
            <a:avLst/>
            <a:gdLst>
              <a:gd name="connsiteX0" fmla="*/ 0 w 314548"/>
              <a:gd name="connsiteY0" fmla="*/ 292674 h 292673"/>
              <a:gd name="connsiteX1" fmla="*/ 314548 w 314548"/>
              <a:gd name="connsiteY1" fmla="*/ 0 h 292673"/>
            </a:gdLst>
            <a:ahLst/>
            <a:cxnLst>
              <a:cxn ang="0">
                <a:pos x="connsiteX0" y="connsiteY0"/>
              </a:cxn>
              <a:cxn ang="0">
                <a:pos x="connsiteX1" y="connsiteY1"/>
              </a:cxn>
            </a:cxnLst>
            <a:rect l="l" t="t" r="r" b="b"/>
            <a:pathLst>
              <a:path w="314548" h="292673">
                <a:moveTo>
                  <a:pt x="0" y="292674"/>
                </a:moveTo>
                <a:lnTo>
                  <a:pt x="314548"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274" name="Freeform: Shape 273">
            <a:extLst>
              <a:ext uri="{FF2B5EF4-FFF2-40B4-BE49-F238E27FC236}">
                <a16:creationId xmlns:a16="http://schemas.microsoft.com/office/drawing/2014/main" id="{87CFE611-1B6F-4D64-A575-736EBDDA621E}"/>
              </a:ext>
            </a:extLst>
          </p:cNvPr>
          <p:cNvSpPr/>
          <p:nvPr/>
        </p:nvSpPr>
        <p:spPr>
          <a:xfrm rot="19800012">
            <a:off x="2365325" y="5118631"/>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75" name="Freeform: Shape 274">
            <a:extLst>
              <a:ext uri="{FF2B5EF4-FFF2-40B4-BE49-F238E27FC236}">
                <a16:creationId xmlns:a16="http://schemas.microsoft.com/office/drawing/2014/main" id="{E3495EC8-9A74-9310-B0F3-69DC661CA056}"/>
              </a:ext>
            </a:extLst>
          </p:cNvPr>
          <p:cNvSpPr/>
          <p:nvPr/>
        </p:nvSpPr>
        <p:spPr>
          <a:xfrm rot="19800012">
            <a:off x="2531237" y="5117892"/>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76" name="Freeform: Shape 275">
            <a:extLst>
              <a:ext uri="{FF2B5EF4-FFF2-40B4-BE49-F238E27FC236}">
                <a16:creationId xmlns:a16="http://schemas.microsoft.com/office/drawing/2014/main" id="{A33FDC59-54B6-D3E2-0F28-A0923651CE2E}"/>
              </a:ext>
            </a:extLst>
          </p:cNvPr>
          <p:cNvSpPr/>
          <p:nvPr/>
        </p:nvSpPr>
        <p:spPr>
          <a:xfrm rot="19800012">
            <a:off x="2459167" y="5271031"/>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77" name="Freeform: Shape 276">
            <a:extLst>
              <a:ext uri="{FF2B5EF4-FFF2-40B4-BE49-F238E27FC236}">
                <a16:creationId xmlns:a16="http://schemas.microsoft.com/office/drawing/2014/main" id="{BC199D73-D322-C232-D878-4C3B85FC3057}"/>
              </a:ext>
            </a:extLst>
          </p:cNvPr>
          <p:cNvSpPr/>
          <p:nvPr/>
        </p:nvSpPr>
        <p:spPr>
          <a:xfrm rot="19800012">
            <a:off x="2992893" y="5124913"/>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78" name="Freeform: Shape 277">
            <a:extLst>
              <a:ext uri="{FF2B5EF4-FFF2-40B4-BE49-F238E27FC236}">
                <a16:creationId xmlns:a16="http://schemas.microsoft.com/office/drawing/2014/main" id="{4AB46729-B158-B78B-1772-C20CFC2BE6CE}"/>
              </a:ext>
            </a:extLst>
          </p:cNvPr>
          <p:cNvSpPr/>
          <p:nvPr/>
        </p:nvSpPr>
        <p:spPr>
          <a:xfrm rot="19800012">
            <a:off x="3145293" y="5277313"/>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79" name="Freeform: Shape 278">
            <a:extLst>
              <a:ext uri="{FF2B5EF4-FFF2-40B4-BE49-F238E27FC236}">
                <a16:creationId xmlns:a16="http://schemas.microsoft.com/office/drawing/2014/main" id="{01F92773-ED59-11F0-B3C5-83E552DC389B}"/>
              </a:ext>
            </a:extLst>
          </p:cNvPr>
          <p:cNvSpPr/>
          <p:nvPr/>
        </p:nvSpPr>
        <p:spPr>
          <a:xfrm rot="19800012">
            <a:off x="2931859" y="5273128"/>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80" name="Freeform: Shape 279">
            <a:extLst>
              <a:ext uri="{FF2B5EF4-FFF2-40B4-BE49-F238E27FC236}">
                <a16:creationId xmlns:a16="http://schemas.microsoft.com/office/drawing/2014/main" id="{458581E1-AF08-E360-2674-8A4BD6E2D4F4}"/>
              </a:ext>
            </a:extLst>
          </p:cNvPr>
          <p:cNvSpPr/>
          <p:nvPr/>
        </p:nvSpPr>
        <p:spPr>
          <a:xfrm rot="19800012">
            <a:off x="3035017" y="5342262"/>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81" name="Freeform: Shape 280">
            <a:extLst>
              <a:ext uri="{FF2B5EF4-FFF2-40B4-BE49-F238E27FC236}">
                <a16:creationId xmlns:a16="http://schemas.microsoft.com/office/drawing/2014/main" id="{7454B7B3-6868-6C14-C810-A5C804ED0831}"/>
              </a:ext>
            </a:extLst>
          </p:cNvPr>
          <p:cNvSpPr/>
          <p:nvPr/>
        </p:nvSpPr>
        <p:spPr>
          <a:xfrm rot="19800012">
            <a:off x="2721575" y="5443934"/>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82" name="Freeform: Shape 281">
            <a:extLst>
              <a:ext uri="{FF2B5EF4-FFF2-40B4-BE49-F238E27FC236}">
                <a16:creationId xmlns:a16="http://schemas.microsoft.com/office/drawing/2014/main" id="{D1D3DE9D-50E3-734D-B9A7-F28AA88B58B4}"/>
              </a:ext>
            </a:extLst>
          </p:cNvPr>
          <p:cNvSpPr/>
          <p:nvPr/>
        </p:nvSpPr>
        <p:spPr>
          <a:xfrm rot="19800012">
            <a:off x="2964691" y="5483327"/>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83" name="Freeform: Shape 282">
            <a:extLst>
              <a:ext uri="{FF2B5EF4-FFF2-40B4-BE49-F238E27FC236}">
                <a16:creationId xmlns:a16="http://schemas.microsoft.com/office/drawing/2014/main" id="{B24412ED-E4C0-8D08-F5C7-04EC53560F4D}"/>
              </a:ext>
            </a:extLst>
          </p:cNvPr>
          <p:cNvSpPr/>
          <p:nvPr/>
        </p:nvSpPr>
        <p:spPr>
          <a:xfrm rot="19800012">
            <a:off x="3208342" y="5087690"/>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84" name="Freeform: Shape 283">
            <a:extLst>
              <a:ext uri="{FF2B5EF4-FFF2-40B4-BE49-F238E27FC236}">
                <a16:creationId xmlns:a16="http://schemas.microsoft.com/office/drawing/2014/main" id="{72DB014A-E67E-23B3-E653-0D20402E0C84}"/>
              </a:ext>
            </a:extLst>
          </p:cNvPr>
          <p:cNvSpPr/>
          <p:nvPr/>
        </p:nvSpPr>
        <p:spPr>
          <a:xfrm rot="19800012">
            <a:off x="3361773" y="5199895"/>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sp>
        <p:nvSpPr>
          <p:cNvPr id="285" name="Freeform: Shape 284">
            <a:extLst>
              <a:ext uri="{FF2B5EF4-FFF2-40B4-BE49-F238E27FC236}">
                <a16:creationId xmlns:a16="http://schemas.microsoft.com/office/drawing/2014/main" id="{3CBC9AFC-822A-595C-76E7-66D0430EF881}"/>
              </a:ext>
            </a:extLst>
          </p:cNvPr>
          <p:cNvSpPr/>
          <p:nvPr/>
        </p:nvSpPr>
        <p:spPr>
          <a:xfrm rot="19800012">
            <a:off x="3507493" y="5220455"/>
            <a:ext cx="60246" cy="59906"/>
          </a:xfrm>
          <a:custGeom>
            <a:avLst/>
            <a:gdLst>
              <a:gd name="connsiteX0" fmla="*/ 60119 w 60246"/>
              <a:gd name="connsiteY0" fmla="*/ 33313 h 59906"/>
              <a:gd name="connsiteX1" fmla="*/ 28009 w 60246"/>
              <a:gd name="connsiteY1" fmla="*/ 59799 h 59906"/>
              <a:gd name="connsiteX2" fmla="*/ 38 w 60246"/>
              <a:gd name="connsiteY2" fmla="*/ 29034 h 59906"/>
              <a:gd name="connsiteX3" fmla="*/ 29803 w 60246"/>
              <a:gd name="connsiteY3" fmla="*/ -28 h 59906"/>
              <a:gd name="connsiteX4" fmla="*/ 60271 w 60246"/>
              <a:gd name="connsiteY4" fmla="*/ 28304 h 5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6" h="59906">
                <a:moveTo>
                  <a:pt x="60119" y="33313"/>
                </a:moveTo>
                <a:cubicBezTo>
                  <a:pt x="58293" y="49266"/>
                  <a:pt x="44128" y="60948"/>
                  <a:pt x="28009" y="59799"/>
                </a:cubicBezTo>
                <a:cubicBezTo>
                  <a:pt x="11898" y="58650"/>
                  <a:pt x="-441" y="45074"/>
                  <a:pt x="38" y="29034"/>
                </a:cubicBezTo>
                <a:cubicBezTo>
                  <a:pt x="516" y="12985"/>
                  <a:pt x="13645" y="162"/>
                  <a:pt x="29803" y="-28"/>
                </a:cubicBezTo>
                <a:cubicBezTo>
                  <a:pt x="45962" y="-226"/>
                  <a:pt x="59394" y="12272"/>
                  <a:pt x="60271" y="28304"/>
                </a:cubicBezTo>
              </a:path>
            </a:pathLst>
          </a:custGeom>
          <a:solidFill>
            <a:srgbClr val="C7B529"/>
          </a:solidFill>
          <a:ln w="23917" cap="rnd">
            <a:noFill/>
            <a:prstDash val="solid"/>
            <a:bevel/>
          </a:ln>
        </p:spPr>
        <p:txBody>
          <a:bodyPr rtlCol="0" anchor="ctr"/>
          <a:lstStyle/>
          <a:p>
            <a:endParaRPr lang="en-US"/>
          </a:p>
        </p:txBody>
      </p:sp>
      <p:grpSp>
        <p:nvGrpSpPr>
          <p:cNvPr id="286" name="Group 285">
            <a:extLst>
              <a:ext uri="{FF2B5EF4-FFF2-40B4-BE49-F238E27FC236}">
                <a16:creationId xmlns:a16="http://schemas.microsoft.com/office/drawing/2014/main" id="{F30F134D-5F1F-14F1-A252-51B989BC1A37}"/>
              </a:ext>
            </a:extLst>
          </p:cNvPr>
          <p:cNvGrpSpPr/>
          <p:nvPr/>
        </p:nvGrpSpPr>
        <p:grpSpPr>
          <a:xfrm>
            <a:off x="2373528" y="5091761"/>
            <a:ext cx="1286525" cy="497439"/>
            <a:chOff x="7745121" y="3802150"/>
            <a:chExt cx="1286525" cy="497439"/>
          </a:xfrm>
        </p:grpSpPr>
        <p:sp>
          <p:nvSpPr>
            <p:cNvPr id="287" name="Freeform: Shape 286">
              <a:extLst>
                <a:ext uri="{FF2B5EF4-FFF2-40B4-BE49-F238E27FC236}">
                  <a16:creationId xmlns:a16="http://schemas.microsoft.com/office/drawing/2014/main" id="{043DE32B-D8F5-DA53-45CB-2892C6B054A7}"/>
                </a:ext>
              </a:extLst>
            </p:cNvPr>
            <p:cNvSpPr/>
            <p:nvPr/>
          </p:nvSpPr>
          <p:spPr>
            <a:xfrm>
              <a:off x="7745121" y="3802150"/>
              <a:ext cx="955188" cy="478900"/>
            </a:xfrm>
            <a:custGeom>
              <a:avLst/>
              <a:gdLst>
                <a:gd name="connsiteX0" fmla="*/ 955188 w 955188"/>
                <a:gd name="connsiteY0" fmla="*/ 0 h 478900"/>
                <a:gd name="connsiteX1" fmla="*/ 715819 w 955188"/>
                <a:gd name="connsiteY1" fmla="*/ 413088 h 478900"/>
                <a:gd name="connsiteX2" fmla="*/ 237130 w 955188"/>
                <a:gd name="connsiteY2" fmla="*/ 417375 h 478900"/>
                <a:gd name="connsiteX3" fmla="*/ 11 w 955188"/>
                <a:gd name="connsiteY3" fmla="*/ 8551 h 478900"/>
                <a:gd name="connsiteX4" fmla="*/ 477591 w 955188"/>
                <a:gd name="connsiteY4" fmla="*/ 6134 h 47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188" h="478900">
                  <a:moveTo>
                    <a:pt x="955188" y="0"/>
                  </a:moveTo>
                  <a:cubicBezTo>
                    <a:pt x="955411" y="169328"/>
                    <a:pt x="864096" y="326902"/>
                    <a:pt x="715819" y="413088"/>
                  </a:cubicBezTo>
                  <a:cubicBezTo>
                    <a:pt x="567542" y="499281"/>
                    <a:pt x="384945" y="500914"/>
                    <a:pt x="237130" y="417375"/>
                  </a:cubicBezTo>
                  <a:cubicBezTo>
                    <a:pt x="89315" y="333837"/>
                    <a:pt x="-1138" y="177887"/>
                    <a:pt x="11" y="8551"/>
                  </a:cubicBezTo>
                  <a:lnTo>
                    <a:pt x="477591" y="6134"/>
                  </a:lnTo>
                  <a:close/>
                </a:path>
              </a:pathLst>
            </a:custGeom>
            <a:solidFill>
              <a:srgbClr val="4CAAE0">
                <a:alpha val="75000"/>
              </a:srgbClr>
            </a:solidFill>
            <a:ln w="39862" cap="rnd">
              <a:solidFill>
                <a:srgbClr val="4CAAE0"/>
              </a:solidFill>
              <a:prstDash val="solid"/>
              <a:bevel/>
            </a:ln>
          </p:spPr>
          <p:txBody>
            <a:bodyPr rtlCol="0" anchor="ctr"/>
            <a:lstStyle/>
            <a:p>
              <a:endParaRPr lang="en-US" dirty="0"/>
            </a:p>
          </p:txBody>
        </p:sp>
        <p:sp>
          <p:nvSpPr>
            <p:cNvPr id="288" name="Freeform: Shape 287">
              <a:extLst>
                <a:ext uri="{FF2B5EF4-FFF2-40B4-BE49-F238E27FC236}">
                  <a16:creationId xmlns:a16="http://schemas.microsoft.com/office/drawing/2014/main" id="{B1EEF2D5-F36A-103F-4688-7DD63FBDC004}"/>
                </a:ext>
              </a:extLst>
            </p:cNvPr>
            <p:cNvSpPr/>
            <p:nvPr/>
          </p:nvSpPr>
          <p:spPr>
            <a:xfrm>
              <a:off x="8234404" y="3823587"/>
              <a:ext cx="797242" cy="106674"/>
            </a:xfrm>
            <a:custGeom>
              <a:avLst/>
              <a:gdLst>
                <a:gd name="connsiteX0" fmla="*/ 0 w 647567"/>
                <a:gd name="connsiteY0" fmla="*/ 0 h 86185"/>
                <a:gd name="connsiteX1" fmla="*/ 647568 w 647567"/>
                <a:gd name="connsiteY1" fmla="*/ 86185 h 86185"/>
              </a:gdLst>
              <a:ahLst/>
              <a:cxnLst>
                <a:cxn ang="0">
                  <a:pos x="connsiteX0" y="connsiteY0"/>
                </a:cxn>
                <a:cxn ang="0">
                  <a:pos x="connsiteX1" y="connsiteY1"/>
                </a:cxn>
              </a:cxnLst>
              <a:rect l="l" t="t" r="r" b="b"/>
              <a:pathLst>
                <a:path w="647567" h="86185">
                  <a:moveTo>
                    <a:pt x="0" y="0"/>
                  </a:moveTo>
                  <a:lnTo>
                    <a:pt x="647568" y="86185"/>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a:p>
          </p:txBody>
        </p:sp>
        <p:sp>
          <p:nvSpPr>
            <p:cNvPr id="289" name="Freeform: Shape 288">
              <a:extLst>
                <a:ext uri="{FF2B5EF4-FFF2-40B4-BE49-F238E27FC236}">
                  <a16:creationId xmlns:a16="http://schemas.microsoft.com/office/drawing/2014/main" id="{50A20784-97FF-5DB7-5A48-8FA0694A7619}"/>
                </a:ext>
              </a:extLst>
            </p:cNvPr>
            <p:cNvSpPr/>
            <p:nvPr/>
          </p:nvSpPr>
          <p:spPr>
            <a:xfrm>
              <a:off x="8234404" y="3823586"/>
              <a:ext cx="242295" cy="383415"/>
            </a:xfrm>
            <a:custGeom>
              <a:avLst/>
              <a:gdLst>
                <a:gd name="connsiteX0" fmla="*/ 0 w 161795"/>
                <a:gd name="connsiteY0" fmla="*/ 0 h 273986"/>
                <a:gd name="connsiteX1" fmla="*/ 161796 w 161795"/>
                <a:gd name="connsiteY1" fmla="*/ 273987 h 273986"/>
              </a:gdLst>
              <a:ahLst/>
              <a:cxnLst>
                <a:cxn ang="0">
                  <a:pos x="connsiteX0" y="connsiteY0"/>
                </a:cxn>
                <a:cxn ang="0">
                  <a:pos x="connsiteX1" y="connsiteY1"/>
                </a:cxn>
              </a:cxnLst>
              <a:rect l="l" t="t" r="r" b="b"/>
              <a:pathLst>
                <a:path w="161795" h="273986">
                  <a:moveTo>
                    <a:pt x="0" y="0"/>
                  </a:moveTo>
                  <a:lnTo>
                    <a:pt x="161796" y="273987"/>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a:p>
          </p:txBody>
        </p:sp>
        <p:sp>
          <p:nvSpPr>
            <p:cNvPr id="290" name="Freeform: Shape 289">
              <a:extLst>
                <a:ext uri="{FF2B5EF4-FFF2-40B4-BE49-F238E27FC236}">
                  <a16:creationId xmlns:a16="http://schemas.microsoft.com/office/drawing/2014/main" id="{58B88525-E98F-EE87-D731-85CFA989B970}"/>
                </a:ext>
              </a:extLst>
            </p:cNvPr>
            <p:cNvSpPr/>
            <p:nvPr/>
          </p:nvSpPr>
          <p:spPr>
            <a:xfrm>
              <a:off x="8210525" y="3823587"/>
              <a:ext cx="45719" cy="476002"/>
            </a:xfrm>
            <a:custGeom>
              <a:avLst/>
              <a:gdLst>
                <a:gd name="connsiteX0" fmla="*/ 23879 w 23879"/>
                <a:gd name="connsiteY0" fmla="*/ 0 h 324627"/>
                <a:gd name="connsiteX1" fmla="*/ 0 w 23879"/>
                <a:gd name="connsiteY1" fmla="*/ 324628 h 324627"/>
              </a:gdLst>
              <a:ahLst/>
              <a:cxnLst>
                <a:cxn ang="0">
                  <a:pos x="connsiteX0" y="connsiteY0"/>
                </a:cxn>
                <a:cxn ang="0">
                  <a:pos x="connsiteX1" y="connsiteY1"/>
                </a:cxn>
              </a:cxnLst>
              <a:rect l="l" t="t" r="r" b="b"/>
              <a:pathLst>
                <a:path w="23879" h="324627">
                  <a:moveTo>
                    <a:pt x="23879" y="0"/>
                  </a:moveTo>
                  <a:lnTo>
                    <a:pt x="0" y="324628"/>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a:p>
          </p:txBody>
        </p:sp>
        <p:sp>
          <p:nvSpPr>
            <p:cNvPr id="291" name="Freeform: Shape 290">
              <a:extLst>
                <a:ext uri="{FF2B5EF4-FFF2-40B4-BE49-F238E27FC236}">
                  <a16:creationId xmlns:a16="http://schemas.microsoft.com/office/drawing/2014/main" id="{2CB5C513-C4CE-D0C7-3725-28EC0F8CBD94}"/>
                </a:ext>
              </a:extLst>
            </p:cNvPr>
            <p:cNvSpPr/>
            <p:nvPr/>
          </p:nvSpPr>
          <p:spPr>
            <a:xfrm>
              <a:off x="7754604" y="3815051"/>
              <a:ext cx="487776" cy="142879"/>
            </a:xfrm>
            <a:custGeom>
              <a:avLst/>
              <a:gdLst>
                <a:gd name="connsiteX0" fmla="*/ 361964 w 361963"/>
                <a:gd name="connsiteY0" fmla="*/ 0 h 111926"/>
                <a:gd name="connsiteX1" fmla="*/ 0 w 361963"/>
                <a:gd name="connsiteY1" fmla="*/ 111926 h 111926"/>
              </a:gdLst>
              <a:ahLst/>
              <a:cxnLst>
                <a:cxn ang="0">
                  <a:pos x="connsiteX0" y="connsiteY0"/>
                </a:cxn>
                <a:cxn ang="0">
                  <a:pos x="connsiteX1" y="connsiteY1"/>
                </a:cxn>
              </a:cxnLst>
              <a:rect l="l" t="t" r="r" b="b"/>
              <a:pathLst>
                <a:path w="361963" h="111926">
                  <a:moveTo>
                    <a:pt x="361964" y="0"/>
                  </a:moveTo>
                  <a:lnTo>
                    <a:pt x="0" y="111926"/>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grpSp>
      <p:pic>
        <p:nvPicPr>
          <p:cNvPr id="293" name="Picture 292" descr="A green bird on a tree branch&#10;&#10;Description automatically generated">
            <a:extLst>
              <a:ext uri="{FF2B5EF4-FFF2-40B4-BE49-F238E27FC236}">
                <a16:creationId xmlns:a16="http://schemas.microsoft.com/office/drawing/2014/main" id="{197B9FD1-0945-7025-7EC0-61F5EFB73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592" y="2944368"/>
            <a:ext cx="4832310" cy="3227832"/>
          </a:xfrm>
          <a:prstGeom prst="rect">
            <a:avLst/>
          </a:prstGeom>
        </p:spPr>
      </p:pic>
      <p:sp>
        <p:nvSpPr>
          <p:cNvPr id="44" name="TextBox 43">
            <a:extLst>
              <a:ext uri="{FF2B5EF4-FFF2-40B4-BE49-F238E27FC236}">
                <a16:creationId xmlns:a16="http://schemas.microsoft.com/office/drawing/2014/main" id="{283047BF-8629-5C68-1685-CB6C40D2EE06}"/>
              </a:ext>
            </a:extLst>
          </p:cNvPr>
          <p:cNvSpPr txBox="1"/>
          <p:nvPr/>
        </p:nvSpPr>
        <p:spPr>
          <a:xfrm>
            <a:off x="477014" y="1328772"/>
            <a:ext cx="11237971" cy="1384995"/>
          </a:xfrm>
          <a:prstGeom prst="rect">
            <a:avLst/>
          </a:prstGeom>
          <a:noFill/>
        </p:spPr>
        <p:txBody>
          <a:bodyPr wrap="square" rtlCol="0">
            <a:spAutoFit/>
          </a:bodyPr>
          <a:lstStyle/>
          <a:p>
            <a:r>
              <a:rPr lang="en-US" sz="2800" dirty="0"/>
              <a:t>Phenomenon: medulla scattering produced by the spongy structure</a:t>
            </a:r>
          </a:p>
          <a:p>
            <a:r>
              <a:rPr lang="en-US" sz="2800" dirty="0"/>
              <a:t> </a:t>
            </a:r>
          </a:p>
          <a:p>
            <a:r>
              <a:rPr lang="en-US" sz="2800" dirty="0"/>
              <a:t>Model: diffuse medulla instead of subsurface scattering </a:t>
            </a:r>
            <a:r>
              <a:rPr lang="it-IT" sz="2800" dirty="0"/>
              <a:t>[YTJR15]</a:t>
            </a:r>
            <a:r>
              <a:rPr lang="en-US" sz="2800" dirty="0"/>
              <a:t> </a:t>
            </a:r>
            <a:endParaRPr lang="it-IT" sz="2800" dirty="0"/>
          </a:p>
        </p:txBody>
      </p:sp>
      <p:grpSp>
        <p:nvGrpSpPr>
          <p:cNvPr id="232" name="Group 231">
            <a:extLst>
              <a:ext uri="{FF2B5EF4-FFF2-40B4-BE49-F238E27FC236}">
                <a16:creationId xmlns:a16="http://schemas.microsoft.com/office/drawing/2014/main" id="{4275F0A6-0182-0034-8B82-1C3FD39403E8}"/>
              </a:ext>
            </a:extLst>
          </p:cNvPr>
          <p:cNvGrpSpPr/>
          <p:nvPr/>
        </p:nvGrpSpPr>
        <p:grpSpPr>
          <a:xfrm rot="13000161">
            <a:off x="2040674" y="5565948"/>
            <a:ext cx="696628" cy="1040727"/>
            <a:chOff x="2119055" y="2178177"/>
            <a:chExt cx="696628" cy="1040727"/>
          </a:xfrm>
        </p:grpSpPr>
        <p:sp>
          <p:nvSpPr>
            <p:cNvPr id="234" name="TextBox 233">
              <a:extLst>
                <a:ext uri="{FF2B5EF4-FFF2-40B4-BE49-F238E27FC236}">
                  <a16:creationId xmlns:a16="http://schemas.microsoft.com/office/drawing/2014/main" id="{254168C6-7868-DD3A-3145-424A652E1040}"/>
                </a:ext>
              </a:extLst>
            </p:cNvPr>
            <p:cNvSpPr txBox="1"/>
            <p:nvPr/>
          </p:nvSpPr>
          <p:spPr>
            <a:xfrm rot="8599839">
              <a:off x="2119055" y="2895739"/>
              <a:ext cx="324128" cy="323165"/>
            </a:xfrm>
            <a:prstGeom prst="rect">
              <a:avLst/>
            </a:prstGeom>
            <a:noFill/>
          </p:spPr>
          <p:txBody>
            <a:bodyPr wrap="none" rtlCol="0">
              <a:spAutoFit/>
            </a:bodyPr>
            <a:lstStyle/>
            <a:p>
              <a:pPr algn="l"/>
              <a:r>
                <a:rPr lang="en-US" sz="1500" b="1" spc="0" baseline="0" dirty="0">
                  <a:ln/>
                  <a:solidFill>
                    <a:srgbClr val="AAAAAA"/>
                  </a:solidFill>
                  <a:latin typeface="Arial"/>
                  <a:cs typeface="Arial"/>
                  <a:sym typeface="Arial"/>
                  <a:rtl val="0"/>
                </a:rPr>
                <a:t>R</a:t>
              </a:r>
            </a:p>
          </p:txBody>
        </p:sp>
        <p:sp>
          <p:nvSpPr>
            <p:cNvPr id="237" name="Freeform: Shape 236">
              <a:extLst>
                <a:ext uri="{FF2B5EF4-FFF2-40B4-BE49-F238E27FC236}">
                  <a16:creationId xmlns:a16="http://schemas.microsoft.com/office/drawing/2014/main" id="{6816512F-FE48-C5D0-A083-BAA26C406522}"/>
                </a:ext>
              </a:extLst>
            </p:cNvPr>
            <p:cNvSpPr/>
            <p:nvPr/>
          </p:nvSpPr>
          <p:spPr>
            <a:xfrm>
              <a:off x="2230885" y="2180465"/>
              <a:ext cx="584798" cy="904899"/>
            </a:xfrm>
            <a:custGeom>
              <a:avLst/>
              <a:gdLst>
                <a:gd name="connsiteX0" fmla="*/ 579584 w 584798"/>
                <a:gd name="connsiteY0" fmla="*/ 904899 h 904899"/>
                <a:gd name="connsiteX1" fmla="*/ 34426 w 584798"/>
                <a:gd name="connsiteY1" fmla="*/ 344318 h 904899"/>
                <a:gd name="connsiteX2" fmla="*/ 55810 w 584798"/>
                <a:gd name="connsiteY2" fmla="*/ 47499 h 904899"/>
                <a:gd name="connsiteX3" fmla="*/ 381230 w 584798"/>
                <a:gd name="connsiteY3" fmla="*/ 74341 h 904899"/>
                <a:gd name="connsiteX4" fmla="*/ 530885 w 584798"/>
                <a:gd name="connsiteY4" fmla="*/ 325274 h 904899"/>
                <a:gd name="connsiteX5" fmla="*/ 579584 w 584798"/>
                <a:gd name="connsiteY5" fmla="*/ 904899 h 9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798" h="904899">
                  <a:moveTo>
                    <a:pt x="579584" y="904899"/>
                  </a:moveTo>
                  <a:cubicBezTo>
                    <a:pt x="356399" y="765782"/>
                    <a:pt x="128809" y="593142"/>
                    <a:pt x="34426" y="344318"/>
                  </a:cubicBezTo>
                  <a:cubicBezTo>
                    <a:pt x="-9" y="248416"/>
                    <a:pt x="-29919" y="122954"/>
                    <a:pt x="55810" y="47499"/>
                  </a:cubicBezTo>
                  <a:cubicBezTo>
                    <a:pt x="143990" y="-38820"/>
                    <a:pt x="291050" y="6146"/>
                    <a:pt x="381230" y="74341"/>
                  </a:cubicBezTo>
                  <a:cubicBezTo>
                    <a:pt x="465063" y="134493"/>
                    <a:pt x="514713" y="228112"/>
                    <a:pt x="530885" y="325274"/>
                  </a:cubicBezTo>
                  <a:cubicBezTo>
                    <a:pt x="584686" y="515199"/>
                    <a:pt x="591995" y="711511"/>
                    <a:pt x="579584" y="904899"/>
                  </a:cubicBezTo>
                  <a:close/>
                </a:path>
              </a:pathLst>
            </a:custGeom>
            <a:solidFill>
              <a:srgbClr val="DCDCDC">
                <a:alpha val="99000"/>
              </a:srgbClr>
            </a:solidFill>
            <a:ln w="61090"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CE70BDD-FBB9-E7E3-FFFB-03C09588DBC7}"/>
                </a:ext>
              </a:extLst>
            </p:cNvPr>
            <p:cNvSpPr/>
            <p:nvPr/>
          </p:nvSpPr>
          <p:spPr>
            <a:xfrm>
              <a:off x="2315707" y="2471997"/>
              <a:ext cx="483369" cy="609928"/>
            </a:xfrm>
            <a:custGeom>
              <a:avLst/>
              <a:gdLst>
                <a:gd name="connsiteX0" fmla="*/ 447876 w 447875"/>
                <a:gd name="connsiteY0" fmla="*/ 556104 h 556104"/>
                <a:gd name="connsiteX1" fmla="*/ 0 w 447875"/>
                <a:gd name="connsiteY1" fmla="*/ 0 h 556104"/>
              </a:gdLst>
              <a:ahLst/>
              <a:cxnLst>
                <a:cxn ang="0">
                  <a:pos x="connsiteX0" y="connsiteY0"/>
                </a:cxn>
                <a:cxn ang="0">
                  <a:pos x="connsiteX1" y="connsiteY1"/>
                </a:cxn>
              </a:cxnLst>
              <a:rect l="l" t="t" r="r" b="b"/>
              <a:pathLst>
                <a:path w="447875" h="556104">
                  <a:moveTo>
                    <a:pt x="447876" y="556104"/>
                  </a:moveTo>
                  <a:lnTo>
                    <a:pt x="0" y="0"/>
                  </a:lnTo>
                </a:path>
              </a:pathLst>
            </a:custGeom>
            <a:solidFill>
              <a:srgbClr val="8ABE14"/>
            </a:solidFill>
            <a:ln w="55807" cap="flat">
              <a:solidFill>
                <a:srgbClr val="AAAAAA"/>
              </a:solidFill>
              <a:prstDash val="solid"/>
              <a:miter/>
              <a:tailEnd type="triangle"/>
            </a:ln>
          </p:spPr>
          <p:txBody>
            <a:bodyPr rtlCol="0" anchor="ctr"/>
            <a:lstStyle/>
            <a:p>
              <a:endParaRPr lang="en-US"/>
            </a:p>
          </p:txBody>
        </p:sp>
        <p:sp>
          <p:nvSpPr>
            <p:cNvPr id="239" name="Freeform: Shape 238">
              <a:extLst>
                <a:ext uri="{FF2B5EF4-FFF2-40B4-BE49-F238E27FC236}">
                  <a16:creationId xmlns:a16="http://schemas.microsoft.com/office/drawing/2014/main" id="{F39E1F12-080F-DFE4-0EDD-7635896C16E6}"/>
                </a:ext>
              </a:extLst>
            </p:cNvPr>
            <p:cNvSpPr/>
            <p:nvPr/>
          </p:nvSpPr>
          <p:spPr>
            <a:xfrm>
              <a:off x="2556015" y="2293711"/>
              <a:ext cx="242444" cy="775574"/>
            </a:xfrm>
            <a:custGeom>
              <a:avLst/>
              <a:gdLst>
                <a:gd name="connsiteX0" fmla="*/ 219147 w 219146"/>
                <a:gd name="connsiteY0" fmla="*/ 683595 h 683595"/>
                <a:gd name="connsiteX1" fmla="*/ 0 w 219146"/>
                <a:gd name="connsiteY1" fmla="*/ 0 h 683595"/>
              </a:gdLst>
              <a:ahLst/>
              <a:cxnLst>
                <a:cxn ang="0">
                  <a:pos x="connsiteX0" y="connsiteY0"/>
                </a:cxn>
                <a:cxn ang="0">
                  <a:pos x="connsiteX1" y="connsiteY1"/>
                </a:cxn>
              </a:cxnLst>
              <a:rect l="l" t="t" r="r" b="b"/>
              <a:pathLst>
                <a:path w="219146" h="683595">
                  <a:moveTo>
                    <a:pt x="219147" y="683595"/>
                  </a:moveTo>
                  <a:lnTo>
                    <a:pt x="0" y="0"/>
                  </a:lnTo>
                </a:path>
              </a:pathLst>
            </a:custGeom>
            <a:solidFill>
              <a:srgbClr val="666666"/>
            </a:solidFill>
            <a:ln w="55807" cap="flat">
              <a:solidFill>
                <a:srgbClr val="AAAAAA"/>
              </a:solidFill>
              <a:prstDash val="solid"/>
              <a:miter/>
              <a:tailEnd type="stealth"/>
            </a:ln>
          </p:spPr>
          <p:txBody>
            <a:bodyPr rtlCol="0" anchor="ctr"/>
            <a:lstStyle/>
            <a:p>
              <a:endParaRPr lang="en-US"/>
            </a:p>
          </p:txBody>
        </p:sp>
        <p:sp>
          <p:nvSpPr>
            <p:cNvPr id="240" name="Freeform: Shape 239">
              <a:extLst>
                <a:ext uri="{FF2B5EF4-FFF2-40B4-BE49-F238E27FC236}">
                  <a16:creationId xmlns:a16="http://schemas.microsoft.com/office/drawing/2014/main" id="{46701A1F-B1A3-207C-ED88-98B1198E893C}"/>
                </a:ext>
              </a:extLst>
            </p:cNvPr>
            <p:cNvSpPr/>
            <p:nvPr/>
          </p:nvSpPr>
          <p:spPr>
            <a:xfrm>
              <a:off x="2348523" y="2246984"/>
              <a:ext cx="446466" cy="822339"/>
            </a:xfrm>
            <a:custGeom>
              <a:avLst/>
              <a:gdLst>
                <a:gd name="connsiteX0" fmla="*/ 411529 w 411529"/>
                <a:gd name="connsiteY0" fmla="*/ 768711 h 768710"/>
                <a:gd name="connsiteX1" fmla="*/ 0 w 411529"/>
                <a:gd name="connsiteY1" fmla="*/ 0 h 768710"/>
              </a:gdLst>
              <a:ahLst/>
              <a:cxnLst>
                <a:cxn ang="0">
                  <a:pos x="connsiteX0" y="connsiteY0"/>
                </a:cxn>
                <a:cxn ang="0">
                  <a:pos x="connsiteX1" y="connsiteY1"/>
                </a:cxn>
              </a:cxnLst>
              <a:rect l="l" t="t" r="r" b="b"/>
              <a:pathLst>
                <a:path w="411529" h="768710">
                  <a:moveTo>
                    <a:pt x="411529" y="768711"/>
                  </a:moveTo>
                  <a:lnTo>
                    <a:pt x="0" y="0"/>
                  </a:lnTo>
                </a:path>
              </a:pathLst>
            </a:custGeom>
            <a:solidFill>
              <a:srgbClr val="CDD8C0"/>
            </a:solidFill>
            <a:ln w="55807" cap="flat">
              <a:solidFill>
                <a:srgbClr val="AAAAAA"/>
              </a:solidFill>
              <a:prstDash val="solid"/>
              <a:miter/>
              <a:tailEnd type="triangle"/>
            </a:ln>
          </p:spPr>
          <p:txBody>
            <a:bodyPr rtlCol="0" anchor="ctr"/>
            <a:lstStyle/>
            <a:p>
              <a:endParaRPr lang="en-US"/>
            </a:p>
          </p:txBody>
        </p:sp>
        <p:sp>
          <p:nvSpPr>
            <p:cNvPr id="241" name="Freeform: Shape 240">
              <a:extLst>
                <a:ext uri="{FF2B5EF4-FFF2-40B4-BE49-F238E27FC236}">
                  <a16:creationId xmlns:a16="http://schemas.microsoft.com/office/drawing/2014/main" id="{B4E3B972-B17C-927D-814D-E3DF1A7B031B}"/>
                </a:ext>
              </a:extLst>
            </p:cNvPr>
            <p:cNvSpPr/>
            <p:nvPr/>
          </p:nvSpPr>
          <p:spPr>
            <a:xfrm>
              <a:off x="2218736" y="2178177"/>
              <a:ext cx="584798" cy="904896"/>
            </a:xfrm>
            <a:custGeom>
              <a:avLst/>
              <a:gdLst>
                <a:gd name="connsiteX0" fmla="*/ 579585 w 584798"/>
                <a:gd name="connsiteY0" fmla="*/ 904897 h 904896"/>
                <a:gd name="connsiteX1" fmla="*/ 34425 w 584798"/>
                <a:gd name="connsiteY1" fmla="*/ 344315 h 904896"/>
                <a:gd name="connsiteX2" fmla="*/ 55810 w 584798"/>
                <a:gd name="connsiteY2" fmla="*/ 47504 h 904896"/>
                <a:gd name="connsiteX3" fmla="*/ 381231 w 584798"/>
                <a:gd name="connsiteY3" fmla="*/ 74338 h 904896"/>
                <a:gd name="connsiteX4" fmla="*/ 530886 w 584798"/>
                <a:gd name="connsiteY4" fmla="*/ 325271 h 904896"/>
                <a:gd name="connsiteX5" fmla="*/ 579585 w 584798"/>
                <a:gd name="connsiteY5" fmla="*/ 904897 h 90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798" h="904896">
                  <a:moveTo>
                    <a:pt x="579585" y="904897"/>
                  </a:moveTo>
                  <a:cubicBezTo>
                    <a:pt x="356399" y="765779"/>
                    <a:pt x="128809" y="593147"/>
                    <a:pt x="34425" y="344315"/>
                  </a:cubicBezTo>
                  <a:cubicBezTo>
                    <a:pt x="-10" y="248413"/>
                    <a:pt x="-29919" y="122951"/>
                    <a:pt x="55810" y="47504"/>
                  </a:cubicBezTo>
                  <a:cubicBezTo>
                    <a:pt x="143990" y="-38821"/>
                    <a:pt x="291050" y="6143"/>
                    <a:pt x="381231" y="74338"/>
                  </a:cubicBezTo>
                  <a:cubicBezTo>
                    <a:pt x="465063" y="134490"/>
                    <a:pt x="514713" y="228109"/>
                    <a:pt x="530886" y="325271"/>
                  </a:cubicBezTo>
                  <a:cubicBezTo>
                    <a:pt x="584685" y="515204"/>
                    <a:pt x="591996" y="711508"/>
                    <a:pt x="579585" y="904897"/>
                  </a:cubicBezTo>
                  <a:close/>
                </a:path>
              </a:pathLst>
            </a:custGeom>
            <a:noFill/>
            <a:ln w="61090" cap="flat">
              <a:solidFill>
                <a:srgbClr val="BEBEBE"/>
              </a:solidFill>
              <a:prstDash val="solid"/>
              <a:miter/>
            </a:ln>
          </p:spPr>
          <p:txBody>
            <a:bodyPr rtlCol="0" anchor="ctr"/>
            <a:lstStyle/>
            <a:p>
              <a:endParaRPr lang="en-US"/>
            </a:p>
          </p:txBody>
        </p:sp>
      </p:grpSp>
    </p:spTree>
    <p:extLst>
      <p:ext uri="{BB962C8B-B14F-4D97-AF65-F5344CB8AC3E}">
        <p14:creationId xmlns:p14="http://schemas.microsoft.com/office/powerpoint/2010/main" val="151326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3"/>
                                        </p:tgtEl>
                                        <p:attrNameLst>
                                          <p:attrName>style.visibility</p:attrName>
                                        </p:attrNameLst>
                                      </p:cBhvr>
                                      <p:to>
                                        <p:strVal val="visible"/>
                                      </p:to>
                                    </p:set>
                                    <p:animEffect transition="in" filter="fade">
                                      <p:cBhvr>
                                        <p:cTn id="19" dur="500"/>
                                        <p:tgtEl>
                                          <p:spTgt spid="27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6"/>
                                        </p:tgtEl>
                                        <p:attrNameLst>
                                          <p:attrName>style.visibility</p:attrName>
                                        </p:attrNameLst>
                                      </p:cBhvr>
                                      <p:to>
                                        <p:strVal val="visible"/>
                                      </p:to>
                                    </p:set>
                                    <p:animEffect transition="in" filter="fade">
                                      <p:cBhvr>
                                        <p:cTn id="24" dur="500"/>
                                        <p:tgtEl>
                                          <p:spTgt spid="28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288DA-1B61-8563-F545-5275E49B4921}"/>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F62AF29-174F-F1CA-FAB5-4BEF6F526461}"/>
              </a:ext>
            </a:extLst>
          </p:cNvPr>
          <p:cNvSpPr txBox="1"/>
          <p:nvPr/>
        </p:nvSpPr>
        <p:spPr>
          <a:xfrm>
            <a:off x="7386504" y="1179607"/>
            <a:ext cx="3522869" cy="553998"/>
          </a:xfrm>
          <a:prstGeom prst="rect">
            <a:avLst/>
          </a:prstGeom>
          <a:noFill/>
        </p:spPr>
        <p:txBody>
          <a:bodyPr wrap="square" rtlCol="0">
            <a:spAutoFit/>
          </a:bodyPr>
          <a:lstStyle/>
          <a:p>
            <a:r>
              <a:rPr lang="it-IT" sz="3000" b="1" dirty="0"/>
              <a:t>Barb Parameters</a:t>
            </a:r>
          </a:p>
        </p:txBody>
      </p:sp>
      <p:sp>
        <p:nvSpPr>
          <p:cNvPr id="29" name="Slide Number Placeholder 28">
            <a:extLst>
              <a:ext uri="{FF2B5EF4-FFF2-40B4-BE49-F238E27FC236}">
                <a16:creationId xmlns:a16="http://schemas.microsoft.com/office/drawing/2014/main" id="{4BBF1138-273A-114D-D5FB-CB57DF498197}"/>
              </a:ext>
            </a:extLst>
          </p:cNvPr>
          <p:cNvSpPr>
            <a:spLocks noGrp="1"/>
          </p:cNvSpPr>
          <p:nvPr>
            <p:ph type="sldNum" sz="quarter" idx="12"/>
          </p:nvPr>
        </p:nvSpPr>
        <p:spPr/>
        <p:txBody>
          <a:bodyPr/>
          <a:lstStyle/>
          <a:p>
            <a:fld id="{4CF25C10-F8B2-4F64-9F86-73237AEF6D52}" type="slidenum">
              <a:rPr lang="it-IT" smtClean="0"/>
              <a:t>21</a:t>
            </a:fld>
            <a:endParaRPr lang="it-IT" dirty="0"/>
          </a:p>
        </p:txBody>
      </p:sp>
      <p:sp>
        <p:nvSpPr>
          <p:cNvPr id="56" name="Title 3">
            <a:extLst>
              <a:ext uri="{FF2B5EF4-FFF2-40B4-BE49-F238E27FC236}">
                <a16:creationId xmlns:a16="http://schemas.microsoft.com/office/drawing/2014/main" id="{4D294DE7-1E3D-2115-0667-DC8E4509AFF5}"/>
              </a:ext>
            </a:extLst>
          </p:cNvPr>
          <p:cNvSpPr txBox="1">
            <a:spLocks/>
          </p:cNvSpPr>
          <p:nvPr/>
        </p:nvSpPr>
        <p:spPr>
          <a:xfrm>
            <a:off x="0" y="0"/>
            <a:ext cx="12192000" cy="1016000"/>
          </a:xfrm>
          <a:prstGeom prst="rect">
            <a:avLst/>
          </a:prstGeom>
          <a:gradFill flip="none" rotWithShape="1">
            <a:gsLst>
              <a:gs pos="0">
                <a:srgbClr val="E2C5A8">
                  <a:tint val="66000"/>
                  <a:satMod val="160000"/>
                </a:srgbClr>
              </a:gs>
              <a:gs pos="50000">
                <a:srgbClr val="E2C5A8">
                  <a:tint val="44500"/>
                  <a:satMod val="160000"/>
                </a:srgbClr>
              </a:gs>
              <a:gs pos="100000">
                <a:srgbClr val="E2C5A8">
                  <a:tint val="23500"/>
                  <a:satMod val="160000"/>
                </a:srgbClr>
              </a:gs>
            </a:gsLst>
            <a:path path="circle">
              <a:fillToRect l="50000" t="50000" r="50000" b="50000"/>
            </a:path>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it-IT" dirty="0"/>
              <a:t>    Model – Barb Parameters</a:t>
            </a:r>
          </a:p>
        </p:txBody>
      </p:sp>
      <p:sp>
        <p:nvSpPr>
          <p:cNvPr id="83" name="TextBox 82">
            <a:extLst>
              <a:ext uri="{FF2B5EF4-FFF2-40B4-BE49-F238E27FC236}">
                <a16:creationId xmlns:a16="http://schemas.microsoft.com/office/drawing/2014/main" id="{CCB6E41A-21A7-4004-80E6-E0F5C9F028BC}"/>
              </a:ext>
            </a:extLst>
          </p:cNvPr>
          <p:cNvSpPr txBox="1"/>
          <p:nvPr/>
        </p:nvSpPr>
        <p:spPr>
          <a:xfrm>
            <a:off x="6985869" y="1984018"/>
            <a:ext cx="4561580" cy="477054"/>
          </a:xfrm>
          <a:prstGeom prst="rect">
            <a:avLst/>
          </a:prstGeom>
          <a:noFill/>
        </p:spPr>
        <p:txBody>
          <a:bodyPr wrap="square" rtlCol="0">
            <a:spAutoFit/>
          </a:bodyPr>
          <a:lstStyle/>
          <a:p>
            <a:pPr algn="ctr"/>
            <a:r>
              <a:rPr lang="it-IT" sz="2500" dirty="0"/>
              <a:t>Longitudinal roughness of cortex</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91C5F894-4A38-4252-AA22-54E3FB2CB43C}"/>
                  </a:ext>
                </a:extLst>
              </p:cNvPr>
              <p:cNvSpPr txBox="1"/>
              <p:nvPr/>
            </p:nvSpPr>
            <p:spPr>
              <a:xfrm>
                <a:off x="6368303" y="1948651"/>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a:latin typeface="Cambria Math" panose="02040503050406030204" pitchFamily="18" charset="0"/>
                              <a:ea typeface="Cambria Math" panose="02040503050406030204" pitchFamily="18" charset="0"/>
                            </a:rPr>
                            <m:t>β</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49" name="TextBox 48">
                <a:extLst>
                  <a:ext uri="{FF2B5EF4-FFF2-40B4-BE49-F238E27FC236}">
                    <a16:creationId xmlns:a16="http://schemas.microsoft.com/office/drawing/2014/main" id="{33456C16-CDB3-5016-138D-A56D7FB36447}"/>
                  </a:ext>
                </a:extLst>
              </p:cNvPr>
              <p:cNvSpPr txBox="1">
                <a:spLocks noRot="1" noChangeAspect="1" noMove="1" noResize="1" noEditPoints="1" noAdjustHandles="1" noChangeArrowheads="1" noChangeShapeType="1" noTextEdit="1"/>
              </p:cNvSpPr>
              <p:nvPr/>
            </p:nvSpPr>
            <p:spPr>
              <a:xfrm>
                <a:off x="6368303" y="1948651"/>
                <a:ext cx="532880" cy="477054"/>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710685C-9796-3743-E025-7C6041855693}"/>
              </a:ext>
            </a:extLst>
          </p:cNvPr>
          <p:cNvSpPr txBox="1"/>
          <p:nvPr/>
        </p:nvSpPr>
        <p:spPr>
          <a:xfrm>
            <a:off x="7239357" y="2354963"/>
            <a:ext cx="4313170" cy="477054"/>
          </a:xfrm>
          <a:prstGeom prst="rect">
            <a:avLst/>
          </a:prstGeom>
          <a:noFill/>
        </p:spPr>
        <p:txBody>
          <a:bodyPr wrap="square" rtlCol="0">
            <a:spAutoFit/>
          </a:bodyPr>
          <a:lstStyle/>
          <a:p>
            <a:pPr algn="ctr"/>
            <a:r>
              <a:rPr lang="it-IT" sz="2500" dirty="0"/>
              <a:t>Azimuthal roughness of cortex</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33E984C-D7F0-C129-130E-90E1B6330C9F}"/>
                  </a:ext>
                </a:extLst>
              </p:cNvPr>
              <p:cNvSpPr txBox="1"/>
              <p:nvPr/>
            </p:nvSpPr>
            <p:spPr>
              <a:xfrm>
                <a:off x="6375459" y="2328086"/>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a:latin typeface="Cambria Math" panose="02040503050406030204" pitchFamily="18" charset="0"/>
                              <a:ea typeface="Cambria Math" panose="02040503050406030204" pitchFamily="18" charset="0"/>
                            </a:rPr>
                            <m:t>β</m:t>
                          </m:r>
                        </m:e>
                        <m:sub>
                          <m:r>
                            <a:rPr lang="en-US" sz="2500" b="0" i="1" smtClean="0">
                              <a:latin typeface="Cambria Math" panose="02040503050406030204" pitchFamily="18" charset="0"/>
                              <a:ea typeface="Cambria Math" panose="02040503050406030204" pitchFamily="18" charset="0"/>
                            </a:rPr>
                            <m:t>𝑛</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06F2D85B-0DC3-3ABB-5F06-059C80A135E3}"/>
                  </a:ext>
                </a:extLst>
              </p:cNvPr>
              <p:cNvSpPr txBox="1">
                <a:spLocks noRot="1" noChangeAspect="1" noMove="1" noResize="1" noEditPoints="1" noAdjustHandles="1" noChangeArrowheads="1" noChangeShapeType="1" noTextEdit="1"/>
              </p:cNvSpPr>
              <p:nvPr/>
            </p:nvSpPr>
            <p:spPr>
              <a:xfrm>
                <a:off x="6375459" y="2328086"/>
                <a:ext cx="532880" cy="477054"/>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316F59CF-3731-9E6F-F709-DFE99D46356A}"/>
              </a:ext>
            </a:extLst>
          </p:cNvPr>
          <p:cNvSpPr txBox="1"/>
          <p:nvPr/>
        </p:nvSpPr>
        <p:spPr>
          <a:xfrm>
            <a:off x="7021002" y="2724295"/>
            <a:ext cx="4498825" cy="477054"/>
          </a:xfrm>
          <a:prstGeom prst="rect">
            <a:avLst/>
          </a:prstGeom>
          <a:noFill/>
        </p:spPr>
        <p:txBody>
          <a:bodyPr wrap="square" rtlCol="0">
            <a:spAutoFit/>
          </a:bodyPr>
          <a:lstStyle/>
          <a:p>
            <a:pPr algn="ctr"/>
            <a:r>
              <a:rPr lang="it-IT" sz="2500" dirty="0"/>
              <a:t>Absorption coefficient in cortex</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69EBE9F-4EA3-61A2-91BB-C6284EA410DB}"/>
                  </a:ext>
                </a:extLst>
              </p:cNvPr>
              <p:cNvSpPr txBox="1"/>
              <p:nvPr/>
            </p:nvSpPr>
            <p:spPr>
              <a:xfrm>
                <a:off x="6362435" y="2678401"/>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𝑐</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411A8999-59BE-5471-2F13-3D55C08FD335}"/>
                  </a:ext>
                </a:extLst>
              </p:cNvPr>
              <p:cNvSpPr txBox="1">
                <a:spLocks noRot="1" noChangeAspect="1" noMove="1" noResize="1" noEditPoints="1" noAdjustHandles="1" noChangeArrowheads="1" noChangeShapeType="1" noTextEdit="1"/>
              </p:cNvSpPr>
              <p:nvPr/>
            </p:nvSpPr>
            <p:spPr>
              <a:xfrm>
                <a:off x="6362435" y="2678401"/>
                <a:ext cx="532880" cy="493981"/>
              </a:xfrm>
              <a:prstGeom prst="rect">
                <a:avLst/>
              </a:prstGeom>
              <a:blipFill>
                <a:blip r:embed="rId5"/>
                <a:stretch>
                  <a:fillRect r="-22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617B5EB-5CE9-1B80-9335-3EF313409C2E}"/>
                  </a:ext>
                </a:extLst>
              </p:cNvPr>
              <p:cNvSpPr txBox="1"/>
              <p:nvPr/>
            </p:nvSpPr>
            <p:spPr>
              <a:xfrm>
                <a:off x="6391604" y="3857052"/>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72DFBBB3-D397-EF03-08C3-7DE314ABCD89}"/>
                  </a:ext>
                </a:extLst>
              </p:cNvPr>
              <p:cNvSpPr txBox="1">
                <a:spLocks noRot="1" noChangeAspect="1" noMove="1" noResize="1" noEditPoints="1" noAdjustHandles="1" noChangeArrowheads="1" noChangeShapeType="1" noTextEdit="1"/>
              </p:cNvSpPr>
              <p:nvPr/>
            </p:nvSpPr>
            <p:spPr>
              <a:xfrm>
                <a:off x="6391604" y="3857052"/>
                <a:ext cx="532880" cy="493981"/>
              </a:xfrm>
              <a:prstGeom prst="rect">
                <a:avLst/>
              </a:prstGeom>
              <a:blipFill>
                <a:blip r:embed="rId6"/>
                <a:stretch>
                  <a:fillRect r="-3977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D6865FAC-B3ED-5A02-0832-4F4807833004}"/>
              </a:ext>
            </a:extLst>
          </p:cNvPr>
          <p:cNvSpPr txBox="1"/>
          <p:nvPr/>
        </p:nvSpPr>
        <p:spPr>
          <a:xfrm>
            <a:off x="7307991" y="3889762"/>
            <a:ext cx="4544112" cy="477054"/>
          </a:xfrm>
          <a:prstGeom prst="rect">
            <a:avLst/>
          </a:prstGeom>
          <a:noFill/>
        </p:spPr>
        <p:txBody>
          <a:bodyPr wrap="square" rtlCol="0">
            <a:spAutoFit/>
          </a:bodyPr>
          <a:lstStyle/>
          <a:p>
            <a:pPr algn="ctr"/>
            <a:r>
              <a:rPr lang="it-IT" sz="2500" dirty="0"/>
              <a:t>Absorption coefficient in medulla</a:t>
            </a:r>
          </a:p>
        </p:txBody>
      </p:sp>
      <p:sp>
        <p:nvSpPr>
          <p:cNvPr id="12" name="TextBox 11">
            <a:extLst>
              <a:ext uri="{FF2B5EF4-FFF2-40B4-BE49-F238E27FC236}">
                <a16:creationId xmlns:a16="http://schemas.microsoft.com/office/drawing/2014/main" id="{0FD9B2E0-9520-4CAA-A513-520DEEF26C88}"/>
              </a:ext>
            </a:extLst>
          </p:cNvPr>
          <p:cNvSpPr txBox="1"/>
          <p:nvPr/>
        </p:nvSpPr>
        <p:spPr>
          <a:xfrm>
            <a:off x="7386504" y="3112807"/>
            <a:ext cx="4387087" cy="477054"/>
          </a:xfrm>
          <a:prstGeom prst="rect">
            <a:avLst/>
          </a:prstGeom>
          <a:noFill/>
        </p:spPr>
        <p:txBody>
          <a:bodyPr wrap="square" rtlCol="0">
            <a:spAutoFit/>
          </a:bodyPr>
          <a:lstStyle/>
          <a:p>
            <a:pPr algn="ctr"/>
            <a:r>
              <a:rPr lang="it-IT" sz="2500" dirty="0"/>
              <a:t>Refractive index of cortex</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9C314B3-3508-03FA-E405-620C104EF0C2}"/>
                  </a:ext>
                </a:extLst>
              </p:cNvPr>
              <p:cNvSpPr txBox="1"/>
              <p:nvPr/>
            </p:nvSpPr>
            <p:spPr>
              <a:xfrm>
                <a:off x="6377766" y="3047807"/>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η</m:t>
                          </m:r>
                        </m:e>
                        <m:sub>
                          <m:r>
                            <a:rPr lang="en-US" sz="2500" b="0" i="1" smtClean="0">
                              <a:latin typeface="Cambria Math" panose="02040503050406030204" pitchFamily="18" charset="0"/>
                              <a:ea typeface="Cambria Math" panose="02040503050406030204" pitchFamily="18" charset="0"/>
                            </a:rPr>
                            <m:t>𝑐</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14" name="TextBox 13">
                <a:extLst>
                  <a:ext uri="{FF2B5EF4-FFF2-40B4-BE49-F238E27FC236}">
                    <a16:creationId xmlns:a16="http://schemas.microsoft.com/office/drawing/2014/main" id="{4FCB5079-5BDE-84E5-0103-747C3A63BF1A}"/>
                  </a:ext>
                </a:extLst>
              </p:cNvPr>
              <p:cNvSpPr txBox="1">
                <a:spLocks noRot="1" noChangeAspect="1" noMove="1" noResize="1" noEditPoints="1" noAdjustHandles="1" noChangeArrowheads="1" noChangeShapeType="1" noTextEdit="1"/>
              </p:cNvSpPr>
              <p:nvPr/>
            </p:nvSpPr>
            <p:spPr>
              <a:xfrm>
                <a:off x="6377766" y="3047807"/>
                <a:ext cx="532880" cy="477054"/>
              </a:xfrm>
              <a:prstGeom prst="rect">
                <a:avLst/>
              </a:prstGeom>
              <a:blipFill>
                <a:blip r:embed="rId7"/>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E7E48414-172E-8B45-4EE0-2801D7ADA144}"/>
              </a:ext>
            </a:extLst>
          </p:cNvPr>
          <p:cNvSpPr txBox="1"/>
          <p:nvPr/>
        </p:nvSpPr>
        <p:spPr>
          <a:xfrm>
            <a:off x="7242302" y="3501700"/>
            <a:ext cx="4420920" cy="477054"/>
          </a:xfrm>
          <a:prstGeom prst="rect">
            <a:avLst/>
          </a:prstGeom>
          <a:noFill/>
        </p:spPr>
        <p:txBody>
          <a:bodyPr wrap="square" rtlCol="0">
            <a:spAutoFit/>
          </a:bodyPr>
          <a:lstStyle/>
          <a:p>
            <a:pPr algn="ctr"/>
            <a:r>
              <a:rPr lang="it-IT" sz="2500" dirty="0"/>
              <a:t>Cortex semi-major/minor axis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5A271CF-6A4F-B704-C8FF-EA2FCAEE584F}"/>
                  </a:ext>
                </a:extLst>
              </p:cNvPr>
              <p:cNvSpPr txBox="1"/>
              <p:nvPr/>
            </p:nvSpPr>
            <p:spPr>
              <a:xfrm>
                <a:off x="6154814" y="3485417"/>
                <a:ext cx="1151825" cy="477054"/>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𝑎</m:t>
                        </m:r>
                      </m:e>
                      <m:sub>
                        <m:r>
                          <a:rPr lang="en-US" sz="2500" b="0" i="1" smtClean="0">
                            <a:latin typeface="Cambria Math" panose="02040503050406030204" pitchFamily="18" charset="0"/>
                            <a:ea typeface="Cambria Math" panose="02040503050406030204" pitchFamily="18" charset="0"/>
                          </a:rPr>
                          <m:t>𝑐</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𝑏</m:t>
                        </m:r>
                      </m:e>
                      <m:sub>
                        <m:r>
                          <a:rPr lang="en-US" sz="2500" i="1">
                            <a:latin typeface="Cambria Math" panose="02040503050406030204" pitchFamily="18" charset="0"/>
                            <a:ea typeface="Cambria Math" panose="02040503050406030204" pitchFamily="18" charset="0"/>
                          </a:rPr>
                          <m:t>𝑐</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17" name="TextBox 16">
                <a:extLst>
                  <a:ext uri="{FF2B5EF4-FFF2-40B4-BE49-F238E27FC236}">
                    <a16:creationId xmlns:a16="http://schemas.microsoft.com/office/drawing/2014/main" id="{B5ABB6D4-454C-F4AB-F832-F71589AB46A4}"/>
                  </a:ext>
                </a:extLst>
              </p:cNvPr>
              <p:cNvSpPr txBox="1">
                <a:spLocks noRot="1" noChangeAspect="1" noMove="1" noResize="1" noEditPoints="1" noAdjustHandles="1" noChangeArrowheads="1" noChangeShapeType="1" noTextEdit="1"/>
              </p:cNvSpPr>
              <p:nvPr/>
            </p:nvSpPr>
            <p:spPr>
              <a:xfrm>
                <a:off x="6154814" y="3485417"/>
                <a:ext cx="1151825" cy="477054"/>
              </a:xfrm>
              <a:prstGeom prst="rect">
                <a:avLst/>
              </a:prstGeom>
              <a:blipFill>
                <a:blip r:embed="rId8"/>
                <a:stretch>
                  <a:fillRect t="-10256" b="-30769"/>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677D519C-4711-6868-0C47-16FA0BD28571}"/>
              </a:ext>
            </a:extLst>
          </p:cNvPr>
          <p:cNvSpPr txBox="1"/>
          <p:nvPr/>
        </p:nvSpPr>
        <p:spPr>
          <a:xfrm>
            <a:off x="7438136" y="4265897"/>
            <a:ext cx="4308457" cy="477054"/>
          </a:xfrm>
          <a:prstGeom prst="rect">
            <a:avLst/>
          </a:prstGeom>
          <a:noFill/>
        </p:spPr>
        <p:txBody>
          <a:bodyPr wrap="square" rtlCol="0">
            <a:spAutoFit/>
          </a:bodyPr>
          <a:lstStyle/>
          <a:p>
            <a:pPr algn="ctr"/>
            <a:r>
              <a:rPr lang="it-IT" sz="2500" dirty="0"/>
              <a:t>Diffuse reflectance of medulla</a:t>
            </a:r>
          </a:p>
        </p:txBody>
      </p:sp>
      <p:sp>
        <p:nvSpPr>
          <p:cNvPr id="20" name="TextBox 19">
            <a:extLst>
              <a:ext uri="{FF2B5EF4-FFF2-40B4-BE49-F238E27FC236}">
                <a16:creationId xmlns:a16="http://schemas.microsoft.com/office/drawing/2014/main" id="{AAC8ED76-A3EF-BB3E-C878-76E030028F84}"/>
              </a:ext>
            </a:extLst>
          </p:cNvPr>
          <p:cNvSpPr txBox="1"/>
          <p:nvPr/>
        </p:nvSpPr>
        <p:spPr>
          <a:xfrm>
            <a:off x="7564496" y="4633184"/>
            <a:ext cx="4037502" cy="477054"/>
          </a:xfrm>
          <a:prstGeom prst="rect">
            <a:avLst/>
          </a:prstGeom>
          <a:noFill/>
        </p:spPr>
        <p:txBody>
          <a:bodyPr wrap="square" rtlCol="0">
            <a:spAutoFit/>
          </a:bodyPr>
          <a:lstStyle/>
          <a:p>
            <a:pPr algn="ctr"/>
            <a:r>
              <a:rPr lang="it-IT" sz="2500" dirty="0"/>
              <a:t>Refractive index of medulla</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72EDBE3-E4BE-9554-0B4B-A9947D1458EB}"/>
                  </a:ext>
                </a:extLst>
              </p:cNvPr>
              <p:cNvSpPr txBox="1"/>
              <p:nvPr/>
            </p:nvSpPr>
            <p:spPr>
              <a:xfrm>
                <a:off x="6431368" y="4253309"/>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𝑑</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42C20505-618D-13E2-5013-EDD7E77FBC6B}"/>
                  </a:ext>
                </a:extLst>
              </p:cNvPr>
              <p:cNvSpPr txBox="1">
                <a:spLocks noRot="1" noChangeAspect="1" noMove="1" noResize="1" noEditPoints="1" noAdjustHandles="1" noChangeArrowheads="1" noChangeShapeType="1" noTextEdit="1"/>
              </p:cNvSpPr>
              <p:nvPr/>
            </p:nvSpPr>
            <p:spPr>
              <a:xfrm>
                <a:off x="6431368" y="4253309"/>
                <a:ext cx="532880" cy="4770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53E2D1B-F154-8E00-AC37-21B3C78A8004}"/>
                  </a:ext>
                </a:extLst>
              </p:cNvPr>
              <p:cNvSpPr txBox="1"/>
              <p:nvPr/>
            </p:nvSpPr>
            <p:spPr>
              <a:xfrm>
                <a:off x="6456677" y="4594942"/>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η</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4" name="TextBox 23">
                <a:extLst>
                  <a:ext uri="{FF2B5EF4-FFF2-40B4-BE49-F238E27FC236}">
                    <a16:creationId xmlns:a16="http://schemas.microsoft.com/office/drawing/2014/main" id="{5FB09820-8CA7-C7A3-5F63-FAF3362FA9CD}"/>
                  </a:ext>
                </a:extLst>
              </p:cNvPr>
              <p:cNvSpPr txBox="1">
                <a:spLocks noRot="1" noChangeAspect="1" noMove="1" noResize="1" noEditPoints="1" noAdjustHandles="1" noChangeArrowheads="1" noChangeShapeType="1" noTextEdit="1"/>
              </p:cNvSpPr>
              <p:nvPr/>
            </p:nvSpPr>
            <p:spPr>
              <a:xfrm>
                <a:off x="6456677" y="4594942"/>
                <a:ext cx="532880" cy="477054"/>
              </a:xfrm>
              <a:prstGeom prst="rect">
                <a:avLst/>
              </a:prstGeom>
              <a:blipFill>
                <a:blip r:embed="rId10"/>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B1E14FDE-2248-5C51-A846-BB493FC629D7}"/>
              </a:ext>
            </a:extLst>
          </p:cNvPr>
          <p:cNvSpPr txBox="1"/>
          <p:nvPr/>
        </p:nvSpPr>
        <p:spPr>
          <a:xfrm>
            <a:off x="7284433" y="5011352"/>
            <a:ext cx="4406970" cy="477054"/>
          </a:xfrm>
          <a:prstGeom prst="rect">
            <a:avLst/>
          </a:prstGeom>
          <a:noFill/>
        </p:spPr>
        <p:txBody>
          <a:bodyPr wrap="square" rtlCol="0">
            <a:spAutoFit/>
          </a:bodyPr>
          <a:lstStyle/>
          <a:p>
            <a:pPr algn="ctr"/>
            <a:r>
              <a:rPr lang="it-IT" sz="2500" dirty="0"/>
              <a:t>Medulla semi-major/minor axis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4B0D5A7-8FE5-9B06-C47C-C2D8715A27F9}"/>
                  </a:ext>
                </a:extLst>
              </p:cNvPr>
              <p:cNvSpPr txBox="1"/>
              <p:nvPr/>
            </p:nvSpPr>
            <p:spPr>
              <a:xfrm>
                <a:off x="6171452" y="4952547"/>
                <a:ext cx="1266684" cy="477054"/>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𝑎</m:t>
                        </m:r>
                      </m:e>
                      <m:sub>
                        <m:r>
                          <a:rPr lang="en-US" sz="2500" b="0" i="1" smtClean="0">
                            <a:latin typeface="Cambria Math" panose="02040503050406030204" pitchFamily="18" charset="0"/>
                            <a:ea typeface="Cambria Math" panose="02040503050406030204" pitchFamily="18" charset="0"/>
                          </a:rPr>
                          <m:t>𝑚</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𝑏</m:t>
                        </m:r>
                      </m:e>
                      <m:sub>
                        <m:r>
                          <a:rPr lang="en-US" sz="2500" b="0" i="1" smtClean="0">
                            <a:latin typeface="Cambria Math" panose="02040503050406030204" pitchFamily="18" charset="0"/>
                            <a:ea typeface="Cambria Math" panose="02040503050406030204" pitchFamily="18" charset="0"/>
                          </a:rPr>
                          <m:t>𝑚</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26" name="TextBox 25">
                <a:extLst>
                  <a:ext uri="{FF2B5EF4-FFF2-40B4-BE49-F238E27FC236}">
                    <a16:creationId xmlns:a16="http://schemas.microsoft.com/office/drawing/2014/main" id="{FF9FF906-A21D-6854-E0B9-59614AC59D14}"/>
                  </a:ext>
                </a:extLst>
              </p:cNvPr>
              <p:cNvSpPr txBox="1">
                <a:spLocks noRot="1" noChangeAspect="1" noMove="1" noResize="1" noEditPoints="1" noAdjustHandles="1" noChangeArrowheads="1" noChangeShapeType="1" noTextEdit="1"/>
              </p:cNvSpPr>
              <p:nvPr/>
            </p:nvSpPr>
            <p:spPr>
              <a:xfrm>
                <a:off x="6171452" y="4952547"/>
                <a:ext cx="1266684" cy="477054"/>
              </a:xfrm>
              <a:prstGeom prst="rect">
                <a:avLst/>
              </a:prstGeom>
              <a:blipFill>
                <a:blip r:embed="rId11"/>
                <a:stretch>
                  <a:fillRect t="-8861"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6139918-72BD-C4D7-671F-0C6E4FC257CD}"/>
                  </a:ext>
                </a:extLst>
              </p:cNvPr>
              <p:cNvSpPr txBox="1"/>
              <p:nvPr/>
            </p:nvSpPr>
            <p:spPr>
              <a:xfrm>
                <a:off x="6089554" y="5397446"/>
                <a:ext cx="1544314" cy="493981"/>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m:t>
                        </m:r>
                        <m:r>
                          <a:rPr lang="en-US" sz="2500" b="0" i="1" smtClean="0">
                            <a:latin typeface="Cambria Math" panose="02040503050406030204" pitchFamily="18" charset="0"/>
                            <a:ea typeface="Cambria Math" panose="02040503050406030204" pitchFamily="18" charset="0"/>
                          </a:rPr>
                          <m:t>𝑏</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27" name="TextBox 26">
                <a:extLst>
                  <a:ext uri="{FF2B5EF4-FFF2-40B4-BE49-F238E27FC236}">
                    <a16:creationId xmlns:a16="http://schemas.microsoft.com/office/drawing/2014/main" id="{7B59CDE8-3493-9F0A-E77D-37FF0430DEB5}"/>
                  </a:ext>
                </a:extLst>
              </p:cNvPr>
              <p:cNvSpPr txBox="1">
                <a:spLocks noRot="1" noChangeAspect="1" noMove="1" noResize="1" noEditPoints="1" noAdjustHandles="1" noChangeArrowheads="1" noChangeShapeType="1" noTextEdit="1"/>
              </p:cNvSpPr>
              <p:nvPr/>
            </p:nvSpPr>
            <p:spPr>
              <a:xfrm>
                <a:off x="6089554" y="5397446"/>
                <a:ext cx="1544314" cy="493981"/>
              </a:xfrm>
              <a:prstGeom prst="rect">
                <a:avLst/>
              </a:prstGeom>
              <a:blipFill>
                <a:blip r:embed="rId12"/>
                <a:stretch>
                  <a:fillRect t="-9877" b="-24691"/>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E3099E41-10DB-990B-B21F-8C02B9E633B5}"/>
              </a:ext>
            </a:extLst>
          </p:cNvPr>
          <p:cNvSpPr txBox="1"/>
          <p:nvPr/>
        </p:nvSpPr>
        <p:spPr>
          <a:xfrm>
            <a:off x="8310485" y="5441319"/>
            <a:ext cx="2925000" cy="477054"/>
          </a:xfrm>
          <a:prstGeom prst="rect">
            <a:avLst/>
          </a:prstGeom>
          <a:noFill/>
        </p:spPr>
        <p:txBody>
          <a:bodyPr wrap="square" rtlCol="0">
            <a:spAutoFit/>
          </a:bodyPr>
          <a:lstStyle/>
          <a:p>
            <a:pPr algn="ctr"/>
            <a:r>
              <a:rPr lang="it-IT" sz="2500" dirty="0"/>
              <a:t>Medulla center</a:t>
            </a:r>
          </a:p>
        </p:txBody>
      </p:sp>
      <p:sp>
        <p:nvSpPr>
          <p:cNvPr id="18" name="Oval 17">
            <a:extLst>
              <a:ext uri="{FF2B5EF4-FFF2-40B4-BE49-F238E27FC236}">
                <a16:creationId xmlns:a16="http://schemas.microsoft.com/office/drawing/2014/main" id="{4BE7AF03-F7C8-FF1B-3D1F-3CBA021CF2AE}"/>
              </a:ext>
            </a:extLst>
          </p:cNvPr>
          <p:cNvSpPr/>
          <p:nvPr/>
        </p:nvSpPr>
        <p:spPr>
          <a:xfrm>
            <a:off x="1244148" y="2462166"/>
            <a:ext cx="3239716" cy="3092747"/>
          </a:xfrm>
          <a:prstGeom prst="ellipse">
            <a:avLst/>
          </a:prstGeom>
          <a:solidFill>
            <a:srgbClr val="DAEDFB"/>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B721FEC-738D-8F38-F8B6-C99D7CFBEF5C}"/>
              </a:ext>
            </a:extLst>
          </p:cNvPr>
          <p:cNvSpPr/>
          <p:nvPr/>
        </p:nvSpPr>
        <p:spPr>
          <a:xfrm>
            <a:off x="2138787" y="3299213"/>
            <a:ext cx="1450438" cy="1421432"/>
          </a:xfrm>
          <a:prstGeom prst="ellipse">
            <a:avLst/>
          </a:prstGeom>
          <a:solidFill>
            <a:srgbClr val="F5C5A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Double Bracket 63">
            <a:extLst>
              <a:ext uri="{FF2B5EF4-FFF2-40B4-BE49-F238E27FC236}">
                <a16:creationId xmlns:a16="http://schemas.microsoft.com/office/drawing/2014/main" id="{572856B9-F7A2-1234-1CBD-BE27FF2C67FD}"/>
              </a:ext>
            </a:extLst>
          </p:cNvPr>
          <p:cNvSpPr/>
          <p:nvPr/>
        </p:nvSpPr>
        <p:spPr>
          <a:xfrm>
            <a:off x="6008097" y="1830956"/>
            <a:ext cx="5923533" cy="4476586"/>
          </a:xfrm>
          <a:prstGeom prst="bracketPair">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68999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FF13A-DCF8-2281-D027-8B5E6F53929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87C0806-F623-AC6C-EABB-3CF3323A3859}"/>
              </a:ext>
            </a:extLst>
          </p:cNvPr>
          <p:cNvSpPr txBox="1"/>
          <p:nvPr/>
        </p:nvSpPr>
        <p:spPr>
          <a:xfrm>
            <a:off x="7386504" y="1179607"/>
            <a:ext cx="3522869" cy="553998"/>
          </a:xfrm>
          <a:prstGeom prst="rect">
            <a:avLst/>
          </a:prstGeom>
          <a:noFill/>
        </p:spPr>
        <p:txBody>
          <a:bodyPr wrap="square" rtlCol="0">
            <a:spAutoFit/>
          </a:bodyPr>
          <a:lstStyle/>
          <a:p>
            <a:r>
              <a:rPr lang="it-IT" sz="3000" b="1" dirty="0"/>
              <a:t>Barb Parameters</a:t>
            </a:r>
          </a:p>
        </p:txBody>
      </p:sp>
      <p:sp>
        <p:nvSpPr>
          <p:cNvPr id="29" name="Slide Number Placeholder 28">
            <a:extLst>
              <a:ext uri="{FF2B5EF4-FFF2-40B4-BE49-F238E27FC236}">
                <a16:creationId xmlns:a16="http://schemas.microsoft.com/office/drawing/2014/main" id="{FCDF822E-3020-D79F-45C3-020D1B8C065D}"/>
              </a:ext>
            </a:extLst>
          </p:cNvPr>
          <p:cNvSpPr>
            <a:spLocks noGrp="1"/>
          </p:cNvSpPr>
          <p:nvPr>
            <p:ph type="sldNum" sz="quarter" idx="12"/>
          </p:nvPr>
        </p:nvSpPr>
        <p:spPr/>
        <p:txBody>
          <a:bodyPr/>
          <a:lstStyle/>
          <a:p>
            <a:fld id="{4CF25C10-F8B2-4F64-9F86-73237AEF6D52}" type="slidenum">
              <a:rPr lang="it-IT" smtClean="0"/>
              <a:t>22</a:t>
            </a:fld>
            <a:endParaRPr lang="it-IT" dirty="0"/>
          </a:p>
        </p:txBody>
      </p:sp>
      <p:sp>
        <p:nvSpPr>
          <p:cNvPr id="56" name="Title 3">
            <a:extLst>
              <a:ext uri="{FF2B5EF4-FFF2-40B4-BE49-F238E27FC236}">
                <a16:creationId xmlns:a16="http://schemas.microsoft.com/office/drawing/2014/main" id="{F2F131EF-EE14-B9ED-1BAC-B4C44414256C}"/>
              </a:ext>
            </a:extLst>
          </p:cNvPr>
          <p:cNvSpPr txBox="1">
            <a:spLocks/>
          </p:cNvSpPr>
          <p:nvPr/>
        </p:nvSpPr>
        <p:spPr>
          <a:xfrm>
            <a:off x="0" y="0"/>
            <a:ext cx="12192000" cy="1016000"/>
          </a:xfrm>
          <a:prstGeom prst="rect">
            <a:avLst/>
          </a:prstGeom>
          <a:gradFill flip="none" rotWithShape="1">
            <a:gsLst>
              <a:gs pos="0">
                <a:srgbClr val="E2C5A8">
                  <a:tint val="66000"/>
                  <a:satMod val="160000"/>
                </a:srgbClr>
              </a:gs>
              <a:gs pos="50000">
                <a:srgbClr val="E2C5A8">
                  <a:tint val="44500"/>
                  <a:satMod val="160000"/>
                </a:srgbClr>
              </a:gs>
              <a:gs pos="100000">
                <a:srgbClr val="E2C5A8">
                  <a:tint val="23500"/>
                  <a:satMod val="160000"/>
                </a:srgbClr>
              </a:gs>
            </a:gsLst>
            <a:path path="circle">
              <a:fillToRect l="50000" t="50000" r="50000" b="50000"/>
            </a:path>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it-IT" dirty="0"/>
              <a:t>    Model – Barb Parameters</a:t>
            </a:r>
          </a:p>
        </p:txBody>
      </p:sp>
      <p:sp>
        <p:nvSpPr>
          <p:cNvPr id="83" name="TextBox 82">
            <a:extLst>
              <a:ext uri="{FF2B5EF4-FFF2-40B4-BE49-F238E27FC236}">
                <a16:creationId xmlns:a16="http://schemas.microsoft.com/office/drawing/2014/main" id="{A751191B-3073-C67A-6489-FCFB92CD576D}"/>
              </a:ext>
            </a:extLst>
          </p:cNvPr>
          <p:cNvSpPr txBox="1"/>
          <p:nvPr/>
        </p:nvSpPr>
        <p:spPr>
          <a:xfrm>
            <a:off x="6985869" y="1984018"/>
            <a:ext cx="4561580" cy="477054"/>
          </a:xfrm>
          <a:prstGeom prst="rect">
            <a:avLst/>
          </a:prstGeom>
          <a:noFill/>
        </p:spPr>
        <p:txBody>
          <a:bodyPr wrap="square" rtlCol="0">
            <a:spAutoFit/>
          </a:bodyPr>
          <a:lstStyle/>
          <a:p>
            <a:pPr algn="ctr"/>
            <a:r>
              <a:rPr lang="it-IT" sz="2500" dirty="0"/>
              <a:t>Longitudinal roughness of cortex</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BD811FEF-B645-9755-1FDC-DF3ABE316935}"/>
                  </a:ext>
                </a:extLst>
              </p:cNvPr>
              <p:cNvSpPr txBox="1"/>
              <p:nvPr/>
            </p:nvSpPr>
            <p:spPr>
              <a:xfrm>
                <a:off x="6368303" y="1948651"/>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a:latin typeface="Cambria Math" panose="02040503050406030204" pitchFamily="18" charset="0"/>
                              <a:ea typeface="Cambria Math" panose="02040503050406030204" pitchFamily="18" charset="0"/>
                            </a:rPr>
                            <m:t>β</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49" name="TextBox 48">
                <a:extLst>
                  <a:ext uri="{FF2B5EF4-FFF2-40B4-BE49-F238E27FC236}">
                    <a16:creationId xmlns:a16="http://schemas.microsoft.com/office/drawing/2014/main" id="{33456C16-CDB3-5016-138D-A56D7FB36447}"/>
                  </a:ext>
                </a:extLst>
              </p:cNvPr>
              <p:cNvSpPr txBox="1">
                <a:spLocks noRot="1" noChangeAspect="1" noMove="1" noResize="1" noEditPoints="1" noAdjustHandles="1" noChangeArrowheads="1" noChangeShapeType="1" noTextEdit="1"/>
              </p:cNvSpPr>
              <p:nvPr/>
            </p:nvSpPr>
            <p:spPr>
              <a:xfrm>
                <a:off x="6368303" y="1948651"/>
                <a:ext cx="532880" cy="477054"/>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1EFF78E-4442-51DD-5B1C-0DBF195F883C}"/>
              </a:ext>
            </a:extLst>
          </p:cNvPr>
          <p:cNvSpPr txBox="1"/>
          <p:nvPr/>
        </p:nvSpPr>
        <p:spPr>
          <a:xfrm>
            <a:off x="7239357" y="2354963"/>
            <a:ext cx="4313170" cy="477054"/>
          </a:xfrm>
          <a:prstGeom prst="rect">
            <a:avLst/>
          </a:prstGeom>
          <a:noFill/>
        </p:spPr>
        <p:txBody>
          <a:bodyPr wrap="square" rtlCol="0">
            <a:spAutoFit/>
          </a:bodyPr>
          <a:lstStyle/>
          <a:p>
            <a:pPr algn="ctr"/>
            <a:r>
              <a:rPr lang="it-IT" sz="2500" dirty="0"/>
              <a:t>Azimuthal roughness of cortex</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CCFF875-9B4B-E850-B0EF-8186F383E701}"/>
                  </a:ext>
                </a:extLst>
              </p:cNvPr>
              <p:cNvSpPr txBox="1"/>
              <p:nvPr/>
            </p:nvSpPr>
            <p:spPr>
              <a:xfrm>
                <a:off x="6375459" y="2328086"/>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a:latin typeface="Cambria Math" panose="02040503050406030204" pitchFamily="18" charset="0"/>
                              <a:ea typeface="Cambria Math" panose="02040503050406030204" pitchFamily="18" charset="0"/>
                            </a:rPr>
                            <m:t>β</m:t>
                          </m:r>
                        </m:e>
                        <m:sub>
                          <m:r>
                            <a:rPr lang="en-US" sz="2500" b="0" i="1" smtClean="0">
                              <a:latin typeface="Cambria Math" panose="02040503050406030204" pitchFamily="18" charset="0"/>
                              <a:ea typeface="Cambria Math" panose="02040503050406030204" pitchFamily="18" charset="0"/>
                            </a:rPr>
                            <m:t>𝑛</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06F2D85B-0DC3-3ABB-5F06-059C80A135E3}"/>
                  </a:ext>
                </a:extLst>
              </p:cNvPr>
              <p:cNvSpPr txBox="1">
                <a:spLocks noRot="1" noChangeAspect="1" noMove="1" noResize="1" noEditPoints="1" noAdjustHandles="1" noChangeArrowheads="1" noChangeShapeType="1" noTextEdit="1"/>
              </p:cNvSpPr>
              <p:nvPr/>
            </p:nvSpPr>
            <p:spPr>
              <a:xfrm>
                <a:off x="6375459" y="2328086"/>
                <a:ext cx="532880" cy="477054"/>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033B26FA-AFFB-078F-5891-4960A5CCEE1F}"/>
              </a:ext>
            </a:extLst>
          </p:cNvPr>
          <p:cNvSpPr txBox="1"/>
          <p:nvPr/>
        </p:nvSpPr>
        <p:spPr>
          <a:xfrm>
            <a:off x="7021002" y="2724295"/>
            <a:ext cx="4498825" cy="477054"/>
          </a:xfrm>
          <a:prstGeom prst="rect">
            <a:avLst/>
          </a:prstGeom>
          <a:noFill/>
        </p:spPr>
        <p:txBody>
          <a:bodyPr wrap="square" rtlCol="0">
            <a:spAutoFit/>
          </a:bodyPr>
          <a:lstStyle/>
          <a:p>
            <a:pPr algn="ctr"/>
            <a:r>
              <a:rPr lang="it-IT" sz="2500" dirty="0"/>
              <a:t>Absorption coefficient in cortex</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E46508E-FB6F-FB91-67D3-3922620F1F14}"/>
                  </a:ext>
                </a:extLst>
              </p:cNvPr>
              <p:cNvSpPr txBox="1"/>
              <p:nvPr/>
            </p:nvSpPr>
            <p:spPr>
              <a:xfrm>
                <a:off x="6362435" y="2678401"/>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𝑐</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411A8999-59BE-5471-2F13-3D55C08FD335}"/>
                  </a:ext>
                </a:extLst>
              </p:cNvPr>
              <p:cNvSpPr txBox="1">
                <a:spLocks noRot="1" noChangeAspect="1" noMove="1" noResize="1" noEditPoints="1" noAdjustHandles="1" noChangeArrowheads="1" noChangeShapeType="1" noTextEdit="1"/>
              </p:cNvSpPr>
              <p:nvPr/>
            </p:nvSpPr>
            <p:spPr>
              <a:xfrm>
                <a:off x="6362435" y="2678401"/>
                <a:ext cx="532880" cy="493981"/>
              </a:xfrm>
              <a:prstGeom prst="rect">
                <a:avLst/>
              </a:prstGeom>
              <a:blipFill>
                <a:blip r:embed="rId5"/>
                <a:stretch>
                  <a:fillRect r="-22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5168D8D-6EF8-C533-BC7F-1CF6A939CF32}"/>
                  </a:ext>
                </a:extLst>
              </p:cNvPr>
              <p:cNvSpPr txBox="1"/>
              <p:nvPr/>
            </p:nvSpPr>
            <p:spPr>
              <a:xfrm>
                <a:off x="6391604" y="3857052"/>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72DFBBB3-D397-EF03-08C3-7DE314ABCD89}"/>
                  </a:ext>
                </a:extLst>
              </p:cNvPr>
              <p:cNvSpPr txBox="1">
                <a:spLocks noRot="1" noChangeAspect="1" noMove="1" noResize="1" noEditPoints="1" noAdjustHandles="1" noChangeArrowheads="1" noChangeShapeType="1" noTextEdit="1"/>
              </p:cNvSpPr>
              <p:nvPr/>
            </p:nvSpPr>
            <p:spPr>
              <a:xfrm>
                <a:off x="6391604" y="3857052"/>
                <a:ext cx="532880" cy="493981"/>
              </a:xfrm>
              <a:prstGeom prst="rect">
                <a:avLst/>
              </a:prstGeom>
              <a:blipFill>
                <a:blip r:embed="rId6"/>
                <a:stretch>
                  <a:fillRect r="-3977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335251DC-2E06-83D4-E2AC-6586F4D766B9}"/>
              </a:ext>
            </a:extLst>
          </p:cNvPr>
          <p:cNvSpPr txBox="1"/>
          <p:nvPr/>
        </p:nvSpPr>
        <p:spPr>
          <a:xfrm>
            <a:off x="7307991" y="3889762"/>
            <a:ext cx="4544112" cy="477054"/>
          </a:xfrm>
          <a:prstGeom prst="rect">
            <a:avLst/>
          </a:prstGeom>
          <a:noFill/>
        </p:spPr>
        <p:txBody>
          <a:bodyPr wrap="square" rtlCol="0">
            <a:spAutoFit/>
          </a:bodyPr>
          <a:lstStyle/>
          <a:p>
            <a:pPr algn="ctr"/>
            <a:r>
              <a:rPr lang="it-IT" sz="2500" dirty="0"/>
              <a:t>Absorption coefficient in medulla</a:t>
            </a:r>
          </a:p>
        </p:txBody>
      </p:sp>
      <p:sp>
        <p:nvSpPr>
          <p:cNvPr id="12" name="TextBox 11">
            <a:extLst>
              <a:ext uri="{FF2B5EF4-FFF2-40B4-BE49-F238E27FC236}">
                <a16:creationId xmlns:a16="http://schemas.microsoft.com/office/drawing/2014/main" id="{454E1826-7523-0F12-9E08-0D27A2057D79}"/>
              </a:ext>
            </a:extLst>
          </p:cNvPr>
          <p:cNvSpPr txBox="1"/>
          <p:nvPr/>
        </p:nvSpPr>
        <p:spPr>
          <a:xfrm>
            <a:off x="7386504" y="3112807"/>
            <a:ext cx="4387087" cy="477054"/>
          </a:xfrm>
          <a:prstGeom prst="rect">
            <a:avLst/>
          </a:prstGeom>
          <a:noFill/>
        </p:spPr>
        <p:txBody>
          <a:bodyPr wrap="square" rtlCol="0">
            <a:spAutoFit/>
          </a:bodyPr>
          <a:lstStyle/>
          <a:p>
            <a:pPr algn="ctr"/>
            <a:r>
              <a:rPr lang="it-IT" sz="2500" dirty="0"/>
              <a:t>Refractive index of cortex</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D652974-86E5-81CB-F21B-3AFE989B3D96}"/>
                  </a:ext>
                </a:extLst>
              </p:cNvPr>
              <p:cNvSpPr txBox="1"/>
              <p:nvPr/>
            </p:nvSpPr>
            <p:spPr>
              <a:xfrm>
                <a:off x="6377766" y="3047807"/>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η</m:t>
                          </m:r>
                        </m:e>
                        <m:sub>
                          <m:r>
                            <a:rPr lang="en-US" sz="2500" b="0" i="1" smtClean="0">
                              <a:latin typeface="Cambria Math" panose="02040503050406030204" pitchFamily="18" charset="0"/>
                              <a:ea typeface="Cambria Math" panose="02040503050406030204" pitchFamily="18" charset="0"/>
                            </a:rPr>
                            <m:t>𝑐</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14" name="TextBox 13">
                <a:extLst>
                  <a:ext uri="{FF2B5EF4-FFF2-40B4-BE49-F238E27FC236}">
                    <a16:creationId xmlns:a16="http://schemas.microsoft.com/office/drawing/2014/main" id="{4FCB5079-5BDE-84E5-0103-747C3A63BF1A}"/>
                  </a:ext>
                </a:extLst>
              </p:cNvPr>
              <p:cNvSpPr txBox="1">
                <a:spLocks noRot="1" noChangeAspect="1" noMove="1" noResize="1" noEditPoints="1" noAdjustHandles="1" noChangeArrowheads="1" noChangeShapeType="1" noTextEdit="1"/>
              </p:cNvSpPr>
              <p:nvPr/>
            </p:nvSpPr>
            <p:spPr>
              <a:xfrm>
                <a:off x="6377766" y="3047807"/>
                <a:ext cx="532880" cy="477054"/>
              </a:xfrm>
              <a:prstGeom prst="rect">
                <a:avLst/>
              </a:prstGeom>
              <a:blipFill>
                <a:blip r:embed="rId7"/>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6D9E05C8-2D81-2B2B-C9D4-4788E9666297}"/>
              </a:ext>
            </a:extLst>
          </p:cNvPr>
          <p:cNvSpPr txBox="1"/>
          <p:nvPr/>
        </p:nvSpPr>
        <p:spPr>
          <a:xfrm>
            <a:off x="7242302" y="3501700"/>
            <a:ext cx="4420920" cy="477054"/>
          </a:xfrm>
          <a:prstGeom prst="rect">
            <a:avLst/>
          </a:prstGeom>
          <a:noFill/>
        </p:spPr>
        <p:txBody>
          <a:bodyPr wrap="square" rtlCol="0">
            <a:spAutoFit/>
          </a:bodyPr>
          <a:lstStyle/>
          <a:p>
            <a:pPr algn="ctr"/>
            <a:r>
              <a:rPr lang="it-IT" sz="2500" dirty="0"/>
              <a:t>Cortex semi-major/minor axis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781FBC7-9745-17EA-D545-60CB5AD7CE39}"/>
                  </a:ext>
                </a:extLst>
              </p:cNvPr>
              <p:cNvSpPr txBox="1"/>
              <p:nvPr/>
            </p:nvSpPr>
            <p:spPr>
              <a:xfrm>
                <a:off x="6154814" y="3485417"/>
                <a:ext cx="1151825" cy="477054"/>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𝑎</m:t>
                        </m:r>
                      </m:e>
                      <m:sub>
                        <m:r>
                          <a:rPr lang="en-US" sz="2500" b="0" i="1" smtClean="0">
                            <a:latin typeface="Cambria Math" panose="02040503050406030204" pitchFamily="18" charset="0"/>
                            <a:ea typeface="Cambria Math" panose="02040503050406030204" pitchFamily="18" charset="0"/>
                          </a:rPr>
                          <m:t>𝑐</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𝑏</m:t>
                        </m:r>
                      </m:e>
                      <m:sub>
                        <m:r>
                          <a:rPr lang="en-US" sz="2500" i="1">
                            <a:latin typeface="Cambria Math" panose="02040503050406030204" pitchFamily="18" charset="0"/>
                            <a:ea typeface="Cambria Math" panose="02040503050406030204" pitchFamily="18" charset="0"/>
                          </a:rPr>
                          <m:t>𝑐</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17" name="TextBox 16">
                <a:extLst>
                  <a:ext uri="{FF2B5EF4-FFF2-40B4-BE49-F238E27FC236}">
                    <a16:creationId xmlns:a16="http://schemas.microsoft.com/office/drawing/2014/main" id="{B5ABB6D4-454C-F4AB-F832-F71589AB46A4}"/>
                  </a:ext>
                </a:extLst>
              </p:cNvPr>
              <p:cNvSpPr txBox="1">
                <a:spLocks noRot="1" noChangeAspect="1" noMove="1" noResize="1" noEditPoints="1" noAdjustHandles="1" noChangeArrowheads="1" noChangeShapeType="1" noTextEdit="1"/>
              </p:cNvSpPr>
              <p:nvPr/>
            </p:nvSpPr>
            <p:spPr>
              <a:xfrm>
                <a:off x="6154814" y="3485417"/>
                <a:ext cx="1151825" cy="477054"/>
              </a:xfrm>
              <a:prstGeom prst="rect">
                <a:avLst/>
              </a:prstGeom>
              <a:blipFill>
                <a:blip r:embed="rId8"/>
                <a:stretch>
                  <a:fillRect t="-10256" b="-30769"/>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445CB39-EBC9-419F-4B3F-3E1B2206A917}"/>
              </a:ext>
            </a:extLst>
          </p:cNvPr>
          <p:cNvSpPr txBox="1"/>
          <p:nvPr/>
        </p:nvSpPr>
        <p:spPr>
          <a:xfrm>
            <a:off x="7438136" y="4265897"/>
            <a:ext cx="4308457" cy="477054"/>
          </a:xfrm>
          <a:prstGeom prst="rect">
            <a:avLst/>
          </a:prstGeom>
          <a:noFill/>
        </p:spPr>
        <p:txBody>
          <a:bodyPr wrap="square" rtlCol="0">
            <a:spAutoFit/>
          </a:bodyPr>
          <a:lstStyle/>
          <a:p>
            <a:pPr algn="ctr"/>
            <a:r>
              <a:rPr lang="it-IT" sz="2500" dirty="0"/>
              <a:t>Diffuse reflectance of medulla</a:t>
            </a:r>
          </a:p>
        </p:txBody>
      </p:sp>
      <p:sp>
        <p:nvSpPr>
          <p:cNvPr id="20" name="TextBox 19">
            <a:extLst>
              <a:ext uri="{FF2B5EF4-FFF2-40B4-BE49-F238E27FC236}">
                <a16:creationId xmlns:a16="http://schemas.microsoft.com/office/drawing/2014/main" id="{9DD7B38E-9C24-DE10-528A-1391F797DBEC}"/>
              </a:ext>
            </a:extLst>
          </p:cNvPr>
          <p:cNvSpPr txBox="1"/>
          <p:nvPr/>
        </p:nvSpPr>
        <p:spPr>
          <a:xfrm>
            <a:off x="7564496" y="4633184"/>
            <a:ext cx="4037502" cy="477054"/>
          </a:xfrm>
          <a:prstGeom prst="rect">
            <a:avLst/>
          </a:prstGeom>
          <a:noFill/>
        </p:spPr>
        <p:txBody>
          <a:bodyPr wrap="square" rtlCol="0">
            <a:spAutoFit/>
          </a:bodyPr>
          <a:lstStyle/>
          <a:p>
            <a:pPr algn="ctr"/>
            <a:r>
              <a:rPr lang="it-IT" sz="2500" dirty="0"/>
              <a:t>Refractive index of medulla</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943F921-0F0D-C47C-D754-8CB758A2A004}"/>
                  </a:ext>
                </a:extLst>
              </p:cNvPr>
              <p:cNvSpPr txBox="1"/>
              <p:nvPr/>
            </p:nvSpPr>
            <p:spPr>
              <a:xfrm>
                <a:off x="6431368" y="4253309"/>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𝑑</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42C20505-618D-13E2-5013-EDD7E77FBC6B}"/>
                  </a:ext>
                </a:extLst>
              </p:cNvPr>
              <p:cNvSpPr txBox="1">
                <a:spLocks noRot="1" noChangeAspect="1" noMove="1" noResize="1" noEditPoints="1" noAdjustHandles="1" noChangeArrowheads="1" noChangeShapeType="1" noTextEdit="1"/>
              </p:cNvSpPr>
              <p:nvPr/>
            </p:nvSpPr>
            <p:spPr>
              <a:xfrm>
                <a:off x="6431368" y="4253309"/>
                <a:ext cx="532880" cy="4770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44B8879-C1E3-F012-8BAE-85FF7D3D0031}"/>
                  </a:ext>
                </a:extLst>
              </p:cNvPr>
              <p:cNvSpPr txBox="1"/>
              <p:nvPr/>
            </p:nvSpPr>
            <p:spPr>
              <a:xfrm>
                <a:off x="6456677" y="4594942"/>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η</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4" name="TextBox 23">
                <a:extLst>
                  <a:ext uri="{FF2B5EF4-FFF2-40B4-BE49-F238E27FC236}">
                    <a16:creationId xmlns:a16="http://schemas.microsoft.com/office/drawing/2014/main" id="{5FB09820-8CA7-C7A3-5F63-FAF3362FA9CD}"/>
                  </a:ext>
                </a:extLst>
              </p:cNvPr>
              <p:cNvSpPr txBox="1">
                <a:spLocks noRot="1" noChangeAspect="1" noMove="1" noResize="1" noEditPoints="1" noAdjustHandles="1" noChangeArrowheads="1" noChangeShapeType="1" noTextEdit="1"/>
              </p:cNvSpPr>
              <p:nvPr/>
            </p:nvSpPr>
            <p:spPr>
              <a:xfrm>
                <a:off x="6456677" y="4594942"/>
                <a:ext cx="532880" cy="477054"/>
              </a:xfrm>
              <a:prstGeom prst="rect">
                <a:avLst/>
              </a:prstGeom>
              <a:blipFill>
                <a:blip r:embed="rId10"/>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F9F718DC-3BD5-2193-8AF9-2FA43B5EA5DB}"/>
              </a:ext>
            </a:extLst>
          </p:cNvPr>
          <p:cNvSpPr txBox="1"/>
          <p:nvPr/>
        </p:nvSpPr>
        <p:spPr>
          <a:xfrm>
            <a:off x="7284433" y="5011352"/>
            <a:ext cx="4406970" cy="477054"/>
          </a:xfrm>
          <a:prstGeom prst="rect">
            <a:avLst/>
          </a:prstGeom>
          <a:noFill/>
        </p:spPr>
        <p:txBody>
          <a:bodyPr wrap="square" rtlCol="0">
            <a:spAutoFit/>
          </a:bodyPr>
          <a:lstStyle/>
          <a:p>
            <a:pPr algn="ctr"/>
            <a:r>
              <a:rPr lang="it-IT" sz="2500" dirty="0"/>
              <a:t>Medulla semi-major/minor axis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4180B6E-4894-242A-23B3-D52DC824DD83}"/>
                  </a:ext>
                </a:extLst>
              </p:cNvPr>
              <p:cNvSpPr txBox="1"/>
              <p:nvPr/>
            </p:nvSpPr>
            <p:spPr>
              <a:xfrm>
                <a:off x="6171452" y="4952547"/>
                <a:ext cx="1266684" cy="477054"/>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𝑎</m:t>
                        </m:r>
                      </m:e>
                      <m:sub>
                        <m:r>
                          <a:rPr lang="en-US" sz="2500" b="0" i="1" smtClean="0">
                            <a:latin typeface="Cambria Math" panose="02040503050406030204" pitchFamily="18" charset="0"/>
                            <a:ea typeface="Cambria Math" panose="02040503050406030204" pitchFamily="18" charset="0"/>
                          </a:rPr>
                          <m:t>𝑚</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𝑏</m:t>
                        </m:r>
                      </m:e>
                      <m:sub>
                        <m:r>
                          <a:rPr lang="en-US" sz="2500" b="0" i="1" smtClean="0">
                            <a:latin typeface="Cambria Math" panose="02040503050406030204" pitchFamily="18" charset="0"/>
                            <a:ea typeface="Cambria Math" panose="02040503050406030204" pitchFamily="18" charset="0"/>
                          </a:rPr>
                          <m:t>𝑚</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26" name="TextBox 25">
                <a:extLst>
                  <a:ext uri="{FF2B5EF4-FFF2-40B4-BE49-F238E27FC236}">
                    <a16:creationId xmlns:a16="http://schemas.microsoft.com/office/drawing/2014/main" id="{FF9FF906-A21D-6854-E0B9-59614AC59D14}"/>
                  </a:ext>
                </a:extLst>
              </p:cNvPr>
              <p:cNvSpPr txBox="1">
                <a:spLocks noRot="1" noChangeAspect="1" noMove="1" noResize="1" noEditPoints="1" noAdjustHandles="1" noChangeArrowheads="1" noChangeShapeType="1" noTextEdit="1"/>
              </p:cNvSpPr>
              <p:nvPr/>
            </p:nvSpPr>
            <p:spPr>
              <a:xfrm>
                <a:off x="6171452" y="4952547"/>
                <a:ext cx="1266684" cy="477054"/>
              </a:xfrm>
              <a:prstGeom prst="rect">
                <a:avLst/>
              </a:prstGeom>
              <a:blipFill>
                <a:blip r:embed="rId11"/>
                <a:stretch>
                  <a:fillRect t="-8861"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FF0E9E7-40CE-B409-11CF-C490AEB4975E}"/>
                  </a:ext>
                </a:extLst>
              </p:cNvPr>
              <p:cNvSpPr txBox="1"/>
              <p:nvPr/>
            </p:nvSpPr>
            <p:spPr>
              <a:xfrm>
                <a:off x="6089554" y="5397446"/>
                <a:ext cx="1544314" cy="493981"/>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m:t>
                        </m:r>
                        <m:r>
                          <a:rPr lang="en-US" sz="2500" b="0" i="1" smtClean="0">
                            <a:latin typeface="Cambria Math" panose="02040503050406030204" pitchFamily="18" charset="0"/>
                            <a:ea typeface="Cambria Math" panose="02040503050406030204" pitchFamily="18" charset="0"/>
                          </a:rPr>
                          <m:t>𝑏</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27" name="TextBox 26">
                <a:extLst>
                  <a:ext uri="{FF2B5EF4-FFF2-40B4-BE49-F238E27FC236}">
                    <a16:creationId xmlns:a16="http://schemas.microsoft.com/office/drawing/2014/main" id="{7B59CDE8-3493-9F0A-E77D-37FF0430DEB5}"/>
                  </a:ext>
                </a:extLst>
              </p:cNvPr>
              <p:cNvSpPr txBox="1">
                <a:spLocks noRot="1" noChangeAspect="1" noMove="1" noResize="1" noEditPoints="1" noAdjustHandles="1" noChangeArrowheads="1" noChangeShapeType="1" noTextEdit="1"/>
              </p:cNvSpPr>
              <p:nvPr/>
            </p:nvSpPr>
            <p:spPr>
              <a:xfrm>
                <a:off x="6089554" y="5397446"/>
                <a:ext cx="1544314" cy="493981"/>
              </a:xfrm>
              <a:prstGeom prst="rect">
                <a:avLst/>
              </a:prstGeom>
              <a:blipFill>
                <a:blip r:embed="rId12"/>
                <a:stretch>
                  <a:fillRect t="-9877" b="-24691"/>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9E97A972-39B2-B8FC-DDEF-823B7D892E5E}"/>
              </a:ext>
            </a:extLst>
          </p:cNvPr>
          <p:cNvSpPr txBox="1"/>
          <p:nvPr/>
        </p:nvSpPr>
        <p:spPr>
          <a:xfrm>
            <a:off x="8310485" y="5441319"/>
            <a:ext cx="2925000" cy="477054"/>
          </a:xfrm>
          <a:prstGeom prst="rect">
            <a:avLst/>
          </a:prstGeom>
          <a:noFill/>
        </p:spPr>
        <p:txBody>
          <a:bodyPr wrap="square" rtlCol="0">
            <a:spAutoFit/>
          </a:bodyPr>
          <a:lstStyle/>
          <a:p>
            <a:pPr algn="ctr"/>
            <a:r>
              <a:rPr lang="it-IT" sz="2500" dirty="0"/>
              <a:t>Medulla center</a:t>
            </a:r>
          </a:p>
        </p:txBody>
      </p:sp>
      <p:sp>
        <p:nvSpPr>
          <p:cNvPr id="18" name="Oval 17">
            <a:extLst>
              <a:ext uri="{FF2B5EF4-FFF2-40B4-BE49-F238E27FC236}">
                <a16:creationId xmlns:a16="http://schemas.microsoft.com/office/drawing/2014/main" id="{DD0EF127-5604-F9E0-0661-30F053297581}"/>
              </a:ext>
            </a:extLst>
          </p:cNvPr>
          <p:cNvSpPr/>
          <p:nvPr/>
        </p:nvSpPr>
        <p:spPr>
          <a:xfrm>
            <a:off x="1651514" y="2462166"/>
            <a:ext cx="2402596" cy="3092747"/>
          </a:xfrm>
          <a:prstGeom prst="ellipse">
            <a:avLst/>
          </a:prstGeom>
          <a:solidFill>
            <a:srgbClr val="DAEDFB"/>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56DD135-C2C4-78AC-3C82-BB6436000027}"/>
              </a:ext>
            </a:extLst>
          </p:cNvPr>
          <p:cNvSpPr/>
          <p:nvPr/>
        </p:nvSpPr>
        <p:spPr>
          <a:xfrm>
            <a:off x="2138787" y="3299213"/>
            <a:ext cx="1450438" cy="1421432"/>
          </a:xfrm>
          <a:prstGeom prst="ellipse">
            <a:avLst/>
          </a:prstGeom>
          <a:solidFill>
            <a:srgbClr val="F5C5A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Double Bracket 63">
            <a:extLst>
              <a:ext uri="{FF2B5EF4-FFF2-40B4-BE49-F238E27FC236}">
                <a16:creationId xmlns:a16="http://schemas.microsoft.com/office/drawing/2014/main" id="{EDB9A05F-9744-BAD8-09D3-BF6DFB256568}"/>
              </a:ext>
            </a:extLst>
          </p:cNvPr>
          <p:cNvSpPr/>
          <p:nvPr/>
        </p:nvSpPr>
        <p:spPr>
          <a:xfrm>
            <a:off x="6008097" y="1830956"/>
            <a:ext cx="5923533" cy="4476586"/>
          </a:xfrm>
          <a:prstGeom prst="bracketPair">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34084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 fill="hold"/>
                                        <p:tgtEl>
                                          <p:spTgt spid="17">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AB6B6-39A5-BF54-DF46-CAAF601A50BD}"/>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FCF1C848-8377-B5E1-4A57-19EF51F294B7}"/>
              </a:ext>
            </a:extLst>
          </p:cNvPr>
          <p:cNvSpPr txBox="1"/>
          <p:nvPr/>
        </p:nvSpPr>
        <p:spPr>
          <a:xfrm>
            <a:off x="7386504" y="1179607"/>
            <a:ext cx="3522869" cy="553998"/>
          </a:xfrm>
          <a:prstGeom prst="rect">
            <a:avLst/>
          </a:prstGeom>
          <a:noFill/>
        </p:spPr>
        <p:txBody>
          <a:bodyPr wrap="square" rtlCol="0">
            <a:spAutoFit/>
          </a:bodyPr>
          <a:lstStyle/>
          <a:p>
            <a:r>
              <a:rPr lang="it-IT" sz="3000" b="1" dirty="0"/>
              <a:t>Barb Parameters</a:t>
            </a:r>
          </a:p>
        </p:txBody>
      </p:sp>
      <p:sp>
        <p:nvSpPr>
          <p:cNvPr id="29" name="Slide Number Placeholder 28">
            <a:extLst>
              <a:ext uri="{FF2B5EF4-FFF2-40B4-BE49-F238E27FC236}">
                <a16:creationId xmlns:a16="http://schemas.microsoft.com/office/drawing/2014/main" id="{7A1C82B1-388C-3A40-2DD0-9FAB768D9AA2}"/>
              </a:ext>
            </a:extLst>
          </p:cNvPr>
          <p:cNvSpPr>
            <a:spLocks noGrp="1"/>
          </p:cNvSpPr>
          <p:nvPr>
            <p:ph type="sldNum" sz="quarter" idx="12"/>
          </p:nvPr>
        </p:nvSpPr>
        <p:spPr/>
        <p:txBody>
          <a:bodyPr/>
          <a:lstStyle/>
          <a:p>
            <a:fld id="{4CF25C10-F8B2-4F64-9F86-73237AEF6D52}" type="slidenum">
              <a:rPr lang="it-IT" smtClean="0"/>
              <a:t>23</a:t>
            </a:fld>
            <a:endParaRPr lang="it-IT" dirty="0"/>
          </a:p>
        </p:txBody>
      </p:sp>
      <p:sp>
        <p:nvSpPr>
          <p:cNvPr id="56" name="Title 3">
            <a:extLst>
              <a:ext uri="{FF2B5EF4-FFF2-40B4-BE49-F238E27FC236}">
                <a16:creationId xmlns:a16="http://schemas.microsoft.com/office/drawing/2014/main" id="{869DCD5B-B7E5-BF6A-6662-109F7C9724C0}"/>
              </a:ext>
            </a:extLst>
          </p:cNvPr>
          <p:cNvSpPr txBox="1">
            <a:spLocks/>
          </p:cNvSpPr>
          <p:nvPr/>
        </p:nvSpPr>
        <p:spPr>
          <a:xfrm>
            <a:off x="0" y="0"/>
            <a:ext cx="12192000" cy="1016000"/>
          </a:xfrm>
          <a:prstGeom prst="rect">
            <a:avLst/>
          </a:prstGeom>
          <a:gradFill flip="none" rotWithShape="1">
            <a:gsLst>
              <a:gs pos="0">
                <a:srgbClr val="E2C5A8">
                  <a:tint val="66000"/>
                  <a:satMod val="160000"/>
                </a:srgbClr>
              </a:gs>
              <a:gs pos="50000">
                <a:srgbClr val="E2C5A8">
                  <a:tint val="44500"/>
                  <a:satMod val="160000"/>
                </a:srgbClr>
              </a:gs>
              <a:gs pos="100000">
                <a:srgbClr val="E2C5A8">
                  <a:tint val="23500"/>
                  <a:satMod val="160000"/>
                </a:srgbClr>
              </a:gs>
            </a:gsLst>
            <a:path path="circle">
              <a:fillToRect l="50000" t="50000" r="50000" b="50000"/>
            </a:path>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it-IT" dirty="0"/>
              <a:t>    Model – Barb Parameters</a:t>
            </a:r>
          </a:p>
        </p:txBody>
      </p:sp>
      <p:sp>
        <p:nvSpPr>
          <p:cNvPr id="83" name="TextBox 82">
            <a:extLst>
              <a:ext uri="{FF2B5EF4-FFF2-40B4-BE49-F238E27FC236}">
                <a16:creationId xmlns:a16="http://schemas.microsoft.com/office/drawing/2014/main" id="{3E015D4F-E910-FDA0-8D2B-B72775B9F513}"/>
              </a:ext>
            </a:extLst>
          </p:cNvPr>
          <p:cNvSpPr txBox="1"/>
          <p:nvPr/>
        </p:nvSpPr>
        <p:spPr>
          <a:xfrm>
            <a:off x="6985869" y="1984018"/>
            <a:ext cx="4561580" cy="477054"/>
          </a:xfrm>
          <a:prstGeom prst="rect">
            <a:avLst/>
          </a:prstGeom>
          <a:noFill/>
        </p:spPr>
        <p:txBody>
          <a:bodyPr wrap="square" rtlCol="0">
            <a:spAutoFit/>
          </a:bodyPr>
          <a:lstStyle/>
          <a:p>
            <a:pPr algn="ctr"/>
            <a:r>
              <a:rPr lang="it-IT" sz="2500" dirty="0"/>
              <a:t>Longitudinal roughness of cortex</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63B2CEFE-C0A0-FFCB-87E9-60720D6EA5E9}"/>
                  </a:ext>
                </a:extLst>
              </p:cNvPr>
              <p:cNvSpPr txBox="1"/>
              <p:nvPr/>
            </p:nvSpPr>
            <p:spPr>
              <a:xfrm>
                <a:off x="6368303" y="1948651"/>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a:latin typeface="Cambria Math" panose="02040503050406030204" pitchFamily="18" charset="0"/>
                              <a:ea typeface="Cambria Math" panose="02040503050406030204" pitchFamily="18" charset="0"/>
                            </a:rPr>
                            <m:t>β</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49" name="TextBox 48">
                <a:extLst>
                  <a:ext uri="{FF2B5EF4-FFF2-40B4-BE49-F238E27FC236}">
                    <a16:creationId xmlns:a16="http://schemas.microsoft.com/office/drawing/2014/main" id="{33456C16-CDB3-5016-138D-A56D7FB36447}"/>
                  </a:ext>
                </a:extLst>
              </p:cNvPr>
              <p:cNvSpPr txBox="1">
                <a:spLocks noRot="1" noChangeAspect="1" noMove="1" noResize="1" noEditPoints="1" noAdjustHandles="1" noChangeArrowheads="1" noChangeShapeType="1" noTextEdit="1"/>
              </p:cNvSpPr>
              <p:nvPr/>
            </p:nvSpPr>
            <p:spPr>
              <a:xfrm>
                <a:off x="6368303" y="1948651"/>
                <a:ext cx="532880" cy="477054"/>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E0F94E5-93B8-EC9E-27AA-0D154BB0B1E3}"/>
              </a:ext>
            </a:extLst>
          </p:cNvPr>
          <p:cNvSpPr txBox="1"/>
          <p:nvPr/>
        </p:nvSpPr>
        <p:spPr>
          <a:xfrm>
            <a:off x="7239357" y="2354963"/>
            <a:ext cx="4313170" cy="477054"/>
          </a:xfrm>
          <a:prstGeom prst="rect">
            <a:avLst/>
          </a:prstGeom>
          <a:noFill/>
        </p:spPr>
        <p:txBody>
          <a:bodyPr wrap="square" rtlCol="0">
            <a:spAutoFit/>
          </a:bodyPr>
          <a:lstStyle/>
          <a:p>
            <a:pPr algn="ctr"/>
            <a:r>
              <a:rPr lang="it-IT" sz="2500" dirty="0"/>
              <a:t>Azimuthal roughness of cortex</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E7692A0-EE44-5204-2DFA-BE37462A2FBE}"/>
                  </a:ext>
                </a:extLst>
              </p:cNvPr>
              <p:cNvSpPr txBox="1"/>
              <p:nvPr/>
            </p:nvSpPr>
            <p:spPr>
              <a:xfrm>
                <a:off x="6375459" y="2328086"/>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a:latin typeface="Cambria Math" panose="02040503050406030204" pitchFamily="18" charset="0"/>
                              <a:ea typeface="Cambria Math" panose="02040503050406030204" pitchFamily="18" charset="0"/>
                            </a:rPr>
                            <m:t>β</m:t>
                          </m:r>
                        </m:e>
                        <m:sub>
                          <m:r>
                            <a:rPr lang="en-US" sz="2500" b="0" i="1" smtClean="0">
                              <a:latin typeface="Cambria Math" panose="02040503050406030204" pitchFamily="18" charset="0"/>
                              <a:ea typeface="Cambria Math" panose="02040503050406030204" pitchFamily="18" charset="0"/>
                            </a:rPr>
                            <m:t>𝑛</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06F2D85B-0DC3-3ABB-5F06-059C80A135E3}"/>
                  </a:ext>
                </a:extLst>
              </p:cNvPr>
              <p:cNvSpPr txBox="1">
                <a:spLocks noRot="1" noChangeAspect="1" noMove="1" noResize="1" noEditPoints="1" noAdjustHandles="1" noChangeArrowheads="1" noChangeShapeType="1" noTextEdit="1"/>
              </p:cNvSpPr>
              <p:nvPr/>
            </p:nvSpPr>
            <p:spPr>
              <a:xfrm>
                <a:off x="6375459" y="2328086"/>
                <a:ext cx="532880" cy="477054"/>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3AAE704E-D552-640A-4AA3-4BB820442E77}"/>
              </a:ext>
            </a:extLst>
          </p:cNvPr>
          <p:cNvSpPr txBox="1"/>
          <p:nvPr/>
        </p:nvSpPr>
        <p:spPr>
          <a:xfrm>
            <a:off x="7021002" y="2724295"/>
            <a:ext cx="4498825" cy="477054"/>
          </a:xfrm>
          <a:prstGeom prst="rect">
            <a:avLst/>
          </a:prstGeom>
          <a:noFill/>
        </p:spPr>
        <p:txBody>
          <a:bodyPr wrap="square" rtlCol="0">
            <a:spAutoFit/>
          </a:bodyPr>
          <a:lstStyle/>
          <a:p>
            <a:pPr algn="ctr"/>
            <a:r>
              <a:rPr lang="it-IT" sz="2500" dirty="0"/>
              <a:t>Absorption coefficient in cortex</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7C6D0B4-379F-FFAE-6275-B2E979AA1520}"/>
                  </a:ext>
                </a:extLst>
              </p:cNvPr>
              <p:cNvSpPr txBox="1"/>
              <p:nvPr/>
            </p:nvSpPr>
            <p:spPr>
              <a:xfrm>
                <a:off x="6362435" y="2678401"/>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𝑐</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411A8999-59BE-5471-2F13-3D55C08FD335}"/>
                  </a:ext>
                </a:extLst>
              </p:cNvPr>
              <p:cNvSpPr txBox="1">
                <a:spLocks noRot="1" noChangeAspect="1" noMove="1" noResize="1" noEditPoints="1" noAdjustHandles="1" noChangeArrowheads="1" noChangeShapeType="1" noTextEdit="1"/>
              </p:cNvSpPr>
              <p:nvPr/>
            </p:nvSpPr>
            <p:spPr>
              <a:xfrm>
                <a:off x="6362435" y="2678401"/>
                <a:ext cx="532880" cy="493981"/>
              </a:xfrm>
              <a:prstGeom prst="rect">
                <a:avLst/>
              </a:prstGeom>
              <a:blipFill>
                <a:blip r:embed="rId5"/>
                <a:stretch>
                  <a:fillRect r="-22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546B7BB-843E-B218-990A-2EE98ADF1EE5}"/>
                  </a:ext>
                </a:extLst>
              </p:cNvPr>
              <p:cNvSpPr txBox="1"/>
              <p:nvPr/>
            </p:nvSpPr>
            <p:spPr>
              <a:xfrm>
                <a:off x="6391604" y="3857052"/>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72DFBBB3-D397-EF03-08C3-7DE314ABCD89}"/>
                  </a:ext>
                </a:extLst>
              </p:cNvPr>
              <p:cNvSpPr txBox="1">
                <a:spLocks noRot="1" noChangeAspect="1" noMove="1" noResize="1" noEditPoints="1" noAdjustHandles="1" noChangeArrowheads="1" noChangeShapeType="1" noTextEdit="1"/>
              </p:cNvSpPr>
              <p:nvPr/>
            </p:nvSpPr>
            <p:spPr>
              <a:xfrm>
                <a:off x="6391604" y="3857052"/>
                <a:ext cx="532880" cy="493981"/>
              </a:xfrm>
              <a:prstGeom prst="rect">
                <a:avLst/>
              </a:prstGeom>
              <a:blipFill>
                <a:blip r:embed="rId6"/>
                <a:stretch>
                  <a:fillRect r="-3977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BC8716F-D933-2268-490A-A02FB47DBC81}"/>
              </a:ext>
            </a:extLst>
          </p:cNvPr>
          <p:cNvSpPr txBox="1"/>
          <p:nvPr/>
        </p:nvSpPr>
        <p:spPr>
          <a:xfrm>
            <a:off x="7307991" y="3889762"/>
            <a:ext cx="4544112" cy="477054"/>
          </a:xfrm>
          <a:prstGeom prst="rect">
            <a:avLst/>
          </a:prstGeom>
          <a:noFill/>
        </p:spPr>
        <p:txBody>
          <a:bodyPr wrap="square" rtlCol="0">
            <a:spAutoFit/>
          </a:bodyPr>
          <a:lstStyle/>
          <a:p>
            <a:pPr algn="ctr"/>
            <a:r>
              <a:rPr lang="it-IT" sz="2500" dirty="0"/>
              <a:t>Absorption coefficient in medulla</a:t>
            </a:r>
          </a:p>
        </p:txBody>
      </p:sp>
      <p:sp>
        <p:nvSpPr>
          <p:cNvPr id="12" name="TextBox 11">
            <a:extLst>
              <a:ext uri="{FF2B5EF4-FFF2-40B4-BE49-F238E27FC236}">
                <a16:creationId xmlns:a16="http://schemas.microsoft.com/office/drawing/2014/main" id="{51E2B6E6-55B8-A55C-F2FA-6BEEEF341A4E}"/>
              </a:ext>
            </a:extLst>
          </p:cNvPr>
          <p:cNvSpPr txBox="1"/>
          <p:nvPr/>
        </p:nvSpPr>
        <p:spPr>
          <a:xfrm>
            <a:off x="7386504" y="3112807"/>
            <a:ext cx="4387087" cy="477054"/>
          </a:xfrm>
          <a:prstGeom prst="rect">
            <a:avLst/>
          </a:prstGeom>
          <a:noFill/>
        </p:spPr>
        <p:txBody>
          <a:bodyPr wrap="square" rtlCol="0">
            <a:spAutoFit/>
          </a:bodyPr>
          <a:lstStyle/>
          <a:p>
            <a:pPr algn="ctr"/>
            <a:r>
              <a:rPr lang="it-IT" sz="2500" dirty="0"/>
              <a:t>Refractive index of cortex</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E1E8AF2-9812-5038-798E-D7D263B6495B}"/>
                  </a:ext>
                </a:extLst>
              </p:cNvPr>
              <p:cNvSpPr txBox="1"/>
              <p:nvPr/>
            </p:nvSpPr>
            <p:spPr>
              <a:xfrm>
                <a:off x="6377766" y="3047807"/>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η</m:t>
                          </m:r>
                        </m:e>
                        <m:sub>
                          <m:r>
                            <a:rPr lang="en-US" sz="2500" b="0" i="1" smtClean="0">
                              <a:latin typeface="Cambria Math" panose="02040503050406030204" pitchFamily="18" charset="0"/>
                              <a:ea typeface="Cambria Math" panose="02040503050406030204" pitchFamily="18" charset="0"/>
                            </a:rPr>
                            <m:t>𝑐</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14" name="TextBox 13">
                <a:extLst>
                  <a:ext uri="{FF2B5EF4-FFF2-40B4-BE49-F238E27FC236}">
                    <a16:creationId xmlns:a16="http://schemas.microsoft.com/office/drawing/2014/main" id="{4FCB5079-5BDE-84E5-0103-747C3A63BF1A}"/>
                  </a:ext>
                </a:extLst>
              </p:cNvPr>
              <p:cNvSpPr txBox="1">
                <a:spLocks noRot="1" noChangeAspect="1" noMove="1" noResize="1" noEditPoints="1" noAdjustHandles="1" noChangeArrowheads="1" noChangeShapeType="1" noTextEdit="1"/>
              </p:cNvSpPr>
              <p:nvPr/>
            </p:nvSpPr>
            <p:spPr>
              <a:xfrm>
                <a:off x="6377766" y="3047807"/>
                <a:ext cx="532880" cy="477054"/>
              </a:xfrm>
              <a:prstGeom prst="rect">
                <a:avLst/>
              </a:prstGeom>
              <a:blipFill>
                <a:blip r:embed="rId7"/>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59AD1FE2-A92E-DB7F-E462-DABB6E00F2C9}"/>
              </a:ext>
            </a:extLst>
          </p:cNvPr>
          <p:cNvSpPr txBox="1"/>
          <p:nvPr/>
        </p:nvSpPr>
        <p:spPr>
          <a:xfrm>
            <a:off x="7242302" y="3501700"/>
            <a:ext cx="4420920" cy="477054"/>
          </a:xfrm>
          <a:prstGeom prst="rect">
            <a:avLst/>
          </a:prstGeom>
          <a:noFill/>
        </p:spPr>
        <p:txBody>
          <a:bodyPr wrap="square" rtlCol="0">
            <a:spAutoFit/>
          </a:bodyPr>
          <a:lstStyle/>
          <a:p>
            <a:pPr algn="ctr"/>
            <a:r>
              <a:rPr lang="it-IT" sz="2500" dirty="0"/>
              <a:t>Cortex semi-major/minor axis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01A943D-3783-40E5-FEC3-A08EE6E07711}"/>
                  </a:ext>
                </a:extLst>
              </p:cNvPr>
              <p:cNvSpPr txBox="1"/>
              <p:nvPr/>
            </p:nvSpPr>
            <p:spPr>
              <a:xfrm>
                <a:off x="6154814" y="3485417"/>
                <a:ext cx="1151825" cy="477054"/>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𝑎</m:t>
                        </m:r>
                      </m:e>
                      <m:sub>
                        <m:r>
                          <a:rPr lang="en-US" sz="2500" b="0" i="1" smtClean="0">
                            <a:latin typeface="Cambria Math" panose="02040503050406030204" pitchFamily="18" charset="0"/>
                            <a:ea typeface="Cambria Math" panose="02040503050406030204" pitchFamily="18" charset="0"/>
                          </a:rPr>
                          <m:t>𝑐</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𝑏</m:t>
                        </m:r>
                      </m:e>
                      <m:sub>
                        <m:r>
                          <a:rPr lang="en-US" sz="2500" i="1">
                            <a:latin typeface="Cambria Math" panose="02040503050406030204" pitchFamily="18" charset="0"/>
                            <a:ea typeface="Cambria Math" panose="02040503050406030204" pitchFamily="18" charset="0"/>
                          </a:rPr>
                          <m:t>𝑐</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17" name="TextBox 16">
                <a:extLst>
                  <a:ext uri="{FF2B5EF4-FFF2-40B4-BE49-F238E27FC236}">
                    <a16:creationId xmlns:a16="http://schemas.microsoft.com/office/drawing/2014/main" id="{B5ABB6D4-454C-F4AB-F832-F71589AB46A4}"/>
                  </a:ext>
                </a:extLst>
              </p:cNvPr>
              <p:cNvSpPr txBox="1">
                <a:spLocks noRot="1" noChangeAspect="1" noMove="1" noResize="1" noEditPoints="1" noAdjustHandles="1" noChangeArrowheads="1" noChangeShapeType="1" noTextEdit="1"/>
              </p:cNvSpPr>
              <p:nvPr/>
            </p:nvSpPr>
            <p:spPr>
              <a:xfrm>
                <a:off x="6154814" y="3485417"/>
                <a:ext cx="1151825" cy="477054"/>
              </a:xfrm>
              <a:prstGeom prst="rect">
                <a:avLst/>
              </a:prstGeom>
              <a:blipFill>
                <a:blip r:embed="rId8"/>
                <a:stretch>
                  <a:fillRect t="-10256" b="-30769"/>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30452C8E-3630-C5B3-6154-05DBF1A7758D}"/>
              </a:ext>
            </a:extLst>
          </p:cNvPr>
          <p:cNvSpPr txBox="1"/>
          <p:nvPr/>
        </p:nvSpPr>
        <p:spPr>
          <a:xfrm>
            <a:off x="7438136" y="4265897"/>
            <a:ext cx="4308457" cy="477054"/>
          </a:xfrm>
          <a:prstGeom prst="rect">
            <a:avLst/>
          </a:prstGeom>
          <a:noFill/>
        </p:spPr>
        <p:txBody>
          <a:bodyPr wrap="square" rtlCol="0">
            <a:spAutoFit/>
          </a:bodyPr>
          <a:lstStyle/>
          <a:p>
            <a:pPr algn="ctr"/>
            <a:r>
              <a:rPr lang="it-IT" sz="2500" dirty="0"/>
              <a:t>Diffuse reflectance of medulla</a:t>
            </a:r>
          </a:p>
        </p:txBody>
      </p:sp>
      <p:sp>
        <p:nvSpPr>
          <p:cNvPr id="20" name="TextBox 19">
            <a:extLst>
              <a:ext uri="{FF2B5EF4-FFF2-40B4-BE49-F238E27FC236}">
                <a16:creationId xmlns:a16="http://schemas.microsoft.com/office/drawing/2014/main" id="{7FDEBBF7-E475-FAC6-0776-E3AC11A221C9}"/>
              </a:ext>
            </a:extLst>
          </p:cNvPr>
          <p:cNvSpPr txBox="1"/>
          <p:nvPr/>
        </p:nvSpPr>
        <p:spPr>
          <a:xfrm>
            <a:off x="7564496" y="4633184"/>
            <a:ext cx="4037502" cy="477054"/>
          </a:xfrm>
          <a:prstGeom prst="rect">
            <a:avLst/>
          </a:prstGeom>
          <a:noFill/>
        </p:spPr>
        <p:txBody>
          <a:bodyPr wrap="square" rtlCol="0">
            <a:spAutoFit/>
          </a:bodyPr>
          <a:lstStyle/>
          <a:p>
            <a:pPr algn="ctr"/>
            <a:r>
              <a:rPr lang="it-IT" sz="2500" dirty="0"/>
              <a:t>Refractive index of medulla</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DF378BA-92A0-6B5F-C8A4-8629550FB1E2}"/>
                  </a:ext>
                </a:extLst>
              </p:cNvPr>
              <p:cNvSpPr txBox="1"/>
              <p:nvPr/>
            </p:nvSpPr>
            <p:spPr>
              <a:xfrm>
                <a:off x="6431368" y="4253309"/>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𝑑</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42C20505-618D-13E2-5013-EDD7E77FBC6B}"/>
                  </a:ext>
                </a:extLst>
              </p:cNvPr>
              <p:cNvSpPr txBox="1">
                <a:spLocks noRot="1" noChangeAspect="1" noMove="1" noResize="1" noEditPoints="1" noAdjustHandles="1" noChangeArrowheads="1" noChangeShapeType="1" noTextEdit="1"/>
              </p:cNvSpPr>
              <p:nvPr/>
            </p:nvSpPr>
            <p:spPr>
              <a:xfrm>
                <a:off x="6431368" y="4253309"/>
                <a:ext cx="532880" cy="4770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4E9F50E-EF10-372C-FD6F-EE37DFF1179B}"/>
                  </a:ext>
                </a:extLst>
              </p:cNvPr>
              <p:cNvSpPr txBox="1"/>
              <p:nvPr/>
            </p:nvSpPr>
            <p:spPr>
              <a:xfrm>
                <a:off x="6456677" y="4594942"/>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η</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4" name="TextBox 23">
                <a:extLst>
                  <a:ext uri="{FF2B5EF4-FFF2-40B4-BE49-F238E27FC236}">
                    <a16:creationId xmlns:a16="http://schemas.microsoft.com/office/drawing/2014/main" id="{5FB09820-8CA7-C7A3-5F63-FAF3362FA9CD}"/>
                  </a:ext>
                </a:extLst>
              </p:cNvPr>
              <p:cNvSpPr txBox="1">
                <a:spLocks noRot="1" noChangeAspect="1" noMove="1" noResize="1" noEditPoints="1" noAdjustHandles="1" noChangeArrowheads="1" noChangeShapeType="1" noTextEdit="1"/>
              </p:cNvSpPr>
              <p:nvPr/>
            </p:nvSpPr>
            <p:spPr>
              <a:xfrm>
                <a:off x="6456677" y="4594942"/>
                <a:ext cx="532880" cy="477054"/>
              </a:xfrm>
              <a:prstGeom prst="rect">
                <a:avLst/>
              </a:prstGeom>
              <a:blipFill>
                <a:blip r:embed="rId10"/>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3F1DB276-4F99-8F0B-337F-51220CCC7FEA}"/>
              </a:ext>
            </a:extLst>
          </p:cNvPr>
          <p:cNvSpPr txBox="1"/>
          <p:nvPr/>
        </p:nvSpPr>
        <p:spPr>
          <a:xfrm>
            <a:off x="7284433" y="5011352"/>
            <a:ext cx="4406970" cy="477054"/>
          </a:xfrm>
          <a:prstGeom prst="rect">
            <a:avLst/>
          </a:prstGeom>
          <a:noFill/>
        </p:spPr>
        <p:txBody>
          <a:bodyPr wrap="square" rtlCol="0">
            <a:spAutoFit/>
          </a:bodyPr>
          <a:lstStyle/>
          <a:p>
            <a:pPr algn="ctr"/>
            <a:r>
              <a:rPr lang="it-IT" sz="2500" dirty="0"/>
              <a:t>Medulla semi-major/minor axis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2645929-9142-07ED-5A8B-A924C9887877}"/>
                  </a:ext>
                </a:extLst>
              </p:cNvPr>
              <p:cNvSpPr txBox="1"/>
              <p:nvPr/>
            </p:nvSpPr>
            <p:spPr>
              <a:xfrm>
                <a:off x="6171452" y="4952547"/>
                <a:ext cx="1266684" cy="477054"/>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𝑎</m:t>
                        </m:r>
                      </m:e>
                      <m:sub>
                        <m:r>
                          <a:rPr lang="en-US" sz="2500" b="0" i="1" smtClean="0">
                            <a:latin typeface="Cambria Math" panose="02040503050406030204" pitchFamily="18" charset="0"/>
                            <a:ea typeface="Cambria Math" panose="02040503050406030204" pitchFamily="18" charset="0"/>
                          </a:rPr>
                          <m:t>𝑚</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𝑏</m:t>
                        </m:r>
                      </m:e>
                      <m:sub>
                        <m:r>
                          <a:rPr lang="en-US" sz="2500" b="0" i="1" smtClean="0">
                            <a:latin typeface="Cambria Math" panose="02040503050406030204" pitchFamily="18" charset="0"/>
                            <a:ea typeface="Cambria Math" panose="02040503050406030204" pitchFamily="18" charset="0"/>
                          </a:rPr>
                          <m:t>𝑚</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26" name="TextBox 25">
                <a:extLst>
                  <a:ext uri="{FF2B5EF4-FFF2-40B4-BE49-F238E27FC236}">
                    <a16:creationId xmlns:a16="http://schemas.microsoft.com/office/drawing/2014/main" id="{FF9FF906-A21D-6854-E0B9-59614AC59D14}"/>
                  </a:ext>
                </a:extLst>
              </p:cNvPr>
              <p:cNvSpPr txBox="1">
                <a:spLocks noRot="1" noChangeAspect="1" noMove="1" noResize="1" noEditPoints="1" noAdjustHandles="1" noChangeArrowheads="1" noChangeShapeType="1" noTextEdit="1"/>
              </p:cNvSpPr>
              <p:nvPr/>
            </p:nvSpPr>
            <p:spPr>
              <a:xfrm>
                <a:off x="6171452" y="4952547"/>
                <a:ext cx="1266684" cy="477054"/>
              </a:xfrm>
              <a:prstGeom prst="rect">
                <a:avLst/>
              </a:prstGeom>
              <a:blipFill>
                <a:blip r:embed="rId11"/>
                <a:stretch>
                  <a:fillRect t="-8861"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9666861-1F5A-FC68-6DED-41B14357EF97}"/>
                  </a:ext>
                </a:extLst>
              </p:cNvPr>
              <p:cNvSpPr txBox="1"/>
              <p:nvPr/>
            </p:nvSpPr>
            <p:spPr>
              <a:xfrm>
                <a:off x="6089554" y="5397446"/>
                <a:ext cx="1544314" cy="493981"/>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m:t>
                        </m:r>
                        <m:r>
                          <a:rPr lang="en-US" sz="2500" b="0" i="1" smtClean="0">
                            <a:latin typeface="Cambria Math" panose="02040503050406030204" pitchFamily="18" charset="0"/>
                            <a:ea typeface="Cambria Math" panose="02040503050406030204" pitchFamily="18" charset="0"/>
                          </a:rPr>
                          <m:t>𝑏</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27" name="TextBox 26">
                <a:extLst>
                  <a:ext uri="{FF2B5EF4-FFF2-40B4-BE49-F238E27FC236}">
                    <a16:creationId xmlns:a16="http://schemas.microsoft.com/office/drawing/2014/main" id="{7B59CDE8-3493-9F0A-E77D-37FF0430DEB5}"/>
                  </a:ext>
                </a:extLst>
              </p:cNvPr>
              <p:cNvSpPr txBox="1">
                <a:spLocks noRot="1" noChangeAspect="1" noMove="1" noResize="1" noEditPoints="1" noAdjustHandles="1" noChangeArrowheads="1" noChangeShapeType="1" noTextEdit="1"/>
              </p:cNvSpPr>
              <p:nvPr/>
            </p:nvSpPr>
            <p:spPr>
              <a:xfrm>
                <a:off x="6089554" y="5397446"/>
                <a:ext cx="1544314" cy="493981"/>
              </a:xfrm>
              <a:prstGeom prst="rect">
                <a:avLst/>
              </a:prstGeom>
              <a:blipFill>
                <a:blip r:embed="rId12"/>
                <a:stretch>
                  <a:fillRect t="-9877" b="-24691"/>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61448070-9552-10B1-2980-1FE5C6272FDF}"/>
              </a:ext>
            </a:extLst>
          </p:cNvPr>
          <p:cNvSpPr txBox="1"/>
          <p:nvPr/>
        </p:nvSpPr>
        <p:spPr>
          <a:xfrm>
            <a:off x="8310485" y="5441319"/>
            <a:ext cx="2925000" cy="477054"/>
          </a:xfrm>
          <a:prstGeom prst="rect">
            <a:avLst/>
          </a:prstGeom>
          <a:noFill/>
        </p:spPr>
        <p:txBody>
          <a:bodyPr wrap="square" rtlCol="0">
            <a:spAutoFit/>
          </a:bodyPr>
          <a:lstStyle/>
          <a:p>
            <a:pPr algn="ctr"/>
            <a:r>
              <a:rPr lang="it-IT" sz="2500" dirty="0"/>
              <a:t>Medulla center</a:t>
            </a:r>
          </a:p>
        </p:txBody>
      </p:sp>
      <p:sp>
        <p:nvSpPr>
          <p:cNvPr id="18" name="Oval 17">
            <a:extLst>
              <a:ext uri="{FF2B5EF4-FFF2-40B4-BE49-F238E27FC236}">
                <a16:creationId xmlns:a16="http://schemas.microsoft.com/office/drawing/2014/main" id="{6CD82BDB-C16A-CB2F-FC19-8FCCCEB2A885}"/>
              </a:ext>
            </a:extLst>
          </p:cNvPr>
          <p:cNvSpPr/>
          <p:nvPr/>
        </p:nvSpPr>
        <p:spPr>
          <a:xfrm>
            <a:off x="1651514" y="2462166"/>
            <a:ext cx="2402596" cy="3092747"/>
          </a:xfrm>
          <a:prstGeom prst="ellipse">
            <a:avLst/>
          </a:prstGeom>
          <a:solidFill>
            <a:srgbClr val="DAEDFB"/>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AFD8CBA-8136-F940-F576-15FC3541F52C}"/>
              </a:ext>
            </a:extLst>
          </p:cNvPr>
          <p:cNvSpPr/>
          <p:nvPr/>
        </p:nvSpPr>
        <p:spPr>
          <a:xfrm>
            <a:off x="2408995" y="3297823"/>
            <a:ext cx="887634" cy="1421432"/>
          </a:xfrm>
          <a:prstGeom prst="ellipse">
            <a:avLst/>
          </a:prstGeom>
          <a:solidFill>
            <a:srgbClr val="F5C5A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Double Bracket 63">
            <a:extLst>
              <a:ext uri="{FF2B5EF4-FFF2-40B4-BE49-F238E27FC236}">
                <a16:creationId xmlns:a16="http://schemas.microsoft.com/office/drawing/2014/main" id="{23B58D5D-61C1-FD9E-A409-8317FE7B5B94}"/>
              </a:ext>
            </a:extLst>
          </p:cNvPr>
          <p:cNvSpPr/>
          <p:nvPr/>
        </p:nvSpPr>
        <p:spPr>
          <a:xfrm>
            <a:off x="6008097" y="1830956"/>
            <a:ext cx="5923533" cy="4476586"/>
          </a:xfrm>
          <a:prstGeom prst="bracketPair">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63530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 fill="hold"/>
                                        <p:tgtEl>
                                          <p:spTgt spid="26">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D8875-E85B-1E5B-8ACA-00F2A36D143C}"/>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ABED08FF-20E6-FAE2-A2B1-39DADD2FDF8C}"/>
              </a:ext>
            </a:extLst>
          </p:cNvPr>
          <p:cNvSpPr txBox="1"/>
          <p:nvPr/>
        </p:nvSpPr>
        <p:spPr>
          <a:xfrm>
            <a:off x="7386504" y="1179607"/>
            <a:ext cx="3522869" cy="553998"/>
          </a:xfrm>
          <a:prstGeom prst="rect">
            <a:avLst/>
          </a:prstGeom>
          <a:noFill/>
        </p:spPr>
        <p:txBody>
          <a:bodyPr wrap="square" rtlCol="0">
            <a:spAutoFit/>
          </a:bodyPr>
          <a:lstStyle/>
          <a:p>
            <a:r>
              <a:rPr lang="it-IT" sz="3000" b="1" dirty="0"/>
              <a:t>Barb Parameters</a:t>
            </a:r>
          </a:p>
        </p:txBody>
      </p:sp>
      <p:sp>
        <p:nvSpPr>
          <p:cNvPr id="29" name="Slide Number Placeholder 28">
            <a:extLst>
              <a:ext uri="{FF2B5EF4-FFF2-40B4-BE49-F238E27FC236}">
                <a16:creationId xmlns:a16="http://schemas.microsoft.com/office/drawing/2014/main" id="{DD4242FC-B9ED-1F79-E10F-1E2006803A67}"/>
              </a:ext>
            </a:extLst>
          </p:cNvPr>
          <p:cNvSpPr>
            <a:spLocks noGrp="1"/>
          </p:cNvSpPr>
          <p:nvPr>
            <p:ph type="sldNum" sz="quarter" idx="12"/>
          </p:nvPr>
        </p:nvSpPr>
        <p:spPr/>
        <p:txBody>
          <a:bodyPr/>
          <a:lstStyle/>
          <a:p>
            <a:fld id="{4CF25C10-F8B2-4F64-9F86-73237AEF6D52}" type="slidenum">
              <a:rPr lang="it-IT" smtClean="0"/>
              <a:t>24</a:t>
            </a:fld>
            <a:endParaRPr lang="it-IT" dirty="0"/>
          </a:p>
        </p:txBody>
      </p:sp>
      <p:sp>
        <p:nvSpPr>
          <p:cNvPr id="56" name="Title 3">
            <a:extLst>
              <a:ext uri="{FF2B5EF4-FFF2-40B4-BE49-F238E27FC236}">
                <a16:creationId xmlns:a16="http://schemas.microsoft.com/office/drawing/2014/main" id="{EB2015BC-7CA3-454E-B89B-9339837CE147}"/>
              </a:ext>
            </a:extLst>
          </p:cNvPr>
          <p:cNvSpPr txBox="1">
            <a:spLocks/>
          </p:cNvSpPr>
          <p:nvPr/>
        </p:nvSpPr>
        <p:spPr>
          <a:xfrm>
            <a:off x="0" y="0"/>
            <a:ext cx="12192000" cy="1016000"/>
          </a:xfrm>
          <a:prstGeom prst="rect">
            <a:avLst/>
          </a:prstGeom>
          <a:gradFill flip="none" rotWithShape="1">
            <a:gsLst>
              <a:gs pos="0">
                <a:srgbClr val="E2C5A8">
                  <a:tint val="66000"/>
                  <a:satMod val="160000"/>
                </a:srgbClr>
              </a:gs>
              <a:gs pos="50000">
                <a:srgbClr val="E2C5A8">
                  <a:tint val="44500"/>
                  <a:satMod val="160000"/>
                </a:srgbClr>
              </a:gs>
              <a:gs pos="100000">
                <a:srgbClr val="E2C5A8">
                  <a:tint val="23500"/>
                  <a:satMod val="160000"/>
                </a:srgbClr>
              </a:gs>
            </a:gsLst>
            <a:path path="circle">
              <a:fillToRect l="50000" t="50000" r="50000" b="50000"/>
            </a:path>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it-IT" dirty="0"/>
              <a:t>    Model – Barb Parameters</a:t>
            </a:r>
          </a:p>
        </p:txBody>
      </p:sp>
      <p:sp>
        <p:nvSpPr>
          <p:cNvPr id="83" name="TextBox 82">
            <a:extLst>
              <a:ext uri="{FF2B5EF4-FFF2-40B4-BE49-F238E27FC236}">
                <a16:creationId xmlns:a16="http://schemas.microsoft.com/office/drawing/2014/main" id="{D9E7583C-4AFB-9293-4D7E-8D34A3B82BEF}"/>
              </a:ext>
            </a:extLst>
          </p:cNvPr>
          <p:cNvSpPr txBox="1"/>
          <p:nvPr/>
        </p:nvSpPr>
        <p:spPr>
          <a:xfrm>
            <a:off x="6985869" y="1984018"/>
            <a:ext cx="4561580" cy="477054"/>
          </a:xfrm>
          <a:prstGeom prst="rect">
            <a:avLst/>
          </a:prstGeom>
          <a:noFill/>
        </p:spPr>
        <p:txBody>
          <a:bodyPr wrap="square" rtlCol="0">
            <a:spAutoFit/>
          </a:bodyPr>
          <a:lstStyle/>
          <a:p>
            <a:pPr algn="ctr"/>
            <a:r>
              <a:rPr lang="it-IT" sz="2500" dirty="0"/>
              <a:t>Longitudinal roughness of cortex</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BBFDEA3-EF5C-23E9-87D1-71B5A60E845C}"/>
                  </a:ext>
                </a:extLst>
              </p:cNvPr>
              <p:cNvSpPr txBox="1"/>
              <p:nvPr/>
            </p:nvSpPr>
            <p:spPr>
              <a:xfrm>
                <a:off x="6368303" y="1948651"/>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a:latin typeface="Cambria Math" panose="02040503050406030204" pitchFamily="18" charset="0"/>
                              <a:ea typeface="Cambria Math" panose="02040503050406030204" pitchFamily="18" charset="0"/>
                            </a:rPr>
                            <m:t>β</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49" name="TextBox 48">
                <a:extLst>
                  <a:ext uri="{FF2B5EF4-FFF2-40B4-BE49-F238E27FC236}">
                    <a16:creationId xmlns:a16="http://schemas.microsoft.com/office/drawing/2014/main" id="{33456C16-CDB3-5016-138D-A56D7FB36447}"/>
                  </a:ext>
                </a:extLst>
              </p:cNvPr>
              <p:cNvSpPr txBox="1">
                <a:spLocks noRot="1" noChangeAspect="1" noMove="1" noResize="1" noEditPoints="1" noAdjustHandles="1" noChangeArrowheads="1" noChangeShapeType="1" noTextEdit="1"/>
              </p:cNvSpPr>
              <p:nvPr/>
            </p:nvSpPr>
            <p:spPr>
              <a:xfrm>
                <a:off x="6368303" y="1948651"/>
                <a:ext cx="532880" cy="477054"/>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9BD32977-5D2B-C432-A54D-831E10BED608}"/>
              </a:ext>
            </a:extLst>
          </p:cNvPr>
          <p:cNvSpPr txBox="1"/>
          <p:nvPr/>
        </p:nvSpPr>
        <p:spPr>
          <a:xfrm>
            <a:off x="7239357" y="2354963"/>
            <a:ext cx="4313170" cy="477054"/>
          </a:xfrm>
          <a:prstGeom prst="rect">
            <a:avLst/>
          </a:prstGeom>
          <a:noFill/>
        </p:spPr>
        <p:txBody>
          <a:bodyPr wrap="square" rtlCol="0">
            <a:spAutoFit/>
          </a:bodyPr>
          <a:lstStyle/>
          <a:p>
            <a:pPr algn="ctr"/>
            <a:r>
              <a:rPr lang="it-IT" sz="2500" dirty="0"/>
              <a:t>Azimuthal roughness of cortex</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78FE3C2-573D-94AA-9C4A-E78BDB52B3D5}"/>
                  </a:ext>
                </a:extLst>
              </p:cNvPr>
              <p:cNvSpPr txBox="1"/>
              <p:nvPr/>
            </p:nvSpPr>
            <p:spPr>
              <a:xfrm>
                <a:off x="6375459" y="2328086"/>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a:latin typeface="Cambria Math" panose="02040503050406030204" pitchFamily="18" charset="0"/>
                              <a:ea typeface="Cambria Math" panose="02040503050406030204" pitchFamily="18" charset="0"/>
                            </a:rPr>
                            <m:t>β</m:t>
                          </m:r>
                        </m:e>
                        <m:sub>
                          <m:r>
                            <a:rPr lang="en-US" sz="2500" b="0" i="1" smtClean="0">
                              <a:latin typeface="Cambria Math" panose="02040503050406030204" pitchFamily="18" charset="0"/>
                              <a:ea typeface="Cambria Math" panose="02040503050406030204" pitchFamily="18" charset="0"/>
                            </a:rPr>
                            <m:t>𝑛</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06F2D85B-0DC3-3ABB-5F06-059C80A135E3}"/>
                  </a:ext>
                </a:extLst>
              </p:cNvPr>
              <p:cNvSpPr txBox="1">
                <a:spLocks noRot="1" noChangeAspect="1" noMove="1" noResize="1" noEditPoints="1" noAdjustHandles="1" noChangeArrowheads="1" noChangeShapeType="1" noTextEdit="1"/>
              </p:cNvSpPr>
              <p:nvPr/>
            </p:nvSpPr>
            <p:spPr>
              <a:xfrm>
                <a:off x="6375459" y="2328086"/>
                <a:ext cx="532880" cy="477054"/>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860E1405-90EF-64B7-9671-9CA74E6CB355}"/>
              </a:ext>
            </a:extLst>
          </p:cNvPr>
          <p:cNvSpPr txBox="1"/>
          <p:nvPr/>
        </p:nvSpPr>
        <p:spPr>
          <a:xfrm>
            <a:off x="7021002" y="2724295"/>
            <a:ext cx="4498825" cy="477054"/>
          </a:xfrm>
          <a:prstGeom prst="rect">
            <a:avLst/>
          </a:prstGeom>
          <a:noFill/>
        </p:spPr>
        <p:txBody>
          <a:bodyPr wrap="square" rtlCol="0">
            <a:spAutoFit/>
          </a:bodyPr>
          <a:lstStyle/>
          <a:p>
            <a:pPr algn="ctr"/>
            <a:r>
              <a:rPr lang="it-IT" sz="2500" dirty="0"/>
              <a:t>Absorption coefficient in cortex</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5AD1CC-8F01-890D-D08A-A1982B9431EE}"/>
                  </a:ext>
                </a:extLst>
              </p:cNvPr>
              <p:cNvSpPr txBox="1"/>
              <p:nvPr/>
            </p:nvSpPr>
            <p:spPr>
              <a:xfrm>
                <a:off x="6362435" y="2678401"/>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𝑐</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411A8999-59BE-5471-2F13-3D55C08FD335}"/>
                  </a:ext>
                </a:extLst>
              </p:cNvPr>
              <p:cNvSpPr txBox="1">
                <a:spLocks noRot="1" noChangeAspect="1" noMove="1" noResize="1" noEditPoints="1" noAdjustHandles="1" noChangeArrowheads="1" noChangeShapeType="1" noTextEdit="1"/>
              </p:cNvSpPr>
              <p:nvPr/>
            </p:nvSpPr>
            <p:spPr>
              <a:xfrm>
                <a:off x="6362435" y="2678401"/>
                <a:ext cx="532880" cy="493981"/>
              </a:xfrm>
              <a:prstGeom prst="rect">
                <a:avLst/>
              </a:prstGeom>
              <a:blipFill>
                <a:blip r:embed="rId5"/>
                <a:stretch>
                  <a:fillRect r="-22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3F5718C-8831-7464-CE15-460E3CF3B8A7}"/>
                  </a:ext>
                </a:extLst>
              </p:cNvPr>
              <p:cNvSpPr txBox="1"/>
              <p:nvPr/>
            </p:nvSpPr>
            <p:spPr>
              <a:xfrm>
                <a:off x="6391604" y="3857052"/>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72DFBBB3-D397-EF03-08C3-7DE314ABCD89}"/>
                  </a:ext>
                </a:extLst>
              </p:cNvPr>
              <p:cNvSpPr txBox="1">
                <a:spLocks noRot="1" noChangeAspect="1" noMove="1" noResize="1" noEditPoints="1" noAdjustHandles="1" noChangeArrowheads="1" noChangeShapeType="1" noTextEdit="1"/>
              </p:cNvSpPr>
              <p:nvPr/>
            </p:nvSpPr>
            <p:spPr>
              <a:xfrm>
                <a:off x="6391604" y="3857052"/>
                <a:ext cx="532880" cy="493981"/>
              </a:xfrm>
              <a:prstGeom prst="rect">
                <a:avLst/>
              </a:prstGeom>
              <a:blipFill>
                <a:blip r:embed="rId6"/>
                <a:stretch>
                  <a:fillRect r="-3977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325EB9BF-70AB-19B4-B9EC-D7B4B2FEFE76}"/>
              </a:ext>
            </a:extLst>
          </p:cNvPr>
          <p:cNvSpPr txBox="1"/>
          <p:nvPr/>
        </p:nvSpPr>
        <p:spPr>
          <a:xfrm>
            <a:off x="7307991" y="3889762"/>
            <a:ext cx="4544112" cy="477054"/>
          </a:xfrm>
          <a:prstGeom prst="rect">
            <a:avLst/>
          </a:prstGeom>
          <a:noFill/>
        </p:spPr>
        <p:txBody>
          <a:bodyPr wrap="square" rtlCol="0">
            <a:spAutoFit/>
          </a:bodyPr>
          <a:lstStyle/>
          <a:p>
            <a:pPr algn="ctr"/>
            <a:r>
              <a:rPr lang="it-IT" sz="2500" dirty="0"/>
              <a:t>Absorption coefficient in medulla</a:t>
            </a:r>
          </a:p>
        </p:txBody>
      </p:sp>
      <p:sp>
        <p:nvSpPr>
          <p:cNvPr id="12" name="TextBox 11">
            <a:extLst>
              <a:ext uri="{FF2B5EF4-FFF2-40B4-BE49-F238E27FC236}">
                <a16:creationId xmlns:a16="http://schemas.microsoft.com/office/drawing/2014/main" id="{C77D802C-30B0-DCAA-08C4-F4D7425578EC}"/>
              </a:ext>
            </a:extLst>
          </p:cNvPr>
          <p:cNvSpPr txBox="1"/>
          <p:nvPr/>
        </p:nvSpPr>
        <p:spPr>
          <a:xfrm>
            <a:off x="7386504" y="3112807"/>
            <a:ext cx="4387087" cy="477054"/>
          </a:xfrm>
          <a:prstGeom prst="rect">
            <a:avLst/>
          </a:prstGeom>
          <a:noFill/>
        </p:spPr>
        <p:txBody>
          <a:bodyPr wrap="square" rtlCol="0">
            <a:spAutoFit/>
          </a:bodyPr>
          <a:lstStyle/>
          <a:p>
            <a:pPr algn="ctr"/>
            <a:r>
              <a:rPr lang="it-IT" sz="2500" dirty="0"/>
              <a:t>Refractive index of cortex</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29812A6-B8F9-D83F-DDA6-8F9756A38D7A}"/>
                  </a:ext>
                </a:extLst>
              </p:cNvPr>
              <p:cNvSpPr txBox="1"/>
              <p:nvPr/>
            </p:nvSpPr>
            <p:spPr>
              <a:xfrm>
                <a:off x="6377766" y="3047807"/>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η</m:t>
                          </m:r>
                        </m:e>
                        <m:sub>
                          <m:r>
                            <a:rPr lang="en-US" sz="2500" b="0" i="1" smtClean="0">
                              <a:latin typeface="Cambria Math" panose="02040503050406030204" pitchFamily="18" charset="0"/>
                              <a:ea typeface="Cambria Math" panose="02040503050406030204" pitchFamily="18" charset="0"/>
                            </a:rPr>
                            <m:t>𝑐</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14" name="TextBox 13">
                <a:extLst>
                  <a:ext uri="{FF2B5EF4-FFF2-40B4-BE49-F238E27FC236}">
                    <a16:creationId xmlns:a16="http://schemas.microsoft.com/office/drawing/2014/main" id="{4FCB5079-5BDE-84E5-0103-747C3A63BF1A}"/>
                  </a:ext>
                </a:extLst>
              </p:cNvPr>
              <p:cNvSpPr txBox="1">
                <a:spLocks noRot="1" noChangeAspect="1" noMove="1" noResize="1" noEditPoints="1" noAdjustHandles="1" noChangeArrowheads="1" noChangeShapeType="1" noTextEdit="1"/>
              </p:cNvSpPr>
              <p:nvPr/>
            </p:nvSpPr>
            <p:spPr>
              <a:xfrm>
                <a:off x="6377766" y="3047807"/>
                <a:ext cx="532880" cy="477054"/>
              </a:xfrm>
              <a:prstGeom prst="rect">
                <a:avLst/>
              </a:prstGeom>
              <a:blipFill>
                <a:blip r:embed="rId7"/>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B08DE4C-E991-B38F-DBE0-39A86BB492E9}"/>
              </a:ext>
            </a:extLst>
          </p:cNvPr>
          <p:cNvSpPr txBox="1"/>
          <p:nvPr/>
        </p:nvSpPr>
        <p:spPr>
          <a:xfrm>
            <a:off x="7242302" y="3501700"/>
            <a:ext cx="4420920" cy="477054"/>
          </a:xfrm>
          <a:prstGeom prst="rect">
            <a:avLst/>
          </a:prstGeom>
          <a:noFill/>
        </p:spPr>
        <p:txBody>
          <a:bodyPr wrap="square" rtlCol="0">
            <a:spAutoFit/>
          </a:bodyPr>
          <a:lstStyle/>
          <a:p>
            <a:pPr algn="ctr"/>
            <a:r>
              <a:rPr lang="it-IT" sz="2500" dirty="0"/>
              <a:t>Cortex semi-major/minor axis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D0F60EF-0EE8-B1F3-E720-9D55983F4D9D}"/>
                  </a:ext>
                </a:extLst>
              </p:cNvPr>
              <p:cNvSpPr txBox="1"/>
              <p:nvPr/>
            </p:nvSpPr>
            <p:spPr>
              <a:xfrm>
                <a:off x="6154814" y="3485417"/>
                <a:ext cx="1151825" cy="477054"/>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𝑎</m:t>
                        </m:r>
                      </m:e>
                      <m:sub>
                        <m:r>
                          <a:rPr lang="en-US" sz="2500" b="0" i="1" smtClean="0">
                            <a:latin typeface="Cambria Math" panose="02040503050406030204" pitchFamily="18" charset="0"/>
                            <a:ea typeface="Cambria Math" panose="02040503050406030204" pitchFamily="18" charset="0"/>
                          </a:rPr>
                          <m:t>𝑐</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𝑏</m:t>
                        </m:r>
                      </m:e>
                      <m:sub>
                        <m:r>
                          <a:rPr lang="en-US" sz="2500" i="1">
                            <a:latin typeface="Cambria Math" panose="02040503050406030204" pitchFamily="18" charset="0"/>
                            <a:ea typeface="Cambria Math" panose="02040503050406030204" pitchFamily="18" charset="0"/>
                          </a:rPr>
                          <m:t>𝑐</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17" name="TextBox 16">
                <a:extLst>
                  <a:ext uri="{FF2B5EF4-FFF2-40B4-BE49-F238E27FC236}">
                    <a16:creationId xmlns:a16="http://schemas.microsoft.com/office/drawing/2014/main" id="{B5ABB6D4-454C-F4AB-F832-F71589AB46A4}"/>
                  </a:ext>
                </a:extLst>
              </p:cNvPr>
              <p:cNvSpPr txBox="1">
                <a:spLocks noRot="1" noChangeAspect="1" noMove="1" noResize="1" noEditPoints="1" noAdjustHandles="1" noChangeArrowheads="1" noChangeShapeType="1" noTextEdit="1"/>
              </p:cNvSpPr>
              <p:nvPr/>
            </p:nvSpPr>
            <p:spPr>
              <a:xfrm>
                <a:off x="6154814" y="3485417"/>
                <a:ext cx="1151825" cy="477054"/>
              </a:xfrm>
              <a:prstGeom prst="rect">
                <a:avLst/>
              </a:prstGeom>
              <a:blipFill>
                <a:blip r:embed="rId8"/>
                <a:stretch>
                  <a:fillRect t="-10256" b="-30769"/>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A7F5E02-1602-2977-63B9-68F055D5799E}"/>
              </a:ext>
            </a:extLst>
          </p:cNvPr>
          <p:cNvSpPr txBox="1"/>
          <p:nvPr/>
        </p:nvSpPr>
        <p:spPr>
          <a:xfrm>
            <a:off x="7438136" y="4265897"/>
            <a:ext cx="4308457" cy="477054"/>
          </a:xfrm>
          <a:prstGeom prst="rect">
            <a:avLst/>
          </a:prstGeom>
          <a:noFill/>
        </p:spPr>
        <p:txBody>
          <a:bodyPr wrap="square" rtlCol="0">
            <a:spAutoFit/>
          </a:bodyPr>
          <a:lstStyle/>
          <a:p>
            <a:pPr algn="ctr"/>
            <a:r>
              <a:rPr lang="it-IT" sz="2500" dirty="0"/>
              <a:t>Diffuse reflectance of medulla</a:t>
            </a:r>
          </a:p>
        </p:txBody>
      </p:sp>
      <p:sp>
        <p:nvSpPr>
          <p:cNvPr id="20" name="TextBox 19">
            <a:extLst>
              <a:ext uri="{FF2B5EF4-FFF2-40B4-BE49-F238E27FC236}">
                <a16:creationId xmlns:a16="http://schemas.microsoft.com/office/drawing/2014/main" id="{9AB440B0-156A-DEF1-360D-48125661D957}"/>
              </a:ext>
            </a:extLst>
          </p:cNvPr>
          <p:cNvSpPr txBox="1"/>
          <p:nvPr/>
        </p:nvSpPr>
        <p:spPr>
          <a:xfrm>
            <a:off x="7564496" y="4633184"/>
            <a:ext cx="4037502" cy="477054"/>
          </a:xfrm>
          <a:prstGeom prst="rect">
            <a:avLst/>
          </a:prstGeom>
          <a:noFill/>
        </p:spPr>
        <p:txBody>
          <a:bodyPr wrap="square" rtlCol="0">
            <a:spAutoFit/>
          </a:bodyPr>
          <a:lstStyle/>
          <a:p>
            <a:pPr algn="ctr"/>
            <a:r>
              <a:rPr lang="it-IT" sz="2500" dirty="0"/>
              <a:t>Refractive index of medulla</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FE44C65-7470-C61D-982E-4FE06518F478}"/>
                  </a:ext>
                </a:extLst>
              </p:cNvPr>
              <p:cNvSpPr txBox="1"/>
              <p:nvPr/>
            </p:nvSpPr>
            <p:spPr>
              <a:xfrm>
                <a:off x="6431368" y="4253309"/>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𝑑</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42C20505-618D-13E2-5013-EDD7E77FBC6B}"/>
                  </a:ext>
                </a:extLst>
              </p:cNvPr>
              <p:cNvSpPr txBox="1">
                <a:spLocks noRot="1" noChangeAspect="1" noMove="1" noResize="1" noEditPoints="1" noAdjustHandles="1" noChangeArrowheads="1" noChangeShapeType="1" noTextEdit="1"/>
              </p:cNvSpPr>
              <p:nvPr/>
            </p:nvSpPr>
            <p:spPr>
              <a:xfrm>
                <a:off x="6431368" y="4253309"/>
                <a:ext cx="532880" cy="4770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4562B48-E8DE-934B-DE66-AA5FCB3FC591}"/>
                  </a:ext>
                </a:extLst>
              </p:cNvPr>
              <p:cNvSpPr txBox="1"/>
              <p:nvPr/>
            </p:nvSpPr>
            <p:spPr>
              <a:xfrm>
                <a:off x="6456677" y="4594942"/>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η</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4" name="TextBox 23">
                <a:extLst>
                  <a:ext uri="{FF2B5EF4-FFF2-40B4-BE49-F238E27FC236}">
                    <a16:creationId xmlns:a16="http://schemas.microsoft.com/office/drawing/2014/main" id="{5FB09820-8CA7-C7A3-5F63-FAF3362FA9CD}"/>
                  </a:ext>
                </a:extLst>
              </p:cNvPr>
              <p:cNvSpPr txBox="1">
                <a:spLocks noRot="1" noChangeAspect="1" noMove="1" noResize="1" noEditPoints="1" noAdjustHandles="1" noChangeArrowheads="1" noChangeShapeType="1" noTextEdit="1"/>
              </p:cNvSpPr>
              <p:nvPr/>
            </p:nvSpPr>
            <p:spPr>
              <a:xfrm>
                <a:off x="6456677" y="4594942"/>
                <a:ext cx="532880" cy="477054"/>
              </a:xfrm>
              <a:prstGeom prst="rect">
                <a:avLst/>
              </a:prstGeom>
              <a:blipFill>
                <a:blip r:embed="rId10"/>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67263B0-9C6F-B022-246E-7A3EB5D80D46}"/>
              </a:ext>
            </a:extLst>
          </p:cNvPr>
          <p:cNvSpPr txBox="1"/>
          <p:nvPr/>
        </p:nvSpPr>
        <p:spPr>
          <a:xfrm>
            <a:off x="7284433" y="5011352"/>
            <a:ext cx="4406970" cy="477054"/>
          </a:xfrm>
          <a:prstGeom prst="rect">
            <a:avLst/>
          </a:prstGeom>
          <a:noFill/>
        </p:spPr>
        <p:txBody>
          <a:bodyPr wrap="square" rtlCol="0">
            <a:spAutoFit/>
          </a:bodyPr>
          <a:lstStyle/>
          <a:p>
            <a:pPr algn="ctr"/>
            <a:r>
              <a:rPr lang="it-IT" sz="2500" dirty="0"/>
              <a:t>Medulla semi-major/minor axis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E60D39D-501A-9A05-9337-8108F91BCD82}"/>
                  </a:ext>
                </a:extLst>
              </p:cNvPr>
              <p:cNvSpPr txBox="1"/>
              <p:nvPr/>
            </p:nvSpPr>
            <p:spPr>
              <a:xfrm>
                <a:off x="6171452" y="4952547"/>
                <a:ext cx="1266684" cy="477054"/>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𝑎</m:t>
                        </m:r>
                      </m:e>
                      <m:sub>
                        <m:r>
                          <a:rPr lang="en-US" sz="2500" b="0" i="1" smtClean="0">
                            <a:latin typeface="Cambria Math" panose="02040503050406030204" pitchFamily="18" charset="0"/>
                            <a:ea typeface="Cambria Math" panose="02040503050406030204" pitchFamily="18" charset="0"/>
                          </a:rPr>
                          <m:t>𝑚</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𝑏</m:t>
                        </m:r>
                      </m:e>
                      <m:sub>
                        <m:r>
                          <a:rPr lang="en-US" sz="2500" b="0" i="1" smtClean="0">
                            <a:latin typeface="Cambria Math" panose="02040503050406030204" pitchFamily="18" charset="0"/>
                            <a:ea typeface="Cambria Math" panose="02040503050406030204" pitchFamily="18" charset="0"/>
                          </a:rPr>
                          <m:t>𝑚</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26" name="TextBox 25">
                <a:extLst>
                  <a:ext uri="{FF2B5EF4-FFF2-40B4-BE49-F238E27FC236}">
                    <a16:creationId xmlns:a16="http://schemas.microsoft.com/office/drawing/2014/main" id="{FF9FF906-A21D-6854-E0B9-59614AC59D14}"/>
                  </a:ext>
                </a:extLst>
              </p:cNvPr>
              <p:cNvSpPr txBox="1">
                <a:spLocks noRot="1" noChangeAspect="1" noMove="1" noResize="1" noEditPoints="1" noAdjustHandles="1" noChangeArrowheads="1" noChangeShapeType="1" noTextEdit="1"/>
              </p:cNvSpPr>
              <p:nvPr/>
            </p:nvSpPr>
            <p:spPr>
              <a:xfrm>
                <a:off x="6171452" y="4952547"/>
                <a:ext cx="1266684" cy="477054"/>
              </a:xfrm>
              <a:prstGeom prst="rect">
                <a:avLst/>
              </a:prstGeom>
              <a:blipFill>
                <a:blip r:embed="rId11"/>
                <a:stretch>
                  <a:fillRect t="-8861"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3B1E297-7177-6773-CEC6-FAC14A3185FF}"/>
                  </a:ext>
                </a:extLst>
              </p:cNvPr>
              <p:cNvSpPr txBox="1"/>
              <p:nvPr/>
            </p:nvSpPr>
            <p:spPr>
              <a:xfrm>
                <a:off x="6089554" y="5397446"/>
                <a:ext cx="1544314" cy="493981"/>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m:t>
                        </m:r>
                        <m:r>
                          <a:rPr lang="en-US" sz="2500" b="0" i="1" smtClean="0">
                            <a:latin typeface="Cambria Math" panose="02040503050406030204" pitchFamily="18" charset="0"/>
                            <a:ea typeface="Cambria Math" panose="02040503050406030204" pitchFamily="18" charset="0"/>
                          </a:rPr>
                          <m:t>𝑏</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27" name="TextBox 26">
                <a:extLst>
                  <a:ext uri="{FF2B5EF4-FFF2-40B4-BE49-F238E27FC236}">
                    <a16:creationId xmlns:a16="http://schemas.microsoft.com/office/drawing/2014/main" id="{7B59CDE8-3493-9F0A-E77D-37FF0430DEB5}"/>
                  </a:ext>
                </a:extLst>
              </p:cNvPr>
              <p:cNvSpPr txBox="1">
                <a:spLocks noRot="1" noChangeAspect="1" noMove="1" noResize="1" noEditPoints="1" noAdjustHandles="1" noChangeArrowheads="1" noChangeShapeType="1" noTextEdit="1"/>
              </p:cNvSpPr>
              <p:nvPr/>
            </p:nvSpPr>
            <p:spPr>
              <a:xfrm>
                <a:off x="6089554" y="5397446"/>
                <a:ext cx="1544314" cy="493981"/>
              </a:xfrm>
              <a:prstGeom prst="rect">
                <a:avLst/>
              </a:prstGeom>
              <a:blipFill>
                <a:blip r:embed="rId12"/>
                <a:stretch>
                  <a:fillRect t="-9877" b="-24691"/>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AF6B5084-4CBC-580D-978C-A2EB30F3614B}"/>
              </a:ext>
            </a:extLst>
          </p:cNvPr>
          <p:cNvSpPr txBox="1"/>
          <p:nvPr/>
        </p:nvSpPr>
        <p:spPr>
          <a:xfrm>
            <a:off x="8310485" y="5441319"/>
            <a:ext cx="2925000" cy="477054"/>
          </a:xfrm>
          <a:prstGeom prst="rect">
            <a:avLst/>
          </a:prstGeom>
          <a:noFill/>
        </p:spPr>
        <p:txBody>
          <a:bodyPr wrap="square" rtlCol="0">
            <a:spAutoFit/>
          </a:bodyPr>
          <a:lstStyle/>
          <a:p>
            <a:pPr algn="ctr"/>
            <a:r>
              <a:rPr lang="it-IT" sz="2500" dirty="0"/>
              <a:t>Medulla center</a:t>
            </a:r>
          </a:p>
        </p:txBody>
      </p:sp>
      <p:sp>
        <p:nvSpPr>
          <p:cNvPr id="18" name="Oval 17">
            <a:extLst>
              <a:ext uri="{FF2B5EF4-FFF2-40B4-BE49-F238E27FC236}">
                <a16:creationId xmlns:a16="http://schemas.microsoft.com/office/drawing/2014/main" id="{5C410407-262E-740A-16AE-76B0582272CD}"/>
              </a:ext>
            </a:extLst>
          </p:cNvPr>
          <p:cNvSpPr/>
          <p:nvPr/>
        </p:nvSpPr>
        <p:spPr>
          <a:xfrm>
            <a:off x="1651514" y="2462166"/>
            <a:ext cx="2402596" cy="3092747"/>
          </a:xfrm>
          <a:prstGeom prst="ellipse">
            <a:avLst/>
          </a:prstGeom>
          <a:solidFill>
            <a:srgbClr val="DAEDFB"/>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400A91EC-8D60-CC39-803C-6FB9779D756F}"/>
              </a:ext>
            </a:extLst>
          </p:cNvPr>
          <p:cNvSpPr/>
          <p:nvPr/>
        </p:nvSpPr>
        <p:spPr>
          <a:xfrm>
            <a:off x="2659849" y="2910488"/>
            <a:ext cx="887634" cy="1421432"/>
          </a:xfrm>
          <a:prstGeom prst="ellipse">
            <a:avLst/>
          </a:prstGeom>
          <a:solidFill>
            <a:srgbClr val="F5C5A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Double Bracket 63">
            <a:extLst>
              <a:ext uri="{FF2B5EF4-FFF2-40B4-BE49-F238E27FC236}">
                <a16:creationId xmlns:a16="http://schemas.microsoft.com/office/drawing/2014/main" id="{15925348-F3E2-7071-ECF1-6E7C191B514D}"/>
              </a:ext>
            </a:extLst>
          </p:cNvPr>
          <p:cNvSpPr/>
          <p:nvPr/>
        </p:nvSpPr>
        <p:spPr>
          <a:xfrm>
            <a:off x="6008097" y="1830956"/>
            <a:ext cx="5923533" cy="4476586"/>
          </a:xfrm>
          <a:prstGeom prst="bracketPair">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63483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 fill="hold"/>
                                        <p:tgtEl>
                                          <p:spTgt spid="27">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6183A-F576-67DC-C9DB-C71B29070B7D}"/>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6629C1BF-AC81-4D32-0DC6-8D2EF4CFB139}"/>
              </a:ext>
            </a:extLst>
          </p:cNvPr>
          <p:cNvSpPr txBox="1"/>
          <p:nvPr/>
        </p:nvSpPr>
        <p:spPr>
          <a:xfrm>
            <a:off x="7386504" y="1179607"/>
            <a:ext cx="3522869" cy="553998"/>
          </a:xfrm>
          <a:prstGeom prst="rect">
            <a:avLst/>
          </a:prstGeom>
          <a:noFill/>
        </p:spPr>
        <p:txBody>
          <a:bodyPr wrap="square" rtlCol="0">
            <a:spAutoFit/>
          </a:bodyPr>
          <a:lstStyle/>
          <a:p>
            <a:r>
              <a:rPr lang="it-IT" sz="3000" b="1" dirty="0"/>
              <a:t>Barb Parameters</a:t>
            </a:r>
          </a:p>
        </p:txBody>
      </p:sp>
      <p:sp>
        <p:nvSpPr>
          <p:cNvPr id="29" name="Slide Number Placeholder 28">
            <a:extLst>
              <a:ext uri="{FF2B5EF4-FFF2-40B4-BE49-F238E27FC236}">
                <a16:creationId xmlns:a16="http://schemas.microsoft.com/office/drawing/2014/main" id="{48EEA333-9AB1-EDC4-2C35-29E524F1D036}"/>
              </a:ext>
            </a:extLst>
          </p:cNvPr>
          <p:cNvSpPr>
            <a:spLocks noGrp="1"/>
          </p:cNvSpPr>
          <p:nvPr>
            <p:ph type="sldNum" sz="quarter" idx="12"/>
          </p:nvPr>
        </p:nvSpPr>
        <p:spPr/>
        <p:txBody>
          <a:bodyPr/>
          <a:lstStyle/>
          <a:p>
            <a:fld id="{4CF25C10-F8B2-4F64-9F86-73237AEF6D52}" type="slidenum">
              <a:rPr lang="it-IT" smtClean="0"/>
              <a:t>25</a:t>
            </a:fld>
            <a:endParaRPr lang="it-IT" dirty="0"/>
          </a:p>
        </p:txBody>
      </p:sp>
      <p:sp>
        <p:nvSpPr>
          <p:cNvPr id="56" name="Title 3">
            <a:extLst>
              <a:ext uri="{FF2B5EF4-FFF2-40B4-BE49-F238E27FC236}">
                <a16:creationId xmlns:a16="http://schemas.microsoft.com/office/drawing/2014/main" id="{C7161768-88DB-7478-D1A1-07CA5E2D870D}"/>
              </a:ext>
            </a:extLst>
          </p:cNvPr>
          <p:cNvSpPr txBox="1">
            <a:spLocks/>
          </p:cNvSpPr>
          <p:nvPr/>
        </p:nvSpPr>
        <p:spPr>
          <a:xfrm>
            <a:off x="0" y="0"/>
            <a:ext cx="12192000" cy="1016000"/>
          </a:xfrm>
          <a:prstGeom prst="rect">
            <a:avLst/>
          </a:prstGeom>
          <a:gradFill flip="none" rotWithShape="1">
            <a:gsLst>
              <a:gs pos="0">
                <a:srgbClr val="E2C5A8">
                  <a:tint val="66000"/>
                  <a:satMod val="160000"/>
                </a:srgbClr>
              </a:gs>
              <a:gs pos="50000">
                <a:srgbClr val="E2C5A8">
                  <a:tint val="44500"/>
                  <a:satMod val="160000"/>
                </a:srgbClr>
              </a:gs>
              <a:gs pos="100000">
                <a:srgbClr val="E2C5A8">
                  <a:tint val="23500"/>
                  <a:satMod val="160000"/>
                </a:srgbClr>
              </a:gs>
            </a:gsLst>
            <a:path path="circle">
              <a:fillToRect l="50000" t="50000" r="50000" b="50000"/>
            </a:path>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it-IT" dirty="0"/>
              <a:t>    Model – Barb Parameters</a:t>
            </a:r>
          </a:p>
        </p:txBody>
      </p:sp>
      <p:sp>
        <p:nvSpPr>
          <p:cNvPr id="83" name="TextBox 82">
            <a:extLst>
              <a:ext uri="{FF2B5EF4-FFF2-40B4-BE49-F238E27FC236}">
                <a16:creationId xmlns:a16="http://schemas.microsoft.com/office/drawing/2014/main" id="{B2246A3E-05B4-B10C-FEC2-61814F932401}"/>
              </a:ext>
            </a:extLst>
          </p:cNvPr>
          <p:cNvSpPr txBox="1"/>
          <p:nvPr/>
        </p:nvSpPr>
        <p:spPr>
          <a:xfrm>
            <a:off x="6985869" y="1984018"/>
            <a:ext cx="4561580" cy="477054"/>
          </a:xfrm>
          <a:prstGeom prst="rect">
            <a:avLst/>
          </a:prstGeom>
          <a:noFill/>
        </p:spPr>
        <p:txBody>
          <a:bodyPr wrap="square" rtlCol="0">
            <a:spAutoFit/>
          </a:bodyPr>
          <a:lstStyle/>
          <a:p>
            <a:pPr algn="ctr"/>
            <a:r>
              <a:rPr lang="it-IT" sz="2500" dirty="0"/>
              <a:t>Longitudinal roughness of cortex</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67A21F37-2E51-8DD1-E85B-C69147409A62}"/>
                  </a:ext>
                </a:extLst>
              </p:cNvPr>
              <p:cNvSpPr txBox="1"/>
              <p:nvPr/>
            </p:nvSpPr>
            <p:spPr>
              <a:xfrm>
                <a:off x="6368303" y="1948651"/>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a:latin typeface="Cambria Math" panose="02040503050406030204" pitchFamily="18" charset="0"/>
                              <a:ea typeface="Cambria Math" panose="02040503050406030204" pitchFamily="18" charset="0"/>
                            </a:rPr>
                            <m:t>β</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49" name="TextBox 48">
                <a:extLst>
                  <a:ext uri="{FF2B5EF4-FFF2-40B4-BE49-F238E27FC236}">
                    <a16:creationId xmlns:a16="http://schemas.microsoft.com/office/drawing/2014/main" id="{33456C16-CDB3-5016-138D-A56D7FB36447}"/>
                  </a:ext>
                </a:extLst>
              </p:cNvPr>
              <p:cNvSpPr txBox="1">
                <a:spLocks noRot="1" noChangeAspect="1" noMove="1" noResize="1" noEditPoints="1" noAdjustHandles="1" noChangeArrowheads="1" noChangeShapeType="1" noTextEdit="1"/>
              </p:cNvSpPr>
              <p:nvPr/>
            </p:nvSpPr>
            <p:spPr>
              <a:xfrm>
                <a:off x="6368303" y="1948651"/>
                <a:ext cx="532880" cy="477054"/>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F59C8E5-0148-E735-93CD-72831722F397}"/>
              </a:ext>
            </a:extLst>
          </p:cNvPr>
          <p:cNvSpPr txBox="1"/>
          <p:nvPr/>
        </p:nvSpPr>
        <p:spPr>
          <a:xfrm>
            <a:off x="7239357" y="2354963"/>
            <a:ext cx="4313170" cy="477054"/>
          </a:xfrm>
          <a:prstGeom prst="rect">
            <a:avLst/>
          </a:prstGeom>
          <a:noFill/>
        </p:spPr>
        <p:txBody>
          <a:bodyPr wrap="square" rtlCol="0">
            <a:spAutoFit/>
          </a:bodyPr>
          <a:lstStyle/>
          <a:p>
            <a:pPr algn="ctr"/>
            <a:r>
              <a:rPr lang="it-IT" sz="2500" dirty="0"/>
              <a:t>Azimuthal roughness of cortex</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8373898-4AB5-09DB-CAE1-16018E422B86}"/>
                  </a:ext>
                </a:extLst>
              </p:cNvPr>
              <p:cNvSpPr txBox="1"/>
              <p:nvPr/>
            </p:nvSpPr>
            <p:spPr>
              <a:xfrm>
                <a:off x="6375459" y="2328086"/>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a:latin typeface="Cambria Math" panose="02040503050406030204" pitchFamily="18" charset="0"/>
                              <a:ea typeface="Cambria Math" panose="02040503050406030204" pitchFamily="18" charset="0"/>
                            </a:rPr>
                            <m:t>β</m:t>
                          </m:r>
                        </m:e>
                        <m:sub>
                          <m:r>
                            <a:rPr lang="en-US" sz="2500" b="0" i="1" smtClean="0">
                              <a:latin typeface="Cambria Math" panose="02040503050406030204" pitchFamily="18" charset="0"/>
                              <a:ea typeface="Cambria Math" panose="02040503050406030204" pitchFamily="18" charset="0"/>
                            </a:rPr>
                            <m:t>𝑛</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06F2D85B-0DC3-3ABB-5F06-059C80A135E3}"/>
                  </a:ext>
                </a:extLst>
              </p:cNvPr>
              <p:cNvSpPr txBox="1">
                <a:spLocks noRot="1" noChangeAspect="1" noMove="1" noResize="1" noEditPoints="1" noAdjustHandles="1" noChangeArrowheads="1" noChangeShapeType="1" noTextEdit="1"/>
              </p:cNvSpPr>
              <p:nvPr/>
            </p:nvSpPr>
            <p:spPr>
              <a:xfrm>
                <a:off x="6375459" y="2328086"/>
                <a:ext cx="532880" cy="477054"/>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8BDF5CA-95F3-0D54-A8B8-C3D1D3DA0E1A}"/>
              </a:ext>
            </a:extLst>
          </p:cNvPr>
          <p:cNvSpPr txBox="1"/>
          <p:nvPr/>
        </p:nvSpPr>
        <p:spPr>
          <a:xfrm>
            <a:off x="7021002" y="2724295"/>
            <a:ext cx="4498825" cy="477054"/>
          </a:xfrm>
          <a:prstGeom prst="rect">
            <a:avLst/>
          </a:prstGeom>
          <a:noFill/>
        </p:spPr>
        <p:txBody>
          <a:bodyPr wrap="square" rtlCol="0">
            <a:spAutoFit/>
          </a:bodyPr>
          <a:lstStyle/>
          <a:p>
            <a:pPr algn="ctr"/>
            <a:r>
              <a:rPr lang="it-IT" sz="2500" dirty="0"/>
              <a:t>Absorption coefficient in cortex</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EDD5805-368A-F7A0-C8C7-3AFF4203E365}"/>
                  </a:ext>
                </a:extLst>
              </p:cNvPr>
              <p:cNvSpPr txBox="1"/>
              <p:nvPr/>
            </p:nvSpPr>
            <p:spPr>
              <a:xfrm>
                <a:off x="6362435" y="2678401"/>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𝑐</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411A8999-59BE-5471-2F13-3D55C08FD335}"/>
                  </a:ext>
                </a:extLst>
              </p:cNvPr>
              <p:cNvSpPr txBox="1">
                <a:spLocks noRot="1" noChangeAspect="1" noMove="1" noResize="1" noEditPoints="1" noAdjustHandles="1" noChangeArrowheads="1" noChangeShapeType="1" noTextEdit="1"/>
              </p:cNvSpPr>
              <p:nvPr/>
            </p:nvSpPr>
            <p:spPr>
              <a:xfrm>
                <a:off x="6362435" y="2678401"/>
                <a:ext cx="532880" cy="493981"/>
              </a:xfrm>
              <a:prstGeom prst="rect">
                <a:avLst/>
              </a:prstGeom>
              <a:blipFill>
                <a:blip r:embed="rId5"/>
                <a:stretch>
                  <a:fillRect r="-22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566DAB7-1368-81D6-B100-0F798E57CA0F}"/>
                  </a:ext>
                </a:extLst>
              </p:cNvPr>
              <p:cNvSpPr txBox="1"/>
              <p:nvPr/>
            </p:nvSpPr>
            <p:spPr>
              <a:xfrm>
                <a:off x="6391604" y="3857052"/>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72DFBBB3-D397-EF03-08C3-7DE314ABCD89}"/>
                  </a:ext>
                </a:extLst>
              </p:cNvPr>
              <p:cNvSpPr txBox="1">
                <a:spLocks noRot="1" noChangeAspect="1" noMove="1" noResize="1" noEditPoints="1" noAdjustHandles="1" noChangeArrowheads="1" noChangeShapeType="1" noTextEdit="1"/>
              </p:cNvSpPr>
              <p:nvPr/>
            </p:nvSpPr>
            <p:spPr>
              <a:xfrm>
                <a:off x="6391604" y="3857052"/>
                <a:ext cx="532880" cy="493981"/>
              </a:xfrm>
              <a:prstGeom prst="rect">
                <a:avLst/>
              </a:prstGeom>
              <a:blipFill>
                <a:blip r:embed="rId6"/>
                <a:stretch>
                  <a:fillRect r="-3977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386DEF32-A787-6764-E73E-3319F4DC901B}"/>
              </a:ext>
            </a:extLst>
          </p:cNvPr>
          <p:cNvSpPr txBox="1"/>
          <p:nvPr/>
        </p:nvSpPr>
        <p:spPr>
          <a:xfrm>
            <a:off x="7307991" y="3889762"/>
            <a:ext cx="4544112" cy="477054"/>
          </a:xfrm>
          <a:prstGeom prst="rect">
            <a:avLst/>
          </a:prstGeom>
          <a:noFill/>
        </p:spPr>
        <p:txBody>
          <a:bodyPr wrap="square" rtlCol="0">
            <a:spAutoFit/>
          </a:bodyPr>
          <a:lstStyle/>
          <a:p>
            <a:pPr algn="ctr"/>
            <a:r>
              <a:rPr lang="it-IT" sz="2500" dirty="0"/>
              <a:t>Absorption coefficient in medulla</a:t>
            </a:r>
          </a:p>
        </p:txBody>
      </p:sp>
      <p:sp>
        <p:nvSpPr>
          <p:cNvPr id="12" name="TextBox 11">
            <a:extLst>
              <a:ext uri="{FF2B5EF4-FFF2-40B4-BE49-F238E27FC236}">
                <a16:creationId xmlns:a16="http://schemas.microsoft.com/office/drawing/2014/main" id="{1E90E0E7-F4E2-75AC-A74C-3C687604E891}"/>
              </a:ext>
            </a:extLst>
          </p:cNvPr>
          <p:cNvSpPr txBox="1"/>
          <p:nvPr/>
        </p:nvSpPr>
        <p:spPr>
          <a:xfrm>
            <a:off x="7386504" y="3112807"/>
            <a:ext cx="4387087" cy="477054"/>
          </a:xfrm>
          <a:prstGeom prst="rect">
            <a:avLst/>
          </a:prstGeom>
          <a:noFill/>
        </p:spPr>
        <p:txBody>
          <a:bodyPr wrap="square" rtlCol="0">
            <a:spAutoFit/>
          </a:bodyPr>
          <a:lstStyle/>
          <a:p>
            <a:pPr algn="ctr"/>
            <a:r>
              <a:rPr lang="it-IT" sz="2500" dirty="0"/>
              <a:t>Refractive index of cortex</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50B22BF-FE56-389C-8CD8-8E7EA87AE452}"/>
                  </a:ext>
                </a:extLst>
              </p:cNvPr>
              <p:cNvSpPr txBox="1"/>
              <p:nvPr/>
            </p:nvSpPr>
            <p:spPr>
              <a:xfrm>
                <a:off x="6377766" y="3047807"/>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η</m:t>
                          </m:r>
                        </m:e>
                        <m:sub>
                          <m:r>
                            <a:rPr lang="en-US" sz="2500" b="0" i="1" smtClean="0">
                              <a:latin typeface="Cambria Math" panose="02040503050406030204" pitchFamily="18" charset="0"/>
                              <a:ea typeface="Cambria Math" panose="02040503050406030204" pitchFamily="18" charset="0"/>
                            </a:rPr>
                            <m:t>𝑐</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14" name="TextBox 13">
                <a:extLst>
                  <a:ext uri="{FF2B5EF4-FFF2-40B4-BE49-F238E27FC236}">
                    <a16:creationId xmlns:a16="http://schemas.microsoft.com/office/drawing/2014/main" id="{4FCB5079-5BDE-84E5-0103-747C3A63BF1A}"/>
                  </a:ext>
                </a:extLst>
              </p:cNvPr>
              <p:cNvSpPr txBox="1">
                <a:spLocks noRot="1" noChangeAspect="1" noMove="1" noResize="1" noEditPoints="1" noAdjustHandles="1" noChangeArrowheads="1" noChangeShapeType="1" noTextEdit="1"/>
              </p:cNvSpPr>
              <p:nvPr/>
            </p:nvSpPr>
            <p:spPr>
              <a:xfrm>
                <a:off x="6377766" y="3047807"/>
                <a:ext cx="532880" cy="477054"/>
              </a:xfrm>
              <a:prstGeom prst="rect">
                <a:avLst/>
              </a:prstGeom>
              <a:blipFill>
                <a:blip r:embed="rId7"/>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C84D7E48-FAC7-101F-9240-D8F347CFD457}"/>
              </a:ext>
            </a:extLst>
          </p:cNvPr>
          <p:cNvSpPr txBox="1"/>
          <p:nvPr/>
        </p:nvSpPr>
        <p:spPr>
          <a:xfrm>
            <a:off x="7242302" y="3501700"/>
            <a:ext cx="4420920" cy="477054"/>
          </a:xfrm>
          <a:prstGeom prst="rect">
            <a:avLst/>
          </a:prstGeom>
          <a:noFill/>
        </p:spPr>
        <p:txBody>
          <a:bodyPr wrap="square" rtlCol="0">
            <a:spAutoFit/>
          </a:bodyPr>
          <a:lstStyle/>
          <a:p>
            <a:pPr algn="ctr"/>
            <a:r>
              <a:rPr lang="it-IT" sz="2500" dirty="0"/>
              <a:t>Cortex semi-major/minor axis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42C8099-759F-15F2-8146-9E1EE044091F}"/>
                  </a:ext>
                </a:extLst>
              </p:cNvPr>
              <p:cNvSpPr txBox="1"/>
              <p:nvPr/>
            </p:nvSpPr>
            <p:spPr>
              <a:xfrm>
                <a:off x="6154814" y="3485417"/>
                <a:ext cx="1151825" cy="477054"/>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𝑎</m:t>
                        </m:r>
                      </m:e>
                      <m:sub>
                        <m:r>
                          <a:rPr lang="en-US" sz="2500" b="0" i="1" smtClean="0">
                            <a:latin typeface="Cambria Math" panose="02040503050406030204" pitchFamily="18" charset="0"/>
                            <a:ea typeface="Cambria Math" panose="02040503050406030204" pitchFamily="18" charset="0"/>
                          </a:rPr>
                          <m:t>𝑐</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𝑏</m:t>
                        </m:r>
                      </m:e>
                      <m:sub>
                        <m:r>
                          <a:rPr lang="en-US" sz="2500" i="1">
                            <a:latin typeface="Cambria Math" panose="02040503050406030204" pitchFamily="18" charset="0"/>
                            <a:ea typeface="Cambria Math" panose="02040503050406030204" pitchFamily="18" charset="0"/>
                          </a:rPr>
                          <m:t>𝑐</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17" name="TextBox 16">
                <a:extLst>
                  <a:ext uri="{FF2B5EF4-FFF2-40B4-BE49-F238E27FC236}">
                    <a16:creationId xmlns:a16="http://schemas.microsoft.com/office/drawing/2014/main" id="{B5ABB6D4-454C-F4AB-F832-F71589AB46A4}"/>
                  </a:ext>
                </a:extLst>
              </p:cNvPr>
              <p:cNvSpPr txBox="1">
                <a:spLocks noRot="1" noChangeAspect="1" noMove="1" noResize="1" noEditPoints="1" noAdjustHandles="1" noChangeArrowheads="1" noChangeShapeType="1" noTextEdit="1"/>
              </p:cNvSpPr>
              <p:nvPr/>
            </p:nvSpPr>
            <p:spPr>
              <a:xfrm>
                <a:off x="6154814" y="3485417"/>
                <a:ext cx="1151825" cy="477054"/>
              </a:xfrm>
              <a:prstGeom prst="rect">
                <a:avLst/>
              </a:prstGeom>
              <a:blipFill>
                <a:blip r:embed="rId8"/>
                <a:stretch>
                  <a:fillRect t="-10256" b="-30769"/>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D41A73AF-A7FA-3649-EE48-2C34C36BC8F0}"/>
              </a:ext>
            </a:extLst>
          </p:cNvPr>
          <p:cNvSpPr txBox="1"/>
          <p:nvPr/>
        </p:nvSpPr>
        <p:spPr>
          <a:xfrm>
            <a:off x="7438136" y="4265897"/>
            <a:ext cx="4308457" cy="477054"/>
          </a:xfrm>
          <a:prstGeom prst="rect">
            <a:avLst/>
          </a:prstGeom>
          <a:noFill/>
        </p:spPr>
        <p:txBody>
          <a:bodyPr wrap="square" rtlCol="0">
            <a:spAutoFit/>
          </a:bodyPr>
          <a:lstStyle/>
          <a:p>
            <a:pPr algn="ctr"/>
            <a:r>
              <a:rPr lang="it-IT" sz="2500" dirty="0"/>
              <a:t>Diffuse reflectance of medulla</a:t>
            </a:r>
          </a:p>
        </p:txBody>
      </p:sp>
      <p:sp>
        <p:nvSpPr>
          <p:cNvPr id="20" name="TextBox 19">
            <a:extLst>
              <a:ext uri="{FF2B5EF4-FFF2-40B4-BE49-F238E27FC236}">
                <a16:creationId xmlns:a16="http://schemas.microsoft.com/office/drawing/2014/main" id="{21E8D884-0EEC-4991-1A13-1301BD78A75C}"/>
              </a:ext>
            </a:extLst>
          </p:cNvPr>
          <p:cNvSpPr txBox="1"/>
          <p:nvPr/>
        </p:nvSpPr>
        <p:spPr>
          <a:xfrm>
            <a:off x="7564496" y="4633184"/>
            <a:ext cx="4037502" cy="477054"/>
          </a:xfrm>
          <a:prstGeom prst="rect">
            <a:avLst/>
          </a:prstGeom>
          <a:noFill/>
        </p:spPr>
        <p:txBody>
          <a:bodyPr wrap="square" rtlCol="0">
            <a:spAutoFit/>
          </a:bodyPr>
          <a:lstStyle/>
          <a:p>
            <a:pPr algn="ctr"/>
            <a:r>
              <a:rPr lang="it-IT" sz="2500" dirty="0"/>
              <a:t>Refractive index of medulla</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9CD8C6E-5B3B-7696-A0A9-5D02DABF5B33}"/>
                  </a:ext>
                </a:extLst>
              </p:cNvPr>
              <p:cNvSpPr txBox="1"/>
              <p:nvPr/>
            </p:nvSpPr>
            <p:spPr>
              <a:xfrm>
                <a:off x="6431368" y="4253309"/>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𝑑</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42C20505-618D-13E2-5013-EDD7E77FBC6B}"/>
                  </a:ext>
                </a:extLst>
              </p:cNvPr>
              <p:cNvSpPr txBox="1">
                <a:spLocks noRot="1" noChangeAspect="1" noMove="1" noResize="1" noEditPoints="1" noAdjustHandles="1" noChangeArrowheads="1" noChangeShapeType="1" noTextEdit="1"/>
              </p:cNvSpPr>
              <p:nvPr/>
            </p:nvSpPr>
            <p:spPr>
              <a:xfrm>
                <a:off x="6431368" y="4253309"/>
                <a:ext cx="532880" cy="4770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28FF05D-4381-604E-1875-7D792817FE72}"/>
                  </a:ext>
                </a:extLst>
              </p:cNvPr>
              <p:cNvSpPr txBox="1"/>
              <p:nvPr/>
            </p:nvSpPr>
            <p:spPr>
              <a:xfrm>
                <a:off x="6456677" y="4594942"/>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η</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4" name="TextBox 23">
                <a:extLst>
                  <a:ext uri="{FF2B5EF4-FFF2-40B4-BE49-F238E27FC236}">
                    <a16:creationId xmlns:a16="http://schemas.microsoft.com/office/drawing/2014/main" id="{5FB09820-8CA7-C7A3-5F63-FAF3362FA9CD}"/>
                  </a:ext>
                </a:extLst>
              </p:cNvPr>
              <p:cNvSpPr txBox="1">
                <a:spLocks noRot="1" noChangeAspect="1" noMove="1" noResize="1" noEditPoints="1" noAdjustHandles="1" noChangeArrowheads="1" noChangeShapeType="1" noTextEdit="1"/>
              </p:cNvSpPr>
              <p:nvPr/>
            </p:nvSpPr>
            <p:spPr>
              <a:xfrm>
                <a:off x="6456677" y="4594942"/>
                <a:ext cx="532880" cy="477054"/>
              </a:xfrm>
              <a:prstGeom prst="rect">
                <a:avLst/>
              </a:prstGeom>
              <a:blipFill>
                <a:blip r:embed="rId10"/>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7D0DA7F3-66D6-6539-B50D-BA9E628C6953}"/>
              </a:ext>
            </a:extLst>
          </p:cNvPr>
          <p:cNvSpPr txBox="1"/>
          <p:nvPr/>
        </p:nvSpPr>
        <p:spPr>
          <a:xfrm>
            <a:off x="7284433" y="5011352"/>
            <a:ext cx="4406970" cy="477054"/>
          </a:xfrm>
          <a:prstGeom prst="rect">
            <a:avLst/>
          </a:prstGeom>
          <a:noFill/>
        </p:spPr>
        <p:txBody>
          <a:bodyPr wrap="square" rtlCol="0">
            <a:spAutoFit/>
          </a:bodyPr>
          <a:lstStyle/>
          <a:p>
            <a:pPr algn="ctr"/>
            <a:r>
              <a:rPr lang="it-IT" sz="2500" dirty="0"/>
              <a:t>Medulla semi-major/minor axis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69817C8-70EA-960F-C78A-EB192A1F8FCB}"/>
                  </a:ext>
                </a:extLst>
              </p:cNvPr>
              <p:cNvSpPr txBox="1"/>
              <p:nvPr/>
            </p:nvSpPr>
            <p:spPr>
              <a:xfrm>
                <a:off x="6171452" y="4952547"/>
                <a:ext cx="1266684" cy="477054"/>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𝑎</m:t>
                        </m:r>
                      </m:e>
                      <m:sub>
                        <m:r>
                          <a:rPr lang="en-US" sz="2500" b="0" i="1" smtClean="0">
                            <a:latin typeface="Cambria Math" panose="02040503050406030204" pitchFamily="18" charset="0"/>
                            <a:ea typeface="Cambria Math" panose="02040503050406030204" pitchFamily="18" charset="0"/>
                          </a:rPr>
                          <m:t>𝑚</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𝑏</m:t>
                        </m:r>
                      </m:e>
                      <m:sub>
                        <m:r>
                          <a:rPr lang="en-US" sz="2500" b="0" i="1" smtClean="0">
                            <a:latin typeface="Cambria Math" panose="02040503050406030204" pitchFamily="18" charset="0"/>
                            <a:ea typeface="Cambria Math" panose="02040503050406030204" pitchFamily="18" charset="0"/>
                          </a:rPr>
                          <m:t>𝑚</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26" name="TextBox 25">
                <a:extLst>
                  <a:ext uri="{FF2B5EF4-FFF2-40B4-BE49-F238E27FC236}">
                    <a16:creationId xmlns:a16="http://schemas.microsoft.com/office/drawing/2014/main" id="{FF9FF906-A21D-6854-E0B9-59614AC59D14}"/>
                  </a:ext>
                </a:extLst>
              </p:cNvPr>
              <p:cNvSpPr txBox="1">
                <a:spLocks noRot="1" noChangeAspect="1" noMove="1" noResize="1" noEditPoints="1" noAdjustHandles="1" noChangeArrowheads="1" noChangeShapeType="1" noTextEdit="1"/>
              </p:cNvSpPr>
              <p:nvPr/>
            </p:nvSpPr>
            <p:spPr>
              <a:xfrm>
                <a:off x="6171452" y="4952547"/>
                <a:ext cx="1266684" cy="477054"/>
              </a:xfrm>
              <a:prstGeom prst="rect">
                <a:avLst/>
              </a:prstGeom>
              <a:blipFill>
                <a:blip r:embed="rId11"/>
                <a:stretch>
                  <a:fillRect t="-8861"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90E213A-5ECD-2B15-30E8-8AF34B63FBEC}"/>
                  </a:ext>
                </a:extLst>
              </p:cNvPr>
              <p:cNvSpPr txBox="1"/>
              <p:nvPr/>
            </p:nvSpPr>
            <p:spPr>
              <a:xfrm>
                <a:off x="6089554" y="5397446"/>
                <a:ext cx="1544314" cy="493981"/>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m:t>
                        </m:r>
                        <m:r>
                          <a:rPr lang="en-US" sz="2500" b="0" i="1" smtClean="0">
                            <a:latin typeface="Cambria Math" panose="02040503050406030204" pitchFamily="18" charset="0"/>
                            <a:ea typeface="Cambria Math" panose="02040503050406030204" pitchFamily="18" charset="0"/>
                          </a:rPr>
                          <m:t>𝑏</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27" name="TextBox 26">
                <a:extLst>
                  <a:ext uri="{FF2B5EF4-FFF2-40B4-BE49-F238E27FC236}">
                    <a16:creationId xmlns:a16="http://schemas.microsoft.com/office/drawing/2014/main" id="{7B59CDE8-3493-9F0A-E77D-37FF0430DEB5}"/>
                  </a:ext>
                </a:extLst>
              </p:cNvPr>
              <p:cNvSpPr txBox="1">
                <a:spLocks noRot="1" noChangeAspect="1" noMove="1" noResize="1" noEditPoints="1" noAdjustHandles="1" noChangeArrowheads="1" noChangeShapeType="1" noTextEdit="1"/>
              </p:cNvSpPr>
              <p:nvPr/>
            </p:nvSpPr>
            <p:spPr>
              <a:xfrm>
                <a:off x="6089554" y="5397446"/>
                <a:ext cx="1544314" cy="493981"/>
              </a:xfrm>
              <a:prstGeom prst="rect">
                <a:avLst/>
              </a:prstGeom>
              <a:blipFill>
                <a:blip r:embed="rId12"/>
                <a:stretch>
                  <a:fillRect t="-9877" b="-24691"/>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11CEECBC-9441-C413-735C-90F928201AC2}"/>
              </a:ext>
            </a:extLst>
          </p:cNvPr>
          <p:cNvSpPr txBox="1"/>
          <p:nvPr/>
        </p:nvSpPr>
        <p:spPr>
          <a:xfrm>
            <a:off x="8310485" y="5441319"/>
            <a:ext cx="2925000" cy="477054"/>
          </a:xfrm>
          <a:prstGeom prst="rect">
            <a:avLst/>
          </a:prstGeom>
          <a:noFill/>
        </p:spPr>
        <p:txBody>
          <a:bodyPr wrap="square" rtlCol="0">
            <a:spAutoFit/>
          </a:bodyPr>
          <a:lstStyle/>
          <a:p>
            <a:pPr algn="ctr"/>
            <a:r>
              <a:rPr lang="it-IT" sz="2500" dirty="0"/>
              <a:t>Medulla center</a:t>
            </a:r>
          </a:p>
        </p:txBody>
      </p:sp>
      <p:sp>
        <p:nvSpPr>
          <p:cNvPr id="18" name="Oval 17">
            <a:extLst>
              <a:ext uri="{FF2B5EF4-FFF2-40B4-BE49-F238E27FC236}">
                <a16:creationId xmlns:a16="http://schemas.microsoft.com/office/drawing/2014/main" id="{976F604C-EB63-630C-6062-4346302DB357}"/>
              </a:ext>
            </a:extLst>
          </p:cNvPr>
          <p:cNvSpPr/>
          <p:nvPr/>
        </p:nvSpPr>
        <p:spPr>
          <a:xfrm>
            <a:off x="1651514" y="2462166"/>
            <a:ext cx="2402596" cy="3092747"/>
          </a:xfrm>
          <a:prstGeom prst="ellipse">
            <a:avLst/>
          </a:prstGeom>
          <a:solidFill>
            <a:srgbClr val="E4D55F"/>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944E728-7FCE-6501-AF02-DF4062E64CB2}"/>
              </a:ext>
            </a:extLst>
          </p:cNvPr>
          <p:cNvSpPr/>
          <p:nvPr/>
        </p:nvSpPr>
        <p:spPr>
          <a:xfrm>
            <a:off x="2659849" y="2910488"/>
            <a:ext cx="887634" cy="1421432"/>
          </a:xfrm>
          <a:prstGeom prst="ellipse">
            <a:avLst/>
          </a:prstGeom>
          <a:solidFill>
            <a:srgbClr val="F5C5A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Double Bracket 63">
            <a:extLst>
              <a:ext uri="{FF2B5EF4-FFF2-40B4-BE49-F238E27FC236}">
                <a16:creationId xmlns:a16="http://schemas.microsoft.com/office/drawing/2014/main" id="{3C1A6B01-FE45-19D2-23EE-BF4D9D743CB1}"/>
              </a:ext>
            </a:extLst>
          </p:cNvPr>
          <p:cNvSpPr/>
          <p:nvPr/>
        </p:nvSpPr>
        <p:spPr>
          <a:xfrm>
            <a:off x="6008097" y="1830956"/>
            <a:ext cx="5923533" cy="4476586"/>
          </a:xfrm>
          <a:prstGeom prst="bracketPair">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6533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 fill="hold"/>
                                        <p:tgtEl>
                                          <p:spTgt spid="9">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BA240-EAA6-E810-8ECE-51B8560C8884}"/>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B57623C6-012E-5FA3-AFD4-5F05C666DCB6}"/>
              </a:ext>
            </a:extLst>
          </p:cNvPr>
          <p:cNvSpPr txBox="1"/>
          <p:nvPr/>
        </p:nvSpPr>
        <p:spPr>
          <a:xfrm>
            <a:off x="7386504" y="1179607"/>
            <a:ext cx="3522869" cy="553998"/>
          </a:xfrm>
          <a:prstGeom prst="rect">
            <a:avLst/>
          </a:prstGeom>
          <a:noFill/>
        </p:spPr>
        <p:txBody>
          <a:bodyPr wrap="square" rtlCol="0">
            <a:spAutoFit/>
          </a:bodyPr>
          <a:lstStyle/>
          <a:p>
            <a:r>
              <a:rPr lang="it-IT" sz="3000" b="1" dirty="0"/>
              <a:t>Barb Parameters</a:t>
            </a:r>
          </a:p>
        </p:txBody>
      </p:sp>
      <p:sp>
        <p:nvSpPr>
          <p:cNvPr id="29" name="Slide Number Placeholder 28">
            <a:extLst>
              <a:ext uri="{FF2B5EF4-FFF2-40B4-BE49-F238E27FC236}">
                <a16:creationId xmlns:a16="http://schemas.microsoft.com/office/drawing/2014/main" id="{87E6637A-64BC-C656-12A2-88656C7AA718}"/>
              </a:ext>
            </a:extLst>
          </p:cNvPr>
          <p:cNvSpPr>
            <a:spLocks noGrp="1"/>
          </p:cNvSpPr>
          <p:nvPr>
            <p:ph type="sldNum" sz="quarter" idx="12"/>
          </p:nvPr>
        </p:nvSpPr>
        <p:spPr/>
        <p:txBody>
          <a:bodyPr/>
          <a:lstStyle/>
          <a:p>
            <a:fld id="{4CF25C10-F8B2-4F64-9F86-73237AEF6D52}" type="slidenum">
              <a:rPr lang="it-IT" smtClean="0"/>
              <a:t>26</a:t>
            </a:fld>
            <a:endParaRPr lang="it-IT" dirty="0"/>
          </a:p>
        </p:txBody>
      </p:sp>
      <p:sp>
        <p:nvSpPr>
          <p:cNvPr id="56" name="Title 3">
            <a:extLst>
              <a:ext uri="{FF2B5EF4-FFF2-40B4-BE49-F238E27FC236}">
                <a16:creationId xmlns:a16="http://schemas.microsoft.com/office/drawing/2014/main" id="{F5C0510F-52B4-1053-06E5-CC35A4150616}"/>
              </a:ext>
            </a:extLst>
          </p:cNvPr>
          <p:cNvSpPr txBox="1">
            <a:spLocks/>
          </p:cNvSpPr>
          <p:nvPr/>
        </p:nvSpPr>
        <p:spPr>
          <a:xfrm>
            <a:off x="0" y="0"/>
            <a:ext cx="12192000" cy="1016000"/>
          </a:xfrm>
          <a:prstGeom prst="rect">
            <a:avLst/>
          </a:prstGeom>
          <a:gradFill flip="none" rotWithShape="1">
            <a:gsLst>
              <a:gs pos="0">
                <a:srgbClr val="E2C5A8">
                  <a:tint val="66000"/>
                  <a:satMod val="160000"/>
                </a:srgbClr>
              </a:gs>
              <a:gs pos="50000">
                <a:srgbClr val="E2C5A8">
                  <a:tint val="44500"/>
                  <a:satMod val="160000"/>
                </a:srgbClr>
              </a:gs>
              <a:gs pos="100000">
                <a:srgbClr val="E2C5A8">
                  <a:tint val="23500"/>
                  <a:satMod val="160000"/>
                </a:srgbClr>
              </a:gs>
            </a:gsLst>
            <a:path path="circle">
              <a:fillToRect l="50000" t="50000" r="50000" b="50000"/>
            </a:path>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it-IT" dirty="0"/>
              <a:t>    Model – Barb Parameters</a:t>
            </a:r>
          </a:p>
        </p:txBody>
      </p:sp>
      <p:sp>
        <p:nvSpPr>
          <p:cNvPr id="83" name="TextBox 82">
            <a:extLst>
              <a:ext uri="{FF2B5EF4-FFF2-40B4-BE49-F238E27FC236}">
                <a16:creationId xmlns:a16="http://schemas.microsoft.com/office/drawing/2014/main" id="{F0549648-790F-73AE-E5EC-70D5C01305BC}"/>
              </a:ext>
            </a:extLst>
          </p:cNvPr>
          <p:cNvSpPr txBox="1"/>
          <p:nvPr/>
        </p:nvSpPr>
        <p:spPr>
          <a:xfrm>
            <a:off x="6985869" y="1984018"/>
            <a:ext cx="4561580" cy="477054"/>
          </a:xfrm>
          <a:prstGeom prst="rect">
            <a:avLst/>
          </a:prstGeom>
          <a:noFill/>
        </p:spPr>
        <p:txBody>
          <a:bodyPr wrap="square" rtlCol="0">
            <a:spAutoFit/>
          </a:bodyPr>
          <a:lstStyle/>
          <a:p>
            <a:pPr algn="ctr"/>
            <a:r>
              <a:rPr lang="it-IT" sz="2500" dirty="0"/>
              <a:t>Longitudinal roughness of cortex</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83A99866-8BD1-A440-38D6-A8CA05C57D94}"/>
                  </a:ext>
                </a:extLst>
              </p:cNvPr>
              <p:cNvSpPr txBox="1"/>
              <p:nvPr/>
            </p:nvSpPr>
            <p:spPr>
              <a:xfrm>
                <a:off x="6368303" y="1948651"/>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a:latin typeface="Cambria Math" panose="02040503050406030204" pitchFamily="18" charset="0"/>
                              <a:ea typeface="Cambria Math" panose="02040503050406030204" pitchFamily="18" charset="0"/>
                            </a:rPr>
                            <m:t>β</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49" name="TextBox 48">
                <a:extLst>
                  <a:ext uri="{FF2B5EF4-FFF2-40B4-BE49-F238E27FC236}">
                    <a16:creationId xmlns:a16="http://schemas.microsoft.com/office/drawing/2014/main" id="{33456C16-CDB3-5016-138D-A56D7FB36447}"/>
                  </a:ext>
                </a:extLst>
              </p:cNvPr>
              <p:cNvSpPr txBox="1">
                <a:spLocks noRot="1" noChangeAspect="1" noMove="1" noResize="1" noEditPoints="1" noAdjustHandles="1" noChangeArrowheads="1" noChangeShapeType="1" noTextEdit="1"/>
              </p:cNvSpPr>
              <p:nvPr/>
            </p:nvSpPr>
            <p:spPr>
              <a:xfrm>
                <a:off x="6368303" y="1948651"/>
                <a:ext cx="532880" cy="477054"/>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508CA68-C1E1-1C5A-93A9-059AA25F82A5}"/>
              </a:ext>
            </a:extLst>
          </p:cNvPr>
          <p:cNvSpPr txBox="1"/>
          <p:nvPr/>
        </p:nvSpPr>
        <p:spPr>
          <a:xfrm>
            <a:off x="7239357" y="2354963"/>
            <a:ext cx="4313170" cy="477054"/>
          </a:xfrm>
          <a:prstGeom prst="rect">
            <a:avLst/>
          </a:prstGeom>
          <a:noFill/>
        </p:spPr>
        <p:txBody>
          <a:bodyPr wrap="square" rtlCol="0">
            <a:spAutoFit/>
          </a:bodyPr>
          <a:lstStyle/>
          <a:p>
            <a:pPr algn="ctr"/>
            <a:r>
              <a:rPr lang="it-IT" sz="2500" dirty="0"/>
              <a:t>Azimuthal roughness of cortex</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B134C52-0F90-8318-DC5B-AD1641D06BA9}"/>
                  </a:ext>
                </a:extLst>
              </p:cNvPr>
              <p:cNvSpPr txBox="1"/>
              <p:nvPr/>
            </p:nvSpPr>
            <p:spPr>
              <a:xfrm>
                <a:off x="6375459" y="2328086"/>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a:latin typeface="Cambria Math" panose="02040503050406030204" pitchFamily="18" charset="0"/>
                              <a:ea typeface="Cambria Math" panose="02040503050406030204" pitchFamily="18" charset="0"/>
                            </a:rPr>
                            <m:t>β</m:t>
                          </m:r>
                        </m:e>
                        <m:sub>
                          <m:r>
                            <a:rPr lang="en-US" sz="2500" b="0" i="1" smtClean="0">
                              <a:latin typeface="Cambria Math" panose="02040503050406030204" pitchFamily="18" charset="0"/>
                              <a:ea typeface="Cambria Math" panose="02040503050406030204" pitchFamily="18" charset="0"/>
                            </a:rPr>
                            <m:t>𝑛</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06F2D85B-0DC3-3ABB-5F06-059C80A135E3}"/>
                  </a:ext>
                </a:extLst>
              </p:cNvPr>
              <p:cNvSpPr txBox="1">
                <a:spLocks noRot="1" noChangeAspect="1" noMove="1" noResize="1" noEditPoints="1" noAdjustHandles="1" noChangeArrowheads="1" noChangeShapeType="1" noTextEdit="1"/>
              </p:cNvSpPr>
              <p:nvPr/>
            </p:nvSpPr>
            <p:spPr>
              <a:xfrm>
                <a:off x="6375459" y="2328086"/>
                <a:ext cx="532880" cy="477054"/>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B34CF1E-91F8-76BE-8AB3-AD684F4E6FE5}"/>
              </a:ext>
            </a:extLst>
          </p:cNvPr>
          <p:cNvSpPr txBox="1"/>
          <p:nvPr/>
        </p:nvSpPr>
        <p:spPr>
          <a:xfrm>
            <a:off x="7021002" y="2724295"/>
            <a:ext cx="4498825" cy="477054"/>
          </a:xfrm>
          <a:prstGeom prst="rect">
            <a:avLst/>
          </a:prstGeom>
          <a:noFill/>
        </p:spPr>
        <p:txBody>
          <a:bodyPr wrap="square" rtlCol="0">
            <a:spAutoFit/>
          </a:bodyPr>
          <a:lstStyle/>
          <a:p>
            <a:pPr algn="ctr"/>
            <a:r>
              <a:rPr lang="it-IT" sz="2500" dirty="0"/>
              <a:t>Absorption coefficient in cortex</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0C6F6C5-49A3-4A95-B9EE-AADD3E165E49}"/>
                  </a:ext>
                </a:extLst>
              </p:cNvPr>
              <p:cNvSpPr txBox="1"/>
              <p:nvPr/>
            </p:nvSpPr>
            <p:spPr>
              <a:xfrm>
                <a:off x="6362435" y="2678401"/>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𝑐</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411A8999-59BE-5471-2F13-3D55C08FD335}"/>
                  </a:ext>
                </a:extLst>
              </p:cNvPr>
              <p:cNvSpPr txBox="1">
                <a:spLocks noRot="1" noChangeAspect="1" noMove="1" noResize="1" noEditPoints="1" noAdjustHandles="1" noChangeArrowheads="1" noChangeShapeType="1" noTextEdit="1"/>
              </p:cNvSpPr>
              <p:nvPr/>
            </p:nvSpPr>
            <p:spPr>
              <a:xfrm>
                <a:off x="6362435" y="2678401"/>
                <a:ext cx="532880" cy="493981"/>
              </a:xfrm>
              <a:prstGeom prst="rect">
                <a:avLst/>
              </a:prstGeom>
              <a:blipFill>
                <a:blip r:embed="rId5"/>
                <a:stretch>
                  <a:fillRect r="-22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315E53C-EA93-C1C8-013E-479AD39E2414}"/>
                  </a:ext>
                </a:extLst>
              </p:cNvPr>
              <p:cNvSpPr txBox="1"/>
              <p:nvPr/>
            </p:nvSpPr>
            <p:spPr>
              <a:xfrm>
                <a:off x="6391604" y="3857052"/>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72DFBBB3-D397-EF03-08C3-7DE314ABCD89}"/>
                  </a:ext>
                </a:extLst>
              </p:cNvPr>
              <p:cNvSpPr txBox="1">
                <a:spLocks noRot="1" noChangeAspect="1" noMove="1" noResize="1" noEditPoints="1" noAdjustHandles="1" noChangeArrowheads="1" noChangeShapeType="1" noTextEdit="1"/>
              </p:cNvSpPr>
              <p:nvPr/>
            </p:nvSpPr>
            <p:spPr>
              <a:xfrm>
                <a:off x="6391604" y="3857052"/>
                <a:ext cx="532880" cy="493981"/>
              </a:xfrm>
              <a:prstGeom prst="rect">
                <a:avLst/>
              </a:prstGeom>
              <a:blipFill>
                <a:blip r:embed="rId6"/>
                <a:stretch>
                  <a:fillRect r="-3977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1FC9C85-5E92-995E-D717-9BE6D2088B80}"/>
              </a:ext>
            </a:extLst>
          </p:cNvPr>
          <p:cNvSpPr txBox="1"/>
          <p:nvPr/>
        </p:nvSpPr>
        <p:spPr>
          <a:xfrm>
            <a:off x="7307991" y="3889762"/>
            <a:ext cx="4544112" cy="477054"/>
          </a:xfrm>
          <a:prstGeom prst="rect">
            <a:avLst/>
          </a:prstGeom>
          <a:noFill/>
        </p:spPr>
        <p:txBody>
          <a:bodyPr wrap="square" rtlCol="0">
            <a:spAutoFit/>
          </a:bodyPr>
          <a:lstStyle/>
          <a:p>
            <a:pPr algn="ctr"/>
            <a:r>
              <a:rPr lang="it-IT" sz="2500" dirty="0"/>
              <a:t>Absorption coefficient in medulla</a:t>
            </a:r>
          </a:p>
        </p:txBody>
      </p:sp>
      <p:sp>
        <p:nvSpPr>
          <p:cNvPr id="12" name="TextBox 11">
            <a:extLst>
              <a:ext uri="{FF2B5EF4-FFF2-40B4-BE49-F238E27FC236}">
                <a16:creationId xmlns:a16="http://schemas.microsoft.com/office/drawing/2014/main" id="{8F90D9C9-D93B-6096-CF06-A5D9B7397FFF}"/>
              </a:ext>
            </a:extLst>
          </p:cNvPr>
          <p:cNvSpPr txBox="1"/>
          <p:nvPr/>
        </p:nvSpPr>
        <p:spPr>
          <a:xfrm>
            <a:off x="7386504" y="3112807"/>
            <a:ext cx="4387087" cy="477054"/>
          </a:xfrm>
          <a:prstGeom prst="rect">
            <a:avLst/>
          </a:prstGeom>
          <a:noFill/>
        </p:spPr>
        <p:txBody>
          <a:bodyPr wrap="square" rtlCol="0">
            <a:spAutoFit/>
          </a:bodyPr>
          <a:lstStyle/>
          <a:p>
            <a:pPr algn="ctr"/>
            <a:r>
              <a:rPr lang="it-IT" sz="2500" dirty="0"/>
              <a:t>Refractive index of cortex</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7CB7302-05D7-3C62-D249-5E62D9F2B86B}"/>
                  </a:ext>
                </a:extLst>
              </p:cNvPr>
              <p:cNvSpPr txBox="1"/>
              <p:nvPr/>
            </p:nvSpPr>
            <p:spPr>
              <a:xfrm>
                <a:off x="6377766" y="3047807"/>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η</m:t>
                          </m:r>
                        </m:e>
                        <m:sub>
                          <m:r>
                            <a:rPr lang="en-US" sz="2500" b="0" i="1" smtClean="0">
                              <a:latin typeface="Cambria Math" panose="02040503050406030204" pitchFamily="18" charset="0"/>
                              <a:ea typeface="Cambria Math" panose="02040503050406030204" pitchFamily="18" charset="0"/>
                            </a:rPr>
                            <m:t>𝑐</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14" name="TextBox 13">
                <a:extLst>
                  <a:ext uri="{FF2B5EF4-FFF2-40B4-BE49-F238E27FC236}">
                    <a16:creationId xmlns:a16="http://schemas.microsoft.com/office/drawing/2014/main" id="{4FCB5079-5BDE-84E5-0103-747C3A63BF1A}"/>
                  </a:ext>
                </a:extLst>
              </p:cNvPr>
              <p:cNvSpPr txBox="1">
                <a:spLocks noRot="1" noChangeAspect="1" noMove="1" noResize="1" noEditPoints="1" noAdjustHandles="1" noChangeArrowheads="1" noChangeShapeType="1" noTextEdit="1"/>
              </p:cNvSpPr>
              <p:nvPr/>
            </p:nvSpPr>
            <p:spPr>
              <a:xfrm>
                <a:off x="6377766" y="3047807"/>
                <a:ext cx="532880" cy="477054"/>
              </a:xfrm>
              <a:prstGeom prst="rect">
                <a:avLst/>
              </a:prstGeom>
              <a:blipFill>
                <a:blip r:embed="rId7"/>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3DAE17B2-3520-6566-90EE-FD6864FED08A}"/>
              </a:ext>
            </a:extLst>
          </p:cNvPr>
          <p:cNvSpPr txBox="1"/>
          <p:nvPr/>
        </p:nvSpPr>
        <p:spPr>
          <a:xfrm>
            <a:off x="7242302" y="3501700"/>
            <a:ext cx="4420920" cy="477054"/>
          </a:xfrm>
          <a:prstGeom prst="rect">
            <a:avLst/>
          </a:prstGeom>
          <a:noFill/>
        </p:spPr>
        <p:txBody>
          <a:bodyPr wrap="square" rtlCol="0">
            <a:spAutoFit/>
          </a:bodyPr>
          <a:lstStyle/>
          <a:p>
            <a:pPr algn="ctr"/>
            <a:r>
              <a:rPr lang="it-IT" sz="2500" dirty="0"/>
              <a:t>Cortex semi-major/minor axis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17B1D2A-4AB7-962D-99E8-E670B0C3F388}"/>
                  </a:ext>
                </a:extLst>
              </p:cNvPr>
              <p:cNvSpPr txBox="1"/>
              <p:nvPr/>
            </p:nvSpPr>
            <p:spPr>
              <a:xfrm>
                <a:off x="6154814" y="3485417"/>
                <a:ext cx="1151825" cy="477054"/>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𝑎</m:t>
                        </m:r>
                      </m:e>
                      <m:sub>
                        <m:r>
                          <a:rPr lang="en-US" sz="2500" b="0" i="1" smtClean="0">
                            <a:latin typeface="Cambria Math" panose="02040503050406030204" pitchFamily="18" charset="0"/>
                            <a:ea typeface="Cambria Math" panose="02040503050406030204" pitchFamily="18" charset="0"/>
                          </a:rPr>
                          <m:t>𝑐</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𝑏</m:t>
                        </m:r>
                      </m:e>
                      <m:sub>
                        <m:r>
                          <a:rPr lang="en-US" sz="2500" i="1">
                            <a:latin typeface="Cambria Math" panose="02040503050406030204" pitchFamily="18" charset="0"/>
                            <a:ea typeface="Cambria Math" panose="02040503050406030204" pitchFamily="18" charset="0"/>
                          </a:rPr>
                          <m:t>𝑐</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17" name="TextBox 16">
                <a:extLst>
                  <a:ext uri="{FF2B5EF4-FFF2-40B4-BE49-F238E27FC236}">
                    <a16:creationId xmlns:a16="http://schemas.microsoft.com/office/drawing/2014/main" id="{B5ABB6D4-454C-F4AB-F832-F71589AB46A4}"/>
                  </a:ext>
                </a:extLst>
              </p:cNvPr>
              <p:cNvSpPr txBox="1">
                <a:spLocks noRot="1" noChangeAspect="1" noMove="1" noResize="1" noEditPoints="1" noAdjustHandles="1" noChangeArrowheads="1" noChangeShapeType="1" noTextEdit="1"/>
              </p:cNvSpPr>
              <p:nvPr/>
            </p:nvSpPr>
            <p:spPr>
              <a:xfrm>
                <a:off x="6154814" y="3485417"/>
                <a:ext cx="1151825" cy="477054"/>
              </a:xfrm>
              <a:prstGeom prst="rect">
                <a:avLst/>
              </a:prstGeom>
              <a:blipFill>
                <a:blip r:embed="rId8"/>
                <a:stretch>
                  <a:fillRect t="-10256" b="-30769"/>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ECB230A0-3658-07BC-32C8-BB448A8DA6A4}"/>
              </a:ext>
            </a:extLst>
          </p:cNvPr>
          <p:cNvSpPr txBox="1"/>
          <p:nvPr/>
        </p:nvSpPr>
        <p:spPr>
          <a:xfrm>
            <a:off x="7438136" y="4265897"/>
            <a:ext cx="4308457" cy="477054"/>
          </a:xfrm>
          <a:prstGeom prst="rect">
            <a:avLst/>
          </a:prstGeom>
          <a:noFill/>
        </p:spPr>
        <p:txBody>
          <a:bodyPr wrap="square" rtlCol="0">
            <a:spAutoFit/>
          </a:bodyPr>
          <a:lstStyle/>
          <a:p>
            <a:pPr algn="ctr"/>
            <a:r>
              <a:rPr lang="it-IT" sz="2500" dirty="0"/>
              <a:t>Diffuse reflectance of medulla</a:t>
            </a:r>
          </a:p>
        </p:txBody>
      </p:sp>
      <p:sp>
        <p:nvSpPr>
          <p:cNvPr id="20" name="TextBox 19">
            <a:extLst>
              <a:ext uri="{FF2B5EF4-FFF2-40B4-BE49-F238E27FC236}">
                <a16:creationId xmlns:a16="http://schemas.microsoft.com/office/drawing/2014/main" id="{B744C961-F5D7-B3E0-30C6-334DBB10AC7A}"/>
              </a:ext>
            </a:extLst>
          </p:cNvPr>
          <p:cNvSpPr txBox="1"/>
          <p:nvPr/>
        </p:nvSpPr>
        <p:spPr>
          <a:xfrm>
            <a:off x="7564496" y="4633184"/>
            <a:ext cx="4037502" cy="477054"/>
          </a:xfrm>
          <a:prstGeom prst="rect">
            <a:avLst/>
          </a:prstGeom>
          <a:noFill/>
        </p:spPr>
        <p:txBody>
          <a:bodyPr wrap="square" rtlCol="0">
            <a:spAutoFit/>
          </a:bodyPr>
          <a:lstStyle/>
          <a:p>
            <a:pPr algn="ctr"/>
            <a:r>
              <a:rPr lang="it-IT" sz="2500" dirty="0"/>
              <a:t>Refractive index of medulla</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B954F35-91C7-5A27-F50E-8C2F07C219CB}"/>
                  </a:ext>
                </a:extLst>
              </p:cNvPr>
              <p:cNvSpPr txBox="1"/>
              <p:nvPr/>
            </p:nvSpPr>
            <p:spPr>
              <a:xfrm>
                <a:off x="6431368" y="4253309"/>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𝑑</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42C20505-618D-13E2-5013-EDD7E77FBC6B}"/>
                  </a:ext>
                </a:extLst>
              </p:cNvPr>
              <p:cNvSpPr txBox="1">
                <a:spLocks noRot="1" noChangeAspect="1" noMove="1" noResize="1" noEditPoints="1" noAdjustHandles="1" noChangeArrowheads="1" noChangeShapeType="1" noTextEdit="1"/>
              </p:cNvSpPr>
              <p:nvPr/>
            </p:nvSpPr>
            <p:spPr>
              <a:xfrm>
                <a:off x="6431368" y="4253309"/>
                <a:ext cx="532880" cy="4770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48B3B76-7CD5-A67D-86A5-0A486EE9B9DB}"/>
                  </a:ext>
                </a:extLst>
              </p:cNvPr>
              <p:cNvSpPr txBox="1"/>
              <p:nvPr/>
            </p:nvSpPr>
            <p:spPr>
              <a:xfrm>
                <a:off x="6456677" y="4594942"/>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η</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4" name="TextBox 23">
                <a:extLst>
                  <a:ext uri="{FF2B5EF4-FFF2-40B4-BE49-F238E27FC236}">
                    <a16:creationId xmlns:a16="http://schemas.microsoft.com/office/drawing/2014/main" id="{5FB09820-8CA7-C7A3-5F63-FAF3362FA9CD}"/>
                  </a:ext>
                </a:extLst>
              </p:cNvPr>
              <p:cNvSpPr txBox="1">
                <a:spLocks noRot="1" noChangeAspect="1" noMove="1" noResize="1" noEditPoints="1" noAdjustHandles="1" noChangeArrowheads="1" noChangeShapeType="1" noTextEdit="1"/>
              </p:cNvSpPr>
              <p:nvPr/>
            </p:nvSpPr>
            <p:spPr>
              <a:xfrm>
                <a:off x="6456677" y="4594942"/>
                <a:ext cx="532880" cy="477054"/>
              </a:xfrm>
              <a:prstGeom prst="rect">
                <a:avLst/>
              </a:prstGeom>
              <a:blipFill>
                <a:blip r:embed="rId10"/>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036211FB-5645-18C6-866E-BE938B34D7CB}"/>
              </a:ext>
            </a:extLst>
          </p:cNvPr>
          <p:cNvSpPr txBox="1"/>
          <p:nvPr/>
        </p:nvSpPr>
        <p:spPr>
          <a:xfrm>
            <a:off x="7284433" y="5011352"/>
            <a:ext cx="4406970" cy="477054"/>
          </a:xfrm>
          <a:prstGeom prst="rect">
            <a:avLst/>
          </a:prstGeom>
          <a:noFill/>
        </p:spPr>
        <p:txBody>
          <a:bodyPr wrap="square" rtlCol="0">
            <a:spAutoFit/>
          </a:bodyPr>
          <a:lstStyle/>
          <a:p>
            <a:pPr algn="ctr"/>
            <a:r>
              <a:rPr lang="it-IT" sz="2500" dirty="0"/>
              <a:t>Medulla semi-major/minor axis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8C53E06-0553-7B2E-5EB9-66D015F9B183}"/>
                  </a:ext>
                </a:extLst>
              </p:cNvPr>
              <p:cNvSpPr txBox="1"/>
              <p:nvPr/>
            </p:nvSpPr>
            <p:spPr>
              <a:xfrm>
                <a:off x="6171452" y="4952547"/>
                <a:ext cx="1266684" cy="477054"/>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𝑎</m:t>
                        </m:r>
                      </m:e>
                      <m:sub>
                        <m:r>
                          <a:rPr lang="en-US" sz="2500" b="0" i="1" smtClean="0">
                            <a:latin typeface="Cambria Math" panose="02040503050406030204" pitchFamily="18" charset="0"/>
                            <a:ea typeface="Cambria Math" panose="02040503050406030204" pitchFamily="18" charset="0"/>
                          </a:rPr>
                          <m:t>𝑚</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𝑏</m:t>
                        </m:r>
                      </m:e>
                      <m:sub>
                        <m:r>
                          <a:rPr lang="en-US" sz="2500" b="0" i="1" smtClean="0">
                            <a:latin typeface="Cambria Math" panose="02040503050406030204" pitchFamily="18" charset="0"/>
                            <a:ea typeface="Cambria Math" panose="02040503050406030204" pitchFamily="18" charset="0"/>
                          </a:rPr>
                          <m:t>𝑚</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26" name="TextBox 25">
                <a:extLst>
                  <a:ext uri="{FF2B5EF4-FFF2-40B4-BE49-F238E27FC236}">
                    <a16:creationId xmlns:a16="http://schemas.microsoft.com/office/drawing/2014/main" id="{FF9FF906-A21D-6854-E0B9-59614AC59D14}"/>
                  </a:ext>
                </a:extLst>
              </p:cNvPr>
              <p:cNvSpPr txBox="1">
                <a:spLocks noRot="1" noChangeAspect="1" noMove="1" noResize="1" noEditPoints="1" noAdjustHandles="1" noChangeArrowheads="1" noChangeShapeType="1" noTextEdit="1"/>
              </p:cNvSpPr>
              <p:nvPr/>
            </p:nvSpPr>
            <p:spPr>
              <a:xfrm>
                <a:off x="6171452" y="4952547"/>
                <a:ext cx="1266684" cy="477054"/>
              </a:xfrm>
              <a:prstGeom prst="rect">
                <a:avLst/>
              </a:prstGeom>
              <a:blipFill>
                <a:blip r:embed="rId11"/>
                <a:stretch>
                  <a:fillRect t="-8861"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A48C4DC-D6A7-F7F3-C81D-B286E62A0887}"/>
                  </a:ext>
                </a:extLst>
              </p:cNvPr>
              <p:cNvSpPr txBox="1"/>
              <p:nvPr/>
            </p:nvSpPr>
            <p:spPr>
              <a:xfrm>
                <a:off x="6089554" y="5397446"/>
                <a:ext cx="1544314" cy="493981"/>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m:t>
                        </m:r>
                        <m:r>
                          <a:rPr lang="en-US" sz="2500" b="0" i="1" smtClean="0">
                            <a:latin typeface="Cambria Math" panose="02040503050406030204" pitchFamily="18" charset="0"/>
                            <a:ea typeface="Cambria Math" panose="02040503050406030204" pitchFamily="18" charset="0"/>
                          </a:rPr>
                          <m:t>𝑏</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27" name="TextBox 26">
                <a:extLst>
                  <a:ext uri="{FF2B5EF4-FFF2-40B4-BE49-F238E27FC236}">
                    <a16:creationId xmlns:a16="http://schemas.microsoft.com/office/drawing/2014/main" id="{7B59CDE8-3493-9F0A-E77D-37FF0430DEB5}"/>
                  </a:ext>
                </a:extLst>
              </p:cNvPr>
              <p:cNvSpPr txBox="1">
                <a:spLocks noRot="1" noChangeAspect="1" noMove="1" noResize="1" noEditPoints="1" noAdjustHandles="1" noChangeArrowheads="1" noChangeShapeType="1" noTextEdit="1"/>
              </p:cNvSpPr>
              <p:nvPr/>
            </p:nvSpPr>
            <p:spPr>
              <a:xfrm>
                <a:off x="6089554" y="5397446"/>
                <a:ext cx="1544314" cy="493981"/>
              </a:xfrm>
              <a:prstGeom prst="rect">
                <a:avLst/>
              </a:prstGeom>
              <a:blipFill>
                <a:blip r:embed="rId12"/>
                <a:stretch>
                  <a:fillRect t="-9877" b="-24691"/>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1526AC23-01EE-A6A7-CF7B-84FA2574BF7D}"/>
              </a:ext>
            </a:extLst>
          </p:cNvPr>
          <p:cNvSpPr txBox="1"/>
          <p:nvPr/>
        </p:nvSpPr>
        <p:spPr>
          <a:xfrm>
            <a:off x="8310485" y="5441319"/>
            <a:ext cx="2925000" cy="477054"/>
          </a:xfrm>
          <a:prstGeom prst="rect">
            <a:avLst/>
          </a:prstGeom>
          <a:noFill/>
        </p:spPr>
        <p:txBody>
          <a:bodyPr wrap="square" rtlCol="0">
            <a:spAutoFit/>
          </a:bodyPr>
          <a:lstStyle/>
          <a:p>
            <a:pPr algn="ctr"/>
            <a:r>
              <a:rPr lang="it-IT" sz="2500" dirty="0"/>
              <a:t>Medulla center</a:t>
            </a:r>
          </a:p>
        </p:txBody>
      </p:sp>
      <p:sp>
        <p:nvSpPr>
          <p:cNvPr id="18" name="Oval 17">
            <a:extLst>
              <a:ext uri="{FF2B5EF4-FFF2-40B4-BE49-F238E27FC236}">
                <a16:creationId xmlns:a16="http://schemas.microsoft.com/office/drawing/2014/main" id="{99AF26B1-EA11-61B1-2CF7-63A49EC22340}"/>
              </a:ext>
            </a:extLst>
          </p:cNvPr>
          <p:cNvSpPr/>
          <p:nvPr/>
        </p:nvSpPr>
        <p:spPr>
          <a:xfrm>
            <a:off x="1651514" y="2462166"/>
            <a:ext cx="2402596" cy="3092747"/>
          </a:xfrm>
          <a:prstGeom prst="ellipse">
            <a:avLst/>
          </a:prstGeom>
          <a:solidFill>
            <a:srgbClr val="E4D55F"/>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2B55783-FB31-50C1-DB3D-AC02D8B0B5C4}"/>
              </a:ext>
            </a:extLst>
          </p:cNvPr>
          <p:cNvSpPr/>
          <p:nvPr/>
        </p:nvSpPr>
        <p:spPr>
          <a:xfrm>
            <a:off x="2659849" y="2910488"/>
            <a:ext cx="887634" cy="1421432"/>
          </a:xfrm>
          <a:prstGeom prst="ellipse">
            <a:avLst/>
          </a:prstGeom>
          <a:solidFill>
            <a:srgbClr val="4CAAE0"/>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Double Bracket 63">
            <a:extLst>
              <a:ext uri="{FF2B5EF4-FFF2-40B4-BE49-F238E27FC236}">
                <a16:creationId xmlns:a16="http://schemas.microsoft.com/office/drawing/2014/main" id="{D7D56440-2C2B-1080-3E7B-7AF0993A2A54}"/>
              </a:ext>
            </a:extLst>
          </p:cNvPr>
          <p:cNvSpPr/>
          <p:nvPr/>
        </p:nvSpPr>
        <p:spPr>
          <a:xfrm>
            <a:off x="6008097" y="1830956"/>
            <a:ext cx="5923533" cy="4476586"/>
          </a:xfrm>
          <a:prstGeom prst="bracketPair">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28646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 fill="hold"/>
                                        <p:tgtEl>
                                          <p:spTgt spid="2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B8D60-FCCE-2EE8-5552-DE12A749D6F2}"/>
            </a:ext>
          </a:extLst>
        </p:cNvPr>
        <p:cNvGrpSpPr/>
        <p:nvPr/>
      </p:nvGrpSpPr>
      <p:grpSpPr>
        <a:xfrm>
          <a:off x="0" y="0"/>
          <a:ext cx="0" cy="0"/>
          <a:chOff x="0" y="0"/>
          <a:chExt cx="0" cy="0"/>
        </a:xfrm>
      </p:grpSpPr>
      <p:pic>
        <p:nvPicPr>
          <p:cNvPr id="12" name="Picture 11" descr="A green plant on a wooden surface&#10;&#10;Description automatically generated">
            <a:extLst>
              <a:ext uri="{FF2B5EF4-FFF2-40B4-BE49-F238E27FC236}">
                <a16:creationId xmlns:a16="http://schemas.microsoft.com/office/drawing/2014/main" id="{F40264D0-7C19-0CDA-A98B-AB515E113410}"/>
              </a:ext>
            </a:extLst>
          </p:cNvPr>
          <p:cNvPicPr>
            <a:picLocks noChangeAspect="1"/>
          </p:cNvPicPr>
          <p:nvPr/>
        </p:nvPicPr>
        <p:blipFill>
          <a:blip r:embed="rId3">
            <a:extLst>
              <a:ext uri="{28A0092B-C50C-407E-A947-70E740481C1C}">
                <a14:useLocalDpi xmlns:a14="http://schemas.microsoft.com/office/drawing/2010/main" val="0"/>
              </a:ext>
            </a:extLst>
          </a:blip>
          <a:srcRect l="1" r="349"/>
          <a:stretch/>
        </p:blipFill>
        <p:spPr>
          <a:xfrm>
            <a:off x="6037961" y="3960619"/>
            <a:ext cx="5896232" cy="2897382"/>
          </a:xfrm>
          <a:prstGeom prst="rect">
            <a:avLst/>
          </a:prstGeom>
        </p:spPr>
      </p:pic>
      <p:sp>
        <p:nvSpPr>
          <p:cNvPr id="14" name="Slide Number Placeholder 13">
            <a:extLst>
              <a:ext uri="{FF2B5EF4-FFF2-40B4-BE49-F238E27FC236}">
                <a16:creationId xmlns:a16="http://schemas.microsoft.com/office/drawing/2014/main" id="{7ED73D5F-C60C-1F30-E56B-46ABCCD1861C}"/>
              </a:ext>
            </a:extLst>
          </p:cNvPr>
          <p:cNvSpPr>
            <a:spLocks noGrp="1"/>
          </p:cNvSpPr>
          <p:nvPr>
            <p:ph type="sldNum" sz="quarter" idx="12"/>
          </p:nvPr>
        </p:nvSpPr>
        <p:spPr/>
        <p:txBody>
          <a:bodyPr/>
          <a:lstStyle/>
          <a:p>
            <a:fld id="{4CF25C10-F8B2-4F64-9F86-73237AEF6D52}" type="slidenum">
              <a:rPr lang="it-IT" smtClean="0">
                <a:solidFill>
                  <a:schemeClr val="tx1"/>
                </a:solidFill>
              </a:rPr>
              <a:t>27</a:t>
            </a:fld>
            <a:endParaRPr lang="it-IT" dirty="0">
              <a:solidFill>
                <a:schemeClr val="tx1"/>
              </a:solidFill>
            </a:endParaRPr>
          </a:p>
        </p:txBody>
      </p:sp>
      <p:sp>
        <p:nvSpPr>
          <p:cNvPr id="4" name="Title 3">
            <a:extLst>
              <a:ext uri="{FF2B5EF4-FFF2-40B4-BE49-F238E27FC236}">
                <a16:creationId xmlns:a16="http://schemas.microsoft.com/office/drawing/2014/main" id="{CC0E3902-BA3F-D6A5-BACD-D2B0F9ECA417}"/>
              </a:ext>
            </a:extLst>
          </p:cNvPr>
          <p:cNvSpPr>
            <a:spLocks noGrp="1"/>
          </p:cNvSpPr>
          <p:nvPr>
            <p:ph type="title" idx="4294967295"/>
          </p:nvPr>
        </p:nvSpPr>
        <p:spPr>
          <a:xfrm>
            <a:off x="0" y="0"/>
            <a:ext cx="12192000" cy="1016000"/>
          </a:xfrm>
        </p:spPr>
        <p:txBody>
          <a:bodyPr/>
          <a:lstStyle/>
          <a:p>
            <a:r>
              <a:rPr lang="it-IT" dirty="0"/>
              <a:t>    Fiber Scattering – Ablation Study </a:t>
            </a:r>
          </a:p>
        </p:txBody>
      </p:sp>
      <p:pic>
        <p:nvPicPr>
          <p:cNvPr id="6" name="Picture 5" descr="A green plant on a wooden surface&#10;&#10;Description automatically generated">
            <a:extLst>
              <a:ext uri="{FF2B5EF4-FFF2-40B4-BE49-F238E27FC236}">
                <a16:creationId xmlns:a16="http://schemas.microsoft.com/office/drawing/2014/main" id="{D2CED536-21CC-677B-2C27-DBFC11A6400F}"/>
              </a:ext>
            </a:extLst>
          </p:cNvPr>
          <p:cNvPicPr>
            <a:picLocks noChangeAspect="1"/>
          </p:cNvPicPr>
          <p:nvPr/>
        </p:nvPicPr>
        <p:blipFill>
          <a:blip r:embed="rId4">
            <a:extLst>
              <a:ext uri="{28A0092B-C50C-407E-A947-70E740481C1C}">
                <a14:useLocalDpi xmlns:a14="http://schemas.microsoft.com/office/drawing/2010/main" val="0"/>
              </a:ext>
            </a:extLst>
          </a:blip>
          <a:srcRect r="2124"/>
          <a:stretch/>
        </p:blipFill>
        <p:spPr>
          <a:xfrm>
            <a:off x="186042" y="1001526"/>
            <a:ext cx="5851919" cy="2989459"/>
          </a:xfrm>
          <a:prstGeom prst="rect">
            <a:avLst/>
          </a:prstGeom>
        </p:spPr>
      </p:pic>
      <p:pic>
        <p:nvPicPr>
          <p:cNvPr id="8" name="Picture 7" descr="A green plant on a wooden surface&#10;&#10;Description automatically generated">
            <a:extLst>
              <a:ext uri="{FF2B5EF4-FFF2-40B4-BE49-F238E27FC236}">
                <a16:creationId xmlns:a16="http://schemas.microsoft.com/office/drawing/2014/main" id="{972BDEE4-FEFD-9100-2F39-89161C579BE9}"/>
              </a:ext>
            </a:extLst>
          </p:cNvPr>
          <p:cNvPicPr>
            <a:picLocks noChangeAspect="1"/>
          </p:cNvPicPr>
          <p:nvPr/>
        </p:nvPicPr>
        <p:blipFill>
          <a:blip r:embed="rId5">
            <a:extLst>
              <a:ext uri="{28A0092B-C50C-407E-A947-70E740481C1C}">
                <a14:useLocalDpi xmlns:a14="http://schemas.microsoft.com/office/drawing/2010/main" val="0"/>
              </a:ext>
            </a:extLst>
          </a:blip>
          <a:srcRect r="-1358"/>
          <a:stretch/>
        </p:blipFill>
        <p:spPr>
          <a:xfrm>
            <a:off x="6037960" y="1001526"/>
            <a:ext cx="5978917" cy="2974662"/>
          </a:xfrm>
          <a:prstGeom prst="rect">
            <a:avLst/>
          </a:prstGeom>
        </p:spPr>
      </p:pic>
      <p:pic>
        <p:nvPicPr>
          <p:cNvPr id="10" name="Picture 9" descr="A plant on a table&#10;&#10;Description automatically generated">
            <a:extLst>
              <a:ext uri="{FF2B5EF4-FFF2-40B4-BE49-F238E27FC236}">
                <a16:creationId xmlns:a16="http://schemas.microsoft.com/office/drawing/2014/main" id="{E29394B8-9711-354E-D610-F67D6C5232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041" y="3976510"/>
            <a:ext cx="5851919" cy="2897382"/>
          </a:xfrm>
          <a:prstGeom prst="rect">
            <a:avLst/>
          </a:prstGeom>
        </p:spPr>
      </p:pic>
      <p:sp>
        <p:nvSpPr>
          <p:cNvPr id="2" name="TextBox 1">
            <a:extLst>
              <a:ext uri="{FF2B5EF4-FFF2-40B4-BE49-F238E27FC236}">
                <a16:creationId xmlns:a16="http://schemas.microsoft.com/office/drawing/2014/main" id="{B1429DE9-DF9E-7A34-ED41-D2FBFF86650C}"/>
              </a:ext>
            </a:extLst>
          </p:cNvPr>
          <p:cNvSpPr txBox="1"/>
          <p:nvPr/>
        </p:nvSpPr>
        <p:spPr>
          <a:xfrm>
            <a:off x="463614" y="3499133"/>
            <a:ext cx="5048710" cy="477054"/>
          </a:xfrm>
          <a:prstGeom prst="rect">
            <a:avLst/>
          </a:prstGeom>
          <a:noFill/>
        </p:spPr>
        <p:txBody>
          <a:bodyPr wrap="square" rtlCol="0">
            <a:spAutoFit/>
          </a:bodyPr>
          <a:lstStyle/>
          <a:p>
            <a:pPr algn="ctr"/>
            <a:r>
              <a:rPr lang="en-US" sz="2500" b="1" dirty="0">
                <a:solidFill>
                  <a:schemeClr val="bg1"/>
                </a:solidFill>
              </a:rPr>
              <a:t>Circular Cortex</a:t>
            </a:r>
          </a:p>
        </p:txBody>
      </p:sp>
      <p:sp>
        <p:nvSpPr>
          <p:cNvPr id="3" name="TextBox 2">
            <a:extLst>
              <a:ext uri="{FF2B5EF4-FFF2-40B4-BE49-F238E27FC236}">
                <a16:creationId xmlns:a16="http://schemas.microsoft.com/office/drawing/2014/main" id="{A72CC440-669C-103E-F995-35319E33A121}"/>
              </a:ext>
            </a:extLst>
          </p:cNvPr>
          <p:cNvSpPr txBox="1"/>
          <p:nvPr/>
        </p:nvSpPr>
        <p:spPr>
          <a:xfrm>
            <a:off x="6618035" y="3466459"/>
            <a:ext cx="5048710" cy="477054"/>
          </a:xfrm>
          <a:prstGeom prst="rect">
            <a:avLst/>
          </a:prstGeom>
          <a:noFill/>
        </p:spPr>
        <p:txBody>
          <a:bodyPr wrap="square" rtlCol="0">
            <a:spAutoFit/>
          </a:bodyPr>
          <a:lstStyle/>
          <a:p>
            <a:pPr algn="ctr"/>
            <a:r>
              <a:rPr lang="en-US" sz="2500" b="1" dirty="0">
                <a:solidFill>
                  <a:schemeClr val="bg1"/>
                </a:solidFill>
              </a:rPr>
              <a:t>Elliptical Cortex</a:t>
            </a:r>
          </a:p>
        </p:txBody>
      </p:sp>
      <p:sp>
        <p:nvSpPr>
          <p:cNvPr id="5" name="TextBox 4">
            <a:extLst>
              <a:ext uri="{FF2B5EF4-FFF2-40B4-BE49-F238E27FC236}">
                <a16:creationId xmlns:a16="http://schemas.microsoft.com/office/drawing/2014/main" id="{7C7498D8-F9E8-C11C-7480-B26CD3763862}"/>
              </a:ext>
            </a:extLst>
          </p:cNvPr>
          <p:cNvSpPr txBox="1"/>
          <p:nvPr/>
        </p:nvSpPr>
        <p:spPr>
          <a:xfrm>
            <a:off x="463614" y="6395522"/>
            <a:ext cx="5048710" cy="477054"/>
          </a:xfrm>
          <a:prstGeom prst="rect">
            <a:avLst/>
          </a:prstGeom>
          <a:noFill/>
        </p:spPr>
        <p:txBody>
          <a:bodyPr wrap="square" rtlCol="0">
            <a:spAutoFit/>
          </a:bodyPr>
          <a:lstStyle/>
          <a:p>
            <a:pPr algn="ctr"/>
            <a:r>
              <a:rPr lang="en-US" sz="2500" b="1" dirty="0">
                <a:solidFill>
                  <a:schemeClr val="bg1"/>
                </a:solidFill>
              </a:rPr>
              <a:t>Concentric Medulla</a:t>
            </a:r>
          </a:p>
        </p:txBody>
      </p:sp>
      <p:sp>
        <p:nvSpPr>
          <p:cNvPr id="7" name="TextBox 6">
            <a:extLst>
              <a:ext uri="{FF2B5EF4-FFF2-40B4-BE49-F238E27FC236}">
                <a16:creationId xmlns:a16="http://schemas.microsoft.com/office/drawing/2014/main" id="{A0ACCD4B-B72F-4E6B-C367-986289A42E71}"/>
              </a:ext>
            </a:extLst>
          </p:cNvPr>
          <p:cNvSpPr txBox="1"/>
          <p:nvPr/>
        </p:nvSpPr>
        <p:spPr>
          <a:xfrm>
            <a:off x="6444023" y="6380946"/>
            <a:ext cx="5396734" cy="477054"/>
          </a:xfrm>
          <a:prstGeom prst="rect">
            <a:avLst/>
          </a:prstGeom>
          <a:noFill/>
        </p:spPr>
        <p:txBody>
          <a:bodyPr wrap="square" rtlCol="0">
            <a:spAutoFit/>
          </a:bodyPr>
          <a:lstStyle/>
          <a:p>
            <a:pPr algn="ctr"/>
            <a:r>
              <a:rPr lang="en-US" sz="2500" b="1" dirty="0">
                <a:solidFill>
                  <a:schemeClr val="bg1"/>
                </a:solidFill>
              </a:rPr>
              <a:t>Non-concentric Medulla</a:t>
            </a:r>
          </a:p>
        </p:txBody>
      </p:sp>
      <p:sp>
        <p:nvSpPr>
          <p:cNvPr id="9" name="Oval 8">
            <a:extLst>
              <a:ext uri="{FF2B5EF4-FFF2-40B4-BE49-F238E27FC236}">
                <a16:creationId xmlns:a16="http://schemas.microsoft.com/office/drawing/2014/main" id="{1F8F71D3-C459-2F32-5C76-101E719F5BDB}"/>
              </a:ext>
            </a:extLst>
          </p:cNvPr>
          <p:cNvSpPr/>
          <p:nvPr/>
        </p:nvSpPr>
        <p:spPr>
          <a:xfrm>
            <a:off x="4821809" y="1080713"/>
            <a:ext cx="1216152" cy="1216152"/>
          </a:xfrm>
          <a:prstGeom prst="ellipse">
            <a:avLst/>
          </a:prstGeom>
          <a:solidFill>
            <a:srgbClr val="DAEDFB"/>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65D28D6-644B-7AA8-702E-47D0F2433BB7}"/>
              </a:ext>
            </a:extLst>
          </p:cNvPr>
          <p:cNvSpPr/>
          <p:nvPr/>
        </p:nvSpPr>
        <p:spPr>
          <a:xfrm>
            <a:off x="10958286" y="1076498"/>
            <a:ext cx="585742" cy="1216152"/>
          </a:xfrm>
          <a:prstGeom prst="ellipse">
            <a:avLst/>
          </a:prstGeom>
          <a:solidFill>
            <a:srgbClr val="DAEDFB"/>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0ACE21B1-A607-C401-06D3-F4EC8D6453FE}"/>
              </a:ext>
            </a:extLst>
          </p:cNvPr>
          <p:cNvSpPr/>
          <p:nvPr/>
        </p:nvSpPr>
        <p:spPr>
          <a:xfrm>
            <a:off x="5064228" y="4041223"/>
            <a:ext cx="585742" cy="1216152"/>
          </a:xfrm>
          <a:prstGeom prst="ellipse">
            <a:avLst/>
          </a:prstGeom>
          <a:solidFill>
            <a:srgbClr val="DAEDFB"/>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FA48FA1-735B-5317-BD99-C67281B0897E}"/>
              </a:ext>
            </a:extLst>
          </p:cNvPr>
          <p:cNvSpPr/>
          <p:nvPr/>
        </p:nvSpPr>
        <p:spPr>
          <a:xfrm>
            <a:off x="5174219" y="4466419"/>
            <a:ext cx="365760" cy="365760"/>
          </a:xfrm>
          <a:prstGeom prst="ellipse">
            <a:avLst/>
          </a:prstGeom>
          <a:solidFill>
            <a:srgbClr val="F5C5A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535AB4DB-A6CD-CE06-5A84-8E2CF0C2250F}"/>
              </a:ext>
            </a:extLst>
          </p:cNvPr>
          <p:cNvSpPr/>
          <p:nvPr/>
        </p:nvSpPr>
        <p:spPr>
          <a:xfrm>
            <a:off x="10958286" y="4034377"/>
            <a:ext cx="585742" cy="1216152"/>
          </a:xfrm>
          <a:prstGeom prst="ellipse">
            <a:avLst/>
          </a:prstGeom>
          <a:solidFill>
            <a:srgbClr val="DAEDFB"/>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EB776D4A-76BA-0B10-E227-8BA314DBACB9}"/>
              </a:ext>
            </a:extLst>
          </p:cNvPr>
          <p:cNvSpPr/>
          <p:nvPr/>
        </p:nvSpPr>
        <p:spPr>
          <a:xfrm>
            <a:off x="11068277" y="4694910"/>
            <a:ext cx="365760" cy="365760"/>
          </a:xfrm>
          <a:prstGeom prst="ellipse">
            <a:avLst/>
          </a:prstGeom>
          <a:solidFill>
            <a:srgbClr val="F5C5A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642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9" grpId="0" animBg="1"/>
      <p:bldP spid="13" grpId="0" animBg="1"/>
      <p:bldP spid="17" grpId="0" animBg="1"/>
      <p:bldP spid="11"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28</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Feather BSDF</a:t>
            </a:r>
          </a:p>
        </p:txBody>
      </p:sp>
      <p:pic>
        <p:nvPicPr>
          <p:cNvPr id="5" name="Picture 4" descr="A group of black and white text&#10;&#10;Description automatically generated">
            <a:extLst>
              <a:ext uri="{FF2B5EF4-FFF2-40B4-BE49-F238E27FC236}">
                <a16:creationId xmlns:a16="http://schemas.microsoft.com/office/drawing/2014/main" id="{04FEEC27-DD2C-E130-13D2-098F16CA2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36" y="1199096"/>
            <a:ext cx="7381149" cy="2471567"/>
          </a:xfrm>
          <a:prstGeom prst="rect">
            <a:avLst/>
          </a:prstGeom>
        </p:spPr>
      </p:pic>
      <p:sp>
        <p:nvSpPr>
          <p:cNvPr id="8" name="Rectangle 7">
            <a:extLst>
              <a:ext uri="{FF2B5EF4-FFF2-40B4-BE49-F238E27FC236}">
                <a16:creationId xmlns:a16="http://schemas.microsoft.com/office/drawing/2014/main" id="{2856BB4E-081E-6B5D-E469-C330684C0514}"/>
              </a:ext>
            </a:extLst>
          </p:cNvPr>
          <p:cNvSpPr/>
          <p:nvPr/>
        </p:nvSpPr>
        <p:spPr>
          <a:xfrm>
            <a:off x="1776549" y="1253681"/>
            <a:ext cx="4872445" cy="470263"/>
          </a:xfrm>
          <a:prstGeom prst="rect">
            <a:avLst/>
          </a:prstGeom>
          <a:solidFill>
            <a:srgbClr val="377EB8">
              <a:alpha val="30000"/>
            </a:srgbClr>
          </a:solidFill>
          <a:ln w="38100">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09D9528-230F-EC69-94DF-5837B4E7BCE7}"/>
              </a:ext>
            </a:extLst>
          </p:cNvPr>
          <p:cNvSpPr txBox="1"/>
          <p:nvPr/>
        </p:nvSpPr>
        <p:spPr>
          <a:xfrm>
            <a:off x="6827961" y="1227202"/>
            <a:ext cx="1179572" cy="523220"/>
          </a:xfrm>
          <a:prstGeom prst="rect">
            <a:avLst/>
          </a:prstGeom>
          <a:noFill/>
        </p:spPr>
        <p:txBody>
          <a:bodyPr wrap="square" rtlCol="0">
            <a:spAutoFit/>
          </a:bodyPr>
          <a:lstStyle/>
          <a:p>
            <a:r>
              <a:rPr lang="en-US" sz="2800" b="1" dirty="0">
                <a:solidFill>
                  <a:srgbClr val="377EB8"/>
                </a:solidFill>
              </a:rPr>
              <a:t>Barbs</a:t>
            </a:r>
          </a:p>
        </p:txBody>
      </p:sp>
      <p:sp>
        <p:nvSpPr>
          <p:cNvPr id="10" name="Rectangle 9">
            <a:extLst>
              <a:ext uri="{FF2B5EF4-FFF2-40B4-BE49-F238E27FC236}">
                <a16:creationId xmlns:a16="http://schemas.microsoft.com/office/drawing/2014/main" id="{4D8F4361-2275-4031-8A3A-FC8A4246E562}"/>
              </a:ext>
            </a:extLst>
          </p:cNvPr>
          <p:cNvSpPr/>
          <p:nvPr/>
        </p:nvSpPr>
        <p:spPr>
          <a:xfrm>
            <a:off x="1319349" y="1820112"/>
            <a:ext cx="6342017" cy="523220"/>
          </a:xfrm>
          <a:prstGeom prst="rect">
            <a:avLst/>
          </a:prstGeom>
          <a:solidFill>
            <a:srgbClr val="4DAF4A">
              <a:alpha val="30000"/>
            </a:srgbClr>
          </a:solidFill>
          <a:ln w="38100">
            <a:solidFill>
              <a:srgbClr val="4DAF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7B86441-C9CA-C943-358C-B03A434F9F00}"/>
              </a:ext>
            </a:extLst>
          </p:cNvPr>
          <p:cNvSpPr txBox="1"/>
          <p:nvPr/>
        </p:nvSpPr>
        <p:spPr>
          <a:xfrm>
            <a:off x="7721185" y="1820111"/>
            <a:ext cx="3212426" cy="523220"/>
          </a:xfrm>
          <a:prstGeom prst="rect">
            <a:avLst/>
          </a:prstGeom>
          <a:noFill/>
          <a:ln>
            <a:noFill/>
          </a:ln>
        </p:spPr>
        <p:txBody>
          <a:bodyPr wrap="square" rtlCol="0">
            <a:spAutoFit/>
          </a:bodyPr>
          <a:lstStyle/>
          <a:p>
            <a:r>
              <a:rPr lang="en-US" sz="2800" b="1" dirty="0">
                <a:solidFill>
                  <a:srgbClr val="4DAF4A"/>
                </a:solidFill>
              </a:rPr>
              <a:t>Proximal Barbule</a:t>
            </a:r>
          </a:p>
        </p:txBody>
      </p:sp>
      <p:sp>
        <p:nvSpPr>
          <p:cNvPr id="13" name="Rectangle 12">
            <a:extLst>
              <a:ext uri="{FF2B5EF4-FFF2-40B4-BE49-F238E27FC236}">
                <a16:creationId xmlns:a16="http://schemas.microsoft.com/office/drawing/2014/main" id="{261FFBA5-FF47-DFB7-C663-0C7ACBF7DE6C}"/>
              </a:ext>
            </a:extLst>
          </p:cNvPr>
          <p:cNvSpPr/>
          <p:nvPr/>
        </p:nvSpPr>
        <p:spPr>
          <a:xfrm>
            <a:off x="1319349" y="2448932"/>
            <a:ext cx="6342017" cy="523220"/>
          </a:xfrm>
          <a:prstGeom prst="rect">
            <a:avLst/>
          </a:prstGeom>
          <a:solidFill>
            <a:srgbClr val="E41A1C">
              <a:alpha val="30000"/>
            </a:srgbClr>
          </a:solidFill>
          <a:ln w="38100">
            <a:solidFill>
              <a:srgbClr val="E41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2FBDC22-9A1A-7428-C83C-00B7157A9A42}"/>
              </a:ext>
            </a:extLst>
          </p:cNvPr>
          <p:cNvSpPr txBox="1"/>
          <p:nvPr/>
        </p:nvSpPr>
        <p:spPr>
          <a:xfrm>
            <a:off x="7721185" y="2413020"/>
            <a:ext cx="3212426" cy="523220"/>
          </a:xfrm>
          <a:prstGeom prst="rect">
            <a:avLst/>
          </a:prstGeom>
          <a:noFill/>
        </p:spPr>
        <p:txBody>
          <a:bodyPr wrap="square" rtlCol="0">
            <a:spAutoFit/>
          </a:bodyPr>
          <a:lstStyle/>
          <a:p>
            <a:r>
              <a:rPr lang="en-US" sz="2800" b="1" dirty="0">
                <a:solidFill>
                  <a:srgbClr val="E41A1C"/>
                </a:solidFill>
              </a:rPr>
              <a:t>Distal Barbule</a:t>
            </a:r>
          </a:p>
        </p:txBody>
      </p:sp>
      <p:sp>
        <p:nvSpPr>
          <p:cNvPr id="16" name="Rectangle 15">
            <a:extLst>
              <a:ext uri="{FF2B5EF4-FFF2-40B4-BE49-F238E27FC236}">
                <a16:creationId xmlns:a16="http://schemas.microsoft.com/office/drawing/2014/main" id="{092BCDE7-224A-BEB7-A175-0480FCCF16AE}"/>
              </a:ext>
            </a:extLst>
          </p:cNvPr>
          <p:cNvSpPr/>
          <p:nvPr/>
        </p:nvSpPr>
        <p:spPr>
          <a:xfrm>
            <a:off x="1319349" y="3077752"/>
            <a:ext cx="3507377" cy="523220"/>
          </a:xfrm>
          <a:prstGeom prst="rect">
            <a:avLst/>
          </a:prstGeom>
          <a:solidFill>
            <a:srgbClr val="FFC000">
              <a:alpha val="30000"/>
            </a:srgbClr>
          </a:solidFill>
          <a:ln w="38100">
            <a:solidFill>
              <a:srgbClr val="FFD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7" name="TextBox 16">
            <a:extLst>
              <a:ext uri="{FF2B5EF4-FFF2-40B4-BE49-F238E27FC236}">
                <a16:creationId xmlns:a16="http://schemas.microsoft.com/office/drawing/2014/main" id="{E1C9A462-74CE-4834-1FC1-503D651CDE18}"/>
              </a:ext>
            </a:extLst>
          </p:cNvPr>
          <p:cNvSpPr txBox="1"/>
          <p:nvPr/>
        </p:nvSpPr>
        <p:spPr>
          <a:xfrm>
            <a:off x="4967935" y="3072670"/>
            <a:ext cx="3212426" cy="523220"/>
          </a:xfrm>
          <a:prstGeom prst="rect">
            <a:avLst/>
          </a:prstGeom>
          <a:noFill/>
        </p:spPr>
        <p:txBody>
          <a:bodyPr wrap="square" rtlCol="0">
            <a:spAutoFit/>
          </a:bodyPr>
          <a:lstStyle/>
          <a:p>
            <a:r>
              <a:rPr lang="en-US" sz="2800" b="1" dirty="0">
                <a:solidFill>
                  <a:srgbClr val="FFC000"/>
                </a:solidFill>
              </a:rPr>
              <a:t>Transmission</a:t>
            </a:r>
          </a:p>
        </p:txBody>
      </p:sp>
      <p:sp>
        <p:nvSpPr>
          <p:cNvPr id="2" name="Rectangle 1">
            <a:extLst>
              <a:ext uri="{FF2B5EF4-FFF2-40B4-BE49-F238E27FC236}">
                <a16:creationId xmlns:a16="http://schemas.microsoft.com/office/drawing/2014/main" id="{57DA2612-FEB4-069D-F202-0338101870BE}"/>
              </a:ext>
            </a:extLst>
          </p:cNvPr>
          <p:cNvSpPr/>
          <p:nvPr/>
        </p:nvSpPr>
        <p:spPr>
          <a:xfrm>
            <a:off x="1776549" y="1263113"/>
            <a:ext cx="885112" cy="460831"/>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2612DB-0EA8-0B35-A026-6203CE8BE71C}"/>
              </a:ext>
            </a:extLst>
          </p:cNvPr>
          <p:cNvSpPr/>
          <p:nvPr/>
        </p:nvSpPr>
        <p:spPr>
          <a:xfrm>
            <a:off x="1321553" y="1815030"/>
            <a:ext cx="927461" cy="523220"/>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252E49-DFD6-1397-908D-C5BE8BBB8708}"/>
              </a:ext>
            </a:extLst>
          </p:cNvPr>
          <p:cNvSpPr/>
          <p:nvPr/>
        </p:nvSpPr>
        <p:spPr>
          <a:xfrm>
            <a:off x="1321552" y="2469893"/>
            <a:ext cx="927462" cy="484291"/>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DD0876B-76AC-5CCC-47C6-9A92A3197A16}"/>
              </a:ext>
            </a:extLst>
          </p:cNvPr>
          <p:cNvSpPr txBox="1"/>
          <p:nvPr/>
        </p:nvSpPr>
        <p:spPr>
          <a:xfrm>
            <a:off x="1319349" y="3774976"/>
            <a:ext cx="5048710" cy="477054"/>
          </a:xfrm>
          <a:prstGeom prst="rect">
            <a:avLst/>
          </a:prstGeom>
          <a:noFill/>
        </p:spPr>
        <p:txBody>
          <a:bodyPr wrap="square" rtlCol="0">
            <a:spAutoFit/>
          </a:bodyPr>
          <a:lstStyle/>
          <a:p>
            <a:r>
              <a:rPr lang="en-US" sz="2500" b="1" dirty="0"/>
              <a:t>Fiber Scattering Functions (BCSDF)</a:t>
            </a:r>
          </a:p>
        </p:txBody>
      </p:sp>
      <p:pic>
        <p:nvPicPr>
          <p:cNvPr id="18" name="Picture 17">
            <a:extLst>
              <a:ext uri="{FF2B5EF4-FFF2-40B4-BE49-F238E27FC236}">
                <a16:creationId xmlns:a16="http://schemas.microsoft.com/office/drawing/2014/main" id="{87C9A2E3-A7B7-A3A0-2A6B-4FE7B6C81D0D}"/>
              </a:ext>
            </a:extLst>
          </p:cNvPr>
          <p:cNvPicPr>
            <a:picLocks noChangeAspect="1"/>
          </p:cNvPicPr>
          <p:nvPr/>
        </p:nvPicPr>
        <p:blipFill>
          <a:blip r:embed="rId4"/>
          <a:srcRect b="36286"/>
          <a:stretch/>
        </p:blipFill>
        <p:spPr>
          <a:xfrm>
            <a:off x="1352006" y="4597043"/>
            <a:ext cx="4695548" cy="1563624"/>
          </a:xfrm>
          <a:prstGeom prst="rect">
            <a:avLst/>
          </a:prstGeom>
        </p:spPr>
      </p:pic>
      <p:sp>
        <p:nvSpPr>
          <p:cNvPr id="19" name="TextBox 18">
            <a:extLst>
              <a:ext uri="{FF2B5EF4-FFF2-40B4-BE49-F238E27FC236}">
                <a16:creationId xmlns:a16="http://schemas.microsoft.com/office/drawing/2014/main" id="{3C5EE648-4CD5-C678-CE15-B1A4B99D6487}"/>
              </a:ext>
            </a:extLst>
          </p:cNvPr>
          <p:cNvSpPr txBox="1"/>
          <p:nvPr/>
        </p:nvSpPr>
        <p:spPr>
          <a:xfrm>
            <a:off x="7543234" y="3762211"/>
            <a:ext cx="2527663" cy="477054"/>
          </a:xfrm>
          <a:prstGeom prst="rect">
            <a:avLst/>
          </a:prstGeom>
          <a:noFill/>
        </p:spPr>
        <p:txBody>
          <a:bodyPr wrap="square" rtlCol="0">
            <a:spAutoFit/>
          </a:bodyPr>
          <a:lstStyle/>
          <a:p>
            <a:r>
              <a:rPr lang="en-US" sz="2500" b="1" dirty="0"/>
              <a:t>Feather Masking</a:t>
            </a:r>
          </a:p>
        </p:txBody>
      </p:sp>
      <p:sp>
        <p:nvSpPr>
          <p:cNvPr id="3" name="Rectangle 2">
            <a:extLst>
              <a:ext uri="{FF2B5EF4-FFF2-40B4-BE49-F238E27FC236}">
                <a16:creationId xmlns:a16="http://schemas.microsoft.com/office/drawing/2014/main" id="{B1DB124E-7081-4E36-3E4C-A97D84515F28}"/>
              </a:ext>
            </a:extLst>
          </p:cNvPr>
          <p:cNvSpPr/>
          <p:nvPr/>
        </p:nvSpPr>
        <p:spPr>
          <a:xfrm>
            <a:off x="3913634" y="1253681"/>
            <a:ext cx="1899337" cy="460831"/>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B99A911-1924-BA3B-AA40-F767DEA7940C}"/>
              </a:ext>
            </a:extLst>
          </p:cNvPr>
          <p:cNvSpPr/>
          <p:nvPr/>
        </p:nvSpPr>
        <p:spPr>
          <a:xfrm>
            <a:off x="4379542" y="1860374"/>
            <a:ext cx="1988517" cy="460831"/>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01A5D45-C0D3-063C-660D-0546DD2F81E4}"/>
              </a:ext>
            </a:extLst>
          </p:cNvPr>
          <p:cNvSpPr/>
          <p:nvPr/>
        </p:nvSpPr>
        <p:spPr>
          <a:xfrm>
            <a:off x="4379541" y="2447645"/>
            <a:ext cx="1988517" cy="533477"/>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BF63109-F3A4-8AB7-0A4D-60B29CFF048C}"/>
              </a:ext>
            </a:extLst>
          </p:cNvPr>
          <p:cNvSpPr/>
          <p:nvPr/>
        </p:nvSpPr>
        <p:spPr>
          <a:xfrm>
            <a:off x="1319349" y="3090992"/>
            <a:ext cx="794657" cy="504898"/>
          </a:xfrm>
          <a:prstGeom prst="rect">
            <a:avLst/>
          </a:prstGeom>
          <a:noFill/>
          <a:ln w="38100">
            <a:solidFill>
              <a:srgbClr val="CD03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9AF41905-144E-92C8-56AB-46628785AB83}"/>
              </a:ext>
            </a:extLst>
          </p:cNvPr>
          <p:cNvSpPr/>
          <p:nvPr/>
        </p:nvSpPr>
        <p:spPr>
          <a:xfrm>
            <a:off x="1154364" y="4452030"/>
            <a:ext cx="5111525" cy="1973397"/>
          </a:xfrm>
          <a:prstGeom prst="roundRect">
            <a:avLst/>
          </a:prstGeom>
          <a:solidFill>
            <a:srgbClr val="969696">
              <a:alpha val="4588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Rectangle: Rounded Corners 25">
            <a:extLst>
              <a:ext uri="{FF2B5EF4-FFF2-40B4-BE49-F238E27FC236}">
                <a16:creationId xmlns:a16="http://schemas.microsoft.com/office/drawing/2014/main" id="{DBD31E70-5941-CC86-74C7-243CE28D1059}"/>
              </a:ext>
            </a:extLst>
          </p:cNvPr>
          <p:cNvSpPr/>
          <p:nvPr/>
        </p:nvSpPr>
        <p:spPr>
          <a:xfrm>
            <a:off x="6571245" y="4468238"/>
            <a:ext cx="4463488" cy="2001671"/>
          </a:xfrm>
          <a:prstGeom prst="roundRect">
            <a:avLst/>
          </a:prstGeom>
          <a:solidFill>
            <a:schemeClr val="bg1">
              <a:alpha val="4588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0" name="Graphic 19">
            <a:extLst>
              <a:ext uri="{FF2B5EF4-FFF2-40B4-BE49-F238E27FC236}">
                <a16:creationId xmlns:a16="http://schemas.microsoft.com/office/drawing/2014/main" id="{A9822017-833C-61F5-631D-55379B59DF3F}"/>
              </a:ext>
            </a:extLst>
          </p:cNvPr>
          <p:cNvPicPr>
            <a:picLocks noChangeAspect="1"/>
          </p:cNvPicPr>
          <p:nvPr/>
        </p:nvPicPr>
        <p:blipFill>
          <a:blip r:embed="rId5">
            <a:extLst>
              <a:ext uri="{96DAC541-7B7A-43D3-8B79-37D633B846F1}">
                <asvg:svgBlip xmlns:asvg="http://schemas.microsoft.com/office/drawing/2016/SVG/main" r:embed="rId6"/>
              </a:ext>
            </a:extLst>
          </a:blip>
          <a:srcRect t="4916"/>
          <a:stretch/>
        </p:blipFill>
        <p:spPr>
          <a:xfrm>
            <a:off x="6983541" y="4504149"/>
            <a:ext cx="3638896" cy="1951793"/>
          </a:xfrm>
          <a:prstGeom prst="rect">
            <a:avLst/>
          </a:prstGeom>
        </p:spPr>
      </p:pic>
    </p:spTree>
    <p:extLst>
      <p:ext uri="{BB962C8B-B14F-4D97-AF65-F5344CB8AC3E}">
        <p14:creationId xmlns:p14="http://schemas.microsoft.com/office/powerpoint/2010/main" val="2027642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A97AFF2-00E2-ED86-EE29-2BFAD26C4366}"/>
              </a:ext>
            </a:extLst>
          </p:cNvPr>
          <p:cNvSpPr txBox="1"/>
          <p:nvPr/>
        </p:nvSpPr>
        <p:spPr>
          <a:xfrm>
            <a:off x="7907221" y="1456515"/>
            <a:ext cx="3897375" cy="553998"/>
          </a:xfrm>
          <a:prstGeom prst="rect">
            <a:avLst/>
          </a:prstGeom>
          <a:noFill/>
        </p:spPr>
        <p:txBody>
          <a:bodyPr wrap="square" rtlCol="0">
            <a:spAutoFit/>
          </a:bodyPr>
          <a:lstStyle/>
          <a:p>
            <a:r>
              <a:rPr lang="it-IT" sz="3000" b="1" dirty="0"/>
              <a:t>Masking Parameters</a:t>
            </a:r>
          </a:p>
        </p:txBody>
      </p:sp>
      <p:sp>
        <p:nvSpPr>
          <p:cNvPr id="29" name="Slide Number Placeholder 28">
            <a:extLst>
              <a:ext uri="{FF2B5EF4-FFF2-40B4-BE49-F238E27FC236}">
                <a16:creationId xmlns:a16="http://schemas.microsoft.com/office/drawing/2014/main" id="{089383C4-AA2A-78CF-7626-B8A1BAA6B9A1}"/>
              </a:ext>
            </a:extLst>
          </p:cNvPr>
          <p:cNvSpPr>
            <a:spLocks noGrp="1"/>
          </p:cNvSpPr>
          <p:nvPr>
            <p:ph type="sldNum" sz="quarter" idx="12"/>
          </p:nvPr>
        </p:nvSpPr>
        <p:spPr/>
        <p:txBody>
          <a:bodyPr/>
          <a:lstStyle/>
          <a:p>
            <a:fld id="{4CF25C10-F8B2-4F64-9F86-73237AEF6D52}" type="slidenum">
              <a:rPr lang="it-IT" smtClean="0"/>
              <a:t>29</a:t>
            </a:fld>
            <a:endParaRPr lang="it-IT"/>
          </a:p>
        </p:txBody>
      </p:sp>
      <p:sp>
        <p:nvSpPr>
          <p:cNvPr id="56" name="Title 3">
            <a:extLst>
              <a:ext uri="{FF2B5EF4-FFF2-40B4-BE49-F238E27FC236}">
                <a16:creationId xmlns:a16="http://schemas.microsoft.com/office/drawing/2014/main" id="{DE7C4ECF-D752-9DBA-36C0-0C8E5E675045}"/>
              </a:ext>
            </a:extLst>
          </p:cNvPr>
          <p:cNvSpPr txBox="1">
            <a:spLocks/>
          </p:cNvSpPr>
          <p:nvPr/>
        </p:nvSpPr>
        <p:spPr>
          <a:xfrm>
            <a:off x="0" y="0"/>
            <a:ext cx="12192000" cy="1016000"/>
          </a:xfrm>
          <a:prstGeom prst="rect">
            <a:avLst/>
          </a:prstGeom>
          <a:gradFill flip="none" rotWithShape="1">
            <a:gsLst>
              <a:gs pos="0">
                <a:srgbClr val="E2C5A8">
                  <a:tint val="66000"/>
                  <a:satMod val="160000"/>
                </a:srgbClr>
              </a:gs>
              <a:gs pos="50000">
                <a:srgbClr val="E2C5A8">
                  <a:tint val="44500"/>
                  <a:satMod val="160000"/>
                </a:srgbClr>
              </a:gs>
              <a:gs pos="100000">
                <a:srgbClr val="E2C5A8">
                  <a:tint val="23500"/>
                  <a:satMod val="160000"/>
                </a:srgbClr>
              </a:gs>
            </a:gsLst>
            <a:path path="circle">
              <a:fillToRect l="50000" t="50000" r="50000" b="50000"/>
            </a:path>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it-IT" dirty="0"/>
              <a:t>    Model – Masking Parameters</a:t>
            </a: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F024109B-5D40-1F54-2993-7360BDE7D830}"/>
                  </a:ext>
                </a:extLst>
              </p:cNvPr>
              <p:cNvSpPr txBox="1"/>
              <p:nvPr/>
            </p:nvSpPr>
            <p:spPr>
              <a:xfrm>
                <a:off x="7419924" y="3217091"/>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it-IT" sz="2500" i="1">
                              <a:latin typeface="Cambria Math" panose="02040503050406030204" pitchFamily="18" charset="0"/>
                              <a:ea typeface="Cambria Math" panose="02040503050406030204" pitchFamily="18" charset="0"/>
                            </a:rPr>
                            <m:t>𝜃</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75" name="TextBox 74">
                <a:extLst>
                  <a:ext uri="{FF2B5EF4-FFF2-40B4-BE49-F238E27FC236}">
                    <a16:creationId xmlns:a16="http://schemas.microsoft.com/office/drawing/2014/main" id="{F024109B-5D40-1F54-2993-7360BDE7D830}"/>
                  </a:ext>
                </a:extLst>
              </p:cNvPr>
              <p:cNvSpPr txBox="1">
                <a:spLocks noRot="1" noChangeAspect="1" noMove="1" noResize="1" noEditPoints="1" noAdjustHandles="1" noChangeArrowheads="1" noChangeShapeType="1" noTextEdit="1"/>
              </p:cNvSpPr>
              <p:nvPr/>
            </p:nvSpPr>
            <p:spPr>
              <a:xfrm>
                <a:off x="7419924" y="3217091"/>
                <a:ext cx="532880" cy="477054"/>
              </a:xfrm>
              <a:prstGeom prst="rect">
                <a:avLst/>
              </a:prstGeom>
              <a:blipFill>
                <a:blip r:embed="rId3"/>
                <a:stretch>
                  <a:fillRect/>
                </a:stretch>
              </a:blipFill>
            </p:spPr>
            <p:txBody>
              <a:bodyPr/>
              <a:lstStyle/>
              <a:p>
                <a:r>
                  <a:rPr lang="en-US">
                    <a:noFill/>
                  </a:rPr>
                  <a:t> </a:t>
                </a:r>
              </a:p>
            </p:txBody>
          </p:sp>
        </mc:Fallback>
      </mc:AlternateContent>
      <p:sp>
        <p:nvSpPr>
          <p:cNvPr id="83" name="TextBox 82">
            <a:extLst>
              <a:ext uri="{FF2B5EF4-FFF2-40B4-BE49-F238E27FC236}">
                <a16:creationId xmlns:a16="http://schemas.microsoft.com/office/drawing/2014/main" id="{F39FFB17-F1BD-AAA3-1104-439237976B1F}"/>
              </a:ext>
            </a:extLst>
          </p:cNvPr>
          <p:cNvSpPr txBox="1"/>
          <p:nvPr/>
        </p:nvSpPr>
        <p:spPr>
          <a:xfrm>
            <a:off x="8475508" y="2386424"/>
            <a:ext cx="3220278" cy="477054"/>
          </a:xfrm>
          <a:prstGeom prst="rect">
            <a:avLst/>
          </a:prstGeom>
          <a:noFill/>
        </p:spPr>
        <p:txBody>
          <a:bodyPr wrap="square" rtlCol="0">
            <a:spAutoFit/>
          </a:bodyPr>
          <a:lstStyle/>
          <a:p>
            <a:pPr algn="ctr"/>
            <a:r>
              <a:rPr lang="it-IT" sz="2500" dirty="0"/>
              <a:t>Azimuthal barb angle</a:t>
            </a:r>
          </a:p>
        </p:txBody>
      </p:sp>
      <p:sp>
        <p:nvSpPr>
          <p:cNvPr id="30" name="TextBox 29">
            <a:extLst>
              <a:ext uri="{FF2B5EF4-FFF2-40B4-BE49-F238E27FC236}">
                <a16:creationId xmlns:a16="http://schemas.microsoft.com/office/drawing/2014/main" id="{697265AC-8897-AE3D-3E18-1F562BF20378}"/>
              </a:ext>
            </a:extLst>
          </p:cNvPr>
          <p:cNvSpPr txBox="1"/>
          <p:nvPr/>
        </p:nvSpPr>
        <p:spPr>
          <a:xfrm>
            <a:off x="8325341" y="2817730"/>
            <a:ext cx="3520613" cy="477054"/>
          </a:xfrm>
          <a:prstGeom prst="rect">
            <a:avLst/>
          </a:prstGeom>
          <a:noFill/>
        </p:spPr>
        <p:txBody>
          <a:bodyPr wrap="square" rtlCol="0">
            <a:spAutoFit/>
          </a:bodyPr>
          <a:lstStyle/>
          <a:p>
            <a:pPr algn="ctr"/>
            <a:r>
              <a:rPr lang="it-IT" sz="2500" dirty="0"/>
              <a:t>Azimuthal barbule angle</a:t>
            </a:r>
          </a:p>
        </p:txBody>
      </p:sp>
      <p:sp>
        <p:nvSpPr>
          <p:cNvPr id="46" name="TextBox 45">
            <a:extLst>
              <a:ext uri="{FF2B5EF4-FFF2-40B4-BE49-F238E27FC236}">
                <a16:creationId xmlns:a16="http://schemas.microsoft.com/office/drawing/2014/main" id="{17B95ACE-24FA-28DA-B4C1-9325D4BDEAD4}"/>
              </a:ext>
            </a:extLst>
          </p:cNvPr>
          <p:cNvSpPr txBox="1"/>
          <p:nvPr/>
        </p:nvSpPr>
        <p:spPr>
          <a:xfrm>
            <a:off x="8008837" y="3200890"/>
            <a:ext cx="3897375" cy="477054"/>
          </a:xfrm>
          <a:prstGeom prst="rect">
            <a:avLst/>
          </a:prstGeom>
          <a:noFill/>
        </p:spPr>
        <p:txBody>
          <a:bodyPr wrap="square" rtlCol="0">
            <a:spAutoFit/>
          </a:bodyPr>
          <a:lstStyle/>
          <a:p>
            <a:pPr algn="ctr"/>
            <a:r>
              <a:rPr lang="it-IT" sz="2500" dirty="0"/>
              <a:t>Longitudinal barbule angle</a:t>
            </a:r>
          </a:p>
        </p:txBody>
      </p:sp>
      <p:sp>
        <p:nvSpPr>
          <p:cNvPr id="47" name="TextBox 46">
            <a:extLst>
              <a:ext uri="{FF2B5EF4-FFF2-40B4-BE49-F238E27FC236}">
                <a16:creationId xmlns:a16="http://schemas.microsoft.com/office/drawing/2014/main" id="{B3586B5D-F3C9-BD94-E50A-1A934C4DC37E}"/>
              </a:ext>
            </a:extLst>
          </p:cNvPr>
          <p:cNvSpPr txBox="1"/>
          <p:nvPr/>
        </p:nvSpPr>
        <p:spPr>
          <a:xfrm>
            <a:off x="8573261" y="3637353"/>
            <a:ext cx="3024774" cy="477054"/>
          </a:xfrm>
          <a:prstGeom prst="rect">
            <a:avLst/>
          </a:prstGeom>
          <a:noFill/>
        </p:spPr>
        <p:txBody>
          <a:bodyPr wrap="square" rtlCol="0">
            <a:spAutoFit/>
          </a:bodyPr>
          <a:lstStyle/>
          <a:p>
            <a:pPr algn="ctr"/>
            <a:r>
              <a:rPr lang="it-IT" sz="2500" dirty="0"/>
              <a:t>Barbule separation</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33456C16-CDB3-5016-138D-A56D7FB36447}"/>
                  </a:ext>
                </a:extLst>
              </p:cNvPr>
              <p:cNvSpPr txBox="1"/>
              <p:nvPr/>
            </p:nvSpPr>
            <p:spPr>
              <a:xfrm>
                <a:off x="7393257" y="2346934"/>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ϕ</m:t>
                          </m:r>
                        </m:e>
                        <m:sub>
                          <m:r>
                            <a:rPr lang="en-US" sz="2500" i="1">
                              <a:latin typeface="Cambria Math" panose="02040503050406030204" pitchFamily="18" charset="0"/>
                              <a:ea typeface="Cambria Math" panose="02040503050406030204" pitchFamily="18" charset="0"/>
                            </a:rPr>
                            <m:t>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49" name="TextBox 48">
                <a:extLst>
                  <a:ext uri="{FF2B5EF4-FFF2-40B4-BE49-F238E27FC236}">
                    <a16:creationId xmlns:a16="http://schemas.microsoft.com/office/drawing/2014/main" id="{33456C16-CDB3-5016-138D-A56D7FB36447}"/>
                  </a:ext>
                </a:extLst>
              </p:cNvPr>
              <p:cNvSpPr txBox="1">
                <a:spLocks noRot="1" noChangeAspect="1" noMove="1" noResize="1" noEditPoints="1" noAdjustHandles="1" noChangeArrowheads="1" noChangeShapeType="1" noTextEdit="1"/>
              </p:cNvSpPr>
              <p:nvPr/>
            </p:nvSpPr>
            <p:spPr>
              <a:xfrm>
                <a:off x="7393257" y="2346934"/>
                <a:ext cx="532880" cy="4770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6453D1D-DA34-0ED5-DDBE-F33A9549B875}"/>
                  </a:ext>
                </a:extLst>
              </p:cNvPr>
              <p:cNvSpPr txBox="1"/>
              <p:nvPr/>
            </p:nvSpPr>
            <p:spPr>
              <a:xfrm>
                <a:off x="7393256" y="2764236"/>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ϕ</m:t>
                          </m:r>
                        </m:e>
                        <m:sub>
                          <m:r>
                            <a:rPr lang="en-US" sz="2500" i="1">
                              <a:latin typeface="Cambria Math" panose="02040503050406030204" pitchFamily="18" charset="0"/>
                              <a:ea typeface="Cambria Math" panose="02040503050406030204" pitchFamily="18" charset="0"/>
                            </a:rPr>
                            <m:t>𝑏</m:t>
                          </m:r>
                          <m:r>
                            <a:rPr lang="en-US" sz="2500" b="0" i="1" smtClean="0">
                              <a:latin typeface="Cambria Math" panose="02040503050406030204" pitchFamily="18" charset="0"/>
                              <a:ea typeface="Cambria Math" panose="02040503050406030204" pitchFamily="18" charset="0"/>
                            </a:rPr>
                            <m:t>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51" name="TextBox 50">
                <a:extLst>
                  <a:ext uri="{FF2B5EF4-FFF2-40B4-BE49-F238E27FC236}">
                    <a16:creationId xmlns:a16="http://schemas.microsoft.com/office/drawing/2014/main" id="{D6453D1D-DA34-0ED5-DDBE-F33A9549B875}"/>
                  </a:ext>
                </a:extLst>
              </p:cNvPr>
              <p:cNvSpPr txBox="1">
                <a:spLocks noRot="1" noChangeAspect="1" noMove="1" noResize="1" noEditPoints="1" noAdjustHandles="1" noChangeArrowheads="1" noChangeShapeType="1" noTextEdit="1"/>
              </p:cNvSpPr>
              <p:nvPr/>
            </p:nvSpPr>
            <p:spPr>
              <a:xfrm>
                <a:off x="7393256" y="2764236"/>
                <a:ext cx="532880" cy="477054"/>
              </a:xfrm>
              <a:prstGeom prst="rect">
                <a:avLst/>
              </a:prstGeom>
              <a:blipFill>
                <a:blip r:embed="rId5"/>
                <a:stretch>
                  <a:fillRect r="-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EB6B26D-8544-9772-B472-7FAA9414461E}"/>
                  </a:ext>
                </a:extLst>
              </p:cNvPr>
              <p:cNvSpPr txBox="1"/>
              <p:nvPr/>
            </p:nvSpPr>
            <p:spPr>
              <a:xfrm>
                <a:off x="7419924" y="3638525"/>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δ</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52" name="TextBox 51">
                <a:extLst>
                  <a:ext uri="{FF2B5EF4-FFF2-40B4-BE49-F238E27FC236}">
                    <a16:creationId xmlns:a16="http://schemas.microsoft.com/office/drawing/2014/main" id="{6EB6B26D-8544-9772-B472-7FAA9414461E}"/>
                  </a:ext>
                </a:extLst>
              </p:cNvPr>
              <p:cNvSpPr txBox="1">
                <a:spLocks noRot="1" noChangeAspect="1" noMove="1" noResize="1" noEditPoints="1" noAdjustHandles="1" noChangeArrowheads="1" noChangeShapeType="1" noTextEdit="1"/>
              </p:cNvSpPr>
              <p:nvPr/>
            </p:nvSpPr>
            <p:spPr>
              <a:xfrm>
                <a:off x="7419924" y="3638525"/>
                <a:ext cx="532880" cy="4770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AA8170E9-E82E-3697-4DC3-6BF08C29C697}"/>
                  </a:ext>
                </a:extLst>
              </p:cNvPr>
              <p:cNvSpPr txBox="1"/>
              <p:nvPr/>
            </p:nvSpPr>
            <p:spPr>
              <a:xfrm>
                <a:off x="7480181" y="4020513"/>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𝑙</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53" name="TextBox 52">
                <a:extLst>
                  <a:ext uri="{FF2B5EF4-FFF2-40B4-BE49-F238E27FC236}">
                    <a16:creationId xmlns:a16="http://schemas.microsoft.com/office/drawing/2014/main" id="{AA8170E9-E82E-3697-4DC3-6BF08C29C697}"/>
                  </a:ext>
                </a:extLst>
              </p:cNvPr>
              <p:cNvSpPr txBox="1">
                <a:spLocks noRot="1" noChangeAspect="1" noMove="1" noResize="1" noEditPoints="1" noAdjustHandles="1" noChangeArrowheads="1" noChangeShapeType="1" noTextEdit="1"/>
              </p:cNvSpPr>
              <p:nvPr/>
            </p:nvSpPr>
            <p:spPr>
              <a:xfrm>
                <a:off x="7480181" y="4020513"/>
                <a:ext cx="532880" cy="477054"/>
              </a:xfrm>
              <a:prstGeom prst="rect">
                <a:avLst/>
              </a:prstGeom>
              <a:blipFill>
                <a:blip r:embed="rId7"/>
                <a:stretch>
                  <a:fillRect/>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23663EDB-97BB-E9DF-75F8-07F0FBDBD6DB}"/>
              </a:ext>
            </a:extLst>
          </p:cNvPr>
          <p:cNvCxnSpPr>
            <a:cxnSpLocks/>
          </p:cNvCxnSpPr>
          <p:nvPr/>
        </p:nvCxnSpPr>
        <p:spPr>
          <a:xfrm flipH="1">
            <a:off x="3989651" y="3458877"/>
            <a:ext cx="994452" cy="0"/>
          </a:xfrm>
          <a:prstGeom prst="line">
            <a:avLst/>
          </a:prstGeom>
          <a:ln w="63500">
            <a:solidFill>
              <a:srgbClr val="4DAF4A"/>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522DE7AE-166C-0E0D-D5E5-B2B51592762F}"/>
              </a:ext>
            </a:extLst>
          </p:cNvPr>
          <p:cNvCxnSpPr>
            <a:cxnSpLocks/>
            <a:stCxn id="86" idx="2"/>
          </p:cNvCxnSpPr>
          <p:nvPr/>
        </p:nvCxnSpPr>
        <p:spPr>
          <a:xfrm flipH="1">
            <a:off x="1690339" y="3458877"/>
            <a:ext cx="994452" cy="0"/>
          </a:xfrm>
          <a:prstGeom prst="line">
            <a:avLst/>
          </a:prstGeom>
          <a:ln w="63500">
            <a:solidFill>
              <a:srgbClr val="E41A1C"/>
            </a:solidFill>
          </a:ln>
        </p:spPr>
        <p:style>
          <a:lnRef idx="2">
            <a:schemeClr val="accent1"/>
          </a:lnRef>
          <a:fillRef idx="0">
            <a:schemeClr val="accent1"/>
          </a:fillRef>
          <a:effectRef idx="1">
            <a:schemeClr val="accent1"/>
          </a:effectRef>
          <a:fontRef idx="minor">
            <a:schemeClr val="tx1"/>
          </a:fontRef>
        </p:style>
      </p:cxnSp>
      <p:sp>
        <p:nvSpPr>
          <p:cNvPr id="86" name="Oval 85">
            <a:extLst>
              <a:ext uri="{FF2B5EF4-FFF2-40B4-BE49-F238E27FC236}">
                <a16:creationId xmlns:a16="http://schemas.microsoft.com/office/drawing/2014/main" id="{2E31A3EC-1B62-7DC3-A5CD-0C0ED3967897}"/>
              </a:ext>
            </a:extLst>
          </p:cNvPr>
          <p:cNvSpPr/>
          <p:nvPr/>
        </p:nvSpPr>
        <p:spPr>
          <a:xfrm>
            <a:off x="2684791" y="2403305"/>
            <a:ext cx="1285454" cy="2111143"/>
          </a:xfrm>
          <a:prstGeom prst="ellipse">
            <a:avLst/>
          </a:prstGeom>
          <a:solidFill>
            <a:srgbClr val="377EB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9C57EB2B-273D-C69A-8053-5142AD28DE19}"/>
              </a:ext>
            </a:extLst>
          </p:cNvPr>
          <p:cNvSpPr/>
          <p:nvPr/>
        </p:nvSpPr>
        <p:spPr>
          <a:xfrm>
            <a:off x="2976215" y="3217529"/>
            <a:ext cx="751072" cy="899720"/>
          </a:xfrm>
          <a:prstGeom prst="ellipse">
            <a:avLst/>
          </a:prstGeom>
          <a:solidFill>
            <a:srgbClr val="B1CFE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Double Bracket 88">
            <a:extLst>
              <a:ext uri="{FF2B5EF4-FFF2-40B4-BE49-F238E27FC236}">
                <a16:creationId xmlns:a16="http://schemas.microsoft.com/office/drawing/2014/main" id="{6F2DA4AD-52F6-67E7-F347-B0A3E63BB3A5}"/>
              </a:ext>
            </a:extLst>
          </p:cNvPr>
          <p:cNvSpPr/>
          <p:nvPr/>
        </p:nvSpPr>
        <p:spPr>
          <a:xfrm>
            <a:off x="7207898" y="2399854"/>
            <a:ext cx="4596697" cy="2073557"/>
          </a:xfrm>
          <a:prstGeom prst="bracketPair">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TextBox 90">
            <a:extLst>
              <a:ext uri="{FF2B5EF4-FFF2-40B4-BE49-F238E27FC236}">
                <a16:creationId xmlns:a16="http://schemas.microsoft.com/office/drawing/2014/main" id="{6D7AF3FA-4EBE-B44B-A306-0406A55CD276}"/>
              </a:ext>
            </a:extLst>
          </p:cNvPr>
          <p:cNvSpPr txBox="1"/>
          <p:nvPr/>
        </p:nvSpPr>
        <p:spPr>
          <a:xfrm>
            <a:off x="8633518" y="4020513"/>
            <a:ext cx="3024774" cy="477054"/>
          </a:xfrm>
          <a:prstGeom prst="rect">
            <a:avLst/>
          </a:prstGeom>
          <a:noFill/>
        </p:spPr>
        <p:txBody>
          <a:bodyPr wrap="square" rtlCol="0">
            <a:spAutoFit/>
          </a:bodyPr>
          <a:lstStyle/>
          <a:p>
            <a:pPr algn="ctr"/>
            <a:r>
              <a:rPr lang="it-IT" sz="2500" dirty="0"/>
              <a:t>Barbule length</a:t>
            </a:r>
          </a:p>
        </p:txBody>
      </p:sp>
    </p:spTree>
    <p:extLst>
      <p:ext uri="{BB962C8B-B14F-4D97-AF65-F5344CB8AC3E}">
        <p14:creationId xmlns:p14="http://schemas.microsoft.com/office/powerpoint/2010/main" val="3269224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D28D0B-F93E-6A54-23F4-0ADF9F1A3690}"/>
              </a:ext>
            </a:extLst>
          </p:cNvPr>
          <p:cNvSpPr>
            <a:spLocks noGrp="1"/>
          </p:cNvSpPr>
          <p:nvPr>
            <p:ph type="sldNum" sz="quarter" idx="12"/>
          </p:nvPr>
        </p:nvSpPr>
        <p:spPr/>
        <p:txBody>
          <a:bodyPr/>
          <a:lstStyle/>
          <a:p>
            <a:fld id="{4CF25C10-F8B2-4F64-9F86-73237AEF6D52}" type="slidenum">
              <a:rPr lang="it-IT" smtClean="0"/>
              <a:t>3</a:t>
            </a:fld>
            <a:endParaRPr lang="it-IT" dirty="0"/>
          </a:p>
        </p:txBody>
      </p:sp>
      <p:sp>
        <p:nvSpPr>
          <p:cNvPr id="2" name="Title 1">
            <a:extLst>
              <a:ext uri="{FF2B5EF4-FFF2-40B4-BE49-F238E27FC236}">
                <a16:creationId xmlns:a16="http://schemas.microsoft.com/office/drawing/2014/main" id="{99A97A84-A8B6-66A4-618B-47FA61FCBEFC}"/>
              </a:ext>
            </a:extLst>
          </p:cNvPr>
          <p:cNvSpPr>
            <a:spLocks noGrp="1"/>
          </p:cNvSpPr>
          <p:nvPr>
            <p:ph type="title" idx="4294967295"/>
          </p:nvPr>
        </p:nvSpPr>
        <p:spPr>
          <a:xfrm>
            <a:off x="0" y="0"/>
            <a:ext cx="12192000" cy="1012122"/>
          </a:xfrm>
        </p:spPr>
        <p:txBody>
          <a:bodyPr/>
          <a:lstStyle/>
          <a:p>
            <a:r>
              <a:rPr lang="it-IT" dirty="0"/>
              <a:t>    Feather Structure</a:t>
            </a:r>
          </a:p>
        </p:txBody>
      </p:sp>
      <p:sp>
        <p:nvSpPr>
          <p:cNvPr id="14" name="TextBox 13">
            <a:extLst>
              <a:ext uri="{FF2B5EF4-FFF2-40B4-BE49-F238E27FC236}">
                <a16:creationId xmlns:a16="http://schemas.microsoft.com/office/drawing/2014/main" id="{ABBC669C-98E8-53EF-5744-6F85A67C2A0D}"/>
              </a:ext>
            </a:extLst>
          </p:cNvPr>
          <p:cNvSpPr txBox="1"/>
          <p:nvPr/>
        </p:nvSpPr>
        <p:spPr>
          <a:xfrm>
            <a:off x="2107244" y="6140906"/>
            <a:ext cx="8140701" cy="430887"/>
          </a:xfrm>
          <a:prstGeom prst="rect">
            <a:avLst/>
          </a:prstGeom>
          <a:noFill/>
        </p:spPr>
        <p:txBody>
          <a:bodyPr wrap="square" rtlCol="0">
            <a:spAutoFit/>
          </a:bodyPr>
          <a:lstStyle/>
          <a:p>
            <a:pPr algn="ctr"/>
            <a:r>
              <a:rPr lang="it-IT" sz="2200" dirty="0"/>
              <a:t>SEM image of a feather [BDSP22]</a:t>
            </a:r>
          </a:p>
        </p:txBody>
      </p:sp>
      <p:pic>
        <p:nvPicPr>
          <p:cNvPr id="8" name="Picture 7">
            <a:extLst>
              <a:ext uri="{FF2B5EF4-FFF2-40B4-BE49-F238E27FC236}">
                <a16:creationId xmlns:a16="http://schemas.microsoft.com/office/drawing/2014/main" id="{24FCA9E4-7008-677F-2CC2-123005F99A3A}"/>
              </a:ext>
            </a:extLst>
          </p:cNvPr>
          <p:cNvPicPr>
            <a:picLocks noChangeAspect="1"/>
          </p:cNvPicPr>
          <p:nvPr/>
        </p:nvPicPr>
        <p:blipFill>
          <a:blip r:embed="rId3"/>
          <a:srcRect t="50084" r="65148"/>
          <a:stretch/>
        </p:blipFill>
        <p:spPr>
          <a:xfrm>
            <a:off x="630909" y="3508900"/>
            <a:ext cx="3737109" cy="2655093"/>
          </a:xfrm>
          <a:prstGeom prst="rect">
            <a:avLst/>
          </a:prstGeom>
        </p:spPr>
      </p:pic>
      <p:sp>
        <p:nvSpPr>
          <p:cNvPr id="9" name="TextBox 8">
            <a:extLst>
              <a:ext uri="{FF2B5EF4-FFF2-40B4-BE49-F238E27FC236}">
                <a16:creationId xmlns:a16="http://schemas.microsoft.com/office/drawing/2014/main" id="{0EAAF26E-BA78-5411-BD95-E57E158E78FC}"/>
              </a:ext>
            </a:extLst>
          </p:cNvPr>
          <p:cNvSpPr txBox="1"/>
          <p:nvPr/>
        </p:nvSpPr>
        <p:spPr>
          <a:xfrm>
            <a:off x="549315" y="1357604"/>
            <a:ext cx="10659744" cy="1384995"/>
          </a:xfrm>
          <a:prstGeom prst="rect">
            <a:avLst/>
          </a:prstGeom>
          <a:noFill/>
        </p:spPr>
        <p:txBody>
          <a:bodyPr wrap="square" rtlCol="0">
            <a:spAutoFit/>
          </a:bodyPr>
          <a:lstStyle/>
          <a:p>
            <a:r>
              <a:rPr lang="en-US" sz="2800" b="1" dirty="0"/>
              <a:t>Multi-scale </a:t>
            </a:r>
            <a:r>
              <a:rPr lang="en-US" sz="2800" dirty="0"/>
              <a:t>hierarchical structure: Vane </a:t>
            </a:r>
            <a:r>
              <a:rPr lang="en-US" sz="2800" dirty="0">
                <a:sym typeface="Wingdings" panose="05000000000000000000" pitchFamily="2" charset="2"/>
              </a:rPr>
              <a:t> Barbs  Barbules</a:t>
            </a:r>
          </a:p>
          <a:p>
            <a:endParaRPr lang="en-US" sz="2800" dirty="0">
              <a:sym typeface="Wingdings" panose="05000000000000000000" pitchFamily="2" charset="2"/>
            </a:endParaRPr>
          </a:p>
          <a:p>
            <a:r>
              <a:rPr lang="en-US" sz="2800" dirty="0">
                <a:sym typeface="Wingdings" panose="05000000000000000000" pitchFamily="2" charset="2"/>
              </a:rPr>
              <a:t>Barb and barbules are cylindrical filaments </a:t>
            </a:r>
            <a:endParaRPr lang="it-IT" sz="2800" dirty="0"/>
          </a:p>
        </p:txBody>
      </p:sp>
      <p:sp>
        <p:nvSpPr>
          <p:cNvPr id="4" name="TextBox 3">
            <a:extLst>
              <a:ext uri="{FF2B5EF4-FFF2-40B4-BE49-F238E27FC236}">
                <a16:creationId xmlns:a16="http://schemas.microsoft.com/office/drawing/2014/main" id="{27BBD469-7E0B-D0D3-8143-36D5AEBA14B2}"/>
              </a:ext>
            </a:extLst>
          </p:cNvPr>
          <p:cNvSpPr txBox="1"/>
          <p:nvPr/>
        </p:nvSpPr>
        <p:spPr>
          <a:xfrm>
            <a:off x="710418" y="2994944"/>
            <a:ext cx="3657600" cy="477054"/>
          </a:xfrm>
          <a:prstGeom prst="rect">
            <a:avLst/>
          </a:prstGeom>
          <a:noFill/>
        </p:spPr>
        <p:txBody>
          <a:bodyPr wrap="square" rtlCol="0">
            <a:spAutoFit/>
          </a:bodyPr>
          <a:lstStyle/>
          <a:p>
            <a:pPr algn="ctr"/>
            <a:r>
              <a:rPr lang="en-US" sz="2500" dirty="0"/>
              <a:t>Feather</a:t>
            </a:r>
          </a:p>
        </p:txBody>
      </p:sp>
      <p:sp>
        <p:nvSpPr>
          <p:cNvPr id="5" name="TextBox 4">
            <a:extLst>
              <a:ext uri="{FF2B5EF4-FFF2-40B4-BE49-F238E27FC236}">
                <a16:creationId xmlns:a16="http://schemas.microsoft.com/office/drawing/2014/main" id="{E7924F9B-2C88-451B-C160-99F5CC5551F2}"/>
              </a:ext>
            </a:extLst>
          </p:cNvPr>
          <p:cNvSpPr txBox="1"/>
          <p:nvPr/>
        </p:nvSpPr>
        <p:spPr>
          <a:xfrm>
            <a:off x="4481142" y="2994944"/>
            <a:ext cx="3610126" cy="477054"/>
          </a:xfrm>
          <a:prstGeom prst="rect">
            <a:avLst/>
          </a:prstGeom>
          <a:noFill/>
        </p:spPr>
        <p:txBody>
          <a:bodyPr wrap="square" rtlCol="0">
            <a:spAutoFit/>
          </a:bodyPr>
          <a:lstStyle/>
          <a:p>
            <a:pPr algn="ctr"/>
            <a:r>
              <a:rPr lang="en-US" sz="2500" dirty="0"/>
              <a:t>Longitudinal  Barb View</a:t>
            </a:r>
          </a:p>
        </p:txBody>
      </p:sp>
      <p:sp>
        <p:nvSpPr>
          <p:cNvPr id="6" name="TextBox 5">
            <a:extLst>
              <a:ext uri="{FF2B5EF4-FFF2-40B4-BE49-F238E27FC236}">
                <a16:creationId xmlns:a16="http://schemas.microsoft.com/office/drawing/2014/main" id="{E0E4F817-F1DD-8075-7056-BFA831A58DDD}"/>
              </a:ext>
            </a:extLst>
          </p:cNvPr>
          <p:cNvSpPr txBox="1"/>
          <p:nvPr/>
        </p:nvSpPr>
        <p:spPr>
          <a:xfrm>
            <a:off x="8204392" y="2968655"/>
            <a:ext cx="3149408" cy="477054"/>
          </a:xfrm>
          <a:prstGeom prst="rect">
            <a:avLst/>
          </a:prstGeom>
          <a:noFill/>
        </p:spPr>
        <p:txBody>
          <a:bodyPr wrap="square" rtlCol="0">
            <a:spAutoFit/>
          </a:bodyPr>
          <a:lstStyle/>
          <a:p>
            <a:pPr algn="ctr"/>
            <a:r>
              <a:rPr lang="en-US" sz="2500" dirty="0"/>
              <a:t>Azimuthal Barb View</a:t>
            </a:r>
          </a:p>
        </p:txBody>
      </p:sp>
      <p:sp>
        <p:nvSpPr>
          <p:cNvPr id="10" name="Rectangle 9">
            <a:extLst>
              <a:ext uri="{FF2B5EF4-FFF2-40B4-BE49-F238E27FC236}">
                <a16:creationId xmlns:a16="http://schemas.microsoft.com/office/drawing/2014/main" id="{77566971-D3CD-099B-F943-8557CB795F90}"/>
              </a:ext>
            </a:extLst>
          </p:cNvPr>
          <p:cNvSpPr/>
          <p:nvPr/>
        </p:nvSpPr>
        <p:spPr>
          <a:xfrm>
            <a:off x="2289976" y="3429000"/>
            <a:ext cx="413467" cy="2711906"/>
          </a:xfrm>
          <a:prstGeom prst="rect">
            <a:avLst/>
          </a:prstGeom>
          <a:noFill/>
          <a:ln w="38100">
            <a:solidFill>
              <a:srgbClr val="E41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55CF500-9EFE-F292-CE76-2121E2F82B55}"/>
              </a:ext>
            </a:extLst>
          </p:cNvPr>
          <p:cNvSpPr txBox="1"/>
          <p:nvPr/>
        </p:nvSpPr>
        <p:spPr>
          <a:xfrm>
            <a:off x="925666" y="5000850"/>
            <a:ext cx="1364310" cy="477054"/>
          </a:xfrm>
          <a:prstGeom prst="rect">
            <a:avLst/>
          </a:prstGeom>
          <a:noFill/>
        </p:spPr>
        <p:txBody>
          <a:bodyPr wrap="square" rtlCol="0">
            <a:spAutoFit/>
          </a:bodyPr>
          <a:lstStyle/>
          <a:p>
            <a:pPr algn="ctr"/>
            <a:r>
              <a:rPr lang="en-US" sz="2500" b="1" dirty="0">
                <a:solidFill>
                  <a:srgbClr val="FFC000"/>
                </a:solidFill>
              </a:rPr>
              <a:t>Rachis</a:t>
            </a:r>
          </a:p>
        </p:txBody>
      </p:sp>
      <p:cxnSp>
        <p:nvCxnSpPr>
          <p:cNvPr id="12" name="Straight Arrow Connector 11">
            <a:extLst>
              <a:ext uri="{FF2B5EF4-FFF2-40B4-BE49-F238E27FC236}">
                <a16:creationId xmlns:a16="http://schemas.microsoft.com/office/drawing/2014/main" id="{4BAE89FF-73E1-C6FB-A65A-AFF23E9142D2}"/>
              </a:ext>
            </a:extLst>
          </p:cNvPr>
          <p:cNvCxnSpPr>
            <a:cxnSpLocks/>
          </p:cNvCxnSpPr>
          <p:nvPr/>
        </p:nvCxnSpPr>
        <p:spPr>
          <a:xfrm flipV="1">
            <a:off x="1868557" y="4683318"/>
            <a:ext cx="636104" cy="317532"/>
          </a:xfrm>
          <a:prstGeom prst="straightConnector1">
            <a:avLst/>
          </a:prstGeom>
          <a:ln w="38100">
            <a:solidFill>
              <a:srgbClr val="FFC000"/>
            </a:solidFill>
            <a:tailEnd type="stealth"/>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B752D0A-815B-CEA2-1210-B5F650F0EFD6}"/>
              </a:ext>
            </a:extLst>
          </p:cNvPr>
          <p:cNvSpPr/>
          <p:nvPr/>
        </p:nvSpPr>
        <p:spPr>
          <a:xfrm rot="1487296">
            <a:off x="2779614" y="3339604"/>
            <a:ext cx="413467" cy="1886922"/>
          </a:xfrm>
          <a:prstGeom prst="rect">
            <a:avLst/>
          </a:prstGeom>
          <a:noFill/>
          <a:ln w="38100">
            <a:solidFill>
              <a:srgbClr val="E41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2DD49D8D-93E5-1FF7-B93E-953737B45543}"/>
              </a:ext>
            </a:extLst>
          </p:cNvPr>
          <p:cNvCxnSpPr>
            <a:cxnSpLocks/>
          </p:cNvCxnSpPr>
          <p:nvPr/>
        </p:nvCxnSpPr>
        <p:spPr>
          <a:xfrm flipH="1" flipV="1">
            <a:off x="2886175" y="4612054"/>
            <a:ext cx="326152" cy="325706"/>
          </a:xfrm>
          <a:prstGeom prst="straightConnector1">
            <a:avLst/>
          </a:prstGeom>
          <a:ln w="38100">
            <a:solidFill>
              <a:srgbClr val="FFC000"/>
            </a:solidFill>
            <a:tailEnd type="stealth"/>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117809C-0AAA-6732-C5B9-8B7BEBE19BE1}"/>
              </a:ext>
            </a:extLst>
          </p:cNvPr>
          <p:cNvSpPr txBox="1"/>
          <p:nvPr/>
        </p:nvSpPr>
        <p:spPr>
          <a:xfrm>
            <a:off x="2703443" y="4937760"/>
            <a:ext cx="1364310" cy="477054"/>
          </a:xfrm>
          <a:prstGeom prst="rect">
            <a:avLst/>
          </a:prstGeom>
          <a:noFill/>
        </p:spPr>
        <p:txBody>
          <a:bodyPr wrap="square" rtlCol="0">
            <a:spAutoFit/>
          </a:bodyPr>
          <a:lstStyle/>
          <a:p>
            <a:pPr algn="ctr"/>
            <a:r>
              <a:rPr lang="en-US" sz="2500" b="1" dirty="0">
                <a:solidFill>
                  <a:srgbClr val="FFC000"/>
                </a:solidFill>
              </a:rPr>
              <a:t>Barb</a:t>
            </a:r>
          </a:p>
        </p:txBody>
      </p:sp>
      <p:sp>
        <p:nvSpPr>
          <p:cNvPr id="25" name="Rectangle 24">
            <a:extLst>
              <a:ext uri="{FF2B5EF4-FFF2-40B4-BE49-F238E27FC236}">
                <a16:creationId xmlns:a16="http://schemas.microsoft.com/office/drawing/2014/main" id="{532832B3-B400-E866-CC61-DE8D0C044B46}"/>
              </a:ext>
            </a:extLst>
          </p:cNvPr>
          <p:cNvSpPr/>
          <p:nvPr/>
        </p:nvSpPr>
        <p:spPr>
          <a:xfrm rot="21120964">
            <a:off x="3099339" y="3906480"/>
            <a:ext cx="413467" cy="1008890"/>
          </a:xfrm>
          <a:prstGeom prst="rect">
            <a:avLst/>
          </a:prstGeom>
          <a:noFill/>
          <a:ln w="38100">
            <a:solidFill>
              <a:srgbClr val="E41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36BFDD28-068C-6D1A-1A02-0426B415494E}"/>
              </a:ext>
            </a:extLst>
          </p:cNvPr>
          <p:cNvCxnSpPr>
            <a:cxnSpLocks/>
          </p:cNvCxnSpPr>
          <p:nvPr/>
        </p:nvCxnSpPr>
        <p:spPr>
          <a:xfrm flipH="1">
            <a:off x="3306072" y="4259890"/>
            <a:ext cx="376647" cy="302371"/>
          </a:xfrm>
          <a:prstGeom prst="straightConnector1">
            <a:avLst/>
          </a:prstGeom>
          <a:ln w="38100">
            <a:solidFill>
              <a:srgbClr val="FFC000"/>
            </a:solidFill>
            <a:tailEnd type="stealth"/>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E424A384-DF12-CE3D-54E4-42A314D65B51}"/>
              </a:ext>
            </a:extLst>
          </p:cNvPr>
          <p:cNvPicPr>
            <a:picLocks noChangeAspect="1"/>
          </p:cNvPicPr>
          <p:nvPr/>
        </p:nvPicPr>
        <p:blipFill>
          <a:blip r:embed="rId3"/>
          <a:srcRect l="35227" t="50085" r="31106" b="1471"/>
          <a:stretch/>
        </p:blipFill>
        <p:spPr>
          <a:xfrm>
            <a:off x="4481142" y="3490263"/>
            <a:ext cx="3610126" cy="2576841"/>
          </a:xfrm>
          <a:prstGeom prst="rect">
            <a:avLst/>
          </a:prstGeom>
        </p:spPr>
      </p:pic>
      <p:pic>
        <p:nvPicPr>
          <p:cNvPr id="13" name="Picture 12">
            <a:extLst>
              <a:ext uri="{FF2B5EF4-FFF2-40B4-BE49-F238E27FC236}">
                <a16:creationId xmlns:a16="http://schemas.microsoft.com/office/drawing/2014/main" id="{BCDA6C58-821C-3E5C-71EF-A9BE9CFE7EB6}"/>
              </a:ext>
            </a:extLst>
          </p:cNvPr>
          <p:cNvPicPr>
            <a:picLocks noChangeAspect="1"/>
          </p:cNvPicPr>
          <p:nvPr/>
        </p:nvPicPr>
        <p:blipFill>
          <a:blip r:embed="rId3"/>
          <a:srcRect l="69353" t="50083" r="1276" b="1472"/>
          <a:stretch/>
        </p:blipFill>
        <p:spPr>
          <a:xfrm>
            <a:off x="8204392" y="3508899"/>
            <a:ext cx="3149408" cy="2576841"/>
          </a:xfrm>
          <a:prstGeom prst="rect">
            <a:avLst/>
          </a:prstGeom>
        </p:spPr>
      </p:pic>
      <p:sp>
        <p:nvSpPr>
          <p:cNvPr id="27" name="TextBox 26">
            <a:extLst>
              <a:ext uri="{FF2B5EF4-FFF2-40B4-BE49-F238E27FC236}">
                <a16:creationId xmlns:a16="http://schemas.microsoft.com/office/drawing/2014/main" id="{F1FF743A-2FC7-D19C-263F-25469E1BDA31}"/>
              </a:ext>
            </a:extLst>
          </p:cNvPr>
          <p:cNvSpPr txBox="1"/>
          <p:nvPr/>
        </p:nvSpPr>
        <p:spPr>
          <a:xfrm>
            <a:off x="3639647" y="4002912"/>
            <a:ext cx="1474004" cy="477054"/>
          </a:xfrm>
          <a:prstGeom prst="rect">
            <a:avLst/>
          </a:prstGeom>
          <a:noFill/>
        </p:spPr>
        <p:txBody>
          <a:bodyPr wrap="square" rtlCol="0">
            <a:spAutoFit/>
          </a:bodyPr>
          <a:lstStyle/>
          <a:p>
            <a:pPr algn="ctr"/>
            <a:r>
              <a:rPr lang="en-US" sz="2500" b="1" dirty="0">
                <a:solidFill>
                  <a:srgbClr val="FFC000"/>
                </a:solidFill>
              </a:rPr>
              <a:t>Barbules</a:t>
            </a:r>
          </a:p>
        </p:txBody>
      </p:sp>
    </p:spTree>
    <p:extLst>
      <p:ext uri="{BB962C8B-B14F-4D97-AF65-F5344CB8AC3E}">
        <p14:creationId xmlns:p14="http://schemas.microsoft.com/office/powerpoint/2010/main" val="15594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animBg="1"/>
      <p:bldP spid="10" grpId="1" animBg="1"/>
      <p:bldP spid="11" grpId="0"/>
      <p:bldP spid="11" grpId="1"/>
      <p:bldP spid="17" grpId="0" animBg="1"/>
      <p:bldP spid="17" grpId="1" animBg="1"/>
      <p:bldP spid="21" grpId="0"/>
      <p:bldP spid="21" grpId="1"/>
      <p:bldP spid="25" grpId="0" animBg="1"/>
      <p:bldP spid="25" grpId="1" animBg="1"/>
      <p:bldP spid="27" grpId="0"/>
      <p:bldP spid="2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A97AFF2-00E2-ED86-EE29-2BFAD26C4366}"/>
              </a:ext>
            </a:extLst>
          </p:cNvPr>
          <p:cNvSpPr txBox="1"/>
          <p:nvPr/>
        </p:nvSpPr>
        <p:spPr>
          <a:xfrm>
            <a:off x="7907221" y="1456515"/>
            <a:ext cx="3897375" cy="553998"/>
          </a:xfrm>
          <a:prstGeom prst="rect">
            <a:avLst/>
          </a:prstGeom>
          <a:noFill/>
        </p:spPr>
        <p:txBody>
          <a:bodyPr wrap="square" rtlCol="0">
            <a:spAutoFit/>
          </a:bodyPr>
          <a:lstStyle/>
          <a:p>
            <a:r>
              <a:rPr lang="it-IT" sz="3000" b="1" dirty="0"/>
              <a:t>Masking Parameters</a:t>
            </a:r>
          </a:p>
        </p:txBody>
      </p:sp>
      <p:sp>
        <p:nvSpPr>
          <p:cNvPr id="29" name="Slide Number Placeholder 28">
            <a:extLst>
              <a:ext uri="{FF2B5EF4-FFF2-40B4-BE49-F238E27FC236}">
                <a16:creationId xmlns:a16="http://schemas.microsoft.com/office/drawing/2014/main" id="{089383C4-AA2A-78CF-7626-B8A1BAA6B9A1}"/>
              </a:ext>
            </a:extLst>
          </p:cNvPr>
          <p:cNvSpPr>
            <a:spLocks noGrp="1"/>
          </p:cNvSpPr>
          <p:nvPr>
            <p:ph type="sldNum" sz="quarter" idx="12"/>
          </p:nvPr>
        </p:nvSpPr>
        <p:spPr/>
        <p:txBody>
          <a:bodyPr/>
          <a:lstStyle/>
          <a:p>
            <a:fld id="{4CF25C10-F8B2-4F64-9F86-73237AEF6D52}" type="slidenum">
              <a:rPr lang="it-IT" smtClean="0"/>
              <a:t>30</a:t>
            </a:fld>
            <a:endParaRPr lang="it-IT"/>
          </a:p>
        </p:txBody>
      </p:sp>
      <p:sp>
        <p:nvSpPr>
          <p:cNvPr id="56" name="Title 3">
            <a:extLst>
              <a:ext uri="{FF2B5EF4-FFF2-40B4-BE49-F238E27FC236}">
                <a16:creationId xmlns:a16="http://schemas.microsoft.com/office/drawing/2014/main" id="{DE7C4ECF-D752-9DBA-36C0-0C8E5E675045}"/>
              </a:ext>
            </a:extLst>
          </p:cNvPr>
          <p:cNvSpPr txBox="1">
            <a:spLocks/>
          </p:cNvSpPr>
          <p:nvPr/>
        </p:nvSpPr>
        <p:spPr>
          <a:xfrm>
            <a:off x="0" y="0"/>
            <a:ext cx="12192000" cy="1016000"/>
          </a:xfrm>
          <a:prstGeom prst="rect">
            <a:avLst/>
          </a:prstGeom>
          <a:gradFill flip="none" rotWithShape="1">
            <a:gsLst>
              <a:gs pos="0">
                <a:srgbClr val="E2C5A8">
                  <a:tint val="66000"/>
                  <a:satMod val="160000"/>
                </a:srgbClr>
              </a:gs>
              <a:gs pos="50000">
                <a:srgbClr val="E2C5A8">
                  <a:tint val="44500"/>
                  <a:satMod val="160000"/>
                </a:srgbClr>
              </a:gs>
              <a:gs pos="100000">
                <a:srgbClr val="E2C5A8">
                  <a:tint val="23500"/>
                  <a:satMod val="160000"/>
                </a:srgbClr>
              </a:gs>
            </a:gsLst>
            <a:path path="circle">
              <a:fillToRect l="50000" t="50000" r="50000" b="50000"/>
            </a:path>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it-IT" dirty="0"/>
              <a:t>    Model – Masking Parameters</a:t>
            </a: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F024109B-5D40-1F54-2993-7360BDE7D830}"/>
                  </a:ext>
                </a:extLst>
              </p:cNvPr>
              <p:cNvSpPr txBox="1"/>
              <p:nvPr/>
            </p:nvSpPr>
            <p:spPr>
              <a:xfrm>
                <a:off x="7419924" y="3217091"/>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it-IT" sz="2500" i="1">
                              <a:latin typeface="Cambria Math" panose="02040503050406030204" pitchFamily="18" charset="0"/>
                              <a:ea typeface="Cambria Math" panose="02040503050406030204" pitchFamily="18" charset="0"/>
                            </a:rPr>
                            <m:t>𝜃</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75" name="TextBox 74">
                <a:extLst>
                  <a:ext uri="{FF2B5EF4-FFF2-40B4-BE49-F238E27FC236}">
                    <a16:creationId xmlns:a16="http://schemas.microsoft.com/office/drawing/2014/main" id="{F024109B-5D40-1F54-2993-7360BDE7D830}"/>
                  </a:ext>
                </a:extLst>
              </p:cNvPr>
              <p:cNvSpPr txBox="1">
                <a:spLocks noRot="1" noChangeAspect="1" noMove="1" noResize="1" noEditPoints="1" noAdjustHandles="1" noChangeArrowheads="1" noChangeShapeType="1" noTextEdit="1"/>
              </p:cNvSpPr>
              <p:nvPr/>
            </p:nvSpPr>
            <p:spPr>
              <a:xfrm>
                <a:off x="7419924" y="3217091"/>
                <a:ext cx="532880" cy="477054"/>
              </a:xfrm>
              <a:prstGeom prst="rect">
                <a:avLst/>
              </a:prstGeom>
              <a:blipFill>
                <a:blip r:embed="rId3"/>
                <a:stretch>
                  <a:fillRect/>
                </a:stretch>
              </a:blipFill>
            </p:spPr>
            <p:txBody>
              <a:bodyPr/>
              <a:lstStyle/>
              <a:p>
                <a:r>
                  <a:rPr lang="en-US">
                    <a:noFill/>
                  </a:rPr>
                  <a:t> </a:t>
                </a:r>
              </a:p>
            </p:txBody>
          </p:sp>
        </mc:Fallback>
      </mc:AlternateContent>
      <p:sp>
        <p:nvSpPr>
          <p:cNvPr id="83" name="TextBox 82">
            <a:extLst>
              <a:ext uri="{FF2B5EF4-FFF2-40B4-BE49-F238E27FC236}">
                <a16:creationId xmlns:a16="http://schemas.microsoft.com/office/drawing/2014/main" id="{F39FFB17-F1BD-AAA3-1104-439237976B1F}"/>
              </a:ext>
            </a:extLst>
          </p:cNvPr>
          <p:cNvSpPr txBox="1"/>
          <p:nvPr/>
        </p:nvSpPr>
        <p:spPr>
          <a:xfrm>
            <a:off x="8475508" y="2386424"/>
            <a:ext cx="3220278" cy="477054"/>
          </a:xfrm>
          <a:prstGeom prst="rect">
            <a:avLst/>
          </a:prstGeom>
          <a:noFill/>
        </p:spPr>
        <p:txBody>
          <a:bodyPr wrap="square" rtlCol="0">
            <a:spAutoFit/>
          </a:bodyPr>
          <a:lstStyle/>
          <a:p>
            <a:pPr algn="ctr"/>
            <a:r>
              <a:rPr lang="it-IT" sz="2500" dirty="0"/>
              <a:t>Azimuthal barb angle</a:t>
            </a:r>
          </a:p>
        </p:txBody>
      </p:sp>
      <p:sp>
        <p:nvSpPr>
          <p:cNvPr id="30" name="TextBox 29">
            <a:extLst>
              <a:ext uri="{FF2B5EF4-FFF2-40B4-BE49-F238E27FC236}">
                <a16:creationId xmlns:a16="http://schemas.microsoft.com/office/drawing/2014/main" id="{697265AC-8897-AE3D-3E18-1F562BF20378}"/>
              </a:ext>
            </a:extLst>
          </p:cNvPr>
          <p:cNvSpPr txBox="1"/>
          <p:nvPr/>
        </p:nvSpPr>
        <p:spPr>
          <a:xfrm>
            <a:off x="8325341" y="2817730"/>
            <a:ext cx="3520613" cy="477054"/>
          </a:xfrm>
          <a:prstGeom prst="rect">
            <a:avLst/>
          </a:prstGeom>
          <a:noFill/>
        </p:spPr>
        <p:txBody>
          <a:bodyPr wrap="square" rtlCol="0">
            <a:spAutoFit/>
          </a:bodyPr>
          <a:lstStyle/>
          <a:p>
            <a:pPr algn="ctr"/>
            <a:r>
              <a:rPr lang="it-IT" sz="2500" dirty="0"/>
              <a:t>Azimuthal barbule angle</a:t>
            </a:r>
          </a:p>
        </p:txBody>
      </p:sp>
      <p:sp>
        <p:nvSpPr>
          <p:cNvPr id="46" name="TextBox 45">
            <a:extLst>
              <a:ext uri="{FF2B5EF4-FFF2-40B4-BE49-F238E27FC236}">
                <a16:creationId xmlns:a16="http://schemas.microsoft.com/office/drawing/2014/main" id="{17B95ACE-24FA-28DA-B4C1-9325D4BDEAD4}"/>
              </a:ext>
            </a:extLst>
          </p:cNvPr>
          <p:cNvSpPr txBox="1"/>
          <p:nvPr/>
        </p:nvSpPr>
        <p:spPr>
          <a:xfrm>
            <a:off x="8008837" y="3200890"/>
            <a:ext cx="3897375" cy="477054"/>
          </a:xfrm>
          <a:prstGeom prst="rect">
            <a:avLst/>
          </a:prstGeom>
          <a:noFill/>
        </p:spPr>
        <p:txBody>
          <a:bodyPr wrap="square" rtlCol="0">
            <a:spAutoFit/>
          </a:bodyPr>
          <a:lstStyle/>
          <a:p>
            <a:pPr algn="ctr"/>
            <a:r>
              <a:rPr lang="it-IT" sz="2500" dirty="0"/>
              <a:t>Longitudinal barbule angle</a:t>
            </a:r>
          </a:p>
        </p:txBody>
      </p:sp>
      <p:sp>
        <p:nvSpPr>
          <p:cNvPr id="47" name="TextBox 46">
            <a:extLst>
              <a:ext uri="{FF2B5EF4-FFF2-40B4-BE49-F238E27FC236}">
                <a16:creationId xmlns:a16="http://schemas.microsoft.com/office/drawing/2014/main" id="{B3586B5D-F3C9-BD94-E50A-1A934C4DC37E}"/>
              </a:ext>
            </a:extLst>
          </p:cNvPr>
          <p:cNvSpPr txBox="1"/>
          <p:nvPr/>
        </p:nvSpPr>
        <p:spPr>
          <a:xfrm>
            <a:off x="8573261" y="3637353"/>
            <a:ext cx="3024774" cy="477054"/>
          </a:xfrm>
          <a:prstGeom prst="rect">
            <a:avLst/>
          </a:prstGeom>
          <a:noFill/>
        </p:spPr>
        <p:txBody>
          <a:bodyPr wrap="square" rtlCol="0">
            <a:spAutoFit/>
          </a:bodyPr>
          <a:lstStyle/>
          <a:p>
            <a:pPr algn="ctr"/>
            <a:r>
              <a:rPr lang="it-IT" sz="2500" dirty="0"/>
              <a:t>Barbule separation</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33456C16-CDB3-5016-138D-A56D7FB36447}"/>
                  </a:ext>
                </a:extLst>
              </p:cNvPr>
              <p:cNvSpPr txBox="1"/>
              <p:nvPr/>
            </p:nvSpPr>
            <p:spPr>
              <a:xfrm>
                <a:off x="7393257" y="2346934"/>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ϕ</m:t>
                          </m:r>
                        </m:e>
                        <m:sub>
                          <m:r>
                            <a:rPr lang="en-US" sz="2500" i="1">
                              <a:latin typeface="Cambria Math" panose="02040503050406030204" pitchFamily="18" charset="0"/>
                              <a:ea typeface="Cambria Math" panose="02040503050406030204" pitchFamily="18" charset="0"/>
                            </a:rPr>
                            <m:t>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49" name="TextBox 48">
                <a:extLst>
                  <a:ext uri="{FF2B5EF4-FFF2-40B4-BE49-F238E27FC236}">
                    <a16:creationId xmlns:a16="http://schemas.microsoft.com/office/drawing/2014/main" id="{33456C16-CDB3-5016-138D-A56D7FB36447}"/>
                  </a:ext>
                </a:extLst>
              </p:cNvPr>
              <p:cNvSpPr txBox="1">
                <a:spLocks noRot="1" noChangeAspect="1" noMove="1" noResize="1" noEditPoints="1" noAdjustHandles="1" noChangeArrowheads="1" noChangeShapeType="1" noTextEdit="1"/>
              </p:cNvSpPr>
              <p:nvPr/>
            </p:nvSpPr>
            <p:spPr>
              <a:xfrm>
                <a:off x="7393257" y="2346934"/>
                <a:ext cx="532880" cy="4770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6453D1D-DA34-0ED5-DDBE-F33A9549B875}"/>
                  </a:ext>
                </a:extLst>
              </p:cNvPr>
              <p:cNvSpPr txBox="1"/>
              <p:nvPr/>
            </p:nvSpPr>
            <p:spPr>
              <a:xfrm>
                <a:off x="7393256" y="2764236"/>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ϕ</m:t>
                          </m:r>
                        </m:e>
                        <m:sub>
                          <m:r>
                            <a:rPr lang="en-US" sz="2500" i="1">
                              <a:latin typeface="Cambria Math" panose="02040503050406030204" pitchFamily="18" charset="0"/>
                              <a:ea typeface="Cambria Math" panose="02040503050406030204" pitchFamily="18" charset="0"/>
                            </a:rPr>
                            <m:t>𝑏</m:t>
                          </m:r>
                          <m:r>
                            <a:rPr lang="en-US" sz="2500" b="0" i="1" smtClean="0">
                              <a:latin typeface="Cambria Math" panose="02040503050406030204" pitchFamily="18" charset="0"/>
                              <a:ea typeface="Cambria Math" panose="02040503050406030204" pitchFamily="18" charset="0"/>
                            </a:rPr>
                            <m:t>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51" name="TextBox 50">
                <a:extLst>
                  <a:ext uri="{FF2B5EF4-FFF2-40B4-BE49-F238E27FC236}">
                    <a16:creationId xmlns:a16="http://schemas.microsoft.com/office/drawing/2014/main" id="{D6453D1D-DA34-0ED5-DDBE-F33A9549B875}"/>
                  </a:ext>
                </a:extLst>
              </p:cNvPr>
              <p:cNvSpPr txBox="1">
                <a:spLocks noRot="1" noChangeAspect="1" noMove="1" noResize="1" noEditPoints="1" noAdjustHandles="1" noChangeArrowheads="1" noChangeShapeType="1" noTextEdit="1"/>
              </p:cNvSpPr>
              <p:nvPr/>
            </p:nvSpPr>
            <p:spPr>
              <a:xfrm>
                <a:off x="7393256" y="2764236"/>
                <a:ext cx="532880" cy="477054"/>
              </a:xfrm>
              <a:prstGeom prst="rect">
                <a:avLst/>
              </a:prstGeom>
              <a:blipFill>
                <a:blip r:embed="rId5"/>
                <a:stretch>
                  <a:fillRect r="-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EB6B26D-8544-9772-B472-7FAA9414461E}"/>
                  </a:ext>
                </a:extLst>
              </p:cNvPr>
              <p:cNvSpPr txBox="1"/>
              <p:nvPr/>
            </p:nvSpPr>
            <p:spPr>
              <a:xfrm>
                <a:off x="7419924" y="3638525"/>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δ</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52" name="TextBox 51">
                <a:extLst>
                  <a:ext uri="{FF2B5EF4-FFF2-40B4-BE49-F238E27FC236}">
                    <a16:creationId xmlns:a16="http://schemas.microsoft.com/office/drawing/2014/main" id="{6EB6B26D-8544-9772-B472-7FAA9414461E}"/>
                  </a:ext>
                </a:extLst>
              </p:cNvPr>
              <p:cNvSpPr txBox="1">
                <a:spLocks noRot="1" noChangeAspect="1" noMove="1" noResize="1" noEditPoints="1" noAdjustHandles="1" noChangeArrowheads="1" noChangeShapeType="1" noTextEdit="1"/>
              </p:cNvSpPr>
              <p:nvPr/>
            </p:nvSpPr>
            <p:spPr>
              <a:xfrm>
                <a:off x="7419924" y="3638525"/>
                <a:ext cx="532880" cy="4770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AA8170E9-E82E-3697-4DC3-6BF08C29C697}"/>
                  </a:ext>
                </a:extLst>
              </p:cNvPr>
              <p:cNvSpPr txBox="1"/>
              <p:nvPr/>
            </p:nvSpPr>
            <p:spPr>
              <a:xfrm>
                <a:off x="7480181" y="4020513"/>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𝑙</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53" name="TextBox 52">
                <a:extLst>
                  <a:ext uri="{FF2B5EF4-FFF2-40B4-BE49-F238E27FC236}">
                    <a16:creationId xmlns:a16="http://schemas.microsoft.com/office/drawing/2014/main" id="{AA8170E9-E82E-3697-4DC3-6BF08C29C697}"/>
                  </a:ext>
                </a:extLst>
              </p:cNvPr>
              <p:cNvSpPr txBox="1">
                <a:spLocks noRot="1" noChangeAspect="1" noMove="1" noResize="1" noEditPoints="1" noAdjustHandles="1" noChangeArrowheads="1" noChangeShapeType="1" noTextEdit="1"/>
              </p:cNvSpPr>
              <p:nvPr/>
            </p:nvSpPr>
            <p:spPr>
              <a:xfrm>
                <a:off x="7480181" y="4020513"/>
                <a:ext cx="532880" cy="477054"/>
              </a:xfrm>
              <a:prstGeom prst="rect">
                <a:avLst/>
              </a:prstGeom>
              <a:blipFill>
                <a:blip r:embed="rId7"/>
                <a:stretch>
                  <a:fillRect/>
                </a:stretch>
              </a:blipFill>
            </p:spPr>
            <p:txBody>
              <a:bodyPr/>
              <a:lstStyle/>
              <a:p>
                <a:r>
                  <a:rPr lang="en-US">
                    <a:noFill/>
                  </a:rPr>
                  <a:t> </a:t>
                </a:r>
              </a:p>
            </p:txBody>
          </p:sp>
        </mc:Fallback>
      </mc:AlternateContent>
      <p:sp>
        <p:nvSpPr>
          <p:cNvPr id="89" name="Double Bracket 88">
            <a:extLst>
              <a:ext uri="{FF2B5EF4-FFF2-40B4-BE49-F238E27FC236}">
                <a16:creationId xmlns:a16="http://schemas.microsoft.com/office/drawing/2014/main" id="{6F2DA4AD-52F6-67E7-F347-B0A3E63BB3A5}"/>
              </a:ext>
            </a:extLst>
          </p:cNvPr>
          <p:cNvSpPr/>
          <p:nvPr/>
        </p:nvSpPr>
        <p:spPr>
          <a:xfrm>
            <a:off x="7207898" y="2399854"/>
            <a:ext cx="4596697" cy="2073557"/>
          </a:xfrm>
          <a:prstGeom prst="bracketPair">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TextBox 90">
            <a:extLst>
              <a:ext uri="{FF2B5EF4-FFF2-40B4-BE49-F238E27FC236}">
                <a16:creationId xmlns:a16="http://schemas.microsoft.com/office/drawing/2014/main" id="{6D7AF3FA-4EBE-B44B-A306-0406A55CD276}"/>
              </a:ext>
            </a:extLst>
          </p:cNvPr>
          <p:cNvSpPr txBox="1"/>
          <p:nvPr/>
        </p:nvSpPr>
        <p:spPr>
          <a:xfrm>
            <a:off x="8633518" y="4020513"/>
            <a:ext cx="3024774" cy="477054"/>
          </a:xfrm>
          <a:prstGeom prst="rect">
            <a:avLst/>
          </a:prstGeom>
          <a:noFill/>
        </p:spPr>
        <p:txBody>
          <a:bodyPr wrap="square" rtlCol="0">
            <a:spAutoFit/>
          </a:bodyPr>
          <a:lstStyle/>
          <a:p>
            <a:pPr algn="ctr"/>
            <a:r>
              <a:rPr lang="it-IT" sz="2500" dirty="0"/>
              <a:t>Barbule length</a:t>
            </a:r>
          </a:p>
        </p:txBody>
      </p:sp>
      <p:cxnSp>
        <p:nvCxnSpPr>
          <p:cNvPr id="7" name="Straight Connector 6">
            <a:extLst>
              <a:ext uri="{FF2B5EF4-FFF2-40B4-BE49-F238E27FC236}">
                <a16:creationId xmlns:a16="http://schemas.microsoft.com/office/drawing/2014/main" id="{3A8B19EC-1263-8AFD-BE0F-91C9A0CE1DC4}"/>
              </a:ext>
            </a:extLst>
          </p:cNvPr>
          <p:cNvCxnSpPr>
            <a:cxnSpLocks/>
          </p:cNvCxnSpPr>
          <p:nvPr/>
        </p:nvCxnSpPr>
        <p:spPr>
          <a:xfrm flipH="1">
            <a:off x="3989651" y="3458877"/>
            <a:ext cx="1648178" cy="0"/>
          </a:xfrm>
          <a:prstGeom prst="line">
            <a:avLst/>
          </a:prstGeom>
          <a:ln w="63500">
            <a:solidFill>
              <a:srgbClr val="4DAF4A"/>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C947279-22F2-897D-DBD8-3B65FF268F83}"/>
              </a:ext>
            </a:extLst>
          </p:cNvPr>
          <p:cNvCxnSpPr>
            <a:cxnSpLocks/>
            <a:stCxn id="14" idx="2"/>
          </p:cNvCxnSpPr>
          <p:nvPr/>
        </p:nvCxnSpPr>
        <p:spPr>
          <a:xfrm flipH="1">
            <a:off x="995939" y="3458877"/>
            <a:ext cx="1688852" cy="0"/>
          </a:xfrm>
          <a:prstGeom prst="line">
            <a:avLst/>
          </a:prstGeom>
          <a:ln w="63500">
            <a:solidFill>
              <a:srgbClr val="E41A1C"/>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7AAFFC99-2E17-5FDE-2EF8-073B8D6125E3}"/>
              </a:ext>
            </a:extLst>
          </p:cNvPr>
          <p:cNvSpPr/>
          <p:nvPr/>
        </p:nvSpPr>
        <p:spPr>
          <a:xfrm>
            <a:off x="2684791" y="2403305"/>
            <a:ext cx="1285454" cy="2111143"/>
          </a:xfrm>
          <a:prstGeom prst="ellipse">
            <a:avLst/>
          </a:prstGeom>
          <a:solidFill>
            <a:srgbClr val="377EB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82024465-E277-6128-DC9C-7D37DAF34CE9}"/>
              </a:ext>
            </a:extLst>
          </p:cNvPr>
          <p:cNvSpPr/>
          <p:nvPr/>
        </p:nvSpPr>
        <p:spPr>
          <a:xfrm>
            <a:off x="2976215" y="3217529"/>
            <a:ext cx="751072" cy="899720"/>
          </a:xfrm>
          <a:prstGeom prst="ellipse">
            <a:avLst/>
          </a:prstGeom>
          <a:solidFill>
            <a:srgbClr val="B1CFE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3996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50" fill="hold"/>
                                        <p:tgtEl>
                                          <p:spTgt spid="5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14996-E1F9-0B32-D237-3BAE97F02ADC}"/>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06C17AF7-5626-F1D2-19D8-053510201411}"/>
              </a:ext>
            </a:extLst>
          </p:cNvPr>
          <p:cNvSpPr txBox="1"/>
          <p:nvPr/>
        </p:nvSpPr>
        <p:spPr>
          <a:xfrm>
            <a:off x="7907221" y="1456515"/>
            <a:ext cx="3897375" cy="553998"/>
          </a:xfrm>
          <a:prstGeom prst="rect">
            <a:avLst/>
          </a:prstGeom>
          <a:noFill/>
        </p:spPr>
        <p:txBody>
          <a:bodyPr wrap="square" rtlCol="0">
            <a:spAutoFit/>
          </a:bodyPr>
          <a:lstStyle/>
          <a:p>
            <a:r>
              <a:rPr lang="it-IT" sz="3000" b="1" dirty="0"/>
              <a:t>Masking Parameters</a:t>
            </a:r>
          </a:p>
        </p:txBody>
      </p:sp>
      <p:sp>
        <p:nvSpPr>
          <p:cNvPr id="29" name="Slide Number Placeholder 28">
            <a:extLst>
              <a:ext uri="{FF2B5EF4-FFF2-40B4-BE49-F238E27FC236}">
                <a16:creationId xmlns:a16="http://schemas.microsoft.com/office/drawing/2014/main" id="{A3CF94D8-5667-D39C-362C-4C320394F167}"/>
              </a:ext>
            </a:extLst>
          </p:cNvPr>
          <p:cNvSpPr>
            <a:spLocks noGrp="1"/>
          </p:cNvSpPr>
          <p:nvPr>
            <p:ph type="sldNum" sz="quarter" idx="12"/>
          </p:nvPr>
        </p:nvSpPr>
        <p:spPr/>
        <p:txBody>
          <a:bodyPr/>
          <a:lstStyle/>
          <a:p>
            <a:fld id="{4CF25C10-F8B2-4F64-9F86-73237AEF6D52}" type="slidenum">
              <a:rPr lang="it-IT" smtClean="0"/>
              <a:t>31</a:t>
            </a:fld>
            <a:endParaRPr lang="it-IT"/>
          </a:p>
        </p:txBody>
      </p:sp>
      <p:sp>
        <p:nvSpPr>
          <p:cNvPr id="56" name="Title 3">
            <a:extLst>
              <a:ext uri="{FF2B5EF4-FFF2-40B4-BE49-F238E27FC236}">
                <a16:creationId xmlns:a16="http://schemas.microsoft.com/office/drawing/2014/main" id="{07149896-D336-0D7F-7C0B-8E6F0D7264FB}"/>
              </a:ext>
            </a:extLst>
          </p:cNvPr>
          <p:cNvSpPr txBox="1">
            <a:spLocks/>
          </p:cNvSpPr>
          <p:nvPr/>
        </p:nvSpPr>
        <p:spPr>
          <a:xfrm>
            <a:off x="0" y="0"/>
            <a:ext cx="12192000" cy="1016000"/>
          </a:xfrm>
          <a:prstGeom prst="rect">
            <a:avLst/>
          </a:prstGeom>
          <a:gradFill flip="none" rotWithShape="1">
            <a:gsLst>
              <a:gs pos="0">
                <a:srgbClr val="E2C5A8">
                  <a:tint val="66000"/>
                  <a:satMod val="160000"/>
                </a:srgbClr>
              </a:gs>
              <a:gs pos="50000">
                <a:srgbClr val="E2C5A8">
                  <a:tint val="44500"/>
                  <a:satMod val="160000"/>
                </a:srgbClr>
              </a:gs>
              <a:gs pos="100000">
                <a:srgbClr val="E2C5A8">
                  <a:tint val="23500"/>
                  <a:satMod val="160000"/>
                </a:srgbClr>
              </a:gs>
            </a:gsLst>
            <a:path path="circle">
              <a:fillToRect l="50000" t="50000" r="50000" b="50000"/>
            </a:path>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it-IT" dirty="0"/>
              <a:t>    Model – Masking Parameters</a:t>
            </a: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5F8FB2FF-8347-1D72-EDD7-FE968F88213A}"/>
                  </a:ext>
                </a:extLst>
              </p:cNvPr>
              <p:cNvSpPr txBox="1"/>
              <p:nvPr/>
            </p:nvSpPr>
            <p:spPr>
              <a:xfrm>
                <a:off x="7419924" y="3217091"/>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it-IT" sz="2500" i="1">
                              <a:latin typeface="Cambria Math" panose="02040503050406030204" pitchFamily="18" charset="0"/>
                              <a:ea typeface="Cambria Math" panose="02040503050406030204" pitchFamily="18" charset="0"/>
                            </a:rPr>
                            <m:t>𝜃</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75" name="TextBox 74">
                <a:extLst>
                  <a:ext uri="{FF2B5EF4-FFF2-40B4-BE49-F238E27FC236}">
                    <a16:creationId xmlns:a16="http://schemas.microsoft.com/office/drawing/2014/main" id="{F024109B-5D40-1F54-2993-7360BDE7D830}"/>
                  </a:ext>
                </a:extLst>
              </p:cNvPr>
              <p:cNvSpPr txBox="1">
                <a:spLocks noRot="1" noChangeAspect="1" noMove="1" noResize="1" noEditPoints="1" noAdjustHandles="1" noChangeArrowheads="1" noChangeShapeType="1" noTextEdit="1"/>
              </p:cNvSpPr>
              <p:nvPr/>
            </p:nvSpPr>
            <p:spPr>
              <a:xfrm>
                <a:off x="7419924" y="3217091"/>
                <a:ext cx="532880" cy="477054"/>
              </a:xfrm>
              <a:prstGeom prst="rect">
                <a:avLst/>
              </a:prstGeom>
              <a:blipFill>
                <a:blip r:embed="rId3"/>
                <a:stretch>
                  <a:fillRect/>
                </a:stretch>
              </a:blipFill>
            </p:spPr>
            <p:txBody>
              <a:bodyPr/>
              <a:lstStyle/>
              <a:p>
                <a:r>
                  <a:rPr lang="en-US">
                    <a:noFill/>
                  </a:rPr>
                  <a:t> </a:t>
                </a:r>
              </a:p>
            </p:txBody>
          </p:sp>
        </mc:Fallback>
      </mc:AlternateContent>
      <p:sp>
        <p:nvSpPr>
          <p:cNvPr id="83" name="TextBox 82">
            <a:extLst>
              <a:ext uri="{FF2B5EF4-FFF2-40B4-BE49-F238E27FC236}">
                <a16:creationId xmlns:a16="http://schemas.microsoft.com/office/drawing/2014/main" id="{36D3D908-8E48-7B9E-BF6A-3EFD134A2A3C}"/>
              </a:ext>
            </a:extLst>
          </p:cNvPr>
          <p:cNvSpPr txBox="1"/>
          <p:nvPr/>
        </p:nvSpPr>
        <p:spPr>
          <a:xfrm>
            <a:off x="8475508" y="2386424"/>
            <a:ext cx="3220278" cy="477054"/>
          </a:xfrm>
          <a:prstGeom prst="rect">
            <a:avLst/>
          </a:prstGeom>
          <a:noFill/>
        </p:spPr>
        <p:txBody>
          <a:bodyPr wrap="square" rtlCol="0">
            <a:spAutoFit/>
          </a:bodyPr>
          <a:lstStyle/>
          <a:p>
            <a:pPr algn="ctr"/>
            <a:r>
              <a:rPr lang="it-IT" sz="2500" dirty="0"/>
              <a:t>Azimuthal barb angle</a:t>
            </a:r>
          </a:p>
        </p:txBody>
      </p:sp>
      <p:sp>
        <p:nvSpPr>
          <p:cNvPr id="30" name="TextBox 29">
            <a:extLst>
              <a:ext uri="{FF2B5EF4-FFF2-40B4-BE49-F238E27FC236}">
                <a16:creationId xmlns:a16="http://schemas.microsoft.com/office/drawing/2014/main" id="{F792B0D2-938F-F936-6441-98EE71365061}"/>
              </a:ext>
            </a:extLst>
          </p:cNvPr>
          <p:cNvSpPr txBox="1"/>
          <p:nvPr/>
        </p:nvSpPr>
        <p:spPr>
          <a:xfrm>
            <a:off x="8325341" y="2817730"/>
            <a:ext cx="3520613" cy="477054"/>
          </a:xfrm>
          <a:prstGeom prst="rect">
            <a:avLst/>
          </a:prstGeom>
          <a:noFill/>
        </p:spPr>
        <p:txBody>
          <a:bodyPr wrap="square" rtlCol="0">
            <a:spAutoFit/>
          </a:bodyPr>
          <a:lstStyle/>
          <a:p>
            <a:pPr algn="ctr"/>
            <a:r>
              <a:rPr lang="it-IT" sz="2500" dirty="0"/>
              <a:t>Azimuthal barbule angle</a:t>
            </a:r>
          </a:p>
        </p:txBody>
      </p:sp>
      <p:sp>
        <p:nvSpPr>
          <p:cNvPr id="46" name="TextBox 45">
            <a:extLst>
              <a:ext uri="{FF2B5EF4-FFF2-40B4-BE49-F238E27FC236}">
                <a16:creationId xmlns:a16="http://schemas.microsoft.com/office/drawing/2014/main" id="{C09C2615-9C87-BCDC-A7C4-60C0D302B565}"/>
              </a:ext>
            </a:extLst>
          </p:cNvPr>
          <p:cNvSpPr txBox="1"/>
          <p:nvPr/>
        </p:nvSpPr>
        <p:spPr>
          <a:xfrm>
            <a:off x="8008837" y="3200890"/>
            <a:ext cx="3897375" cy="477054"/>
          </a:xfrm>
          <a:prstGeom prst="rect">
            <a:avLst/>
          </a:prstGeom>
          <a:noFill/>
        </p:spPr>
        <p:txBody>
          <a:bodyPr wrap="square" rtlCol="0">
            <a:spAutoFit/>
          </a:bodyPr>
          <a:lstStyle/>
          <a:p>
            <a:pPr algn="ctr"/>
            <a:r>
              <a:rPr lang="it-IT" sz="2500" dirty="0"/>
              <a:t>Longitudinal barbule angle</a:t>
            </a:r>
          </a:p>
        </p:txBody>
      </p:sp>
      <p:sp>
        <p:nvSpPr>
          <p:cNvPr id="47" name="TextBox 46">
            <a:extLst>
              <a:ext uri="{FF2B5EF4-FFF2-40B4-BE49-F238E27FC236}">
                <a16:creationId xmlns:a16="http://schemas.microsoft.com/office/drawing/2014/main" id="{AE0593A1-9232-CF40-8BE8-19D23B681B37}"/>
              </a:ext>
            </a:extLst>
          </p:cNvPr>
          <p:cNvSpPr txBox="1"/>
          <p:nvPr/>
        </p:nvSpPr>
        <p:spPr>
          <a:xfrm>
            <a:off x="8573261" y="3637353"/>
            <a:ext cx="3024774" cy="477054"/>
          </a:xfrm>
          <a:prstGeom prst="rect">
            <a:avLst/>
          </a:prstGeom>
          <a:noFill/>
        </p:spPr>
        <p:txBody>
          <a:bodyPr wrap="square" rtlCol="0">
            <a:spAutoFit/>
          </a:bodyPr>
          <a:lstStyle/>
          <a:p>
            <a:pPr algn="ctr"/>
            <a:r>
              <a:rPr lang="it-IT" sz="2500" dirty="0"/>
              <a:t>Barbule separation</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CF507924-DB7F-F8EE-BDBF-B07E84C2D4BA}"/>
                  </a:ext>
                </a:extLst>
              </p:cNvPr>
              <p:cNvSpPr txBox="1"/>
              <p:nvPr/>
            </p:nvSpPr>
            <p:spPr>
              <a:xfrm>
                <a:off x="7393257" y="2346934"/>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ϕ</m:t>
                          </m:r>
                        </m:e>
                        <m:sub>
                          <m:r>
                            <a:rPr lang="en-US" sz="2500" i="1">
                              <a:latin typeface="Cambria Math" panose="02040503050406030204" pitchFamily="18" charset="0"/>
                              <a:ea typeface="Cambria Math" panose="02040503050406030204" pitchFamily="18" charset="0"/>
                            </a:rPr>
                            <m:t>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49" name="TextBox 48">
                <a:extLst>
                  <a:ext uri="{FF2B5EF4-FFF2-40B4-BE49-F238E27FC236}">
                    <a16:creationId xmlns:a16="http://schemas.microsoft.com/office/drawing/2014/main" id="{33456C16-CDB3-5016-138D-A56D7FB36447}"/>
                  </a:ext>
                </a:extLst>
              </p:cNvPr>
              <p:cNvSpPr txBox="1">
                <a:spLocks noRot="1" noChangeAspect="1" noMove="1" noResize="1" noEditPoints="1" noAdjustHandles="1" noChangeArrowheads="1" noChangeShapeType="1" noTextEdit="1"/>
              </p:cNvSpPr>
              <p:nvPr/>
            </p:nvSpPr>
            <p:spPr>
              <a:xfrm>
                <a:off x="7393257" y="2346934"/>
                <a:ext cx="532880" cy="4770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FC28D38-22F2-8C89-CA13-26CC4644C0ED}"/>
                  </a:ext>
                </a:extLst>
              </p:cNvPr>
              <p:cNvSpPr txBox="1"/>
              <p:nvPr/>
            </p:nvSpPr>
            <p:spPr>
              <a:xfrm>
                <a:off x="7393256" y="2764236"/>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ϕ</m:t>
                          </m:r>
                        </m:e>
                        <m:sub>
                          <m:r>
                            <a:rPr lang="en-US" sz="2500" i="1">
                              <a:latin typeface="Cambria Math" panose="02040503050406030204" pitchFamily="18" charset="0"/>
                              <a:ea typeface="Cambria Math" panose="02040503050406030204" pitchFamily="18" charset="0"/>
                            </a:rPr>
                            <m:t>𝑏</m:t>
                          </m:r>
                          <m:r>
                            <a:rPr lang="en-US" sz="2500" b="0" i="1" smtClean="0">
                              <a:latin typeface="Cambria Math" panose="02040503050406030204" pitchFamily="18" charset="0"/>
                              <a:ea typeface="Cambria Math" panose="02040503050406030204" pitchFamily="18" charset="0"/>
                            </a:rPr>
                            <m:t>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51" name="TextBox 50">
                <a:extLst>
                  <a:ext uri="{FF2B5EF4-FFF2-40B4-BE49-F238E27FC236}">
                    <a16:creationId xmlns:a16="http://schemas.microsoft.com/office/drawing/2014/main" id="{D6453D1D-DA34-0ED5-DDBE-F33A9549B875}"/>
                  </a:ext>
                </a:extLst>
              </p:cNvPr>
              <p:cNvSpPr txBox="1">
                <a:spLocks noRot="1" noChangeAspect="1" noMove="1" noResize="1" noEditPoints="1" noAdjustHandles="1" noChangeArrowheads="1" noChangeShapeType="1" noTextEdit="1"/>
              </p:cNvSpPr>
              <p:nvPr/>
            </p:nvSpPr>
            <p:spPr>
              <a:xfrm>
                <a:off x="7393256" y="2764236"/>
                <a:ext cx="532880" cy="477054"/>
              </a:xfrm>
              <a:prstGeom prst="rect">
                <a:avLst/>
              </a:prstGeom>
              <a:blipFill>
                <a:blip r:embed="rId5"/>
                <a:stretch>
                  <a:fillRect r="-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B8C9B5F7-5F08-0C7C-AEBD-E52341CD8337}"/>
                  </a:ext>
                </a:extLst>
              </p:cNvPr>
              <p:cNvSpPr txBox="1"/>
              <p:nvPr/>
            </p:nvSpPr>
            <p:spPr>
              <a:xfrm>
                <a:off x="7419924" y="3638525"/>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δ</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52" name="TextBox 51">
                <a:extLst>
                  <a:ext uri="{FF2B5EF4-FFF2-40B4-BE49-F238E27FC236}">
                    <a16:creationId xmlns:a16="http://schemas.microsoft.com/office/drawing/2014/main" id="{6EB6B26D-8544-9772-B472-7FAA9414461E}"/>
                  </a:ext>
                </a:extLst>
              </p:cNvPr>
              <p:cNvSpPr txBox="1">
                <a:spLocks noRot="1" noChangeAspect="1" noMove="1" noResize="1" noEditPoints="1" noAdjustHandles="1" noChangeArrowheads="1" noChangeShapeType="1" noTextEdit="1"/>
              </p:cNvSpPr>
              <p:nvPr/>
            </p:nvSpPr>
            <p:spPr>
              <a:xfrm>
                <a:off x="7419924" y="3638525"/>
                <a:ext cx="532880" cy="4770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068B9D7-E06C-724A-DD2A-F28E3A2F4F30}"/>
                  </a:ext>
                </a:extLst>
              </p:cNvPr>
              <p:cNvSpPr txBox="1"/>
              <p:nvPr/>
            </p:nvSpPr>
            <p:spPr>
              <a:xfrm>
                <a:off x="7480181" y="4020513"/>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𝑙</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53" name="TextBox 52">
                <a:extLst>
                  <a:ext uri="{FF2B5EF4-FFF2-40B4-BE49-F238E27FC236}">
                    <a16:creationId xmlns:a16="http://schemas.microsoft.com/office/drawing/2014/main" id="{AA8170E9-E82E-3697-4DC3-6BF08C29C697}"/>
                  </a:ext>
                </a:extLst>
              </p:cNvPr>
              <p:cNvSpPr txBox="1">
                <a:spLocks noRot="1" noChangeAspect="1" noMove="1" noResize="1" noEditPoints="1" noAdjustHandles="1" noChangeArrowheads="1" noChangeShapeType="1" noTextEdit="1"/>
              </p:cNvSpPr>
              <p:nvPr/>
            </p:nvSpPr>
            <p:spPr>
              <a:xfrm>
                <a:off x="7480181" y="4020513"/>
                <a:ext cx="532880" cy="477054"/>
              </a:xfrm>
              <a:prstGeom prst="rect">
                <a:avLst/>
              </a:prstGeom>
              <a:blipFill>
                <a:blip r:embed="rId7"/>
                <a:stretch>
                  <a:fillRect/>
                </a:stretch>
              </a:blipFill>
            </p:spPr>
            <p:txBody>
              <a:bodyPr/>
              <a:lstStyle/>
              <a:p>
                <a:r>
                  <a:rPr lang="en-US">
                    <a:noFill/>
                  </a:rPr>
                  <a:t> </a:t>
                </a:r>
              </a:p>
            </p:txBody>
          </p:sp>
        </mc:Fallback>
      </mc:AlternateContent>
      <p:sp>
        <p:nvSpPr>
          <p:cNvPr id="89" name="Double Bracket 88">
            <a:extLst>
              <a:ext uri="{FF2B5EF4-FFF2-40B4-BE49-F238E27FC236}">
                <a16:creationId xmlns:a16="http://schemas.microsoft.com/office/drawing/2014/main" id="{2D2B5332-CB49-BE51-2158-832EADA73C4B}"/>
              </a:ext>
            </a:extLst>
          </p:cNvPr>
          <p:cNvSpPr/>
          <p:nvPr/>
        </p:nvSpPr>
        <p:spPr>
          <a:xfrm>
            <a:off x="7207898" y="2399854"/>
            <a:ext cx="4596697" cy="2073557"/>
          </a:xfrm>
          <a:prstGeom prst="bracketPair">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TextBox 90">
            <a:extLst>
              <a:ext uri="{FF2B5EF4-FFF2-40B4-BE49-F238E27FC236}">
                <a16:creationId xmlns:a16="http://schemas.microsoft.com/office/drawing/2014/main" id="{57804CEF-BF59-90EC-943D-CDEE36948BDA}"/>
              </a:ext>
            </a:extLst>
          </p:cNvPr>
          <p:cNvSpPr txBox="1"/>
          <p:nvPr/>
        </p:nvSpPr>
        <p:spPr>
          <a:xfrm>
            <a:off x="8633518" y="4020513"/>
            <a:ext cx="3024774" cy="477054"/>
          </a:xfrm>
          <a:prstGeom prst="rect">
            <a:avLst/>
          </a:prstGeom>
          <a:noFill/>
        </p:spPr>
        <p:txBody>
          <a:bodyPr wrap="square" rtlCol="0">
            <a:spAutoFit/>
          </a:bodyPr>
          <a:lstStyle/>
          <a:p>
            <a:pPr algn="ctr"/>
            <a:r>
              <a:rPr lang="it-IT" sz="2500" dirty="0"/>
              <a:t>Barbule length</a:t>
            </a:r>
          </a:p>
        </p:txBody>
      </p:sp>
      <p:cxnSp>
        <p:nvCxnSpPr>
          <p:cNvPr id="7" name="Straight Connector 6">
            <a:extLst>
              <a:ext uri="{FF2B5EF4-FFF2-40B4-BE49-F238E27FC236}">
                <a16:creationId xmlns:a16="http://schemas.microsoft.com/office/drawing/2014/main" id="{9E1B0EA7-F17D-3492-F535-2C9EFFF6074A}"/>
              </a:ext>
            </a:extLst>
          </p:cNvPr>
          <p:cNvCxnSpPr>
            <a:cxnSpLocks/>
          </p:cNvCxnSpPr>
          <p:nvPr/>
        </p:nvCxnSpPr>
        <p:spPr>
          <a:xfrm flipH="1">
            <a:off x="3939313" y="2288912"/>
            <a:ext cx="1281253" cy="1228207"/>
          </a:xfrm>
          <a:prstGeom prst="line">
            <a:avLst/>
          </a:prstGeom>
          <a:ln w="63500">
            <a:solidFill>
              <a:srgbClr val="4DAF4A"/>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AC77629-A0A7-D636-84B4-C4EBADDD374C}"/>
              </a:ext>
            </a:extLst>
          </p:cNvPr>
          <p:cNvCxnSpPr>
            <a:cxnSpLocks/>
            <a:stCxn id="14" idx="2"/>
          </p:cNvCxnSpPr>
          <p:nvPr/>
        </p:nvCxnSpPr>
        <p:spPr>
          <a:xfrm flipH="1" flipV="1">
            <a:off x="1426930" y="2288912"/>
            <a:ext cx="1257861" cy="1169965"/>
          </a:xfrm>
          <a:prstGeom prst="line">
            <a:avLst/>
          </a:prstGeom>
          <a:ln w="63500">
            <a:solidFill>
              <a:srgbClr val="E41A1C"/>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147B6C7E-8725-A2CC-ED63-B61932D0AE6A}"/>
              </a:ext>
            </a:extLst>
          </p:cNvPr>
          <p:cNvSpPr/>
          <p:nvPr/>
        </p:nvSpPr>
        <p:spPr>
          <a:xfrm>
            <a:off x="2684791" y="2403305"/>
            <a:ext cx="1285454" cy="2111143"/>
          </a:xfrm>
          <a:prstGeom prst="ellipse">
            <a:avLst/>
          </a:prstGeom>
          <a:solidFill>
            <a:srgbClr val="377EB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4EEFF7E9-3C9F-1064-6379-3A5AEB7BC6F0}"/>
              </a:ext>
            </a:extLst>
          </p:cNvPr>
          <p:cNvSpPr/>
          <p:nvPr/>
        </p:nvSpPr>
        <p:spPr>
          <a:xfrm>
            <a:off x="2976215" y="3217529"/>
            <a:ext cx="751072" cy="899720"/>
          </a:xfrm>
          <a:prstGeom prst="ellipse">
            <a:avLst/>
          </a:prstGeom>
          <a:solidFill>
            <a:srgbClr val="B1CFE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4690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50" fill="hold"/>
                                        <p:tgtEl>
                                          <p:spTgt spid="7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32</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sp>
        <p:nvSpPr>
          <p:cNvPr id="2" name="TextBox 1">
            <a:extLst>
              <a:ext uri="{FF2B5EF4-FFF2-40B4-BE49-F238E27FC236}">
                <a16:creationId xmlns:a16="http://schemas.microsoft.com/office/drawing/2014/main" id="{9FEF7AB4-4952-BE0C-0E5D-E4BD248026A7}"/>
              </a:ext>
            </a:extLst>
          </p:cNvPr>
          <p:cNvSpPr txBox="1"/>
          <p:nvPr/>
        </p:nvSpPr>
        <p:spPr>
          <a:xfrm>
            <a:off x="629634" y="1205436"/>
            <a:ext cx="10819959" cy="1384995"/>
          </a:xfrm>
          <a:prstGeom prst="rect">
            <a:avLst/>
          </a:prstGeom>
          <a:noFill/>
        </p:spPr>
        <p:txBody>
          <a:bodyPr wrap="square" rtlCol="0">
            <a:spAutoFit/>
          </a:bodyPr>
          <a:lstStyle/>
          <a:p>
            <a:r>
              <a:rPr lang="it-IT" sz="2800" b="1" dirty="0"/>
              <a:t>View-dependent occlusions </a:t>
            </a:r>
            <a:r>
              <a:rPr lang="it-IT" sz="2800" dirty="0"/>
              <a:t>depending on barbules configuration</a:t>
            </a:r>
          </a:p>
          <a:p>
            <a:endParaRPr lang="it-IT" sz="2800" dirty="0"/>
          </a:p>
          <a:p>
            <a:r>
              <a:rPr lang="it-IT" sz="2800" dirty="0"/>
              <a:t>Partial transparency from barbule masking component</a:t>
            </a:r>
          </a:p>
        </p:txBody>
      </p:sp>
      <p:pic>
        <p:nvPicPr>
          <p:cNvPr id="3" name="Graphic 2">
            <a:extLst>
              <a:ext uri="{FF2B5EF4-FFF2-40B4-BE49-F238E27FC236}">
                <a16:creationId xmlns:a16="http://schemas.microsoft.com/office/drawing/2014/main" id="{4657B7F5-6AC6-FF6F-5B4D-939B28D81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3613150"/>
            <a:ext cx="4862945" cy="2743200"/>
          </a:xfrm>
          <a:prstGeom prst="rect">
            <a:avLst/>
          </a:prstGeom>
        </p:spPr>
      </p:pic>
      <p:sp>
        <p:nvSpPr>
          <p:cNvPr id="6" name="TextBox 5">
            <a:extLst>
              <a:ext uri="{FF2B5EF4-FFF2-40B4-BE49-F238E27FC236}">
                <a16:creationId xmlns:a16="http://schemas.microsoft.com/office/drawing/2014/main" id="{42F985BD-A700-3940-AA4A-B85270F63255}"/>
              </a:ext>
            </a:extLst>
          </p:cNvPr>
          <p:cNvSpPr txBox="1"/>
          <p:nvPr/>
        </p:nvSpPr>
        <p:spPr>
          <a:xfrm>
            <a:off x="1280852" y="3044021"/>
            <a:ext cx="3977640" cy="477054"/>
          </a:xfrm>
          <a:prstGeom prst="rect">
            <a:avLst/>
          </a:prstGeom>
          <a:noFill/>
        </p:spPr>
        <p:txBody>
          <a:bodyPr wrap="square" rtlCol="0">
            <a:spAutoFit/>
          </a:bodyPr>
          <a:lstStyle/>
          <a:p>
            <a:pPr algn="ctr"/>
            <a:r>
              <a:rPr lang="it-IT" sz="2500" dirty="0"/>
              <a:t>View Angle 25 (No occlusion)</a:t>
            </a:r>
          </a:p>
        </p:txBody>
      </p:sp>
      <p:pic>
        <p:nvPicPr>
          <p:cNvPr id="8" name="Graphic 7">
            <a:extLst>
              <a:ext uri="{FF2B5EF4-FFF2-40B4-BE49-F238E27FC236}">
                <a16:creationId xmlns:a16="http://schemas.microsoft.com/office/drawing/2014/main" id="{2BB51C79-451C-53C5-4DE2-BFC13B9D78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9613" y="3613150"/>
            <a:ext cx="4862946" cy="2743200"/>
          </a:xfrm>
          <a:prstGeom prst="rect">
            <a:avLst/>
          </a:prstGeom>
        </p:spPr>
      </p:pic>
      <p:sp>
        <p:nvSpPr>
          <p:cNvPr id="9" name="TextBox 8">
            <a:extLst>
              <a:ext uri="{FF2B5EF4-FFF2-40B4-BE49-F238E27FC236}">
                <a16:creationId xmlns:a16="http://schemas.microsoft.com/office/drawing/2014/main" id="{45EAF3B1-5B3C-7561-5EF5-E494E16CADC6}"/>
              </a:ext>
            </a:extLst>
          </p:cNvPr>
          <p:cNvSpPr txBox="1"/>
          <p:nvPr/>
        </p:nvSpPr>
        <p:spPr>
          <a:xfrm>
            <a:off x="6482266" y="3044021"/>
            <a:ext cx="3977640" cy="477054"/>
          </a:xfrm>
          <a:prstGeom prst="rect">
            <a:avLst/>
          </a:prstGeom>
          <a:noFill/>
        </p:spPr>
        <p:txBody>
          <a:bodyPr wrap="square" rtlCol="0">
            <a:spAutoFit/>
          </a:bodyPr>
          <a:lstStyle/>
          <a:p>
            <a:pPr algn="ctr"/>
            <a:r>
              <a:rPr lang="it-IT" sz="2500" dirty="0"/>
              <a:t>View Angle 75 (Occlusion)</a:t>
            </a:r>
          </a:p>
        </p:txBody>
      </p:sp>
    </p:spTree>
    <p:extLst>
      <p:ext uri="{BB962C8B-B14F-4D97-AF65-F5344CB8AC3E}">
        <p14:creationId xmlns:p14="http://schemas.microsoft.com/office/powerpoint/2010/main" val="802598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33</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pic>
        <p:nvPicPr>
          <p:cNvPr id="5" name="Picture 4" descr="A group of black and white text&#10;&#10;Description automatically generated">
            <a:extLst>
              <a:ext uri="{FF2B5EF4-FFF2-40B4-BE49-F238E27FC236}">
                <a16:creationId xmlns:a16="http://schemas.microsoft.com/office/drawing/2014/main" id="{9D039C4E-969A-FC2C-FA39-E014FC0C4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36" y="1199096"/>
            <a:ext cx="7381149" cy="2471567"/>
          </a:xfrm>
          <a:prstGeom prst="rect">
            <a:avLst/>
          </a:prstGeom>
        </p:spPr>
      </p:pic>
      <p:sp>
        <p:nvSpPr>
          <p:cNvPr id="7" name="Rectangle 6">
            <a:extLst>
              <a:ext uri="{FF2B5EF4-FFF2-40B4-BE49-F238E27FC236}">
                <a16:creationId xmlns:a16="http://schemas.microsoft.com/office/drawing/2014/main" id="{541FF03B-4540-1D60-906A-78A618BD78E4}"/>
              </a:ext>
            </a:extLst>
          </p:cNvPr>
          <p:cNvSpPr/>
          <p:nvPr/>
        </p:nvSpPr>
        <p:spPr>
          <a:xfrm>
            <a:off x="1776549" y="1253681"/>
            <a:ext cx="4872445" cy="470263"/>
          </a:xfrm>
          <a:prstGeom prst="rect">
            <a:avLst/>
          </a:prstGeom>
          <a:solidFill>
            <a:srgbClr val="377EB8">
              <a:alpha val="30000"/>
            </a:srgbClr>
          </a:solidFill>
          <a:ln w="38100">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97D26B2-48A4-5F90-8108-0D17879F0A9C}"/>
              </a:ext>
            </a:extLst>
          </p:cNvPr>
          <p:cNvSpPr txBox="1"/>
          <p:nvPr/>
        </p:nvSpPr>
        <p:spPr>
          <a:xfrm>
            <a:off x="6827961" y="1227202"/>
            <a:ext cx="1179572" cy="523220"/>
          </a:xfrm>
          <a:prstGeom prst="rect">
            <a:avLst/>
          </a:prstGeom>
          <a:noFill/>
        </p:spPr>
        <p:txBody>
          <a:bodyPr wrap="square" rtlCol="0">
            <a:spAutoFit/>
          </a:bodyPr>
          <a:lstStyle/>
          <a:p>
            <a:r>
              <a:rPr lang="en-US" sz="2800" b="1" dirty="0">
                <a:solidFill>
                  <a:srgbClr val="377EB8"/>
                </a:solidFill>
              </a:rPr>
              <a:t>Barbs</a:t>
            </a:r>
          </a:p>
        </p:txBody>
      </p:sp>
      <p:sp>
        <p:nvSpPr>
          <p:cNvPr id="11" name="Rectangle 10">
            <a:extLst>
              <a:ext uri="{FF2B5EF4-FFF2-40B4-BE49-F238E27FC236}">
                <a16:creationId xmlns:a16="http://schemas.microsoft.com/office/drawing/2014/main" id="{301BD1EB-42B4-B8A8-3175-B2E67A80F775}"/>
              </a:ext>
            </a:extLst>
          </p:cNvPr>
          <p:cNvSpPr/>
          <p:nvPr/>
        </p:nvSpPr>
        <p:spPr>
          <a:xfrm>
            <a:off x="1319349" y="1820112"/>
            <a:ext cx="6342017" cy="523220"/>
          </a:xfrm>
          <a:prstGeom prst="rect">
            <a:avLst/>
          </a:prstGeom>
          <a:solidFill>
            <a:srgbClr val="4DAF4A">
              <a:alpha val="30000"/>
            </a:srgbClr>
          </a:solidFill>
          <a:ln w="38100">
            <a:solidFill>
              <a:srgbClr val="4DAF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8F75BD3-156A-9829-20A8-0E8C5E748B89}"/>
              </a:ext>
            </a:extLst>
          </p:cNvPr>
          <p:cNvSpPr txBox="1"/>
          <p:nvPr/>
        </p:nvSpPr>
        <p:spPr>
          <a:xfrm>
            <a:off x="7721185" y="1820111"/>
            <a:ext cx="3212426" cy="523220"/>
          </a:xfrm>
          <a:prstGeom prst="rect">
            <a:avLst/>
          </a:prstGeom>
          <a:noFill/>
          <a:ln>
            <a:noFill/>
          </a:ln>
        </p:spPr>
        <p:txBody>
          <a:bodyPr wrap="square" rtlCol="0">
            <a:spAutoFit/>
          </a:bodyPr>
          <a:lstStyle/>
          <a:p>
            <a:r>
              <a:rPr lang="en-US" sz="2800" b="1" dirty="0">
                <a:solidFill>
                  <a:srgbClr val="4DAF4A"/>
                </a:solidFill>
              </a:rPr>
              <a:t>Proximal Barbule</a:t>
            </a:r>
          </a:p>
        </p:txBody>
      </p:sp>
      <p:sp>
        <p:nvSpPr>
          <p:cNvPr id="13" name="Rectangle 12">
            <a:extLst>
              <a:ext uri="{FF2B5EF4-FFF2-40B4-BE49-F238E27FC236}">
                <a16:creationId xmlns:a16="http://schemas.microsoft.com/office/drawing/2014/main" id="{EDA842FC-15ED-C758-9D1F-C6996337C2C9}"/>
              </a:ext>
            </a:extLst>
          </p:cNvPr>
          <p:cNvSpPr/>
          <p:nvPr/>
        </p:nvSpPr>
        <p:spPr>
          <a:xfrm>
            <a:off x="1319349" y="2448932"/>
            <a:ext cx="6342017" cy="523220"/>
          </a:xfrm>
          <a:prstGeom prst="rect">
            <a:avLst/>
          </a:prstGeom>
          <a:solidFill>
            <a:srgbClr val="E41A1C">
              <a:alpha val="30000"/>
            </a:srgbClr>
          </a:solidFill>
          <a:ln w="38100">
            <a:solidFill>
              <a:srgbClr val="E41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EF77EB-977B-57C6-17D2-D4841E13839B}"/>
              </a:ext>
            </a:extLst>
          </p:cNvPr>
          <p:cNvSpPr txBox="1"/>
          <p:nvPr/>
        </p:nvSpPr>
        <p:spPr>
          <a:xfrm>
            <a:off x="7721185" y="2413020"/>
            <a:ext cx="3212426" cy="523220"/>
          </a:xfrm>
          <a:prstGeom prst="rect">
            <a:avLst/>
          </a:prstGeom>
          <a:noFill/>
        </p:spPr>
        <p:txBody>
          <a:bodyPr wrap="square" rtlCol="0">
            <a:spAutoFit/>
          </a:bodyPr>
          <a:lstStyle/>
          <a:p>
            <a:r>
              <a:rPr lang="en-US" sz="2800" b="1" dirty="0">
                <a:solidFill>
                  <a:srgbClr val="E41A1C"/>
                </a:solidFill>
              </a:rPr>
              <a:t>Distal Barbule</a:t>
            </a:r>
          </a:p>
        </p:txBody>
      </p:sp>
      <p:sp>
        <p:nvSpPr>
          <p:cNvPr id="16" name="Rectangle 15">
            <a:extLst>
              <a:ext uri="{FF2B5EF4-FFF2-40B4-BE49-F238E27FC236}">
                <a16:creationId xmlns:a16="http://schemas.microsoft.com/office/drawing/2014/main" id="{6728F1A5-9F9A-3CF0-BC8E-C35C0BD8B0EB}"/>
              </a:ext>
            </a:extLst>
          </p:cNvPr>
          <p:cNvSpPr/>
          <p:nvPr/>
        </p:nvSpPr>
        <p:spPr>
          <a:xfrm>
            <a:off x="1319349" y="3077752"/>
            <a:ext cx="3507377" cy="523220"/>
          </a:xfrm>
          <a:prstGeom prst="rect">
            <a:avLst/>
          </a:prstGeom>
          <a:solidFill>
            <a:srgbClr val="FFC000">
              <a:alpha val="30000"/>
            </a:srgbClr>
          </a:solidFill>
          <a:ln w="38100">
            <a:solidFill>
              <a:srgbClr val="FFD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EB6E00C2-0AE4-B826-C1F3-928F9C4FC764}"/>
              </a:ext>
            </a:extLst>
          </p:cNvPr>
          <p:cNvSpPr txBox="1"/>
          <p:nvPr/>
        </p:nvSpPr>
        <p:spPr>
          <a:xfrm>
            <a:off x="4967935" y="3072670"/>
            <a:ext cx="3212426" cy="523220"/>
          </a:xfrm>
          <a:prstGeom prst="rect">
            <a:avLst/>
          </a:prstGeom>
          <a:noFill/>
        </p:spPr>
        <p:txBody>
          <a:bodyPr wrap="square" rtlCol="0">
            <a:spAutoFit/>
          </a:bodyPr>
          <a:lstStyle/>
          <a:p>
            <a:r>
              <a:rPr lang="en-US" sz="2800" b="1" dirty="0">
                <a:solidFill>
                  <a:srgbClr val="FFC000"/>
                </a:solidFill>
              </a:rPr>
              <a:t>Transmission</a:t>
            </a:r>
          </a:p>
        </p:txBody>
      </p:sp>
      <p:grpSp>
        <p:nvGrpSpPr>
          <p:cNvPr id="6" name="Graphic 1">
            <a:extLst>
              <a:ext uri="{FF2B5EF4-FFF2-40B4-BE49-F238E27FC236}">
                <a16:creationId xmlns:a16="http://schemas.microsoft.com/office/drawing/2014/main" id="{816C94C6-8153-F252-77E2-5184C753B924}"/>
              </a:ext>
            </a:extLst>
          </p:cNvPr>
          <p:cNvGrpSpPr/>
          <p:nvPr/>
        </p:nvGrpSpPr>
        <p:grpSpPr>
          <a:xfrm>
            <a:off x="2577088" y="4325228"/>
            <a:ext cx="7037824" cy="3942228"/>
            <a:chOff x="1675958" y="2862122"/>
            <a:chExt cx="7037824" cy="3942228"/>
          </a:xfrm>
        </p:grpSpPr>
        <p:sp>
          <p:nvSpPr>
            <p:cNvPr id="8" name="Freeform: Shape 7">
              <a:extLst>
                <a:ext uri="{FF2B5EF4-FFF2-40B4-BE49-F238E27FC236}">
                  <a16:creationId xmlns:a16="http://schemas.microsoft.com/office/drawing/2014/main" id="{4D55CC81-0620-A2AC-A357-F8F6039F35A9}"/>
                </a:ext>
              </a:extLst>
            </p:cNvPr>
            <p:cNvSpPr/>
            <p:nvPr/>
          </p:nvSpPr>
          <p:spPr>
            <a:xfrm>
              <a:off x="6580615" y="2911999"/>
              <a:ext cx="2133167" cy="3463409"/>
            </a:xfrm>
            <a:custGeom>
              <a:avLst/>
              <a:gdLst>
                <a:gd name="connsiteX0" fmla="*/ 4505 w 2133167"/>
                <a:gd name="connsiteY0" fmla="*/ 970628 h 3463409"/>
                <a:gd name="connsiteX1" fmla="*/ 974370 w 2133167"/>
                <a:gd name="connsiteY1" fmla="*/ 762 h 3463409"/>
                <a:gd name="connsiteX2" fmla="*/ 2137672 w 2133167"/>
                <a:gd name="connsiteY2" fmla="*/ 2494301 h 3463409"/>
                <a:gd name="connsiteX3" fmla="*/ 1167791 w 2133167"/>
                <a:gd name="connsiteY3" fmla="*/ 3464172 h 3463409"/>
              </a:gdLst>
              <a:ahLst/>
              <a:cxnLst>
                <a:cxn ang="0">
                  <a:pos x="connsiteX0" y="connsiteY0"/>
                </a:cxn>
                <a:cxn ang="0">
                  <a:pos x="connsiteX1" y="connsiteY1"/>
                </a:cxn>
                <a:cxn ang="0">
                  <a:pos x="connsiteX2" y="connsiteY2"/>
                </a:cxn>
                <a:cxn ang="0">
                  <a:pos x="connsiteX3" y="connsiteY3"/>
                </a:cxn>
              </a:cxnLst>
              <a:rect l="l" t="t" r="r" b="b"/>
              <a:pathLst>
                <a:path w="2133167" h="3463409">
                  <a:moveTo>
                    <a:pt x="4505" y="970628"/>
                  </a:moveTo>
                  <a:lnTo>
                    <a:pt x="974370" y="762"/>
                  </a:lnTo>
                  <a:lnTo>
                    <a:pt x="2137672" y="2494301"/>
                  </a:lnTo>
                  <a:lnTo>
                    <a:pt x="1167791" y="3464172"/>
                  </a:lnTo>
                  <a:close/>
                </a:path>
              </a:pathLst>
            </a:custGeom>
            <a:solidFill>
              <a:srgbClr val="000000">
                <a:alpha val="25000"/>
              </a:srgbClr>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CE4086-C089-D59F-42A6-42B42EB60758}"/>
                </a:ext>
              </a:extLst>
            </p:cNvPr>
            <p:cNvSpPr/>
            <p:nvPr/>
          </p:nvSpPr>
          <p:spPr>
            <a:xfrm>
              <a:off x="6580615" y="2911999"/>
              <a:ext cx="969865" cy="969865"/>
            </a:xfrm>
            <a:custGeom>
              <a:avLst/>
              <a:gdLst>
                <a:gd name="connsiteX0" fmla="*/ 3923 w 969865"/>
                <a:gd name="connsiteY0" fmla="*/ 969381 h 969865"/>
                <a:gd name="connsiteX1" fmla="*/ 973788 w 969865"/>
                <a:gd name="connsiteY1" fmla="*/ -485 h 969865"/>
              </a:gdLst>
              <a:ahLst/>
              <a:cxnLst>
                <a:cxn ang="0">
                  <a:pos x="connsiteX0" y="connsiteY0"/>
                </a:cxn>
                <a:cxn ang="0">
                  <a:pos x="connsiteX1" y="connsiteY1"/>
                </a:cxn>
              </a:cxnLst>
              <a:rect l="l" t="t" r="r" b="b"/>
              <a:pathLst>
                <a:path w="969865" h="969865">
                  <a:moveTo>
                    <a:pt x="3923" y="969381"/>
                  </a:moveTo>
                  <a:lnTo>
                    <a:pt x="973788" y="-485"/>
                  </a:lnTo>
                </a:path>
              </a:pathLst>
            </a:custGeom>
            <a:ln w="50000" cap="flat">
              <a:solidFill>
                <a:srgbClr val="4DAF4A"/>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0BF6A9D-5E09-0EDD-08D5-2D7D4E2370F7}"/>
                </a:ext>
              </a:extLst>
            </p:cNvPr>
            <p:cNvSpPr/>
            <p:nvPr/>
          </p:nvSpPr>
          <p:spPr>
            <a:xfrm>
              <a:off x="5583088" y="3133719"/>
              <a:ext cx="997527" cy="1496290"/>
            </a:xfrm>
            <a:custGeom>
              <a:avLst/>
              <a:gdLst>
                <a:gd name="connsiteX0" fmla="*/ 1000466 w 997527"/>
                <a:gd name="connsiteY0" fmla="*/ 748145 h 1496290"/>
                <a:gd name="connsiteX1" fmla="*/ 501702 w 997527"/>
                <a:gd name="connsiteY1" fmla="*/ 1496291 h 1496290"/>
                <a:gd name="connsiteX2" fmla="*/ 2939 w 997527"/>
                <a:gd name="connsiteY2" fmla="*/ 748145 h 1496290"/>
                <a:gd name="connsiteX3" fmla="*/ 501702 w 997527"/>
                <a:gd name="connsiteY3" fmla="*/ 0 h 1496290"/>
                <a:gd name="connsiteX4" fmla="*/ 1000466 w 997527"/>
                <a:gd name="connsiteY4" fmla="*/ 748145 h 149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7" h="1496290">
                  <a:moveTo>
                    <a:pt x="1000466" y="748145"/>
                  </a:moveTo>
                  <a:cubicBezTo>
                    <a:pt x="1000466" y="1161335"/>
                    <a:pt x="777162" y="1496291"/>
                    <a:pt x="501702" y="1496291"/>
                  </a:cubicBezTo>
                  <a:cubicBezTo>
                    <a:pt x="226243" y="1496291"/>
                    <a:pt x="2939" y="1161335"/>
                    <a:pt x="2939" y="748145"/>
                  </a:cubicBezTo>
                  <a:cubicBezTo>
                    <a:pt x="2939" y="334956"/>
                    <a:pt x="226243" y="0"/>
                    <a:pt x="501702" y="0"/>
                  </a:cubicBezTo>
                  <a:cubicBezTo>
                    <a:pt x="777162" y="0"/>
                    <a:pt x="1000466" y="334956"/>
                    <a:pt x="1000466" y="748145"/>
                  </a:cubicBezTo>
                  <a:close/>
                </a:path>
              </a:pathLst>
            </a:custGeom>
            <a:solidFill>
              <a:srgbClr val="377EB8"/>
            </a:solidFill>
            <a:ln w="10000" cap="flat">
              <a:solidFill>
                <a:srgbClr val="000000"/>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0599B93-2643-076E-B197-758EECE011E1}"/>
                </a:ext>
              </a:extLst>
            </p:cNvPr>
            <p:cNvSpPr/>
            <p:nvPr/>
          </p:nvSpPr>
          <p:spPr>
            <a:xfrm>
              <a:off x="5673204" y="3452922"/>
              <a:ext cx="1980580" cy="3351428"/>
            </a:xfrm>
            <a:custGeom>
              <a:avLst/>
              <a:gdLst>
                <a:gd name="connsiteX0" fmla="*/ 3521 w 1980580"/>
                <a:gd name="connsiteY0" fmla="*/ 859133 h 3351428"/>
                <a:gd name="connsiteX1" fmla="*/ 12703 w 1980580"/>
                <a:gd name="connsiteY1" fmla="*/ 878175 h 3351428"/>
                <a:gd name="connsiteX2" fmla="*/ 22284 w 1980580"/>
                <a:gd name="connsiteY2" fmla="*/ 896775 h 3351428"/>
                <a:gd name="connsiteX3" fmla="*/ 32244 w 1980580"/>
                <a:gd name="connsiteY3" fmla="*/ 914915 h 3351428"/>
                <a:gd name="connsiteX4" fmla="*/ 42584 w 1980580"/>
                <a:gd name="connsiteY4" fmla="*/ 932575 h 3351428"/>
                <a:gd name="connsiteX5" fmla="*/ 53287 w 1980580"/>
                <a:gd name="connsiteY5" fmla="*/ 949742 h 3351428"/>
                <a:gd name="connsiteX6" fmla="*/ 64345 w 1980580"/>
                <a:gd name="connsiteY6" fmla="*/ 966396 h 3351428"/>
                <a:gd name="connsiteX7" fmla="*/ 75742 w 1980580"/>
                <a:gd name="connsiteY7" fmla="*/ 982516 h 3351428"/>
                <a:gd name="connsiteX8" fmla="*/ 87478 w 1980580"/>
                <a:gd name="connsiteY8" fmla="*/ 998097 h 3351428"/>
                <a:gd name="connsiteX9" fmla="*/ 99528 w 1980580"/>
                <a:gd name="connsiteY9" fmla="*/ 1013115 h 3351428"/>
                <a:gd name="connsiteX10" fmla="*/ 111887 w 1980580"/>
                <a:gd name="connsiteY10" fmla="*/ 1027554 h 3351428"/>
                <a:gd name="connsiteX11" fmla="*/ 124546 w 1980580"/>
                <a:gd name="connsiteY11" fmla="*/ 1041410 h 3351428"/>
                <a:gd name="connsiteX12" fmla="*/ 137488 w 1980580"/>
                <a:gd name="connsiteY12" fmla="*/ 1054657 h 3351428"/>
                <a:gd name="connsiteX13" fmla="*/ 150701 w 1980580"/>
                <a:gd name="connsiteY13" fmla="*/ 1067291 h 3351428"/>
                <a:gd name="connsiteX14" fmla="*/ 164167 w 1980580"/>
                <a:gd name="connsiteY14" fmla="*/ 1079296 h 3351428"/>
                <a:gd name="connsiteX15" fmla="*/ 177883 w 1980580"/>
                <a:gd name="connsiteY15" fmla="*/ 1090663 h 3351428"/>
                <a:gd name="connsiteX16" fmla="*/ 191829 w 1980580"/>
                <a:gd name="connsiteY16" fmla="*/ 1101376 h 3351428"/>
                <a:gd name="connsiteX17" fmla="*/ 205994 w 1980580"/>
                <a:gd name="connsiteY17" fmla="*/ 1111426 h 3351428"/>
                <a:gd name="connsiteX18" fmla="*/ 220363 w 1980580"/>
                <a:gd name="connsiteY18" fmla="*/ 1120803 h 3351428"/>
                <a:gd name="connsiteX19" fmla="*/ 234917 w 1980580"/>
                <a:gd name="connsiteY19" fmla="*/ 1129502 h 3351428"/>
                <a:gd name="connsiteX20" fmla="*/ 249651 w 1980580"/>
                <a:gd name="connsiteY20" fmla="*/ 1137507 h 3351428"/>
                <a:gd name="connsiteX21" fmla="*/ 264544 w 1980580"/>
                <a:gd name="connsiteY21" fmla="*/ 1144814 h 3351428"/>
                <a:gd name="connsiteX22" fmla="*/ 279576 w 1980580"/>
                <a:gd name="connsiteY22" fmla="*/ 1151417 h 3351428"/>
                <a:gd name="connsiteX23" fmla="*/ 294749 w 1980580"/>
                <a:gd name="connsiteY23" fmla="*/ 1157308 h 3351428"/>
                <a:gd name="connsiteX24" fmla="*/ 310031 w 1980580"/>
                <a:gd name="connsiteY24" fmla="*/ 1162480 h 3351428"/>
                <a:gd name="connsiteX25" fmla="*/ 325418 w 1980580"/>
                <a:gd name="connsiteY25" fmla="*/ 1166934 h 3351428"/>
                <a:gd name="connsiteX26" fmla="*/ 340884 w 1980580"/>
                <a:gd name="connsiteY26" fmla="*/ 1170655 h 3351428"/>
                <a:gd name="connsiteX27" fmla="*/ 356426 w 1980580"/>
                <a:gd name="connsiteY27" fmla="*/ 1173647 h 3351428"/>
                <a:gd name="connsiteX28" fmla="*/ 372022 w 1980580"/>
                <a:gd name="connsiteY28" fmla="*/ 1175907 h 3351428"/>
                <a:gd name="connsiteX29" fmla="*/ 387658 w 1980580"/>
                <a:gd name="connsiteY29" fmla="*/ 1177433 h 3351428"/>
                <a:gd name="connsiteX30" fmla="*/ 403319 w 1980580"/>
                <a:gd name="connsiteY30" fmla="*/ 1178216 h 3351428"/>
                <a:gd name="connsiteX31" fmla="*/ 418986 w 1980580"/>
                <a:gd name="connsiteY31" fmla="*/ 1178266 h 3351428"/>
                <a:gd name="connsiteX32" fmla="*/ 434647 w 1980580"/>
                <a:gd name="connsiteY32" fmla="*/ 1177577 h 3351428"/>
                <a:gd name="connsiteX33" fmla="*/ 450288 w 1980580"/>
                <a:gd name="connsiteY33" fmla="*/ 1176146 h 3351428"/>
                <a:gd name="connsiteX34" fmla="*/ 465889 w 1980580"/>
                <a:gd name="connsiteY34" fmla="*/ 1173981 h 3351428"/>
                <a:gd name="connsiteX35" fmla="*/ 481441 w 1980580"/>
                <a:gd name="connsiteY35" fmla="*/ 1171084 h 3351428"/>
                <a:gd name="connsiteX36" fmla="*/ 496918 w 1980580"/>
                <a:gd name="connsiteY36" fmla="*/ 1167453 h 3351428"/>
                <a:gd name="connsiteX37" fmla="*/ 512314 w 1980580"/>
                <a:gd name="connsiteY37" fmla="*/ 1163098 h 3351428"/>
                <a:gd name="connsiteX38" fmla="*/ 527617 w 1980580"/>
                <a:gd name="connsiteY38" fmla="*/ 1158016 h 3351428"/>
                <a:gd name="connsiteX39" fmla="*/ 542799 w 1980580"/>
                <a:gd name="connsiteY39" fmla="*/ 1152220 h 3351428"/>
                <a:gd name="connsiteX40" fmla="*/ 557852 w 1980580"/>
                <a:gd name="connsiteY40" fmla="*/ 1145706 h 3351428"/>
                <a:gd name="connsiteX41" fmla="*/ 572765 w 1980580"/>
                <a:gd name="connsiteY41" fmla="*/ 1138489 h 3351428"/>
                <a:gd name="connsiteX42" fmla="*/ 587518 w 1980580"/>
                <a:gd name="connsiteY42" fmla="*/ 1130574 h 3351428"/>
                <a:gd name="connsiteX43" fmla="*/ 602097 w 1980580"/>
                <a:gd name="connsiteY43" fmla="*/ 1121965 h 3351428"/>
                <a:gd name="connsiteX44" fmla="*/ 616491 w 1980580"/>
                <a:gd name="connsiteY44" fmla="*/ 1112678 h 3351428"/>
                <a:gd name="connsiteX45" fmla="*/ 630681 w 1980580"/>
                <a:gd name="connsiteY45" fmla="*/ 1102713 h 3351428"/>
                <a:gd name="connsiteX46" fmla="*/ 644656 w 1980580"/>
                <a:gd name="connsiteY46" fmla="*/ 1092084 h 3351428"/>
                <a:gd name="connsiteX47" fmla="*/ 658402 w 1980580"/>
                <a:gd name="connsiteY47" fmla="*/ 1080802 h 3351428"/>
                <a:gd name="connsiteX48" fmla="*/ 671904 w 1980580"/>
                <a:gd name="connsiteY48" fmla="*/ 1068882 h 3351428"/>
                <a:gd name="connsiteX49" fmla="*/ 685151 w 1980580"/>
                <a:gd name="connsiteY49" fmla="*/ 1056328 h 3351428"/>
                <a:gd name="connsiteX50" fmla="*/ 698129 w 1980580"/>
                <a:gd name="connsiteY50" fmla="*/ 1043156 h 3351428"/>
                <a:gd name="connsiteX51" fmla="*/ 710822 w 1980580"/>
                <a:gd name="connsiteY51" fmla="*/ 1029380 h 3351428"/>
                <a:gd name="connsiteX52" fmla="*/ 723222 w 1980580"/>
                <a:gd name="connsiteY52" fmla="*/ 1015015 h 3351428"/>
                <a:gd name="connsiteX53" fmla="*/ 735317 w 1980580"/>
                <a:gd name="connsiteY53" fmla="*/ 1000072 h 3351428"/>
                <a:gd name="connsiteX54" fmla="*/ 747092 w 1980580"/>
                <a:gd name="connsiteY54" fmla="*/ 984566 h 3351428"/>
                <a:gd name="connsiteX55" fmla="*/ 758534 w 1980580"/>
                <a:gd name="connsiteY55" fmla="*/ 968511 h 3351428"/>
                <a:gd name="connsiteX56" fmla="*/ 769637 w 1980580"/>
                <a:gd name="connsiteY56" fmla="*/ 951927 h 3351428"/>
                <a:gd name="connsiteX57" fmla="*/ 780385 w 1980580"/>
                <a:gd name="connsiteY57" fmla="*/ 934824 h 3351428"/>
                <a:gd name="connsiteX58" fmla="*/ 790769 w 1980580"/>
                <a:gd name="connsiteY58" fmla="*/ 917226 h 3351428"/>
                <a:gd name="connsiteX59" fmla="*/ 800784 w 1980580"/>
                <a:gd name="connsiteY59" fmla="*/ 899148 h 3351428"/>
                <a:gd name="connsiteX60" fmla="*/ 810410 w 1980580"/>
                <a:gd name="connsiteY60" fmla="*/ 880606 h 3351428"/>
                <a:gd name="connsiteX61" fmla="*/ 819648 w 1980580"/>
                <a:gd name="connsiteY61" fmla="*/ 861620 h 3351428"/>
                <a:gd name="connsiteX62" fmla="*/ 828481 w 1980580"/>
                <a:gd name="connsiteY62" fmla="*/ 842208 h 3351428"/>
                <a:gd name="connsiteX63" fmla="*/ 836900 w 1980580"/>
                <a:gd name="connsiteY63" fmla="*/ 822390 h 3351428"/>
                <a:gd name="connsiteX64" fmla="*/ 844905 w 1980580"/>
                <a:gd name="connsiteY64" fmla="*/ 802184 h 3351428"/>
                <a:gd name="connsiteX65" fmla="*/ 852481 w 1980580"/>
                <a:gd name="connsiteY65" fmla="*/ 781612 h 3351428"/>
                <a:gd name="connsiteX66" fmla="*/ 859623 w 1980580"/>
                <a:gd name="connsiteY66" fmla="*/ 760693 h 3351428"/>
                <a:gd name="connsiteX67" fmla="*/ 866322 w 1980580"/>
                <a:gd name="connsiteY67" fmla="*/ 739447 h 3351428"/>
                <a:gd name="connsiteX68" fmla="*/ 872576 w 1980580"/>
                <a:gd name="connsiteY68" fmla="*/ 717896 h 3351428"/>
                <a:gd name="connsiteX69" fmla="*/ 878372 w 1980580"/>
                <a:gd name="connsiteY69" fmla="*/ 696062 h 3351428"/>
                <a:gd name="connsiteX70" fmla="*/ 883709 w 1980580"/>
                <a:gd name="connsiteY70" fmla="*/ 673965 h 3351428"/>
                <a:gd name="connsiteX71" fmla="*/ 888582 w 1980580"/>
                <a:gd name="connsiteY71" fmla="*/ 651627 h 3351428"/>
                <a:gd name="connsiteX72" fmla="*/ 892986 w 1980580"/>
                <a:gd name="connsiteY72" fmla="*/ 629071 h 3351428"/>
                <a:gd name="connsiteX73" fmla="*/ 896911 w 1980580"/>
                <a:gd name="connsiteY73" fmla="*/ 606319 h 3351428"/>
                <a:gd name="connsiteX74" fmla="*/ 900362 w 1980580"/>
                <a:gd name="connsiteY74" fmla="*/ 583392 h 3351428"/>
                <a:gd name="connsiteX75" fmla="*/ 903330 w 1980580"/>
                <a:gd name="connsiteY75" fmla="*/ 560315 h 3351428"/>
                <a:gd name="connsiteX76" fmla="*/ 905809 w 1980580"/>
                <a:gd name="connsiteY76" fmla="*/ 537109 h 3351428"/>
                <a:gd name="connsiteX77" fmla="*/ 907804 w 1980580"/>
                <a:gd name="connsiteY77" fmla="*/ 513798 h 3351428"/>
                <a:gd name="connsiteX78" fmla="*/ 909310 w 1980580"/>
                <a:gd name="connsiteY78" fmla="*/ 490404 h 3351428"/>
                <a:gd name="connsiteX79" fmla="*/ 910328 w 1980580"/>
                <a:gd name="connsiteY79" fmla="*/ 466950 h 3351428"/>
                <a:gd name="connsiteX80" fmla="*/ 910851 w 1980580"/>
                <a:gd name="connsiteY80" fmla="*/ 443461 h 3351428"/>
                <a:gd name="connsiteX81" fmla="*/ 910881 w 1980580"/>
                <a:gd name="connsiteY81" fmla="*/ 419958 h 3351428"/>
                <a:gd name="connsiteX82" fmla="*/ 910423 w 1980580"/>
                <a:gd name="connsiteY82" fmla="*/ 396466 h 3351428"/>
                <a:gd name="connsiteX83" fmla="*/ 909470 w 1980580"/>
                <a:gd name="connsiteY83" fmla="*/ 373006 h 3351428"/>
                <a:gd name="connsiteX84" fmla="*/ 908028 w 1980580"/>
                <a:gd name="connsiteY84" fmla="*/ 349603 h 3351428"/>
                <a:gd name="connsiteX85" fmla="*/ 906098 w 1980580"/>
                <a:gd name="connsiteY85" fmla="*/ 326280 h 3351428"/>
                <a:gd name="connsiteX86" fmla="*/ 903674 w 1980580"/>
                <a:gd name="connsiteY86" fmla="*/ 303059 h 3351428"/>
                <a:gd name="connsiteX87" fmla="*/ 900771 w 1980580"/>
                <a:gd name="connsiteY87" fmla="*/ 279964 h 3351428"/>
                <a:gd name="connsiteX88" fmla="*/ 897385 w 1980580"/>
                <a:gd name="connsiteY88" fmla="*/ 257017 h 3351428"/>
                <a:gd name="connsiteX89" fmla="*/ 893519 w 1980580"/>
                <a:gd name="connsiteY89" fmla="*/ 234241 h 3351428"/>
                <a:gd name="connsiteX90" fmla="*/ 889180 w 1980580"/>
                <a:gd name="connsiteY90" fmla="*/ 211658 h 3351428"/>
                <a:gd name="connsiteX91" fmla="*/ 884367 w 1980580"/>
                <a:gd name="connsiteY91" fmla="*/ 189291 h 3351428"/>
                <a:gd name="connsiteX92" fmla="*/ 879090 w 1980580"/>
                <a:gd name="connsiteY92" fmla="*/ 167162 h 3351428"/>
                <a:gd name="connsiteX93" fmla="*/ 873349 w 1980580"/>
                <a:gd name="connsiteY93" fmla="*/ 145292 h 3351428"/>
                <a:gd name="connsiteX94" fmla="*/ 867155 w 1980580"/>
                <a:gd name="connsiteY94" fmla="*/ 123703 h 3351428"/>
                <a:gd name="connsiteX95" fmla="*/ 860516 w 1980580"/>
                <a:gd name="connsiteY95" fmla="*/ 102417 h 3351428"/>
                <a:gd name="connsiteX96" fmla="*/ 853429 w 1980580"/>
                <a:gd name="connsiteY96" fmla="*/ 81454 h 3351428"/>
                <a:gd name="connsiteX97" fmla="*/ 845907 w 1980580"/>
                <a:gd name="connsiteY97" fmla="*/ 60836 h 3351428"/>
                <a:gd name="connsiteX98" fmla="*/ 837962 w 1980580"/>
                <a:gd name="connsiteY98" fmla="*/ 40582 h 3351428"/>
                <a:gd name="connsiteX99" fmla="*/ 829593 w 1980580"/>
                <a:gd name="connsiteY99" fmla="*/ 20712 h 3351428"/>
                <a:gd name="connsiteX100" fmla="*/ 820810 w 1980580"/>
                <a:gd name="connsiteY100" fmla="*/ 1247 h 3351428"/>
                <a:gd name="connsiteX101" fmla="*/ 1984101 w 1980580"/>
                <a:gd name="connsiteY101" fmla="*/ 2494792 h 3351428"/>
                <a:gd name="connsiteX102" fmla="*/ 1166807 w 1980580"/>
                <a:gd name="connsiteY102" fmla="*/ 3352676 h 33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980580" h="3351428">
                  <a:moveTo>
                    <a:pt x="3521" y="859133"/>
                  </a:moveTo>
                  <a:lnTo>
                    <a:pt x="12703" y="878175"/>
                  </a:lnTo>
                  <a:lnTo>
                    <a:pt x="22284" y="896775"/>
                  </a:lnTo>
                  <a:lnTo>
                    <a:pt x="32244" y="914915"/>
                  </a:lnTo>
                  <a:lnTo>
                    <a:pt x="42584" y="932575"/>
                  </a:lnTo>
                  <a:lnTo>
                    <a:pt x="53287" y="949742"/>
                  </a:lnTo>
                  <a:lnTo>
                    <a:pt x="64345" y="966396"/>
                  </a:lnTo>
                  <a:lnTo>
                    <a:pt x="75742" y="982516"/>
                  </a:lnTo>
                  <a:lnTo>
                    <a:pt x="87478" y="998097"/>
                  </a:lnTo>
                  <a:lnTo>
                    <a:pt x="99528" y="1013115"/>
                  </a:lnTo>
                  <a:lnTo>
                    <a:pt x="111887" y="1027554"/>
                  </a:lnTo>
                  <a:lnTo>
                    <a:pt x="124546" y="1041410"/>
                  </a:lnTo>
                  <a:lnTo>
                    <a:pt x="137488" y="1054657"/>
                  </a:lnTo>
                  <a:lnTo>
                    <a:pt x="150701" y="1067291"/>
                  </a:lnTo>
                  <a:lnTo>
                    <a:pt x="164167" y="1079296"/>
                  </a:lnTo>
                  <a:lnTo>
                    <a:pt x="177883" y="1090663"/>
                  </a:lnTo>
                  <a:lnTo>
                    <a:pt x="191829" y="1101376"/>
                  </a:lnTo>
                  <a:lnTo>
                    <a:pt x="205994" y="1111426"/>
                  </a:lnTo>
                  <a:lnTo>
                    <a:pt x="220363" y="1120803"/>
                  </a:lnTo>
                  <a:lnTo>
                    <a:pt x="234917" y="1129502"/>
                  </a:lnTo>
                  <a:lnTo>
                    <a:pt x="249651" y="1137507"/>
                  </a:lnTo>
                  <a:lnTo>
                    <a:pt x="264544" y="1144814"/>
                  </a:lnTo>
                  <a:lnTo>
                    <a:pt x="279576" y="1151417"/>
                  </a:lnTo>
                  <a:lnTo>
                    <a:pt x="294749" y="1157308"/>
                  </a:lnTo>
                  <a:lnTo>
                    <a:pt x="310031" y="1162480"/>
                  </a:lnTo>
                  <a:lnTo>
                    <a:pt x="325418" y="1166934"/>
                  </a:lnTo>
                  <a:lnTo>
                    <a:pt x="340884" y="1170655"/>
                  </a:lnTo>
                  <a:lnTo>
                    <a:pt x="356426" y="1173647"/>
                  </a:lnTo>
                  <a:lnTo>
                    <a:pt x="372022" y="1175907"/>
                  </a:lnTo>
                  <a:lnTo>
                    <a:pt x="387658" y="1177433"/>
                  </a:lnTo>
                  <a:lnTo>
                    <a:pt x="403319" y="1178216"/>
                  </a:lnTo>
                  <a:lnTo>
                    <a:pt x="418986" y="1178266"/>
                  </a:lnTo>
                  <a:lnTo>
                    <a:pt x="434647" y="1177577"/>
                  </a:lnTo>
                  <a:lnTo>
                    <a:pt x="450288" y="1176146"/>
                  </a:lnTo>
                  <a:lnTo>
                    <a:pt x="465889" y="1173981"/>
                  </a:lnTo>
                  <a:lnTo>
                    <a:pt x="481441" y="1171084"/>
                  </a:lnTo>
                  <a:lnTo>
                    <a:pt x="496918" y="1167453"/>
                  </a:lnTo>
                  <a:lnTo>
                    <a:pt x="512314" y="1163098"/>
                  </a:lnTo>
                  <a:lnTo>
                    <a:pt x="527617" y="1158016"/>
                  </a:lnTo>
                  <a:lnTo>
                    <a:pt x="542799" y="1152220"/>
                  </a:lnTo>
                  <a:lnTo>
                    <a:pt x="557852" y="1145706"/>
                  </a:lnTo>
                  <a:lnTo>
                    <a:pt x="572765" y="1138489"/>
                  </a:lnTo>
                  <a:lnTo>
                    <a:pt x="587518" y="1130574"/>
                  </a:lnTo>
                  <a:lnTo>
                    <a:pt x="602097" y="1121965"/>
                  </a:lnTo>
                  <a:lnTo>
                    <a:pt x="616491" y="1112678"/>
                  </a:lnTo>
                  <a:lnTo>
                    <a:pt x="630681" y="1102713"/>
                  </a:lnTo>
                  <a:lnTo>
                    <a:pt x="644656" y="1092084"/>
                  </a:lnTo>
                  <a:lnTo>
                    <a:pt x="658402" y="1080802"/>
                  </a:lnTo>
                  <a:lnTo>
                    <a:pt x="671904" y="1068882"/>
                  </a:lnTo>
                  <a:lnTo>
                    <a:pt x="685151" y="1056328"/>
                  </a:lnTo>
                  <a:lnTo>
                    <a:pt x="698129" y="1043156"/>
                  </a:lnTo>
                  <a:lnTo>
                    <a:pt x="710822" y="1029380"/>
                  </a:lnTo>
                  <a:lnTo>
                    <a:pt x="723222" y="1015015"/>
                  </a:lnTo>
                  <a:lnTo>
                    <a:pt x="735317" y="1000072"/>
                  </a:lnTo>
                  <a:lnTo>
                    <a:pt x="747092" y="984566"/>
                  </a:lnTo>
                  <a:lnTo>
                    <a:pt x="758534" y="968511"/>
                  </a:lnTo>
                  <a:lnTo>
                    <a:pt x="769637" y="951927"/>
                  </a:lnTo>
                  <a:lnTo>
                    <a:pt x="780385" y="934824"/>
                  </a:lnTo>
                  <a:lnTo>
                    <a:pt x="790769" y="917226"/>
                  </a:lnTo>
                  <a:lnTo>
                    <a:pt x="800784" y="899148"/>
                  </a:lnTo>
                  <a:lnTo>
                    <a:pt x="810410" y="880606"/>
                  </a:lnTo>
                  <a:lnTo>
                    <a:pt x="819648" y="861620"/>
                  </a:lnTo>
                  <a:lnTo>
                    <a:pt x="828481" y="842208"/>
                  </a:lnTo>
                  <a:lnTo>
                    <a:pt x="836900" y="822390"/>
                  </a:lnTo>
                  <a:lnTo>
                    <a:pt x="844905" y="802184"/>
                  </a:lnTo>
                  <a:lnTo>
                    <a:pt x="852481" y="781612"/>
                  </a:lnTo>
                  <a:lnTo>
                    <a:pt x="859623" y="760693"/>
                  </a:lnTo>
                  <a:lnTo>
                    <a:pt x="866322" y="739447"/>
                  </a:lnTo>
                  <a:lnTo>
                    <a:pt x="872576" y="717896"/>
                  </a:lnTo>
                  <a:lnTo>
                    <a:pt x="878372" y="696062"/>
                  </a:lnTo>
                  <a:lnTo>
                    <a:pt x="883709" y="673965"/>
                  </a:lnTo>
                  <a:lnTo>
                    <a:pt x="888582" y="651627"/>
                  </a:lnTo>
                  <a:lnTo>
                    <a:pt x="892986" y="629071"/>
                  </a:lnTo>
                  <a:lnTo>
                    <a:pt x="896911" y="606319"/>
                  </a:lnTo>
                  <a:lnTo>
                    <a:pt x="900362" y="583392"/>
                  </a:lnTo>
                  <a:lnTo>
                    <a:pt x="903330" y="560315"/>
                  </a:lnTo>
                  <a:lnTo>
                    <a:pt x="905809" y="537109"/>
                  </a:lnTo>
                  <a:lnTo>
                    <a:pt x="907804" y="513798"/>
                  </a:lnTo>
                  <a:lnTo>
                    <a:pt x="909310" y="490404"/>
                  </a:lnTo>
                  <a:lnTo>
                    <a:pt x="910328" y="466950"/>
                  </a:lnTo>
                  <a:lnTo>
                    <a:pt x="910851" y="443461"/>
                  </a:lnTo>
                  <a:lnTo>
                    <a:pt x="910881" y="419958"/>
                  </a:lnTo>
                  <a:lnTo>
                    <a:pt x="910423" y="396466"/>
                  </a:lnTo>
                  <a:lnTo>
                    <a:pt x="909470" y="373006"/>
                  </a:lnTo>
                  <a:lnTo>
                    <a:pt x="908028" y="349603"/>
                  </a:lnTo>
                  <a:lnTo>
                    <a:pt x="906098" y="326280"/>
                  </a:lnTo>
                  <a:lnTo>
                    <a:pt x="903674" y="303059"/>
                  </a:lnTo>
                  <a:lnTo>
                    <a:pt x="900771" y="279964"/>
                  </a:lnTo>
                  <a:lnTo>
                    <a:pt x="897385" y="257017"/>
                  </a:lnTo>
                  <a:lnTo>
                    <a:pt x="893519" y="234241"/>
                  </a:lnTo>
                  <a:lnTo>
                    <a:pt x="889180" y="211658"/>
                  </a:lnTo>
                  <a:lnTo>
                    <a:pt x="884367" y="189291"/>
                  </a:lnTo>
                  <a:lnTo>
                    <a:pt x="879090" y="167162"/>
                  </a:lnTo>
                  <a:lnTo>
                    <a:pt x="873349" y="145292"/>
                  </a:lnTo>
                  <a:lnTo>
                    <a:pt x="867155" y="123703"/>
                  </a:lnTo>
                  <a:lnTo>
                    <a:pt x="860516" y="102417"/>
                  </a:lnTo>
                  <a:lnTo>
                    <a:pt x="853429" y="81454"/>
                  </a:lnTo>
                  <a:lnTo>
                    <a:pt x="845907" y="60836"/>
                  </a:lnTo>
                  <a:lnTo>
                    <a:pt x="837962" y="40582"/>
                  </a:lnTo>
                  <a:lnTo>
                    <a:pt x="829593" y="20712"/>
                  </a:lnTo>
                  <a:lnTo>
                    <a:pt x="820810" y="1247"/>
                  </a:lnTo>
                  <a:lnTo>
                    <a:pt x="1984101" y="2494792"/>
                  </a:lnTo>
                  <a:lnTo>
                    <a:pt x="1166807" y="3352676"/>
                  </a:lnTo>
                  <a:close/>
                </a:path>
              </a:pathLst>
            </a:custGeom>
            <a:solidFill>
              <a:srgbClr val="000000">
                <a:alpha val="50000"/>
              </a:srgbClr>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8693F19-9BA9-DB80-886E-DF73D4E292CC}"/>
                </a:ext>
              </a:extLst>
            </p:cNvPr>
            <p:cNvSpPr/>
            <p:nvPr/>
          </p:nvSpPr>
          <p:spPr>
            <a:xfrm>
              <a:off x="4613217" y="2911999"/>
              <a:ext cx="2133156" cy="3463409"/>
            </a:xfrm>
            <a:custGeom>
              <a:avLst/>
              <a:gdLst>
                <a:gd name="connsiteX0" fmla="*/ 972407 w 2133156"/>
                <a:gd name="connsiteY0" fmla="*/ 970628 h 3463409"/>
                <a:gd name="connsiteX1" fmla="*/ 2536 w 2133156"/>
                <a:gd name="connsiteY1" fmla="*/ 762 h 3463409"/>
                <a:gd name="connsiteX2" fmla="*/ 1165828 w 2133156"/>
                <a:gd name="connsiteY2" fmla="*/ 2494301 h 3463409"/>
                <a:gd name="connsiteX3" fmla="*/ 2135693 w 2133156"/>
                <a:gd name="connsiteY3" fmla="*/ 3464172 h 3463409"/>
              </a:gdLst>
              <a:ahLst/>
              <a:cxnLst>
                <a:cxn ang="0">
                  <a:pos x="connsiteX0" y="connsiteY0"/>
                </a:cxn>
                <a:cxn ang="0">
                  <a:pos x="connsiteX1" y="connsiteY1"/>
                </a:cxn>
                <a:cxn ang="0">
                  <a:pos x="connsiteX2" y="connsiteY2"/>
                </a:cxn>
                <a:cxn ang="0">
                  <a:pos x="connsiteX3" y="connsiteY3"/>
                </a:cxn>
              </a:cxnLst>
              <a:rect l="l" t="t" r="r" b="b"/>
              <a:pathLst>
                <a:path w="2133156" h="3463409">
                  <a:moveTo>
                    <a:pt x="972407" y="970628"/>
                  </a:moveTo>
                  <a:lnTo>
                    <a:pt x="2536" y="762"/>
                  </a:lnTo>
                  <a:lnTo>
                    <a:pt x="1165828" y="2494301"/>
                  </a:lnTo>
                  <a:lnTo>
                    <a:pt x="2135693" y="3464172"/>
                  </a:lnTo>
                  <a:close/>
                </a:path>
              </a:pathLst>
            </a:custGeom>
            <a:solidFill>
              <a:srgbClr val="000000">
                <a:alpha val="25000"/>
              </a:srgbClr>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F50DAD1-FB7F-61F1-3A2F-AD9A192F83E4}"/>
                </a:ext>
              </a:extLst>
            </p:cNvPr>
            <p:cNvSpPr/>
            <p:nvPr/>
          </p:nvSpPr>
          <p:spPr>
            <a:xfrm>
              <a:off x="4613217" y="2911999"/>
              <a:ext cx="969870" cy="969865"/>
            </a:xfrm>
            <a:custGeom>
              <a:avLst/>
              <a:gdLst>
                <a:gd name="connsiteX0" fmla="*/ 971825 w 969870"/>
                <a:gd name="connsiteY0" fmla="*/ 969381 h 969865"/>
                <a:gd name="connsiteX1" fmla="*/ 1955 w 969870"/>
                <a:gd name="connsiteY1" fmla="*/ -485 h 969865"/>
              </a:gdLst>
              <a:ahLst/>
              <a:cxnLst>
                <a:cxn ang="0">
                  <a:pos x="connsiteX0" y="connsiteY0"/>
                </a:cxn>
                <a:cxn ang="0">
                  <a:pos x="connsiteX1" y="connsiteY1"/>
                </a:cxn>
              </a:cxnLst>
              <a:rect l="l" t="t" r="r" b="b"/>
              <a:pathLst>
                <a:path w="969870" h="969865">
                  <a:moveTo>
                    <a:pt x="971825" y="969381"/>
                  </a:moveTo>
                  <a:lnTo>
                    <a:pt x="1955" y="-485"/>
                  </a:lnTo>
                </a:path>
              </a:pathLst>
            </a:custGeom>
            <a:ln w="50000" cap="flat">
              <a:solidFill>
                <a:srgbClr val="E41A1C"/>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B0E83D9-06E7-1E7F-7DE6-5B41D3361D8D}"/>
                </a:ext>
              </a:extLst>
            </p:cNvPr>
            <p:cNvSpPr/>
            <p:nvPr/>
          </p:nvSpPr>
          <p:spPr>
            <a:xfrm>
              <a:off x="3643351" y="2911999"/>
              <a:ext cx="2133156" cy="3463409"/>
            </a:xfrm>
            <a:custGeom>
              <a:avLst/>
              <a:gdLst>
                <a:gd name="connsiteX0" fmla="*/ 1566 w 2133156"/>
                <a:gd name="connsiteY0" fmla="*/ 970628 h 3463409"/>
                <a:gd name="connsiteX1" fmla="*/ 971432 w 2133156"/>
                <a:gd name="connsiteY1" fmla="*/ 762 h 3463409"/>
                <a:gd name="connsiteX2" fmla="*/ 2134723 w 2133156"/>
                <a:gd name="connsiteY2" fmla="*/ 2494301 h 3463409"/>
                <a:gd name="connsiteX3" fmla="*/ 1164852 w 2133156"/>
                <a:gd name="connsiteY3" fmla="*/ 3464172 h 3463409"/>
              </a:gdLst>
              <a:ahLst/>
              <a:cxnLst>
                <a:cxn ang="0">
                  <a:pos x="connsiteX0" y="connsiteY0"/>
                </a:cxn>
                <a:cxn ang="0">
                  <a:pos x="connsiteX1" y="connsiteY1"/>
                </a:cxn>
                <a:cxn ang="0">
                  <a:pos x="connsiteX2" y="connsiteY2"/>
                </a:cxn>
                <a:cxn ang="0">
                  <a:pos x="connsiteX3" y="connsiteY3"/>
                </a:cxn>
              </a:cxnLst>
              <a:rect l="l" t="t" r="r" b="b"/>
              <a:pathLst>
                <a:path w="2133156" h="3463409">
                  <a:moveTo>
                    <a:pt x="1566" y="970628"/>
                  </a:moveTo>
                  <a:lnTo>
                    <a:pt x="971432" y="762"/>
                  </a:lnTo>
                  <a:lnTo>
                    <a:pt x="2134723" y="2494301"/>
                  </a:lnTo>
                  <a:lnTo>
                    <a:pt x="1164852" y="3464172"/>
                  </a:lnTo>
                  <a:close/>
                </a:path>
              </a:pathLst>
            </a:custGeom>
            <a:solidFill>
              <a:srgbClr val="000000">
                <a:alpha val="25000"/>
              </a:srgbClr>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E76D864-4DC7-F7A4-5CDF-615502346D02}"/>
                </a:ext>
              </a:extLst>
            </p:cNvPr>
            <p:cNvSpPr/>
            <p:nvPr/>
          </p:nvSpPr>
          <p:spPr>
            <a:xfrm>
              <a:off x="3643351" y="2911999"/>
              <a:ext cx="969865" cy="969865"/>
            </a:xfrm>
            <a:custGeom>
              <a:avLst/>
              <a:gdLst>
                <a:gd name="connsiteX0" fmla="*/ 984 w 969865"/>
                <a:gd name="connsiteY0" fmla="*/ 969381 h 969865"/>
                <a:gd name="connsiteX1" fmla="*/ 970850 w 969865"/>
                <a:gd name="connsiteY1" fmla="*/ -485 h 969865"/>
              </a:gdLst>
              <a:ahLst/>
              <a:cxnLst>
                <a:cxn ang="0">
                  <a:pos x="connsiteX0" y="connsiteY0"/>
                </a:cxn>
                <a:cxn ang="0">
                  <a:pos x="connsiteX1" y="connsiteY1"/>
                </a:cxn>
              </a:cxnLst>
              <a:rect l="l" t="t" r="r" b="b"/>
              <a:pathLst>
                <a:path w="969865" h="969865">
                  <a:moveTo>
                    <a:pt x="984" y="969381"/>
                  </a:moveTo>
                  <a:lnTo>
                    <a:pt x="970850" y="-485"/>
                  </a:lnTo>
                </a:path>
              </a:pathLst>
            </a:custGeom>
            <a:ln w="50000" cap="flat">
              <a:solidFill>
                <a:srgbClr val="4DAF4A"/>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530324F-8C49-316C-EFB2-7657289F527D}"/>
                </a:ext>
              </a:extLst>
            </p:cNvPr>
            <p:cNvSpPr/>
            <p:nvPr/>
          </p:nvSpPr>
          <p:spPr>
            <a:xfrm>
              <a:off x="2645824" y="3133719"/>
              <a:ext cx="997527" cy="1496290"/>
            </a:xfrm>
            <a:custGeom>
              <a:avLst/>
              <a:gdLst>
                <a:gd name="connsiteX0" fmla="*/ 997527 w 997527"/>
                <a:gd name="connsiteY0" fmla="*/ 748145 h 1496290"/>
                <a:gd name="connsiteX1" fmla="*/ 498764 w 997527"/>
                <a:gd name="connsiteY1" fmla="*/ 1496291 h 1496290"/>
                <a:gd name="connsiteX2" fmla="*/ 0 w 997527"/>
                <a:gd name="connsiteY2" fmla="*/ 748145 h 1496290"/>
                <a:gd name="connsiteX3" fmla="*/ 498764 w 997527"/>
                <a:gd name="connsiteY3" fmla="*/ 0 h 1496290"/>
                <a:gd name="connsiteX4" fmla="*/ 997527 w 997527"/>
                <a:gd name="connsiteY4" fmla="*/ 748145 h 149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7" h="1496290">
                  <a:moveTo>
                    <a:pt x="997527" y="748145"/>
                  </a:moveTo>
                  <a:cubicBezTo>
                    <a:pt x="997527" y="1161335"/>
                    <a:pt x="774223" y="1496291"/>
                    <a:pt x="498764" y="1496291"/>
                  </a:cubicBezTo>
                  <a:cubicBezTo>
                    <a:pt x="223304" y="1496291"/>
                    <a:pt x="0" y="1161335"/>
                    <a:pt x="0" y="748145"/>
                  </a:cubicBezTo>
                  <a:cubicBezTo>
                    <a:pt x="0" y="334956"/>
                    <a:pt x="223304" y="0"/>
                    <a:pt x="498764" y="0"/>
                  </a:cubicBezTo>
                  <a:cubicBezTo>
                    <a:pt x="774223" y="0"/>
                    <a:pt x="997527" y="334956"/>
                    <a:pt x="997527" y="748145"/>
                  </a:cubicBezTo>
                  <a:close/>
                </a:path>
              </a:pathLst>
            </a:custGeom>
            <a:solidFill>
              <a:srgbClr val="377EB8"/>
            </a:solidFill>
            <a:ln w="10000" cap="flat">
              <a:solidFill>
                <a:srgbClr val="000000"/>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F402348-51D2-EC3A-D2D0-20655E47C645}"/>
                </a:ext>
              </a:extLst>
            </p:cNvPr>
            <p:cNvSpPr/>
            <p:nvPr/>
          </p:nvSpPr>
          <p:spPr>
            <a:xfrm>
              <a:off x="2735942" y="3452922"/>
              <a:ext cx="1980578" cy="3351428"/>
            </a:xfrm>
            <a:custGeom>
              <a:avLst/>
              <a:gdLst>
                <a:gd name="connsiteX0" fmla="*/ 582 w 1980578"/>
                <a:gd name="connsiteY0" fmla="*/ 859133 h 3351428"/>
                <a:gd name="connsiteX1" fmla="*/ 9766 w 1980578"/>
                <a:gd name="connsiteY1" fmla="*/ 878175 h 3351428"/>
                <a:gd name="connsiteX2" fmla="*/ 19344 w 1980578"/>
                <a:gd name="connsiteY2" fmla="*/ 896775 h 3351428"/>
                <a:gd name="connsiteX3" fmla="*/ 29307 w 1980578"/>
                <a:gd name="connsiteY3" fmla="*/ 914915 h 3351428"/>
                <a:gd name="connsiteX4" fmla="*/ 39645 w 1980578"/>
                <a:gd name="connsiteY4" fmla="*/ 932575 h 3351428"/>
                <a:gd name="connsiteX5" fmla="*/ 50348 w 1980578"/>
                <a:gd name="connsiteY5" fmla="*/ 949742 h 3351428"/>
                <a:gd name="connsiteX6" fmla="*/ 61404 w 1980578"/>
                <a:gd name="connsiteY6" fmla="*/ 966396 h 3351428"/>
                <a:gd name="connsiteX7" fmla="*/ 72804 w 1980578"/>
                <a:gd name="connsiteY7" fmla="*/ 982516 h 3351428"/>
                <a:gd name="connsiteX8" fmla="*/ 84536 w 1980578"/>
                <a:gd name="connsiteY8" fmla="*/ 998097 h 3351428"/>
                <a:gd name="connsiteX9" fmla="*/ 96589 w 1980578"/>
                <a:gd name="connsiteY9" fmla="*/ 1013115 h 3351428"/>
                <a:gd name="connsiteX10" fmla="*/ 108950 w 1980578"/>
                <a:gd name="connsiteY10" fmla="*/ 1027554 h 3351428"/>
                <a:gd name="connsiteX11" fmla="*/ 121607 w 1980578"/>
                <a:gd name="connsiteY11" fmla="*/ 1041410 h 3351428"/>
                <a:gd name="connsiteX12" fmla="*/ 134548 w 1980578"/>
                <a:gd name="connsiteY12" fmla="*/ 1054657 h 3351428"/>
                <a:gd name="connsiteX13" fmla="*/ 147761 w 1980578"/>
                <a:gd name="connsiteY13" fmla="*/ 1067291 h 3351428"/>
                <a:gd name="connsiteX14" fmla="*/ 161231 w 1980578"/>
                <a:gd name="connsiteY14" fmla="*/ 1079296 h 3351428"/>
                <a:gd name="connsiteX15" fmla="*/ 174946 w 1980578"/>
                <a:gd name="connsiteY15" fmla="*/ 1090663 h 3351428"/>
                <a:gd name="connsiteX16" fmla="*/ 188892 w 1980578"/>
                <a:gd name="connsiteY16" fmla="*/ 1101376 h 3351428"/>
                <a:gd name="connsiteX17" fmla="*/ 203056 w 1980578"/>
                <a:gd name="connsiteY17" fmla="*/ 1111426 h 3351428"/>
                <a:gd name="connsiteX18" fmla="*/ 217423 w 1980578"/>
                <a:gd name="connsiteY18" fmla="*/ 1120803 h 3351428"/>
                <a:gd name="connsiteX19" fmla="*/ 231979 w 1980578"/>
                <a:gd name="connsiteY19" fmla="*/ 1129502 h 3351428"/>
                <a:gd name="connsiteX20" fmla="*/ 246711 w 1980578"/>
                <a:gd name="connsiteY20" fmla="*/ 1137507 h 3351428"/>
                <a:gd name="connsiteX21" fmla="*/ 261602 w 1980578"/>
                <a:gd name="connsiteY21" fmla="*/ 1144814 h 3351428"/>
                <a:gd name="connsiteX22" fmla="*/ 276640 w 1980578"/>
                <a:gd name="connsiteY22" fmla="*/ 1151417 h 3351428"/>
                <a:gd name="connsiteX23" fmla="*/ 291808 w 1980578"/>
                <a:gd name="connsiteY23" fmla="*/ 1157308 h 3351428"/>
                <a:gd name="connsiteX24" fmla="*/ 307092 w 1980578"/>
                <a:gd name="connsiteY24" fmla="*/ 1162480 h 3351428"/>
                <a:gd name="connsiteX25" fmla="*/ 322477 w 1980578"/>
                <a:gd name="connsiteY25" fmla="*/ 1166934 h 3351428"/>
                <a:gd name="connsiteX26" fmla="*/ 337948 w 1980578"/>
                <a:gd name="connsiteY26" fmla="*/ 1170655 h 3351428"/>
                <a:gd name="connsiteX27" fmla="*/ 353489 w 1980578"/>
                <a:gd name="connsiteY27" fmla="*/ 1173647 h 3351428"/>
                <a:gd name="connsiteX28" fmla="*/ 369085 w 1980578"/>
                <a:gd name="connsiteY28" fmla="*/ 1175907 h 3351428"/>
                <a:gd name="connsiteX29" fmla="*/ 384720 w 1980578"/>
                <a:gd name="connsiteY29" fmla="*/ 1177433 h 3351428"/>
                <a:gd name="connsiteX30" fmla="*/ 400380 w 1980578"/>
                <a:gd name="connsiteY30" fmla="*/ 1178216 h 3351428"/>
                <a:gd name="connsiteX31" fmla="*/ 416048 w 1980578"/>
                <a:gd name="connsiteY31" fmla="*/ 1178266 h 3351428"/>
                <a:gd name="connsiteX32" fmla="*/ 431710 w 1980578"/>
                <a:gd name="connsiteY32" fmla="*/ 1177577 h 3351428"/>
                <a:gd name="connsiteX33" fmla="*/ 447350 w 1980578"/>
                <a:gd name="connsiteY33" fmla="*/ 1176146 h 3351428"/>
                <a:gd name="connsiteX34" fmla="*/ 462952 w 1980578"/>
                <a:gd name="connsiteY34" fmla="*/ 1173981 h 3351428"/>
                <a:gd name="connsiteX35" fmla="*/ 478500 w 1980578"/>
                <a:gd name="connsiteY35" fmla="*/ 1171084 h 3351428"/>
                <a:gd name="connsiteX36" fmla="*/ 493981 w 1980578"/>
                <a:gd name="connsiteY36" fmla="*/ 1167453 h 3351428"/>
                <a:gd name="connsiteX37" fmla="*/ 509378 w 1980578"/>
                <a:gd name="connsiteY37" fmla="*/ 1163098 h 3351428"/>
                <a:gd name="connsiteX38" fmla="*/ 524676 w 1980578"/>
                <a:gd name="connsiteY38" fmla="*/ 1158016 h 3351428"/>
                <a:gd name="connsiteX39" fmla="*/ 539860 w 1980578"/>
                <a:gd name="connsiteY39" fmla="*/ 1152220 h 3351428"/>
                <a:gd name="connsiteX40" fmla="*/ 554915 w 1980578"/>
                <a:gd name="connsiteY40" fmla="*/ 1145706 h 3351428"/>
                <a:gd name="connsiteX41" fmla="*/ 569827 w 1980578"/>
                <a:gd name="connsiteY41" fmla="*/ 1138489 h 3351428"/>
                <a:gd name="connsiteX42" fmla="*/ 584580 w 1980578"/>
                <a:gd name="connsiteY42" fmla="*/ 1130574 h 3351428"/>
                <a:gd name="connsiteX43" fmla="*/ 599160 w 1980578"/>
                <a:gd name="connsiteY43" fmla="*/ 1121965 h 3351428"/>
                <a:gd name="connsiteX44" fmla="*/ 613552 w 1980578"/>
                <a:gd name="connsiteY44" fmla="*/ 1112678 h 3351428"/>
                <a:gd name="connsiteX45" fmla="*/ 627743 w 1980578"/>
                <a:gd name="connsiteY45" fmla="*/ 1102713 h 3351428"/>
                <a:gd name="connsiteX46" fmla="*/ 641718 w 1980578"/>
                <a:gd name="connsiteY46" fmla="*/ 1092084 h 3351428"/>
                <a:gd name="connsiteX47" fmla="*/ 655464 w 1980578"/>
                <a:gd name="connsiteY47" fmla="*/ 1080802 h 3351428"/>
                <a:gd name="connsiteX48" fmla="*/ 668966 w 1980578"/>
                <a:gd name="connsiteY48" fmla="*/ 1068882 h 3351428"/>
                <a:gd name="connsiteX49" fmla="*/ 682213 w 1980578"/>
                <a:gd name="connsiteY49" fmla="*/ 1056328 h 3351428"/>
                <a:gd name="connsiteX50" fmla="*/ 695190 w 1980578"/>
                <a:gd name="connsiteY50" fmla="*/ 1043156 h 3351428"/>
                <a:gd name="connsiteX51" fmla="*/ 707884 w 1980578"/>
                <a:gd name="connsiteY51" fmla="*/ 1029380 h 3351428"/>
                <a:gd name="connsiteX52" fmla="*/ 720284 w 1980578"/>
                <a:gd name="connsiteY52" fmla="*/ 1015015 h 3351428"/>
                <a:gd name="connsiteX53" fmla="*/ 732377 w 1980578"/>
                <a:gd name="connsiteY53" fmla="*/ 1000072 h 3351428"/>
                <a:gd name="connsiteX54" fmla="*/ 744152 w 1980578"/>
                <a:gd name="connsiteY54" fmla="*/ 984566 h 3351428"/>
                <a:gd name="connsiteX55" fmla="*/ 755595 w 1980578"/>
                <a:gd name="connsiteY55" fmla="*/ 968511 h 3351428"/>
                <a:gd name="connsiteX56" fmla="*/ 766697 w 1980578"/>
                <a:gd name="connsiteY56" fmla="*/ 951927 h 3351428"/>
                <a:gd name="connsiteX57" fmla="*/ 777446 w 1980578"/>
                <a:gd name="connsiteY57" fmla="*/ 934824 h 3351428"/>
                <a:gd name="connsiteX58" fmla="*/ 787831 w 1980578"/>
                <a:gd name="connsiteY58" fmla="*/ 917226 h 3351428"/>
                <a:gd name="connsiteX59" fmla="*/ 797844 w 1980578"/>
                <a:gd name="connsiteY59" fmla="*/ 899148 h 3351428"/>
                <a:gd name="connsiteX60" fmla="*/ 807472 w 1980578"/>
                <a:gd name="connsiteY60" fmla="*/ 880606 h 3351428"/>
                <a:gd name="connsiteX61" fmla="*/ 816707 w 1980578"/>
                <a:gd name="connsiteY61" fmla="*/ 861620 h 3351428"/>
                <a:gd name="connsiteX62" fmla="*/ 825540 w 1980578"/>
                <a:gd name="connsiteY62" fmla="*/ 842208 h 3351428"/>
                <a:gd name="connsiteX63" fmla="*/ 833963 w 1980578"/>
                <a:gd name="connsiteY63" fmla="*/ 822390 h 3351428"/>
                <a:gd name="connsiteX64" fmla="*/ 841966 w 1980578"/>
                <a:gd name="connsiteY64" fmla="*/ 802184 h 3351428"/>
                <a:gd name="connsiteX65" fmla="*/ 849542 w 1980578"/>
                <a:gd name="connsiteY65" fmla="*/ 781612 h 3351428"/>
                <a:gd name="connsiteX66" fmla="*/ 856684 w 1980578"/>
                <a:gd name="connsiteY66" fmla="*/ 760693 h 3351428"/>
                <a:gd name="connsiteX67" fmla="*/ 863384 w 1980578"/>
                <a:gd name="connsiteY67" fmla="*/ 739447 h 3351428"/>
                <a:gd name="connsiteX68" fmla="*/ 869636 w 1980578"/>
                <a:gd name="connsiteY68" fmla="*/ 717896 h 3351428"/>
                <a:gd name="connsiteX69" fmla="*/ 875434 w 1980578"/>
                <a:gd name="connsiteY69" fmla="*/ 696062 h 3351428"/>
                <a:gd name="connsiteX70" fmla="*/ 880771 w 1980578"/>
                <a:gd name="connsiteY70" fmla="*/ 673965 h 3351428"/>
                <a:gd name="connsiteX71" fmla="*/ 885643 w 1980578"/>
                <a:gd name="connsiteY71" fmla="*/ 651627 h 3351428"/>
                <a:gd name="connsiteX72" fmla="*/ 890045 w 1980578"/>
                <a:gd name="connsiteY72" fmla="*/ 629071 h 3351428"/>
                <a:gd name="connsiteX73" fmla="*/ 893973 w 1980578"/>
                <a:gd name="connsiteY73" fmla="*/ 606319 h 3351428"/>
                <a:gd name="connsiteX74" fmla="*/ 897422 w 1980578"/>
                <a:gd name="connsiteY74" fmla="*/ 583392 h 3351428"/>
                <a:gd name="connsiteX75" fmla="*/ 900389 w 1980578"/>
                <a:gd name="connsiteY75" fmla="*/ 560315 h 3351428"/>
                <a:gd name="connsiteX76" fmla="*/ 902871 w 1980578"/>
                <a:gd name="connsiteY76" fmla="*/ 537109 h 3351428"/>
                <a:gd name="connsiteX77" fmla="*/ 904867 w 1980578"/>
                <a:gd name="connsiteY77" fmla="*/ 513798 h 3351428"/>
                <a:gd name="connsiteX78" fmla="*/ 906373 w 1980578"/>
                <a:gd name="connsiteY78" fmla="*/ 490404 h 3351428"/>
                <a:gd name="connsiteX79" fmla="*/ 907389 w 1980578"/>
                <a:gd name="connsiteY79" fmla="*/ 466950 h 3351428"/>
                <a:gd name="connsiteX80" fmla="*/ 907913 w 1980578"/>
                <a:gd name="connsiteY80" fmla="*/ 443461 h 3351428"/>
                <a:gd name="connsiteX81" fmla="*/ 907944 w 1980578"/>
                <a:gd name="connsiteY81" fmla="*/ 419958 h 3351428"/>
                <a:gd name="connsiteX82" fmla="*/ 907484 w 1980578"/>
                <a:gd name="connsiteY82" fmla="*/ 396466 h 3351428"/>
                <a:gd name="connsiteX83" fmla="*/ 906532 w 1980578"/>
                <a:gd name="connsiteY83" fmla="*/ 373006 h 3351428"/>
                <a:gd name="connsiteX84" fmla="*/ 905089 w 1980578"/>
                <a:gd name="connsiteY84" fmla="*/ 349603 h 3351428"/>
                <a:gd name="connsiteX85" fmla="*/ 903157 w 1980578"/>
                <a:gd name="connsiteY85" fmla="*/ 326280 h 3351428"/>
                <a:gd name="connsiteX86" fmla="*/ 900738 w 1980578"/>
                <a:gd name="connsiteY86" fmla="*/ 303059 h 3351428"/>
                <a:gd name="connsiteX87" fmla="*/ 897833 w 1980578"/>
                <a:gd name="connsiteY87" fmla="*/ 279964 h 3351428"/>
                <a:gd name="connsiteX88" fmla="*/ 894446 w 1980578"/>
                <a:gd name="connsiteY88" fmla="*/ 257017 h 3351428"/>
                <a:gd name="connsiteX89" fmla="*/ 890580 w 1980578"/>
                <a:gd name="connsiteY89" fmla="*/ 234241 h 3351428"/>
                <a:gd name="connsiteX90" fmla="*/ 886239 w 1980578"/>
                <a:gd name="connsiteY90" fmla="*/ 211658 h 3351428"/>
                <a:gd name="connsiteX91" fmla="*/ 881427 w 1980578"/>
                <a:gd name="connsiteY91" fmla="*/ 189291 h 3351428"/>
                <a:gd name="connsiteX92" fmla="*/ 876150 w 1980578"/>
                <a:gd name="connsiteY92" fmla="*/ 167162 h 3351428"/>
                <a:gd name="connsiteX93" fmla="*/ 870412 w 1980578"/>
                <a:gd name="connsiteY93" fmla="*/ 145292 h 3351428"/>
                <a:gd name="connsiteX94" fmla="*/ 864218 w 1980578"/>
                <a:gd name="connsiteY94" fmla="*/ 123703 h 3351428"/>
                <a:gd name="connsiteX95" fmla="*/ 857575 w 1980578"/>
                <a:gd name="connsiteY95" fmla="*/ 102417 h 3351428"/>
                <a:gd name="connsiteX96" fmla="*/ 850491 w 1980578"/>
                <a:gd name="connsiteY96" fmla="*/ 81454 h 3351428"/>
                <a:gd name="connsiteX97" fmla="*/ 842970 w 1980578"/>
                <a:gd name="connsiteY97" fmla="*/ 60836 h 3351428"/>
                <a:gd name="connsiteX98" fmla="*/ 835022 w 1980578"/>
                <a:gd name="connsiteY98" fmla="*/ 40582 h 3351428"/>
                <a:gd name="connsiteX99" fmla="*/ 826653 w 1980578"/>
                <a:gd name="connsiteY99" fmla="*/ 20712 h 3351428"/>
                <a:gd name="connsiteX100" fmla="*/ 817873 w 1980578"/>
                <a:gd name="connsiteY100" fmla="*/ 1247 h 3351428"/>
                <a:gd name="connsiteX101" fmla="*/ 1981161 w 1980578"/>
                <a:gd name="connsiteY101" fmla="*/ 2494792 h 3351428"/>
                <a:gd name="connsiteX102" fmla="*/ 1163872 w 1980578"/>
                <a:gd name="connsiteY102" fmla="*/ 3352676 h 33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980578" h="3351428">
                  <a:moveTo>
                    <a:pt x="582" y="859133"/>
                  </a:moveTo>
                  <a:lnTo>
                    <a:pt x="9766" y="878175"/>
                  </a:lnTo>
                  <a:lnTo>
                    <a:pt x="19344" y="896775"/>
                  </a:lnTo>
                  <a:lnTo>
                    <a:pt x="29307" y="914915"/>
                  </a:lnTo>
                  <a:lnTo>
                    <a:pt x="39645" y="932575"/>
                  </a:lnTo>
                  <a:lnTo>
                    <a:pt x="50348" y="949742"/>
                  </a:lnTo>
                  <a:lnTo>
                    <a:pt x="61404" y="966396"/>
                  </a:lnTo>
                  <a:lnTo>
                    <a:pt x="72804" y="982516"/>
                  </a:lnTo>
                  <a:lnTo>
                    <a:pt x="84536" y="998097"/>
                  </a:lnTo>
                  <a:lnTo>
                    <a:pt x="96589" y="1013115"/>
                  </a:lnTo>
                  <a:lnTo>
                    <a:pt x="108950" y="1027554"/>
                  </a:lnTo>
                  <a:lnTo>
                    <a:pt x="121607" y="1041410"/>
                  </a:lnTo>
                  <a:lnTo>
                    <a:pt x="134548" y="1054657"/>
                  </a:lnTo>
                  <a:lnTo>
                    <a:pt x="147761" y="1067291"/>
                  </a:lnTo>
                  <a:lnTo>
                    <a:pt x="161231" y="1079296"/>
                  </a:lnTo>
                  <a:lnTo>
                    <a:pt x="174946" y="1090663"/>
                  </a:lnTo>
                  <a:lnTo>
                    <a:pt x="188892" y="1101376"/>
                  </a:lnTo>
                  <a:lnTo>
                    <a:pt x="203056" y="1111426"/>
                  </a:lnTo>
                  <a:lnTo>
                    <a:pt x="217423" y="1120803"/>
                  </a:lnTo>
                  <a:lnTo>
                    <a:pt x="231979" y="1129502"/>
                  </a:lnTo>
                  <a:lnTo>
                    <a:pt x="246711" y="1137507"/>
                  </a:lnTo>
                  <a:lnTo>
                    <a:pt x="261602" y="1144814"/>
                  </a:lnTo>
                  <a:lnTo>
                    <a:pt x="276640" y="1151417"/>
                  </a:lnTo>
                  <a:lnTo>
                    <a:pt x="291808" y="1157308"/>
                  </a:lnTo>
                  <a:lnTo>
                    <a:pt x="307092" y="1162480"/>
                  </a:lnTo>
                  <a:lnTo>
                    <a:pt x="322477" y="1166934"/>
                  </a:lnTo>
                  <a:lnTo>
                    <a:pt x="337948" y="1170655"/>
                  </a:lnTo>
                  <a:lnTo>
                    <a:pt x="353489" y="1173647"/>
                  </a:lnTo>
                  <a:lnTo>
                    <a:pt x="369085" y="1175907"/>
                  </a:lnTo>
                  <a:lnTo>
                    <a:pt x="384720" y="1177433"/>
                  </a:lnTo>
                  <a:lnTo>
                    <a:pt x="400380" y="1178216"/>
                  </a:lnTo>
                  <a:lnTo>
                    <a:pt x="416048" y="1178266"/>
                  </a:lnTo>
                  <a:lnTo>
                    <a:pt x="431710" y="1177577"/>
                  </a:lnTo>
                  <a:lnTo>
                    <a:pt x="447350" y="1176146"/>
                  </a:lnTo>
                  <a:lnTo>
                    <a:pt x="462952" y="1173981"/>
                  </a:lnTo>
                  <a:lnTo>
                    <a:pt x="478500" y="1171084"/>
                  </a:lnTo>
                  <a:lnTo>
                    <a:pt x="493981" y="1167453"/>
                  </a:lnTo>
                  <a:lnTo>
                    <a:pt x="509378" y="1163098"/>
                  </a:lnTo>
                  <a:lnTo>
                    <a:pt x="524676" y="1158016"/>
                  </a:lnTo>
                  <a:lnTo>
                    <a:pt x="539860" y="1152220"/>
                  </a:lnTo>
                  <a:lnTo>
                    <a:pt x="554915" y="1145706"/>
                  </a:lnTo>
                  <a:lnTo>
                    <a:pt x="569827" y="1138489"/>
                  </a:lnTo>
                  <a:lnTo>
                    <a:pt x="584580" y="1130574"/>
                  </a:lnTo>
                  <a:lnTo>
                    <a:pt x="599160" y="1121965"/>
                  </a:lnTo>
                  <a:lnTo>
                    <a:pt x="613552" y="1112678"/>
                  </a:lnTo>
                  <a:lnTo>
                    <a:pt x="627743" y="1102713"/>
                  </a:lnTo>
                  <a:lnTo>
                    <a:pt x="641718" y="1092084"/>
                  </a:lnTo>
                  <a:lnTo>
                    <a:pt x="655464" y="1080802"/>
                  </a:lnTo>
                  <a:lnTo>
                    <a:pt x="668966" y="1068882"/>
                  </a:lnTo>
                  <a:lnTo>
                    <a:pt x="682213" y="1056328"/>
                  </a:lnTo>
                  <a:lnTo>
                    <a:pt x="695190" y="1043156"/>
                  </a:lnTo>
                  <a:lnTo>
                    <a:pt x="707884" y="1029380"/>
                  </a:lnTo>
                  <a:lnTo>
                    <a:pt x="720284" y="1015015"/>
                  </a:lnTo>
                  <a:lnTo>
                    <a:pt x="732377" y="1000072"/>
                  </a:lnTo>
                  <a:lnTo>
                    <a:pt x="744152" y="984566"/>
                  </a:lnTo>
                  <a:lnTo>
                    <a:pt x="755595" y="968511"/>
                  </a:lnTo>
                  <a:lnTo>
                    <a:pt x="766697" y="951927"/>
                  </a:lnTo>
                  <a:lnTo>
                    <a:pt x="777446" y="934824"/>
                  </a:lnTo>
                  <a:lnTo>
                    <a:pt x="787831" y="917226"/>
                  </a:lnTo>
                  <a:lnTo>
                    <a:pt x="797844" y="899148"/>
                  </a:lnTo>
                  <a:lnTo>
                    <a:pt x="807472" y="880606"/>
                  </a:lnTo>
                  <a:lnTo>
                    <a:pt x="816707" y="861620"/>
                  </a:lnTo>
                  <a:lnTo>
                    <a:pt x="825540" y="842208"/>
                  </a:lnTo>
                  <a:lnTo>
                    <a:pt x="833963" y="822390"/>
                  </a:lnTo>
                  <a:lnTo>
                    <a:pt x="841966" y="802184"/>
                  </a:lnTo>
                  <a:lnTo>
                    <a:pt x="849542" y="781612"/>
                  </a:lnTo>
                  <a:lnTo>
                    <a:pt x="856684" y="760693"/>
                  </a:lnTo>
                  <a:lnTo>
                    <a:pt x="863384" y="739447"/>
                  </a:lnTo>
                  <a:lnTo>
                    <a:pt x="869636" y="717896"/>
                  </a:lnTo>
                  <a:lnTo>
                    <a:pt x="875434" y="696062"/>
                  </a:lnTo>
                  <a:lnTo>
                    <a:pt x="880771" y="673965"/>
                  </a:lnTo>
                  <a:lnTo>
                    <a:pt x="885643" y="651627"/>
                  </a:lnTo>
                  <a:lnTo>
                    <a:pt x="890045" y="629071"/>
                  </a:lnTo>
                  <a:lnTo>
                    <a:pt x="893973" y="606319"/>
                  </a:lnTo>
                  <a:lnTo>
                    <a:pt x="897422" y="583392"/>
                  </a:lnTo>
                  <a:lnTo>
                    <a:pt x="900389" y="560315"/>
                  </a:lnTo>
                  <a:lnTo>
                    <a:pt x="902871" y="537109"/>
                  </a:lnTo>
                  <a:lnTo>
                    <a:pt x="904867" y="513798"/>
                  </a:lnTo>
                  <a:lnTo>
                    <a:pt x="906373" y="490404"/>
                  </a:lnTo>
                  <a:lnTo>
                    <a:pt x="907389" y="466950"/>
                  </a:lnTo>
                  <a:lnTo>
                    <a:pt x="907913" y="443461"/>
                  </a:lnTo>
                  <a:lnTo>
                    <a:pt x="907944" y="419958"/>
                  </a:lnTo>
                  <a:lnTo>
                    <a:pt x="907484" y="396466"/>
                  </a:lnTo>
                  <a:lnTo>
                    <a:pt x="906532" y="373006"/>
                  </a:lnTo>
                  <a:lnTo>
                    <a:pt x="905089" y="349603"/>
                  </a:lnTo>
                  <a:lnTo>
                    <a:pt x="903157" y="326280"/>
                  </a:lnTo>
                  <a:lnTo>
                    <a:pt x="900738" y="303059"/>
                  </a:lnTo>
                  <a:lnTo>
                    <a:pt x="897833" y="279964"/>
                  </a:lnTo>
                  <a:lnTo>
                    <a:pt x="894446" y="257017"/>
                  </a:lnTo>
                  <a:lnTo>
                    <a:pt x="890580" y="234241"/>
                  </a:lnTo>
                  <a:lnTo>
                    <a:pt x="886239" y="211658"/>
                  </a:lnTo>
                  <a:lnTo>
                    <a:pt x="881427" y="189291"/>
                  </a:lnTo>
                  <a:lnTo>
                    <a:pt x="876150" y="167162"/>
                  </a:lnTo>
                  <a:lnTo>
                    <a:pt x="870412" y="145292"/>
                  </a:lnTo>
                  <a:lnTo>
                    <a:pt x="864218" y="123703"/>
                  </a:lnTo>
                  <a:lnTo>
                    <a:pt x="857575" y="102417"/>
                  </a:lnTo>
                  <a:lnTo>
                    <a:pt x="850491" y="81454"/>
                  </a:lnTo>
                  <a:lnTo>
                    <a:pt x="842970" y="60836"/>
                  </a:lnTo>
                  <a:lnTo>
                    <a:pt x="835022" y="40582"/>
                  </a:lnTo>
                  <a:lnTo>
                    <a:pt x="826653" y="20712"/>
                  </a:lnTo>
                  <a:lnTo>
                    <a:pt x="817873" y="1247"/>
                  </a:lnTo>
                  <a:lnTo>
                    <a:pt x="1981161" y="2494792"/>
                  </a:lnTo>
                  <a:lnTo>
                    <a:pt x="1163872" y="3352676"/>
                  </a:lnTo>
                  <a:close/>
                </a:path>
              </a:pathLst>
            </a:custGeom>
            <a:solidFill>
              <a:srgbClr val="000000">
                <a:alpha val="50000"/>
              </a:srgbClr>
            </a:solidFill>
            <a:ln w="0"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874E7C65-D57F-72A8-28E1-5967BDE2A602}"/>
                </a:ext>
              </a:extLst>
            </p:cNvPr>
            <p:cNvSpPr/>
            <p:nvPr/>
          </p:nvSpPr>
          <p:spPr>
            <a:xfrm>
              <a:off x="1675958" y="2911999"/>
              <a:ext cx="969865" cy="969865"/>
            </a:xfrm>
            <a:custGeom>
              <a:avLst/>
              <a:gdLst>
                <a:gd name="connsiteX0" fmla="*/ 968882 w 969865"/>
                <a:gd name="connsiteY0" fmla="*/ 969381 h 969865"/>
                <a:gd name="connsiteX1" fmla="*/ -984 w 969865"/>
                <a:gd name="connsiteY1" fmla="*/ -485 h 969865"/>
              </a:gdLst>
              <a:ahLst/>
              <a:cxnLst>
                <a:cxn ang="0">
                  <a:pos x="connsiteX0" y="connsiteY0"/>
                </a:cxn>
                <a:cxn ang="0">
                  <a:pos x="connsiteX1" y="connsiteY1"/>
                </a:cxn>
              </a:cxnLst>
              <a:rect l="l" t="t" r="r" b="b"/>
              <a:pathLst>
                <a:path w="969865" h="969865">
                  <a:moveTo>
                    <a:pt x="968882" y="969381"/>
                  </a:moveTo>
                  <a:lnTo>
                    <a:pt x="-984" y="-485"/>
                  </a:lnTo>
                </a:path>
              </a:pathLst>
            </a:custGeom>
            <a:ln w="50000" cap="flat">
              <a:solidFill>
                <a:srgbClr val="E41A1C"/>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E4A4220-4CF5-42F1-CA9F-ECCE4688F35C}"/>
                </a:ext>
              </a:extLst>
            </p:cNvPr>
            <p:cNvSpPr/>
            <p:nvPr/>
          </p:nvSpPr>
          <p:spPr>
            <a:xfrm>
              <a:off x="2686066" y="4260931"/>
              <a:ext cx="99752" cy="99752"/>
            </a:xfrm>
            <a:custGeom>
              <a:avLst/>
              <a:gdLst>
                <a:gd name="connsiteX0" fmla="*/ 99344 w 99752"/>
                <a:gd name="connsiteY0" fmla="*/ 50306 h 99752"/>
                <a:gd name="connsiteX1" fmla="*/ 49468 w 99752"/>
                <a:gd name="connsiteY1" fmla="*/ 100182 h 99752"/>
                <a:gd name="connsiteX2" fmla="*/ -409 w 99752"/>
                <a:gd name="connsiteY2" fmla="*/ 50306 h 99752"/>
                <a:gd name="connsiteX3" fmla="*/ 49468 w 99752"/>
                <a:gd name="connsiteY3" fmla="*/ 429 h 99752"/>
                <a:gd name="connsiteX4" fmla="*/ 99344 w 99752"/>
                <a:gd name="connsiteY4" fmla="*/ 5030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99344" y="50306"/>
                  </a:moveTo>
                  <a:cubicBezTo>
                    <a:pt x="99344" y="77851"/>
                    <a:pt x="77013" y="100182"/>
                    <a:pt x="49468" y="100182"/>
                  </a:cubicBezTo>
                  <a:cubicBezTo>
                    <a:pt x="21922" y="100182"/>
                    <a:pt x="-409" y="77851"/>
                    <a:pt x="-409" y="50306"/>
                  </a:cubicBezTo>
                  <a:cubicBezTo>
                    <a:pt x="-409" y="22760"/>
                    <a:pt x="21922" y="429"/>
                    <a:pt x="49468" y="429"/>
                  </a:cubicBezTo>
                  <a:cubicBezTo>
                    <a:pt x="77013" y="429"/>
                    <a:pt x="99344" y="22760"/>
                    <a:pt x="99344" y="50306"/>
                  </a:cubicBezTo>
                  <a:close/>
                </a:path>
              </a:pathLst>
            </a:custGeom>
            <a:solidFill>
              <a:srgbClr val="000000"/>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6F7D67A-DE25-8ACB-DB41-08103E0568E3}"/>
                </a:ext>
              </a:extLst>
            </p:cNvPr>
            <p:cNvSpPr/>
            <p:nvPr/>
          </p:nvSpPr>
          <p:spPr>
            <a:xfrm>
              <a:off x="3503357" y="3403045"/>
              <a:ext cx="99752" cy="99752"/>
            </a:xfrm>
            <a:custGeom>
              <a:avLst/>
              <a:gdLst>
                <a:gd name="connsiteX0" fmla="*/ 100162 w 99752"/>
                <a:gd name="connsiteY0" fmla="*/ 49447 h 99752"/>
                <a:gd name="connsiteX1" fmla="*/ 50285 w 99752"/>
                <a:gd name="connsiteY1" fmla="*/ 99324 h 99752"/>
                <a:gd name="connsiteX2" fmla="*/ 409 w 99752"/>
                <a:gd name="connsiteY2" fmla="*/ 49447 h 99752"/>
                <a:gd name="connsiteX3" fmla="*/ 50285 w 99752"/>
                <a:gd name="connsiteY3" fmla="*/ -429 h 99752"/>
                <a:gd name="connsiteX4" fmla="*/ 100162 w 99752"/>
                <a:gd name="connsiteY4" fmla="*/ 49447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0162" y="49447"/>
                  </a:moveTo>
                  <a:cubicBezTo>
                    <a:pt x="100162" y="76993"/>
                    <a:pt x="77831" y="99324"/>
                    <a:pt x="50285" y="99324"/>
                  </a:cubicBezTo>
                  <a:cubicBezTo>
                    <a:pt x="22739" y="99324"/>
                    <a:pt x="409" y="76993"/>
                    <a:pt x="409" y="49447"/>
                  </a:cubicBezTo>
                  <a:cubicBezTo>
                    <a:pt x="409" y="21901"/>
                    <a:pt x="22739" y="-429"/>
                    <a:pt x="50285" y="-429"/>
                  </a:cubicBezTo>
                  <a:cubicBezTo>
                    <a:pt x="77831" y="-429"/>
                    <a:pt x="100162" y="21901"/>
                    <a:pt x="100162" y="49447"/>
                  </a:cubicBezTo>
                  <a:close/>
                </a:path>
              </a:pathLst>
            </a:custGeom>
            <a:solidFill>
              <a:srgbClr val="000000"/>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090CF43-1F57-5A9C-1F69-E0AA6FE6600D}"/>
                </a:ext>
              </a:extLst>
            </p:cNvPr>
            <p:cNvSpPr/>
            <p:nvPr/>
          </p:nvSpPr>
          <p:spPr>
            <a:xfrm>
              <a:off x="5623328" y="4260931"/>
              <a:ext cx="99752" cy="99752"/>
            </a:xfrm>
            <a:custGeom>
              <a:avLst/>
              <a:gdLst>
                <a:gd name="connsiteX0" fmla="*/ 102282 w 99752"/>
                <a:gd name="connsiteY0" fmla="*/ 50306 h 99752"/>
                <a:gd name="connsiteX1" fmla="*/ 52406 w 99752"/>
                <a:gd name="connsiteY1" fmla="*/ 100182 h 99752"/>
                <a:gd name="connsiteX2" fmla="*/ 2530 w 99752"/>
                <a:gd name="connsiteY2" fmla="*/ 50306 h 99752"/>
                <a:gd name="connsiteX3" fmla="*/ 52406 w 99752"/>
                <a:gd name="connsiteY3" fmla="*/ 429 h 99752"/>
                <a:gd name="connsiteX4" fmla="*/ 102282 w 99752"/>
                <a:gd name="connsiteY4" fmla="*/ 5030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2282" y="50306"/>
                  </a:moveTo>
                  <a:cubicBezTo>
                    <a:pt x="102282" y="77851"/>
                    <a:pt x="79952" y="100182"/>
                    <a:pt x="52406" y="100182"/>
                  </a:cubicBezTo>
                  <a:cubicBezTo>
                    <a:pt x="24860" y="100182"/>
                    <a:pt x="2530" y="77851"/>
                    <a:pt x="2530" y="50306"/>
                  </a:cubicBezTo>
                  <a:cubicBezTo>
                    <a:pt x="2530" y="22760"/>
                    <a:pt x="24860" y="429"/>
                    <a:pt x="52406" y="429"/>
                  </a:cubicBezTo>
                  <a:cubicBezTo>
                    <a:pt x="79952" y="429"/>
                    <a:pt x="102282" y="22760"/>
                    <a:pt x="102282" y="50306"/>
                  </a:cubicBezTo>
                  <a:close/>
                </a:path>
              </a:pathLst>
            </a:custGeom>
            <a:solidFill>
              <a:srgbClr val="000000"/>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1953ED3-F1A2-BE74-B52D-528A14CEC615}"/>
                </a:ext>
              </a:extLst>
            </p:cNvPr>
            <p:cNvSpPr/>
            <p:nvPr/>
          </p:nvSpPr>
          <p:spPr>
            <a:xfrm>
              <a:off x="6440617" y="3403045"/>
              <a:ext cx="99752" cy="99752"/>
            </a:xfrm>
            <a:custGeom>
              <a:avLst/>
              <a:gdLst>
                <a:gd name="connsiteX0" fmla="*/ 103100 w 99752"/>
                <a:gd name="connsiteY0" fmla="*/ 49447 h 99752"/>
                <a:gd name="connsiteX1" fmla="*/ 53224 w 99752"/>
                <a:gd name="connsiteY1" fmla="*/ 99324 h 99752"/>
                <a:gd name="connsiteX2" fmla="*/ 3348 w 99752"/>
                <a:gd name="connsiteY2" fmla="*/ 49447 h 99752"/>
                <a:gd name="connsiteX3" fmla="*/ 53224 w 99752"/>
                <a:gd name="connsiteY3" fmla="*/ -429 h 99752"/>
                <a:gd name="connsiteX4" fmla="*/ 103100 w 99752"/>
                <a:gd name="connsiteY4" fmla="*/ 49447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3100" y="49447"/>
                  </a:moveTo>
                  <a:cubicBezTo>
                    <a:pt x="103100" y="76993"/>
                    <a:pt x="80770" y="99324"/>
                    <a:pt x="53224" y="99324"/>
                  </a:cubicBezTo>
                  <a:cubicBezTo>
                    <a:pt x="25678" y="99324"/>
                    <a:pt x="3348" y="76993"/>
                    <a:pt x="3348" y="49447"/>
                  </a:cubicBezTo>
                  <a:cubicBezTo>
                    <a:pt x="3348" y="21901"/>
                    <a:pt x="25678" y="-429"/>
                    <a:pt x="53224" y="-429"/>
                  </a:cubicBezTo>
                  <a:cubicBezTo>
                    <a:pt x="80770" y="-429"/>
                    <a:pt x="103100" y="21901"/>
                    <a:pt x="103100" y="49447"/>
                  </a:cubicBezTo>
                  <a:close/>
                </a:path>
              </a:pathLst>
            </a:custGeom>
            <a:solidFill>
              <a:srgbClr val="000000"/>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904048E-06F5-7A89-1269-B68A9E5950BE}"/>
                </a:ext>
              </a:extLst>
            </p:cNvPr>
            <p:cNvSpPr/>
            <p:nvPr/>
          </p:nvSpPr>
          <p:spPr>
            <a:xfrm>
              <a:off x="3593475" y="3831988"/>
              <a:ext cx="99752" cy="99752"/>
            </a:xfrm>
            <a:custGeom>
              <a:avLst/>
              <a:gdLst>
                <a:gd name="connsiteX0" fmla="*/ 100252 w 99752"/>
                <a:gd name="connsiteY0" fmla="*/ 49876 h 99752"/>
                <a:gd name="connsiteX1" fmla="*/ 50375 w 99752"/>
                <a:gd name="connsiteY1" fmla="*/ 99753 h 99752"/>
                <a:gd name="connsiteX2" fmla="*/ 499 w 99752"/>
                <a:gd name="connsiteY2" fmla="*/ 49876 h 99752"/>
                <a:gd name="connsiteX3" fmla="*/ 50375 w 99752"/>
                <a:gd name="connsiteY3" fmla="*/ 0 h 99752"/>
                <a:gd name="connsiteX4" fmla="*/ 100252 w 99752"/>
                <a:gd name="connsiteY4" fmla="*/ 4987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0252" y="49876"/>
                  </a:moveTo>
                  <a:cubicBezTo>
                    <a:pt x="100252" y="77422"/>
                    <a:pt x="77921" y="99753"/>
                    <a:pt x="50375" y="99753"/>
                  </a:cubicBezTo>
                  <a:cubicBezTo>
                    <a:pt x="22829" y="99753"/>
                    <a:pt x="499" y="77422"/>
                    <a:pt x="499" y="49876"/>
                  </a:cubicBezTo>
                  <a:cubicBezTo>
                    <a:pt x="499" y="22330"/>
                    <a:pt x="22829" y="0"/>
                    <a:pt x="50375" y="0"/>
                  </a:cubicBezTo>
                  <a:cubicBezTo>
                    <a:pt x="77921" y="0"/>
                    <a:pt x="100252" y="22330"/>
                    <a:pt x="100252" y="49876"/>
                  </a:cubicBezTo>
                  <a:close/>
                </a:path>
              </a:pathLst>
            </a:custGeom>
            <a:solidFill>
              <a:srgbClr val="000000"/>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13950AD-6460-2EEA-BC21-63B463738F6E}"/>
                </a:ext>
              </a:extLst>
            </p:cNvPr>
            <p:cNvSpPr/>
            <p:nvPr/>
          </p:nvSpPr>
          <p:spPr>
            <a:xfrm>
              <a:off x="5533211" y="3831988"/>
              <a:ext cx="99752" cy="99752"/>
            </a:xfrm>
            <a:custGeom>
              <a:avLst/>
              <a:gdLst>
                <a:gd name="connsiteX0" fmla="*/ 102192 w 99752"/>
                <a:gd name="connsiteY0" fmla="*/ 49876 h 99752"/>
                <a:gd name="connsiteX1" fmla="*/ 52316 w 99752"/>
                <a:gd name="connsiteY1" fmla="*/ 99753 h 99752"/>
                <a:gd name="connsiteX2" fmla="*/ 2440 w 99752"/>
                <a:gd name="connsiteY2" fmla="*/ 49876 h 99752"/>
                <a:gd name="connsiteX3" fmla="*/ 52316 w 99752"/>
                <a:gd name="connsiteY3" fmla="*/ 0 h 99752"/>
                <a:gd name="connsiteX4" fmla="*/ 102192 w 99752"/>
                <a:gd name="connsiteY4" fmla="*/ 4987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2192" y="49876"/>
                  </a:moveTo>
                  <a:cubicBezTo>
                    <a:pt x="102192" y="77422"/>
                    <a:pt x="79862" y="99753"/>
                    <a:pt x="52316" y="99753"/>
                  </a:cubicBezTo>
                  <a:cubicBezTo>
                    <a:pt x="24770" y="99753"/>
                    <a:pt x="2440" y="77422"/>
                    <a:pt x="2440" y="49876"/>
                  </a:cubicBezTo>
                  <a:cubicBezTo>
                    <a:pt x="2440" y="22330"/>
                    <a:pt x="24770" y="0"/>
                    <a:pt x="52316" y="0"/>
                  </a:cubicBezTo>
                  <a:cubicBezTo>
                    <a:pt x="79862" y="0"/>
                    <a:pt x="102192" y="22330"/>
                    <a:pt x="102192" y="49876"/>
                  </a:cubicBezTo>
                  <a:close/>
                </a:path>
              </a:pathLst>
            </a:custGeom>
            <a:solidFill>
              <a:srgbClr val="000000"/>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9335F48-6366-217D-CCA4-2D78AAFE21F7}"/>
                </a:ext>
              </a:extLst>
            </p:cNvPr>
            <p:cNvSpPr/>
            <p:nvPr/>
          </p:nvSpPr>
          <p:spPr>
            <a:xfrm>
              <a:off x="4563340" y="2862122"/>
              <a:ext cx="99752" cy="99752"/>
            </a:xfrm>
            <a:custGeom>
              <a:avLst/>
              <a:gdLst>
                <a:gd name="connsiteX0" fmla="*/ 101222 w 99752"/>
                <a:gd name="connsiteY0" fmla="*/ 48906 h 99752"/>
                <a:gd name="connsiteX1" fmla="*/ 51346 w 99752"/>
                <a:gd name="connsiteY1" fmla="*/ 98782 h 99752"/>
                <a:gd name="connsiteX2" fmla="*/ 1469 w 99752"/>
                <a:gd name="connsiteY2" fmla="*/ 48906 h 99752"/>
                <a:gd name="connsiteX3" fmla="*/ 51346 w 99752"/>
                <a:gd name="connsiteY3" fmla="*/ -970 h 99752"/>
                <a:gd name="connsiteX4" fmla="*/ 101222 w 99752"/>
                <a:gd name="connsiteY4" fmla="*/ 4890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1222" y="48906"/>
                  </a:moveTo>
                  <a:cubicBezTo>
                    <a:pt x="101222" y="76452"/>
                    <a:pt x="78892" y="98782"/>
                    <a:pt x="51346" y="98782"/>
                  </a:cubicBezTo>
                  <a:cubicBezTo>
                    <a:pt x="23800" y="98782"/>
                    <a:pt x="1469" y="76452"/>
                    <a:pt x="1469" y="48906"/>
                  </a:cubicBezTo>
                  <a:cubicBezTo>
                    <a:pt x="1469" y="21360"/>
                    <a:pt x="23800" y="-970"/>
                    <a:pt x="51346" y="-970"/>
                  </a:cubicBezTo>
                  <a:cubicBezTo>
                    <a:pt x="78892" y="-970"/>
                    <a:pt x="101222" y="21360"/>
                    <a:pt x="101222" y="48906"/>
                  </a:cubicBezTo>
                  <a:close/>
                </a:path>
              </a:pathLst>
            </a:custGeom>
            <a:solidFill>
              <a:srgbClr val="000000"/>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552F39C-D6FF-A3B8-6C00-91E0E6D8AC07}"/>
                </a:ext>
              </a:extLst>
            </p:cNvPr>
            <p:cNvSpPr/>
            <p:nvPr/>
          </p:nvSpPr>
          <p:spPr>
            <a:xfrm>
              <a:off x="5327032" y="3625810"/>
              <a:ext cx="99752" cy="99752"/>
            </a:xfrm>
            <a:custGeom>
              <a:avLst/>
              <a:gdLst>
                <a:gd name="connsiteX0" fmla="*/ 101986 w 99752"/>
                <a:gd name="connsiteY0" fmla="*/ 49670 h 99752"/>
                <a:gd name="connsiteX1" fmla="*/ 52110 w 99752"/>
                <a:gd name="connsiteY1" fmla="*/ 99546 h 99752"/>
                <a:gd name="connsiteX2" fmla="*/ 2233 w 99752"/>
                <a:gd name="connsiteY2" fmla="*/ 49670 h 99752"/>
                <a:gd name="connsiteX3" fmla="*/ 52110 w 99752"/>
                <a:gd name="connsiteY3" fmla="*/ -206 h 99752"/>
                <a:gd name="connsiteX4" fmla="*/ 101986 w 99752"/>
                <a:gd name="connsiteY4" fmla="*/ 49670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1986" y="49670"/>
                  </a:moveTo>
                  <a:cubicBezTo>
                    <a:pt x="101986" y="77216"/>
                    <a:pt x="79656" y="99546"/>
                    <a:pt x="52110" y="99546"/>
                  </a:cubicBezTo>
                  <a:cubicBezTo>
                    <a:pt x="24564" y="99546"/>
                    <a:pt x="2233" y="77216"/>
                    <a:pt x="2233" y="49670"/>
                  </a:cubicBezTo>
                  <a:cubicBezTo>
                    <a:pt x="2233" y="22124"/>
                    <a:pt x="24564" y="-206"/>
                    <a:pt x="52110" y="-206"/>
                  </a:cubicBezTo>
                  <a:cubicBezTo>
                    <a:pt x="79656" y="-206"/>
                    <a:pt x="101986" y="22124"/>
                    <a:pt x="101986" y="49670"/>
                  </a:cubicBezTo>
                  <a:close/>
                </a:path>
              </a:pathLst>
            </a:custGeom>
            <a:solidFill>
              <a:srgbClr val="000000"/>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3418C47-3004-13C1-0E70-FFB351B99417}"/>
                </a:ext>
              </a:extLst>
            </p:cNvPr>
            <p:cNvSpPr/>
            <p:nvPr/>
          </p:nvSpPr>
          <p:spPr>
            <a:xfrm>
              <a:off x="3668479" y="3756986"/>
              <a:ext cx="99752" cy="99752"/>
            </a:xfrm>
            <a:custGeom>
              <a:avLst/>
              <a:gdLst>
                <a:gd name="connsiteX0" fmla="*/ 100327 w 99752"/>
                <a:gd name="connsiteY0" fmla="*/ 49801 h 99752"/>
                <a:gd name="connsiteX1" fmla="*/ 50450 w 99752"/>
                <a:gd name="connsiteY1" fmla="*/ 99678 h 99752"/>
                <a:gd name="connsiteX2" fmla="*/ 574 w 99752"/>
                <a:gd name="connsiteY2" fmla="*/ 49801 h 99752"/>
                <a:gd name="connsiteX3" fmla="*/ 50450 w 99752"/>
                <a:gd name="connsiteY3" fmla="*/ -75 h 99752"/>
                <a:gd name="connsiteX4" fmla="*/ 100327 w 99752"/>
                <a:gd name="connsiteY4" fmla="*/ 49801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0327" y="49801"/>
                  </a:moveTo>
                  <a:cubicBezTo>
                    <a:pt x="100327" y="77347"/>
                    <a:pt x="77996" y="99678"/>
                    <a:pt x="50450" y="99678"/>
                  </a:cubicBezTo>
                  <a:cubicBezTo>
                    <a:pt x="22904" y="99678"/>
                    <a:pt x="574" y="77347"/>
                    <a:pt x="574" y="49801"/>
                  </a:cubicBezTo>
                  <a:cubicBezTo>
                    <a:pt x="574" y="22255"/>
                    <a:pt x="22904" y="-75"/>
                    <a:pt x="50450" y="-75"/>
                  </a:cubicBezTo>
                  <a:cubicBezTo>
                    <a:pt x="77996" y="-75"/>
                    <a:pt x="100327" y="22255"/>
                    <a:pt x="100327" y="49801"/>
                  </a:cubicBezTo>
                  <a:close/>
                </a:path>
              </a:pathLst>
            </a:custGeom>
            <a:solidFill>
              <a:srgbClr val="000000"/>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06654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34</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pic>
        <p:nvPicPr>
          <p:cNvPr id="5" name="Picture 4" descr="A group of black and white text&#10;&#10;Description automatically generated">
            <a:extLst>
              <a:ext uri="{FF2B5EF4-FFF2-40B4-BE49-F238E27FC236}">
                <a16:creationId xmlns:a16="http://schemas.microsoft.com/office/drawing/2014/main" id="{9D039C4E-969A-FC2C-FA39-E014FC0C4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36" y="1199096"/>
            <a:ext cx="7381149" cy="2471567"/>
          </a:xfrm>
          <a:prstGeom prst="rect">
            <a:avLst/>
          </a:prstGeom>
        </p:spPr>
      </p:pic>
      <p:sp>
        <p:nvSpPr>
          <p:cNvPr id="7" name="Rectangle 6">
            <a:extLst>
              <a:ext uri="{FF2B5EF4-FFF2-40B4-BE49-F238E27FC236}">
                <a16:creationId xmlns:a16="http://schemas.microsoft.com/office/drawing/2014/main" id="{541FF03B-4540-1D60-906A-78A618BD78E4}"/>
              </a:ext>
            </a:extLst>
          </p:cNvPr>
          <p:cNvSpPr/>
          <p:nvPr/>
        </p:nvSpPr>
        <p:spPr>
          <a:xfrm>
            <a:off x="1776549" y="1253681"/>
            <a:ext cx="4872445" cy="470263"/>
          </a:xfrm>
          <a:prstGeom prst="rect">
            <a:avLst/>
          </a:prstGeom>
          <a:solidFill>
            <a:srgbClr val="377EB8">
              <a:alpha val="30000"/>
            </a:srgbClr>
          </a:solidFill>
          <a:ln w="38100">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97D26B2-48A4-5F90-8108-0D17879F0A9C}"/>
              </a:ext>
            </a:extLst>
          </p:cNvPr>
          <p:cNvSpPr txBox="1"/>
          <p:nvPr/>
        </p:nvSpPr>
        <p:spPr>
          <a:xfrm>
            <a:off x="6827961" y="1227202"/>
            <a:ext cx="1179572" cy="523220"/>
          </a:xfrm>
          <a:prstGeom prst="rect">
            <a:avLst/>
          </a:prstGeom>
          <a:noFill/>
        </p:spPr>
        <p:txBody>
          <a:bodyPr wrap="square" rtlCol="0">
            <a:spAutoFit/>
          </a:bodyPr>
          <a:lstStyle/>
          <a:p>
            <a:r>
              <a:rPr lang="en-US" sz="2800" b="1" dirty="0">
                <a:solidFill>
                  <a:srgbClr val="377EB8"/>
                </a:solidFill>
              </a:rPr>
              <a:t>Barbs</a:t>
            </a:r>
          </a:p>
        </p:txBody>
      </p:sp>
      <p:sp>
        <p:nvSpPr>
          <p:cNvPr id="11" name="Rectangle 10">
            <a:extLst>
              <a:ext uri="{FF2B5EF4-FFF2-40B4-BE49-F238E27FC236}">
                <a16:creationId xmlns:a16="http://schemas.microsoft.com/office/drawing/2014/main" id="{301BD1EB-42B4-B8A8-3175-B2E67A80F775}"/>
              </a:ext>
            </a:extLst>
          </p:cNvPr>
          <p:cNvSpPr/>
          <p:nvPr/>
        </p:nvSpPr>
        <p:spPr>
          <a:xfrm>
            <a:off x="1319349" y="1820112"/>
            <a:ext cx="6342017" cy="523220"/>
          </a:xfrm>
          <a:prstGeom prst="rect">
            <a:avLst/>
          </a:prstGeom>
          <a:solidFill>
            <a:srgbClr val="4DAF4A">
              <a:alpha val="30000"/>
            </a:srgbClr>
          </a:solidFill>
          <a:ln w="38100">
            <a:solidFill>
              <a:srgbClr val="4DAF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8F75BD3-156A-9829-20A8-0E8C5E748B89}"/>
              </a:ext>
            </a:extLst>
          </p:cNvPr>
          <p:cNvSpPr txBox="1"/>
          <p:nvPr/>
        </p:nvSpPr>
        <p:spPr>
          <a:xfrm>
            <a:off x="7721185" y="1820111"/>
            <a:ext cx="3212426" cy="523220"/>
          </a:xfrm>
          <a:prstGeom prst="rect">
            <a:avLst/>
          </a:prstGeom>
          <a:noFill/>
          <a:ln>
            <a:noFill/>
          </a:ln>
        </p:spPr>
        <p:txBody>
          <a:bodyPr wrap="square" rtlCol="0">
            <a:spAutoFit/>
          </a:bodyPr>
          <a:lstStyle/>
          <a:p>
            <a:r>
              <a:rPr lang="en-US" sz="2800" b="1" dirty="0">
                <a:solidFill>
                  <a:srgbClr val="4DAF4A"/>
                </a:solidFill>
              </a:rPr>
              <a:t>Proximal Barbule</a:t>
            </a:r>
          </a:p>
        </p:txBody>
      </p:sp>
      <p:sp>
        <p:nvSpPr>
          <p:cNvPr id="13" name="Rectangle 12">
            <a:extLst>
              <a:ext uri="{FF2B5EF4-FFF2-40B4-BE49-F238E27FC236}">
                <a16:creationId xmlns:a16="http://schemas.microsoft.com/office/drawing/2014/main" id="{EDA842FC-15ED-C758-9D1F-C6996337C2C9}"/>
              </a:ext>
            </a:extLst>
          </p:cNvPr>
          <p:cNvSpPr/>
          <p:nvPr/>
        </p:nvSpPr>
        <p:spPr>
          <a:xfrm>
            <a:off x="1319349" y="2448932"/>
            <a:ext cx="6342017" cy="523220"/>
          </a:xfrm>
          <a:prstGeom prst="rect">
            <a:avLst/>
          </a:prstGeom>
          <a:solidFill>
            <a:srgbClr val="E41A1C">
              <a:alpha val="30000"/>
            </a:srgbClr>
          </a:solidFill>
          <a:ln w="38100">
            <a:solidFill>
              <a:srgbClr val="E41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EF77EB-977B-57C6-17D2-D4841E13839B}"/>
              </a:ext>
            </a:extLst>
          </p:cNvPr>
          <p:cNvSpPr txBox="1"/>
          <p:nvPr/>
        </p:nvSpPr>
        <p:spPr>
          <a:xfrm>
            <a:off x="7721185" y="2413020"/>
            <a:ext cx="3212426" cy="523220"/>
          </a:xfrm>
          <a:prstGeom prst="rect">
            <a:avLst/>
          </a:prstGeom>
          <a:noFill/>
        </p:spPr>
        <p:txBody>
          <a:bodyPr wrap="square" rtlCol="0">
            <a:spAutoFit/>
          </a:bodyPr>
          <a:lstStyle/>
          <a:p>
            <a:r>
              <a:rPr lang="en-US" sz="2800" b="1" dirty="0">
                <a:solidFill>
                  <a:srgbClr val="E41A1C"/>
                </a:solidFill>
              </a:rPr>
              <a:t>Distal Barbule</a:t>
            </a:r>
          </a:p>
        </p:txBody>
      </p:sp>
      <p:sp>
        <p:nvSpPr>
          <p:cNvPr id="16" name="Rectangle 15">
            <a:extLst>
              <a:ext uri="{FF2B5EF4-FFF2-40B4-BE49-F238E27FC236}">
                <a16:creationId xmlns:a16="http://schemas.microsoft.com/office/drawing/2014/main" id="{6728F1A5-9F9A-3CF0-BC8E-C35C0BD8B0EB}"/>
              </a:ext>
            </a:extLst>
          </p:cNvPr>
          <p:cNvSpPr/>
          <p:nvPr/>
        </p:nvSpPr>
        <p:spPr>
          <a:xfrm>
            <a:off x="1319349" y="3077752"/>
            <a:ext cx="3507377" cy="523220"/>
          </a:xfrm>
          <a:prstGeom prst="rect">
            <a:avLst/>
          </a:prstGeom>
          <a:solidFill>
            <a:srgbClr val="FFC000">
              <a:alpha val="30000"/>
            </a:srgbClr>
          </a:solidFill>
          <a:ln w="38100">
            <a:solidFill>
              <a:srgbClr val="FFD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EB6E00C2-0AE4-B826-C1F3-928F9C4FC764}"/>
              </a:ext>
            </a:extLst>
          </p:cNvPr>
          <p:cNvSpPr txBox="1"/>
          <p:nvPr/>
        </p:nvSpPr>
        <p:spPr>
          <a:xfrm>
            <a:off x="4967935" y="3072670"/>
            <a:ext cx="3212426" cy="523220"/>
          </a:xfrm>
          <a:prstGeom prst="rect">
            <a:avLst/>
          </a:prstGeom>
          <a:noFill/>
        </p:spPr>
        <p:txBody>
          <a:bodyPr wrap="square" rtlCol="0">
            <a:spAutoFit/>
          </a:bodyPr>
          <a:lstStyle/>
          <a:p>
            <a:r>
              <a:rPr lang="en-US" sz="2800" b="1" dirty="0">
                <a:solidFill>
                  <a:srgbClr val="FFC000"/>
                </a:solidFill>
              </a:rPr>
              <a:t>Transmission</a:t>
            </a:r>
          </a:p>
        </p:txBody>
      </p:sp>
      <p:grpSp>
        <p:nvGrpSpPr>
          <p:cNvPr id="6" name="Graphic 1">
            <a:extLst>
              <a:ext uri="{FF2B5EF4-FFF2-40B4-BE49-F238E27FC236}">
                <a16:creationId xmlns:a16="http://schemas.microsoft.com/office/drawing/2014/main" id="{816C94C6-8153-F252-77E2-5184C753B924}"/>
              </a:ext>
            </a:extLst>
          </p:cNvPr>
          <p:cNvGrpSpPr/>
          <p:nvPr/>
        </p:nvGrpSpPr>
        <p:grpSpPr>
          <a:xfrm>
            <a:off x="2577088" y="4325228"/>
            <a:ext cx="7037824" cy="3942228"/>
            <a:chOff x="1675958" y="2862122"/>
            <a:chExt cx="7037824" cy="3942228"/>
          </a:xfrm>
        </p:grpSpPr>
        <p:sp>
          <p:nvSpPr>
            <p:cNvPr id="8" name="Freeform: Shape 7">
              <a:extLst>
                <a:ext uri="{FF2B5EF4-FFF2-40B4-BE49-F238E27FC236}">
                  <a16:creationId xmlns:a16="http://schemas.microsoft.com/office/drawing/2014/main" id="{4D55CC81-0620-A2AC-A357-F8F6039F35A9}"/>
                </a:ext>
              </a:extLst>
            </p:cNvPr>
            <p:cNvSpPr/>
            <p:nvPr/>
          </p:nvSpPr>
          <p:spPr>
            <a:xfrm>
              <a:off x="6580615" y="2911999"/>
              <a:ext cx="2133167" cy="3463409"/>
            </a:xfrm>
            <a:custGeom>
              <a:avLst/>
              <a:gdLst>
                <a:gd name="connsiteX0" fmla="*/ 4505 w 2133167"/>
                <a:gd name="connsiteY0" fmla="*/ 970628 h 3463409"/>
                <a:gd name="connsiteX1" fmla="*/ 974370 w 2133167"/>
                <a:gd name="connsiteY1" fmla="*/ 762 h 3463409"/>
                <a:gd name="connsiteX2" fmla="*/ 2137672 w 2133167"/>
                <a:gd name="connsiteY2" fmla="*/ 2494301 h 3463409"/>
                <a:gd name="connsiteX3" fmla="*/ 1167791 w 2133167"/>
                <a:gd name="connsiteY3" fmla="*/ 3464172 h 3463409"/>
              </a:gdLst>
              <a:ahLst/>
              <a:cxnLst>
                <a:cxn ang="0">
                  <a:pos x="connsiteX0" y="connsiteY0"/>
                </a:cxn>
                <a:cxn ang="0">
                  <a:pos x="connsiteX1" y="connsiteY1"/>
                </a:cxn>
                <a:cxn ang="0">
                  <a:pos x="connsiteX2" y="connsiteY2"/>
                </a:cxn>
                <a:cxn ang="0">
                  <a:pos x="connsiteX3" y="connsiteY3"/>
                </a:cxn>
              </a:cxnLst>
              <a:rect l="l" t="t" r="r" b="b"/>
              <a:pathLst>
                <a:path w="2133167" h="3463409">
                  <a:moveTo>
                    <a:pt x="4505" y="970628"/>
                  </a:moveTo>
                  <a:lnTo>
                    <a:pt x="974370" y="762"/>
                  </a:lnTo>
                  <a:lnTo>
                    <a:pt x="2137672" y="2494301"/>
                  </a:lnTo>
                  <a:lnTo>
                    <a:pt x="1167791" y="3464172"/>
                  </a:lnTo>
                  <a:close/>
                </a:path>
              </a:pathLst>
            </a:custGeom>
            <a:solidFill>
              <a:srgbClr val="000000">
                <a:alpha val="25000"/>
              </a:srgbClr>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CE4086-C089-D59F-42A6-42B42EB60758}"/>
                </a:ext>
              </a:extLst>
            </p:cNvPr>
            <p:cNvSpPr/>
            <p:nvPr/>
          </p:nvSpPr>
          <p:spPr>
            <a:xfrm>
              <a:off x="6580615" y="2911999"/>
              <a:ext cx="969865" cy="969865"/>
            </a:xfrm>
            <a:custGeom>
              <a:avLst/>
              <a:gdLst>
                <a:gd name="connsiteX0" fmla="*/ 3923 w 969865"/>
                <a:gd name="connsiteY0" fmla="*/ 969381 h 969865"/>
                <a:gd name="connsiteX1" fmla="*/ 973788 w 969865"/>
                <a:gd name="connsiteY1" fmla="*/ -485 h 969865"/>
              </a:gdLst>
              <a:ahLst/>
              <a:cxnLst>
                <a:cxn ang="0">
                  <a:pos x="connsiteX0" y="connsiteY0"/>
                </a:cxn>
                <a:cxn ang="0">
                  <a:pos x="connsiteX1" y="connsiteY1"/>
                </a:cxn>
              </a:cxnLst>
              <a:rect l="l" t="t" r="r" b="b"/>
              <a:pathLst>
                <a:path w="969865" h="969865">
                  <a:moveTo>
                    <a:pt x="3923" y="969381"/>
                  </a:moveTo>
                  <a:lnTo>
                    <a:pt x="973788" y="-485"/>
                  </a:lnTo>
                </a:path>
              </a:pathLst>
            </a:custGeom>
            <a:ln w="50000" cap="flat">
              <a:solidFill>
                <a:srgbClr val="4DAF4A"/>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0BF6A9D-5E09-0EDD-08D5-2D7D4E2370F7}"/>
                </a:ext>
              </a:extLst>
            </p:cNvPr>
            <p:cNvSpPr/>
            <p:nvPr/>
          </p:nvSpPr>
          <p:spPr>
            <a:xfrm>
              <a:off x="5583088" y="3133719"/>
              <a:ext cx="997527" cy="1496290"/>
            </a:xfrm>
            <a:custGeom>
              <a:avLst/>
              <a:gdLst>
                <a:gd name="connsiteX0" fmla="*/ 1000466 w 997527"/>
                <a:gd name="connsiteY0" fmla="*/ 748145 h 1496290"/>
                <a:gd name="connsiteX1" fmla="*/ 501702 w 997527"/>
                <a:gd name="connsiteY1" fmla="*/ 1496291 h 1496290"/>
                <a:gd name="connsiteX2" fmla="*/ 2939 w 997527"/>
                <a:gd name="connsiteY2" fmla="*/ 748145 h 1496290"/>
                <a:gd name="connsiteX3" fmla="*/ 501702 w 997527"/>
                <a:gd name="connsiteY3" fmla="*/ 0 h 1496290"/>
                <a:gd name="connsiteX4" fmla="*/ 1000466 w 997527"/>
                <a:gd name="connsiteY4" fmla="*/ 748145 h 149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7" h="1496290">
                  <a:moveTo>
                    <a:pt x="1000466" y="748145"/>
                  </a:moveTo>
                  <a:cubicBezTo>
                    <a:pt x="1000466" y="1161335"/>
                    <a:pt x="777162" y="1496291"/>
                    <a:pt x="501702" y="1496291"/>
                  </a:cubicBezTo>
                  <a:cubicBezTo>
                    <a:pt x="226243" y="1496291"/>
                    <a:pt x="2939" y="1161335"/>
                    <a:pt x="2939" y="748145"/>
                  </a:cubicBezTo>
                  <a:cubicBezTo>
                    <a:pt x="2939" y="334956"/>
                    <a:pt x="226243" y="0"/>
                    <a:pt x="501702" y="0"/>
                  </a:cubicBezTo>
                  <a:cubicBezTo>
                    <a:pt x="777162" y="0"/>
                    <a:pt x="1000466" y="334956"/>
                    <a:pt x="1000466" y="748145"/>
                  </a:cubicBezTo>
                  <a:close/>
                </a:path>
              </a:pathLst>
            </a:custGeom>
            <a:solidFill>
              <a:srgbClr val="377EB8"/>
            </a:solidFill>
            <a:ln w="10000" cap="flat">
              <a:solidFill>
                <a:srgbClr val="000000"/>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0599B93-2643-076E-B197-758EECE011E1}"/>
                </a:ext>
              </a:extLst>
            </p:cNvPr>
            <p:cNvSpPr/>
            <p:nvPr/>
          </p:nvSpPr>
          <p:spPr>
            <a:xfrm>
              <a:off x="5673204" y="3452922"/>
              <a:ext cx="1980580" cy="3351428"/>
            </a:xfrm>
            <a:custGeom>
              <a:avLst/>
              <a:gdLst>
                <a:gd name="connsiteX0" fmla="*/ 3521 w 1980580"/>
                <a:gd name="connsiteY0" fmla="*/ 859133 h 3351428"/>
                <a:gd name="connsiteX1" fmla="*/ 12703 w 1980580"/>
                <a:gd name="connsiteY1" fmla="*/ 878175 h 3351428"/>
                <a:gd name="connsiteX2" fmla="*/ 22284 w 1980580"/>
                <a:gd name="connsiteY2" fmla="*/ 896775 h 3351428"/>
                <a:gd name="connsiteX3" fmla="*/ 32244 w 1980580"/>
                <a:gd name="connsiteY3" fmla="*/ 914915 h 3351428"/>
                <a:gd name="connsiteX4" fmla="*/ 42584 w 1980580"/>
                <a:gd name="connsiteY4" fmla="*/ 932575 h 3351428"/>
                <a:gd name="connsiteX5" fmla="*/ 53287 w 1980580"/>
                <a:gd name="connsiteY5" fmla="*/ 949742 h 3351428"/>
                <a:gd name="connsiteX6" fmla="*/ 64345 w 1980580"/>
                <a:gd name="connsiteY6" fmla="*/ 966396 h 3351428"/>
                <a:gd name="connsiteX7" fmla="*/ 75742 w 1980580"/>
                <a:gd name="connsiteY7" fmla="*/ 982516 h 3351428"/>
                <a:gd name="connsiteX8" fmla="*/ 87478 w 1980580"/>
                <a:gd name="connsiteY8" fmla="*/ 998097 h 3351428"/>
                <a:gd name="connsiteX9" fmla="*/ 99528 w 1980580"/>
                <a:gd name="connsiteY9" fmla="*/ 1013115 h 3351428"/>
                <a:gd name="connsiteX10" fmla="*/ 111887 w 1980580"/>
                <a:gd name="connsiteY10" fmla="*/ 1027554 h 3351428"/>
                <a:gd name="connsiteX11" fmla="*/ 124546 w 1980580"/>
                <a:gd name="connsiteY11" fmla="*/ 1041410 h 3351428"/>
                <a:gd name="connsiteX12" fmla="*/ 137488 w 1980580"/>
                <a:gd name="connsiteY12" fmla="*/ 1054657 h 3351428"/>
                <a:gd name="connsiteX13" fmla="*/ 150701 w 1980580"/>
                <a:gd name="connsiteY13" fmla="*/ 1067291 h 3351428"/>
                <a:gd name="connsiteX14" fmla="*/ 164167 w 1980580"/>
                <a:gd name="connsiteY14" fmla="*/ 1079296 h 3351428"/>
                <a:gd name="connsiteX15" fmla="*/ 177883 w 1980580"/>
                <a:gd name="connsiteY15" fmla="*/ 1090663 h 3351428"/>
                <a:gd name="connsiteX16" fmla="*/ 191829 w 1980580"/>
                <a:gd name="connsiteY16" fmla="*/ 1101376 h 3351428"/>
                <a:gd name="connsiteX17" fmla="*/ 205994 w 1980580"/>
                <a:gd name="connsiteY17" fmla="*/ 1111426 h 3351428"/>
                <a:gd name="connsiteX18" fmla="*/ 220363 w 1980580"/>
                <a:gd name="connsiteY18" fmla="*/ 1120803 h 3351428"/>
                <a:gd name="connsiteX19" fmla="*/ 234917 w 1980580"/>
                <a:gd name="connsiteY19" fmla="*/ 1129502 h 3351428"/>
                <a:gd name="connsiteX20" fmla="*/ 249651 w 1980580"/>
                <a:gd name="connsiteY20" fmla="*/ 1137507 h 3351428"/>
                <a:gd name="connsiteX21" fmla="*/ 264544 w 1980580"/>
                <a:gd name="connsiteY21" fmla="*/ 1144814 h 3351428"/>
                <a:gd name="connsiteX22" fmla="*/ 279576 w 1980580"/>
                <a:gd name="connsiteY22" fmla="*/ 1151417 h 3351428"/>
                <a:gd name="connsiteX23" fmla="*/ 294749 w 1980580"/>
                <a:gd name="connsiteY23" fmla="*/ 1157308 h 3351428"/>
                <a:gd name="connsiteX24" fmla="*/ 310031 w 1980580"/>
                <a:gd name="connsiteY24" fmla="*/ 1162480 h 3351428"/>
                <a:gd name="connsiteX25" fmla="*/ 325418 w 1980580"/>
                <a:gd name="connsiteY25" fmla="*/ 1166934 h 3351428"/>
                <a:gd name="connsiteX26" fmla="*/ 340884 w 1980580"/>
                <a:gd name="connsiteY26" fmla="*/ 1170655 h 3351428"/>
                <a:gd name="connsiteX27" fmla="*/ 356426 w 1980580"/>
                <a:gd name="connsiteY27" fmla="*/ 1173647 h 3351428"/>
                <a:gd name="connsiteX28" fmla="*/ 372022 w 1980580"/>
                <a:gd name="connsiteY28" fmla="*/ 1175907 h 3351428"/>
                <a:gd name="connsiteX29" fmla="*/ 387658 w 1980580"/>
                <a:gd name="connsiteY29" fmla="*/ 1177433 h 3351428"/>
                <a:gd name="connsiteX30" fmla="*/ 403319 w 1980580"/>
                <a:gd name="connsiteY30" fmla="*/ 1178216 h 3351428"/>
                <a:gd name="connsiteX31" fmla="*/ 418986 w 1980580"/>
                <a:gd name="connsiteY31" fmla="*/ 1178266 h 3351428"/>
                <a:gd name="connsiteX32" fmla="*/ 434647 w 1980580"/>
                <a:gd name="connsiteY32" fmla="*/ 1177577 h 3351428"/>
                <a:gd name="connsiteX33" fmla="*/ 450288 w 1980580"/>
                <a:gd name="connsiteY33" fmla="*/ 1176146 h 3351428"/>
                <a:gd name="connsiteX34" fmla="*/ 465889 w 1980580"/>
                <a:gd name="connsiteY34" fmla="*/ 1173981 h 3351428"/>
                <a:gd name="connsiteX35" fmla="*/ 481441 w 1980580"/>
                <a:gd name="connsiteY35" fmla="*/ 1171084 h 3351428"/>
                <a:gd name="connsiteX36" fmla="*/ 496918 w 1980580"/>
                <a:gd name="connsiteY36" fmla="*/ 1167453 h 3351428"/>
                <a:gd name="connsiteX37" fmla="*/ 512314 w 1980580"/>
                <a:gd name="connsiteY37" fmla="*/ 1163098 h 3351428"/>
                <a:gd name="connsiteX38" fmla="*/ 527617 w 1980580"/>
                <a:gd name="connsiteY38" fmla="*/ 1158016 h 3351428"/>
                <a:gd name="connsiteX39" fmla="*/ 542799 w 1980580"/>
                <a:gd name="connsiteY39" fmla="*/ 1152220 h 3351428"/>
                <a:gd name="connsiteX40" fmla="*/ 557852 w 1980580"/>
                <a:gd name="connsiteY40" fmla="*/ 1145706 h 3351428"/>
                <a:gd name="connsiteX41" fmla="*/ 572765 w 1980580"/>
                <a:gd name="connsiteY41" fmla="*/ 1138489 h 3351428"/>
                <a:gd name="connsiteX42" fmla="*/ 587518 w 1980580"/>
                <a:gd name="connsiteY42" fmla="*/ 1130574 h 3351428"/>
                <a:gd name="connsiteX43" fmla="*/ 602097 w 1980580"/>
                <a:gd name="connsiteY43" fmla="*/ 1121965 h 3351428"/>
                <a:gd name="connsiteX44" fmla="*/ 616491 w 1980580"/>
                <a:gd name="connsiteY44" fmla="*/ 1112678 h 3351428"/>
                <a:gd name="connsiteX45" fmla="*/ 630681 w 1980580"/>
                <a:gd name="connsiteY45" fmla="*/ 1102713 h 3351428"/>
                <a:gd name="connsiteX46" fmla="*/ 644656 w 1980580"/>
                <a:gd name="connsiteY46" fmla="*/ 1092084 h 3351428"/>
                <a:gd name="connsiteX47" fmla="*/ 658402 w 1980580"/>
                <a:gd name="connsiteY47" fmla="*/ 1080802 h 3351428"/>
                <a:gd name="connsiteX48" fmla="*/ 671904 w 1980580"/>
                <a:gd name="connsiteY48" fmla="*/ 1068882 h 3351428"/>
                <a:gd name="connsiteX49" fmla="*/ 685151 w 1980580"/>
                <a:gd name="connsiteY49" fmla="*/ 1056328 h 3351428"/>
                <a:gd name="connsiteX50" fmla="*/ 698129 w 1980580"/>
                <a:gd name="connsiteY50" fmla="*/ 1043156 h 3351428"/>
                <a:gd name="connsiteX51" fmla="*/ 710822 w 1980580"/>
                <a:gd name="connsiteY51" fmla="*/ 1029380 h 3351428"/>
                <a:gd name="connsiteX52" fmla="*/ 723222 w 1980580"/>
                <a:gd name="connsiteY52" fmla="*/ 1015015 h 3351428"/>
                <a:gd name="connsiteX53" fmla="*/ 735317 w 1980580"/>
                <a:gd name="connsiteY53" fmla="*/ 1000072 h 3351428"/>
                <a:gd name="connsiteX54" fmla="*/ 747092 w 1980580"/>
                <a:gd name="connsiteY54" fmla="*/ 984566 h 3351428"/>
                <a:gd name="connsiteX55" fmla="*/ 758534 w 1980580"/>
                <a:gd name="connsiteY55" fmla="*/ 968511 h 3351428"/>
                <a:gd name="connsiteX56" fmla="*/ 769637 w 1980580"/>
                <a:gd name="connsiteY56" fmla="*/ 951927 h 3351428"/>
                <a:gd name="connsiteX57" fmla="*/ 780385 w 1980580"/>
                <a:gd name="connsiteY57" fmla="*/ 934824 h 3351428"/>
                <a:gd name="connsiteX58" fmla="*/ 790769 w 1980580"/>
                <a:gd name="connsiteY58" fmla="*/ 917226 h 3351428"/>
                <a:gd name="connsiteX59" fmla="*/ 800784 w 1980580"/>
                <a:gd name="connsiteY59" fmla="*/ 899148 h 3351428"/>
                <a:gd name="connsiteX60" fmla="*/ 810410 w 1980580"/>
                <a:gd name="connsiteY60" fmla="*/ 880606 h 3351428"/>
                <a:gd name="connsiteX61" fmla="*/ 819648 w 1980580"/>
                <a:gd name="connsiteY61" fmla="*/ 861620 h 3351428"/>
                <a:gd name="connsiteX62" fmla="*/ 828481 w 1980580"/>
                <a:gd name="connsiteY62" fmla="*/ 842208 h 3351428"/>
                <a:gd name="connsiteX63" fmla="*/ 836900 w 1980580"/>
                <a:gd name="connsiteY63" fmla="*/ 822390 h 3351428"/>
                <a:gd name="connsiteX64" fmla="*/ 844905 w 1980580"/>
                <a:gd name="connsiteY64" fmla="*/ 802184 h 3351428"/>
                <a:gd name="connsiteX65" fmla="*/ 852481 w 1980580"/>
                <a:gd name="connsiteY65" fmla="*/ 781612 h 3351428"/>
                <a:gd name="connsiteX66" fmla="*/ 859623 w 1980580"/>
                <a:gd name="connsiteY66" fmla="*/ 760693 h 3351428"/>
                <a:gd name="connsiteX67" fmla="*/ 866322 w 1980580"/>
                <a:gd name="connsiteY67" fmla="*/ 739447 h 3351428"/>
                <a:gd name="connsiteX68" fmla="*/ 872576 w 1980580"/>
                <a:gd name="connsiteY68" fmla="*/ 717896 h 3351428"/>
                <a:gd name="connsiteX69" fmla="*/ 878372 w 1980580"/>
                <a:gd name="connsiteY69" fmla="*/ 696062 h 3351428"/>
                <a:gd name="connsiteX70" fmla="*/ 883709 w 1980580"/>
                <a:gd name="connsiteY70" fmla="*/ 673965 h 3351428"/>
                <a:gd name="connsiteX71" fmla="*/ 888582 w 1980580"/>
                <a:gd name="connsiteY71" fmla="*/ 651627 h 3351428"/>
                <a:gd name="connsiteX72" fmla="*/ 892986 w 1980580"/>
                <a:gd name="connsiteY72" fmla="*/ 629071 h 3351428"/>
                <a:gd name="connsiteX73" fmla="*/ 896911 w 1980580"/>
                <a:gd name="connsiteY73" fmla="*/ 606319 h 3351428"/>
                <a:gd name="connsiteX74" fmla="*/ 900362 w 1980580"/>
                <a:gd name="connsiteY74" fmla="*/ 583392 h 3351428"/>
                <a:gd name="connsiteX75" fmla="*/ 903330 w 1980580"/>
                <a:gd name="connsiteY75" fmla="*/ 560315 h 3351428"/>
                <a:gd name="connsiteX76" fmla="*/ 905809 w 1980580"/>
                <a:gd name="connsiteY76" fmla="*/ 537109 h 3351428"/>
                <a:gd name="connsiteX77" fmla="*/ 907804 w 1980580"/>
                <a:gd name="connsiteY77" fmla="*/ 513798 h 3351428"/>
                <a:gd name="connsiteX78" fmla="*/ 909310 w 1980580"/>
                <a:gd name="connsiteY78" fmla="*/ 490404 h 3351428"/>
                <a:gd name="connsiteX79" fmla="*/ 910328 w 1980580"/>
                <a:gd name="connsiteY79" fmla="*/ 466950 h 3351428"/>
                <a:gd name="connsiteX80" fmla="*/ 910851 w 1980580"/>
                <a:gd name="connsiteY80" fmla="*/ 443461 h 3351428"/>
                <a:gd name="connsiteX81" fmla="*/ 910881 w 1980580"/>
                <a:gd name="connsiteY81" fmla="*/ 419958 h 3351428"/>
                <a:gd name="connsiteX82" fmla="*/ 910423 w 1980580"/>
                <a:gd name="connsiteY82" fmla="*/ 396466 h 3351428"/>
                <a:gd name="connsiteX83" fmla="*/ 909470 w 1980580"/>
                <a:gd name="connsiteY83" fmla="*/ 373006 h 3351428"/>
                <a:gd name="connsiteX84" fmla="*/ 908028 w 1980580"/>
                <a:gd name="connsiteY84" fmla="*/ 349603 h 3351428"/>
                <a:gd name="connsiteX85" fmla="*/ 906098 w 1980580"/>
                <a:gd name="connsiteY85" fmla="*/ 326280 h 3351428"/>
                <a:gd name="connsiteX86" fmla="*/ 903674 w 1980580"/>
                <a:gd name="connsiteY86" fmla="*/ 303059 h 3351428"/>
                <a:gd name="connsiteX87" fmla="*/ 900771 w 1980580"/>
                <a:gd name="connsiteY87" fmla="*/ 279964 h 3351428"/>
                <a:gd name="connsiteX88" fmla="*/ 897385 w 1980580"/>
                <a:gd name="connsiteY88" fmla="*/ 257017 h 3351428"/>
                <a:gd name="connsiteX89" fmla="*/ 893519 w 1980580"/>
                <a:gd name="connsiteY89" fmla="*/ 234241 h 3351428"/>
                <a:gd name="connsiteX90" fmla="*/ 889180 w 1980580"/>
                <a:gd name="connsiteY90" fmla="*/ 211658 h 3351428"/>
                <a:gd name="connsiteX91" fmla="*/ 884367 w 1980580"/>
                <a:gd name="connsiteY91" fmla="*/ 189291 h 3351428"/>
                <a:gd name="connsiteX92" fmla="*/ 879090 w 1980580"/>
                <a:gd name="connsiteY92" fmla="*/ 167162 h 3351428"/>
                <a:gd name="connsiteX93" fmla="*/ 873349 w 1980580"/>
                <a:gd name="connsiteY93" fmla="*/ 145292 h 3351428"/>
                <a:gd name="connsiteX94" fmla="*/ 867155 w 1980580"/>
                <a:gd name="connsiteY94" fmla="*/ 123703 h 3351428"/>
                <a:gd name="connsiteX95" fmla="*/ 860516 w 1980580"/>
                <a:gd name="connsiteY95" fmla="*/ 102417 h 3351428"/>
                <a:gd name="connsiteX96" fmla="*/ 853429 w 1980580"/>
                <a:gd name="connsiteY96" fmla="*/ 81454 h 3351428"/>
                <a:gd name="connsiteX97" fmla="*/ 845907 w 1980580"/>
                <a:gd name="connsiteY97" fmla="*/ 60836 h 3351428"/>
                <a:gd name="connsiteX98" fmla="*/ 837962 w 1980580"/>
                <a:gd name="connsiteY98" fmla="*/ 40582 h 3351428"/>
                <a:gd name="connsiteX99" fmla="*/ 829593 w 1980580"/>
                <a:gd name="connsiteY99" fmla="*/ 20712 h 3351428"/>
                <a:gd name="connsiteX100" fmla="*/ 820810 w 1980580"/>
                <a:gd name="connsiteY100" fmla="*/ 1247 h 3351428"/>
                <a:gd name="connsiteX101" fmla="*/ 1984101 w 1980580"/>
                <a:gd name="connsiteY101" fmla="*/ 2494792 h 3351428"/>
                <a:gd name="connsiteX102" fmla="*/ 1166807 w 1980580"/>
                <a:gd name="connsiteY102" fmla="*/ 3352676 h 33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980580" h="3351428">
                  <a:moveTo>
                    <a:pt x="3521" y="859133"/>
                  </a:moveTo>
                  <a:lnTo>
                    <a:pt x="12703" y="878175"/>
                  </a:lnTo>
                  <a:lnTo>
                    <a:pt x="22284" y="896775"/>
                  </a:lnTo>
                  <a:lnTo>
                    <a:pt x="32244" y="914915"/>
                  </a:lnTo>
                  <a:lnTo>
                    <a:pt x="42584" y="932575"/>
                  </a:lnTo>
                  <a:lnTo>
                    <a:pt x="53287" y="949742"/>
                  </a:lnTo>
                  <a:lnTo>
                    <a:pt x="64345" y="966396"/>
                  </a:lnTo>
                  <a:lnTo>
                    <a:pt x="75742" y="982516"/>
                  </a:lnTo>
                  <a:lnTo>
                    <a:pt x="87478" y="998097"/>
                  </a:lnTo>
                  <a:lnTo>
                    <a:pt x="99528" y="1013115"/>
                  </a:lnTo>
                  <a:lnTo>
                    <a:pt x="111887" y="1027554"/>
                  </a:lnTo>
                  <a:lnTo>
                    <a:pt x="124546" y="1041410"/>
                  </a:lnTo>
                  <a:lnTo>
                    <a:pt x="137488" y="1054657"/>
                  </a:lnTo>
                  <a:lnTo>
                    <a:pt x="150701" y="1067291"/>
                  </a:lnTo>
                  <a:lnTo>
                    <a:pt x="164167" y="1079296"/>
                  </a:lnTo>
                  <a:lnTo>
                    <a:pt x="177883" y="1090663"/>
                  </a:lnTo>
                  <a:lnTo>
                    <a:pt x="191829" y="1101376"/>
                  </a:lnTo>
                  <a:lnTo>
                    <a:pt x="205994" y="1111426"/>
                  </a:lnTo>
                  <a:lnTo>
                    <a:pt x="220363" y="1120803"/>
                  </a:lnTo>
                  <a:lnTo>
                    <a:pt x="234917" y="1129502"/>
                  </a:lnTo>
                  <a:lnTo>
                    <a:pt x="249651" y="1137507"/>
                  </a:lnTo>
                  <a:lnTo>
                    <a:pt x="264544" y="1144814"/>
                  </a:lnTo>
                  <a:lnTo>
                    <a:pt x="279576" y="1151417"/>
                  </a:lnTo>
                  <a:lnTo>
                    <a:pt x="294749" y="1157308"/>
                  </a:lnTo>
                  <a:lnTo>
                    <a:pt x="310031" y="1162480"/>
                  </a:lnTo>
                  <a:lnTo>
                    <a:pt x="325418" y="1166934"/>
                  </a:lnTo>
                  <a:lnTo>
                    <a:pt x="340884" y="1170655"/>
                  </a:lnTo>
                  <a:lnTo>
                    <a:pt x="356426" y="1173647"/>
                  </a:lnTo>
                  <a:lnTo>
                    <a:pt x="372022" y="1175907"/>
                  </a:lnTo>
                  <a:lnTo>
                    <a:pt x="387658" y="1177433"/>
                  </a:lnTo>
                  <a:lnTo>
                    <a:pt x="403319" y="1178216"/>
                  </a:lnTo>
                  <a:lnTo>
                    <a:pt x="418986" y="1178266"/>
                  </a:lnTo>
                  <a:lnTo>
                    <a:pt x="434647" y="1177577"/>
                  </a:lnTo>
                  <a:lnTo>
                    <a:pt x="450288" y="1176146"/>
                  </a:lnTo>
                  <a:lnTo>
                    <a:pt x="465889" y="1173981"/>
                  </a:lnTo>
                  <a:lnTo>
                    <a:pt x="481441" y="1171084"/>
                  </a:lnTo>
                  <a:lnTo>
                    <a:pt x="496918" y="1167453"/>
                  </a:lnTo>
                  <a:lnTo>
                    <a:pt x="512314" y="1163098"/>
                  </a:lnTo>
                  <a:lnTo>
                    <a:pt x="527617" y="1158016"/>
                  </a:lnTo>
                  <a:lnTo>
                    <a:pt x="542799" y="1152220"/>
                  </a:lnTo>
                  <a:lnTo>
                    <a:pt x="557852" y="1145706"/>
                  </a:lnTo>
                  <a:lnTo>
                    <a:pt x="572765" y="1138489"/>
                  </a:lnTo>
                  <a:lnTo>
                    <a:pt x="587518" y="1130574"/>
                  </a:lnTo>
                  <a:lnTo>
                    <a:pt x="602097" y="1121965"/>
                  </a:lnTo>
                  <a:lnTo>
                    <a:pt x="616491" y="1112678"/>
                  </a:lnTo>
                  <a:lnTo>
                    <a:pt x="630681" y="1102713"/>
                  </a:lnTo>
                  <a:lnTo>
                    <a:pt x="644656" y="1092084"/>
                  </a:lnTo>
                  <a:lnTo>
                    <a:pt x="658402" y="1080802"/>
                  </a:lnTo>
                  <a:lnTo>
                    <a:pt x="671904" y="1068882"/>
                  </a:lnTo>
                  <a:lnTo>
                    <a:pt x="685151" y="1056328"/>
                  </a:lnTo>
                  <a:lnTo>
                    <a:pt x="698129" y="1043156"/>
                  </a:lnTo>
                  <a:lnTo>
                    <a:pt x="710822" y="1029380"/>
                  </a:lnTo>
                  <a:lnTo>
                    <a:pt x="723222" y="1015015"/>
                  </a:lnTo>
                  <a:lnTo>
                    <a:pt x="735317" y="1000072"/>
                  </a:lnTo>
                  <a:lnTo>
                    <a:pt x="747092" y="984566"/>
                  </a:lnTo>
                  <a:lnTo>
                    <a:pt x="758534" y="968511"/>
                  </a:lnTo>
                  <a:lnTo>
                    <a:pt x="769637" y="951927"/>
                  </a:lnTo>
                  <a:lnTo>
                    <a:pt x="780385" y="934824"/>
                  </a:lnTo>
                  <a:lnTo>
                    <a:pt x="790769" y="917226"/>
                  </a:lnTo>
                  <a:lnTo>
                    <a:pt x="800784" y="899148"/>
                  </a:lnTo>
                  <a:lnTo>
                    <a:pt x="810410" y="880606"/>
                  </a:lnTo>
                  <a:lnTo>
                    <a:pt x="819648" y="861620"/>
                  </a:lnTo>
                  <a:lnTo>
                    <a:pt x="828481" y="842208"/>
                  </a:lnTo>
                  <a:lnTo>
                    <a:pt x="836900" y="822390"/>
                  </a:lnTo>
                  <a:lnTo>
                    <a:pt x="844905" y="802184"/>
                  </a:lnTo>
                  <a:lnTo>
                    <a:pt x="852481" y="781612"/>
                  </a:lnTo>
                  <a:lnTo>
                    <a:pt x="859623" y="760693"/>
                  </a:lnTo>
                  <a:lnTo>
                    <a:pt x="866322" y="739447"/>
                  </a:lnTo>
                  <a:lnTo>
                    <a:pt x="872576" y="717896"/>
                  </a:lnTo>
                  <a:lnTo>
                    <a:pt x="878372" y="696062"/>
                  </a:lnTo>
                  <a:lnTo>
                    <a:pt x="883709" y="673965"/>
                  </a:lnTo>
                  <a:lnTo>
                    <a:pt x="888582" y="651627"/>
                  </a:lnTo>
                  <a:lnTo>
                    <a:pt x="892986" y="629071"/>
                  </a:lnTo>
                  <a:lnTo>
                    <a:pt x="896911" y="606319"/>
                  </a:lnTo>
                  <a:lnTo>
                    <a:pt x="900362" y="583392"/>
                  </a:lnTo>
                  <a:lnTo>
                    <a:pt x="903330" y="560315"/>
                  </a:lnTo>
                  <a:lnTo>
                    <a:pt x="905809" y="537109"/>
                  </a:lnTo>
                  <a:lnTo>
                    <a:pt x="907804" y="513798"/>
                  </a:lnTo>
                  <a:lnTo>
                    <a:pt x="909310" y="490404"/>
                  </a:lnTo>
                  <a:lnTo>
                    <a:pt x="910328" y="466950"/>
                  </a:lnTo>
                  <a:lnTo>
                    <a:pt x="910851" y="443461"/>
                  </a:lnTo>
                  <a:lnTo>
                    <a:pt x="910881" y="419958"/>
                  </a:lnTo>
                  <a:lnTo>
                    <a:pt x="910423" y="396466"/>
                  </a:lnTo>
                  <a:lnTo>
                    <a:pt x="909470" y="373006"/>
                  </a:lnTo>
                  <a:lnTo>
                    <a:pt x="908028" y="349603"/>
                  </a:lnTo>
                  <a:lnTo>
                    <a:pt x="906098" y="326280"/>
                  </a:lnTo>
                  <a:lnTo>
                    <a:pt x="903674" y="303059"/>
                  </a:lnTo>
                  <a:lnTo>
                    <a:pt x="900771" y="279964"/>
                  </a:lnTo>
                  <a:lnTo>
                    <a:pt x="897385" y="257017"/>
                  </a:lnTo>
                  <a:lnTo>
                    <a:pt x="893519" y="234241"/>
                  </a:lnTo>
                  <a:lnTo>
                    <a:pt x="889180" y="211658"/>
                  </a:lnTo>
                  <a:lnTo>
                    <a:pt x="884367" y="189291"/>
                  </a:lnTo>
                  <a:lnTo>
                    <a:pt x="879090" y="167162"/>
                  </a:lnTo>
                  <a:lnTo>
                    <a:pt x="873349" y="145292"/>
                  </a:lnTo>
                  <a:lnTo>
                    <a:pt x="867155" y="123703"/>
                  </a:lnTo>
                  <a:lnTo>
                    <a:pt x="860516" y="102417"/>
                  </a:lnTo>
                  <a:lnTo>
                    <a:pt x="853429" y="81454"/>
                  </a:lnTo>
                  <a:lnTo>
                    <a:pt x="845907" y="60836"/>
                  </a:lnTo>
                  <a:lnTo>
                    <a:pt x="837962" y="40582"/>
                  </a:lnTo>
                  <a:lnTo>
                    <a:pt x="829593" y="20712"/>
                  </a:lnTo>
                  <a:lnTo>
                    <a:pt x="820810" y="1247"/>
                  </a:lnTo>
                  <a:lnTo>
                    <a:pt x="1984101" y="2494792"/>
                  </a:lnTo>
                  <a:lnTo>
                    <a:pt x="1166807" y="3352676"/>
                  </a:lnTo>
                  <a:close/>
                </a:path>
              </a:pathLst>
            </a:custGeom>
            <a:solidFill>
              <a:srgbClr val="377EB8">
                <a:alpha val="50000"/>
              </a:srgbClr>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8693F19-9BA9-DB80-886E-DF73D4E292CC}"/>
                </a:ext>
              </a:extLst>
            </p:cNvPr>
            <p:cNvSpPr/>
            <p:nvPr/>
          </p:nvSpPr>
          <p:spPr>
            <a:xfrm>
              <a:off x="4613217" y="2911999"/>
              <a:ext cx="2133156" cy="3463409"/>
            </a:xfrm>
            <a:custGeom>
              <a:avLst/>
              <a:gdLst>
                <a:gd name="connsiteX0" fmla="*/ 972407 w 2133156"/>
                <a:gd name="connsiteY0" fmla="*/ 970628 h 3463409"/>
                <a:gd name="connsiteX1" fmla="*/ 2536 w 2133156"/>
                <a:gd name="connsiteY1" fmla="*/ 762 h 3463409"/>
                <a:gd name="connsiteX2" fmla="*/ 1165828 w 2133156"/>
                <a:gd name="connsiteY2" fmla="*/ 2494301 h 3463409"/>
                <a:gd name="connsiteX3" fmla="*/ 2135693 w 2133156"/>
                <a:gd name="connsiteY3" fmla="*/ 3464172 h 3463409"/>
              </a:gdLst>
              <a:ahLst/>
              <a:cxnLst>
                <a:cxn ang="0">
                  <a:pos x="connsiteX0" y="connsiteY0"/>
                </a:cxn>
                <a:cxn ang="0">
                  <a:pos x="connsiteX1" y="connsiteY1"/>
                </a:cxn>
                <a:cxn ang="0">
                  <a:pos x="connsiteX2" y="connsiteY2"/>
                </a:cxn>
                <a:cxn ang="0">
                  <a:pos x="connsiteX3" y="connsiteY3"/>
                </a:cxn>
              </a:cxnLst>
              <a:rect l="l" t="t" r="r" b="b"/>
              <a:pathLst>
                <a:path w="2133156" h="3463409">
                  <a:moveTo>
                    <a:pt x="972407" y="970628"/>
                  </a:moveTo>
                  <a:lnTo>
                    <a:pt x="2536" y="762"/>
                  </a:lnTo>
                  <a:lnTo>
                    <a:pt x="1165828" y="2494301"/>
                  </a:lnTo>
                  <a:lnTo>
                    <a:pt x="2135693" y="3464172"/>
                  </a:lnTo>
                  <a:close/>
                </a:path>
              </a:pathLst>
            </a:custGeom>
            <a:solidFill>
              <a:srgbClr val="000000">
                <a:alpha val="25000"/>
              </a:srgbClr>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F50DAD1-FB7F-61F1-3A2F-AD9A192F83E4}"/>
                </a:ext>
              </a:extLst>
            </p:cNvPr>
            <p:cNvSpPr/>
            <p:nvPr/>
          </p:nvSpPr>
          <p:spPr>
            <a:xfrm>
              <a:off x="4613217" y="2911999"/>
              <a:ext cx="969870" cy="969865"/>
            </a:xfrm>
            <a:custGeom>
              <a:avLst/>
              <a:gdLst>
                <a:gd name="connsiteX0" fmla="*/ 971825 w 969870"/>
                <a:gd name="connsiteY0" fmla="*/ 969381 h 969865"/>
                <a:gd name="connsiteX1" fmla="*/ 1955 w 969870"/>
                <a:gd name="connsiteY1" fmla="*/ -485 h 969865"/>
              </a:gdLst>
              <a:ahLst/>
              <a:cxnLst>
                <a:cxn ang="0">
                  <a:pos x="connsiteX0" y="connsiteY0"/>
                </a:cxn>
                <a:cxn ang="0">
                  <a:pos x="connsiteX1" y="connsiteY1"/>
                </a:cxn>
              </a:cxnLst>
              <a:rect l="l" t="t" r="r" b="b"/>
              <a:pathLst>
                <a:path w="969870" h="969865">
                  <a:moveTo>
                    <a:pt x="971825" y="969381"/>
                  </a:moveTo>
                  <a:lnTo>
                    <a:pt x="1955" y="-485"/>
                  </a:lnTo>
                </a:path>
              </a:pathLst>
            </a:custGeom>
            <a:ln w="50000" cap="flat">
              <a:solidFill>
                <a:srgbClr val="E41A1C"/>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B0E83D9-06E7-1E7F-7DE6-5B41D3361D8D}"/>
                </a:ext>
              </a:extLst>
            </p:cNvPr>
            <p:cNvSpPr/>
            <p:nvPr/>
          </p:nvSpPr>
          <p:spPr>
            <a:xfrm>
              <a:off x="3643351" y="2911999"/>
              <a:ext cx="2133156" cy="3463409"/>
            </a:xfrm>
            <a:custGeom>
              <a:avLst/>
              <a:gdLst>
                <a:gd name="connsiteX0" fmla="*/ 1566 w 2133156"/>
                <a:gd name="connsiteY0" fmla="*/ 970628 h 3463409"/>
                <a:gd name="connsiteX1" fmla="*/ 971432 w 2133156"/>
                <a:gd name="connsiteY1" fmla="*/ 762 h 3463409"/>
                <a:gd name="connsiteX2" fmla="*/ 2134723 w 2133156"/>
                <a:gd name="connsiteY2" fmla="*/ 2494301 h 3463409"/>
                <a:gd name="connsiteX3" fmla="*/ 1164852 w 2133156"/>
                <a:gd name="connsiteY3" fmla="*/ 3464172 h 3463409"/>
              </a:gdLst>
              <a:ahLst/>
              <a:cxnLst>
                <a:cxn ang="0">
                  <a:pos x="connsiteX0" y="connsiteY0"/>
                </a:cxn>
                <a:cxn ang="0">
                  <a:pos x="connsiteX1" y="connsiteY1"/>
                </a:cxn>
                <a:cxn ang="0">
                  <a:pos x="connsiteX2" y="connsiteY2"/>
                </a:cxn>
                <a:cxn ang="0">
                  <a:pos x="connsiteX3" y="connsiteY3"/>
                </a:cxn>
              </a:cxnLst>
              <a:rect l="l" t="t" r="r" b="b"/>
              <a:pathLst>
                <a:path w="2133156" h="3463409">
                  <a:moveTo>
                    <a:pt x="1566" y="970628"/>
                  </a:moveTo>
                  <a:lnTo>
                    <a:pt x="971432" y="762"/>
                  </a:lnTo>
                  <a:lnTo>
                    <a:pt x="2134723" y="2494301"/>
                  </a:lnTo>
                  <a:lnTo>
                    <a:pt x="1164852" y="3464172"/>
                  </a:lnTo>
                  <a:close/>
                </a:path>
              </a:pathLst>
            </a:custGeom>
            <a:solidFill>
              <a:srgbClr val="000000">
                <a:alpha val="25000"/>
              </a:srgbClr>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E76D864-4DC7-F7A4-5CDF-615502346D02}"/>
                </a:ext>
              </a:extLst>
            </p:cNvPr>
            <p:cNvSpPr/>
            <p:nvPr/>
          </p:nvSpPr>
          <p:spPr>
            <a:xfrm>
              <a:off x="3643351" y="2911999"/>
              <a:ext cx="969865" cy="969865"/>
            </a:xfrm>
            <a:custGeom>
              <a:avLst/>
              <a:gdLst>
                <a:gd name="connsiteX0" fmla="*/ 984 w 969865"/>
                <a:gd name="connsiteY0" fmla="*/ 969381 h 969865"/>
                <a:gd name="connsiteX1" fmla="*/ 970850 w 969865"/>
                <a:gd name="connsiteY1" fmla="*/ -485 h 969865"/>
              </a:gdLst>
              <a:ahLst/>
              <a:cxnLst>
                <a:cxn ang="0">
                  <a:pos x="connsiteX0" y="connsiteY0"/>
                </a:cxn>
                <a:cxn ang="0">
                  <a:pos x="connsiteX1" y="connsiteY1"/>
                </a:cxn>
              </a:cxnLst>
              <a:rect l="l" t="t" r="r" b="b"/>
              <a:pathLst>
                <a:path w="969865" h="969865">
                  <a:moveTo>
                    <a:pt x="984" y="969381"/>
                  </a:moveTo>
                  <a:lnTo>
                    <a:pt x="970850" y="-485"/>
                  </a:lnTo>
                </a:path>
              </a:pathLst>
            </a:custGeom>
            <a:ln w="50000" cap="flat">
              <a:solidFill>
                <a:srgbClr val="4DAF4A"/>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530324F-8C49-316C-EFB2-7657289F527D}"/>
                </a:ext>
              </a:extLst>
            </p:cNvPr>
            <p:cNvSpPr/>
            <p:nvPr/>
          </p:nvSpPr>
          <p:spPr>
            <a:xfrm>
              <a:off x="2645824" y="3133719"/>
              <a:ext cx="997527" cy="1496290"/>
            </a:xfrm>
            <a:custGeom>
              <a:avLst/>
              <a:gdLst>
                <a:gd name="connsiteX0" fmla="*/ 997527 w 997527"/>
                <a:gd name="connsiteY0" fmla="*/ 748145 h 1496290"/>
                <a:gd name="connsiteX1" fmla="*/ 498764 w 997527"/>
                <a:gd name="connsiteY1" fmla="*/ 1496291 h 1496290"/>
                <a:gd name="connsiteX2" fmla="*/ 0 w 997527"/>
                <a:gd name="connsiteY2" fmla="*/ 748145 h 1496290"/>
                <a:gd name="connsiteX3" fmla="*/ 498764 w 997527"/>
                <a:gd name="connsiteY3" fmla="*/ 0 h 1496290"/>
                <a:gd name="connsiteX4" fmla="*/ 997527 w 997527"/>
                <a:gd name="connsiteY4" fmla="*/ 748145 h 149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7" h="1496290">
                  <a:moveTo>
                    <a:pt x="997527" y="748145"/>
                  </a:moveTo>
                  <a:cubicBezTo>
                    <a:pt x="997527" y="1161335"/>
                    <a:pt x="774223" y="1496291"/>
                    <a:pt x="498764" y="1496291"/>
                  </a:cubicBezTo>
                  <a:cubicBezTo>
                    <a:pt x="223304" y="1496291"/>
                    <a:pt x="0" y="1161335"/>
                    <a:pt x="0" y="748145"/>
                  </a:cubicBezTo>
                  <a:cubicBezTo>
                    <a:pt x="0" y="334956"/>
                    <a:pt x="223304" y="0"/>
                    <a:pt x="498764" y="0"/>
                  </a:cubicBezTo>
                  <a:cubicBezTo>
                    <a:pt x="774223" y="0"/>
                    <a:pt x="997527" y="334956"/>
                    <a:pt x="997527" y="748145"/>
                  </a:cubicBezTo>
                  <a:close/>
                </a:path>
              </a:pathLst>
            </a:custGeom>
            <a:solidFill>
              <a:srgbClr val="377EB8"/>
            </a:solidFill>
            <a:ln w="10000" cap="flat">
              <a:solidFill>
                <a:srgbClr val="000000"/>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F402348-51D2-EC3A-D2D0-20655E47C645}"/>
                </a:ext>
              </a:extLst>
            </p:cNvPr>
            <p:cNvSpPr/>
            <p:nvPr/>
          </p:nvSpPr>
          <p:spPr>
            <a:xfrm>
              <a:off x="2735942" y="3452922"/>
              <a:ext cx="1980578" cy="3351428"/>
            </a:xfrm>
            <a:custGeom>
              <a:avLst/>
              <a:gdLst>
                <a:gd name="connsiteX0" fmla="*/ 582 w 1980578"/>
                <a:gd name="connsiteY0" fmla="*/ 859133 h 3351428"/>
                <a:gd name="connsiteX1" fmla="*/ 9766 w 1980578"/>
                <a:gd name="connsiteY1" fmla="*/ 878175 h 3351428"/>
                <a:gd name="connsiteX2" fmla="*/ 19344 w 1980578"/>
                <a:gd name="connsiteY2" fmla="*/ 896775 h 3351428"/>
                <a:gd name="connsiteX3" fmla="*/ 29307 w 1980578"/>
                <a:gd name="connsiteY3" fmla="*/ 914915 h 3351428"/>
                <a:gd name="connsiteX4" fmla="*/ 39645 w 1980578"/>
                <a:gd name="connsiteY4" fmla="*/ 932575 h 3351428"/>
                <a:gd name="connsiteX5" fmla="*/ 50348 w 1980578"/>
                <a:gd name="connsiteY5" fmla="*/ 949742 h 3351428"/>
                <a:gd name="connsiteX6" fmla="*/ 61404 w 1980578"/>
                <a:gd name="connsiteY6" fmla="*/ 966396 h 3351428"/>
                <a:gd name="connsiteX7" fmla="*/ 72804 w 1980578"/>
                <a:gd name="connsiteY7" fmla="*/ 982516 h 3351428"/>
                <a:gd name="connsiteX8" fmla="*/ 84536 w 1980578"/>
                <a:gd name="connsiteY8" fmla="*/ 998097 h 3351428"/>
                <a:gd name="connsiteX9" fmla="*/ 96589 w 1980578"/>
                <a:gd name="connsiteY9" fmla="*/ 1013115 h 3351428"/>
                <a:gd name="connsiteX10" fmla="*/ 108950 w 1980578"/>
                <a:gd name="connsiteY10" fmla="*/ 1027554 h 3351428"/>
                <a:gd name="connsiteX11" fmla="*/ 121607 w 1980578"/>
                <a:gd name="connsiteY11" fmla="*/ 1041410 h 3351428"/>
                <a:gd name="connsiteX12" fmla="*/ 134548 w 1980578"/>
                <a:gd name="connsiteY12" fmla="*/ 1054657 h 3351428"/>
                <a:gd name="connsiteX13" fmla="*/ 147761 w 1980578"/>
                <a:gd name="connsiteY13" fmla="*/ 1067291 h 3351428"/>
                <a:gd name="connsiteX14" fmla="*/ 161231 w 1980578"/>
                <a:gd name="connsiteY14" fmla="*/ 1079296 h 3351428"/>
                <a:gd name="connsiteX15" fmla="*/ 174946 w 1980578"/>
                <a:gd name="connsiteY15" fmla="*/ 1090663 h 3351428"/>
                <a:gd name="connsiteX16" fmla="*/ 188892 w 1980578"/>
                <a:gd name="connsiteY16" fmla="*/ 1101376 h 3351428"/>
                <a:gd name="connsiteX17" fmla="*/ 203056 w 1980578"/>
                <a:gd name="connsiteY17" fmla="*/ 1111426 h 3351428"/>
                <a:gd name="connsiteX18" fmla="*/ 217423 w 1980578"/>
                <a:gd name="connsiteY18" fmla="*/ 1120803 h 3351428"/>
                <a:gd name="connsiteX19" fmla="*/ 231979 w 1980578"/>
                <a:gd name="connsiteY19" fmla="*/ 1129502 h 3351428"/>
                <a:gd name="connsiteX20" fmla="*/ 246711 w 1980578"/>
                <a:gd name="connsiteY20" fmla="*/ 1137507 h 3351428"/>
                <a:gd name="connsiteX21" fmla="*/ 261602 w 1980578"/>
                <a:gd name="connsiteY21" fmla="*/ 1144814 h 3351428"/>
                <a:gd name="connsiteX22" fmla="*/ 276640 w 1980578"/>
                <a:gd name="connsiteY22" fmla="*/ 1151417 h 3351428"/>
                <a:gd name="connsiteX23" fmla="*/ 291808 w 1980578"/>
                <a:gd name="connsiteY23" fmla="*/ 1157308 h 3351428"/>
                <a:gd name="connsiteX24" fmla="*/ 307092 w 1980578"/>
                <a:gd name="connsiteY24" fmla="*/ 1162480 h 3351428"/>
                <a:gd name="connsiteX25" fmla="*/ 322477 w 1980578"/>
                <a:gd name="connsiteY25" fmla="*/ 1166934 h 3351428"/>
                <a:gd name="connsiteX26" fmla="*/ 337948 w 1980578"/>
                <a:gd name="connsiteY26" fmla="*/ 1170655 h 3351428"/>
                <a:gd name="connsiteX27" fmla="*/ 353489 w 1980578"/>
                <a:gd name="connsiteY27" fmla="*/ 1173647 h 3351428"/>
                <a:gd name="connsiteX28" fmla="*/ 369085 w 1980578"/>
                <a:gd name="connsiteY28" fmla="*/ 1175907 h 3351428"/>
                <a:gd name="connsiteX29" fmla="*/ 384720 w 1980578"/>
                <a:gd name="connsiteY29" fmla="*/ 1177433 h 3351428"/>
                <a:gd name="connsiteX30" fmla="*/ 400380 w 1980578"/>
                <a:gd name="connsiteY30" fmla="*/ 1178216 h 3351428"/>
                <a:gd name="connsiteX31" fmla="*/ 416048 w 1980578"/>
                <a:gd name="connsiteY31" fmla="*/ 1178266 h 3351428"/>
                <a:gd name="connsiteX32" fmla="*/ 431710 w 1980578"/>
                <a:gd name="connsiteY32" fmla="*/ 1177577 h 3351428"/>
                <a:gd name="connsiteX33" fmla="*/ 447350 w 1980578"/>
                <a:gd name="connsiteY33" fmla="*/ 1176146 h 3351428"/>
                <a:gd name="connsiteX34" fmla="*/ 462952 w 1980578"/>
                <a:gd name="connsiteY34" fmla="*/ 1173981 h 3351428"/>
                <a:gd name="connsiteX35" fmla="*/ 478500 w 1980578"/>
                <a:gd name="connsiteY35" fmla="*/ 1171084 h 3351428"/>
                <a:gd name="connsiteX36" fmla="*/ 493981 w 1980578"/>
                <a:gd name="connsiteY36" fmla="*/ 1167453 h 3351428"/>
                <a:gd name="connsiteX37" fmla="*/ 509378 w 1980578"/>
                <a:gd name="connsiteY37" fmla="*/ 1163098 h 3351428"/>
                <a:gd name="connsiteX38" fmla="*/ 524676 w 1980578"/>
                <a:gd name="connsiteY38" fmla="*/ 1158016 h 3351428"/>
                <a:gd name="connsiteX39" fmla="*/ 539860 w 1980578"/>
                <a:gd name="connsiteY39" fmla="*/ 1152220 h 3351428"/>
                <a:gd name="connsiteX40" fmla="*/ 554915 w 1980578"/>
                <a:gd name="connsiteY40" fmla="*/ 1145706 h 3351428"/>
                <a:gd name="connsiteX41" fmla="*/ 569827 w 1980578"/>
                <a:gd name="connsiteY41" fmla="*/ 1138489 h 3351428"/>
                <a:gd name="connsiteX42" fmla="*/ 584580 w 1980578"/>
                <a:gd name="connsiteY42" fmla="*/ 1130574 h 3351428"/>
                <a:gd name="connsiteX43" fmla="*/ 599160 w 1980578"/>
                <a:gd name="connsiteY43" fmla="*/ 1121965 h 3351428"/>
                <a:gd name="connsiteX44" fmla="*/ 613552 w 1980578"/>
                <a:gd name="connsiteY44" fmla="*/ 1112678 h 3351428"/>
                <a:gd name="connsiteX45" fmla="*/ 627743 w 1980578"/>
                <a:gd name="connsiteY45" fmla="*/ 1102713 h 3351428"/>
                <a:gd name="connsiteX46" fmla="*/ 641718 w 1980578"/>
                <a:gd name="connsiteY46" fmla="*/ 1092084 h 3351428"/>
                <a:gd name="connsiteX47" fmla="*/ 655464 w 1980578"/>
                <a:gd name="connsiteY47" fmla="*/ 1080802 h 3351428"/>
                <a:gd name="connsiteX48" fmla="*/ 668966 w 1980578"/>
                <a:gd name="connsiteY48" fmla="*/ 1068882 h 3351428"/>
                <a:gd name="connsiteX49" fmla="*/ 682213 w 1980578"/>
                <a:gd name="connsiteY49" fmla="*/ 1056328 h 3351428"/>
                <a:gd name="connsiteX50" fmla="*/ 695190 w 1980578"/>
                <a:gd name="connsiteY50" fmla="*/ 1043156 h 3351428"/>
                <a:gd name="connsiteX51" fmla="*/ 707884 w 1980578"/>
                <a:gd name="connsiteY51" fmla="*/ 1029380 h 3351428"/>
                <a:gd name="connsiteX52" fmla="*/ 720284 w 1980578"/>
                <a:gd name="connsiteY52" fmla="*/ 1015015 h 3351428"/>
                <a:gd name="connsiteX53" fmla="*/ 732377 w 1980578"/>
                <a:gd name="connsiteY53" fmla="*/ 1000072 h 3351428"/>
                <a:gd name="connsiteX54" fmla="*/ 744152 w 1980578"/>
                <a:gd name="connsiteY54" fmla="*/ 984566 h 3351428"/>
                <a:gd name="connsiteX55" fmla="*/ 755595 w 1980578"/>
                <a:gd name="connsiteY55" fmla="*/ 968511 h 3351428"/>
                <a:gd name="connsiteX56" fmla="*/ 766697 w 1980578"/>
                <a:gd name="connsiteY56" fmla="*/ 951927 h 3351428"/>
                <a:gd name="connsiteX57" fmla="*/ 777446 w 1980578"/>
                <a:gd name="connsiteY57" fmla="*/ 934824 h 3351428"/>
                <a:gd name="connsiteX58" fmla="*/ 787831 w 1980578"/>
                <a:gd name="connsiteY58" fmla="*/ 917226 h 3351428"/>
                <a:gd name="connsiteX59" fmla="*/ 797844 w 1980578"/>
                <a:gd name="connsiteY59" fmla="*/ 899148 h 3351428"/>
                <a:gd name="connsiteX60" fmla="*/ 807472 w 1980578"/>
                <a:gd name="connsiteY60" fmla="*/ 880606 h 3351428"/>
                <a:gd name="connsiteX61" fmla="*/ 816707 w 1980578"/>
                <a:gd name="connsiteY61" fmla="*/ 861620 h 3351428"/>
                <a:gd name="connsiteX62" fmla="*/ 825540 w 1980578"/>
                <a:gd name="connsiteY62" fmla="*/ 842208 h 3351428"/>
                <a:gd name="connsiteX63" fmla="*/ 833963 w 1980578"/>
                <a:gd name="connsiteY63" fmla="*/ 822390 h 3351428"/>
                <a:gd name="connsiteX64" fmla="*/ 841966 w 1980578"/>
                <a:gd name="connsiteY64" fmla="*/ 802184 h 3351428"/>
                <a:gd name="connsiteX65" fmla="*/ 849542 w 1980578"/>
                <a:gd name="connsiteY65" fmla="*/ 781612 h 3351428"/>
                <a:gd name="connsiteX66" fmla="*/ 856684 w 1980578"/>
                <a:gd name="connsiteY66" fmla="*/ 760693 h 3351428"/>
                <a:gd name="connsiteX67" fmla="*/ 863384 w 1980578"/>
                <a:gd name="connsiteY67" fmla="*/ 739447 h 3351428"/>
                <a:gd name="connsiteX68" fmla="*/ 869636 w 1980578"/>
                <a:gd name="connsiteY68" fmla="*/ 717896 h 3351428"/>
                <a:gd name="connsiteX69" fmla="*/ 875434 w 1980578"/>
                <a:gd name="connsiteY69" fmla="*/ 696062 h 3351428"/>
                <a:gd name="connsiteX70" fmla="*/ 880771 w 1980578"/>
                <a:gd name="connsiteY70" fmla="*/ 673965 h 3351428"/>
                <a:gd name="connsiteX71" fmla="*/ 885643 w 1980578"/>
                <a:gd name="connsiteY71" fmla="*/ 651627 h 3351428"/>
                <a:gd name="connsiteX72" fmla="*/ 890045 w 1980578"/>
                <a:gd name="connsiteY72" fmla="*/ 629071 h 3351428"/>
                <a:gd name="connsiteX73" fmla="*/ 893973 w 1980578"/>
                <a:gd name="connsiteY73" fmla="*/ 606319 h 3351428"/>
                <a:gd name="connsiteX74" fmla="*/ 897422 w 1980578"/>
                <a:gd name="connsiteY74" fmla="*/ 583392 h 3351428"/>
                <a:gd name="connsiteX75" fmla="*/ 900389 w 1980578"/>
                <a:gd name="connsiteY75" fmla="*/ 560315 h 3351428"/>
                <a:gd name="connsiteX76" fmla="*/ 902871 w 1980578"/>
                <a:gd name="connsiteY76" fmla="*/ 537109 h 3351428"/>
                <a:gd name="connsiteX77" fmla="*/ 904867 w 1980578"/>
                <a:gd name="connsiteY77" fmla="*/ 513798 h 3351428"/>
                <a:gd name="connsiteX78" fmla="*/ 906373 w 1980578"/>
                <a:gd name="connsiteY78" fmla="*/ 490404 h 3351428"/>
                <a:gd name="connsiteX79" fmla="*/ 907389 w 1980578"/>
                <a:gd name="connsiteY79" fmla="*/ 466950 h 3351428"/>
                <a:gd name="connsiteX80" fmla="*/ 907913 w 1980578"/>
                <a:gd name="connsiteY80" fmla="*/ 443461 h 3351428"/>
                <a:gd name="connsiteX81" fmla="*/ 907944 w 1980578"/>
                <a:gd name="connsiteY81" fmla="*/ 419958 h 3351428"/>
                <a:gd name="connsiteX82" fmla="*/ 907484 w 1980578"/>
                <a:gd name="connsiteY82" fmla="*/ 396466 h 3351428"/>
                <a:gd name="connsiteX83" fmla="*/ 906532 w 1980578"/>
                <a:gd name="connsiteY83" fmla="*/ 373006 h 3351428"/>
                <a:gd name="connsiteX84" fmla="*/ 905089 w 1980578"/>
                <a:gd name="connsiteY84" fmla="*/ 349603 h 3351428"/>
                <a:gd name="connsiteX85" fmla="*/ 903157 w 1980578"/>
                <a:gd name="connsiteY85" fmla="*/ 326280 h 3351428"/>
                <a:gd name="connsiteX86" fmla="*/ 900738 w 1980578"/>
                <a:gd name="connsiteY86" fmla="*/ 303059 h 3351428"/>
                <a:gd name="connsiteX87" fmla="*/ 897833 w 1980578"/>
                <a:gd name="connsiteY87" fmla="*/ 279964 h 3351428"/>
                <a:gd name="connsiteX88" fmla="*/ 894446 w 1980578"/>
                <a:gd name="connsiteY88" fmla="*/ 257017 h 3351428"/>
                <a:gd name="connsiteX89" fmla="*/ 890580 w 1980578"/>
                <a:gd name="connsiteY89" fmla="*/ 234241 h 3351428"/>
                <a:gd name="connsiteX90" fmla="*/ 886239 w 1980578"/>
                <a:gd name="connsiteY90" fmla="*/ 211658 h 3351428"/>
                <a:gd name="connsiteX91" fmla="*/ 881427 w 1980578"/>
                <a:gd name="connsiteY91" fmla="*/ 189291 h 3351428"/>
                <a:gd name="connsiteX92" fmla="*/ 876150 w 1980578"/>
                <a:gd name="connsiteY92" fmla="*/ 167162 h 3351428"/>
                <a:gd name="connsiteX93" fmla="*/ 870412 w 1980578"/>
                <a:gd name="connsiteY93" fmla="*/ 145292 h 3351428"/>
                <a:gd name="connsiteX94" fmla="*/ 864218 w 1980578"/>
                <a:gd name="connsiteY94" fmla="*/ 123703 h 3351428"/>
                <a:gd name="connsiteX95" fmla="*/ 857575 w 1980578"/>
                <a:gd name="connsiteY95" fmla="*/ 102417 h 3351428"/>
                <a:gd name="connsiteX96" fmla="*/ 850491 w 1980578"/>
                <a:gd name="connsiteY96" fmla="*/ 81454 h 3351428"/>
                <a:gd name="connsiteX97" fmla="*/ 842970 w 1980578"/>
                <a:gd name="connsiteY97" fmla="*/ 60836 h 3351428"/>
                <a:gd name="connsiteX98" fmla="*/ 835022 w 1980578"/>
                <a:gd name="connsiteY98" fmla="*/ 40582 h 3351428"/>
                <a:gd name="connsiteX99" fmla="*/ 826653 w 1980578"/>
                <a:gd name="connsiteY99" fmla="*/ 20712 h 3351428"/>
                <a:gd name="connsiteX100" fmla="*/ 817873 w 1980578"/>
                <a:gd name="connsiteY100" fmla="*/ 1247 h 3351428"/>
                <a:gd name="connsiteX101" fmla="*/ 1981161 w 1980578"/>
                <a:gd name="connsiteY101" fmla="*/ 2494792 h 3351428"/>
                <a:gd name="connsiteX102" fmla="*/ 1163872 w 1980578"/>
                <a:gd name="connsiteY102" fmla="*/ 3352676 h 33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980578" h="3351428">
                  <a:moveTo>
                    <a:pt x="582" y="859133"/>
                  </a:moveTo>
                  <a:lnTo>
                    <a:pt x="9766" y="878175"/>
                  </a:lnTo>
                  <a:lnTo>
                    <a:pt x="19344" y="896775"/>
                  </a:lnTo>
                  <a:lnTo>
                    <a:pt x="29307" y="914915"/>
                  </a:lnTo>
                  <a:lnTo>
                    <a:pt x="39645" y="932575"/>
                  </a:lnTo>
                  <a:lnTo>
                    <a:pt x="50348" y="949742"/>
                  </a:lnTo>
                  <a:lnTo>
                    <a:pt x="61404" y="966396"/>
                  </a:lnTo>
                  <a:lnTo>
                    <a:pt x="72804" y="982516"/>
                  </a:lnTo>
                  <a:lnTo>
                    <a:pt x="84536" y="998097"/>
                  </a:lnTo>
                  <a:lnTo>
                    <a:pt x="96589" y="1013115"/>
                  </a:lnTo>
                  <a:lnTo>
                    <a:pt x="108950" y="1027554"/>
                  </a:lnTo>
                  <a:lnTo>
                    <a:pt x="121607" y="1041410"/>
                  </a:lnTo>
                  <a:lnTo>
                    <a:pt x="134548" y="1054657"/>
                  </a:lnTo>
                  <a:lnTo>
                    <a:pt x="147761" y="1067291"/>
                  </a:lnTo>
                  <a:lnTo>
                    <a:pt x="161231" y="1079296"/>
                  </a:lnTo>
                  <a:lnTo>
                    <a:pt x="174946" y="1090663"/>
                  </a:lnTo>
                  <a:lnTo>
                    <a:pt x="188892" y="1101376"/>
                  </a:lnTo>
                  <a:lnTo>
                    <a:pt x="203056" y="1111426"/>
                  </a:lnTo>
                  <a:lnTo>
                    <a:pt x="217423" y="1120803"/>
                  </a:lnTo>
                  <a:lnTo>
                    <a:pt x="231979" y="1129502"/>
                  </a:lnTo>
                  <a:lnTo>
                    <a:pt x="246711" y="1137507"/>
                  </a:lnTo>
                  <a:lnTo>
                    <a:pt x="261602" y="1144814"/>
                  </a:lnTo>
                  <a:lnTo>
                    <a:pt x="276640" y="1151417"/>
                  </a:lnTo>
                  <a:lnTo>
                    <a:pt x="291808" y="1157308"/>
                  </a:lnTo>
                  <a:lnTo>
                    <a:pt x="307092" y="1162480"/>
                  </a:lnTo>
                  <a:lnTo>
                    <a:pt x="322477" y="1166934"/>
                  </a:lnTo>
                  <a:lnTo>
                    <a:pt x="337948" y="1170655"/>
                  </a:lnTo>
                  <a:lnTo>
                    <a:pt x="353489" y="1173647"/>
                  </a:lnTo>
                  <a:lnTo>
                    <a:pt x="369085" y="1175907"/>
                  </a:lnTo>
                  <a:lnTo>
                    <a:pt x="384720" y="1177433"/>
                  </a:lnTo>
                  <a:lnTo>
                    <a:pt x="400380" y="1178216"/>
                  </a:lnTo>
                  <a:lnTo>
                    <a:pt x="416048" y="1178266"/>
                  </a:lnTo>
                  <a:lnTo>
                    <a:pt x="431710" y="1177577"/>
                  </a:lnTo>
                  <a:lnTo>
                    <a:pt x="447350" y="1176146"/>
                  </a:lnTo>
                  <a:lnTo>
                    <a:pt x="462952" y="1173981"/>
                  </a:lnTo>
                  <a:lnTo>
                    <a:pt x="478500" y="1171084"/>
                  </a:lnTo>
                  <a:lnTo>
                    <a:pt x="493981" y="1167453"/>
                  </a:lnTo>
                  <a:lnTo>
                    <a:pt x="509378" y="1163098"/>
                  </a:lnTo>
                  <a:lnTo>
                    <a:pt x="524676" y="1158016"/>
                  </a:lnTo>
                  <a:lnTo>
                    <a:pt x="539860" y="1152220"/>
                  </a:lnTo>
                  <a:lnTo>
                    <a:pt x="554915" y="1145706"/>
                  </a:lnTo>
                  <a:lnTo>
                    <a:pt x="569827" y="1138489"/>
                  </a:lnTo>
                  <a:lnTo>
                    <a:pt x="584580" y="1130574"/>
                  </a:lnTo>
                  <a:lnTo>
                    <a:pt x="599160" y="1121965"/>
                  </a:lnTo>
                  <a:lnTo>
                    <a:pt x="613552" y="1112678"/>
                  </a:lnTo>
                  <a:lnTo>
                    <a:pt x="627743" y="1102713"/>
                  </a:lnTo>
                  <a:lnTo>
                    <a:pt x="641718" y="1092084"/>
                  </a:lnTo>
                  <a:lnTo>
                    <a:pt x="655464" y="1080802"/>
                  </a:lnTo>
                  <a:lnTo>
                    <a:pt x="668966" y="1068882"/>
                  </a:lnTo>
                  <a:lnTo>
                    <a:pt x="682213" y="1056328"/>
                  </a:lnTo>
                  <a:lnTo>
                    <a:pt x="695190" y="1043156"/>
                  </a:lnTo>
                  <a:lnTo>
                    <a:pt x="707884" y="1029380"/>
                  </a:lnTo>
                  <a:lnTo>
                    <a:pt x="720284" y="1015015"/>
                  </a:lnTo>
                  <a:lnTo>
                    <a:pt x="732377" y="1000072"/>
                  </a:lnTo>
                  <a:lnTo>
                    <a:pt x="744152" y="984566"/>
                  </a:lnTo>
                  <a:lnTo>
                    <a:pt x="755595" y="968511"/>
                  </a:lnTo>
                  <a:lnTo>
                    <a:pt x="766697" y="951927"/>
                  </a:lnTo>
                  <a:lnTo>
                    <a:pt x="777446" y="934824"/>
                  </a:lnTo>
                  <a:lnTo>
                    <a:pt x="787831" y="917226"/>
                  </a:lnTo>
                  <a:lnTo>
                    <a:pt x="797844" y="899148"/>
                  </a:lnTo>
                  <a:lnTo>
                    <a:pt x="807472" y="880606"/>
                  </a:lnTo>
                  <a:lnTo>
                    <a:pt x="816707" y="861620"/>
                  </a:lnTo>
                  <a:lnTo>
                    <a:pt x="825540" y="842208"/>
                  </a:lnTo>
                  <a:lnTo>
                    <a:pt x="833963" y="822390"/>
                  </a:lnTo>
                  <a:lnTo>
                    <a:pt x="841966" y="802184"/>
                  </a:lnTo>
                  <a:lnTo>
                    <a:pt x="849542" y="781612"/>
                  </a:lnTo>
                  <a:lnTo>
                    <a:pt x="856684" y="760693"/>
                  </a:lnTo>
                  <a:lnTo>
                    <a:pt x="863384" y="739447"/>
                  </a:lnTo>
                  <a:lnTo>
                    <a:pt x="869636" y="717896"/>
                  </a:lnTo>
                  <a:lnTo>
                    <a:pt x="875434" y="696062"/>
                  </a:lnTo>
                  <a:lnTo>
                    <a:pt x="880771" y="673965"/>
                  </a:lnTo>
                  <a:lnTo>
                    <a:pt x="885643" y="651627"/>
                  </a:lnTo>
                  <a:lnTo>
                    <a:pt x="890045" y="629071"/>
                  </a:lnTo>
                  <a:lnTo>
                    <a:pt x="893973" y="606319"/>
                  </a:lnTo>
                  <a:lnTo>
                    <a:pt x="897422" y="583392"/>
                  </a:lnTo>
                  <a:lnTo>
                    <a:pt x="900389" y="560315"/>
                  </a:lnTo>
                  <a:lnTo>
                    <a:pt x="902871" y="537109"/>
                  </a:lnTo>
                  <a:lnTo>
                    <a:pt x="904867" y="513798"/>
                  </a:lnTo>
                  <a:lnTo>
                    <a:pt x="906373" y="490404"/>
                  </a:lnTo>
                  <a:lnTo>
                    <a:pt x="907389" y="466950"/>
                  </a:lnTo>
                  <a:lnTo>
                    <a:pt x="907913" y="443461"/>
                  </a:lnTo>
                  <a:lnTo>
                    <a:pt x="907944" y="419958"/>
                  </a:lnTo>
                  <a:lnTo>
                    <a:pt x="907484" y="396466"/>
                  </a:lnTo>
                  <a:lnTo>
                    <a:pt x="906532" y="373006"/>
                  </a:lnTo>
                  <a:lnTo>
                    <a:pt x="905089" y="349603"/>
                  </a:lnTo>
                  <a:lnTo>
                    <a:pt x="903157" y="326280"/>
                  </a:lnTo>
                  <a:lnTo>
                    <a:pt x="900738" y="303059"/>
                  </a:lnTo>
                  <a:lnTo>
                    <a:pt x="897833" y="279964"/>
                  </a:lnTo>
                  <a:lnTo>
                    <a:pt x="894446" y="257017"/>
                  </a:lnTo>
                  <a:lnTo>
                    <a:pt x="890580" y="234241"/>
                  </a:lnTo>
                  <a:lnTo>
                    <a:pt x="886239" y="211658"/>
                  </a:lnTo>
                  <a:lnTo>
                    <a:pt x="881427" y="189291"/>
                  </a:lnTo>
                  <a:lnTo>
                    <a:pt x="876150" y="167162"/>
                  </a:lnTo>
                  <a:lnTo>
                    <a:pt x="870412" y="145292"/>
                  </a:lnTo>
                  <a:lnTo>
                    <a:pt x="864218" y="123703"/>
                  </a:lnTo>
                  <a:lnTo>
                    <a:pt x="857575" y="102417"/>
                  </a:lnTo>
                  <a:lnTo>
                    <a:pt x="850491" y="81454"/>
                  </a:lnTo>
                  <a:lnTo>
                    <a:pt x="842970" y="60836"/>
                  </a:lnTo>
                  <a:lnTo>
                    <a:pt x="835022" y="40582"/>
                  </a:lnTo>
                  <a:lnTo>
                    <a:pt x="826653" y="20712"/>
                  </a:lnTo>
                  <a:lnTo>
                    <a:pt x="817873" y="1247"/>
                  </a:lnTo>
                  <a:lnTo>
                    <a:pt x="1981161" y="2494792"/>
                  </a:lnTo>
                  <a:lnTo>
                    <a:pt x="1163872" y="3352676"/>
                  </a:lnTo>
                  <a:close/>
                </a:path>
              </a:pathLst>
            </a:custGeom>
            <a:solidFill>
              <a:srgbClr val="377EB8">
                <a:alpha val="50000"/>
              </a:srgbClr>
            </a:solidFill>
            <a:ln w="0"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874E7C65-D57F-72A8-28E1-5967BDE2A602}"/>
                </a:ext>
              </a:extLst>
            </p:cNvPr>
            <p:cNvSpPr/>
            <p:nvPr/>
          </p:nvSpPr>
          <p:spPr>
            <a:xfrm>
              <a:off x="1675958" y="2911999"/>
              <a:ext cx="969865" cy="969865"/>
            </a:xfrm>
            <a:custGeom>
              <a:avLst/>
              <a:gdLst>
                <a:gd name="connsiteX0" fmla="*/ 968882 w 969865"/>
                <a:gd name="connsiteY0" fmla="*/ 969381 h 969865"/>
                <a:gd name="connsiteX1" fmla="*/ -984 w 969865"/>
                <a:gd name="connsiteY1" fmla="*/ -485 h 969865"/>
              </a:gdLst>
              <a:ahLst/>
              <a:cxnLst>
                <a:cxn ang="0">
                  <a:pos x="connsiteX0" y="connsiteY0"/>
                </a:cxn>
                <a:cxn ang="0">
                  <a:pos x="connsiteX1" y="connsiteY1"/>
                </a:cxn>
              </a:cxnLst>
              <a:rect l="l" t="t" r="r" b="b"/>
              <a:pathLst>
                <a:path w="969865" h="969865">
                  <a:moveTo>
                    <a:pt x="968882" y="969381"/>
                  </a:moveTo>
                  <a:lnTo>
                    <a:pt x="-984" y="-485"/>
                  </a:lnTo>
                </a:path>
              </a:pathLst>
            </a:custGeom>
            <a:ln w="50000" cap="flat">
              <a:solidFill>
                <a:srgbClr val="E41A1C"/>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E4A4220-4CF5-42F1-CA9F-ECCE4688F35C}"/>
                </a:ext>
              </a:extLst>
            </p:cNvPr>
            <p:cNvSpPr/>
            <p:nvPr/>
          </p:nvSpPr>
          <p:spPr>
            <a:xfrm>
              <a:off x="2686066" y="4260931"/>
              <a:ext cx="99752" cy="99752"/>
            </a:xfrm>
            <a:custGeom>
              <a:avLst/>
              <a:gdLst>
                <a:gd name="connsiteX0" fmla="*/ 99344 w 99752"/>
                <a:gd name="connsiteY0" fmla="*/ 50306 h 99752"/>
                <a:gd name="connsiteX1" fmla="*/ 49468 w 99752"/>
                <a:gd name="connsiteY1" fmla="*/ 100182 h 99752"/>
                <a:gd name="connsiteX2" fmla="*/ -409 w 99752"/>
                <a:gd name="connsiteY2" fmla="*/ 50306 h 99752"/>
                <a:gd name="connsiteX3" fmla="*/ 49468 w 99752"/>
                <a:gd name="connsiteY3" fmla="*/ 429 h 99752"/>
                <a:gd name="connsiteX4" fmla="*/ 99344 w 99752"/>
                <a:gd name="connsiteY4" fmla="*/ 5030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99344" y="50306"/>
                  </a:moveTo>
                  <a:cubicBezTo>
                    <a:pt x="99344" y="77851"/>
                    <a:pt x="77013" y="100182"/>
                    <a:pt x="49468" y="100182"/>
                  </a:cubicBezTo>
                  <a:cubicBezTo>
                    <a:pt x="21922" y="100182"/>
                    <a:pt x="-409" y="77851"/>
                    <a:pt x="-409" y="50306"/>
                  </a:cubicBezTo>
                  <a:cubicBezTo>
                    <a:pt x="-409" y="22760"/>
                    <a:pt x="21922" y="429"/>
                    <a:pt x="49468" y="429"/>
                  </a:cubicBezTo>
                  <a:cubicBezTo>
                    <a:pt x="77013" y="429"/>
                    <a:pt x="99344" y="22760"/>
                    <a:pt x="99344" y="50306"/>
                  </a:cubicBezTo>
                  <a:close/>
                </a:path>
              </a:pathLst>
            </a:custGeom>
            <a:solidFill>
              <a:srgbClr val="000000"/>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6F7D67A-DE25-8ACB-DB41-08103E0568E3}"/>
                </a:ext>
              </a:extLst>
            </p:cNvPr>
            <p:cNvSpPr/>
            <p:nvPr/>
          </p:nvSpPr>
          <p:spPr>
            <a:xfrm>
              <a:off x="3503357" y="3403045"/>
              <a:ext cx="99752" cy="99752"/>
            </a:xfrm>
            <a:custGeom>
              <a:avLst/>
              <a:gdLst>
                <a:gd name="connsiteX0" fmla="*/ 100162 w 99752"/>
                <a:gd name="connsiteY0" fmla="*/ 49447 h 99752"/>
                <a:gd name="connsiteX1" fmla="*/ 50285 w 99752"/>
                <a:gd name="connsiteY1" fmla="*/ 99324 h 99752"/>
                <a:gd name="connsiteX2" fmla="*/ 409 w 99752"/>
                <a:gd name="connsiteY2" fmla="*/ 49447 h 99752"/>
                <a:gd name="connsiteX3" fmla="*/ 50285 w 99752"/>
                <a:gd name="connsiteY3" fmla="*/ -429 h 99752"/>
                <a:gd name="connsiteX4" fmla="*/ 100162 w 99752"/>
                <a:gd name="connsiteY4" fmla="*/ 49447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0162" y="49447"/>
                  </a:moveTo>
                  <a:cubicBezTo>
                    <a:pt x="100162" y="76993"/>
                    <a:pt x="77831" y="99324"/>
                    <a:pt x="50285" y="99324"/>
                  </a:cubicBezTo>
                  <a:cubicBezTo>
                    <a:pt x="22739" y="99324"/>
                    <a:pt x="409" y="76993"/>
                    <a:pt x="409" y="49447"/>
                  </a:cubicBezTo>
                  <a:cubicBezTo>
                    <a:pt x="409" y="21901"/>
                    <a:pt x="22739" y="-429"/>
                    <a:pt x="50285" y="-429"/>
                  </a:cubicBezTo>
                  <a:cubicBezTo>
                    <a:pt x="77831" y="-429"/>
                    <a:pt x="100162" y="21901"/>
                    <a:pt x="100162" y="49447"/>
                  </a:cubicBezTo>
                  <a:close/>
                </a:path>
              </a:pathLst>
            </a:custGeom>
            <a:solidFill>
              <a:srgbClr val="000000"/>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090CF43-1F57-5A9C-1F69-E0AA6FE6600D}"/>
                </a:ext>
              </a:extLst>
            </p:cNvPr>
            <p:cNvSpPr/>
            <p:nvPr/>
          </p:nvSpPr>
          <p:spPr>
            <a:xfrm>
              <a:off x="5623328" y="4260931"/>
              <a:ext cx="99752" cy="99752"/>
            </a:xfrm>
            <a:custGeom>
              <a:avLst/>
              <a:gdLst>
                <a:gd name="connsiteX0" fmla="*/ 102282 w 99752"/>
                <a:gd name="connsiteY0" fmla="*/ 50306 h 99752"/>
                <a:gd name="connsiteX1" fmla="*/ 52406 w 99752"/>
                <a:gd name="connsiteY1" fmla="*/ 100182 h 99752"/>
                <a:gd name="connsiteX2" fmla="*/ 2530 w 99752"/>
                <a:gd name="connsiteY2" fmla="*/ 50306 h 99752"/>
                <a:gd name="connsiteX3" fmla="*/ 52406 w 99752"/>
                <a:gd name="connsiteY3" fmla="*/ 429 h 99752"/>
                <a:gd name="connsiteX4" fmla="*/ 102282 w 99752"/>
                <a:gd name="connsiteY4" fmla="*/ 5030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2282" y="50306"/>
                  </a:moveTo>
                  <a:cubicBezTo>
                    <a:pt x="102282" y="77851"/>
                    <a:pt x="79952" y="100182"/>
                    <a:pt x="52406" y="100182"/>
                  </a:cubicBezTo>
                  <a:cubicBezTo>
                    <a:pt x="24860" y="100182"/>
                    <a:pt x="2530" y="77851"/>
                    <a:pt x="2530" y="50306"/>
                  </a:cubicBezTo>
                  <a:cubicBezTo>
                    <a:pt x="2530" y="22760"/>
                    <a:pt x="24860" y="429"/>
                    <a:pt x="52406" y="429"/>
                  </a:cubicBezTo>
                  <a:cubicBezTo>
                    <a:pt x="79952" y="429"/>
                    <a:pt x="102282" y="22760"/>
                    <a:pt x="102282" y="50306"/>
                  </a:cubicBezTo>
                  <a:close/>
                </a:path>
              </a:pathLst>
            </a:custGeom>
            <a:solidFill>
              <a:srgbClr val="000000"/>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1953ED3-F1A2-BE74-B52D-528A14CEC615}"/>
                </a:ext>
              </a:extLst>
            </p:cNvPr>
            <p:cNvSpPr/>
            <p:nvPr/>
          </p:nvSpPr>
          <p:spPr>
            <a:xfrm>
              <a:off x="6440617" y="3403045"/>
              <a:ext cx="99752" cy="99752"/>
            </a:xfrm>
            <a:custGeom>
              <a:avLst/>
              <a:gdLst>
                <a:gd name="connsiteX0" fmla="*/ 103100 w 99752"/>
                <a:gd name="connsiteY0" fmla="*/ 49447 h 99752"/>
                <a:gd name="connsiteX1" fmla="*/ 53224 w 99752"/>
                <a:gd name="connsiteY1" fmla="*/ 99324 h 99752"/>
                <a:gd name="connsiteX2" fmla="*/ 3348 w 99752"/>
                <a:gd name="connsiteY2" fmla="*/ 49447 h 99752"/>
                <a:gd name="connsiteX3" fmla="*/ 53224 w 99752"/>
                <a:gd name="connsiteY3" fmla="*/ -429 h 99752"/>
                <a:gd name="connsiteX4" fmla="*/ 103100 w 99752"/>
                <a:gd name="connsiteY4" fmla="*/ 49447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3100" y="49447"/>
                  </a:moveTo>
                  <a:cubicBezTo>
                    <a:pt x="103100" y="76993"/>
                    <a:pt x="80770" y="99324"/>
                    <a:pt x="53224" y="99324"/>
                  </a:cubicBezTo>
                  <a:cubicBezTo>
                    <a:pt x="25678" y="99324"/>
                    <a:pt x="3348" y="76993"/>
                    <a:pt x="3348" y="49447"/>
                  </a:cubicBezTo>
                  <a:cubicBezTo>
                    <a:pt x="3348" y="21901"/>
                    <a:pt x="25678" y="-429"/>
                    <a:pt x="53224" y="-429"/>
                  </a:cubicBezTo>
                  <a:cubicBezTo>
                    <a:pt x="80770" y="-429"/>
                    <a:pt x="103100" y="21901"/>
                    <a:pt x="103100" y="49447"/>
                  </a:cubicBezTo>
                  <a:close/>
                </a:path>
              </a:pathLst>
            </a:custGeom>
            <a:solidFill>
              <a:srgbClr val="000000"/>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904048E-06F5-7A89-1269-B68A9E5950BE}"/>
                </a:ext>
              </a:extLst>
            </p:cNvPr>
            <p:cNvSpPr/>
            <p:nvPr/>
          </p:nvSpPr>
          <p:spPr>
            <a:xfrm>
              <a:off x="3593475" y="3831988"/>
              <a:ext cx="99752" cy="99752"/>
            </a:xfrm>
            <a:custGeom>
              <a:avLst/>
              <a:gdLst>
                <a:gd name="connsiteX0" fmla="*/ 100252 w 99752"/>
                <a:gd name="connsiteY0" fmla="*/ 49876 h 99752"/>
                <a:gd name="connsiteX1" fmla="*/ 50375 w 99752"/>
                <a:gd name="connsiteY1" fmla="*/ 99753 h 99752"/>
                <a:gd name="connsiteX2" fmla="*/ 499 w 99752"/>
                <a:gd name="connsiteY2" fmla="*/ 49876 h 99752"/>
                <a:gd name="connsiteX3" fmla="*/ 50375 w 99752"/>
                <a:gd name="connsiteY3" fmla="*/ 0 h 99752"/>
                <a:gd name="connsiteX4" fmla="*/ 100252 w 99752"/>
                <a:gd name="connsiteY4" fmla="*/ 4987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0252" y="49876"/>
                  </a:moveTo>
                  <a:cubicBezTo>
                    <a:pt x="100252" y="77422"/>
                    <a:pt x="77921" y="99753"/>
                    <a:pt x="50375" y="99753"/>
                  </a:cubicBezTo>
                  <a:cubicBezTo>
                    <a:pt x="22829" y="99753"/>
                    <a:pt x="499" y="77422"/>
                    <a:pt x="499" y="49876"/>
                  </a:cubicBezTo>
                  <a:cubicBezTo>
                    <a:pt x="499" y="22330"/>
                    <a:pt x="22829" y="0"/>
                    <a:pt x="50375" y="0"/>
                  </a:cubicBezTo>
                  <a:cubicBezTo>
                    <a:pt x="77921" y="0"/>
                    <a:pt x="100252" y="22330"/>
                    <a:pt x="100252" y="49876"/>
                  </a:cubicBezTo>
                  <a:close/>
                </a:path>
              </a:pathLst>
            </a:custGeom>
            <a:solidFill>
              <a:srgbClr val="000000"/>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13950AD-6460-2EEA-BC21-63B463738F6E}"/>
                </a:ext>
              </a:extLst>
            </p:cNvPr>
            <p:cNvSpPr/>
            <p:nvPr/>
          </p:nvSpPr>
          <p:spPr>
            <a:xfrm>
              <a:off x="5533211" y="3831988"/>
              <a:ext cx="99752" cy="99752"/>
            </a:xfrm>
            <a:custGeom>
              <a:avLst/>
              <a:gdLst>
                <a:gd name="connsiteX0" fmla="*/ 102192 w 99752"/>
                <a:gd name="connsiteY0" fmla="*/ 49876 h 99752"/>
                <a:gd name="connsiteX1" fmla="*/ 52316 w 99752"/>
                <a:gd name="connsiteY1" fmla="*/ 99753 h 99752"/>
                <a:gd name="connsiteX2" fmla="*/ 2440 w 99752"/>
                <a:gd name="connsiteY2" fmla="*/ 49876 h 99752"/>
                <a:gd name="connsiteX3" fmla="*/ 52316 w 99752"/>
                <a:gd name="connsiteY3" fmla="*/ 0 h 99752"/>
                <a:gd name="connsiteX4" fmla="*/ 102192 w 99752"/>
                <a:gd name="connsiteY4" fmla="*/ 4987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2192" y="49876"/>
                  </a:moveTo>
                  <a:cubicBezTo>
                    <a:pt x="102192" y="77422"/>
                    <a:pt x="79862" y="99753"/>
                    <a:pt x="52316" y="99753"/>
                  </a:cubicBezTo>
                  <a:cubicBezTo>
                    <a:pt x="24770" y="99753"/>
                    <a:pt x="2440" y="77422"/>
                    <a:pt x="2440" y="49876"/>
                  </a:cubicBezTo>
                  <a:cubicBezTo>
                    <a:pt x="2440" y="22330"/>
                    <a:pt x="24770" y="0"/>
                    <a:pt x="52316" y="0"/>
                  </a:cubicBezTo>
                  <a:cubicBezTo>
                    <a:pt x="79862" y="0"/>
                    <a:pt x="102192" y="22330"/>
                    <a:pt x="102192" y="49876"/>
                  </a:cubicBezTo>
                  <a:close/>
                </a:path>
              </a:pathLst>
            </a:custGeom>
            <a:solidFill>
              <a:srgbClr val="000000"/>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9335F48-6366-217D-CCA4-2D78AAFE21F7}"/>
                </a:ext>
              </a:extLst>
            </p:cNvPr>
            <p:cNvSpPr/>
            <p:nvPr/>
          </p:nvSpPr>
          <p:spPr>
            <a:xfrm>
              <a:off x="4563340" y="2862122"/>
              <a:ext cx="99752" cy="99752"/>
            </a:xfrm>
            <a:custGeom>
              <a:avLst/>
              <a:gdLst>
                <a:gd name="connsiteX0" fmla="*/ 101222 w 99752"/>
                <a:gd name="connsiteY0" fmla="*/ 48906 h 99752"/>
                <a:gd name="connsiteX1" fmla="*/ 51346 w 99752"/>
                <a:gd name="connsiteY1" fmla="*/ 98782 h 99752"/>
                <a:gd name="connsiteX2" fmla="*/ 1469 w 99752"/>
                <a:gd name="connsiteY2" fmla="*/ 48906 h 99752"/>
                <a:gd name="connsiteX3" fmla="*/ 51346 w 99752"/>
                <a:gd name="connsiteY3" fmla="*/ -970 h 99752"/>
                <a:gd name="connsiteX4" fmla="*/ 101222 w 99752"/>
                <a:gd name="connsiteY4" fmla="*/ 4890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1222" y="48906"/>
                  </a:moveTo>
                  <a:cubicBezTo>
                    <a:pt x="101222" y="76452"/>
                    <a:pt x="78892" y="98782"/>
                    <a:pt x="51346" y="98782"/>
                  </a:cubicBezTo>
                  <a:cubicBezTo>
                    <a:pt x="23800" y="98782"/>
                    <a:pt x="1469" y="76452"/>
                    <a:pt x="1469" y="48906"/>
                  </a:cubicBezTo>
                  <a:cubicBezTo>
                    <a:pt x="1469" y="21360"/>
                    <a:pt x="23800" y="-970"/>
                    <a:pt x="51346" y="-970"/>
                  </a:cubicBezTo>
                  <a:cubicBezTo>
                    <a:pt x="78892" y="-970"/>
                    <a:pt x="101222" y="21360"/>
                    <a:pt x="101222" y="48906"/>
                  </a:cubicBezTo>
                  <a:close/>
                </a:path>
              </a:pathLst>
            </a:custGeom>
            <a:solidFill>
              <a:srgbClr val="000000"/>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552F39C-D6FF-A3B8-6C00-91E0E6D8AC07}"/>
                </a:ext>
              </a:extLst>
            </p:cNvPr>
            <p:cNvSpPr/>
            <p:nvPr/>
          </p:nvSpPr>
          <p:spPr>
            <a:xfrm>
              <a:off x="5327032" y="3625810"/>
              <a:ext cx="99752" cy="99752"/>
            </a:xfrm>
            <a:custGeom>
              <a:avLst/>
              <a:gdLst>
                <a:gd name="connsiteX0" fmla="*/ 101986 w 99752"/>
                <a:gd name="connsiteY0" fmla="*/ 49670 h 99752"/>
                <a:gd name="connsiteX1" fmla="*/ 52110 w 99752"/>
                <a:gd name="connsiteY1" fmla="*/ 99546 h 99752"/>
                <a:gd name="connsiteX2" fmla="*/ 2233 w 99752"/>
                <a:gd name="connsiteY2" fmla="*/ 49670 h 99752"/>
                <a:gd name="connsiteX3" fmla="*/ 52110 w 99752"/>
                <a:gd name="connsiteY3" fmla="*/ -206 h 99752"/>
                <a:gd name="connsiteX4" fmla="*/ 101986 w 99752"/>
                <a:gd name="connsiteY4" fmla="*/ 49670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1986" y="49670"/>
                  </a:moveTo>
                  <a:cubicBezTo>
                    <a:pt x="101986" y="77216"/>
                    <a:pt x="79656" y="99546"/>
                    <a:pt x="52110" y="99546"/>
                  </a:cubicBezTo>
                  <a:cubicBezTo>
                    <a:pt x="24564" y="99546"/>
                    <a:pt x="2233" y="77216"/>
                    <a:pt x="2233" y="49670"/>
                  </a:cubicBezTo>
                  <a:cubicBezTo>
                    <a:pt x="2233" y="22124"/>
                    <a:pt x="24564" y="-206"/>
                    <a:pt x="52110" y="-206"/>
                  </a:cubicBezTo>
                  <a:cubicBezTo>
                    <a:pt x="79656" y="-206"/>
                    <a:pt x="101986" y="22124"/>
                    <a:pt x="101986" y="49670"/>
                  </a:cubicBezTo>
                  <a:close/>
                </a:path>
              </a:pathLst>
            </a:custGeom>
            <a:solidFill>
              <a:srgbClr val="000000"/>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3418C47-3004-13C1-0E70-FFB351B99417}"/>
                </a:ext>
              </a:extLst>
            </p:cNvPr>
            <p:cNvSpPr/>
            <p:nvPr/>
          </p:nvSpPr>
          <p:spPr>
            <a:xfrm>
              <a:off x="3668479" y="3756986"/>
              <a:ext cx="99752" cy="99752"/>
            </a:xfrm>
            <a:custGeom>
              <a:avLst/>
              <a:gdLst>
                <a:gd name="connsiteX0" fmla="*/ 100327 w 99752"/>
                <a:gd name="connsiteY0" fmla="*/ 49801 h 99752"/>
                <a:gd name="connsiteX1" fmla="*/ 50450 w 99752"/>
                <a:gd name="connsiteY1" fmla="*/ 99678 h 99752"/>
                <a:gd name="connsiteX2" fmla="*/ 574 w 99752"/>
                <a:gd name="connsiteY2" fmla="*/ 49801 h 99752"/>
                <a:gd name="connsiteX3" fmla="*/ 50450 w 99752"/>
                <a:gd name="connsiteY3" fmla="*/ -75 h 99752"/>
                <a:gd name="connsiteX4" fmla="*/ 100327 w 99752"/>
                <a:gd name="connsiteY4" fmla="*/ 49801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0327" y="49801"/>
                  </a:moveTo>
                  <a:cubicBezTo>
                    <a:pt x="100327" y="77347"/>
                    <a:pt x="77996" y="99678"/>
                    <a:pt x="50450" y="99678"/>
                  </a:cubicBezTo>
                  <a:cubicBezTo>
                    <a:pt x="22904" y="99678"/>
                    <a:pt x="574" y="77347"/>
                    <a:pt x="574" y="49801"/>
                  </a:cubicBezTo>
                  <a:cubicBezTo>
                    <a:pt x="574" y="22255"/>
                    <a:pt x="22904" y="-75"/>
                    <a:pt x="50450" y="-75"/>
                  </a:cubicBezTo>
                  <a:cubicBezTo>
                    <a:pt x="77996" y="-75"/>
                    <a:pt x="100327" y="22255"/>
                    <a:pt x="100327" y="49801"/>
                  </a:cubicBezTo>
                  <a:close/>
                </a:path>
              </a:pathLst>
            </a:custGeom>
            <a:solidFill>
              <a:srgbClr val="000000"/>
            </a:solidFill>
            <a:ln w="0" cap="flat">
              <a:noFill/>
              <a:prstDash val="solid"/>
              <a:miter/>
            </a:ln>
          </p:spPr>
          <p:txBody>
            <a:bodyPr rtlCol="0" anchor="ctr"/>
            <a:lstStyle/>
            <a:p>
              <a:endParaRPr lang="en-US"/>
            </a:p>
          </p:txBody>
        </p:sp>
      </p:grpSp>
      <p:sp>
        <p:nvSpPr>
          <p:cNvPr id="2" name="Rectangle 1">
            <a:extLst>
              <a:ext uri="{FF2B5EF4-FFF2-40B4-BE49-F238E27FC236}">
                <a16:creationId xmlns:a16="http://schemas.microsoft.com/office/drawing/2014/main" id="{53EF33CB-6A4B-8CB5-AA22-194BAB895A8D}"/>
              </a:ext>
            </a:extLst>
          </p:cNvPr>
          <p:cNvSpPr/>
          <p:nvPr/>
        </p:nvSpPr>
        <p:spPr>
          <a:xfrm>
            <a:off x="1776549" y="1253681"/>
            <a:ext cx="885112" cy="460831"/>
          </a:xfrm>
          <a:prstGeom prst="rect">
            <a:avLst/>
          </a:prstGeom>
          <a:noFill/>
          <a:ln w="38100">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190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35</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pic>
        <p:nvPicPr>
          <p:cNvPr id="5" name="Picture 4" descr="A group of black and white text&#10;&#10;Description automatically generated">
            <a:extLst>
              <a:ext uri="{FF2B5EF4-FFF2-40B4-BE49-F238E27FC236}">
                <a16:creationId xmlns:a16="http://schemas.microsoft.com/office/drawing/2014/main" id="{9D039C4E-969A-FC2C-FA39-E014FC0C4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36" y="1199096"/>
            <a:ext cx="7381149" cy="2471567"/>
          </a:xfrm>
          <a:prstGeom prst="rect">
            <a:avLst/>
          </a:prstGeom>
        </p:spPr>
      </p:pic>
      <p:sp>
        <p:nvSpPr>
          <p:cNvPr id="7" name="Rectangle 6">
            <a:extLst>
              <a:ext uri="{FF2B5EF4-FFF2-40B4-BE49-F238E27FC236}">
                <a16:creationId xmlns:a16="http://schemas.microsoft.com/office/drawing/2014/main" id="{541FF03B-4540-1D60-906A-78A618BD78E4}"/>
              </a:ext>
            </a:extLst>
          </p:cNvPr>
          <p:cNvSpPr/>
          <p:nvPr/>
        </p:nvSpPr>
        <p:spPr>
          <a:xfrm>
            <a:off x="1776549" y="1253681"/>
            <a:ext cx="4872445" cy="470263"/>
          </a:xfrm>
          <a:prstGeom prst="rect">
            <a:avLst/>
          </a:prstGeom>
          <a:solidFill>
            <a:srgbClr val="377EB8">
              <a:alpha val="30000"/>
            </a:srgbClr>
          </a:solidFill>
          <a:ln w="38100">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97D26B2-48A4-5F90-8108-0D17879F0A9C}"/>
              </a:ext>
            </a:extLst>
          </p:cNvPr>
          <p:cNvSpPr txBox="1"/>
          <p:nvPr/>
        </p:nvSpPr>
        <p:spPr>
          <a:xfrm>
            <a:off x="6827961" y="1227202"/>
            <a:ext cx="1179572" cy="523220"/>
          </a:xfrm>
          <a:prstGeom prst="rect">
            <a:avLst/>
          </a:prstGeom>
          <a:noFill/>
        </p:spPr>
        <p:txBody>
          <a:bodyPr wrap="square" rtlCol="0">
            <a:spAutoFit/>
          </a:bodyPr>
          <a:lstStyle/>
          <a:p>
            <a:r>
              <a:rPr lang="en-US" sz="2800" b="1" dirty="0">
                <a:solidFill>
                  <a:srgbClr val="377EB8"/>
                </a:solidFill>
              </a:rPr>
              <a:t>Barbs</a:t>
            </a:r>
          </a:p>
        </p:txBody>
      </p:sp>
      <p:sp>
        <p:nvSpPr>
          <p:cNvPr id="11" name="Rectangle 10">
            <a:extLst>
              <a:ext uri="{FF2B5EF4-FFF2-40B4-BE49-F238E27FC236}">
                <a16:creationId xmlns:a16="http://schemas.microsoft.com/office/drawing/2014/main" id="{301BD1EB-42B4-B8A8-3175-B2E67A80F775}"/>
              </a:ext>
            </a:extLst>
          </p:cNvPr>
          <p:cNvSpPr/>
          <p:nvPr/>
        </p:nvSpPr>
        <p:spPr>
          <a:xfrm>
            <a:off x="1319349" y="1820112"/>
            <a:ext cx="6342017" cy="523220"/>
          </a:xfrm>
          <a:prstGeom prst="rect">
            <a:avLst/>
          </a:prstGeom>
          <a:solidFill>
            <a:srgbClr val="4DAF4A">
              <a:alpha val="30000"/>
            </a:srgbClr>
          </a:solidFill>
          <a:ln w="38100">
            <a:solidFill>
              <a:srgbClr val="4DAF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8F75BD3-156A-9829-20A8-0E8C5E748B89}"/>
              </a:ext>
            </a:extLst>
          </p:cNvPr>
          <p:cNvSpPr txBox="1"/>
          <p:nvPr/>
        </p:nvSpPr>
        <p:spPr>
          <a:xfrm>
            <a:off x="7721185" y="1820111"/>
            <a:ext cx="3212426" cy="523220"/>
          </a:xfrm>
          <a:prstGeom prst="rect">
            <a:avLst/>
          </a:prstGeom>
          <a:noFill/>
          <a:ln>
            <a:noFill/>
          </a:ln>
        </p:spPr>
        <p:txBody>
          <a:bodyPr wrap="square" rtlCol="0">
            <a:spAutoFit/>
          </a:bodyPr>
          <a:lstStyle/>
          <a:p>
            <a:r>
              <a:rPr lang="en-US" sz="2800" b="1" dirty="0">
                <a:solidFill>
                  <a:srgbClr val="4DAF4A"/>
                </a:solidFill>
              </a:rPr>
              <a:t>Proximal Barbule</a:t>
            </a:r>
          </a:p>
        </p:txBody>
      </p:sp>
      <p:sp>
        <p:nvSpPr>
          <p:cNvPr id="13" name="Rectangle 12">
            <a:extLst>
              <a:ext uri="{FF2B5EF4-FFF2-40B4-BE49-F238E27FC236}">
                <a16:creationId xmlns:a16="http://schemas.microsoft.com/office/drawing/2014/main" id="{EDA842FC-15ED-C758-9D1F-C6996337C2C9}"/>
              </a:ext>
            </a:extLst>
          </p:cNvPr>
          <p:cNvSpPr/>
          <p:nvPr/>
        </p:nvSpPr>
        <p:spPr>
          <a:xfrm>
            <a:off x="1319349" y="2448932"/>
            <a:ext cx="6342017" cy="523220"/>
          </a:xfrm>
          <a:prstGeom prst="rect">
            <a:avLst/>
          </a:prstGeom>
          <a:solidFill>
            <a:srgbClr val="E41A1C">
              <a:alpha val="30000"/>
            </a:srgbClr>
          </a:solidFill>
          <a:ln w="38100">
            <a:solidFill>
              <a:srgbClr val="E41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EF77EB-977B-57C6-17D2-D4841E13839B}"/>
              </a:ext>
            </a:extLst>
          </p:cNvPr>
          <p:cNvSpPr txBox="1"/>
          <p:nvPr/>
        </p:nvSpPr>
        <p:spPr>
          <a:xfrm>
            <a:off x="7721185" y="2413020"/>
            <a:ext cx="3212426" cy="523220"/>
          </a:xfrm>
          <a:prstGeom prst="rect">
            <a:avLst/>
          </a:prstGeom>
          <a:noFill/>
        </p:spPr>
        <p:txBody>
          <a:bodyPr wrap="square" rtlCol="0">
            <a:spAutoFit/>
          </a:bodyPr>
          <a:lstStyle/>
          <a:p>
            <a:r>
              <a:rPr lang="en-US" sz="2800" b="1" dirty="0">
                <a:solidFill>
                  <a:srgbClr val="E41A1C"/>
                </a:solidFill>
              </a:rPr>
              <a:t>Distal Barbule</a:t>
            </a:r>
          </a:p>
        </p:txBody>
      </p:sp>
      <p:sp>
        <p:nvSpPr>
          <p:cNvPr id="16" name="Rectangle 15">
            <a:extLst>
              <a:ext uri="{FF2B5EF4-FFF2-40B4-BE49-F238E27FC236}">
                <a16:creationId xmlns:a16="http://schemas.microsoft.com/office/drawing/2014/main" id="{6728F1A5-9F9A-3CF0-BC8E-C35C0BD8B0EB}"/>
              </a:ext>
            </a:extLst>
          </p:cNvPr>
          <p:cNvSpPr/>
          <p:nvPr/>
        </p:nvSpPr>
        <p:spPr>
          <a:xfrm>
            <a:off x="1319349" y="3077752"/>
            <a:ext cx="3507377" cy="523220"/>
          </a:xfrm>
          <a:prstGeom prst="rect">
            <a:avLst/>
          </a:prstGeom>
          <a:solidFill>
            <a:srgbClr val="FFC000">
              <a:alpha val="30000"/>
            </a:srgbClr>
          </a:solidFill>
          <a:ln w="38100">
            <a:solidFill>
              <a:srgbClr val="FFD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EB6E00C2-0AE4-B826-C1F3-928F9C4FC764}"/>
              </a:ext>
            </a:extLst>
          </p:cNvPr>
          <p:cNvSpPr txBox="1"/>
          <p:nvPr/>
        </p:nvSpPr>
        <p:spPr>
          <a:xfrm>
            <a:off x="4967935" y="3072670"/>
            <a:ext cx="3212426" cy="523220"/>
          </a:xfrm>
          <a:prstGeom prst="rect">
            <a:avLst/>
          </a:prstGeom>
          <a:noFill/>
        </p:spPr>
        <p:txBody>
          <a:bodyPr wrap="square" rtlCol="0">
            <a:spAutoFit/>
          </a:bodyPr>
          <a:lstStyle/>
          <a:p>
            <a:r>
              <a:rPr lang="en-US" sz="2800" b="1" dirty="0">
                <a:solidFill>
                  <a:srgbClr val="FFC000"/>
                </a:solidFill>
              </a:rPr>
              <a:t>Transmission</a:t>
            </a:r>
          </a:p>
        </p:txBody>
      </p:sp>
      <p:grpSp>
        <p:nvGrpSpPr>
          <p:cNvPr id="6" name="Graphic 1">
            <a:extLst>
              <a:ext uri="{FF2B5EF4-FFF2-40B4-BE49-F238E27FC236}">
                <a16:creationId xmlns:a16="http://schemas.microsoft.com/office/drawing/2014/main" id="{816C94C6-8153-F252-77E2-5184C753B924}"/>
              </a:ext>
            </a:extLst>
          </p:cNvPr>
          <p:cNvGrpSpPr/>
          <p:nvPr/>
        </p:nvGrpSpPr>
        <p:grpSpPr>
          <a:xfrm>
            <a:off x="2577088" y="4325228"/>
            <a:ext cx="7037824" cy="3942228"/>
            <a:chOff x="1675958" y="2862122"/>
            <a:chExt cx="7037824" cy="3942228"/>
          </a:xfrm>
        </p:grpSpPr>
        <p:sp>
          <p:nvSpPr>
            <p:cNvPr id="8" name="Freeform: Shape 7">
              <a:extLst>
                <a:ext uri="{FF2B5EF4-FFF2-40B4-BE49-F238E27FC236}">
                  <a16:creationId xmlns:a16="http://schemas.microsoft.com/office/drawing/2014/main" id="{4D55CC81-0620-A2AC-A357-F8F6039F35A9}"/>
                </a:ext>
              </a:extLst>
            </p:cNvPr>
            <p:cNvSpPr/>
            <p:nvPr/>
          </p:nvSpPr>
          <p:spPr>
            <a:xfrm>
              <a:off x="6580615" y="2911999"/>
              <a:ext cx="2133167" cy="3463409"/>
            </a:xfrm>
            <a:custGeom>
              <a:avLst/>
              <a:gdLst>
                <a:gd name="connsiteX0" fmla="*/ 4505 w 2133167"/>
                <a:gd name="connsiteY0" fmla="*/ 970628 h 3463409"/>
                <a:gd name="connsiteX1" fmla="*/ 974370 w 2133167"/>
                <a:gd name="connsiteY1" fmla="*/ 762 h 3463409"/>
                <a:gd name="connsiteX2" fmla="*/ 2137672 w 2133167"/>
                <a:gd name="connsiteY2" fmla="*/ 2494301 h 3463409"/>
                <a:gd name="connsiteX3" fmla="*/ 1167791 w 2133167"/>
                <a:gd name="connsiteY3" fmla="*/ 3464172 h 3463409"/>
              </a:gdLst>
              <a:ahLst/>
              <a:cxnLst>
                <a:cxn ang="0">
                  <a:pos x="connsiteX0" y="connsiteY0"/>
                </a:cxn>
                <a:cxn ang="0">
                  <a:pos x="connsiteX1" y="connsiteY1"/>
                </a:cxn>
                <a:cxn ang="0">
                  <a:pos x="connsiteX2" y="connsiteY2"/>
                </a:cxn>
                <a:cxn ang="0">
                  <a:pos x="connsiteX3" y="connsiteY3"/>
                </a:cxn>
              </a:cxnLst>
              <a:rect l="l" t="t" r="r" b="b"/>
              <a:pathLst>
                <a:path w="2133167" h="3463409">
                  <a:moveTo>
                    <a:pt x="4505" y="970628"/>
                  </a:moveTo>
                  <a:lnTo>
                    <a:pt x="974370" y="762"/>
                  </a:lnTo>
                  <a:lnTo>
                    <a:pt x="2137672" y="2494301"/>
                  </a:lnTo>
                  <a:lnTo>
                    <a:pt x="1167791" y="3464172"/>
                  </a:lnTo>
                  <a:close/>
                </a:path>
              </a:pathLst>
            </a:custGeom>
            <a:solidFill>
              <a:srgbClr val="4DAF4A">
                <a:alpha val="25000"/>
              </a:srgbClr>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CE4086-C089-D59F-42A6-42B42EB60758}"/>
                </a:ext>
              </a:extLst>
            </p:cNvPr>
            <p:cNvSpPr/>
            <p:nvPr/>
          </p:nvSpPr>
          <p:spPr>
            <a:xfrm>
              <a:off x="6580615" y="2911999"/>
              <a:ext cx="969865" cy="969865"/>
            </a:xfrm>
            <a:custGeom>
              <a:avLst/>
              <a:gdLst>
                <a:gd name="connsiteX0" fmla="*/ 3923 w 969865"/>
                <a:gd name="connsiteY0" fmla="*/ 969381 h 969865"/>
                <a:gd name="connsiteX1" fmla="*/ 973788 w 969865"/>
                <a:gd name="connsiteY1" fmla="*/ -485 h 969865"/>
              </a:gdLst>
              <a:ahLst/>
              <a:cxnLst>
                <a:cxn ang="0">
                  <a:pos x="connsiteX0" y="connsiteY0"/>
                </a:cxn>
                <a:cxn ang="0">
                  <a:pos x="connsiteX1" y="connsiteY1"/>
                </a:cxn>
              </a:cxnLst>
              <a:rect l="l" t="t" r="r" b="b"/>
              <a:pathLst>
                <a:path w="969865" h="969865">
                  <a:moveTo>
                    <a:pt x="3923" y="969381"/>
                  </a:moveTo>
                  <a:lnTo>
                    <a:pt x="973788" y="-485"/>
                  </a:lnTo>
                </a:path>
              </a:pathLst>
            </a:custGeom>
            <a:ln w="50000" cap="flat">
              <a:solidFill>
                <a:srgbClr val="4DAF4A"/>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0BF6A9D-5E09-0EDD-08D5-2D7D4E2370F7}"/>
                </a:ext>
              </a:extLst>
            </p:cNvPr>
            <p:cNvSpPr/>
            <p:nvPr/>
          </p:nvSpPr>
          <p:spPr>
            <a:xfrm>
              <a:off x="5583088" y="3133719"/>
              <a:ext cx="997527" cy="1496290"/>
            </a:xfrm>
            <a:custGeom>
              <a:avLst/>
              <a:gdLst>
                <a:gd name="connsiteX0" fmla="*/ 1000466 w 997527"/>
                <a:gd name="connsiteY0" fmla="*/ 748145 h 1496290"/>
                <a:gd name="connsiteX1" fmla="*/ 501702 w 997527"/>
                <a:gd name="connsiteY1" fmla="*/ 1496291 h 1496290"/>
                <a:gd name="connsiteX2" fmla="*/ 2939 w 997527"/>
                <a:gd name="connsiteY2" fmla="*/ 748145 h 1496290"/>
                <a:gd name="connsiteX3" fmla="*/ 501702 w 997527"/>
                <a:gd name="connsiteY3" fmla="*/ 0 h 1496290"/>
                <a:gd name="connsiteX4" fmla="*/ 1000466 w 997527"/>
                <a:gd name="connsiteY4" fmla="*/ 748145 h 149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7" h="1496290">
                  <a:moveTo>
                    <a:pt x="1000466" y="748145"/>
                  </a:moveTo>
                  <a:cubicBezTo>
                    <a:pt x="1000466" y="1161335"/>
                    <a:pt x="777162" y="1496291"/>
                    <a:pt x="501702" y="1496291"/>
                  </a:cubicBezTo>
                  <a:cubicBezTo>
                    <a:pt x="226243" y="1496291"/>
                    <a:pt x="2939" y="1161335"/>
                    <a:pt x="2939" y="748145"/>
                  </a:cubicBezTo>
                  <a:cubicBezTo>
                    <a:pt x="2939" y="334956"/>
                    <a:pt x="226243" y="0"/>
                    <a:pt x="501702" y="0"/>
                  </a:cubicBezTo>
                  <a:cubicBezTo>
                    <a:pt x="777162" y="0"/>
                    <a:pt x="1000466" y="334956"/>
                    <a:pt x="1000466" y="748145"/>
                  </a:cubicBezTo>
                  <a:close/>
                </a:path>
              </a:pathLst>
            </a:custGeom>
            <a:solidFill>
              <a:srgbClr val="377EB8"/>
            </a:solidFill>
            <a:ln w="10000" cap="flat">
              <a:solidFill>
                <a:srgbClr val="000000"/>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0599B93-2643-076E-B197-758EECE011E1}"/>
                </a:ext>
              </a:extLst>
            </p:cNvPr>
            <p:cNvSpPr/>
            <p:nvPr/>
          </p:nvSpPr>
          <p:spPr>
            <a:xfrm>
              <a:off x="5673204" y="3452922"/>
              <a:ext cx="1980580" cy="3351428"/>
            </a:xfrm>
            <a:custGeom>
              <a:avLst/>
              <a:gdLst>
                <a:gd name="connsiteX0" fmla="*/ 3521 w 1980580"/>
                <a:gd name="connsiteY0" fmla="*/ 859133 h 3351428"/>
                <a:gd name="connsiteX1" fmla="*/ 12703 w 1980580"/>
                <a:gd name="connsiteY1" fmla="*/ 878175 h 3351428"/>
                <a:gd name="connsiteX2" fmla="*/ 22284 w 1980580"/>
                <a:gd name="connsiteY2" fmla="*/ 896775 h 3351428"/>
                <a:gd name="connsiteX3" fmla="*/ 32244 w 1980580"/>
                <a:gd name="connsiteY3" fmla="*/ 914915 h 3351428"/>
                <a:gd name="connsiteX4" fmla="*/ 42584 w 1980580"/>
                <a:gd name="connsiteY4" fmla="*/ 932575 h 3351428"/>
                <a:gd name="connsiteX5" fmla="*/ 53287 w 1980580"/>
                <a:gd name="connsiteY5" fmla="*/ 949742 h 3351428"/>
                <a:gd name="connsiteX6" fmla="*/ 64345 w 1980580"/>
                <a:gd name="connsiteY6" fmla="*/ 966396 h 3351428"/>
                <a:gd name="connsiteX7" fmla="*/ 75742 w 1980580"/>
                <a:gd name="connsiteY7" fmla="*/ 982516 h 3351428"/>
                <a:gd name="connsiteX8" fmla="*/ 87478 w 1980580"/>
                <a:gd name="connsiteY8" fmla="*/ 998097 h 3351428"/>
                <a:gd name="connsiteX9" fmla="*/ 99528 w 1980580"/>
                <a:gd name="connsiteY9" fmla="*/ 1013115 h 3351428"/>
                <a:gd name="connsiteX10" fmla="*/ 111887 w 1980580"/>
                <a:gd name="connsiteY10" fmla="*/ 1027554 h 3351428"/>
                <a:gd name="connsiteX11" fmla="*/ 124546 w 1980580"/>
                <a:gd name="connsiteY11" fmla="*/ 1041410 h 3351428"/>
                <a:gd name="connsiteX12" fmla="*/ 137488 w 1980580"/>
                <a:gd name="connsiteY12" fmla="*/ 1054657 h 3351428"/>
                <a:gd name="connsiteX13" fmla="*/ 150701 w 1980580"/>
                <a:gd name="connsiteY13" fmla="*/ 1067291 h 3351428"/>
                <a:gd name="connsiteX14" fmla="*/ 164167 w 1980580"/>
                <a:gd name="connsiteY14" fmla="*/ 1079296 h 3351428"/>
                <a:gd name="connsiteX15" fmla="*/ 177883 w 1980580"/>
                <a:gd name="connsiteY15" fmla="*/ 1090663 h 3351428"/>
                <a:gd name="connsiteX16" fmla="*/ 191829 w 1980580"/>
                <a:gd name="connsiteY16" fmla="*/ 1101376 h 3351428"/>
                <a:gd name="connsiteX17" fmla="*/ 205994 w 1980580"/>
                <a:gd name="connsiteY17" fmla="*/ 1111426 h 3351428"/>
                <a:gd name="connsiteX18" fmla="*/ 220363 w 1980580"/>
                <a:gd name="connsiteY18" fmla="*/ 1120803 h 3351428"/>
                <a:gd name="connsiteX19" fmla="*/ 234917 w 1980580"/>
                <a:gd name="connsiteY19" fmla="*/ 1129502 h 3351428"/>
                <a:gd name="connsiteX20" fmla="*/ 249651 w 1980580"/>
                <a:gd name="connsiteY20" fmla="*/ 1137507 h 3351428"/>
                <a:gd name="connsiteX21" fmla="*/ 264544 w 1980580"/>
                <a:gd name="connsiteY21" fmla="*/ 1144814 h 3351428"/>
                <a:gd name="connsiteX22" fmla="*/ 279576 w 1980580"/>
                <a:gd name="connsiteY22" fmla="*/ 1151417 h 3351428"/>
                <a:gd name="connsiteX23" fmla="*/ 294749 w 1980580"/>
                <a:gd name="connsiteY23" fmla="*/ 1157308 h 3351428"/>
                <a:gd name="connsiteX24" fmla="*/ 310031 w 1980580"/>
                <a:gd name="connsiteY24" fmla="*/ 1162480 h 3351428"/>
                <a:gd name="connsiteX25" fmla="*/ 325418 w 1980580"/>
                <a:gd name="connsiteY25" fmla="*/ 1166934 h 3351428"/>
                <a:gd name="connsiteX26" fmla="*/ 340884 w 1980580"/>
                <a:gd name="connsiteY26" fmla="*/ 1170655 h 3351428"/>
                <a:gd name="connsiteX27" fmla="*/ 356426 w 1980580"/>
                <a:gd name="connsiteY27" fmla="*/ 1173647 h 3351428"/>
                <a:gd name="connsiteX28" fmla="*/ 372022 w 1980580"/>
                <a:gd name="connsiteY28" fmla="*/ 1175907 h 3351428"/>
                <a:gd name="connsiteX29" fmla="*/ 387658 w 1980580"/>
                <a:gd name="connsiteY29" fmla="*/ 1177433 h 3351428"/>
                <a:gd name="connsiteX30" fmla="*/ 403319 w 1980580"/>
                <a:gd name="connsiteY30" fmla="*/ 1178216 h 3351428"/>
                <a:gd name="connsiteX31" fmla="*/ 418986 w 1980580"/>
                <a:gd name="connsiteY31" fmla="*/ 1178266 h 3351428"/>
                <a:gd name="connsiteX32" fmla="*/ 434647 w 1980580"/>
                <a:gd name="connsiteY32" fmla="*/ 1177577 h 3351428"/>
                <a:gd name="connsiteX33" fmla="*/ 450288 w 1980580"/>
                <a:gd name="connsiteY33" fmla="*/ 1176146 h 3351428"/>
                <a:gd name="connsiteX34" fmla="*/ 465889 w 1980580"/>
                <a:gd name="connsiteY34" fmla="*/ 1173981 h 3351428"/>
                <a:gd name="connsiteX35" fmla="*/ 481441 w 1980580"/>
                <a:gd name="connsiteY35" fmla="*/ 1171084 h 3351428"/>
                <a:gd name="connsiteX36" fmla="*/ 496918 w 1980580"/>
                <a:gd name="connsiteY36" fmla="*/ 1167453 h 3351428"/>
                <a:gd name="connsiteX37" fmla="*/ 512314 w 1980580"/>
                <a:gd name="connsiteY37" fmla="*/ 1163098 h 3351428"/>
                <a:gd name="connsiteX38" fmla="*/ 527617 w 1980580"/>
                <a:gd name="connsiteY38" fmla="*/ 1158016 h 3351428"/>
                <a:gd name="connsiteX39" fmla="*/ 542799 w 1980580"/>
                <a:gd name="connsiteY39" fmla="*/ 1152220 h 3351428"/>
                <a:gd name="connsiteX40" fmla="*/ 557852 w 1980580"/>
                <a:gd name="connsiteY40" fmla="*/ 1145706 h 3351428"/>
                <a:gd name="connsiteX41" fmla="*/ 572765 w 1980580"/>
                <a:gd name="connsiteY41" fmla="*/ 1138489 h 3351428"/>
                <a:gd name="connsiteX42" fmla="*/ 587518 w 1980580"/>
                <a:gd name="connsiteY42" fmla="*/ 1130574 h 3351428"/>
                <a:gd name="connsiteX43" fmla="*/ 602097 w 1980580"/>
                <a:gd name="connsiteY43" fmla="*/ 1121965 h 3351428"/>
                <a:gd name="connsiteX44" fmla="*/ 616491 w 1980580"/>
                <a:gd name="connsiteY44" fmla="*/ 1112678 h 3351428"/>
                <a:gd name="connsiteX45" fmla="*/ 630681 w 1980580"/>
                <a:gd name="connsiteY45" fmla="*/ 1102713 h 3351428"/>
                <a:gd name="connsiteX46" fmla="*/ 644656 w 1980580"/>
                <a:gd name="connsiteY46" fmla="*/ 1092084 h 3351428"/>
                <a:gd name="connsiteX47" fmla="*/ 658402 w 1980580"/>
                <a:gd name="connsiteY47" fmla="*/ 1080802 h 3351428"/>
                <a:gd name="connsiteX48" fmla="*/ 671904 w 1980580"/>
                <a:gd name="connsiteY48" fmla="*/ 1068882 h 3351428"/>
                <a:gd name="connsiteX49" fmla="*/ 685151 w 1980580"/>
                <a:gd name="connsiteY49" fmla="*/ 1056328 h 3351428"/>
                <a:gd name="connsiteX50" fmla="*/ 698129 w 1980580"/>
                <a:gd name="connsiteY50" fmla="*/ 1043156 h 3351428"/>
                <a:gd name="connsiteX51" fmla="*/ 710822 w 1980580"/>
                <a:gd name="connsiteY51" fmla="*/ 1029380 h 3351428"/>
                <a:gd name="connsiteX52" fmla="*/ 723222 w 1980580"/>
                <a:gd name="connsiteY52" fmla="*/ 1015015 h 3351428"/>
                <a:gd name="connsiteX53" fmla="*/ 735317 w 1980580"/>
                <a:gd name="connsiteY53" fmla="*/ 1000072 h 3351428"/>
                <a:gd name="connsiteX54" fmla="*/ 747092 w 1980580"/>
                <a:gd name="connsiteY54" fmla="*/ 984566 h 3351428"/>
                <a:gd name="connsiteX55" fmla="*/ 758534 w 1980580"/>
                <a:gd name="connsiteY55" fmla="*/ 968511 h 3351428"/>
                <a:gd name="connsiteX56" fmla="*/ 769637 w 1980580"/>
                <a:gd name="connsiteY56" fmla="*/ 951927 h 3351428"/>
                <a:gd name="connsiteX57" fmla="*/ 780385 w 1980580"/>
                <a:gd name="connsiteY57" fmla="*/ 934824 h 3351428"/>
                <a:gd name="connsiteX58" fmla="*/ 790769 w 1980580"/>
                <a:gd name="connsiteY58" fmla="*/ 917226 h 3351428"/>
                <a:gd name="connsiteX59" fmla="*/ 800784 w 1980580"/>
                <a:gd name="connsiteY59" fmla="*/ 899148 h 3351428"/>
                <a:gd name="connsiteX60" fmla="*/ 810410 w 1980580"/>
                <a:gd name="connsiteY60" fmla="*/ 880606 h 3351428"/>
                <a:gd name="connsiteX61" fmla="*/ 819648 w 1980580"/>
                <a:gd name="connsiteY61" fmla="*/ 861620 h 3351428"/>
                <a:gd name="connsiteX62" fmla="*/ 828481 w 1980580"/>
                <a:gd name="connsiteY62" fmla="*/ 842208 h 3351428"/>
                <a:gd name="connsiteX63" fmla="*/ 836900 w 1980580"/>
                <a:gd name="connsiteY63" fmla="*/ 822390 h 3351428"/>
                <a:gd name="connsiteX64" fmla="*/ 844905 w 1980580"/>
                <a:gd name="connsiteY64" fmla="*/ 802184 h 3351428"/>
                <a:gd name="connsiteX65" fmla="*/ 852481 w 1980580"/>
                <a:gd name="connsiteY65" fmla="*/ 781612 h 3351428"/>
                <a:gd name="connsiteX66" fmla="*/ 859623 w 1980580"/>
                <a:gd name="connsiteY66" fmla="*/ 760693 h 3351428"/>
                <a:gd name="connsiteX67" fmla="*/ 866322 w 1980580"/>
                <a:gd name="connsiteY67" fmla="*/ 739447 h 3351428"/>
                <a:gd name="connsiteX68" fmla="*/ 872576 w 1980580"/>
                <a:gd name="connsiteY68" fmla="*/ 717896 h 3351428"/>
                <a:gd name="connsiteX69" fmla="*/ 878372 w 1980580"/>
                <a:gd name="connsiteY69" fmla="*/ 696062 h 3351428"/>
                <a:gd name="connsiteX70" fmla="*/ 883709 w 1980580"/>
                <a:gd name="connsiteY70" fmla="*/ 673965 h 3351428"/>
                <a:gd name="connsiteX71" fmla="*/ 888582 w 1980580"/>
                <a:gd name="connsiteY71" fmla="*/ 651627 h 3351428"/>
                <a:gd name="connsiteX72" fmla="*/ 892986 w 1980580"/>
                <a:gd name="connsiteY72" fmla="*/ 629071 h 3351428"/>
                <a:gd name="connsiteX73" fmla="*/ 896911 w 1980580"/>
                <a:gd name="connsiteY73" fmla="*/ 606319 h 3351428"/>
                <a:gd name="connsiteX74" fmla="*/ 900362 w 1980580"/>
                <a:gd name="connsiteY74" fmla="*/ 583392 h 3351428"/>
                <a:gd name="connsiteX75" fmla="*/ 903330 w 1980580"/>
                <a:gd name="connsiteY75" fmla="*/ 560315 h 3351428"/>
                <a:gd name="connsiteX76" fmla="*/ 905809 w 1980580"/>
                <a:gd name="connsiteY76" fmla="*/ 537109 h 3351428"/>
                <a:gd name="connsiteX77" fmla="*/ 907804 w 1980580"/>
                <a:gd name="connsiteY77" fmla="*/ 513798 h 3351428"/>
                <a:gd name="connsiteX78" fmla="*/ 909310 w 1980580"/>
                <a:gd name="connsiteY78" fmla="*/ 490404 h 3351428"/>
                <a:gd name="connsiteX79" fmla="*/ 910328 w 1980580"/>
                <a:gd name="connsiteY79" fmla="*/ 466950 h 3351428"/>
                <a:gd name="connsiteX80" fmla="*/ 910851 w 1980580"/>
                <a:gd name="connsiteY80" fmla="*/ 443461 h 3351428"/>
                <a:gd name="connsiteX81" fmla="*/ 910881 w 1980580"/>
                <a:gd name="connsiteY81" fmla="*/ 419958 h 3351428"/>
                <a:gd name="connsiteX82" fmla="*/ 910423 w 1980580"/>
                <a:gd name="connsiteY82" fmla="*/ 396466 h 3351428"/>
                <a:gd name="connsiteX83" fmla="*/ 909470 w 1980580"/>
                <a:gd name="connsiteY83" fmla="*/ 373006 h 3351428"/>
                <a:gd name="connsiteX84" fmla="*/ 908028 w 1980580"/>
                <a:gd name="connsiteY84" fmla="*/ 349603 h 3351428"/>
                <a:gd name="connsiteX85" fmla="*/ 906098 w 1980580"/>
                <a:gd name="connsiteY85" fmla="*/ 326280 h 3351428"/>
                <a:gd name="connsiteX86" fmla="*/ 903674 w 1980580"/>
                <a:gd name="connsiteY86" fmla="*/ 303059 h 3351428"/>
                <a:gd name="connsiteX87" fmla="*/ 900771 w 1980580"/>
                <a:gd name="connsiteY87" fmla="*/ 279964 h 3351428"/>
                <a:gd name="connsiteX88" fmla="*/ 897385 w 1980580"/>
                <a:gd name="connsiteY88" fmla="*/ 257017 h 3351428"/>
                <a:gd name="connsiteX89" fmla="*/ 893519 w 1980580"/>
                <a:gd name="connsiteY89" fmla="*/ 234241 h 3351428"/>
                <a:gd name="connsiteX90" fmla="*/ 889180 w 1980580"/>
                <a:gd name="connsiteY90" fmla="*/ 211658 h 3351428"/>
                <a:gd name="connsiteX91" fmla="*/ 884367 w 1980580"/>
                <a:gd name="connsiteY91" fmla="*/ 189291 h 3351428"/>
                <a:gd name="connsiteX92" fmla="*/ 879090 w 1980580"/>
                <a:gd name="connsiteY92" fmla="*/ 167162 h 3351428"/>
                <a:gd name="connsiteX93" fmla="*/ 873349 w 1980580"/>
                <a:gd name="connsiteY93" fmla="*/ 145292 h 3351428"/>
                <a:gd name="connsiteX94" fmla="*/ 867155 w 1980580"/>
                <a:gd name="connsiteY94" fmla="*/ 123703 h 3351428"/>
                <a:gd name="connsiteX95" fmla="*/ 860516 w 1980580"/>
                <a:gd name="connsiteY95" fmla="*/ 102417 h 3351428"/>
                <a:gd name="connsiteX96" fmla="*/ 853429 w 1980580"/>
                <a:gd name="connsiteY96" fmla="*/ 81454 h 3351428"/>
                <a:gd name="connsiteX97" fmla="*/ 845907 w 1980580"/>
                <a:gd name="connsiteY97" fmla="*/ 60836 h 3351428"/>
                <a:gd name="connsiteX98" fmla="*/ 837962 w 1980580"/>
                <a:gd name="connsiteY98" fmla="*/ 40582 h 3351428"/>
                <a:gd name="connsiteX99" fmla="*/ 829593 w 1980580"/>
                <a:gd name="connsiteY99" fmla="*/ 20712 h 3351428"/>
                <a:gd name="connsiteX100" fmla="*/ 820810 w 1980580"/>
                <a:gd name="connsiteY100" fmla="*/ 1247 h 3351428"/>
                <a:gd name="connsiteX101" fmla="*/ 1984101 w 1980580"/>
                <a:gd name="connsiteY101" fmla="*/ 2494792 h 3351428"/>
                <a:gd name="connsiteX102" fmla="*/ 1166807 w 1980580"/>
                <a:gd name="connsiteY102" fmla="*/ 3352676 h 33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980580" h="3351428">
                  <a:moveTo>
                    <a:pt x="3521" y="859133"/>
                  </a:moveTo>
                  <a:lnTo>
                    <a:pt x="12703" y="878175"/>
                  </a:lnTo>
                  <a:lnTo>
                    <a:pt x="22284" y="896775"/>
                  </a:lnTo>
                  <a:lnTo>
                    <a:pt x="32244" y="914915"/>
                  </a:lnTo>
                  <a:lnTo>
                    <a:pt x="42584" y="932575"/>
                  </a:lnTo>
                  <a:lnTo>
                    <a:pt x="53287" y="949742"/>
                  </a:lnTo>
                  <a:lnTo>
                    <a:pt x="64345" y="966396"/>
                  </a:lnTo>
                  <a:lnTo>
                    <a:pt x="75742" y="982516"/>
                  </a:lnTo>
                  <a:lnTo>
                    <a:pt x="87478" y="998097"/>
                  </a:lnTo>
                  <a:lnTo>
                    <a:pt x="99528" y="1013115"/>
                  </a:lnTo>
                  <a:lnTo>
                    <a:pt x="111887" y="1027554"/>
                  </a:lnTo>
                  <a:lnTo>
                    <a:pt x="124546" y="1041410"/>
                  </a:lnTo>
                  <a:lnTo>
                    <a:pt x="137488" y="1054657"/>
                  </a:lnTo>
                  <a:lnTo>
                    <a:pt x="150701" y="1067291"/>
                  </a:lnTo>
                  <a:lnTo>
                    <a:pt x="164167" y="1079296"/>
                  </a:lnTo>
                  <a:lnTo>
                    <a:pt x="177883" y="1090663"/>
                  </a:lnTo>
                  <a:lnTo>
                    <a:pt x="191829" y="1101376"/>
                  </a:lnTo>
                  <a:lnTo>
                    <a:pt x="205994" y="1111426"/>
                  </a:lnTo>
                  <a:lnTo>
                    <a:pt x="220363" y="1120803"/>
                  </a:lnTo>
                  <a:lnTo>
                    <a:pt x="234917" y="1129502"/>
                  </a:lnTo>
                  <a:lnTo>
                    <a:pt x="249651" y="1137507"/>
                  </a:lnTo>
                  <a:lnTo>
                    <a:pt x="264544" y="1144814"/>
                  </a:lnTo>
                  <a:lnTo>
                    <a:pt x="279576" y="1151417"/>
                  </a:lnTo>
                  <a:lnTo>
                    <a:pt x="294749" y="1157308"/>
                  </a:lnTo>
                  <a:lnTo>
                    <a:pt x="310031" y="1162480"/>
                  </a:lnTo>
                  <a:lnTo>
                    <a:pt x="325418" y="1166934"/>
                  </a:lnTo>
                  <a:lnTo>
                    <a:pt x="340884" y="1170655"/>
                  </a:lnTo>
                  <a:lnTo>
                    <a:pt x="356426" y="1173647"/>
                  </a:lnTo>
                  <a:lnTo>
                    <a:pt x="372022" y="1175907"/>
                  </a:lnTo>
                  <a:lnTo>
                    <a:pt x="387658" y="1177433"/>
                  </a:lnTo>
                  <a:lnTo>
                    <a:pt x="403319" y="1178216"/>
                  </a:lnTo>
                  <a:lnTo>
                    <a:pt x="418986" y="1178266"/>
                  </a:lnTo>
                  <a:lnTo>
                    <a:pt x="434647" y="1177577"/>
                  </a:lnTo>
                  <a:lnTo>
                    <a:pt x="450288" y="1176146"/>
                  </a:lnTo>
                  <a:lnTo>
                    <a:pt x="465889" y="1173981"/>
                  </a:lnTo>
                  <a:lnTo>
                    <a:pt x="481441" y="1171084"/>
                  </a:lnTo>
                  <a:lnTo>
                    <a:pt x="496918" y="1167453"/>
                  </a:lnTo>
                  <a:lnTo>
                    <a:pt x="512314" y="1163098"/>
                  </a:lnTo>
                  <a:lnTo>
                    <a:pt x="527617" y="1158016"/>
                  </a:lnTo>
                  <a:lnTo>
                    <a:pt x="542799" y="1152220"/>
                  </a:lnTo>
                  <a:lnTo>
                    <a:pt x="557852" y="1145706"/>
                  </a:lnTo>
                  <a:lnTo>
                    <a:pt x="572765" y="1138489"/>
                  </a:lnTo>
                  <a:lnTo>
                    <a:pt x="587518" y="1130574"/>
                  </a:lnTo>
                  <a:lnTo>
                    <a:pt x="602097" y="1121965"/>
                  </a:lnTo>
                  <a:lnTo>
                    <a:pt x="616491" y="1112678"/>
                  </a:lnTo>
                  <a:lnTo>
                    <a:pt x="630681" y="1102713"/>
                  </a:lnTo>
                  <a:lnTo>
                    <a:pt x="644656" y="1092084"/>
                  </a:lnTo>
                  <a:lnTo>
                    <a:pt x="658402" y="1080802"/>
                  </a:lnTo>
                  <a:lnTo>
                    <a:pt x="671904" y="1068882"/>
                  </a:lnTo>
                  <a:lnTo>
                    <a:pt x="685151" y="1056328"/>
                  </a:lnTo>
                  <a:lnTo>
                    <a:pt x="698129" y="1043156"/>
                  </a:lnTo>
                  <a:lnTo>
                    <a:pt x="710822" y="1029380"/>
                  </a:lnTo>
                  <a:lnTo>
                    <a:pt x="723222" y="1015015"/>
                  </a:lnTo>
                  <a:lnTo>
                    <a:pt x="735317" y="1000072"/>
                  </a:lnTo>
                  <a:lnTo>
                    <a:pt x="747092" y="984566"/>
                  </a:lnTo>
                  <a:lnTo>
                    <a:pt x="758534" y="968511"/>
                  </a:lnTo>
                  <a:lnTo>
                    <a:pt x="769637" y="951927"/>
                  </a:lnTo>
                  <a:lnTo>
                    <a:pt x="780385" y="934824"/>
                  </a:lnTo>
                  <a:lnTo>
                    <a:pt x="790769" y="917226"/>
                  </a:lnTo>
                  <a:lnTo>
                    <a:pt x="800784" y="899148"/>
                  </a:lnTo>
                  <a:lnTo>
                    <a:pt x="810410" y="880606"/>
                  </a:lnTo>
                  <a:lnTo>
                    <a:pt x="819648" y="861620"/>
                  </a:lnTo>
                  <a:lnTo>
                    <a:pt x="828481" y="842208"/>
                  </a:lnTo>
                  <a:lnTo>
                    <a:pt x="836900" y="822390"/>
                  </a:lnTo>
                  <a:lnTo>
                    <a:pt x="844905" y="802184"/>
                  </a:lnTo>
                  <a:lnTo>
                    <a:pt x="852481" y="781612"/>
                  </a:lnTo>
                  <a:lnTo>
                    <a:pt x="859623" y="760693"/>
                  </a:lnTo>
                  <a:lnTo>
                    <a:pt x="866322" y="739447"/>
                  </a:lnTo>
                  <a:lnTo>
                    <a:pt x="872576" y="717896"/>
                  </a:lnTo>
                  <a:lnTo>
                    <a:pt x="878372" y="696062"/>
                  </a:lnTo>
                  <a:lnTo>
                    <a:pt x="883709" y="673965"/>
                  </a:lnTo>
                  <a:lnTo>
                    <a:pt x="888582" y="651627"/>
                  </a:lnTo>
                  <a:lnTo>
                    <a:pt x="892986" y="629071"/>
                  </a:lnTo>
                  <a:lnTo>
                    <a:pt x="896911" y="606319"/>
                  </a:lnTo>
                  <a:lnTo>
                    <a:pt x="900362" y="583392"/>
                  </a:lnTo>
                  <a:lnTo>
                    <a:pt x="903330" y="560315"/>
                  </a:lnTo>
                  <a:lnTo>
                    <a:pt x="905809" y="537109"/>
                  </a:lnTo>
                  <a:lnTo>
                    <a:pt x="907804" y="513798"/>
                  </a:lnTo>
                  <a:lnTo>
                    <a:pt x="909310" y="490404"/>
                  </a:lnTo>
                  <a:lnTo>
                    <a:pt x="910328" y="466950"/>
                  </a:lnTo>
                  <a:lnTo>
                    <a:pt x="910851" y="443461"/>
                  </a:lnTo>
                  <a:lnTo>
                    <a:pt x="910881" y="419958"/>
                  </a:lnTo>
                  <a:lnTo>
                    <a:pt x="910423" y="396466"/>
                  </a:lnTo>
                  <a:lnTo>
                    <a:pt x="909470" y="373006"/>
                  </a:lnTo>
                  <a:lnTo>
                    <a:pt x="908028" y="349603"/>
                  </a:lnTo>
                  <a:lnTo>
                    <a:pt x="906098" y="326280"/>
                  </a:lnTo>
                  <a:lnTo>
                    <a:pt x="903674" y="303059"/>
                  </a:lnTo>
                  <a:lnTo>
                    <a:pt x="900771" y="279964"/>
                  </a:lnTo>
                  <a:lnTo>
                    <a:pt x="897385" y="257017"/>
                  </a:lnTo>
                  <a:lnTo>
                    <a:pt x="893519" y="234241"/>
                  </a:lnTo>
                  <a:lnTo>
                    <a:pt x="889180" y="211658"/>
                  </a:lnTo>
                  <a:lnTo>
                    <a:pt x="884367" y="189291"/>
                  </a:lnTo>
                  <a:lnTo>
                    <a:pt x="879090" y="167162"/>
                  </a:lnTo>
                  <a:lnTo>
                    <a:pt x="873349" y="145292"/>
                  </a:lnTo>
                  <a:lnTo>
                    <a:pt x="867155" y="123703"/>
                  </a:lnTo>
                  <a:lnTo>
                    <a:pt x="860516" y="102417"/>
                  </a:lnTo>
                  <a:lnTo>
                    <a:pt x="853429" y="81454"/>
                  </a:lnTo>
                  <a:lnTo>
                    <a:pt x="845907" y="60836"/>
                  </a:lnTo>
                  <a:lnTo>
                    <a:pt x="837962" y="40582"/>
                  </a:lnTo>
                  <a:lnTo>
                    <a:pt x="829593" y="20712"/>
                  </a:lnTo>
                  <a:lnTo>
                    <a:pt x="820810" y="1247"/>
                  </a:lnTo>
                  <a:lnTo>
                    <a:pt x="1984101" y="2494792"/>
                  </a:lnTo>
                  <a:lnTo>
                    <a:pt x="1166807" y="3352676"/>
                  </a:lnTo>
                  <a:close/>
                </a:path>
              </a:pathLst>
            </a:custGeom>
            <a:solidFill>
              <a:srgbClr val="000000">
                <a:alpha val="50000"/>
              </a:srgbClr>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8693F19-9BA9-DB80-886E-DF73D4E292CC}"/>
                </a:ext>
              </a:extLst>
            </p:cNvPr>
            <p:cNvSpPr/>
            <p:nvPr/>
          </p:nvSpPr>
          <p:spPr>
            <a:xfrm>
              <a:off x="4613217" y="2911999"/>
              <a:ext cx="2133156" cy="3463409"/>
            </a:xfrm>
            <a:custGeom>
              <a:avLst/>
              <a:gdLst>
                <a:gd name="connsiteX0" fmla="*/ 972407 w 2133156"/>
                <a:gd name="connsiteY0" fmla="*/ 970628 h 3463409"/>
                <a:gd name="connsiteX1" fmla="*/ 2536 w 2133156"/>
                <a:gd name="connsiteY1" fmla="*/ 762 h 3463409"/>
                <a:gd name="connsiteX2" fmla="*/ 1165828 w 2133156"/>
                <a:gd name="connsiteY2" fmla="*/ 2494301 h 3463409"/>
                <a:gd name="connsiteX3" fmla="*/ 2135693 w 2133156"/>
                <a:gd name="connsiteY3" fmla="*/ 3464172 h 3463409"/>
              </a:gdLst>
              <a:ahLst/>
              <a:cxnLst>
                <a:cxn ang="0">
                  <a:pos x="connsiteX0" y="connsiteY0"/>
                </a:cxn>
                <a:cxn ang="0">
                  <a:pos x="connsiteX1" y="connsiteY1"/>
                </a:cxn>
                <a:cxn ang="0">
                  <a:pos x="connsiteX2" y="connsiteY2"/>
                </a:cxn>
                <a:cxn ang="0">
                  <a:pos x="connsiteX3" y="connsiteY3"/>
                </a:cxn>
              </a:cxnLst>
              <a:rect l="l" t="t" r="r" b="b"/>
              <a:pathLst>
                <a:path w="2133156" h="3463409">
                  <a:moveTo>
                    <a:pt x="972407" y="970628"/>
                  </a:moveTo>
                  <a:lnTo>
                    <a:pt x="2536" y="762"/>
                  </a:lnTo>
                  <a:lnTo>
                    <a:pt x="1165828" y="2494301"/>
                  </a:lnTo>
                  <a:lnTo>
                    <a:pt x="2135693" y="3464172"/>
                  </a:lnTo>
                  <a:close/>
                </a:path>
              </a:pathLst>
            </a:custGeom>
            <a:solidFill>
              <a:srgbClr val="000000">
                <a:alpha val="25000"/>
              </a:srgbClr>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F50DAD1-FB7F-61F1-3A2F-AD9A192F83E4}"/>
                </a:ext>
              </a:extLst>
            </p:cNvPr>
            <p:cNvSpPr/>
            <p:nvPr/>
          </p:nvSpPr>
          <p:spPr>
            <a:xfrm>
              <a:off x="4613217" y="2911999"/>
              <a:ext cx="969870" cy="969865"/>
            </a:xfrm>
            <a:custGeom>
              <a:avLst/>
              <a:gdLst>
                <a:gd name="connsiteX0" fmla="*/ 971825 w 969870"/>
                <a:gd name="connsiteY0" fmla="*/ 969381 h 969865"/>
                <a:gd name="connsiteX1" fmla="*/ 1955 w 969870"/>
                <a:gd name="connsiteY1" fmla="*/ -485 h 969865"/>
              </a:gdLst>
              <a:ahLst/>
              <a:cxnLst>
                <a:cxn ang="0">
                  <a:pos x="connsiteX0" y="connsiteY0"/>
                </a:cxn>
                <a:cxn ang="0">
                  <a:pos x="connsiteX1" y="connsiteY1"/>
                </a:cxn>
              </a:cxnLst>
              <a:rect l="l" t="t" r="r" b="b"/>
              <a:pathLst>
                <a:path w="969870" h="969865">
                  <a:moveTo>
                    <a:pt x="971825" y="969381"/>
                  </a:moveTo>
                  <a:lnTo>
                    <a:pt x="1955" y="-485"/>
                  </a:lnTo>
                </a:path>
              </a:pathLst>
            </a:custGeom>
            <a:ln w="50000" cap="flat">
              <a:solidFill>
                <a:srgbClr val="E41A1C"/>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B0E83D9-06E7-1E7F-7DE6-5B41D3361D8D}"/>
                </a:ext>
              </a:extLst>
            </p:cNvPr>
            <p:cNvSpPr/>
            <p:nvPr/>
          </p:nvSpPr>
          <p:spPr>
            <a:xfrm>
              <a:off x="3643351" y="2911999"/>
              <a:ext cx="2133156" cy="3463409"/>
            </a:xfrm>
            <a:custGeom>
              <a:avLst/>
              <a:gdLst>
                <a:gd name="connsiteX0" fmla="*/ 1566 w 2133156"/>
                <a:gd name="connsiteY0" fmla="*/ 970628 h 3463409"/>
                <a:gd name="connsiteX1" fmla="*/ 971432 w 2133156"/>
                <a:gd name="connsiteY1" fmla="*/ 762 h 3463409"/>
                <a:gd name="connsiteX2" fmla="*/ 2134723 w 2133156"/>
                <a:gd name="connsiteY2" fmla="*/ 2494301 h 3463409"/>
                <a:gd name="connsiteX3" fmla="*/ 1164852 w 2133156"/>
                <a:gd name="connsiteY3" fmla="*/ 3464172 h 3463409"/>
              </a:gdLst>
              <a:ahLst/>
              <a:cxnLst>
                <a:cxn ang="0">
                  <a:pos x="connsiteX0" y="connsiteY0"/>
                </a:cxn>
                <a:cxn ang="0">
                  <a:pos x="connsiteX1" y="connsiteY1"/>
                </a:cxn>
                <a:cxn ang="0">
                  <a:pos x="connsiteX2" y="connsiteY2"/>
                </a:cxn>
                <a:cxn ang="0">
                  <a:pos x="connsiteX3" y="connsiteY3"/>
                </a:cxn>
              </a:cxnLst>
              <a:rect l="l" t="t" r="r" b="b"/>
              <a:pathLst>
                <a:path w="2133156" h="3463409">
                  <a:moveTo>
                    <a:pt x="1566" y="970628"/>
                  </a:moveTo>
                  <a:lnTo>
                    <a:pt x="971432" y="762"/>
                  </a:lnTo>
                  <a:lnTo>
                    <a:pt x="2134723" y="2494301"/>
                  </a:lnTo>
                  <a:lnTo>
                    <a:pt x="1164852" y="3464172"/>
                  </a:lnTo>
                  <a:close/>
                </a:path>
              </a:pathLst>
            </a:custGeom>
            <a:solidFill>
              <a:srgbClr val="69BB66">
                <a:alpha val="25000"/>
              </a:srgbClr>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E76D864-4DC7-F7A4-5CDF-615502346D02}"/>
                </a:ext>
              </a:extLst>
            </p:cNvPr>
            <p:cNvSpPr/>
            <p:nvPr/>
          </p:nvSpPr>
          <p:spPr>
            <a:xfrm>
              <a:off x="3643351" y="2911999"/>
              <a:ext cx="969865" cy="969865"/>
            </a:xfrm>
            <a:custGeom>
              <a:avLst/>
              <a:gdLst>
                <a:gd name="connsiteX0" fmla="*/ 984 w 969865"/>
                <a:gd name="connsiteY0" fmla="*/ 969381 h 969865"/>
                <a:gd name="connsiteX1" fmla="*/ 970850 w 969865"/>
                <a:gd name="connsiteY1" fmla="*/ -485 h 969865"/>
              </a:gdLst>
              <a:ahLst/>
              <a:cxnLst>
                <a:cxn ang="0">
                  <a:pos x="connsiteX0" y="connsiteY0"/>
                </a:cxn>
                <a:cxn ang="0">
                  <a:pos x="connsiteX1" y="connsiteY1"/>
                </a:cxn>
              </a:cxnLst>
              <a:rect l="l" t="t" r="r" b="b"/>
              <a:pathLst>
                <a:path w="969865" h="969865">
                  <a:moveTo>
                    <a:pt x="984" y="969381"/>
                  </a:moveTo>
                  <a:lnTo>
                    <a:pt x="970850" y="-485"/>
                  </a:lnTo>
                </a:path>
              </a:pathLst>
            </a:custGeom>
            <a:ln w="50000" cap="flat">
              <a:solidFill>
                <a:srgbClr val="4DAF4A"/>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530324F-8C49-316C-EFB2-7657289F527D}"/>
                </a:ext>
              </a:extLst>
            </p:cNvPr>
            <p:cNvSpPr/>
            <p:nvPr/>
          </p:nvSpPr>
          <p:spPr>
            <a:xfrm>
              <a:off x="2645824" y="3133719"/>
              <a:ext cx="997527" cy="1496290"/>
            </a:xfrm>
            <a:custGeom>
              <a:avLst/>
              <a:gdLst>
                <a:gd name="connsiteX0" fmla="*/ 997527 w 997527"/>
                <a:gd name="connsiteY0" fmla="*/ 748145 h 1496290"/>
                <a:gd name="connsiteX1" fmla="*/ 498764 w 997527"/>
                <a:gd name="connsiteY1" fmla="*/ 1496291 h 1496290"/>
                <a:gd name="connsiteX2" fmla="*/ 0 w 997527"/>
                <a:gd name="connsiteY2" fmla="*/ 748145 h 1496290"/>
                <a:gd name="connsiteX3" fmla="*/ 498764 w 997527"/>
                <a:gd name="connsiteY3" fmla="*/ 0 h 1496290"/>
                <a:gd name="connsiteX4" fmla="*/ 997527 w 997527"/>
                <a:gd name="connsiteY4" fmla="*/ 748145 h 149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7" h="1496290">
                  <a:moveTo>
                    <a:pt x="997527" y="748145"/>
                  </a:moveTo>
                  <a:cubicBezTo>
                    <a:pt x="997527" y="1161335"/>
                    <a:pt x="774223" y="1496291"/>
                    <a:pt x="498764" y="1496291"/>
                  </a:cubicBezTo>
                  <a:cubicBezTo>
                    <a:pt x="223304" y="1496291"/>
                    <a:pt x="0" y="1161335"/>
                    <a:pt x="0" y="748145"/>
                  </a:cubicBezTo>
                  <a:cubicBezTo>
                    <a:pt x="0" y="334956"/>
                    <a:pt x="223304" y="0"/>
                    <a:pt x="498764" y="0"/>
                  </a:cubicBezTo>
                  <a:cubicBezTo>
                    <a:pt x="774223" y="0"/>
                    <a:pt x="997527" y="334956"/>
                    <a:pt x="997527" y="748145"/>
                  </a:cubicBezTo>
                  <a:close/>
                </a:path>
              </a:pathLst>
            </a:custGeom>
            <a:solidFill>
              <a:srgbClr val="377EB8"/>
            </a:solidFill>
            <a:ln w="10000" cap="flat">
              <a:solidFill>
                <a:srgbClr val="000000"/>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F402348-51D2-EC3A-D2D0-20655E47C645}"/>
                </a:ext>
              </a:extLst>
            </p:cNvPr>
            <p:cNvSpPr/>
            <p:nvPr/>
          </p:nvSpPr>
          <p:spPr>
            <a:xfrm>
              <a:off x="2735942" y="3452922"/>
              <a:ext cx="1980578" cy="3351428"/>
            </a:xfrm>
            <a:custGeom>
              <a:avLst/>
              <a:gdLst>
                <a:gd name="connsiteX0" fmla="*/ 582 w 1980578"/>
                <a:gd name="connsiteY0" fmla="*/ 859133 h 3351428"/>
                <a:gd name="connsiteX1" fmla="*/ 9766 w 1980578"/>
                <a:gd name="connsiteY1" fmla="*/ 878175 h 3351428"/>
                <a:gd name="connsiteX2" fmla="*/ 19344 w 1980578"/>
                <a:gd name="connsiteY2" fmla="*/ 896775 h 3351428"/>
                <a:gd name="connsiteX3" fmla="*/ 29307 w 1980578"/>
                <a:gd name="connsiteY3" fmla="*/ 914915 h 3351428"/>
                <a:gd name="connsiteX4" fmla="*/ 39645 w 1980578"/>
                <a:gd name="connsiteY4" fmla="*/ 932575 h 3351428"/>
                <a:gd name="connsiteX5" fmla="*/ 50348 w 1980578"/>
                <a:gd name="connsiteY5" fmla="*/ 949742 h 3351428"/>
                <a:gd name="connsiteX6" fmla="*/ 61404 w 1980578"/>
                <a:gd name="connsiteY6" fmla="*/ 966396 h 3351428"/>
                <a:gd name="connsiteX7" fmla="*/ 72804 w 1980578"/>
                <a:gd name="connsiteY7" fmla="*/ 982516 h 3351428"/>
                <a:gd name="connsiteX8" fmla="*/ 84536 w 1980578"/>
                <a:gd name="connsiteY8" fmla="*/ 998097 h 3351428"/>
                <a:gd name="connsiteX9" fmla="*/ 96589 w 1980578"/>
                <a:gd name="connsiteY9" fmla="*/ 1013115 h 3351428"/>
                <a:gd name="connsiteX10" fmla="*/ 108950 w 1980578"/>
                <a:gd name="connsiteY10" fmla="*/ 1027554 h 3351428"/>
                <a:gd name="connsiteX11" fmla="*/ 121607 w 1980578"/>
                <a:gd name="connsiteY11" fmla="*/ 1041410 h 3351428"/>
                <a:gd name="connsiteX12" fmla="*/ 134548 w 1980578"/>
                <a:gd name="connsiteY12" fmla="*/ 1054657 h 3351428"/>
                <a:gd name="connsiteX13" fmla="*/ 147761 w 1980578"/>
                <a:gd name="connsiteY13" fmla="*/ 1067291 h 3351428"/>
                <a:gd name="connsiteX14" fmla="*/ 161231 w 1980578"/>
                <a:gd name="connsiteY14" fmla="*/ 1079296 h 3351428"/>
                <a:gd name="connsiteX15" fmla="*/ 174946 w 1980578"/>
                <a:gd name="connsiteY15" fmla="*/ 1090663 h 3351428"/>
                <a:gd name="connsiteX16" fmla="*/ 188892 w 1980578"/>
                <a:gd name="connsiteY16" fmla="*/ 1101376 h 3351428"/>
                <a:gd name="connsiteX17" fmla="*/ 203056 w 1980578"/>
                <a:gd name="connsiteY17" fmla="*/ 1111426 h 3351428"/>
                <a:gd name="connsiteX18" fmla="*/ 217423 w 1980578"/>
                <a:gd name="connsiteY18" fmla="*/ 1120803 h 3351428"/>
                <a:gd name="connsiteX19" fmla="*/ 231979 w 1980578"/>
                <a:gd name="connsiteY19" fmla="*/ 1129502 h 3351428"/>
                <a:gd name="connsiteX20" fmla="*/ 246711 w 1980578"/>
                <a:gd name="connsiteY20" fmla="*/ 1137507 h 3351428"/>
                <a:gd name="connsiteX21" fmla="*/ 261602 w 1980578"/>
                <a:gd name="connsiteY21" fmla="*/ 1144814 h 3351428"/>
                <a:gd name="connsiteX22" fmla="*/ 276640 w 1980578"/>
                <a:gd name="connsiteY22" fmla="*/ 1151417 h 3351428"/>
                <a:gd name="connsiteX23" fmla="*/ 291808 w 1980578"/>
                <a:gd name="connsiteY23" fmla="*/ 1157308 h 3351428"/>
                <a:gd name="connsiteX24" fmla="*/ 307092 w 1980578"/>
                <a:gd name="connsiteY24" fmla="*/ 1162480 h 3351428"/>
                <a:gd name="connsiteX25" fmla="*/ 322477 w 1980578"/>
                <a:gd name="connsiteY25" fmla="*/ 1166934 h 3351428"/>
                <a:gd name="connsiteX26" fmla="*/ 337948 w 1980578"/>
                <a:gd name="connsiteY26" fmla="*/ 1170655 h 3351428"/>
                <a:gd name="connsiteX27" fmla="*/ 353489 w 1980578"/>
                <a:gd name="connsiteY27" fmla="*/ 1173647 h 3351428"/>
                <a:gd name="connsiteX28" fmla="*/ 369085 w 1980578"/>
                <a:gd name="connsiteY28" fmla="*/ 1175907 h 3351428"/>
                <a:gd name="connsiteX29" fmla="*/ 384720 w 1980578"/>
                <a:gd name="connsiteY29" fmla="*/ 1177433 h 3351428"/>
                <a:gd name="connsiteX30" fmla="*/ 400380 w 1980578"/>
                <a:gd name="connsiteY30" fmla="*/ 1178216 h 3351428"/>
                <a:gd name="connsiteX31" fmla="*/ 416048 w 1980578"/>
                <a:gd name="connsiteY31" fmla="*/ 1178266 h 3351428"/>
                <a:gd name="connsiteX32" fmla="*/ 431710 w 1980578"/>
                <a:gd name="connsiteY32" fmla="*/ 1177577 h 3351428"/>
                <a:gd name="connsiteX33" fmla="*/ 447350 w 1980578"/>
                <a:gd name="connsiteY33" fmla="*/ 1176146 h 3351428"/>
                <a:gd name="connsiteX34" fmla="*/ 462952 w 1980578"/>
                <a:gd name="connsiteY34" fmla="*/ 1173981 h 3351428"/>
                <a:gd name="connsiteX35" fmla="*/ 478500 w 1980578"/>
                <a:gd name="connsiteY35" fmla="*/ 1171084 h 3351428"/>
                <a:gd name="connsiteX36" fmla="*/ 493981 w 1980578"/>
                <a:gd name="connsiteY36" fmla="*/ 1167453 h 3351428"/>
                <a:gd name="connsiteX37" fmla="*/ 509378 w 1980578"/>
                <a:gd name="connsiteY37" fmla="*/ 1163098 h 3351428"/>
                <a:gd name="connsiteX38" fmla="*/ 524676 w 1980578"/>
                <a:gd name="connsiteY38" fmla="*/ 1158016 h 3351428"/>
                <a:gd name="connsiteX39" fmla="*/ 539860 w 1980578"/>
                <a:gd name="connsiteY39" fmla="*/ 1152220 h 3351428"/>
                <a:gd name="connsiteX40" fmla="*/ 554915 w 1980578"/>
                <a:gd name="connsiteY40" fmla="*/ 1145706 h 3351428"/>
                <a:gd name="connsiteX41" fmla="*/ 569827 w 1980578"/>
                <a:gd name="connsiteY41" fmla="*/ 1138489 h 3351428"/>
                <a:gd name="connsiteX42" fmla="*/ 584580 w 1980578"/>
                <a:gd name="connsiteY42" fmla="*/ 1130574 h 3351428"/>
                <a:gd name="connsiteX43" fmla="*/ 599160 w 1980578"/>
                <a:gd name="connsiteY43" fmla="*/ 1121965 h 3351428"/>
                <a:gd name="connsiteX44" fmla="*/ 613552 w 1980578"/>
                <a:gd name="connsiteY44" fmla="*/ 1112678 h 3351428"/>
                <a:gd name="connsiteX45" fmla="*/ 627743 w 1980578"/>
                <a:gd name="connsiteY45" fmla="*/ 1102713 h 3351428"/>
                <a:gd name="connsiteX46" fmla="*/ 641718 w 1980578"/>
                <a:gd name="connsiteY46" fmla="*/ 1092084 h 3351428"/>
                <a:gd name="connsiteX47" fmla="*/ 655464 w 1980578"/>
                <a:gd name="connsiteY47" fmla="*/ 1080802 h 3351428"/>
                <a:gd name="connsiteX48" fmla="*/ 668966 w 1980578"/>
                <a:gd name="connsiteY48" fmla="*/ 1068882 h 3351428"/>
                <a:gd name="connsiteX49" fmla="*/ 682213 w 1980578"/>
                <a:gd name="connsiteY49" fmla="*/ 1056328 h 3351428"/>
                <a:gd name="connsiteX50" fmla="*/ 695190 w 1980578"/>
                <a:gd name="connsiteY50" fmla="*/ 1043156 h 3351428"/>
                <a:gd name="connsiteX51" fmla="*/ 707884 w 1980578"/>
                <a:gd name="connsiteY51" fmla="*/ 1029380 h 3351428"/>
                <a:gd name="connsiteX52" fmla="*/ 720284 w 1980578"/>
                <a:gd name="connsiteY52" fmla="*/ 1015015 h 3351428"/>
                <a:gd name="connsiteX53" fmla="*/ 732377 w 1980578"/>
                <a:gd name="connsiteY53" fmla="*/ 1000072 h 3351428"/>
                <a:gd name="connsiteX54" fmla="*/ 744152 w 1980578"/>
                <a:gd name="connsiteY54" fmla="*/ 984566 h 3351428"/>
                <a:gd name="connsiteX55" fmla="*/ 755595 w 1980578"/>
                <a:gd name="connsiteY55" fmla="*/ 968511 h 3351428"/>
                <a:gd name="connsiteX56" fmla="*/ 766697 w 1980578"/>
                <a:gd name="connsiteY56" fmla="*/ 951927 h 3351428"/>
                <a:gd name="connsiteX57" fmla="*/ 777446 w 1980578"/>
                <a:gd name="connsiteY57" fmla="*/ 934824 h 3351428"/>
                <a:gd name="connsiteX58" fmla="*/ 787831 w 1980578"/>
                <a:gd name="connsiteY58" fmla="*/ 917226 h 3351428"/>
                <a:gd name="connsiteX59" fmla="*/ 797844 w 1980578"/>
                <a:gd name="connsiteY59" fmla="*/ 899148 h 3351428"/>
                <a:gd name="connsiteX60" fmla="*/ 807472 w 1980578"/>
                <a:gd name="connsiteY60" fmla="*/ 880606 h 3351428"/>
                <a:gd name="connsiteX61" fmla="*/ 816707 w 1980578"/>
                <a:gd name="connsiteY61" fmla="*/ 861620 h 3351428"/>
                <a:gd name="connsiteX62" fmla="*/ 825540 w 1980578"/>
                <a:gd name="connsiteY62" fmla="*/ 842208 h 3351428"/>
                <a:gd name="connsiteX63" fmla="*/ 833963 w 1980578"/>
                <a:gd name="connsiteY63" fmla="*/ 822390 h 3351428"/>
                <a:gd name="connsiteX64" fmla="*/ 841966 w 1980578"/>
                <a:gd name="connsiteY64" fmla="*/ 802184 h 3351428"/>
                <a:gd name="connsiteX65" fmla="*/ 849542 w 1980578"/>
                <a:gd name="connsiteY65" fmla="*/ 781612 h 3351428"/>
                <a:gd name="connsiteX66" fmla="*/ 856684 w 1980578"/>
                <a:gd name="connsiteY66" fmla="*/ 760693 h 3351428"/>
                <a:gd name="connsiteX67" fmla="*/ 863384 w 1980578"/>
                <a:gd name="connsiteY67" fmla="*/ 739447 h 3351428"/>
                <a:gd name="connsiteX68" fmla="*/ 869636 w 1980578"/>
                <a:gd name="connsiteY68" fmla="*/ 717896 h 3351428"/>
                <a:gd name="connsiteX69" fmla="*/ 875434 w 1980578"/>
                <a:gd name="connsiteY69" fmla="*/ 696062 h 3351428"/>
                <a:gd name="connsiteX70" fmla="*/ 880771 w 1980578"/>
                <a:gd name="connsiteY70" fmla="*/ 673965 h 3351428"/>
                <a:gd name="connsiteX71" fmla="*/ 885643 w 1980578"/>
                <a:gd name="connsiteY71" fmla="*/ 651627 h 3351428"/>
                <a:gd name="connsiteX72" fmla="*/ 890045 w 1980578"/>
                <a:gd name="connsiteY72" fmla="*/ 629071 h 3351428"/>
                <a:gd name="connsiteX73" fmla="*/ 893973 w 1980578"/>
                <a:gd name="connsiteY73" fmla="*/ 606319 h 3351428"/>
                <a:gd name="connsiteX74" fmla="*/ 897422 w 1980578"/>
                <a:gd name="connsiteY74" fmla="*/ 583392 h 3351428"/>
                <a:gd name="connsiteX75" fmla="*/ 900389 w 1980578"/>
                <a:gd name="connsiteY75" fmla="*/ 560315 h 3351428"/>
                <a:gd name="connsiteX76" fmla="*/ 902871 w 1980578"/>
                <a:gd name="connsiteY76" fmla="*/ 537109 h 3351428"/>
                <a:gd name="connsiteX77" fmla="*/ 904867 w 1980578"/>
                <a:gd name="connsiteY77" fmla="*/ 513798 h 3351428"/>
                <a:gd name="connsiteX78" fmla="*/ 906373 w 1980578"/>
                <a:gd name="connsiteY78" fmla="*/ 490404 h 3351428"/>
                <a:gd name="connsiteX79" fmla="*/ 907389 w 1980578"/>
                <a:gd name="connsiteY79" fmla="*/ 466950 h 3351428"/>
                <a:gd name="connsiteX80" fmla="*/ 907913 w 1980578"/>
                <a:gd name="connsiteY80" fmla="*/ 443461 h 3351428"/>
                <a:gd name="connsiteX81" fmla="*/ 907944 w 1980578"/>
                <a:gd name="connsiteY81" fmla="*/ 419958 h 3351428"/>
                <a:gd name="connsiteX82" fmla="*/ 907484 w 1980578"/>
                <a:gd name="connsiteY82" fmla="*/ 396466 h 3351428"/>
                <a:gd name="connsiteX83" fmla="*/ 906532 w 1980578"/>
                <a:gd name="connsiteY83" fmla="*/ 373006 h 3351428"/>
                <a:gd name="connsiteX84" fmla="*/ 905089 w 1980578"/>
                <a:gd name="connsiteY84" fmla="*/ 349603 h 3351428"/>
                <a:gd name="connsiteX85" fmla="*/ 903157 w 1980578"/>
                <a:gd name="connsiteY85" fmla="*/ 326280 h 3351428"/>
                <a:gd name="connsiteX86" fmla="*/ 900738 w 1980578"/>
                <a:gd name="connsiteY86" fmla="*/ 303059 h 3351428"/>
                <a:gd name="connsiteX87" fmla="*/ 897833 w 1980578"/>
                <a:gd name="connsiteY87" fmla="*/ 279964 h 3351428"/>
                <a:gd name="connsiteX88" fmla="*/ 894446 w 1980578"/>
                <a:gd name="connsiteY88" fmla="*/ 257017 h 3351428"/>
                <a:gd name="connsiteX89" fmla="*/ 890580 w 1980578"/>
                <a:gd name="connsiteY89" fmla="*/ 234241 h 3351428"/>
                <a:gd name="connsiteX90" fmla="*/ 886239 w 1980578"/>
                <a:gd name="connsiteY90" fmla="*/ 211658 h 3351428"/>
                <a:gd name="connsiteX91" fmla="*/ 881427 w 1980578"/>
                <a:gd name="connsiteY91" fmla="*/ 189291 h 3351428"/>
                <a:gd name="connsiteX92" fmla="*/ 876150 w 1980578"/>
                <a:gd name="connsiteY92" fmla="*/ 167162 h 3351428"/>
                <a:gd name="connsiteX93" fmla="*/ 870412 w 1980578"/>
                <a:gd name="connsiteY93" fmla="*/ 145292 h 3351428"/>
                <a:gd name="connsiteX94" fmla="*/ 864218 w 1980578"/>
                <a:gd name="connsiteY94" fmla="*/ 123703 h 3351428"/>
                <a:gd name="connsiteX95" fmla="*/ 857575 w 1980578"/>
                <a:gd name="connsiteY95" fmla="*/ 102417 h 3351428"/>
                <a:gd name="connsiteX96" fmla="*/ 850491 w 1980578"/>
                <a:gd name="connsiteY96" fmla="*/ 81454 h 3351428"/>
                <a:gd name="connsiteX97" fmla="*/ 842970 w 1980578"/>
                <a:gd name="connsiteY97" fmla="*/ 60836 h 3351428"/>
                <a:gd name="connsiteX98" fmla="*/ 835022 w 1980578"/>
                <a:gd name="connsiteY98" fmla="*/ 40582 h 3351428"/>
                <a:gd name="connsiteX99" fmla="*/ 826653 w 1980578"/>
                <a:gd name="connsiteY99" fmla="*/ 20712 h 3351428"/>
                <a:gd name="connsiteX100" fmla="*/ 817873 w 1980578"/>
                <a:gd name="connsiteY100" fmla="*/ 1247 h 3351428"/>
                <a:gd name="connsiteX101" fmla="*/ 1981161 w 1980578"/>
                <a:gd name="connsiteY101" fmla="*/ 2494792 h 3351428"/>
                <a:gd name="connsiteX102" fmla="*/ 1163872 w 1980578"/>
                <a:gd name="connsiteY102" fmla="*/ 3352676 h 33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980578" h="3351428">
                  <a:moveTo>
                    <a:pt x="582" y="859133"/>
                  </a:moveTo>
                  <a:lnTo>
                    <a:pt x="9766" y="878175"/>
                  </a:lnTo>
                  <a:lnTo>
                    <a:pt x="19344" y="896775"/>
                  </a:lnTo>
                  <a:lnTo>
                    <a:pt x="29307" y="914915"/>
                  </a:lnTo>
                  <a:lnTo>
                    <a:pt x="39645" y="932575"/>
                  </a:lnTo>
                  <a:lnTo>
                    <a:pt x="50348" y="949742"/>
                  </a:lnTo>
                  <a:lnTo>
                    <a:pt x="61404" y="966396"/>
                  </a:lnTo>
                  <a:lnTo>
                    <a:pt x="72804" y="982516"/>
                  </a:lnTo>
                  <a:lnTo>
                    <a:pt x="84536" y="998097"/>
                  </a:lnTo>
                  <a:lnTo>
                    <a:pt x="96589" y="1013115"/>
                  </a:lnTo>
                  <a:lnTo>
                    <a:pt x="108950" y="1027554"/>
                  </a:lnTo>
                  <a:lnTo>
                    <a:pt x="121607" y="1041410"/>
                  </a:lnTo>
                  <a:lnTo>
                    <a:pt x="134548" y="1054657"/>
                  </a:lnTo>
                  <a:lnTo>
                    <a:pt x="147761" y="1067291"/>
                  </a:lnTo>
                  <a:lnTo>
                    <a:pt x="161231" y="1079296"/>
                  </a:lnTo>
                  <a:lnTo>
                    <a:pt x="174946" y="1090663"/>
                  </a:lnTo>
                  <a:lnTo>
                    <a:pt x="188892" y="1101376"/>
                  </a:lnTo>
                  <a:lnTo>
                    <a:pt x="203056" y="1111426"/>
                  </a:lnTo>
                  <a:lnTo>
                    <a:pt x="217423" y="1120803"/>
                  </a:lnTo>
                  <a:lnTo>
                    <a:pt x="231979" y="1129502"/>
                  </a:lnTo>
                  <a:lnTo>
                    <a:pt x="246711" y="1137507"/>
                  </a:lnTo>
                  <a:lnTo>
                    <a:pt x="261602" y="1144814"/>
                  </a:lnTo>
                  <a:lnTo>
                    <a:pt x="276640" y="1151417"/>
                  </a:lnTo>
                  <a:lnTo>
                    <a:pt x="291808" y="1157308"/>
                  </a:lnTo>
                  <a:lnTo>
                    <a:pt x="307092" y="1162480"/>
                  </a:lnTo>
                  <a:lnTo>
                    <a:pt x="322477" y="1166934"/>
                  </a:lnTo>
                  <a:lnTo>
                    <a:pt x="337948" y="1170655"/>
                  </a:lnTo>
                  <a:lnTo>
                    <a:pt x="353489" y="1173647"/>
                  </a:lnTo>
                  <a:lnTo>
                    <a:pt x="369085" y="1175907"/>
                  </a:lnTo>
                  <a:lnTo>
                    <a:pt x="384720" y="1177433"/>
                  </a:lnTo>
                  <a:lnTo>
                    <a:pt x="400380" y="1178216"/>
                  </a:lnTo>
                  <a:lnTo>
                    <a:pt x="416048" y="1178266"/>
                  </a:lnTo>
                  <a:lnTo>
                    <a:pt x="431710" y="1177577"/>
                  </a:lnTo>
                  <a:lnTo>
                    <a:pt x="447350" y="1176146"/>
                  </a:lnTo>
                  <a:lnTo>
                    <a:pt x="462952" y="1173981"/>
                  </a:lnTo>
                  <a:lnTo>
                    <a:pt x="478500" y="1171084"/>
                  </a:lnTo>
                  <a:lnTo>
                    <a:pt x="493981" y="1167453"/>
                  </a:lnTo>
                  <a:lnTo>
                    <a:pt x="509378" y="1163098"/>
                  </a:lnTo>
                  <a:lnTo>
                    <a:pt x="524676" y="1158016"/>
                  </a:lnTo>
                  <a:lnTo>
                    <a:pt x="539860" y="1152220"/>
                  </a:lnTo>
                  <a:lnTo>
                    <a:pt x="554915" y="1145706"/>
                  </a:lnTo>
                  <a:lnTo>
                    <a:pt x="569827" y="1138489"/>
                  </a:lnTo>
                  <a:lnTo>
                    <a:pt x="584580" y="1130574"/>
                  </a:lnTo>
                  <a:lnTo>
                    <a:pt x="599160" y="1121965"/>
                  </a:lnTo>
                  <a:lnTo>
                    <a:pt x="613552" y="1112678"/>
                  </a:lnTo>
                  <a:lnTo>
                    <a:pt x="627743" y="1102713"/>
                  </a:lnTo>
                  <a:lnTo>
                    <a:pt x="641718" y="1092084"/>
                  </a:lnTo>
                  <a:lnTo>
                    <a:pt x="655464" y="1080802"/>
                  </a:lnTo>
                  <a:lnTo>
                    <a:pt x="668966" y="1068882"/>
                  </a:lnTo>
                  <a:lnTo>
                    <a:pt x="682213" y="1056328"/>
                  </a:lnTo>
                  <a:lnTo>
                    <a:pt x="695190" y="1043156"/>
                  </a:lnTo>
                  <a:lnTo>
                    <a:pt x="707884" y="1029380"/>
                  </a:lnTo>
                  <a:lnTo>
                    <a:pt x="720284" y="1015015"/>
                  </a:lnTo>
                  <a:lnTo>
                    <a:pt x="732377" y="1000072"/>
                  </a:lnTo>
                  <a:lnTo>
                    <a:pt x="744152" y="984566"/>
                  </a:lnTo>
                  <a:lnTo>
                    <a:pt x="755595" y="968511"/>
                  </a:lnTo>
                  <a:lnTo>
                    <a:pt x="766697" y="951927"/>
                  </a:lnTo>
                  <a:lnTo>
                    <a:pt x="777446" y="934824"/>
                  </a:lnTo>
                  <a:lnTo>
                    <a:pt x="787831" y="917226"/>
                  </a:lnTo>
                  <a:lnTo>
                    <a:pt x="797844" y="899148"/>
                  </a:lnTo>
                  <a:lnTo>
                    <a:pt x="807472" y="880606"/>
                  </a:lnTo>
                  <a:lnTo>
                    <a:pt x="816707" y="861620"/>
                  </a:lnTo>
                  <a:lnTo>
                    <a:pt x="825540" y="842208"/>
                  </a:lnTo>
                  <a:lnTo>
                    <a:pt x="833963" y="822390"/>
                  </a:lnTo>
                  <a:lnTo>
                    <a:pt x="841966" y="802184"/>
                  </a:lnTo>
                  <a:lnTo>
                    <a:pt x="849542" y="781612"/>
                  </a:lnTo>
                  <a:lnTo>
                    <a:pt x="856684" y="760693"/>
                  </a:lnTo>
                  <a:lnTo>
                    <a:pt x="863384" y="739447"/>
                  </a:lnTo>
                  <a:lnTo>
                    <a:pt x="869636" y="717896"/>
                  </a:lnTo>
                  <a:lnTo>
                    <a:pt x="875434" y="696062"/>
                  </a:lnTo>
                  <a:lnTo>
                    <a:pt x="880771" y="673965"/>
                  </a:lnTo>
                  <a:lnTo>
                    <a:pt x="885643" y="651627"/>
                  </a:lnTo>
                  <a:lnTo>
                    <a:pt x="890045" y="629071"/>
                  </a:lnTo>
                  <a:lnTo>
                    <a:pt x="893973" y="606319"/>
                  </a:lnTo>
                  <a:lnTo>
                    <a:pt x="897422" y="583392"/>
                  </a:lnTo>
                  <a:lnTo>
                    <a:pt x="900389" y="560315"/>
                  </a:lnTo>
                  <a:lnTo>
                    <a:pt x="902871" y="537109"/>
                  </a:lnTo>
                  <a:lnTo>
                    <a:pt x="904867" y="513798"/>
                  </a:lnTo>
                  <a:lnTo>
                    <a:pt x="906373" y="490404"/>
                  </a:lnTo>
                  <a:lnTo>
                    <a:pt x="907389" y="466950"/>
                  </a:lnTo>
                  <a:lnTo>
                    <a:pt x="907913" y="443461"/>
                  </a:lnTo>
                  <a:lnTo>
                    <a:pt x="907944" y="419958"/>
                  </a:lnTo>
                  <a:lnTo>
                    <a:pt x="907484" y="396466"/>
                  </a:lnTo>
                  <a:lnTo>
                    <a:pt x="906532" y="373006"/>
                  </a:lnTo>
                  <a:lnTo>
                    <a:pt x="905089" y="349603"/>
                  </a:lnTo>
                  <a:lnTo>
                    <a:pt x="903157" y="326280"/>
                  </a:lnTo>
                  <a:lnTo>
                    <a:pt x="900738" y="303059"/>
                  </a:lnTo>
                  <a:lnTo>
                    <a:pt x="897833" y="279964"/>
                  </a:lnTo>
                  <a:lnTo>
                    <a:pt x="894446" y="257017"/>
                  </a:lnTo>
                  <a:lnTo>
                    <a:pt x="890580" y="234241"/>
                  </a:lnTo>
                  <a:lnTo>
                    <a:pt x="886239" y="211658"/>
                  </a:lnTo>
                  <a:lnTo>
                    <a:pt x="881427" y="189291"/>
                  </a:lnTo>
                  <a:lnTo>
                    <a:pt x="876150" y="167162"/>
                  </a:lnTo>
                  <a:lnTo>
                    <a:pt x="870412" y="145292"/>
                  </a:lnTo>
                  <a:lnTo>
                    <a:pt x="864218" y="123703"/>
                  </a:lnTo>
                  <a:lnTo>
                    <a:pt x="857575" y="102417"/>
                  </a:lnTo>
                  <a:lnTo>
                    <a:pt x="850491" y="81454"/>
                  </a:lnTo>
                  <a:lnTo>
                    <a:pt x="842970" y="60836"/>
                  </a:lnTo>
                  <a:lnTo>
                    <a:pt x="835022" y="40582"/>
                  </a:lnTo>
                  <a:lnTo>
                    <a:pt x="826653" y="20712"/>
                  </a:lnTo>
                  <a:lnTo>
                    <a:pt x="817873" y="1247"/>
                  </a:lnTo>
                  <a:lnTo>
                    <a:pt x="1981161" y="2494792"/>
                  </a:lnTo>
                  <a:lnTo>
                    <a:pt x="1163872" y="3352676"/>
                  </a:lnTo>
                  <a:close/>
                </a:path>
              </a:pathLst>
            </a:custGeom>
            <a:solidFill>
              <a:srgbClr val="000000">
                <a:alpha val="50000"/>
              </a:srgbClr>
            </a:solidFill>
            <a:ln w="0"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874E7C65-D57F-72A8-28E1-5967BDE2A602}"/>
                </a:ext>
              </a:extLst>
            </p:cNvPr>
            <p:cNvSpPr/>
            <p:nvPr/>
          </p:nvSpPr>
          <p:spPr>
            <a:xfrm>
              <a:off x="1675958" y="2911999"/>
              <a:ext cx="969865" cy="969865"/>
            </a:xfrm>
            <a:custGeom>
              <a:avLst/>
              <a:gdLst>
                <a:gd name="connsiteX0" fmla="*/ 968882 w 969865"/>
                <a:gd name="connsiteY0" fmla="*/ 969381 h 969865"/>
                <a:gd name="connsiteX1" fmla="*/ -984 w 969865"/>
                <a:gd name="connsiteY1" fmla="*/ -485 h 969865"/>
              </a:gdLst>
              <a:ahLst/>
              <a:cxnLst>
                <a:cxn ang="0">
                  <a:pos x="connsiteX0" y="connsiteY0"/>
                </a:cxn>
                <a:cxn ang="0">
                  <a:pos x="connsiteX1" y="connsiteY1"/>
                </a:cxn>
              </a:cxnLst>
              <a:rect l="l" t="t" r="r" b="b"/>
              <a:pathLst>
                <a:path w="969865" h="969865">
                  <a:moveTo>
                    <a:pt x="968882" y="969381"/>
                  </a:moveTo>
                  <a:lnTo>
                    <a:pt x="-984" y="-485"/>
                  </a:lnTo>
                </a:path>
              </a:pathLst>
            </a:custGeom>
            <a:ln w="50000" cap="flat">
              <a:solidFill>
                <a:srgbClr val="E41A1C"/>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E4A4220-4CF5-42F1-CA9F-ECCE4688F35C}"/>
                </a:ext>
              </a:extLst>
            </p:cNvPr>
            <p:cNvSpPr/>
            <p:nvPr/>
          </p:nvSpPr>
          <p:spPr>
            <a:xfrm>
              <a:off x="2686066" y="4260931"/>
              <a:ext cx="99752" cy="99752"/>
            </a:xfrm>
            <a:custGeom>
              <a:avLst/>
              <a:gdLst>
                <a:gd name="connsiteX0" fmla="*/ 99344 w 99752"/>
                <a:gd name="connsiteY0" fmla="*/ 50306 h 99752"/>
                <a:gd name="connsiteX1" fmla="*/ 49468 w 99752"/>
                <a:gd name="connsiteY1" fmla="*/ 100182 h 99752"/>
                <a:gd name="connsiteX2" fmla="*/ -409 w 99752"/>
                <a:gd name="connsiteY2" fmla="*/ 50306 h 99752"/>
                <a:gd name="connsiteX3" fmla="*/ 49468 w 99752"/>
                <a:gd name="connsiteY3" fmla="*/ 429 h 99752"/>
                <a:gd name="connsiteX4" fmla="*/ 99344 w 99752"/>
                <a:gd name="connsiteY4" fmla="*/ 5030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99344" y="50306"/>
                  </a:moveTo>
                  <a:cubicBezTo>
                    <a:pt x="99344" y="77851"/>
                    <a:pt x="77013" y="100182"/>
                    <a:pt x="49468" y="100182"/>
                  </a:cubicBezTo>
                  <a:cubicBezTo>
                    <a:pt x="21922" y="100182"/>
                    <a:pt x="-409" y="77851"/>
                    <a:pt x="-409" y="50306"/>
                  </a:cubicBezTo>
                  <a:cubicBezTo>
                    <a:pt x="-409" y="22760"/>
                    <a:pt x="21922" y="429"/>
                    <a:pt x="49468" y="429"/>
                  </a:cubicBezTo>
                  <a:cubicBezTo>
                    <a:pt x="77013" y="429"/>
                    <a:pt x="99344" y="22760"/>
                    <a:pt x="99344" y="50306"/>
                  </a:cubicBezTo>
                  <a:close/>
                </a:path>
              </a:pathLst>
            </a:custGeom>
            <a:solidFill>
              <a:srgbClr val="000000"/>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6F7D67A-DE25-8ACB-DB41-08103E0568E3}"/>
                </a:ext>
              </a:extLst>
            </p:cNvPr>
            <p:cNvSpPr/>
            <p:nvPr/>
          </p:nvSpPr>
          <p:spPr>
            <a:xfrm>
              <a:off x="3503357" y="3403045"/>
              <a:ext cx="99752" cy="99752"/>
            </a:xfrm>
            <a:custGeom>
              <a:avLst/>
              <a:gdLst>
                <a:gd name="connsiteX0" fmla="*/ 100162 w 99752"/>
                <a:gd name="connsiteY0" fmla="*/ 49447 h 99752"/>
                <a:gd name="connsiteX1" fmla="*/ 50285 w 99752"/>
                <a:gd name="connsiteY1" fmla="*/ 99324 h 99752"/>
                <a:gd name="connsiteX2" fmla="*/ 409 w 99752"/>
                <a:gd name="connsiteY2" fmla="*/ 49447 h 99752"/>
                <a:gd name="connsiteX3" fmla="*/ 50285 w 99752"/>
                <a:gd name="connsiteY3" fmla="*/ -429 h 99752"/>
                <a:gd name="connsiteX4" fmla="*/ 100162 w 99752"/>
                <a:gd name="connsiteY4" fmla="*/ 49447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0162" y="49447"/>
                  </a:moveTo>
                  <a:cubicBezTo>
                    <a:pt x="100162" y="76993"/>
                    <a:pt x="77831" y="99324"/>
                    <a:pt x="50285" y="99324"/>
                  </a:cubicBezTo>
                  <a:cubicBezTo>
                    <a:pt x="22739" y="99324"/>
                    <a:pt x="409" y="76993"/>
                    <a:pt x="409" y="49447"/>
                  </a:cubicBezTo>
                  <a:cubicBezTo>
                    <a:pt x="409" y="21901"/>
                    <a:pt x="22739" y="-429"/>
                    <a:pt x="50285" y="-429"/>
                  </a:cubicBezTo>
                  <a:cubicBezTo>
                    <a:pt x="77831" y="-429"/>
                    <a:pt x="100162" y="21901"/>
                    <a:pt x="100162" y="49447"/>
                  </a:cubicBezTo>
                  <a:close/>
                </a:path>
              </a:pathLst>
            </a:custGeom>
            <a:solidFill>
              <a:srgbClr val="000000"/>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090CF43-1F57-5A9C-1F69-E0AA6FE6600D}"/>
                </a:ext>
              </a:extLst>
            </p:cNvPr>
            <p:cNvSpPr/>
            <p:nvPr/>
          </p:nvSpPr>
          <p:spPr>
            <a:xfrm>
              <a:off x="5623328" y="4260931"/>
              <a:ext cx="99752" cy="99752"/>
            </a:xfrm>
            <a:custGeom>
              <a:avLst/>
              <a:gdLst>
                <a:gd name="connsiteX0" fmla="*/ 102282 w 99752"/>
                <a:gd name="connsiteY0" fmla="*/ 50306 h 99752"/>
                <a:gd name="connsiteX1" fmla="*/ 52406 w 99752"/>
                <a:gd name="connsiteY1" fmla="*/ 100182 h 99752"/>
                <a:gd name="connsiteX2" fmla="*/ 2530 w 99752"/>
                <a:gd name="connsiteY2" fmla="*/ 50306 h 99752"/>
                <a:gd name="connsiteX3" fmla="*/ 52406 w 99752"/>
                <a:gd name="connsiteY3" fmla="*/ 429 h 99752"/>
                <a:gd name="connsiteX4" fmla="*/ 102282 w 99752"/>
                <a:gd name="connsiteY4" fmla="*/ 5030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2282" y="50306"/>
                  </a:moveTo>
                  <a:cubicBezTo>
                    <a:pt x="102282" y="77851"/>
                    <a:pt x="79952" y="100182"/>
                    <a:pt x="52406" y="100182"/>
                  </a:cubicBezTo>
                  <a:cubicBezTo>
                    <a:pt x="24860" y="100182"/>
                    <a:pt x="2530" y="77851"/>
                    <a:pt x="2530" y="50306"/>
                  </a:cubicBezTo>
                  <a:cubicBezTo>
                    <a:pt x="2530" y="22760"/>
                    <a:pt x="24860" y="429"/>
                    <a:pt x="52406" y="429"/>
                  </a:cubicBezTo>
                  <a:cubicBezTo>
                    <a:pt x="79952" y="429"/>
                    <a:pt x="102282" y="22760"/>
                    <a:pt x="102282" y="50306"/>
                  </a:cubicBezTo>
                  <a:close/>
                </a:path>
              </a:pathLst>
            </a:custGeom>
            <a:solidFill>
              <a:srgbClr val="000000"/>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1953ED3-F1A2-BE74-B52D-528A14CEC615}"/>
                </a:ext>
              </a:extLst>
            </p:cNvPr>
            <p:cNvSpPr/>
            <p:nvPr/>
          </p:nvSpPr>
          <p:spPr>
            <a:xfrm>
              <a:off x="6440617" y="3403045"/>
              <a:ext cx="99752" cy="99752"/>
            </a:xfrm>
            <a:custGeom>
              <a:avLst/>
              <a:gdLst>
                <a:gd name="connsiteX0" fmla="*/ 103100 w 99752"/>
                <a:gd name="connsiteY0" fmla="*/ 49447 h 99752"/>
                <a:gd name="connsiteX1" fmla="*/ 53224 w 99752"/>
                <a:gd name="connsiteY1" fmla="*/ 99324 h 99752"/>
                <a:gd name="connsiteX2" fmla="*/ 3348 w 99752"/>
                <a:gd name="connsiteY2" fmla="*/ 49447 h 99752"/>
                <a:gd name="connsiteX3" fmla="*/ 53224 w 99752"/>
                <a:gd name="connsiteY3" fmla="*/ -429 h 99752"/>
                <a:gd name="connsiteX4" fmla="*/ 103100 w 99752"/>
                <a:gd name="connsiteY4" fmla="*/ 49447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3100" y="49447"/>
                  </a:moveTo>
                  <a:cubicBezTo>
                    <a:pt x="103100" y="76993"/>
                    <a:pt x="80770" y="99324"/>
                    <a:pt x="53224" y="99324"/>
                  </a:cubicBezTo>
                  <a:cubicBezTo>
                    <a:pt x="25678" y="99324"/>
                    <a:pt x="3348" y="76993"/>
                    <a:pt x="3348" y="49447"/>
                  </a:cubicBezTo>
                  <a:cubicBezTo>
                    <a:pt x="3348" y="21901"/>
                    <a:pt x="25678" y="-429"/>
                    <a:pt x="53224" y="-429"/>
                  </a:cubicBezTo>
                  <a:cubicBezTo>
                    <a:pt x="80770" y="-429"/>
                    <a:pt x="103100" y="21901"/>
                    <a:pt x="103100" y="49447"/>
                  </a:cubicBezTo>
                  <a:close/>
                </a:path>
              </a:pathLst>
            </a:custGeom>
            <a:solidFill>
              <a:srgbClr val="000000"/>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904048E-06F5-7A89-1269-B68A9E5950BE}"/>
                </a:ext>
              </a:extLst>
            </p:cNvPr>
            <p:cNvSpPr/>
            <p:nvPr/>
          </p:nvSpPr>
          <p:spPr>
            <a:xfrm>
              <a:off x="3593475" y="3831988"/>
              <a:ext cx="99752" cy="99752"/>
            </a:xfrm>
            <a:custGeom>
              <a:avLst/>
              <a:gdLst>
                <a:gd name="connsiteX0" fmla="*/ 100252 w 99752"/>
                <a:gd name="connsiteY0" fmla="*/ 49876 h 99752"/>
                <a:gd name="connsiteX1" fmla="*/ 50375 w 99752"/>
                <a:gd name="connsiteY1" fmla="*/ 99753 h 99752"/>
                <a:gd name="connsiteX2" fmla="*/ 499 w 99752"/>
                <a:gd name="connsiteY2" fmla="*/ 49876 h 99752"/>
                <a:gd name="connsiteX3" fmla="*/ 50375 w 99752"/>
                <a:gd name="connsiteY3" fmla="*/ 0 h 99752"/>
                <a:gd name="connsiteX4" fmla="*/ 100252 w 99752"/>
                <a:gd name="connsiteY4" fmla="*/ 4987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0252" y="49876"/>
                  </a:moveTo>
                  <a:cubicBezTo>
                    <a:pt x="100252" y="77422"/>
                    <a:pt x="77921" y="99753"/>
                    <a:pt x="50375" y="99753"/>
                  </a:cubicBezTo>
                  <a:cubicBezTo>
                    <a:pt x="22829" y="99753"/>
                    <a:pt x="499" y="77422"/>
                    <a:pt x="499" y="49876"/>
                  </a:cubicBezTo>
                  <a:cubicBezTo>
                    <a:pt x="499" y="22330"/>
                    <a:pt x="22829" y="0"/>
                    <a:pt x="50375" y="0"/>
                  </a:cubicBezTo>
                  <a:cubicBezTo>
                    <a:pt x="77921" y="0"/>
                    <a:pt x="100252" y="22330"/>
                    <a:pt x="100252" y="49876"/>
                  </a:cubicBezTo>
                  <a:close/>
                </a:path>
              </a:pathLst>
            </a:custGeom>
            <a:solidFill>
              <a:srgbClr val="000000"/>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13950AD-6460-2EEA-BC21-63B463738F6E}"/>
                </a:ext>
              </a:extLst>
            </p:cNvPr>
            <p:cNvSpPr/>
            <p:nvPr/>
          </p:nvSpPr>
          <p:spPr>
            <a:xfrm>
              <a:off x="5533211" y="3831988"/>
              <a:ext cx="99752" cy="99752"/>
            </a:xfrm>
            <a:custGeom>
              <a:avLst/>
              <a:gdLst>
                <a:gd name="connsiteX0" fmla="*/ 102192 w 99752"/>
                <a:gd name="connsiteY0" fmla="*/ 49876 h 99752"/>
                <a:gd name="connsiteX1" fmla="*/ 52316 w 99752"/>
                <a:gd name="connsiteY1" fmla="*/ 99753 h 99752"/>
                <a:gd name="connsiteX2" fmla="*/ 2440 w 99752"/>
                <a:gd name="connsiteY2" fmla="*/ 49876 h 99752"/>
                <a:gd name="connsiteX3" fmla="*/ 52316 w 99752"/>
                <a:gd name="connsiteY3" fmla="*/ 0 h 99752"/>
                <a:gd name="connsiteX4" fmla="*/ 102192 w 99752"/>
                <a:gd name="connsiteY4" fmla="*/ 4987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2192" y="49876"/>
                  </a:moveTo>
                  <a:cubicBezTo>
                    <a:pt x="102192" y="77422"/>
                    <a:pt x="79862" y="99753"/>
                    <a:pt x="52316" y="99753"/>
                  </a:cubicBezTo>
                  <a:cubicBezTo>
                    <a:pt x="24770" y="99753"/>
                    <a:pt x="2440" y="77422"/>
                    <a:pt x="2440" y="49876"/>
                  </a:cubicBezTo>
                  <a:cubicBezTo>
                    <a:pt x="2440" y="22330"/>
                    <a:pt x="24770" y="0"/>
                    <a:pt x="52316" y="0"/>
                  </a:cubicBezTo>
                  <a:cubicBezTo>
                    <a:pt x="79862" y="0"/>
                    <a:pt x="102192" y="22330"/>
                    <a:pt x="102192" y="49876"/>
                  </a:cubicBezTo>
                  <a:close/>
                </a:path>
              </a:pathLst>
            </a:custGeom>
            <a:solidFill>
              <a:srgbClr val="000000"/>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9335F48-6366-217D-CCA4-2D78AAFE21F7}"/>
                </a:ext>
              </a:extLst>
            </p:cNvPr>
            <p:cNvSpPr/>
            <p:nvPr/>
          </p:nvSpPr>
          <p:spPr>
            <a:xfrm>
              <a:off x="4563340" y="2862122"/>
              <a:ext cx="99752" cy="99752"/>
            </a:xfrm>
            <a:custGeom>
              <a:avLst/>
              <a:gdLst>
                <a:gd name="connsiteX0" fmla="*/ 101222 w 99752"/>
                <a:gd name="connsiteY0" fmla="*/ 48906 h 99752"/>
                <a:gd name="connsiteX1" fmla="*/ 51346 w 99752"/>
                <a:gd name="connsiteY1" fmla="*/ 98782 h 99752"/>
                <a:gd name="connsiteX2" fmla="*/ 1469 w 99752"/>
                <a:gd name="connsiteY2" fmla="*/ 48906 h 99752"/>
                <a:gd name="connsiteX3" fmla="*/ 51346 w 99752"/>
                <a:gd name="connsiteY3" fmla="*/ -970 h 99752"/>
                <a:gd name="connsiteX4" fmla="*/ 101222 w 99752"/>
                <a:gd name="connsiteY4" fmla="*/ 4890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1222" y="48906"/>
                  </a:moveTo>
                  <a:cubicBezTo>
                    <a:pt x="101222" y="76452"/>
                    <a:pt x="78892" y="98782"/>
                    <a:pt x="51346" y="98782"/>
                  </a:cubicBezTo>
                  <a:cubicBezTo>
                    <a:pt x="23800" y="98782"/>
                    <a:pt x="1469" y="76452"/>
                    <a:pt x="1469" y="48906"/>
                  </a:cubicBezTo>
                  <a:cubicBezTo>
                    <a:pt x="1469" y="21360"/>
                    <a:pt x="23800" y="-970"/>
                    <a:pt x="51346" y="-970"/>
                  </a:cubicBezTo>
                  <a:cubicBezTo>
                    <a:pt x="78892" y="-970"/>
                    <a:pt x="101222" y="21360"/>
                    <a:pt x="101222" y="48906"/>
                  </a:cubicBezTo>
                  <a:close/>
                </a:path>
              </a:pathLst>
            </a:custGeom>
            <a:solidFill>
              <a:srgbClr val="000000"/>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552F39C-D6FF-A3B8-6C00-91E0E6D8AC07}"/>
                </a:ext>
              </a:extLst>
            </p:cNvPr>
            <p:cNvSpPr/>
            <p:nvPr/>
          </p:nvSpPr>
          <p:spPr>
            <a:xfrm>
              <a:off x="5327032" y="3625810"/>
              <a:ext cx="99752" cy="99752"/>
            </a:xfrm>
            <a:custGeom>
              <a:avLst/>
              <a:gdLst>
                <a:gd name="connsiteX0" fmla="*/ 101986 w 99752"/>
                <a:gd name="connsiteY0" fmla="*/ 49670 h 99752"/>
                <a:gd name="connsiteX1" fmla="*/ 52110 w 99752"/>
                <a:gd name="connsiteY1" fmla="*/ 99546 h 99752"/>
                <a:gd name="connsiteX2" fmla="*/ 2233 w 99752"/>
                <a:gd name="connsiteY2" fmla="*/ 49670 h 99752"/>
                <a:gd name="connsiteX3" fmla="*/ 52110 w 99752"/>
                <a:gd name="connsiteY3" fmla="*/ -206 h 99752"/>
                <a:gd name="connsiteX4" fmla="*/ 101986 w 99752"/>
                <a:gd name="connsiteY4" fmla="*/ 49670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1986" y="49670"/>
                  </a:moveTo>
                  <a:cubicBezTo>
                    <a:pt x="101986" y="77216"/>
                    <a:pt x="79656" y="99546"/>
                    <a:pt x="52110" y="99546"/>
                  </a:cubicBezTo>
                  <a:cubicBezTo>
                    <a:pt x="24564" y="99546"/>
                    <a:pt x="2233" y="77216"/>
                    <a:pt x="2233" y="49670"/>
                  </a:cubicBezTo>
                  <a:cubicBezTo>
                    <a:pt x="2233" y="22124"/>
                    <a:pt x="24564" y="-206"/>
                    <a:pt x="52110" y="-206"/>
                  </a:cubicBezTo>
                  <a:cubicBezTo>
                    <a:pt x="79656" y="-206"/>
                    <a:pt x="101986" y="22124"/>
                    <a:pt x="101986" y="49670"/>
                  </a:cubicBezTo>
                  <a:close/>
                </a:path>
              </a:pathLst>
            </a:custGeom>
            <a:solidFill>
              <a:srgbClr val="000000"/>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3418C47-3004-13C1-0E70-FFB351B99417}"/>
                </a:ext>
              </a:extLst>
            </p:cNvPr>
            <p:cNvSpPr/>
            <p:nvPr/>
          </p:nvSpPr>
          <p:spPr>
            <a:xfrm>
              <a:off x="3668479" y="3756986"/>
              <a:ext cx="99752" cy="99752"/>
            </a:xfrm>
            <a:custGeom>
              <a:avLst/>
              <a:gdLst>
                <a:gd name="connsiteX0" fmla="*/ 100327 w 99752"/>
                <a:gd name="connsiteY0" fmla="*/ 49801 h 99752"/>
                <a:gd name="connsiteX1" fmla="*/ 50450 w 99752"/>
                <a:gd name="connsiteY1" fmla="*/ 99678 h 99752"/>
                <a:gd name="connsiteX2" fmla="*/ 574 w 99752"/>
                <a:gd name="connsiteY2" fmla="*/ 49801 h 99752"/>
                <a:gd name="connsiteX3" fmla="*/ 50450 w 99752"/>
                <a:gd name="connsiteY3" fmla="*/ -75 h 99752"/>
                <a:gd name="connsiteX4" fmla="*/ 100327 w 99752"/>
                <a:gd name="connsiteY4" fmla="*/ 49801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0327" y="49801"/>
                  </a:moveTo>
                  <a:cubicBezTo>
                    <a:pt x="100327" y="77347"/>
                    <a:pt x="77996" y="99678"/>
                    <a:pt x="50450" y="99678"/>
                  </a:cubicBezTo>
                  <a:cubicBezTo>
                    <a:pt x="22904" y="99678"/>
                    <a:pt x="574" y="77347"/>
                    <a:pt x="574" y="49801"/>
                  </a:cubicBezTo>
                  <a:cubicBezTo>
                    <a:pt x="574" y="22255"/>
                    <a:pt x="22904" y="-75"/>
                    <a:pt x="50450" y="-75"/>
                  </a:cubicBezTo>
                  <a:cubicBezTo>
                    <a:pt x="77996" y="-75"/>
                    <a:pt x="100327" y="22255"/>
                    <a:pt x="100327" y="49801"/>
                  </a:cubicBezTo>
                  <a:close/>
                </a:path>
              </a:pathLst>
            </a:custGeom>
            <a:solidFill>
              <a:srgbClr val="000000"/>
            </a:solidFill>
            <a:ln w="0" cap="flat">
              <a:noFill/>
              <a:prstDash val="solid"/>
              <a:miter/>
            </a:ln>
          </p:spPr>
          <p:txBody>
            <a:bodyPr rtlCol="0" anchor="ctr"/>
            <a:lstStyle/>
            <a:p>
              <a:endParaRPr lang="en-US"/>
            </a:p>
          </p:txBody>
        </p:sp>
      </p:grpSp>
      <p:sp>
        <p:nvSpPr>
          <p:cNvPr id="2" name="Rectangle 1">
            <a:extLst>
              <a:ext uri="{FF2B5EF4-FFF2-40B4-BE49-F238E27FC236}">
                <a16:creationId xmlns:a16="http://schemas.microsoft.com/office/drawing/2014/main" id="{D30259D1-C06A-1946-3832-A6D53D98E5EF}"/>
              </a:ext>
            </a:extLst>
          </p:cNvPr>
          <p:cNvSpPr/>
          <p:nvPr/>
        </p:nvSpPr>
        <p:spPr>
          <a:xfrm>
            <a:off x="1352007" y="1851305"/>
            <a:ext cx="927461" cy="460831"/>
          </a:xfrm>
          <a:prstGeom prst="rect">
            <a:avLst/>
          </a:prstGeom>
          <a:noFill/>
          <a:ln w="38100">
            <a:solidFill>
              <a:srgbClr val="4DAF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9609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36</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pic>
        <p:nvPicPr>
          <p:cNvPr id="5" name="Picture 4" descr="A group of black and white text&#10;&#10;Description automatically generated">
            <a:extLst>
              <a:ext uri="{FF2B5EF4-FFF2-40B4-BE49-F238E27FC236}">
                <a16:creationId xmlns:a16="http://schemas.microsoft.com/office/drawing/2014/main" id="{9D039C4E-969A-FC2C-FA39-E014FC0C4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36" y="1199096"/>
            <a:ext cx="7381149" cy="2471567"/>
          </a:xfrm>
          <a:prstGeom prst="rect">
            <a:avLst/>
          </a:prstGeom>
        </p:spPr>
      </p:pic>
      <p:sp>
        <p:nvSpPr>
          <p:cNvPr id="7" name="Rectangle 6">
            <a:extLst>
              <a:ext uri="{FF2B5EF4-FFF2-40B4-BE49-F238E27FC236}">
                <a16:creationId xmlns:a16="http://schemas.microsoft.com/office/drawing/2014/main" id="{541FF03B-4540-1D60-906A-78A618BD78E4}"/>
              </a:ext>
            </a:extLst>
          </p:cNvPr>
          <p:cNvSpPr/>
          <p:nvPr/>
        </p:nvSpPr>
        <p:spPr>
          <a:xfrm>
            <a:off x="1776549" y="1253681"/>
            <a:ext cx="4872445" cy="470263"/>
          </a:xfrm>
          <a:prstGeom prst="rect">
            <a:avLst/>
          </a:prstGeom>
          <a:solidFill>
            <a:srgbClr val="377EB8">
              <a:alpha val="30000"/>
            </a:srgbClr>
          </a:solidFill>
          <a:ln w="38100">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97D26B2-48A4-5F90-8108-0D17879F0A9C}"/>
              </a:ext>
            </a:extLst>
          </p:cNvPr>
          <p:cNvSpPr txBox="1"/>
          <p:nvPr/>
        </p:nvSpPr>
        <p:spPr>
          <a:xfrm>
            <a:off x="6827961" y="1227202"/>
            <a:ext cx="1179572" cy="523220"/>
          </a:xfrm>
          <a:prstGeom prst="rect">
            <a:avLst/>
          </a:prstGeom>
          <a:noFill/>
        </p:spPr>
        <p:txBody>
          <a:bodyPr wrap="square" rtlCol="0">
            <a:spAutoFit/>
          </a:bodyPr>
          <a:lstStyle/>
          <a:p>
            <a:r>
              <a:rPr lang="en-US" sz="2800" b="1" dirty="0">
                <a:solidFill>
                  <a:srgbClr val="377EB8"/>
                </a:solidFill>
              </a:rPr>
              <a:t>Barbs</a:t>
            </a:r>
          </a:p>
        </p:txBody>
      </p:sp>
      <p:sp>
        <p:nvSpPr>
          <p:cNvPr id="11" name="Rectangle 10">
            <a:extLst>
              <a:ext uri="{FF2B5EF4-FFF2-40B4-BE49-F238E27FC236}">
                <a16:creationId xmlns:a16="http://schemas.microsoft.com/office/drawing/2014/main" id="{301BD1EB-42B4-B8A8-3175-B2E67A80F775}"/>
              </a:ext>
            </a:extLst>
          </p:cNvPr>
          <p:cNvSpPr/>
          <p:nvPr/>
        </p:nvSpPr>
        <p:spPr>
          <a:xfrm>
            <a:off x="1319349" y="1820112"/>
            <a:ext cx="6342017" cy="523220"/>
          </a:xfrm>
          <a:prstGeom prst="rect">
            <a:avLst/>
          </a:prstGeom>
          <a:solidFill>
            <a:srgbClr val="4DAF4A">
              <a:alpha val="30000"/>
            </a:srgbClr>
          </a:solidFill>
          <a:ln w="38100">
            <a:solidFill>
              <a:srgbClr val="4DAF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8F75BD3-156A-9829-20A8-0E8C5E748B89}"/>
              </a:ext>
            </a:extLst>
          </p:cNvPr>
          <p:cNvSpPr txBox="1"/>
          <p:nvPr/>
        </p:nvSpPr>
        <p:spPr>
          <a:xfrm>
            <a:off x="7721185" y="1820111"/>
            <a:ext cx="3212426" cy="523220"/>
          </a:xfrm>
          <a:prstGeom prst="rect">
            <a:avLst/>
          </a:prstGeom>
          <a:noFill/>
          <a:ln>
            <a:noFill/>
          </a:ln>
        </p:spPr>
        <p:txBody>
          <a:bodyPr wrap="square" rtlCol="0">
            <a:spAutoFit/>
          </a:bodyPr>
          <a:lstStyle/>
          <a:p>
            <a:r>
              <a:rPr lang="en-US" sz="2800" b="1" dirty="0">
                <a:solidFill>
                  <a:srgbClr val="4DAF4A"/>
                </a:solidFill>
              </a:rPr>
              <a:t>Proximal Barbule</a:t>
            </a:r>
          </a:p>
        </p:txBody>
      </p:sp>
      <p:sp>
        <p:nvSpPr>
          <p:cNvPr id="13" name="Rectangle 12">
            <a:extLst>
              <a:ext uri="{FF2B5EF4-FFF2-40B4-BE49-F238E27FC236}">
                <a16:creationId xmlns:a16="http://schemas.microsoft.com/office/drawing/2014/main" id="{EDA842FC-15ED-C758-9D1F-C6996337C2C9}"/>
              </a:ext>
            </a:extLst>
          </p:cNvPr>
          <p:cNvSpPr/>
          <p:nvPr/>
        </p:nvSpPr>
        <p:spPr>
          <a:xfrm>
            <a:off x="1319349" y="2448932"/>
            <a:ext cx="6342017" cy="523220"/>
          </a:xfrm>
          <a:prstGeom prst="rect">
            <a:avLst/>
          </a:prstGeom>
          <a:solidFill>
            <a:srgbClr val="E41A1C">
              <a:alpha val="30000"/>
            </a:srgbClr>
          </a:solidFill>
          <a:ln w="38100">
            <a:solidFill>
              <a:srgbClr val="E41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EF77EB-977B-57C6-17D2-D4841E13839B}"/>
              </a:ext>
            </a:extLst>
          </p:cNvPr>
          <p:cNvSpPr txBox="1"/>
          <p:nvPr/>
        </p:nvSpPr>
        <p:spPr>
          <a:xfrm>
            <a:off x="7721185" y="2413020"/>
            <a:ext cx="3212426" cy="523220"/>
          </a:xfrm>
          <a:prstGeom prst="rect">
            <a:avLst/>
          </a:prstGeom>
          <a:noFill/>
        </p:spPr>
        <p:txBody>
          <a:bodyPr wrap="square" rtlCol="0">
            <a:spAutoFit/>
          </a:bodyPr>
          <a:lstStyle/>
          <a:p>
            <a:r>
              <a:rPr lang="en-US" sz="2800" b="1" dirty="0">
                <a:solidFill>
                  <a:srgbClr val="E41A1C"/>
                </a:solidFill>
              </a:rPr>
              <a:t>Distal Barbule</a:t>
            </a:r>
          </a:p>
        </p:txBody>
      </p:sp>
      <p:sp>
        <p:nvSpPr>
          <p:cNvPr id="16" name="Rectangle 15">
            <a:extLst>
              <a:ext uri="{FF2B5EF4-FFF2-40B4-BE49-F238E27FC236}">
                <a16:creationId xmlns:a16="http://schemas.microsoft.com/office/drawing/2014/main" id="{6728F1A5-9F9A-3CF0-BC8E-C35C0BD8B0EB}"/>
              </a:ext>
            </a:extLst>
          </p:cNvPr>
          <p:cNvSpPr/>
          <p:nvPr/>
        </p:nvSpPr>
        <p:spPr>
          <a:xfrm>
            <a:off x="1319349" y="3077752"/>
            <a:ext cx="3507377" cy="523220"/>
          </a:xfrm>
          <a:prstGeom prst="rect">
            <a:avLst/>
          </a:prstGeom>
          <a:solidFill>
            <a:srgbClr val="FFC000">
              <a:alpha val="30000"/>
            </a:srgbClr>
          </a:solidFill>
          <a:ln w="38100">
            <a:solidFill>
              <a:srgbClr val="FFD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EB6E00C2-0AE4-B826-C1F3-928F9C4FC764}"/>
              </a:ext>
            </a:extLst>
          </p:cNvPr>
          <p:cNvSpPr txBox="1"/>
          <p:nvPr/>
        </p:nvSpPr>
        <p:spPr>
          <a:xfrm>
            <a:off x="4967935" y="3072670"/>
            <a:ext cx="3212426" cy="523220"/>
          </a:xfrm>
          <a:prstGeom prst="rect">
            <a:avLst/>
          </a:prstGeom>
          <a:noFill/>
        </p:spPr>
        <p:txBody>
          <a:bodyPr wrap="square" rtlCol="0">
            <a:spAutoFit/>
          </a:bodyPr>
          <a:lstStyle/>
          <a:p>
            <a:r>
              <a:rPr lang="en-US" sz="2800" b="1" dirty="0">
                <a:solidFill>
                  <a:srgbClr val="FFC000"/>
                </a:solidFill>
              </a:rPr>
              <a:t>Transmission</a:t>
            </a:r>
          </a:p>
        </p:txBody>
      </p:sp>
      <p:grpSp>
        <p:nvGrpSpPr>
          <p:cNvPr id="6" name="Graphic 1">
            <a:extLst>
              <a:ext uri="{FF2B5EF4-FFF2-40B4-BE49-F238E27FC236}">
                <a16:creationId xmlns:a16="http://schemas.microsoft.com/office/drawing/2014/main" id="{816C94C6-8153-F252-77E2-5184C753B924}"/>
              </a:ext>
            </a:extLst>
          </p:cNvPr>
          <p:cNvGrpSpPr/>
          <p:nvPr/>
        </p:nvGrpSpPr>
        <p:grpSpPr>
          <a:xfrm>
            <a:off x="2577088" y="4325228"/>
            <a:ext cx="7037824" cy="3942228"/>
            <a:chOff x="1675958" y="2862122"/>
            <a:chExt cx="7037824" cy="3942228"/>
          </a:xfrm>
        </p:grpSpPr>
        <p:sp>
          <p:nvSpPr>
            <p:cNvPr id="8" name="Freeform: Shape 7">
              <a:extLst>
                <a:ext uri="{FF2B5EF4-FFF2-40B4-BE49-F238E27FC236}">
                  <a16:creationId xmlns:a16="http://schemas.microsoft.com/office/drawing/2014/main" id="{4D55CC81-0620-A2AC-A357-F8F6039F35A9}"/>
                </a:ext>
              </a:extLst>
            </p:cNvPr>
            <p:cNvSpPr/>
            <p:nvPr/>
          </p:nvSpPr>
          <p:spPr>
            <a:xfrm>
              <a:off x="6580615" y="2911999"/>
              <a:ext cx="2133167" cy="3463409"/>
            </a:xfrm>
            <a:custGeom>
              <a:avLst/>
              <a:gdLst>
                <a:gd name="connsiteX0" fmla="*/ 4505 w 2133167"/>
                <a:gd name="connsiteY0" fmla="*/ 970628 h 3463409"/>
                <a:gd name="connsiteX1" fmla="*/ 974370 w 2133167"/>
                <a:gd name="connsiteY1" fmla="*/ 762 h 3463409"/>
                <a:gd name="connsiteX2" fmla="*/ 2137672 w 2133167"/>
                <a:gd name="connsiteY2" fmla="*/ 2494301 h 3463409"/>
                <a:gd name="connsiteX3" fmla="*/ 1167791 w 2133167"/>
                <a:gd name="connsiteY3" fmla="*/ 3464172 h 3463409"/>
              </a:gdLst>
              <a:ahLst/>
              <a:cxnLst>
                <a:cxn ang="0">
                  <a:pos x="connsiteX0" y="connsiteY0"/>
                </a:cxn>
                <a:cxn ang="0">
                  <a:pos x="connsiteX1" y="connsiteY1"/>
                </a:cxn>
                <a:cxn ang="0">
                  <a:pos x="connsiteX2" y="connsiteY2"/>
                </a:cxn>
                <a:cxn ang="0">
                  <a:pos x="connsiteX3" y="connsiteY3"/>
                </a:cxn>
              </a:cxnLst>
              <a:rect l="l" t="t" r="r" b="b"/>
              <a:pathLst>
                <a:path w="2133167" h="3463409">
                  <a:moveTo>
                    <a:pt x="4505" y="970628"/>
                  </a:moveTo>
                  <a:lnTo>
                    <a:pt x="974370" y="762"/>
                  </a:lnTo>
                  <a:lnTo>
                    <a:pt x="2137672" y="2494301"/>
                  </a:lnTo>
                  <a:lnTo>
                    <a:pt x="1167791" y="3464172"/>
                  </a:lnTo>
                  <a:close/>
                </a:path>
              </a:pathLst>
            </a:custGeom>
            <a:solidFill>
              <a:srgbClr val="000000">
                <a:alpha val="25000"/>
              </a:srgbClr>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CE4086-C089-D59F-42A6-42B42EB60758}"/>
                </a:ext>
              </a:extLst>
            </p:cNvPr>
            <p:cNvSpPr/>
            <p:nvPr/>
          </p:nvSpPr>
          <p:spPr>
            <a:xfrm>
              <a:off x="6580615" y="2911999"/>
              <a:ext cx="969865" cy="969865"/>
            </a:xfrm>
            <a:custGeom>
              <a:avLst/>
              <a:gdLst>
                <a:gd name="connsiteX0" fmla="*/ 3923 w 969865"/>
                <a:gd name="connsiteY0" fmla="*/ 969381 h 969865"/>
                <a:gd name="connsiteX1" fmla="*/ 973788 w 969865"/>
                <a:gd name="connsiteY1" fmla="*/ -485 h 969865"/>
              </a:gdLst>
              <a:ahLst/>
              <a:cxnLst>
                <a:cxn ang="0">
                  <a:pos x="connsiteX0" y="connsiteY0"/>
                </a:cxn>
                <a:cxn ang="0">
                  <a:pos x="connsiteX1" y="connsiteY1"/>
                </a:cxn>
              </a:cxnLst>
              <a:rect l="l" t="t" r="r" b="b"/>
              <a:pathLst>
                <a:path w="969865" h="969865">
                  <a:moveTo>
                    <a:pt x="3923" y="969381"/>
                  </a:moveTo>
                  <a:lnTo>
                    <a:pt x="973788" y="-485"/>
                  </a:lnTo>
                </a:path>
              </a:pathLst>
            </a:custGeom>
            <a:ln w="50000" cap="flat">
              <a:solidFill>
                <a:srgbClr val="4DAF4A"/>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0BF6A9D-5E09-0EDD-08D5-2D7D4E2370F7}"/>
                </a:ext>
              </a:extLst>
            </p:cNvPr>
            <p:cNvSpPr/>
            <p:nvPr/>
          </p:nvSpPr>
          <p:spPr>
            <a:xfrm>
              <a:off x="5583088" y="3133719"/>
              <a:ext cx="997527" cy="1496290"/>
            </a:xfrm>
            <a:custGeom>
              <a:avLst/>
              <a:gdLst>
                <a:gd name="connsiteX0" fmla="*/ 1000466 w 997527"/>
                <a:gd name="connsiteY0" fmla="*/ 748145 h 1496290"/>
                <a:gd name="connsiteX1" fmla="*/ 501702 w 997527"/>
                <a:gd name="connsiteY1" fmla="*/ 1496291 h 1496290"/>
                <a:gd name="connsiteX2" fmla="*/ 2939 w 997527"/>
                <a:gd name="connsiteY2" fmla="*/ 748145 h 1496290"/>
                <a:gd name="connsiteX3" fmla="*/ 501702 w 997527"/>
                <a:gd name="connsiteY3" fmla="*/ 0 h 1496290"/>
                <a:gd name="connsiteX4" fmla="*/ 1000466 w 997527"/>
                <a:gd name="connsiteY4" fmla="*/ 748145 h 149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7" h="1496290">
                  <a:moveTo>
                    <a:pt x="1000466" y="748145"/>
                  </a:moveTo>
                  <a:cubicBezTo>
                    <a:pt x="1000466" y="1161335"/>
                    <a:pt x="777162" y="1496291"/>
                    <a:pt x="501702" y="1496291"/>
                  </a:cubicBezTo>
                  <a:cubicBezTo>
                    <a:pt x="226243" y="1496291"/>
                    <a:pt x="2939" y="1161335"/>
                    <a:pt x="2939" y="748145"/>
                  </a:cubicBezTo>
                  <a:cubicBezTo>
                    <a:pt x="2939" y="334956"/>
                    <a:pt x="226243" y="0"/>
                    <a:pt x="501702" y="0"/>
                  </a:cubicBezTo>
                  <a:cubicBezTo>
                    <a:pt x="777162" y="0"/>
                    <a:pt x="1000466" y="334956"/>
                    <a:pt x="1000466" y="748145"/>
                  </a:cubicBezTo>
                  <a:close/>
                </a:path>
              </a:pathLst>
            </a:custGeom>
            <a:solidFill>
              <a:srgbClr val="377EB8"/>
            </a:solidFill>
            <a:ln w="10000" cap="flat">
              <a:solidFill>
                <a:srgbClr val="000000"/>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0599B93-2643-076E-B197-758EECE011E1}"/>
                </a:ext>
              </a:extLst>
            </p:cNvPr>
            <p:cNvSpPr/>
            <p:nvPr/>
          </p:nvSpPr>
          <p:spPr>
            <a:xfrm>
              <a:off x="5673204" y="3452922"/>
              <a:ext cx="1980580" cy="3351428"/>
            </a:xfrm>
            <a:custGeom>
              <a:avLst/>
              <a:gdLst>
                <a:gd name="connsiteX0" fmla="*/ 3521 w 1980580"/>
                <a:gd name="connsiteY0" fmla="*/ 859133 h 3351428"/>
                <a:gd name="connsiteX1" fmla="*/ 12703 w 1980580"/>
                <a:gd name="connsiteY1" fmla="*/ 878175 h 3351428"/>
                <a:gd name="connsiteX2" fmla="*/ 22284 w 1980580"/>
                <a:gd name="connsiteY2" fmla="*/ 896775 h 3351428"/>
                <a:gd name="connsiteX3" fmla="*/ 32244 w 1980580"/>
                <a:gd name="connsiteY3" fmla="*/ 914915 h 3351428"/>
                <a:gd name="connsiteX4" fmla="*/ 42584 w 1980580"/>
                <a:gd name="connsiteY4" fmla="*/ 932575 h 3351428"/>
                <a:gd name="connsiteX5" fmla="*/ 53287 w 1980580"/>
                <a:gd name="connsiteY5" fmla="*/ 949742 h 3351428"/>
                <a:gd name="connsiteX6" fmla="*/ 64345 w 1980580"/>
                <a:gd name="connsiteY6" fmla="*/ 966396 h 3351428"/>
                <a:gd name="connsiteX7" fmla="*/ 75742 w 1980580"/>
                <a:gd name="connsiteY7" fmla="*/ 982516 h 3351428"/>
                <a:gd name="connsiteX8" fmla="*/ 87478 w 1980580"/>
                <a:gd name="connsiteY8" fmla="*/ 998097 h 3351428"/>
                <a:gd name="connsiteX9" fmla="*/ 99528 w 1980580"/>
                <a:gd name="connsiteY9" fmla="*/ 1013115 h 3351428"/>
                <a:gd name="connsiteX10" fmla="*/ 111887 w 1980580"/>
                <a:gd name="connsiteY10" fmla="*/ 1027554 h 3351428"/>
                <a:gd name="connsiteX11" fmla="*/ 124546 w 1980580"/>
                <a:gd name="connsiteY11" fmla="*/ 1041410 h 3351428"/>
                <a:gd name="connsiteX12" fmla="*/ 137488 w 1980580"/>
                <a:gd name="connsiteY12" fmla="*/ 1054657 h 3351428"/>
                <a:gd name="connsiteX13" fmla="*/ 150701 w 1980580"/>
                <a:gd name="connsiteY13" fmla="*/ 1067291 h 3351428"/>
                <a:gd name="connsiteX14" fmla="*/ 164167 w 1980580"/>
                <a:gd name="connsiteY14" fmla="*/ 1079296 h 3351428"/>
                <a:gd name="connsiteX15" fmla="*/ 177883 w 1980580"/>
                <a:gd name="connsiteY15" fmla="*/ 1090663 h 3351428"/>
                <a:gd name="connsiteX16" fmla="*/ 191829 w 1980580"/>
                <a:gd name="connsiteY16" fmla="*/ 1101376 h 3351428"/>
                <a:gd name="connsiteX17" fmla="*/ 205994 w 1980580"/>
                <a:gd name="connsiteY17" fmla="*/ 1111426 h 3351428"/>
                <a:gd name="connsiteX18" fmla="*/ 220363 w 1980580"/>
                <a:gd name="connsiteY18" fmla="*/ 1120803 h 3351428"/>
                <a:gd name="connsiteX19" fmla="*/ 234917 w 1980580"/>
                <a:gd name="connsiteY19" fmla="*/ 1129502 h 3351428"/>
                <a:gd name="connsiteX20" fmla="*/ 249651 w 1980580"/>
                <a:gd name="connsiteY20" fmla="*/ 1137507 h 3351428"/>
                <a:gd name="connsiteX21" fmla="*/ 264544 w 1980580"/>
                <a:gd name="connsiteY21" fmla="*/ 1144814 h 3351428"/>
                <a:gd name="connsiteX22" fmla="*/ 279576 w 1980580"/>
                <a:gd name="connsiteY22" fmla="*/ 1151417 h 3351428"/>
                <a:gd name="connsiteX23" fmla="*/ 294749 w 1980580"/>
                <a:gd name="connsiteY23" fmla="*/ 1157308 h 3351428"/>
                <a:gd name="connsiteX24" fmla="*/ 310031 w 1980580"/>
                <a:gd name="connsiteY24" fmla="*/ 1162480 h 3351428"/>
                <a:gd name="connsiteX25" fmla="*/ 325418 w 1980580"/>
                <a:gd name="connsiteY25" fmla="*/ 1166934 h 3351428"/>
                <a:gd name="connsiteX26" fmla="*/ 340884 w 1980580"/>
                <a:gd name="connsiteY26" fmla="*/ 1170655 h 3351428"/>
                <a:gd name="connsiteX27" fmla="*/ 356426 w 1980580"/>
                <a:gd name="connsiteY27" fmla="*/ 1173647 h 3351428"/>
                <a:gd name="connsiteX28" fmla="*/ 372022 w 1980580"/>
                <a:gd name="connsiteY28" fmla="*/ 1175907 h 3351428"/>
                <a:gd name="connsiteX29" fmla="*/ 387658 w 1980580"/>
                <a:gd name="connsiteY29" fmla="*/ 1177433 h 3351428"/>
                <a:gd name="connsiteX30" fmla="*/ 403319 w 1980580"/>
                <a:gd name="connsiteY30" fmla="*/ 1178216 h 3351428"/>
                <a:gd name="connsiteX31" fmla="*/ 418986 w 1980580"/>
                <a:gd name="connsiteY31" fmla="*/ 1178266 h 3351428"/>
                <a:gd name="connsiteX32" fmla="*/ 434647 w 1980580"/>
                <a:gd name="connsiteY32" fmla="*/ 1177577 h 3351428"/>
                <a:gd name="connsiteX33" fmla="*/ 450288 w 1980580"/>
                <a:gd name="connsiteY33" fmla="*/ 1176146 h 3351428"/>
                <a:gd name="connsiteX34" fmla="*/ 465889 w 1980580"/>
                <a:gd name="connsiteY34" fmla="*/ 1173981 h 3351428"/>
                <a:gd name="connsiteX35" fmla="*/ 481441 w 1980580"/>
                <a:gd name="connsiteY35" fmla="*/ 1171084 h 3351428"/>
                <a:gd name="connsiteX36" fmla="*/ 496918 w 1980580"/>
                <a:gd name="connsiteY36" fmla="*/ 1167453 h 3351428"/>
                <a:gd name="connsiteX37" fmla="*/ 512314 w 1980580"/>
                <a:gd name="connsiteY37" fmla="*/ 1163098 h 3351428"/>
                <a:gd name="connsiteX38" fmla="*/ 527617 w 1980580"/>
                <a:gd name="connsiteY38" fmla="*/ 1158016 h 3351428"/>
                <a:gd name="connsiteX39" fmla="*/ 542799 w 1980580"/>
                <a:gd name="connsiteY39" fmla="*/ 1152220 h 3351428"/>
                <a:gd name="connsiteX40" fmla="*/ 557852 w 1980580"/>
                <a:gd name="connsiteY40" fmla="*/ 1145706 h 3351428"/>
                <a:gd name="connsiteX41" fmla="*/ 572765 w 1980580"/>
                <a:gd name="connsiteY41" fmla="*/ 1138489 h 3351428"/>
                <a:gd name="connsiteX42" fmla="*/ 587518 w 1980580"/>
                <a:gd name="connsiteY42" fmla="*/ 1130574 h 3351428"/>
                <a:gd name="connsiteX43" fmla="*/ 602097 w 1980580"/>
                <a:gd name="connsiteY43" fmla="*/ 1121965 h 3351428"/>
                <a:gd name="connsiteX44" fmla="*/ 616491 w 1980580"/>
                <a:gd name="connsiteY44" fmla="*/ 1112678 h 3351428"/>
                <a:gd name="connsiteX45" fmla="*/ 630681 w 1980580"/>
                <a:gd name="connsiteY45" fmla="*/ 1102713 h 3351428"/>
                <a:gd name="connsiteX46" fmla="*/ 644656 w 1980580"/>
                <a:gd name="connsiteY46" fmla="*/ 1092084 h 3351428"/>
                <a:gd name="connsiteX47" fmla="*/ 658402 w 1980580"/>
                <a:gd name="connsiteY47" fmla="*/ 1080802 h 3351428"/>
                <a:gd name="connsiteX48" fmla="*/ 671904 w 1980580"/>
                <a:gd name="connsiteY48" fmla="*/ 1068882 h 3351428"/>
                <a:gd name="connsiteX49" fmla="*/ 685151 w 1980580"/>
                <a:gd name="connsiteY49" fmla="*/ 1056328 h 3351428"/>
                <a:gd name="connsiteX50" fmla="*/ 698129 w 1980580"/>
                <a:gd name="connsiteY50" fmla="*/ 1043156 h 3351428"/>
                <a:gd name="connsiteX51" fmla="*/ 710822 w 1980580"/>
                <a:gd name="connsiteY51" fmla="*/ 1029380 h 3351428"/>
                <a:gd name="connsiteX52" fmla="*/ 723222 w 1980580"/>
                <a:gd name="connsiteY52" fmla="*/ 1015015 h 3351428"/>
                <a:gd name="connsiteX53" fmla="*/ 735317 w 1980580"/>
                <a:gd name="connsiteY53" fmla="*/ 1000072 h 3351428"/>
                <a:gd name="connsiteX54" fmla="*/ 747092 w 1980580"/>
                <a:gd name="connsiteY54" fmla="*/ 984566 h 3351428"/>
                <a:gd name="connsiteX55" fmla="*/ 758534 w 1980580"/>
                <a:gd name="connsiteY55" fmla="*/ 968511 h 3351428"/>
                <a:gd name="connsiteX56" fmla="*/ 769637 w 1980580"/>
                <a:gd name="connsiteY56" fmla="*/ 951927 h 3351428"/>
                <a:gd name="connsiteX57" fmla="*/ 780385 w 1980580"/>
                <a:gd name="connsiteY57" fmla="*/ 934824 h 3351428"/>
                <a:gd name="connsiteX58" fmla="*/ 790769 w 1980580"/>
                <a:gd name="connsiteY58" fmla="*/ 917226 h 3351428"/>
                <a:gd name="connsiteX59" fmla="*/ 800784 w 1980580"/>
                <a:gd name="connsiteY59" fmla="*/ 899148 h 3351428"/>
                <a:gd name="connsiteX60" fmla="*/ 810410 w 1980580"/>
                <a:gd name="connsiteY60" fmla="*/ 880606 h 3351428"/>
                <a:gd name="connsiteX61" fmla="*/ 819648 w 1980580"/>
                <a:gd name="connsiteY61" fmla="*/ 861620 h 3351428"/>
                <a:gd name="connsiteX62" fmla="*/ 828481 w 1980580"/>
                <a:gd name="connsiteY62" fmla="*/ 842208 h 3351428"/>
                <a:gd name="connsiteX63" fmla="*/ 836900 w 1980580"/>
                <a:gd name="connsiteY63" fmla="*/ 822390 h 3351428"/>
                <a:gd name="connsiteX64" fmla="*/ 844905 w 1980580"/>
                <a:gd name="connsiteY64" fmla="*/ 802184 h 3351428"/>
                <a:gd name="connsiteX65" fmla="*/ 852481 w 1980580"/>
                <a:gd name="connsiteY65" fmla="*/ 781612 h 3351428"/>
                <a:gd name="connsiteX66" fmla="*/ 859623 w 1980580"/>
                <a:gd name="connsiteY66" fmla="*/ 760693 h 3351428"/>
                <a:gd name="connsiteX67" fmla="*/ 866322 w 1980580"/>
                <a:gd name="connsiteY67" fmla="*/ 739447 h 3351428"/>
                <a:gd name="connsiteX68" fmla="*/ 872576 w 1980580"/>
                <a:gd name="connsiteY68" fmla="*/ 717896 h 3351428"/>
                <a:gd name="connsiteX69" fmla="*/ 878372 w 1980580"/>
                <a:gd name="connsiteY69" fmla="*/ 696062 h 3351428"/>
                <a:gd name="connsiteX70" fmla="*/ 883709 w 1980580"/>
                <a:gd name="connsiteY70" fmla="*/ 673965 h 3351428"/>
                <a:gd name="connsiteX71" fmla="*/ 888582 w 1980580"/>
                <a:gd name="connsiteY71" fmla="*/ 651627 h 3351428"/>
                <a:gd name="connsiteX72" fmla="*/ 892986 w 1980580"/>
                <a:gd name="connsiteY72" fmla="*/ 629071 h 3351428"/>
                <a:gd name="connsiteX73" fmla="*/ 896911 w 1980580"/>
                <a:gd name="connsiteY73" fmla="*/ 606319 h 3351428"/>
                <a:gd name="connsiteX74" fmla="*/ 900362 w 1980580"/>
                <a:gd name="connsiteY74" fmla="*/ 583392 h 3351428"/>
                <a:gd name="connsiteX75" fmla="*/ 903330 w 1980580"/>
                <a:gd name="connsiteY75" fmla="*/ 560315 h 3351428"/>
                <a:gd name="connsiteX76" fmla="*/ 905809 w 1980580"/>
                <a:gd name="connsiteY76" fmla="*/ 537109 h 3351428"/>
                <a:gd name="connsiteX77" fmla="*/ 907804 w 1980580"/>
                <a:gd name="connsiteY77" fmla="*/ 513798 h 3351428"/>
                <a:gd name="connsiteX78" fmla="*/ 909310 w 1980580"/>
                <a:gd name="connsiteY78" fmla="*/ 490404 h 3351428"/>
                <a:gd name="connsiteX79" fmla="*/ 910328 w 1980580"/>
                <a:gd name="connsiteY79" fmla="*/ 466950 h 3351428"/>
                <a:gd name="connsiteX80" fmla="*/ 910851 w 1980580"/>
                <a:gd name="connsiteY80" fmla="*/ 443461 h 3351428"/>
                <a:gd name="connsiteX81" fmla="*/ 910881 w 1980580"/>
                <a:gd name="connsiteY81" fmla="*/ 419958 h 3351428"/>
                <a:gd name="connsiteX82" fmla="*/ 910423 w 1980580"/>
                <a:gd name="connsiteY82" fmla="*/ 396466 h 3351428"/>
                <a:gd name="connsiteX83" fmla="*/ 909470 w 1980580"/>
                <a:gd name="connsiteY83" fmla="*/ 373006 h 3351428"/>
                <a:gd name="connsiteX84" fmla="*/ 908028 w 1980580"/>
                <a:gd name="connsiteY84" fmla="*/ 349603 h 3351428"/>
                <a:gd name="connsiteX85" fmla="*/ 906098 w 1980580"/>
                <a:gd name="connsiteY85" fmla="*/ 326280 h 3351428"/>
                <a:gd name="connsiteX86" fmla="*/ 903674 w 1980580"/>
                <a:gd name="connsiteY86" fmla="*/ 303059 h 3351428"/>
                <a:gd name="connsiteX87" fmla="*/ 900771 w 1980580"/>
                <a:gd name="connsiteY87" fmla="*/ 279964 h 3351428"/>
                <a:gd name="connsiteX88" fmla="*/ 897385 w 1980580"/>
                <a:gd name="connsiteY88" fmla="*/ 257017 h 3351428"/>
                <a:gd name="connsiteX89" fmla="*/ 893519 w 1980580"/>
                <a:gd name="connsiteY89" fmla="*/ 234241 h 3351428"/>
                <a:gd name="connsiteX90" fmla="*/ 889180 w 1980580"/>
                <a:gd name="connsiteY90" fmla="*/ 211658 h 3351428"/>
                <a:gd name="connsiteX91" fmla="*/ 884367 w 1980580"/>
                <a:gd name="connsiteY91" fmla="*/ 189291 h 3351428"/>
                <a:gd name="connsiteX92" fmla="*/ 879090 w 1980580"/>
                <a:gd name="connsiteY92" fmla="*/ 167162 h 3351428"/>
                <a:gd name="connsiteX93" fmla="*/ 873349 w 1980580"/>
                <a:gd name="connsiteY93" fmla="*/ 145292 h 3351428"/>
                <a:gd name="connsiteX94" fmla="*/ 867155 w 1980580"/>
                <a:gd name="connsiteY94" fmla="*/ 123703 h 3351428"/>
                <a:gd name="connsiteX95" fmla="*/ 860516 w 1980580"/>
                <a:gd name="connsiteY95" fmla="*/ 102417 h 3351428"/>
                <a:gd name="connsiteX96" fmla="*/ 853429 w 1980580"/>
                <a:gd name="connsiteY96" fmla="*/ 81454 h 3351428"/>
                <a:gd name="connsiteX97" fmla="*/ 845907 w 1980580"/>
                <a:gd name="connsiteY97" fmla="*/ 60836 h 3351428"/>
                <a:gd name="connsiteX98" fmla="*/ 837962 w 1980580"/>
                <a:gd name="connsiteY98" fmla="*/ 40582 h 3351428"/>
                <a:gd name="connsiteX99" fmla="*/ 829593 w 1980580"/>
                <a:gd name="connsiteY99" fmla="*/ 20712 h 3351428"/>
                <a:gd name="connsiteX100" fmla="*/ 820810 w 1980580"/>
                <a:gd name="connsiteY100" fmla="*/ 1247 h 3351428"/>
                <a:gd name="connsiteX101" fmla="*/ 1984101 w 1980580"/>
                <a:gd name="connsiteY101" fmla="*/ 2494792 h 3351428"/>
                <a:gd name="connsiteX102" fmla="*/ 1166807 w 1980580"/>
                <a:gd name="connsiteY102" fmla="*/ 3352676 h 33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980580" h="3351428">
                  <a:moveTo>
                    <a:pt x="3521" y="859133"/>
                  </a:moveTo>
                  <a:lnTo>
                    <a:pt x="12703" y="878175"/>
                  </a:lnTo>
                  <a:lnTo>
                    <a:pt x="22284" y="896775"/>
                  </a:lnTo>
                  <a:lnTo>
                    <a:pt x="32244" y="914915"/>
                  </a:lnTo>
                  <a:lnTo>
                    <a:pt x="42584" y="932575"/>
                  </a:lnTo>
                  <a:lnTo>
                    <a:pt x="53287" y="949742"/>
                  </a:lnTo>
                  <a:lnTo>
                    <a:pt x="64345" y="966396"/>
                  </a:lnTo>
                  <a:lnTo>
                    <a:pt x="75742" y="982516"/>
                  </a:lnTo>
                  <a:lnTo>
                    <a:pt x="87478" y="998097"/>
                  </a:lnTo>
                  <a:lnTo>
                    <a:pt x="99528" y="1013115"/>
                  </a:lnTo>
                  <a:lnTo>
                    <a:pt x="111887" y="1027554"/>
                  </a:lnTo>
                  <a:lnTo>
                    <a:pt x="124546" y="1041410"/>
                  </a:lnTo>
                  <a:lnTo>
                    <a:pt x="137488" y="1054657"/>
                  </a:lnTo>
                  <a:lnTo>
                    <a:pt x="150701" y="1067291"/>
                  </a:lnTo>
                  <a:lnTo>
                    <a:pt x="164167" y="1079296"/>
                  </a:lnTo>
                  <a:lnTo>
                    <a:pt x="177883" y="1090663"/>
                  </a:lnTo>
                  <a:lnTo>
                    <a:pt x="191829" y="1101376"/>
                  </a:lnTo>
                  <a:lnTo>
                    <a:pt x="205994" y="1111426"/>
                  </a:lnTo>
                  <a:lnTo>
                    <a:pt x="220363" y="1120803"/>
                  </a:lnTo>
                  <a:lnTo>
                    <a:pt x="234917" y="1129502"/>
                  </a:lnTo>
                  <a:lnTo>
                    <a:pt x="249651" y="1137507"/>
                  </a:lnTo>
                  <a:lnTo>
                    <a:pt x="264544" y="1144814"/>
                  </a:lnTo>
                  <a:lnTo>
                    <a:pt x="279576" y="1151417"/>
                  </a:lnTo>
                  <a:lnTo>
                    <a:pt x="294749" y="1157308"/>
                  </a:lnTo>
                  <a:lnTo>
                    <a:pt x="310031" y="1162480"/>
                  </a:lnTo>
                  <a:lnTo>
                    <a:pt x="325418" y="1166934"/>
                  </a:lnTo>
                  <a:lnTo>
                    <a:pt x="340884" y="1170655"/>
                  </a:lnTo>
                  <a:lnTo>
                    <a:pt x="356426" y="1173647"/>
                  </a:lnTo>
                  <a:lnTo>
                    <a:pt x="372022" y="1175907"/>
                  </a:lnTo>
                  <a:lnTo>
                    <a:pt x="387658" y="1177433"/>
                  </a:lnTo>
                  <a:lnTo>
                    <a:pt x="403319" y="1178216"/>
                  </a:lnTo>
                  <a:lnTo>
                    <a:pt x="418986" y="1178266"/>
                  </a:lnTo>
                  <a:lnTo>
                    <a:pt x="434647" y="1177577"/>
                  </a:lnTo>
                  <a:lnTo>
                    <a:pt x="450288" y="1176146"/>
                  </a:lnTo>
                  <a:lnTo>
                    <a:pt x="465889" y="1173981"/>
                  </a:lnTo>
                  <a:lnTo>
                    <a:pt x="481441" y="1171084"/>
                  </a:lnTo>
                  <a:lnTo>
                    <a:pt x="496918" y="1167453"/>
                  </a:lnTo>
                  <a:lnTo>
                    <a:pt x="512314" y="1163098"/>
                  </a:lnTo>
                  <a:lnTo>
                    <a:pt x="527617" y="1158016"/>
                  </a:lnTo>
                  <a:lnTo>
                    <a:pt x="542799" y="1152220"/>
                  </a:lnTo>
                  <a:lnTo>
                    <a:pt x="557852" y="1145706"/>
                  </a:lnTo>
                  <a:lnTo>
                    <a:pt x="572765" y="1138489"/>
                  </a:lnTo>
                  <a:lnTo>
                    <a:pt x="587518" y="1130574"/>
                  </a:lnTo>
                  <a:lnTo>
                    <a:pt x="602097" y="1121965"/>
                  </a:lnTo>
                  <a:lnTo>
                    <a:pt x="616491" y="1112678"/>
                  </a:lnTo>
                  <a:lnTo>
                    <a:pt x="630681" y="1102713"/>
                  </a:lnTo>
                  <a:lnTo>
                    <a:pt x="644656" y="1092084"/>
                  </a:lnTo>
                  <a:lnTo>
                    <a:pt x="658402" y="1080802"/>
                  </a:lnTo>
                  <a:lnTo>
                    <a:pt x="671904" y="1068882"/>
                  </a:lnTo>
                  <a:lnTo>
                    <a:pt x="685151" y="1056328"/>
                  </a:lnTo>
                  <a:lnTo>
                    <a:pt x="698129" y="1043156"/>
                  </a:lnTo>
                  <a:lnTo>
                    <a:pt x="710822" y="1029380"/>
                  </a:lnTo>
                  <a:lnTo>
                    <a:pt x="723222" y="1015015"/>
                  </a:lnTo>
                  <a:lnTo>
                    <a:pt x="735317" y="1000072"/>
                  </a:lnTo>
                  <a:lnTo>
                    <a:pt x="747092" y="984566"/>
                  </a:lnTo>
                  <a:lnTo>
                    <a:pt x="758534" y="968511"/>
                  </a:lnTo>
                  <a:lnTo>
                    <a:pt x="769637" y="951927"/>
                  </a:lnTo>
                  <a:lnTo>
                    <a:pt x="780385" y="934824"/>
                  </a:lnTo>
                  <a:lnTo>
                    <a:pt x="790769" y="917226"/>
                  </a:lnTo>
                  <a:lnTo>
                    <a:pt x="800784" y="899148"/>
                  </a:lnTo>
                  <a:lnTo>
                    <a:pt x="810410" y="880606"/>
                  </a:lnTo>
                  <a:lnTo>
                    <a:pt x="819648" y="861620"/>
                  </a:lnTo>
                  <a:lnTo>
                    <a:pt x="828481" y="842208"/>
                  </a:lnTo>
                  <a:lnTo>
                    <a:pt x="836900" y="822390"/>
                  </a:lnTo>
                  <a:lnTo>
                    <a:pt x="844905" y="802184"/>
                  </a:lnTo>
                  <a:lnTo>
                    <a:pt x="852481" y="781612"/>
                  </a:lnTo>
                  <a:lnTo>
                    <a:pt x="859623" y="760693"/>
                  </a:lnTo>
                  <a:lnTo>
                    <a:pt x="866322" y="739447"/>
                  </a:lnTo>
                  <a:lnTo>
                    <a:pt x="872576" y="717896"/>
                  </a:lnTo>
                  <a:lnTo>
                    <a:pt x="878372" y="696062"/>
                  </a:lnTo>
                  <a:lnTo>
                    <a:pt x="883709" y="673965"/>
                  </a:lnTo>
                  <a:lnTo>
                    <a:pt x="888582" y="651627"/>
                  </a:lnTo>
                  <a:lnTo>
                    <a:pt x="892986" y="629071"/>
                  </a:lnTo>
                  <a:lnTo>
                    <a:pt x="896911" y="606319"/>
                  </a:lnTo>
                  <a:lnTo>
                    <a:pt x="900362" y="583392"/>
                  </a:lnTo>
                  <a:lnTo>
                    <a:pt x="903330" y="560315"/>
                  </a:lnTo>
                  <a:lnTo>
                    <a:pt x="905809" y="537109"/>
                  </a:lnTo>
                  <a:lnTo>
                    <a:pt x="907804" y="513798"/>
                  </a:lnTo>
                  <a:lnTo>
                    <a:pt x="909310" y="490404"/>
                  </a:lnTo>
                  <a:lnTo>
                    <a:pt x="910328" y="466950"/>
                  </a:lnTo>
                  <a:lnTo>
                    <a:pt x="910851" y="443461"/>
                  </a:lnTo>
                  <a:lnTo>
                    <a:pt x="910881" y="419958"/>
                  </a:lnTo>
                  <a:lnTo>
                    <a:pt x="910423" y="396466"/>
                  </a:lnTo>
                  <a:lnTo>
                    <a:pt x="909470" y="373006"/>
                  </a:lnTo>
                  <a:lnTo>
                    <a:pt x="908028" y="349603"/>
                  </a:lnTo>
                  <a:lnTo>
                    <a:pt x="906098" y="326280"/>
                  </a:lnTo>
                  <a:lnTo>
                    <a:pt x="903674" y="303059"/>
                  </a:lnTo>
                  <a:lnTo>
                    <a:pt x="900771" y="279964"/>
                  </a:lnTo>
                  <a:lnTo>
                    <a:pt x="897385" y="257017"/>
                  </a:lnTo>
                  <a:lnTo>
                    <a:pt x="893519" y="234241"/>
                  </a:lnTo>
                  <a:lnTo>
                    <a:pt x="889180" y="211658"/>
                  </a:lnTo>
                  <a:lnTo>
                    <a:pt x="884367" y="189291"/>
                  </a:lnTo>
                  <a:lnTo>
                    <a:pt x="879090" y="167162"/>
                  </a:lnTo>
                  <a:lnTo>
                    <a:pt x="873349" y="145292"/>
                  </a:lnTo>
                  <a:lnTo>
                    <a:pt x="867155" y="123703"/>
                  </a:lnTo>
                  <a:lnTo>
                    <a:pt x="860516" y="102417"/>
                  </a:lnTo>
                  <a:lnTo>
                    <a:pt x="853429" y="81454"/>
                  </a:lnTo>
                  <a:lnTo>
                    <a:pt x="845907" y="60836"/>
                  </a:lnTo>
                  <a:lnTo>
                    <a:pt x="837962" y="40582"/>
                  </a:lnTo>
                  <a:lnTo>
                    <a:pt x="829593" y="20712"/>
                  </a:lnTo>
                  <a:lnTo>
                    <a:pt x="820810" y="1247"/>
                  </a:lnTo>
                  <a:lnTo>
                    <a:pt x="1984101" y="2494792"/>
                  </a:lnTo>
                  <a:lnTo>
                    <a:pt x="1166807" y="3352676"/>
                  </a:lnTo>
                  <a:close/>
                </a:path>
              </a:pathLst>
            </a:custGeom>
            <a:solidFill>
              <a:srgbClr val="000000">
                <a:alpha val="50000"/>
              </a:srgbClr>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8693F19-9BA9-DB80-886E-DF73D4E292CC}"/>
                </a:ext>
              </a:extLst>
            </p:cNvPr>
            <p:cNvSpPr/>
            <p:nvPr/>
          </p:nvSpPr>
          <p:spPr>
            <a:xfrm>
              <a:off x="4613217" y="2911999"/>
              <a:ext cx="2133156" cy="3463409"/>
            </a:xfrm>
            <a:custGeom>
              <a:avLst/>
              <a:gdLst>
                <a:gd name="connsiteX0" fmla="*/ 972407 w 2133156"/>
                <a:gd name="connsiteY0" fmla="*/ 970628 h 3463409"/>
                <a:gd name="connsiteX1" fmla="*/ 2536 w 2133156"/>
                <a:gd name="connsiteY1" fmla="*/ 762 h 3463409"/>
                <a:gd name="connsiteX2" fmla="*/ 1165828 w 2133156"/>
                <a:gd name="connsiteY2" fmla="*/ 2494301 h 3463409"/>
                <a:gd name="connsiteX3" fmla="*/ 2135693 w 2133156"/>
                <a:gd name="connsiteY3" fmla="*/ 3464172 h 3463409"/>
              </a:gdLst>
              <a:ahLst/>
              <a:cxnLst>
                <a:cxn ang="0">
                  <a:pos x="connsiteX0" y="connsiteY0"/>
                </a:cxn>
                <a:cxn ang="0">
                  <a:pos x="connsiteX1" y="connsiteY1"/>
                </a:cxn>
                <a:cxn ang="0">
                  <a:pos x="connsiteX2" y="connsiteY2"/>
                </a:cxn>
                <a:cxn ang="0">
                  <a:pos x="connsiteX3" y="connsiteY3"/>
                </a:cxn>
              </a:cxnLst>
              <a:rect l="l" t="t" r="r" b="b"/>
              <a:pathLst>
                <a:path w="2133156" h="3463409">
                  <a:moveTo>
                    <a:pt x="972407" y="970628"/>
                  </a:moveTo>
                  <a:lnTo>
                    <a:pt x="2536" y="762"/>
                  </a:lnTo>
                  <a:lnTo>
                    <a:pt x="1165828" y="2494301"/>
                  </a:lnTo>
                  <a:lnTo>
                    <a:pt x="2135693" y="3464172"/>
                  </a:lnTo>
                  <a:close/>
                </a:path>
              </a:pathLst>
            </a:custGeom>
            <a:solidFill>
              <a:srgbClr val="E41A1C">
                <a:alpha val="25000"/>
              </a:srgbClr>
            </a:solidFill>
            <a:ln w="0"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1F50DAD1-FB7F-61F1-3A2F-AD9A192F83E4}"/>
                </a:ext>
              </a:extLst>
            </p:cNvPr>
            <p:cNvSpPr/>
            <p:nvPr/>
          </p:nvSpPr>
          <p:spPr>
            <a:xfrm>
              <a:off x="4613217" y="2911999"/>
              <a:ext cx="969870" cy="969865"/>
            </a:xfrm>
            <a:custGeom>
              <a:avLst/>
              <a:gdLst>
                <a:gd name="connsiteX0" fmla="*/ 971825 w 969870"/>
                <a:gd name="connsiteY0" fmla="*/ 969381 h 969865"/>
                <a:gd name="connsiteX1" fmla="*/ 1955 w 969870"/>
                <a:gd name="connsiteY1" fmla="*/ -485 h 969865"/>
              </a:gdLst>
              <a:ahLst/>
              <a:cxnLst>
                <a:cxn ang="0">
                  <a:pos x="connsiteX0" y="connsiteY0"/>
                </a:cxn>
                <a:cxn ang="0">
                  <a:pos x="connsiteX1" y="connsiteY1"/>
                </a:cxn>
              </a:cxnLst>
              <a:rect l="l" t="t" r="r" b="b"/>
              <a:pathLst>
                <a:path w="969870" h="969865">
                  <a:moveTo>
                    <a:pt x="971825" y="969381"/>
                  </a:moveTo>
                  <a:lnTo>
                    <a:pt x="1955" y="-485"/>
                  </a:lnTo>
                </a:path>
              </a:pathLst>
            </a:custGeom>
            <a:ln w="50000" cap="flat">
              <a:solidFill>
                <a:srgbClr val="E41A1C"/>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B0E83D9-06E7-1E7F-7DE6-5B41D3361D8D}"/>
                </a:ext>
              </a:extLst>
            </p:cNvPr>
            <p:cNvSpPr/>
            <p:nvPr/>
          </p:nvSpPr>
          <p:spPr>
            <a:xfrm>
              <a:off x="3643351" y="2911999"/>
              <a:ext cx="2133156" cy="3463409"/>
            </a:xfrm>
            <a:custGeom>
              <a:avLst/>
              <a:gdLst>
                <a:gd name="connsiteX0" fmla="*/ 1566 w 2133156"/>
                <a:gd name="connsiteY0" fmla="*/ 970628 h 3463409"/>
                <a:gd name="connsiteX1" fmla="*/ 971432 w 2133156"/>
                <a:gd name="connsiteY1" fmla="*/ 762 h 3463409"/>
                <a:gd name="connsiteX2" fmla="*/ 2134723 w 2133156"/>
                <a:gd name="connsiteY2" fmla="*/ 2494301 h 3463409"/>
                <a:gd name="connsiteX3" fmla="*/ 1164852 w 2133156"/>
                <a:gd name="connsiteY3" fmla="*/ 3464172 h 3463409"/>
              </a:gdLst>
              <a:ahLst/>
              <a:cxnLst>
                <a:cxn ang="0">
                  <a:pos x="connsiteX0" y="connsiteY0"/>
                </a:cxn>
                <a:cxn ang="0">
                  <a:pos x="connsiteX1" y="connsiteY1"/>
                </a:cxn>
                <a:cxn ang="0">
                  <a:pos x="connsiteX2" y="connsiteY2"/>
                </a:cxn>
                <a:cxn ang="0">
                  <a:pos x="connsiteX3" y="connsiteY3"/>
                </a:cxn>
              </a:cxnLst>
              <a:rect l="l" t="t" r="r" b="b"/>
              <a:pathLst>
                <a:path w="2133156" h="3463409">
                  <a:moveTo>
                    <a:pt x="1566" y="970628"/>
                  </a:moveTo>
                  <a:lnTo>
                    <a:pt x="971432" y="762"/>
                  </a:lnTo>
                  <a:lnTo>
                    <a:pt x="2134723" y="2494301"/>
                  </a:lnTo>
                  <a:lnTo>
                    <a:pt x="1164852" y="3464172"/>
                  </a:lnTo>
                  <a:close/>
                </a:path>
              </a:pathLst>
            </a:custGeom>
            <a:solidFill>
              <a:srgbClr val="000000">
                <a:alpha val="25000"/>
              </a:srgbClr>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E76D864-4DC7-F7A4-5CDF-615502346D02}"/>
                </a:ext>
              </a:extLst>
            </p:cNvPr>
            <p:cNvSpPr/>
            <p:nvPr/>
          </p:nvSpPr>
          <p:spPr>
            <a:xfrm>
              <a:off x="3643351" y="2911999"/>
              <a:ext cx="969865" cy="969865"/>
            </a:xfrm>
            <a:custGeom>
              <a:avLst/>
              <a:gdLst>
                <a:gd name="connsiteX0" fmla="*/ 984 w 969865"/>
                <a:gd name="connsiteY0" fmla="*/ 969381 h 969865"/>
                <a:gd name="connsiteX1" fmla="*/ 970850 w 969865"/>
                <a:gd name="connsiteY1" fmla="*/ -485 h 969865"/>
              </a:gdLst>
              <a:ahLst/>
              <a:cxnLst>
                <a:cxn ang="0">
                  <a:pos x="connsiteX0" y="connsiteY0"/>
                </a:cxn>
                <a:cxn ang="0">
                  <a:pos x="connsiteX1" y="connsiteY1"/>
                </a:cxn>
              </a:cxnLst>
              <a:rect l="l" t="t" r="r" b="b"/>
              <a:pathLst>
                <a:path w="969865" h="969865">
                  <a:moveTo>
                    <a:pt x="984" y="969381"/>
                  </a:moveTo>
                  <a:lnTo>
                    <a:pt x="970850" y="-485"/>
                  </a:lnTo>
                </a:path>
              </a:pathLst>
            </a:custGeom>
            <a:ln w="50000" cap="flat">
              <a:solidFill>
                <a:srgbClr val="4DAF4A"/>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530324F-8C49-316C-EFB2-7657289F527D}"/>
                </a:ext>
              </a:extLst>
            </p:cNvPr>
            <p:cNvSpPr/>
            <p:nvPr/>
          </p:nvSpPr>
          <p:spPr>
            <a:xfrm>
              <a:off x="2645824" y="3133719"/>
              <a:ext cx="997527" cy="1496290"/>
            </a:xfrm>
            <a:custGeom>
              <a:avLst/>
              <a:gdLst>
                <a:gd name="connsiteX0" fmla="*/ 997527 w 997527"/>
                <a:gd name="connsiteY0" fmla="*/ 748145 h 1496290"/>
                <a:gd name="connsiteX1" fmla="*/ 498764 w 997527"/>
                <a:gd name="connsiteY1" fmla="*/ 1496291 h 1496290"/>
                <a:gd name="connsiteX2" fmla="*/ 0 w 997527"/>
                <a:gd name="connsiteY2" fmla="*/ 748145 h 1496290"/>
                <a:gd name="connsiteX3" fmla="*/ 498764 w 997527"/>
                <a:gd name="connsiteY3" fmla="*/ 0 h 1496290"/>
                <a:gd name="connsiteX4" fmla="*/ 997527 w 997527"/>
                <a:gd name="connsiteY4" fmla="*/ 748145 h 149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7" h="1496290">
                  <a:moveTo>
                    <a:pt x="997527" y="748145"/>
                  </a:moveTo>
                  <a:cubicBezTo>
                    <a:pt x="997527" y="1161335"/>
                    <a:pt x="774223" y="1496291"/>
                    <a:pt x="498764" y="1496291"/>
                  </a:cubicBezTo>
                  <a:cubicBezTo>
                    <a:pt x="223304" y="1496291"/>
                    <a:pt x="0" y="1161335"/>
                    <a:pt x="0" y="748145"/>
                  </a:cubicBezTo>
                  <a:cubicBezTo>
                    <a:pt x="0" y="334956"/>
                    <a:pt x="223304" y="0"/>
                    <a:pt x="498764" y="0"/>
                  </a:cubicBezTo>
                  <a:cubicBezTo>
                    <a:pt x="774223" y="0"/>
                    <a:pt x="997527" y="334956"/>
                    <a:pt x="997527" y="748145"/>
                  </a:cubicBezTo>
                  <a:close/>
                </a:path>
              </a:pathLst>
            </a:custGeom>
            <a:solidFill>
              <a:srgbClr val="377EB8"/>
            </a:solidFill>
            <a:ln w="10000" cap="flat">
              <a:solidFill>
                <a:srgbClr val="000000"/>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F402348-51D2-EC3A-D2D0-20655E47C645}"/>
                </a:ext>
              </a:extLst>
            </p:cNvPr>
            <p:cNvSpPr/>
            <p:nvPr/>
          </p:nvSpPr>
          <p:spPr>
            <a:xfrm>
              <a:off x="2735942" y="3452922"/>
              <a:ext cx="1980578" cy="3351428"/>
            </a:xfrm>
            <a:custGeom>
              <a:avLst/>
              <a:gdLst>
                <a:gd name="connsiteX0" fmla="*/ 582 w 1980578"/>
                <a:gd name="connsiteY0" fmla="*/ 859133 h 3351428"/>
                <a:gd name="connsiteX1" fmla="*/ 9766 w 1980578"/>
                <a:gd name="connsiteY1" fmla="*/ 878175 h 3351428"/>
                <a:gd name="connsiteX2" fmla="*/ 19344 w 1980578"/>
                <a:gd name="connsiteY2" fmla="*/ 896775 h 3351428"/>
                <a:gd name="connsiteX3" fmla="*/ 29307 w 1980578"/>
                <a:gd name="connsiteY3" fmla="*/ 914915 h 3351428"/>
                <a:gd name="connsiteX4" fmla="*/ 39645 w 1980578"/>
                <a:gd name="connsiteY4" fmla="*/ 932575 h 3351428"/>
                <a:gd name="connsiteX5" fmla="*/ 50348 w 1980578"/>
                <a:gd name="connsiteY5" fmla="*/ 949742 h 3351428"/>
                <a:gd name="connsiteX6" fmla="*/ 61404 w 1980578"/>
                <a:gd name="connsiteY6" fmla="*/ 966396 h 3351428"/>
                <a:gd name="connsiteX7" fmla="*/ 72804 w 1980578"/>
                <a:gd name="connsiteY7" fmla="*/ 982516 h 3351428"/>
                <a:gd name="connsiteX8" fmla="*/ 84536 w 1980578"/>
                <a:gd name="connsiteY8" fmla="*/ 998097 h 3351428"/>
                <a:gd name="connsiteX9" fmla="*/ 96589 w 1980578"/>
                <a:gd name="connsiteY9" fmla="*/ 1013115 h 3351428"/>
                <a:gd name="connsiteX10" fmla="*/ 108950 w 1980578"/>
                <a:gd name="connsiteY10" fmla="*/ 1027554 h 3351428"/>
                <a:gd name="connsiteX11" fmla="*/ 121607 w 1980578"/>
                <a:gd name="connsiteY11" fmla="*/ 1041410 h 3351428"/>
                <a:gd name="connsiteX12" fmla="*/ 134548 w 1980578"/>
                <a:gd name="connsiteY12" fmla="*/ 1054657 h 3351428"/>
                <a:gd name="connsiteX13" fmla="*/ 147761 w 1980578"/>
                <a:gd name="connsiteY13" fmla="*/ 1067291 h 3351428"/>
                <a:gd name="connsiteX14" fmla="*/ 161231 w 1980578"/>
                <a:gd name="connsiteY14" fmla="*/ 1079296 h 3351428"/>
                <a:gd name="connsiteX15" fmla="*/ 174946 w 1980578"/>
                <a:gd name="connsiteY15" fmla="*/ 1090663 h 3351428"/>
                <a:gd name="connsiteX16" fmla="*/ 188892 w 1980578"/>
                <a:gd name="connsiteY16" fmla="*/ 1101376 h 3351428"/>
                <a:gd name="connsiteX17" fmla="*/ 203056 w 1980578"/>
                <a:gd name="connsiteY17" fmla="*/ 1111426 h 3351428"/>
                <a:gd name="connsiteX18" fmla="*/ 217423 w 1980578"/>
                <a:gd name="connsiteY18" fmla="*/ 1120803 h 3351428"/>
                <a:gd name="connsiteX19" fmla="*/ 231979 w 1980578"/>
                <a:gd name="connsiteY19" fmla="*/ 1129502 h 3351428"/>
                <a:gd name="connsiteX20" fmla="*/ 246711 w 1980578"/>
                <a:gd name="connsiteY20" fmla="*/ 1137507 h 3351428"/>
                <a:gd name="connsiteX21" fmla="*/ 261602 w 1980578"/>
                <a:gd name="connsiteY21" fmla="*/ 1144814 h 3351428"/>
                <a:gd name="connsiteX22" fmla="*/ 276640 w 1980578"/>
                <a:gd name="connsiteY22" fmla="*/ 1151417 h 3351428"/>
                <a:gd name="connsiteX23" fmla="*/ 291808 w 1980578"/>
                <a:gd name="connsiteY23" fmla="*/ 1157308 h 3351428"/>
                <a:gd name="connsiteX24" fmla="*/ 307092 w 1980578"/>
                <a:gd name="connsiteY24" fmla="*/ 1162480 h 3351428"/>
                <a:gd name="connsiteX25" fmla="*/ 322477 w 1980578"/>
                <a:gd name="connsiteY25" fmla="*/ 1166934 h 3351428"/>
                <a:gd name="connsiteX26" fmla="*/ 337948 w 1980578"/>
                <a:gd name="connsiteY26" fmla="*/ 1170655 h 3351428"/>
                <a:gd name="connsiteX27" fmla="*/ 353489 w 1980578"/>
                <a:gd name="connsiteY27" fmla="*/ 1173647 h 3351428"/>
                <a:gd name="connsiteX28" fmla="*/ 369085 w 1980578"/>
                <a:gd name="connsiteY28" fmla="*/ 1175907 h 3351428"/>
                <a:gd name="connsiteX29" fmla="*/ 384720 w 1980578"/>
                <a:gd name="connsiteY29" fmla="*/ 1177433 h 3351428"/>
                <a:gd name="connsiteX30" fmla="*/ 400380 w 1980578"/>
                <a:gd name="connsiteY30" fmla="*/ 1178216 h 3351428"/>
                <a:gd name="connsiteX31" fmla="*/ 416048 w 1980578"/>
                <a:gd name="connsiteY31" fmla="*/ 1178266 h 3351428"/>
                <a:gd name="connsiteX32" fmla="*/ 431710 w 1980578"/>
                <a:gd name="connsiteY32" fmla="*/ 1177577 h 3351428"/>
                <a:gd name="connsiteX33" fmla="*/ 447350 w 1980578"/>
                <a:gd name="connsiteY33" fmla="*/ 1176146 h 3351428"/>
                <a:gd name="connsiteX34" fmla="*/ 462952 w 1980578"/>
                <a:gd name="connsiteY34" fmla="*/ 1173981 h 3351428"/>
                <a:gd name="connsiteX35" fmla="*/ 478500 w 1980578"/>
                <a:gd name="connsiteY35" fmla="*/ 1171084 h 3351428"/>
                <a:gd name="connsiteX36" fmla="*/ 493981 w 1980578"/>
                <a:gd name="connsiteY36" fmla="*/ 1167453 h 3351428"/>
                <a:gd name="connsiteX37" fmla="*/ 509378 w 1980578"/>
                <a:gd name="connsiteY37" fmla="*/ 1163098 h 3351428"/>
                <a:gd name="connsiteX38" fmla="*/ 524676 w 1980578"/>
                <a:gd name="connsiteY38" fmla="*/ 1158016 h 3351428"/>
                <a:gd name="connsiteX39" fmla="*/ 539860 w 1980578"/>
                <a:gd name="connsiteY39" fmla="*/ 1152220 h 3351428"/>
                <a:gd name="connsiteX40" fmla="*/ 554915 w 1980578"/>
                <a:gd name="connsiteY40" fmla="*/ 1145706 h 3351428"/>
                <a:gd name="connsiteX41" fmla="*/ 569827 w 1980578"/>
                <a:gd name="connsiteY41" fmla="*/ 1138489 h 3351428"/>
                <a:gd name="connsiteX42" fmla="*/ 584580 w 1980578"/>
                <a:gd name="connsiteY42" fmla="*/ 1130574 h 3351428"/>
                <a:gd name="connsiteX43" fmla="*/ 599160 w 1980578"/>
                <a:gd name="connsiteY43" fmla="*/ 1121965 h 3351428"/>
                <a:gd name="connsiteX44" fmla="*/ 613552 w 1980578"/>
                <a:gd name="connsiteY44" fmla="*/ 1112678 h 3351428"/>
                <a:gd name="connsiteX45" fmla="*/ 627743 w 1980578"/>
                <a:gd name="connsiteY45" fmla="*/ 1102713 h 3351428"/>
                <a:gd name="connsiteX46" fmla="*/ 641718 w 1980578"/>
                <a:gd name="connsiteY46" fmla="*/ 1092084 h 3351428"/>
                <a:gd name="connsiteX47" fmla="*/ 655464 w 1980578"/>
                <a:gd name="connsiteY47" fmla="*/ 1080802 h 3351428"/>
                <a:gd name="connsiteX48" fmla="*/ 668966 w 1980578"/>
                <a:gd name="connsiteY48" fmla="*/ 1068882 h 3351428"/>
                <a:gd name="connsiteX49" fmla="*/ 682213 w 1980578"/>
                <a:gd name="connsiteY49" fmla="*/ 1056328 h 3351428"/>
                <a:gd name="connsiteX50" fmla="*/ 695190 w 1980578"/>
                <a:gd name="connsiteY50" fmla="*/ 1043156 h 3351428"/>
                <a:gd name="connsiteX51" fmla="*/ 707884 w 1980578"/>
                <a:gd name="connsiteY51" fmla="*/ 1029380 h 3351428"/>
                <a:gd name="connsiteX52" fmla="*/ 720284 w 1980578"/>
                <a:gd name="connsiteY52" fmla="*/ 1015015 h 3351428"/>
                <a:gd name="connsiteX53" fmla="*/ 732377 w 1980578"/>
                <a:gd name="connsiteY53" fmla="*/ 1000072 h 3351428"/>
                <a:gd name="connsiteX54" fmla="*/ 744152 w 1980578"/>
                <a:gd name="connsiteY54" fmla="*/ 984566 h 3351428"/>
                <a:gd name="connsiteX55" fmla="*/ 755595 w 1980578"/>
                <a:gd name="connsiteY55" fmla="*/ 968511 h 3351428"/>
                <a:gd name="connsiteX56" fmla="*/ 766697 w 1980578"/>
                <a:gd name="connsiteY56" fmla="*/ 951927 h 3351428"/>
                <a:gd name="connsiteX57" fmla="*/ 777446 w 1980578"/>
                <a:gd name="connsiteY57" fmla="*/ 934824 h 3351428"/>
                <a:gd name="connsiteX58" fmla="*/ 787831 w 1980578"/>
                <a:gd name="connsiteY58" fmla="*/ 917226 h 3351428"/>
                <a:gd name="connsiteX59" fmla="*/ 797844 w 1980578"/>
                <a:gd name="connsiteY59" fmla="*/ 899148 h 3351428"/>
                <a:gd name="connsiteX60" fmla="*/ 807472 w 1980578"/>
                <a:gd name="connsiteY60" fmla="*/ 880606 h 3351428"/>
                <a:gd name="connsiteX61" fmla="*/ 816707 w 1980578"/>
                <a:gd name="connsiteY61" fmla="*/ 861620 h 3351428"/>
                <a:gd name="connsiteX62" fmla="*/ 825540 w 1980578"/>
                <a:gd name="connsiteY62" fmla="*/ 842208 h 3351428"/>
                <a:gd name="connsiteX63" fmla="*/ 833963 w 1980578"/>
                <a:gd name="connsiteY63" fmla="*/ 822390 h 3351428"/>
                <a:gd name="connsiteX64" fmla="*/ 841966 w 1980578"/>
                <a:gd name="connsiteY64" fmla="*/ 802184 h 3351428"/>
                <a:gd name="connsiteX65" fmla="*/ 849542 w 1980578"/>
                <a:gd name="connsiteY65" fmla="*/ 781612 h 3351428"/>
                <a:gd name="connsiteX66" fmla="*/ 856684 w 1980578"/>
                <a:gd name="connsiteY66" fmla="*/ 760693 h 3351428"/>
                <a:gd name="connsiteX67" fmla="*/ 863384 w 1980578"/>
                <a:gd name="connsiteY67" fmla="*/ 739447 h 3351428"/>
                <a:gd name="connsiteX68" fmla="*/ 869636 w 1980578"/>
                <a:gd name="connsiteY68" fmla="*/ 717896 h 3351428"/>
                <a:gd name="connsiteX69" fmla="*/ 875434 w 1980578"/>
                <a:gd name="connsiteY69" fmla="*/ 696062 h 3351428"/>
                <a:gd name="connsiteX70" fmla="*/ 880771 w 1980578"/>
                <a:gd name="connsiteY70" fmla="*/ 673965 h 3351428"/>
                <a:gd name="connsiteX71" fmla="*/ 885643 w 1980578"/>
                <a:gd name="connsiteY71" fmla="*/ 651627 h 3351428"/>
                <a:gd name="connsiteX72" fmla="*/ 890045 w 1980578"/>
                <a:gd name="connsiteY72" fmla="*/ 629071 h 3351428"/>
                <a:gd name="connsiteX73" fmla="*/ 893973 w 1980578"/>
                <a:gd name="connsiteY73" fmla="*/ 606319 h 3351428"/>
                <a:gd name="connsiteX74" fmla="*/ 897422 w 1980578"/>
                <a:gd name="connsiteY74" fmla="*/ 583392 h 3351428"/>
                <a:gd name="connsiteX75" fmla="*/ 900389 w 1980578"/>
                <a:gd name="connsiteY75" fmla="*/ 560315 h 3351428"/>
                <a:gd name="connsiteX76" fmla="*/ 902871 w 1980578"/>
                <a:gd name="connsiteY76" fmla="*/ 537109 h 3351428"/>
                <a:gd name="connsiteX77" fmla="*/ 904867 w 1980578"/>
                <a:gd name="connsiteY77" fmla="*/ 513798 h 3351428"/>
                <a:gd name="connsiteX78" fmla="*/ 906373 w 1980578"/>
                <a:gd name="connsiteY78" fmla="*/ 490404 h 3351428"/>
                <a:gd name="connsiteX79" fmla="*/ 907389 w 1980578"/>
                <a:gd name="connsiteY79" fmla="*/ 466950 h 3351428"/>
                <a:gd name="connsiteX80" fmla="*/ 907913 w 1980578"/>
                <a:gd name="connsiteY80" fmla="*/ 443461 h 3351428"/>
                <a:gd name="connsiteX81" fmla="*/ 907944 w 1980578"/>
                <a:gd name="connsiteY81" fmla="*/ 419958 h 3351428"/>
                <a:gd name="connsiteX82" fmla="*/ 907484 w 1980578"/>
                <a:gd name="connsiteY82" fmla="*/ 396466 h 3351428"/>
                <a:gd name="connsiteX83" fmla="*/ 906532 w 1980578"/>
                <a:gd name="connsiteY83" fmla="*/ 373006 h 3351428"/>
                <a:gd name="connsiteX84" fmla="*/ 905089 w 1980578"/>
                <a:gd name="connsiteY84" fmla="*/ 349603 h 3351428"/>
                <a:gd name="connsiteX85" fmla="*/ 903157 w 1980578"/>
                <a:gd name="connsiteY85" fmla="*/ 326280 h 3351428"/>
                <a:gd name="connsiteX86" fmla="*/ 900738 w 1980578"/>
                <a:gd name="connsiteY86" fmla="*/ 303059 h 3351428"/>
                <a:gd name="connsiteX87" fmla="*/ 897833 w 1980578"/>
                <a:gd name="connsiteY87" fmla="*/ 279964 h 3351428"/>
                <a:gd name="connsiteX88" fmla="*/ 894446 w 1980578"/>
                <a:gd name="connsiteY88" fmla="*/ 257017 h 3351428"/>
                <a:gd name="connsiteX89" fmla="*/ 890580 w 1980578"/>
                <a:gd name="connsiteY89" fmla="*/ 234241 h 3351428"/>
                <a:gd name="connsiteX90" fmla="*/ 886239 w 1980578"/>
                <a:gd name="connsiteY90" fmla="*/ 211658 h 3351428"/>
                <a:gd name="connsiteX91" fmla="*/ 881427 w 1980578"/>
                <a:gd name="connsiteY91" fmla="*/ 189291 h 3351428"/>
                <a:gd name="connsiteX92" fmla="*/ 876150 w 1980578"/>
                <a:gd name="connsiteY92" fmla="*/ 167162 h 3351428"/>
                <a:gd name="connsiteX93" fmla="*/ 870412 w 1980578"/>
                <a:gd name="connsiteY93" fmla="*/ 145292 h 3351428"/>
                <a:gd name="connsiteX94" fmla="*/ 864218 w 1980578"/>
                <a:gd name="connsiteY94" fmla="*/ 123703 h 3351428"/>
                <a:gd name="connsiteX95" fmla="*/ 857575 w 1980578"/>
                <a:gd name="connsiteY95" fmla="*/ 102417 h 3351428"/>
                <a:gd name="connsiteX96" fmla="*/ 850491 w 1980578"/>
                <a:gd name="connsiteY96" fmla="*/ 81454 h 3351428"/>
                <a:gd name="connsiteX97" fmla="*/ 842970 w 1980578"/>
                <a:gd name="connsiteY97" fmla="*/ 60836 h 3351428"/>
                <a:gd name="connsiteX98" fmla="*/ 835022 w 1980578"/>
                <a:gd name="connsiteY98" fmla="*/ 40582 h 3351428"/>
                <a:gd name="connsiteX99" fmla="*/ 826653 w 1980578"/>
                <a:gd name="connsiteY99" fmla="*/ 20712 h 3351428"/>
                <a:gd name="connsiteX100" fmla="*/ 817873 w 1980578"/>
                <a:gd name="connsiteY100" fmla="*/ 1247 h 3351428"/>
                <a:gd name="connsiteX101" fmla="*/ 1981161 w 1980578"/>
                <a:gd name="connsiteY101" fmla="*/ 2494792 h 3351428"/>
                <a:gd name="connsiteX102" fmla="*/ 1163872 w 1980578"/>
                <a:gd name="connsiteY102" fmla="*/ 3352676 h 33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980578" h="3351428">
                  <a:moveTo>
                    <a:pt x="582" y="859133"/>
                  </a:moveTo>
                  <a:lnTo>
                    <a:pt x="9766" y="878175"/>
                  </a:lnTo>
                  <a:lnTo>
                    <a:pt x="19344" y="896775"/>
                  </a:lnTo>
                  <a:lnTo>
                    <a:pt x="29307" y="914915"/>
                  </a:lnTo>
                  <a:lnTo>
                    <a:pt x="39645" y="932575"/>
                  </a:lnTo>
                  <a:lnTo>
                    <a:pt x="50348" y="949742"/>
                  </a:lnTo>
                  <a:lnTo>
                    <a:pt x="61404" y="966396"/>
                  </a:lnTo>
                  <a:lnTo>
                    <a:pt x="72804" y="982516"/>
                  </a:lnTo>
                  <a:lnTo>
                    <a:pt x="84536" y="998097"/>
                  </a:lnTo>
                  <a:lnTo>
                    <a:pt x="96589" y="1013115"/>
                  </a:lnTo>
                  <a:lnTo>
                    <a:pt x="108950" y="1027554"/>
                  </a:lnTo>
                  <a:lnTo>
                    <a:pt x="121607" y="1041410"/>
                  </a:lnTo>
                  <a:lnTo>
                    <a:pt x="134548" y="1054657"/>
                  </a:lnTo>
                  <a:lnTo>
                    <a:pt x="147761" y="1067291"/>
                  </a:lnTo>
                  <a:lnTo>
                    <a:pt x="161231" y="1079296"/>
                  </a:lnTo>
                  <a:lnTo>
                    <a:pt x="174946" y="1090663"/>
                  </a:lnTo>
                  <a:lnTo>
                    <a:pt x="188892" y="1101376"/>
                  </a:lnTo>
                  <a:lnTo>
                    <a:pt x="203056" y="1111426"/>
                  </a:lnTo>
                  <a:lnTo>
                    <a:pt x="217423" y="1120803"/>
                  </a:lnTo>
                  <a:lnTo>
                    <a:pt x="231979" y="1129502"/>
                  </a:lnTo>
                  <a:lnTo>
                    <a:pt x="246711" y="1137507"/>
                  </a:lnTo>
                  <a:lnTo>
                    <a:pt x="261602" y="1144814"/>
                  </a:lnTo>
                  <a:lnTo>
                    <a:pt x="276640" y="1151417"/>
                  </a:lnTo>
                  <a:lnTo>
                    <a:pt x="291808" y="1157308"/>
                  </a:lnTo>
                  <a:lnTo>
                    <a:pt x="307092" y="1162480"/>
                  </a:lnTo>
                  <a:lnTo>
                    <a:pt x="322477" y="1166934"/>
                  </a:lnTo>
                  <a:lnTo>
                    <a:pt x="337948" y="1170655"/>
                  </a:lnTo>
                  <a:lnTo>
                    <a:pt x="353489" y="1173647"/>
                  </a:lnTo>
                  <a:lnTo>
                    <a:pt x="369085" y="1175907"/>
                  </a:lnTo>
                  <a:lnTo>
                    <a:pt x="384720" y="1177433"/>
                  </a:lnTo>
                  <a:lnTo>
                    <a:pt x="400380" y="1178216"/>
                  </a:lnTo>
                  <a:lnTo>
                    <a:pt x="416048" y="1178266"/>
                  </a:lnTo>
                  <a:lnTo>
                    <a:pt x="431710" y="1177577"/>
                  </a:lnTo>
                  <a:lnTo>
                    <a:pt x="447350" y="1176146"/>
                  </a:lnTo>
                  <a:lnTo>
                    <a:pt x="462952" y="1173981"/>
                  </a:lnTo>
                  <a:lnTo>
                    <a:pt x="478500" y="1171084"/>
                  </a:lnTo>
                  <a:lnTo>
                    <a:pt x="493981" y="1167453"/>
                  </a:lnTo>
                  <a:lnTo>
                    <a:pt x="509378" y="1163098"/>
                  </a:lnTo>
                  <a:lnTo>
                    <a:pt x="524676" y="1158016"/>
                  </a:lnTo>
                  <a:lnTo>
                    <a:pt x="539860" y="1152220"/>
                  </a:lnTo>
                  <a:lnTo>
                    <a:pt x="554915" y="1145706"/>
                  </a:lnTo>
                  <a:lnTo>
                    <a:pt x="569827" y="1138489"/>
                  </a:lnTo>
                  <a:lnTo>
                    <a:pt x="584580" y="1130574"/>
                  </a:lnTo>
                  <a:lnTo>
                    <a:pt x="599160" y="1121965"/>
                  </a:lnTo>
                  <a:lnTo>
                    <a:pt x="613552" y="1112678"/>
                  </a:lnTo>
                  <a:lnTo>
                    <a:pt x="627743" y="1102713"/>
                  </a:lnTo>
                  <a:lnTo>
                    <a:pt x="641718" y="1092084"/>
                  </a:lnTo>
                  <a:lnTo>
                    <a:pt x="655464" y="1080802"/>
                  </a:lnTo>
                  <a:lnTo>
                    <a:pt x="668966" y="1068882"/>
                  </a:lnTo>
                  <a:lnTo>
                    <a:pt x="682213" y="1056328"/>
                  </a:lnTo>
                  <a:lnTo>
                    <a:pt x="695190" y="1043156"/>
                  </a:lnTo>
                  <a:lnTo>
                    <a:pt x="707884" y="1029380"/>
                  </a:lnTo>
                  <a:lnTo>
                    <a:pt x="720284" y="1015015"/>
                  </a:lnTo>
                  <a:lnTo>
                    <a:pt x="732377" y="1000072"/>
                  </a:lnTo>
                  <a:lnTo>
                    <a:pt x="744152" y="984566"/>
                  </a:lnTo>
                  <a:lnTo>
                    <a:pt x="755595" y="968511"/>
                  </a:lnTo>
                  <a:lnTo>
                    <a:pt x="766697" y="951927"/>
                  </a:lnTo>
                  <a:lnTo>
                    <a:pt x="777446" y="934824"/>
                  </a:lnTo>
                  <a:lnTo>
                    <a:pt x="787831" y="917226"/>
                  </a:lnTo>
                  <a:lnTo>
                    <a:pt x="797844" y="899148"/>
                  </a:lnTo>
                  <a:lnTo>
                    <a:pt x="807472" y="880606"/>
                  </a:lnTo>
                  <a:lnTo>
                    <a:pt x="816707" y="861620"/>
                  </a:lnTo>
                  <a:lnTo>
                    <a:pt x="825540" y="842208"/>
                  </a:lnTo>
                  <a:lnTo>
                    <a:pt x="833963" y="822390"/>
                  </a:lnTo>
                  <a:lnTo>
                    <a:pt x="841966" y="802184"/>
                  </a:lnTo>
                  <a:lnTo>
                    <a:pt x="849542" y="781612"/>
                  </a:lnTo>
                  <a:lnTo>
                    <a:pt x="856684" y="760693"/>
                  </a:lnTo>
                  <a:lnTo>
                    <a:pt x="863384" y="739447"/>
                  </a:lnTo>
                  <a:lnTo>
                    <a:pt x="869636" y="717896"/>
                  </a:lnTo>
                  <a:lnTo>
                    <a:pt x="875434" y="696062"/>
                  </a:lnTo>
                  <a:lnTo>
                    <a:pt x="880771" y="673965"/>
                  </a:lnTo>
                  <a:lnTo>
                    <a:pt x="885643" y="651627"/>
                  </a:lnTo>
                  <a:lnTo>
                    <a:pt x="890045" y="629071"/>
                  </a:lnTo>
                  <a:lnTo>
                    <a:pt x="893973" y="606319"/>
                  </a:lnTo>
                  <a:lnTo>
                    <a:pt x="897422" y="583392"/>
                  </a:lnTo>
                  <a:lnTo>
                    <a:pt x="900389" y="560315"/>
                  </a:lnTo>
                  <a:lnTo>
                    <a:pt x="902871" y="537109"/>
                  </a:lnTo>
                  <a:lnTo>
                    <a:pt x="904867" y="513798"/>
                  </a:lnTo>
                  <a:lnTo>
                    <a:pt x="906373" y="490404"/>
                  </a:lnTo>
                  <a:lnTo>
                    <a:pt x="907389" y="466950"/>
                  </a:lnTo>
                  <a:lnTo>
                    <a:pt x="907913" y="443461"/>
                  </a:lnTo>
                  <a:lnTo>
                    <a:pt x="907944" y="419958"/>
                  </a:lnTo>
                  <a:lnTo>
                    <a:pt x="907484" y="396466"/>
                  </a:lnTo>
                  <a:lnTo>
                    <a:pt x="906532" y="373006"/>
                  </a:lnTo>
                  <a:lnTo>
                    <a:pt x="905089" y="349603"/>
                  </a:lnTo>
                  <a:lnTo>
                    <a:pt x="903157" y="326280"/>
                  </a:lnTo>
                  <a:lnTo>
                    <a:pt x="900738" y="303059"/>
                  </a:lnTo>
                  <a:lnTo>
                    <a:pt x="897833" y="279964"/>
                  </a:lnTo>
                  <a:lnTo>
                    <a:pt x="894446" y="257017"/>
                  </a:lnTo>
                  <a:lnTo>
                    <a:pt x="890580" y="234241"/>
                  </a:lnTo>
                  <a:lnTo>
                    <a:pt x="886239" y="211658"/>
                  </a:lnTo>
                  <a:lnTo>
                    <a:pt x="881427" y="189291"/>
                  </a:lnTo>
                  <a:lnTo>
                    <a:pt x="876150" y="167162"/>
                  </a:lnTo>
                  <a:lnTo>
                    <a:pt x="870412" y="145292"/>
                  </a:lnTo>
                  <a:lnTo>
                    <a:pt x="864218" y="123703"/>
                  </a:lnTo>
                  <a:lnTo>
                    <a:pt x="857575" y="102417"/>
                  </a:lnTo>
                  <a:lnTo>
                    <a:pt x="850491" y="81454"/>
                  </a:lnTo>
                  <a:lnTo>
                    <a:pt x="842970" y="60836"/>
                  </a:lnTo>
                  <a:lnTo>
                    <a:pt x="835022" y="40582"/>
                  </a:lnTo>
                  <a:lnTo>
                    <a:pt x="826653" y="20712"/>
                  </a:lnTo>
                  <a:lnTo>
                    <a:pt x="817873" y="1247"/>
                  </a:lnTo>
                  <a:lnTo>
                    <a:pt x="1981161" y="2494792"/>
                  </a:lnTo>
                  <a:lnTo>
                    <a:pt x="1163872" y="3352676"/>
                  </a:lnTo>
                  <a:close/>
                </a:path>
              </a:pathLst>
            </a:custGeom>
            <a:solidFill>
              <a:srgbClr val="000000">
                <a:alpha val="50000"/>
              </a:srgbClr>
            </a:solidFill>
            <a:ln w="0"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874E7C65-D57F-72A8-28E1-5967BDE2A602}"/>
                </a:ext>
              </a:extLst>
            </p:cNvPr>
            <p:cNvSpPr/>
            <p:nvPr/>
          </p:nvSpPr>
          <p:spPr>
            <a:xfrm>
              <a:off x="1675958" y="2911999"/>
              <a:ext cx="969865" cy="969865"/>
            </a:xfrm>
            <a:custGeom>
              <a:avLst/>
              <a:gdLst>
                <a:gd name="connsiteX0" fmla="*/ 968882 w 969865"/>
                <a:gd name="connsiteY0" fmla="*/ 969381 h 969865"/>
                <a:gd name="connsiteX1" fmla="*/ -984 w 969865"/>
                <a:gd name="connsiteY1" fmla="*/ -485 h 969865"/>
              </a:gdLst>
              <a:ahLst/>
              <a:cxnLst>
                <a:cxn ang="0">
                  <a:pos x="connsiteX0" y="connsiteY0"/>
                </a:cxn>
                <a:cxn ang="0">
                  <a:pos x="connsiteX1" y="connsiteY1"/>
                </a:cxn>
              </a:cxnLst>
              <a:rect l="l" t="t" r="r" b="b"/>
              <a:pathLst>
                <a:path w="969865" h="969865">
                  <a:moveTo>
                    <a:pt x="968882" y="969381"/>
                  </a:moveTo>
                  <a:lnTo>
                    <a:pt x="-984" y="-485"/>
                  </a:lnTo>
                </a:path>
              </a:pathLst>
            </a:custGeom>
            <a:ln w="50000" cap="flat">
              <a:solidFill>
                <a:srgbClr val="E41A1C"/>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E4A4220-4CF5-42F1-CA9F-ECCE4688F35C}"/>
                </a:ext>
              </a:extLst>
            </p:cNvPr>
            <p:cNvSpPr/>
            <p:nvPr/>
          </p:nvSpPr>
          <p:spPr>
            <a:xfrm>
              <a:off x="2686066" y="4260931"/>
              <a:ext cx="99752" cy="99752"/>
            </a:xfrm>
            <a:custGeom>
              <a:avLst/>
              <a:gdLst>
                <a:gd name="connsiteX0" fmla="*/ 99344 w 99752"/>
                <a:gd name="connsiteY0" fmla="*/ 50306 h 99752"/>
                <a:gd name="connsiteX1" fmla="*/ 49468 w 99752"/>
                <a:gd name="connsiteY1" fmla="*/ 100182 h 99752"/>
                <a:gd name="connsiteX2" fmla="*/ -409 w 99752"/>
                <a:gd name="connsiteY2" fmla="*/ 50306 h 99752"/>
                <a:gd name="connsiteX3" fmla="*/ 49468 w 99752"/>
                <a:gd name="connsiteY3" fmla="*/ 429 h 99752"/>
                <a:gd name="connsiteX4" fmla="*/ 99344 w 99752"/>
                <a:gd name="connsiteY4" fmla="*/ 5030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99344" y="50306"/>
                  </a:moveTo>
                  <a:cubicBezTo>
                    <a:pt x="99344" y="77851"/>
                    <a:pt x="77013" y="100182"/>
                    <a:pt x="49468" y="100182"/>
                  </a:cubicBezTo>
                  <a:cubicBezTo>
                    <a:pt x="21922" y="100182"/>
                    <a:pt x="-409" y="77851"/>
                    <a:pt x="-409" y="50306"/>
                  </a:cubicBezTo>
                  <a:cubicBezTo>
                    <a:pt x="-409" y="22760"/>
                    <a:pt x="21922" y="429"/>
                    <a:pt x="49468" y="429"/>
                  </a:cubicBezTo>
                  <a:cubicBezTo>
                    <a:pt x="77013" y="429"/>
                    <a:pt x="99344" y="22760"/>
                    <a:pt x="99344" y="50306"/>
                  </a:cubicBezTo>
                  <a:close/>
                </a:path>
              </a:pathLst>
            </a:custGeom>
            <a:solidFill>
              <a:srgbClr val="000000"/>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6F7D67A-DE25-8ACB-DB41-08103E0568E3}"/>
                </a:ext>
              </a:extLst>
            </p:cNvPr>
            <p:cNvSpPr/>
            <p:nvPr/>
          </p:nvSpPr>
          <p:spPr>
            <a:xfrm>
              <a:off x="3503357" y="3403045"/>
              <a:ext cx="99752" cy="99752"/>
            </a:xfrm>
            <a:custGeom>
              <a:avLst/>
              <a:gdLst>
                <a:gd name="connsiteX0" fmla="*/ 100162 w 99752"/>
                <a:gd name="connsiteY0" fmla="*/ 49447 h 99752"/>
                <a:gd name="connsiteX1" fmla="*/ 50285 w 99752"/>
                <a:gd name="connsiteY1" fmla="*/ 99324 h 99752"/>
                <a:gd name="connsiteX2" fmla="*/ 409 w 99752"/>
                <a:gd name="connsiteY2" fmla="*/ 49447 h 99752"/>
                <a:gd name="connsiteX3" fmla="*/ 50285 w 99752"/>
                <a:gd name="connsiteY3" fmla="*/ -429 h 99752"/>
                <a:gd name="connsiteX4" fmla="*/ 100162 w 99752"/>
                <a:gd name="connsiteY4" fmla="*/ 49447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0162" y="49447"/>
                  </a:moveTo>
                  <a:cubicBezTo>
                    <a:pt x="100162" y="76993"/>
                    <a:pt x="77831" y="99324"/>
                    <a:pt x="50285" y="99324"/>
                  </a:cubicBezTo>
                  <a:cubicBezTo>
                    <a:pt x="22739" y="99324"/>
                    <a:pt x="409" y="76993"/>
                    <a:pt x="409" y="49447"/>
                  </a:cubicBezTo>
                  <a:cubicBezTo>
                    <a:pt x="409" y="21901"/>
                    <a:pt x="22739" y="-429"/>
                    <a:pt x="50285" y="-429"/>
                  </a:cubicBezTo>
                  <a:cubicBezTo>
                    <a:pt x="77831" y="-429"/>
                    <a:pt x="100162" y="21901"/>
                    <a:pt x="100162" y="49447"/>
                  </a:cubicBezTo>
                  <a:close/>
                </a:path>
              </a:pathLst>
            </a:custGeom>
            <a:solidFill>
              <a:srgbClr val="000000"/>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090CF43-1F57-5A9C-1F69-E0AA6FE6600D}"/>
                </a:ext>
              </a:extLst>
            </p:cNvPr>
            <p:cNvSpPr/>
            <p:nvPr/>
          </p:nvSpPr>
          <p:spPr>
            <a:xfrm>
              <a:off x="5623328" y="4260931"/>
              <a:ext cx="99752" cy="99752"/>
            </a:xfrm>
            <a:custGeom>
              <a:avLst/>
              <a:gdLst>
                <a:gd name="connsiteX0" fmla="*/ 102282 w 99752"/>
                <a:gd name="connsiteY0" fmla="*/ 50306 h 99752"/>
                <a:gd name="connsiteX1" fmla="*/ 52406 w 99752"/>
                <a:gd name="connsiteY1" fmla="*/ 100182 h 99752"/>
                <a:gd name="connsiteX2" fmla="*/ 2530 w 99752"/>
                <a:gd name="connsiteY2" fmla="*/ 50306 h 99752"/>
                <a:gd name="connsiteX3" fmla="*/ 52406 w 99752"/>
                <a:gd name="connsiteY3" fmla="*/ 429 h 99752"/>
                <a:gd name="connsiteX4" fmla="*/ 102282 w 99752"/>
                <a:gd name="connsiteY4" fmla="*/ 5030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2282" y="50306"/>
                  </a:moveTo>
                  <a:cubicBezTo>
                    <a:pt x="102282" y="77851"/>
                    <a:pt x="79952" y="100182"/>
                    <a:pt x="52406" y="100182"/>
                  </a:cubicBezTo>
                  <a:cubicBezTo>
                    <a:pt x="24860" y="100182"/>
                    <a:pt x="2530" y="77851"/>
                    <a:pt x="2530" y="50306"/>
                  </a:cubicBezTo>
                  <a:cubicBezTo>
                    <a:pt x="2530" y="22760"/>
                    <a:pt x="24860" y="429"/>
                    <a:pt x="52406" y="429"/>
                  </a:cubicBezTo>
                  <a:cubicBezTo>
                    <a:pt x="79952" y="429"/>
                    <a:pt x="102282" y="22760"/>
                    <a:pt x="102282" y="50306"/>
                  </a:cubicBezTo>
                  <a:close/>
                </a:path>
              </a:pathLst>
            </a:custGeom>
            <a:solidFill>
              <a:srgbClr val="000000"/>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1953ED3-F1A2-BE74-B52D-528A14CEC615}"/>
                </a:ext>
              </a:extLst>
            </p:cNvPr>
            <p:cNvSpPr/>
            <p:nvPr/>
          </p:nvSpPr>
          <p:spPr>
            <a:xfrm>
              <a:off x="6440617" y="3403045"/>
              <a:ext cx="99752" cy="99752"/>
            </a:xfrm>
            <a:custGeom>
              <a:avLst/>
              <a:gdLst>
                <a:gd name="connsiteX0" fmla="*/ 103100 w 99752"/>
                <a:gd name="connsiteY0" fmla="*/ 49447 h 99752"/>
                <a:gd name="connsiteX1" fmla="*/ 53224 w 99752"/>
                <a:gd name="connsiteY1" fmla="*/ 99324 h 99752"/>
                <a:gd name="connsiteX2" fmla="*/ 3348 w 99752"/>
                <a:gd name="connsiteY2" fmla="*/ 49447 h 99752"/>
                <a:gd name="connsiteX3" fmla="*/ 53224 w 99752"/>
                <a:gd name="connsiteY3" fmla="*/ -429 h 99752"/>
                <a:gd name="connsiteX4" fmla="*/ 103100 w 99752"/>
                <a:gd name="connsiteY4" fmla="*/ 49447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3100" y="49447"/>
                  </a:moveTo>
                  <a:cubicBezTo>
                    <a:pt x="103100" y="76993"/>
                    <a:pt x="80770" y="99324"/>
                    <a:pt x="53224" y="99324"/>
                  </a:cubicBezTo>
                  <a:cubicBezTo>
                    <a:pt x="25678" y="99324"/>
                    <a:pt x="3348" y="76993"/>
                    <a:pt x="3348" y="49447"/>
                  </a:cubicBezTo>
                  <a:cubicBezTo>
                    <a:pt x="3348" y="21901"/>
                    <a:pt x="25678" y="-429"/>
                    <a:pt x="53224" y="-429"/>
                  </a:cubicBezTo>
                  <a:cubicBezTo>
                    <a:pt x="80770" y="-429"/>
                    <a:pt x="103100" y="21901"/>
                    <a:pt x="103100" y="49447"/>
                  </a:cubicBezTo>
                  <a:close/>
                </a:path>
              </a:pathLst>
            </a:custGeom>
            <a:solidFill>
              <a:srgbClr val="000000"/>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904048E-06F5-7A89-1269-B68A9E5950BE}"/>
                </a:ext>
              </a:extLst>
            </p:cNvPr>
            <p:cNvSpPr/>
            <p:nvPr/>
          </p:nvSpPr>
          <p:spPr>
            <a:xfrm>
              <a:off x="3593475" y="3831988"/>
              <a:ext cx="99752" cy="99752"/>
            </a:xfrm>
            <a:custGeom>
              <a:avLst/>
              <a:gdLst>
                <a:gd name="connsiteX0" fmla="*/ 100252 w 99752"/>
                <a:gd name="connsiteY0" fmla="*/ 49876 h 99752"/>
                <a:gd name="connsiteX1" fmla="*/ 50375 w 99752"/>
                <a:gd name="connsiteY1" fmla="*/ 99753 h 99752"/>
                <a:gd name="connsiteX2" fmla="*/ 499 w 99752"/>
                <a:gd name="connsiteY2" fmla="*/ 49876 h 99752"/>
                <a:gd name="connsiteX3" fmla="*/ 50375 w 99752"/>
                <a:gd name="connsiteY3" fmla="*/ 0 h 99752"/>
                <a:gd name="connsiteX4" fmla="*/ 100252 w 99752"/>
                <a:gd name="connsiteY4" fmla="*/ 4987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0252" y="49876"/>
                  </a:moveTo>
                  <a:cubicBezTo>
                    <a:pt x="100252" y="77422"/>
                    <a:pt x="77921" y="99753"/>
                    <a:pt x="50375" y="99753"/>
                  </a:cubicBezTo>
                  <a:cubicBezTo>
                    <a:pt x="22829" y="99753"/>
                    <a:pt x="499" y="77422"/>
                    <a:pt x="499" y="49876"/>
                  </a:cubicBezTo>
                  <a:cubicBezTo>
                    <a:pt x="499" y="22330"/>
                    <a:pt x="22829" y="0"/>
                    <a:pt x="50375" y="0"/>
                  </a:cubicBezTo>
                  <a:cubicBezTo>
                    <a:pt x="77921" y="0"/>
                    <a:pt x="100252" y="22330"/>
                    <a:pt x="100252" y="49876"/>
                  </a:cubicBezTo>
                  <a:close/>
                </a:path>
              </a:pathLst>
            </a:custGeom>
            <a:solidFill>
              <a:srgbClr val="000000"/>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13950AD-6460-2EEA-BC21-63B463738F6E}"/>
                </a:ext>
              </a:extLst>
            </p:cNvPr>
            <p:cNvSpPr/>
            <p:nvPr/>
          </p:nvSpPr>
          <p:spPr>
            <a:xfrm>
              <a:off x="5533211" y="3831988"/>
              <a:ext cx="99752" cy="99752"/>
            </a:xfrm>
            <a:custGeom>
              <a:avLst/>
              <a:gdLst>
                <a:gd name="connsiteX0" fmla="*/ 102192 w 99752"/>
                <a:gd name="connsiteY0" fmla="*/ 49876 h 99752"/>
                <a:gd name="connsiteX1" fmla="*/ 52316 w 99752"/>
                <a:gd name="connsiteY1" fmla="*/ 99753 h 99752"/>
                <a:gd name="connsiteX2" fmla="*/ 2440 w 99752"/>
                <a:gd name="connsiteY2" fmla="*/ 49876 h 99752"/>
                <a:gd name="connsiteX3" fmla="*/ 52316 w 99752"/>
                <a:gd name="connsiteY3" fmla="*/ 0 h 99752"/>
                <a:gd name="connsiteX4" fmla="*/ 102192 w 99752"/>
                <a:gd name="connsiteY4" fmla="*/ 4987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2192" y="49876"/>
                  </a:moveTo>
                  <a:cubicBezTo>
                    <a:pt x="102192" y="77422"/>
                    <a:pt x="79862" y="99753"/>
                    <a:pt x="52316" y="99753"/>
                  </a:cubicBezTo>
                  <a:cubicBezTo>
                    <a:pt x="24770" y="99753"/>
                    <a:pt x="2440" y="77422"/>
                    <a:pt x="2440" y="49876"/>
                  </a:cubicBezTo>
                  <a:cubicBezTo>
                    <a:pt x="2440" y="22330"/>
                    <a:pt x="24770" y="0"/>
                    <a:pt x="52316" y="0"/>
                  </a:cubicBezTo>
                  <a:cubicBezTo>
                    <a:pt x="79862" y="0"/>
                    <a:pt x="102192" y="22330"/>
                    <a:pt x="102192" y="49876"/>
                  </a:cubicBezTo>
                  <a:close/>
                </a:path>
              </a:pathLst>
            </a:custGeom>
            <a:solidFill>
              <a:srgbClr val="000000"/>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9335F48-6366-217D-CCA4-2D78AAFE21F7}"/>
                </a:ext>
              </a:extLst>
            </p:cNvPr>
            <p:cNvSpPr/>
            <p:nvPr/>
          </p:nvSpPr>
          <p:spPr>
            <a:xfrm>
              <a:off x="4563340" y="2862122"/>
              <a:ext cx="99752" cy="99752"/>
            </a:xfrm>
            <a:custGeom>
              <a:avLst/>
              <a:gdLst>
                <a:gd name="connsiteX0" fmla="*/ 101222 w 99752"/>
                <a:gd name="connsiteY0" fmla="*/ 48906 h 99752"/>
                <a:gd name="connsiteX1" fmla="*/ 51346 w 99752"/>
                <a:gd name="connsiteY1" fmla="*/ 98782 h 99752"/>
                <a:gd name="connsiteX2" fmla="*/ 1469 w 99752"/>
                <a:gd name="connsiteY2" fmla="*/ 48906 h 99752"/>
                <a:gd name="connsiteX3" fmla="*/ 51346 w 99752"/>
                <a:gd name="connsiteY3" fmla="*/ -970 h 99752"/>
                <a:gd name="connsiteX4" fmla="*/ 101222 w 99752"/>
                <a:gd name="connsiteY4" fmla="*/ 48906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1222" y="48906"/>
                  </a:moveTo>
                  <a:cubicBezTo>
                    <a:pt x="101222" y="76452"/>
                    <a:pt x="78892" y="98782"/>
                    <a:pt x="51346" y="98782"/>
                  </a:cubicBezTo>
                  <a:cubicBezTo>
                    <a:pt x="23800" y="98782"/>
                    <a:pt x="1469" y="76452"/>
                    <a:pt x="1469" y="48906"/>
                  </a:cubicBezTo>
                  <a:cubicBezTo>
                    <a:pt x="1469" y="21360"/>
                    <a:pt x="23800" y="-970"/>
                    <a:pt x="51346" y="-970"/>
                  </a:cubicBezTo>
                  <a:cubicBezTo>
                    <a:pt x="78892" y="-970"/>
                    <a:pt x="101222" y="21360"/>
                    <a:pt x="101222" y="48906"/>
                  </a:cubicBezTo>
                  <a:close/>
                </a:path>
              </a:pathLst>
            </a:custGeom>
            <a:solidFill>
              <a:srgbClr val="000000"/>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552F39C-D6FF-A3B8-6C00-91E0E6D8AC07}"/>
                </a:ext>
              </a:extLst>
            </p:cNvPr>
            <p:cNvSpPr/>
            <p:nvPr/>
          </p:nvSpPr>
          <p:spPr>
            <a:xfrm>
              <a:off x="5327032" y="3625810"/>
              <a:ext cx="99752" cy="99752"/>
            </a:xfrm>
            <a:custGeom>
              <a:avLst/>
              <a:gdLst>
                <a:gd name="connsiteX0" fmla="*/ 101986 w 99752"/>
                <a:gd name="connsiteY0" fmla="*/ 49670 h 99752"/>
                <a:gd name="connsiteX1" fmla="*/ 52110 w 99752"/>
                <a:gd name="connsiteY1" fmla="*/ 99546 h 99752"/>
                <a:gd name="connsiteX2" fmla="*/ 2233 w 99752"/>
                <a:gd name="connsiteY2" fmla="*/ 49670 h 99752"/>
                <a:gd name="connsiteX3" fmla="*/ 52110 w 99752"/>
                <a:gd name="connsiteY3" fmla="*/ -206 h 99752"/>
                <a:gd name="connsiteX4" fmla="*/ 101986 w 99752"/>
                <a:gd name="connsiteY4" fmla="*/ 49670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1986" y="49670"/>
                  </a:moveTo>
                  <a:cubicBezTo>
                    <a:pt x="101986" y="77216"/>
                    <a:pt x="79656" y="99546"/>
                    <a:pt x="52110" y="99546"/>
                  </a:cubicBezTo>
                  <a:cubicBezTo>
                    <a:pt x="24564" y="99546"/>
                    <a:pt x="2233" y="77216"/>
                    <a:pt x="2233" y="49670"/>
                  </a:cubicBezTo>
                  <a:cubicBezTo>
                    <a:pt x="2233" y="22124"/>
                    <a:pt x="24564" y="-206"/>
                    <a:pt x="52110" y="-206"/>
                  </a:cubicBezTo>
                  <a:cubicBezTo>
                    <a:pt x="79656" y="-206"/>
                    <a:pt x="101986" y="22124"/>
                    <a:pt x="101986" y="49670"/>
                  </a:cubicBezTo>
                  <a:close/>
                </a:path>
              </a:pathLst>
            </a:custGeom>
            <a:solidFill>
              <a:srgbClr val="000000"/>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3418C47-3004-13C1-0E70-FFB351B99417}"/>
                </a:ext>
              </a:extLst>
            </p:cNvPr>
            <p:cNvSpPr/>
            <p:nvPr/>
          </p:nvSpPr>
          <p:spPr>
            <a:xfrm>
              <a:off x="3668479" y="3756986"/>
              <a:ext cx="99752" cy="99752"/>
            </a:xfrm>
            <a:custGeom>
              <a:avLst/>
              <a:gdLst>
                <a:gd name="connsiteX0" fmla="*/ 100327 w 99752"/>
                <a:gd name="connsiteY0" fmla="*/ 49801 h 99752"/>
                <a:gd name="connsiteX1" fmla="*/ 50450 w 99752"/>
                <a:gd name="connsiteY1" fmla="*/ 99678 h 99752"/>
                <a:gd name="connsiteX2" fmla="*/ 574 w 99752"/>
                <a:gd name="connsiteY2" fmla="*/ 49801 h 99752"/>
                <a:gd name="connsiteX3" fmla="*/ 50450 w 99752"/>
                <a:gd name="connsiteY3" fmla="*/ -75 h 99752"/>
                <a:gd name="connsiteX4" fmla="*/ 100327 w 99752"/>
                <a:gd name="connsiteY4" fmla="*/ 49801 h 9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2" h="99752">
                  <a:moveTo>
                    <a:pt x="100327" y="49801"/>
                  </a:moveTo>
                  <a:cubicBezTo>
                    <a:pt x="100327" y="77347"/>
                    <a:pt x="77996" y="99678"/>
                    <a:pt x="50450" y="99678"/>
                  </a:cubicBezTo>
                  <a:cubicBezTo>
                    <a:pt x="22904" y="99678"/>
                    <a:pt x="574" y="77347"/>
                    <a:pt x="574" y="49801"/>
                  </a:cubicBezTo>
                  <a:cubicBezTo>
                    <a:pt x="574" y="22255"/>
                    <a:pt x="22904" y="-75"/>
                    <a:pt x="50450" y="-75"/>
                  </a:cubicBezTo>
                  <a:cubicBezTo>
                    <a:pt x="77996" y="-75"/>
                    <a:pt x="100327" y="22255"/>
                    <a:pt x="100327" y="49801"/>
                  </a:cubicBezTo>
                  <a:close/>
                </a:path>
              </a:pathLst>
            </a:custGeom>
            <a:solidFill>
              <a:srgbClr val="000000"/>
            </a:solidFill>
            <a:ln w="0" cap="flat">
              <a:noFill/>
              <a:prstDash val="solid"/>
              <a:miter/>
            </a:ln>
          </p:spPr>
          <p:txBody>
            <a:bodyPr rtlCol="0" anchor="ctr"/>
            <a:lstStyle/>
            <a:p>
              <a:endParaRPr lang="en-US"/>
            </a:p>
          </p:txBody>
        </p:sp>
      </p:grpSp>
      <p:sp>
        <p:nvSpPr>
          <p:cNvPr id="2" name="Rectangle 1">
            <a:extLst>
              <a:ext uri="{FF2B5EF4-FFF2-40B4-BE49-F238E27FC236}">
                <a16:creationId xmlns:a16="http://schemas.microsoft.com/office/drawing/2014/main" id="{C0A36ECB-D865-2B65-079F-9FA683FFBFD5}"/>
              </a:ext>
            </a:extLst>
          </p:cNvPr>
          <p:cNvSpPr/>
          <p:nvPr/>
        </p:nvSpPr>
        <p:spPr>
          <a:xfrm>
            <a:off x="1352006" y="2475056"/>
            <a:ext cx="927462" cy="460831"/>
          </a:xfrm>
          <a:prstGeom prst="rect">
            <a:avLst/>
          </a:prstGeom>
          <a:noFill/>
          <a:ln w="38100">
            <a:solidFill>
              <a:srgbClr val="E41A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202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37</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Barbules</a:t>
            </a:r>
          </a:p>
        </p:txBody>
      </p:sp>
      <p:sp>
        <p:nvSpPr>
          <p:cNvPr id="67" name="TextBox 66">
            <a:extLst>
              <a:ext uri="{FF2B5EF4-FFF2-40B4-BE49-F238E27FC236}">
                <a16:creationId xmlns:a16="http://schemas.microsoft.com/office/drawing/2014/main" id="{421ACF61-4C22-7376-7D48-C41A2E1C4E0B}"/>
              </a:ext>
            </a:extLst>
          </p:cNvPr>
          <p:cNvSpPr txBox="1"/>
          <p:nvPr/>
        </p:nvSpPr>
        <p:spPr>
          <a:xfrm>
            <a:off x="629634" y="1205436"/>
            <a:ext cx="10819959" cy="523220"/>
          </a:xfrm>
          <a:prstGeom prst="rect">
            <a:avLst/>
          </a:prstGeom>
          <a:noFill/>
        </p:spPr>
        <p:txBody>
          <a:bodyPr wrap="square" rtlCol="0">
            <a:spAutoFit/>
          </a:bodyPr>
          <a:lstStyle/>
          <a:p>
            <a:r>
              <a:rPr lang="en-US" sz="2800" dirty="0"/>
              <a:t>Our masking term is </a:t>
            </a:r>
            <a:r>
              <a:rPr lang="en-US" sz="2800" b="1" dirty="0"/>
              <a:t>analytical</a:t>
            </a:r>
            <a:r>
              <a:rPr lang="en-US" sz="2800" dirty="0"/>
              <a:t> not stochastic</a:t>
            </a:r>
            <a:endParaRPr lang="it-IT" sz="2800" dirty="0"/>
          </a:p>
        </p:txBody>
      </p:sp>
      <p:sp>
        <p:nvSpPr>
          <p:cNvPr id="5" name="Oval 4">
            <a:extLst>
              <a:ext uri="{FF2B5EF4-FFF2-40B4-BE49-F238E27FC236}">
                <a16:creationId xmlns:a16="http://schemas.microsoft.com/office/drawing/2014/main" id="{F59124AD-A0EC-12FA-92E5-DE7EE268CD99}"/>
              </a:ext>
            </a:extLst>
          </p:cNvPr>
          <p:cNvSpPr/>
          <p:nvPr/>
        </p:nvSpPr>
        <p:spPr>
          <a:xfrm>
            <a:off x="2564841" y="3122291"/>
            <a:ext cx="942019" cy="1828799"/>
          </a:xfrm>
          <a:prstGeom prst="ellipse">
            <a:avLst/>
          </a:prstGeom>
          <a:solidFill>
            <a:srgbClr val="4DAF4A"/>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9339A85B-7E7C-E506-7108-339C5C1C5CD5}"/>
              </a:ext>
            </a:extLst>
          </p:cNvPr>
          <p:cNvSpPr/>
          <p:nvPr/>
        </p:nvSpPr>
        <p:spPr>
          <a:xfrm>
            <a:off x="4393641" y="3122290"/>
            <a:ext cx="942019" cy="1828799"/>
          </a:xfrm>
          <a:prstGeom prst="ellipse">
            <a:avLst/>
          </a:prstGeom>
          <a:solidFill>
            <a:srgbClr val="4DAF4A"/>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652BBE6-B6A7-6AAF-C8AA-C3C8D469C819}"/>
              </a:ext>
            </a:extLst>
          </p:cNvPr>
          <p:cNvSpPr/>
          <p:nvPr/>
        </p:nvSpPr>
        <p:spPr>
          <a:xfrm rot="5400000">
            <a:off x="493379" y="2378825"/>
            <a:ext cx="2270504" cy="1888885"/>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13" name="Freeform: Shape 12">
            <a:extLst>
              <a:ext uri="{FF2B5EF4-FFF2-40B4-BE49-F238E27FC236}">
                <a16:creationId xmlns:a16="http://schemas.microsoft.com/office/drawing/2014/main" id="{2223C0FD-ED84-F24F-268A-BF1A5862C550}"/>
              </a:ext>
            </a:extLst>
          </p:cNvPr>
          <p:cNvSpPr/>
          <p:nvPr/>
        </p:nvSpPr>
        <p:spPr>
          <a:xfrm rot="5400000">
            <a:off x="1766061" y="2278883"/>
            <a:ext cx="1110461" cy="928732"/>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16" name="Freeform: Shape 15">
            <a:extLst>
              <a:ext uri="{FF2B5EF4-FFF2-40B4-BE49-F238E27FC236}">
                <a16:creationId xmlns:a16="http://schemas.microsoft.com/office/drawing/2014/main" id="{477BFFCC-9C5A-D18C-1C64-6C22D50F8577}"/>
              </a:ext>
            </a:extLst>
          </p:cNvPr>
          <p:cNvSpPr/>
          <p:nvPr/>
        </p:nvSpPr>
        <p:spPr>
          <a:xfrm rot="5400000">
            <a:off x="925020" y="2354752"/>
            <a:ext cx="1771111" cy="1437639"/>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18" name="Freeform: Shape 17">
            <a:extLst>
              <a:ext uri="{FF2B5EF4-FFF2-40B4-BE49-F238E27FC236}">
                <a16:creationId xmlns:a16="http://schemas.microsoft.com/office/drawing/2014/main" id="{0F51E9C5-3057-EEAC-E042-357F80539886}"/>
              </a:ext>
            </a:extLst>
          </p:cNvPr>
          <p:cNvSpPr/>
          <p:nvPr/>
        </p:nvSpPr>
        <p:spPr>
          <a:xfrm rot="5400000">
            <a:off x="1345976" y="2298365"/>
            <a:ext cx="1392467" cy="1171773"/>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22" name="Freeform: Shape 21">
            <a:extLst>
              <a:ext uri="{FF2B5EF4-FFF2-40B4-BE49-F238E27FC236}">
                <a16:creationId xmlns:a16="http://schemas.microsoft.com/office/drawing/2014/main" id="{596028D7-14B1-411F-AA81-AD87A12E7FB1}"/>
              </a:ext>
            </a:extLst>
          </p:cNvPr>
          <p:cNvSpPr/>
          <p:nvPr/>
        </p:nvSpPr>
        <p:spPr>
          <a:xfrm rot="5227987">
            <a:off x="2423890" y="2378442"/>
            <a:ext cx="2150033" cy="1628916"/>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25" name="Freeform: Shape 24">
            <a:extLst>
              <a:ext uri="{FF2B5EF4-FFF2-40B4-BE49-F238E27FC236}">
                <a16:creationId xmlns:a16="http://schemas.microsoft.com/office/drawing/2014/main" id="{D0C00779-9616-6772-9684-93712D2E1075}"/>
              </a:ext>
            </a:extLst>
          </p:cNvPr>
          <p:cNvSpPr/>
          <p:nvPr/>
        </p:nvSpPr>
        <p:spPr>
          <a:xfrm>
            <a:off x="4519281" y="3429000"/>
            <a:ext cx="1768098" cy="3533365"/>
          </a:xfrm>
          <a:custGeom>
            <a:avLst/>
            <a:gdLst>
              <a:gd name="connsiteX0" fmla="*/ 2578 w 1734923"/>
              <a:gd name="connsiteY0" fmla="*/ 1248864 h 3533365"/>
              <a:gd name="connsiteX1" fmla="*/ 12540 w 1734923"/>
              <a:gd name="connsiteY1" fmla="*/ 1269557 h 3533365"/>
              <a:gd name="connsiteX2" fmla="*/ 22823 w 1734923"/>
              <a:gd name="connsiteY2" fmla="*/ 1289614 h 3533365"/>
              <a:gd name="connsiteX3" fmla="*/ 33412 w 1734923"/>
              <a:gd name="connsiteY3" fmla="*/ 1309013 h 3533365"/>
              <a:gd name="connsiteX4" fmla="*/ 44307 w 1734923"/>
              <a:gd name="connsiteY4" fmla="*/ 1327740 h 3533365"/>
              <a:gd name="connsiteX5" fmla="*/ 55485 w 1734923"/>
              <a:gd name="connsiteY5" fmla="*/ 1345772 h 3533365"/>
              <a:gd name="connsiteX6" fmla="*/ 66943 w 1734923"/>
              <a:gd name="connsiteY6" fmla="*/ 1363091 h 3533365"/>
              <a:gd name="connsiteX7" fmla="*/ 78665 w 1734923"/>
              <a:gd name="connsiteY7" fmla="*/ 1379683 h 3533365"/>
              <a:gd name="connsiteX8" fmla="*/ 90648 w 1734923"/>
              <a:gd name="connsiteY8" fmla="*/ 1395534 h 3533365"/>
              <a:gd name="connsiteX9" fmla="*/ 102869 w 1734923"/>
              <a:gd name="connsiteY9" fmla="*/ 1410621 h 3533365"/>
              <a:gd name="connsiteX10" fmla="*/ 115323 w 1734923"/>
              <a:gd name="connsiteY10" fmla="*/ 1424932 h 3533365"/>
              <a:gd name="connsiteX11" fmla="*/ 127992 w 1734923"/>
              <a:gd name="connsiteY11" fmla="*/ 1438456 h 3533365"/>
              <a:gd name="connsiteX12" fmla="*/ 140872 w 1734923"/>
              <a:gd name="connsiteY12" fmla="*/ 1451175 h 3533365"/>
              <a:gd name="connsiteX13" fmla="*/ 153943 w 1734923"/>
              <a:gd name="connsiteY13" fmla="*/ 1463080 h 3533365"/>
              <a:gd name="connsiteX14" fmla="*/ 167193 w 1734923"/>
              <a:gd name="connsiteY14" fmla="*/ 1474158 h 3533365"/>
              <a:gd name="connsiteX15" fmla="*/ 180612 w 1734923"/>
              <a:gd name="connsiteY15" fmla="*/ 1484400 h 3533365"/>
              <a:gd name="connsiteX16" fmla="*/ 194186 w 1734923"/>
              <a:gd name="connsiteY16" fmla="*/ 1493791 h 3533365"/>
              <a:gd name="connsiteX17" fmla="*/ 207902 w 1734923"/>
              <a:gd name="connsiteY17" fmla="*/ 1502326 h 3533365"/>
              <a:gd name="connsiteX18" fmla="*/ 221741 w 1734923"/>
              <a:gd name="connsiteY18" fmla="*/ 1509994 h 3533365"/>
              <a:gd name="connsiteX19" fmla="*/ 235700 w 1734923"/>
              <a:gd name="connsiteY19" fmla="*/ 1516788 h 3533365"/>
              <a:gd name="connsiteX20" fmla="*/ 249754 w 1734923"/>
              <a:gd name="connsiteY20" fmla="*/ 1522704 h 3533365"/>
              <a:gd name="connsiteX21" fmla="*/ 263895 w 1734923"/>
              <a:gd name="connsiteY21" fmla="*/ 1527733 h 3533365"/>
              <a:gd name="connsiteX22" fmla="*/ 278105 w 1734923"/>
              <a:gd name="connsiteY22" fmla="*/ 1531871 h 3533365"/>
              <a:gd name="connsiteX23" fmla="*/ 292379 w 1734923"/>
              <a:gd name="connsiteY23" fmla="*/ 1535117 h 3533365"/>
              <a:gd name="connsiteX24" fmla="*/ 306694 w 1734923"/>
              <a:gd name="connsiteY24" fmla="*/ 1537462 h 3533365"/>
              <a:gd name="connsiteX25" fmla="*/ 321036 w 1734923"/>
              <a:gd name="connsiteY25" fmla="*/ 1538907 h 3533365"/>
              <a:gd name="connsiteX26" fmla="*/ 335397 w 1734923"/>
              <a:gd name="connsiteY26" fmla="*/ 1539451 h 3533365"/>
              <a:gd name="connsiteX27" fmla="*/ 349757 w 1734923"/>
              <a:gd name="connsiteY27" fmla="*/ 1539090 h 3533365"/>
              <a:gd name="connsiteX28" fmla="*/ 364109 w 1734923"/>
              <a:gd name="connsiteY28" fmla="*/ 1537833 h 3533365"/>
              <a:gd name="connsiteX29" fmla="*/ 378428 w 1734923"/>
              <a:gd name="connsiteY29" fmla="*/ 1535670 h 3533365"/>
              <a:gd name="connsiteX30" fmla="*/ 392711 w 1734923"/>
              <a:gd name="connsiteY30" fmla="*/ 1532607 h 3533365"/>
              <a:gd name="connsiteX31" fmla="*/ 406935 w 1734923"/>
              <a:gd name="connsiteY31" fmla="*/ 1528652 h 3533365"/>
              <a:gd name="connsiteX32" fmla="*/ 421094 w 1734923"/>
              <a:gd name="connsiteY32" fmla="*/ 1523806 h 3533365"/>
              <a:gd name="connsiteX33" fmla="*/ 435167 w 1734923"/>
              <a:gd name="connsiteY33" fmla="*/ 1518068 h 3533365"/>
              <a:gd name="connsiteX34" fmla="*/ 449144 w 1734923"/>
              <a:gd name="connsiteY34" fmla="*/ 1511452 h 3533365"/>
              <a:gd name="connsiteX35" fmla="*/ 463010 w 1734923"/>
              <a:gd name="connsiteY35" fmla="*/ 1503963 h 3533365"/>
              <a:gd name="connsiteX36" fmla="*/ 476749 w 1734923"/>
              <a:gd name="connsiteY36" fmla="*/ 1495606 h 3533365"/>
              <a:gd name="connsiteX37" fmla="*/ 490355 w 1734923"/>
              <a:gd name="connsiteY37" fmla="*/ 1486388 h 3533365"/>
              <a:gd name="connsiteX38" fmla="*/ 503806 w 1734923"/>
              <a:gd name="connsiteY38" fmla="*/ 1476321 h 3533365"/>
              <a:gd name="connsiteX39" fmla="*/ 517092 w 1734923"/>
              <a:gd name="connsiteY39" fmla="*/ 1465412 h 3533365"/>
              <a:gd name="connsiteX40" fmla="*/ 530201 w 1734923"/>
              <a:gd name="connsiteY40" fmla="*/ 1453676 h 3533365"/>
              <a:gd name="connsiteX41" fmla="*/ 543121 w 1734923"/>
              <a:gd name="connsiteY41" fmla="*/ 1441121 h 3533365"/>
              <a:gd name="connsiteX42" fmla="*/ 555836 w 1734923"/>
              <a:gd name="connsiteY42" fmla="*/ 1427762 h 3533365"/>
              <a:gd name="connsiteX43" fmla="*/ 568335 w 1734923"/>
              <a:gd name="connsiteY43" fmla="*/ 1413607 h 3533365"/>
              <a:gd name="connsiteX44" fmla="*/ 580602 w 1734923"/>
              <a:gd name="connsiteY44" fmla="*/ 1398679 h 3533365"/>
              <a:gd name="connsiteX45" fmla="*/ 592636 w 1734923"/>
              <a:gd name="connsiteY45" fmla="*/ 1382984 h 3533365"/>
              <a:gd name="connsiteX46" fmla="*/ 604413 w 1734923"/>
              <a:gd name="connsiteY46" fmla="*/ 1366543 h 3533365"/>
              <a:gd name="connsiteX47" fmla="*/ 615926 w 1734923"/>
              <a:gd name="connsiteY47" fmla="*/ 1349370 h 3533365"/>
              <a:gd name="connsiteX48" fmla="*/ 627163 w 1734923"/>
              <a:gd name="connsiteY48" fmla="*/ 1331480 h 3533365"/>
              <a:gd name="connsiteX49" fmla="*/ 638113 w 1734923"/>
              <a:gd name="connsiteY49" fmla="*/ 1312895 h 3533365"/>
              <a:gd name="connsiteX50" fmla="*/ 648766 w 1734923"/>
              <a:gd name="connsiteY50" fmla="*/ 1293628 h 3533365"/>
              <a:gd name="connsiteX51" fmla="*/ 659113 w 1734923"/>
              <a:gd name="connsiteY51" fmla="*/ 1273704 h 3533365"/>
              <a:gd name="connsiteX52" fmla="*/ 669143 w 1734923"/>
              <a:gd name="connsiteY52" fmla="*/ 1253143 h 3533365"/>
              <a:gd name="connsiteX53" fmla="*/ 678841 w 1734923"/>
              <a:gd name="connsiteY53" fmla="*/ 1231957 h 3533365"/>
              <a:gd name="connsiteX54" fmla="*/ 688204 w 1734923"/>
              <a:gd name="connsiteY54" fmla="*/ 1210176 h 3533365"/>
              <a:gd name="connsiteX55" fmla="*/ 697220 w 1734923"/>
              <a:gd name="connsiteY55" fmla="*/ 1187814 h 3533365"/>
              <a:gd name="connsiteX56" fmla="*/ 705884 w 1734923"/>
              <a:gd name="connsiteY56" fmla="*/ 1164899 h 3533365"/>
              <a:gd name="connsiteX57" fmla="*/ 714178 w 1734923"/>
              <a:gd name="connsiteY57" fmla="*/ 1141449 h 3533365"/>
              <a:gd name="connsiteX58" fmla="*/ 722101 w 1734923"/>
              <a:gd name="connsiteY58" fmla="*/ 1117492 h 3533365"/>
              <a:gd name="connsiteX59" fmla="*/ 729645 w 1734923"/>
              <a:gd name="connsiteY59" fmla="*/ 1093046 h 3533365"/>
              <a:gd name="connsiteX60" fmla="*/ 736805 w 1734923"/>
              <a:gd name="connsiteY60" fmla="*/ 1068141 h 3533365"/>
              <a:gd name="connsiteX61" fmla="*/ 743562 w 1734923"/>
              <a:gd name="connsiteY61" fmla="*/ 1042797 h 3533365"/>
              <a:gd name="connsiteX62" fmla="*/ 749926 w 1734923"/>
              <a:gd name="connsiteY62" fmla="*/ 1017042 h 3533365"/>
              <a:gd name="connsiteX63" fmla="*/ 755879 w 1734923"/>
              <a:gd name="connsiteY63" fmla="*/ 990899 h 3533365"/>
              <a:gd name="connsiteX64" fmla="*/ 761416 w 1734923"/>
              <a:gd name="connsiteY64" fmla="*/ 964395 h 3533365"/>
              <a:gd name="connsiteX65" fmla="*/ 766536 w 1734923"/>
              <a:gd name="connsiteY65" fmla="*/ 937557 h 3533365"/>
              <a:gd name="connsiteX66" fmla="*/ 771232 w 1734923"/>
              <a:gd name="connsiteY66" fmla="*/ 910410 h 3533365"/>
              <a:gd name="connsiteX67" fmla="*/ 775497 w 1734923"/>
              <a:gd name="connsiteY67" fmla="*/ 882982 h 3533365"/>
              <a:gd name="connsiteX68" fmla="*/ 779333 w 1734923"/>
              <a:gd name="connsiteY68" fmla="*/ 855299 h 3533365"/>
              <a:gd name="connsiteX69" fmla="*/ 782730 w 1734923"/>
              <a:gd name="connsiteY69" fmla="*/ 827389 h 3533365"/>
              <a:gd name="connsiteX70" fmla="*/ 785688 w 1734923"/>
              <a:gd name="connsiteY70" fmla="*/ 799279 h 3533365"/>
              <a:gd name="connsiteX71" fmla="*/ 788203 w 1734923"/>
              <a:gd name="connsiteY71" fmla="*/ 770997 h 3533365"/>
              <a:gd name="connsiteX72" fmla="*/ 790274 w 1734923"/>
              <a:gd name="connsiteY72" fmla="*/ 742571 h 3533365"/>
              <a:gd name="connsiteX73" fmla="*/ 791893 w 1734923"/>
              <a:gd name="connsiteY73" fmla="*/ 714029 h 3533365"/>
              <a:gd name="connsiteX74" fmla="*/ 793068 w 1734923"/>
              <a:gd name="connsiteY74" fmla="*/ 685400 h 3533365"/>
              <a:gd name="connsiteX75" fmla="*/ 793790 w 1734923"/>
              <a:gd name="connsiteY75" fmla="*/ 656710 h 3533365"/>
              <a:gd name="connsiteX76" fmla="*/ 794060 w 1734923"/>
              <a:gd name="connsiteY76" fmla="*/ 627990 h 3533365"/>
              <a:gd name="connsiteX77" fmla="*/ 793881 w 1734923"/>
              <a:gd name="connsiteY77" fmla="*/ 599267 h 3533365"/>
              <a:gd name="connsiteX78" fmla="*/ 793250 w 1734923"/>
              <a:gd name="connsiteY78" fmla="*/ 570569 h 3533365"/>
              <a:gd name="connsiteX79" fmla="*/ 792172 w 1734923"/>
              <a:gd name="connsiteY79" fmla="*/ 541925 h 3533365"/>
              <a:gd name="connsiteX80" fmla="*/ 790640 w 1734923"/>
              <a:gd name="connsiteY80" fmla="*/ 513363 h 3533365"/>
              <a:gd name="connsiteX81" fmla="*/ 788665 w 1734923"/>
              <a:gd name="connsiteY81" fmla="*/ 484911 h 3533365"/>
              <a:gd name="connsiteX82" fmla="*/ 786237 w 1734923"/>
              <a:gd name="connsiteY82" fmla="*/ 456597 h 3533365"/>
              <a:gd name="connsiteX83" fmla="*/ 783370 w 1734923"/>
              <a:gd name="connsiteY83" fmla="*/ 428450 h 3533365"/>
              <a:gd name="connsiteX84" fmla="*/ 780065 w 1734923"/>
              <a:gd name="connsiteY84" fmla="*/ 400497 h 3533365"/>
              <a:gd name="connsiteX85" fmla="*/ 776316 w 1734923"/>
              <a:gd name="connsiteY85" fmla="*/ 372765 h 3533365"/>
              <a:gd name="connsiteX86" fmla="*/ 772137 w 1734923"/>
              <a:gd name="connsiteY86" fmla="*/ 345283 h 3533365"/>
              <a:gd name="connsiteX87" fmla="*/ 767528 w 1734923"/>
              <a:gd name="connsiteY87" fmla="*/ 318076 h 3533365"/>
              <a:gd name="connsiteX88" fmla="*/ 762495 w 1734923"/>
              <a:gd name="connsiteY88" fmla="*/ 291173 h 3533365"/>
              <a:gd name="connsiteX89" fmla="*/ 757040 w 1734923"/>
              <a:gd name="connsiteY89" fmla="*/ 264598 h 3533365"/>
              <a:gd name="connsiteX90" fmla="*/ 751174 w 1734923"/>
              <a:gd name="connsiteY90" fmla="*/ 238380 h 3533365"/>
              <a:gd name="connsiteX91" fmla="*/ 744897 w 1734923"/>
              <a:gd name="connsiteY91" fmla="*/ 212543 h 3533365"/>
              <a:gd name="connsiteX92" fmla="*/ 738217 w 1734923"/>
              <a:gd name="connsiteY92" fmla="*/ 187113 h 3533365"/>
              <a:gd name="connsiteX93" fmla="*/ 731140 w 1734923"/>
              <a:gd name="connsiteY93" fmla="*/ 162118 h 3533365"/>
              <a:gd name="connsiteX94" fmla="*/ 723674 w 1734923"/>
              <a:gd name="connsiteY94" fmla="*/ 137575 h 3533365"/>
              <a:gd name="connsiteX95" fmla="*/ 715828 w 1734923"/>
              <a:gd name="connsiteY95" fmla="*/ 113517 h 3533365"/>
              <a:gd name="connsiteX96" fmla="*/ 707608 w 1734923"/>
              <a:gd name="connsiteY96" fmla="*/ 89962 h 3533365"/>
              <a:gd name="connsiteX97" fmla="*/ 699022 w 1734923"/>
              <a:gd name="connsiteY97" fmla="*/ 66933 h 3533365"/>
              <a:gd name="connsiteX98" fmla="*/ 690074 w 1734923"/>
              <a:gd name="connsiteY98" fmla="*/ 44457 h 3533365"/>
              <a:gd name="connsiteX99" fmla="*/ 680784 w 1734923"/>
              <a:gd name="connsiteY99" fmla="*/ 22557 h 3533365"/>
              <a:gd name="connsiteX100" fmla="*/ 671151 w 1734923"/>
              <a:gd name="connsiteY100" fmla="*/ 1247 h 3533365"/>
              <a:gd name="connsiteX101" fmla="*/ 1737501 w 1734923"/>
              <a:gd name="connsiteY101" fmla="*/ 2286996 h 3533365"/>
              <a:gd name="connsiteX102" fmla="*/ 1068924 w 1734923"/>
              <a:gd name="connsiteY102" fmla="*/ 3534613 h 353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734923" h="3533365">
                <a:moveTo>
                  <a:pt x="2578" y="1248864"/>
                </a:moveTo>
                <a:lnTo>
                  <a:pt x="12540" y="1269557"/>
                </a:lnTo>
                <a:lnTo>
                  <a:pt x="22823" y="1289614"/>
                </a:lnTo>
                <a:lnTo>
                  <a:pt x="33412" y="1309013"/>
                </a:lnTo>
                <a:lnTo>
                  <a:pt x="44307" y="1327740"/>
                </a:lnTo>
                <a:lnTo>
                  <a:pt x="55485" y="1345772"/>
                </a:lnTo>
                <a:lnTo>
                  <a:pt x="66943" y="1363091"/>
                </a:lnTo>
                <a:lnTo>
                  <a:pt x="78665" y="1379683"/>
                </a:lnTo>
                <a:lnTo>
                  <a:pt x="90648" y="1395534"/>
                </a:lnTo>
                <a:lnTo>
                  <a:pt x="102869" y="1410621"/>
                </a:lnTo>
                <a:lnTo>
                  <a:pt x="115323" y="1424932"/>
                </a:lnTo>
                <a:lnTo>
                  <a:pt x="127992" y="1438456"/>
                </a:lnTo>
                <a:lnTo>
                  <a:pt x="140872" y="1451175"/>
                </a:lnTo>
                <a:lnTo>
                  <a:pt x="153943" y="1463080"/>
                </a:lnTo>
                <a:lnTo>
                  <a:pt x="167193" y="1474158"/>
                </a:lnTo>
                <a:lnTo>
                  <a:pt x="180612" y="1484400"/>
                </a:lnTo>
                <a:lnTo>
                  <a:pt x="194186" y="1493791"/>
                </a:lnTo>
                <a:lnTo>
                  <a:pt x="207902" y="1502326"/>
                </a:lnTo>
                <a:lnTo>
                  <a:pt x="221741" y="1509994"/>
                </a:lnTo>
                <a:lnTo>
                  <a:pt x="235700" y="1516788"/>
                </a:lnTo>
                <a:lnTo>
                  <a:pt x="249754" y="1522704"/>
                </a:lnTo>
                <a:lnTo>
                  <a:pt x="263895" y="1527733"/>
                </a:lnTo>
                <a:lnTo>
                  <a:pt x="278105" y="1531871"/>
                </a:lnTo>
                <a:lnTo>
                  <a:pt x="292379" y="1535117"/>
                </a:lnTo>
                <a:lnTo>
                  <a:pt x="306694" y="1537462"/>
                </a:lnTo>
                <a:lnTo>
                  <a:pt x="321036" y="1538907"/>
                </a:lnTo>
                <a:lnTo>
                  <a:pt x="335397" y="1539451"/>
                </a:lnTo>
                <a:lnTo>
                  <a:pt x="349757" y="1539090"/>
                </a:lnTo>
                <a:lnTo>
                  <a:pt x="364109" y="1537833"/>
                </a:lnTo>
                <a:lnTo>
                  <a:pt x="378428" y="1535670"/>
                </a:lnTo>
                <a:lnTo>
                  <a:pt x="392711" y="1532607"/>
                </a:lnTo>
                <a:lnTo>
                  <a:pt x="406935" y="1528652"/>
                </a:lnTo>
                <a:lnTo>
                  <a:pt x="421094" y="1523806"/>
                </a:lnTo>
                <a:lnTo>
                  <a:pt x="435167" y="1518068"/>
                </a:lnTo>
                <a:lnTo>
                  <a:pt x="449144" y="1511452"/>
                </a:lnTo>
                <a:lnTo>
                  <a:pt x="463010" y="1503963"/>
                </a:lnTo>
                <a:lnTo>
                  <a:pt x="476749" y="1495606"/>
                </a:lnTo>
                <a:lnTo>
                  <a:pt x="490355" y="1486388"/>
                </a:lnTo>
                <a:lnTo>
                  <a:pt x="503806" y="1476321"/>
                </a:lnTo>
                <a:lnTo>
                  <a:pt x="517092" y="1465412"/>
                </a:lnTo>
                <a:lnTo>
                  <a:pt x="530201" y="1453676"/>
                </a:lnTo>
                <a:lnTo>
                  <a:pt x="543121" y="1441121"/>
                </a:lnTo>
                <a:lnTo>
                  <a:pt x="555836" y="1427762"/>
                </a:lnTo>
                <a:lnTo>
                  <a:pt x="568335" y="1413607"/>
                </a:lnTo>
                <a:lnTo>
                  <a:pt x="580602" y="1398679"/>
                </a:lnTo>
                <a:lnTo>
                  <a:pt x="592636" y="1382984"/>
                </a:lnTo>
                <a:lnTo>
                  <a:pt x="604413" y="1366543"/>
                </a:lnTo>
                <a:lnTo>
                  <a:pt x="615926" y="1349370"/>
                </a:lnTo>
                <a:lnTo>
                  <a:pt x="627163" y="1331480"/>
                </a:lnTo>
                <a:lnTo>
                  <a:pt x="638113" y="1312895"/>
                </a:lnTo>
                <a:lnTo>
                  <a:pt x="648766" y="1293628"/>
                </a:lnTo>
                <a:lnTo>
                  <a:pt x="659113" y="1273704"/>
                </a:lnTo>
                <a:lnTo>
                  <a:pt x="669143" y="1253143"/>
                </a:lnTo>
                <a:lnTo>
                  <a:pt x="678841" y="1231957"/>
                </a:lnTo>
                <a:lnTo>
                  <a:pt x="688204" y="1210176"/>
                </a:lnTo>
                <a:lnTo>
                  <a:pt x="697220" y="1187814"/>
                </a:lnTo>
                <a:lnTo>
                  <a:pt x="705884" y="1164899"/>
                </a:lnTo>
                <a:lnTo>
                  <a:pt x="714178" y="1141449"/>
                </a:lnTo>
                <a:lnTo>
                  <a:pt x="722101" y="1117492"/>
                </a:lnTo>
                <a:lnTo>
                  <a:pt x="729645" y="1093046"/>
                </a:lnTo>
                <a:lnTo>
                  <a:pt x="736805" y="1068141"/>
                </a:lnTo>
                <a:lnTo>
                  <a:pt x="743562" y="1042797"/>
                </a:lnTo>
                <a:lnTo>
                  <a:pt x="749926" y="1017042"/>
                </a:lnTo>
                <a:lnTo>
                  <a:pt x="755879" y="990899"/>
                </a:lnTo>
                <a:lnTo>
                  <a:pt x="761416" y="964395"/>
                </a:lnTo>
                <a:lnTo>
                  <a:pt x="766536" y="937557"/>
                </a:lnTo>
                <a:lnTo>
                  <a:pt x="771232" y="910410"/>
                </a:lnTo>
                <a:lnTo>
                  <a:pt x="775497" y="882982"/>
                </a:lnTo>
                <a:lnTo>
                  <a:pt x="779333" y="855299"/>
                </a:lnTo>
                <a:lnTo>
                  <a:pt x="782730" y="827389"/>
                </a:lnTo>
                <a:lnTo>
                  <a:pt x="785688" y="799279"/>
                </a:lnTo>
                <a:lnTo>
                  <a:pt x="788203" y="770997"/>
                </a:lnTo>
                <a:lnTo>
                  <a:pt x="790274" y="742571"/>
                </a:lnTo>
                <a:lnTo>
                  <a:pt x="791893" y="714029"/>
                </a:lnTo>
                <a:lnTo>
                  <a:pt x="793068" y="685400"/>
                </a:lnTo>
                <a:lnTo>
                  <a:pt x="793790" y="656710"/>
                </a:lnTo>
                <a:lnTo>
                  <a:pt x="794060" y="627990"/>
                </a:lnTo>
                <a:lnTo>
                  <a:pt x="793881" y="599267"/>
                </a:lnTo>
                <a:lnTo>
                  <a:pt x="793250" y="570569"/>
                </a:lnTo>
                <a:lnTo>
                  <a:pt x="792172" y="541925"/>
                </a:lnTo>
                <a:lnTo>
                  <a:pt x="790640" y="513363"/>
                </a:lnTo>
                <a:lnTo>
                  <a:pt x="788665" y="484911"/>
                </a:lnTo>
                <a:lnTo>
                  <a:pt x="786237" y="456597"/>
                </a:lnTo>
                <a:lnTo>
                  <a:pt x="783370" y="428450"/>
                </a:lnTo>
                <a:lnTo>
                  <a:pt x="780065" y="400497"/>
                </a:lnTo>
                <a:lnTo>
                  <a:pt x="776316" y="372765"/>
                </a:lnTo>
                <a:lnTo>
                  <a:pt x="772137" y="345283"/>
                </a:lnTo>
                <a:lnTo>
                  <a:pt x="767528" y="318076"/>
                </a:lnTo>
                <a:lnTo>
                  <a:pt x="762495" y="291173"/>
                </a:lnTo>
                <a:lnTo>
                  <a:pt x="757040" y="264598"/>
                </a:lnTo>
                <a:lnTo>
                  <a:pt x="751174" y="238380"/>
                </a:lnTo>
                <a:lnTo>
                  <a:pt x="744897" y="212543"/>
                </a:lnTo>
                <a:lnTo>
                  <a:pt x="738217" y="187113"/>
                </a:lnTo>
                <a:lnTo>
                  <a:pt x="731140" y="162118"/>
                </a:lnTo>
                <a:lnTo>
                  <a:pt x="723674" y="137575"/>
                </a:lnTo>
                <a:lnTo>
                  <a:pt x="715828" y="113517"/>
                </a:lnTo>
                <a:lnTo>
                  <a:pt x="707608" y="89962"/>
                </a:lnTo>
                <a:lnTo>
                  <a:pt x="699022" y="66933"/>
                </a:lnTo>
                <a:lnTo>
                  <a:pt x="690074" y="44457"/>
                </a:lnTo>
                <a:lnTo>
                  <a:pt x="680784" y="22557"/>
                </a:lnTo>
                <a:lnTo>
                  <a:pt x="671151" y="1247"/>
                </a:lnTo>
                <a:lnTo>
                  <a:pt x="1737501" y="2286996"/>
                </a:lnTo>
                <a:lnTo>
                  <a:pt x="1068924" y="3534613"/>
                </a:lnTo>
                <a:close/>
              </a:path>
            </a:pathLst>
          </a:custGeom>
          <a:solidFill>
            <a:srgbClr val="000000">
              <a:alpha val="50000"/>
            </a:srgbClr>
          </a:solidFill>
          <a:ln w="0"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E32D6542-6874-1BF3-55FE-9736DBC485D4}"/>
              </a:ext>
            </a:extLst>
          </p:cNvPr>
          <p:cNvSpPr/>
          <p:nvPr/>
        </p:nvSpPr>
        <p:spPr>
          <a:xfrm>
            <a:off x="2702653" y="3429276"/>
            <a:ext cx="1734923" cy="3533365"/>
          </a:xfrm>
          <a:custGeom>
            <a:avLst/>
            <a:gdLst>
              <a:gd name="connsiteX0" fmla="*/ 2578 w 1734923"/>
              <a:gd name="connsiteY0" fmla="*/ 1248864 h 3533365"/>
              <a:gd name="connsiteX1" fmla="*/ 12540 w 1734923"/>
              <a:gd name="connsiteY1" fmla="*/ 1269557 h 3533365"/>
              <a:gd name="connsiteX2" fmla="*/ 22823 w 1734923"/>
              <a:gd name="connsiteY2" fmla="*/ 1289614 h 3533365"/>
              <a:gd name="connsiteX3" fmla="*/ 33412 w 1734923"/>
              <a:gd name="connsiteY3" fmla="*/ 1309013 h 3533365"/>
              <a:gd name="connsiteX4" fmla="*/ 44307 w 1734923"/>
              <a:gd name="connsiteY4" fmla="*/ 1327740 h 3533365"/>
              <a:gd name="connsiteX5" fmla="*/ 55485 w 1734923"/>
              <a:gd name="connsiteY5" fmla="*/ 1345772 h 3533365"/>
              <a:gd name="connsiteX6" fmla="*/ 66943 w 1734923"/>
              <a:gd name="connsiteY6" fmla="*/ 1363091 h 3533365"/>
              <a:gd name="connsiteX7" fmla="*/ 78665 w 1734923"/>
              <a:gd name="connsiteY7" fmla="*/ 1379683 h 3533365"/>
              <a:gd name="connsiteX8" fmla="*/ 90648 w 1734923"/>
              <a:gd name="connsiteY8" fmla="*/ 1395534 h 3533365"/>
              <a:gd name="connsiteX9" fmla="*/ 102869 w 1734923"/>
              <a:gd name="connsiteY9" fmla="*/ 1410621 h 3533365"/>
              <a:gd name="connsiteX10" fmla="*/ 115323 w 1734923"/>
              <a:gd name="connsiteY10" fmla="*/ 1424932 h 3533365"/>
              <a:gd name="connsiteX11" fmla="*/ 127992 w 1734923"/>
              <a:gd name="connsiteY11" fmla="*/ 1438456 h 3533365"/>
              <a:gd name="connsiteX12" fmla="*/ 140872 w 1734923"/>
              <a:gd name="connsiteY12" fmla="*/ 1451175 h 3533365"/>
              <a:gd name="connsiteX13" fmla="*/ 153943 w 1734923"/>
              <a:gd name="connsiteY13" fmla="*/ 1463080 h 3533365"/>
              <a:gd name="connsiteX14" fmla="*/ 167193 w 1734923"/>
              <a:gd name="connsiteY14" fmla="*/ 1474158 h 3533365"/>
              <a:gd name="connsiteX15" fmla="*/ 180612 w 1734923"/>
              <a:gd name="connsiteY15" fmla="*/ 1484400 h 3533365"/>
              <a:gd name="connsiteX16" fmla="*/ 194186 w 1734923"/>
              <a:gd name="connsiteY16" fmla="*/ 1493791 h 3533365"/>
              <a:gd name="connsiteX17" fmla="*/ 207902 w 1734923"/>
              <a:gd name="connsiteY17" fmla="*/ 1502326 h 3533365"/>
              <a:gd name="connsiteX18" fmla="*/ 221741 w 1734923"/>
              <a:gd name="connsiteY18" fmla="*/ 1509994 h 3533365"/>
              <a:gd name="connsiteX19" fmla="*/ 235700 w 1734923"/>
              <a:gd name="connsiteY19" fmla="*/ 1516788 h 3533365"/>
              <a:gd name="connsiteX20" fmla="*/ 249754 w 1734923"/>
              <a:gd name="connsiteY20" fmla="*/ 1522704 h 3533365"/>
              <a:gd name="connsiteX21" fmla="*/ 263895 w 1734923"/>
              <a:gd name="connsiteY21" fmla="*/ 1527733 h 3533365"/>
              <a:gd name="connsiteX22" fmla="*/ 278105 w 1734923"/>
              <a:gd name="connsiteY22" fmla="*/ 1531871 h 3533365"/>
              <a:gd name="connsiteX23" fmla="*/ 292379 w 1734923"/>
              <a:gd name="connsiteY23" fmla="*/ 1535117 h 3533365"/>
              <a:gd name="connsiteX24" fmla="*/ 306694 w 1734923"/>
              <a:gd name="connsiteY24" fmla="*/ 1537462 h 3533365"/>
              <a:gd name="connsiteX25" fmla="*/ 321036 w 1734923"/>
              <a:gd name="connsiteY25" fmla="*/ 1538907 h 3533365"/>
              <a:gd name="connsiteX26" fmla="*/ 335397 w 1734923"/>
              <a:gd name="connsiteY26" fmla="*/ 1539451 h 3533365"/>
              <a:gd name="connsiteX27" fmla="*/ 349757 w 1734923"/>
              <a:gd name="connsiteY27" fmla="*/ 1539090 h 3533365"/>
              <a:gd name="connsiteX28" fmla="*/ 364109 w 1734923"/>
              <a:gd name="connsiteY28" fmla="*/ 1537833 h 3533365"/>
              <a:gd name="connsiteX29" fmla="*/ 378428 w 1734923"/>
              <a:gd name="connsiteY29" fmla="*/ 1535670 h 3533365"/>
              <a:gd name="connsiteX30" fmla="*/ 392711 w 1734923"/>
              <a:gd name="connsiteY30" fmla="*/ 1532607 h 3533365"/>
              <a:gd name="connsiteX31" fmla="*/ 406935 w 1734923"/>
              <a:gd name="connsiteY31" fmla="*/ 1528652 h 3533365"/>
              <a:gd name="connsiteX32" fmla="*/ 421094 w 1734923"/>
              <a:gd name="connsiteY32" fmla="*/ 1523806 h 3533365"/>
              <a:gd name="connsiteX33" fmla="*/ 435167 w 1734923"/>
              <a:gd name="connsiteY33" fmla="*/ 1518068 h 3533365"/>
              <a:gd name="connsiteX34" fmla="*/ 449144 w 1734923"/>
              <a:gd name="connsiteY34" fmla="*/ 1511452 h 3533365"/>
              <a:gd name="connsiteX35" fmla="*/ 463010 w 1734923"/>
              <a:gd name="connsiteY35" fmla="*/ 1503963 h 3533365"/>
              <a:gd name="connsiteX36" fmla="*/ 476749 w 1734923"/>
              <a:gd name="connsiteY36" fmla="*/ 1495606 h 3533365"/>
              <a:gd name="connsiteX37" fmla="*/ 490355 w 1734923"/>
              <a:gd name="connsiteY37" fmla="*/ 1486388 h 3533365"/>
              <a:gd name="connsiteX38" fmla="*/ 503806 w 1734923"/>
              <a:gd name="connsiteY38" fmla="*/ 1476321 h 3533365"/>
              <a:gd name="connsiteX39" fmla="*/ 517092 w 1734923"/>
              <a:gd name="connsiteY39" fmla="*/ 1465412 h 3533365"/>
              <a:gd name="connsiteX40" fmla="*/ 530201 w 1734923"/>
              <a:gd name="connsiteY40" fmla="*/ 1453676 h 3533365"/>
              <a:gd name="connsiteX41" fmla="*/ 543121 w 1734923"/>
              <a:gd name="connsiteY41" fmla="*/ 1441121 h 3533365"/>
              <a:gd name="connsiteX42" fmla="*/ 555836 w 1734923"/>
              <a:gd name="connsiteY42" fmla="*/ 1427762 h 3533365"/>
              <a:gd name="connsiteX43" fmla="*/ 568335 w 1734923"/>
              <a:gd name="connsiteY43" fmla="*/ 1413607 h 3533365"/>
              <a:gd name="connsiteX44" fmla="*/ 580602 w 1734923"/>
              <a:gd name="connsiteY44" fmla="*/ 1398679 h 3533365"/>
              <a:gd name="connsiteX45" fmla="*/ 592636 w 1734923"/>
              <a:gd name="connsiteY45" fmla="*/ 1382984 h 3533365"/>
              <a:gd name="connsiteX46" fmla="*/ 604413 w 1734923"/>
              <a:gd name="connsiteY46" fmla="*/ 1366543 h 3533365"/>
              <a:gd name="connsiteX47" fmla="*/ 615926 w 1734923"/>
              <a:gd name="connsiteY47" fmla="*/ 1349370 h 3533365"/>
              <a:gd name="connsiteX48" fmla="*/ 627163 w 1734923"/>
              <a:gd name="connsiteY48" fmla="*/ 1331480 h 3533365"/>
              <a:gd name="connsiteX49" fmla="*/ 638113 w 1734923"/>
              <a:gd name="connsiteY49" fmla="*/ 1312895 h 3533365"/>
              <a:gd name="connsiteX50" fmla="*/ 648766 w 1734923"/>
              <a:gd name="connsiteY50" fmla="*/ 1293628 h 3533365"/>
              <a:gd name="connsiteX51" fmla="*/ 659113 w 1734923"/>
              <a:gd name="connsiteY51" fmla="*/ 1273704 h 3533365"/>
              <a:gd name="connsiteX52" fmla="*/ 669143 w 1734923"/>
              <a:gd name="connsiteY52" fmla="*/ 1253143 h 3533365"/>
              <a:gd name="connsiteX53" fmla="*/ 678841 w 1734923"/>
              <a:gd name="connsiteY53" fmla="*/ 1231957 h 3533365"/>
              <a:gd name="connsiteX54" fmla="*/ 688204 w 1734923"/>
              <a:gd name="connsiteY54" fmla="*/ 1210176 h 3533365"/>
              <a:gd name="connsiteX55" fmla="*/ 697220 w 1734923"/>
              <a:gd name="connsiteY55" fmla="*/ 1187814 h 3533365"/>
              <a:gd name="connsiteX56" fmla="*/ 705884 w 1734923"/>
              <a:gd name="connsiteY56" fmla="*/ 1164899 h 3533365"/>
              <a:gd name="connsiteX57" fmla="*/ 714178 w 1734923"/>
              <a:gd name="connsiteY57" fmla="*/ 1141449 h 3533365"/>
              <a:gd name="connsiteX58" fmla="*/ 722101 w 1734923"/>
              <a:gd name="connsiteY58" fmla="*/ 1117492 h 3533365"/>
              <a:gd name="connsiteX59" fmla="*/ 729645 w 1734923"/>
              <a:gd name="connsiteY59" fmla="*/ 1093046 h 3533365"/>
              <a:gd name="connsiteX60" fmla="*/ 736805 w 1734923"/>
              <a:gd name="connsiteY60" fmla="*/ 1068141 h 3533365"/>
              <a:gd name="connsiteX61" fmla="*/ 743562 w 1734923"/>
              <a:gd name="connsiteY61" fmla="*/ 1042797 h 3533365"/>
              <a:gd name="connsiteX62" fmla="*/ 749926 w 1734923"/>
              <a:gd name="connsiteY62" fmla="*/ 1017042 h 3533365"/>
              <a:gd name="connsiteX63" fmla="*/ 755879 w 1734923"/>
              <a:gd name="connsiteY63" fmla="*/ 990899 h 3533365"/>
              <a:gd name="connsiteX64" fmla="*/ 761416 w 1734923"/>
              <a:gd name="connsiteY64" fmla="*/ 964395 h 3533365"/>
              <a:gd name="connsiteX65" fmla="*/ 766536 w 1734923"/>
              <a:gd name="connsiteY65" fmla="*/ 937557 h 3533365"/>
              <a:gd name="connsiteX66" fmla="*/ 771232 w 1734923"/>
              <a:gd name="connsiteY66" fmla="*/ 910410 h 3533365"/>
              <a:gd name="connsiteX67" fmla="*/ 775497 w 1734923"/>
              <a:gd name="connsiteY67" fmla="*/ 882982 h 3533365"/>
              <a:gd name="connsiteX68" fmla="*/ 779333 w 1734923"/>
              <a:gd name="connsiteY68" fmla="*/ 855299 h 3533365"/>
              <a:gd name="connsiteX69" fmla="*/ 782730 w 1734923"/>
              <a:gd name="connsiteY69" fmla="*/ 827389 h 3533365"/>
              <a:gd name="connsiteX70" fmla="*/ 785688 w 1734923"/>
              <a:gd name="connsiteY70" fmla="*/ 799279 h 3533365"/>
              <a:gd name="connsiteX71" fmla="*/ 788203 w 1734923"/>
              <a:gd name="connsiteY71" fmla="*/ 770997 h 3533365"/>
              <a:gd name="connsiteX72" fmla="*/ 790274 w 1734923"/>
              <a:gd name="connsiteY72" fmla="*/ 742571 h 3533365"/>
              <a:gd name="connsiteX73" fmla="*/ 791893 w 1734923"/>
              <a:gd name="connsiteY73" fmla="*/ 714029 h 3533365"/>
              <a:gd name="connsiteX74" fmla="*/ 793068 w 1734923"/>
              <a:gd name="connsiteY74" fmla="*/ 685400 h 3533365"/>
              <a:gd name="connsiteX75" fmla="*/ 793790 w 1734923"/>
              <a:gd name="connsiteY75" fmla="*/ 656710 h 3533365"/>
              <a:gd name="connsiteX76" fmla="*/ 794060 w 1734923"/>
              <a:gd name="connsiteY76" fmla="*/ 627990 h 3533365"/>
              <a:gd name="connsiteX77" fmla="*/ 793881 w 1734923"/>
              <a:gd name="connsiteY77" fmla="*/ 599267 h 3533365"/>
              <a:gd name="connsiteX78" fmla="*/ 793250 w 1734923"/>
              <a:gd name="connsiteY78" fmla="*/ 570569 h 3533365"/>
              <a:gd name="connsiteX79" fmla="*/ 792172 w 1734923"/>
              <a:gd name="connsiteY79" fmla="*/ 541925 h 3533365"/>
              <a:gd name="connsiteX80" fmla="*/ 790640 w 1734923"/>
              <a:gd name="connsiteY80" fmla="*/ 513363 h 3533365"/>
              <a:gd name="connsiteX81" fmla="*/ 788665 w 1734923"/>
              <a:gd name="connsiteY81" fmla="*/ 484911 h 3533365"/>
              <a:gd name="connsiteX82" fmla="*/ 786237 w 1734923"/>
              <a:gd name="connsiteY82" fmla="*/ 456597 h 3533365"/>
              <a:gd name="connsiteX83" fmla="*/ 783370 w 1734923"/>
              <a:gd name="connsiteY83" fmla="*/ 428450 h 3533365"/>
              <a:gd name="connsiteX84" fmla="*/ 780065 w 1734923"/>
              <a:gd name="connsiteY84" fmla="*/ 400497 h 3533365"/>
              <a:gd name="connsiteX85" fmla="*/ 776316 w 1734923"/>
              <a:gd name="connsiteY85" fmla="*/ 372765 h 3533365"/>
              <a:gd name="connsiteX86" fmla="*/ 772137 w 1734923"/>
              <a:gd name="connsiteY86" fmla="*/ 345283 h 3533365"/>
              <a:gd name="connsiteX87" fmla="*/ 767528 w 1734923"/>
              <a:gd name="connsiteY87" fmla="*/ 318076 h 3533365"/>
              <a:gd name="connsiteX88" fmla="*/ 762495 w 1734923"/>
              <a:gd name="connsiteY88" fmla="*/ 291173 h 3533365"/>
              <a:gd name="connsiteX89" fmla="*/ 757040 w 1734923"/>
              <a:gd name="connsiteY89" fmla="*/ 264598 h 3533365"/>
              <a:gd name="connsiteX90" fmla="*/ 751174 w 1734923"/>
              <a:gd name="connsiteY90" fmla="*/ 238380 h 3533365"/>
              <a:gd name="connsiteX91" fmla="*/ 744897 w 1734923"/>
              <a:gd name="connsiteY91" fmla="*/ 212543 h 3533365"/>
              <a:gd name="connsiteX92" fmla="*/ 738217 w 1734923"/>
              <a:gd name="connsiteY92" fmla="*/ 187113 h 3533365"/>
              <a:gd name="connsiteX93" fmla="*/ 731140 w 1734923"/>
              <a:gd name="connsiteY93" fmla="*/ 162118 h 3533365"/>
              <a:gd name="connsiteX94" fmla="*/ 723674 w 1734923"/>
              <a:gd name="connsiteY94" fmla="*/ 137575 h 3533365"/>
              <a:gd name="connsiteX95" fmla="*/ 715828 w 1734923"/>
              <a:gd name="connsiteY95" fmla="*/ 113517 h 3533365"/>
              <a:gd name="connsiteX96" fmla="*/ 707608 w 1734923"/>
              <a:gd name="connsiteY96" fmla="*/ 89962 h 3533365"/>
              <a:gd name="connsiteX97" fmla="*/ 699022 w 1734923"/>
              <a:gd name="connsiteY97" fmla="*/ 66933 h 3533365"/>
              <a:gd name="connsiteX98" fmla="*/ 690074 w 1734923"/>
              <a:gd name="connsiteY98" fmla="*/ 44457 h 3533365"/>
              <a:gd name="connsiteX99" fmla="*/ 680784 w 1734923"/>
              <a:gd name="connsiteY99" fmla="*/ 22557 h 3533365"/>
              <a:gd name="connsiteX100" fmla="*/ 671151 w 1734923"/>
              <a:gd name="connsiteY100" fmla="*/ 1247 h 3533365"/>
              <a:gd name="connsiteX101" fmla="*/ 1737501 w 1734923"/>
              <a:gd name="connsiteY101" fmla="*/ 2286996 h 3533365"/>
              <a:gd name="connsiteX102" fmla="*/ 1068924 w 1734923"/>
              <a:gd name="connsiteY102" fmla="*/ 3534613 h 353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734923" h="3533365">
                <a:moveTo>
                  <a:pt x="2578" y="1248864"/>
                </a:moveTo>
                <a:lnTo>
                  <a:pt x="12540" y="1269557"/>
                </a:lnTo>
                <a:lnTo>
                  <a:pt x="22823" y="1289614"/>
                </a:lnTo>
                <a:lnTo>
                  <a:pt x="33412" y="1309013"/>
                </a:lnTo>
                <a:lnTo>
                  <a:pt x="44307" y="1327740"/>
                </a:lnTo>
                <a:lnTo>
                  <a:pt x="55485" y="1345772"/>
                </a:lnTo>
                <a:lnTo>
                  <a:pt x="66943" y="1363091"/>
                </a:lnTo>
                <a:lnTo>
                  <a:pt x="78665" y="1379683"/>
                </a:lnTo>
                <a:lnTo>
                  <a:pt x="90648" y="1395534"/>
                </a:lnTo>
                <a:lnTo>
                  <a:pt x="102869" y="1410621"/>
                </a:lnTo>
                <a:lnTo>
                  <a:pt x="115323" y="1424932"/>
                </a:lnTo>
                <a:lnTo>
                  <a:pt x="127992" y="1438456"/>
                </a:lnTo>
                <a:lnTo>
                  <a:pt x="140872" y="1451175"/>
                </a:lnTo>
                <a:lnTo>
                  <a:pt x="153943" y="1463080"/>
                </a:lnTo>
                <a:lnTo>
                  <a:pt x="167193" y="1474158"/>
                </a:lnTo>
                <a:lnTo>
                  <a:pt x="180612" y="1484400"/>
                </a:lnTo>
                <a:lnTo>
                  <a:pt x="194186" y="1493791"/>
                </a:lnTo>
                <a:lnTo>
                  <a:pt x="207902" y="1502326"/>
                </a:lnTo>
                <a:lnTo>
                  <a:pt x="221741" y="1509994"/>
                </a:lnTo>
                <a:lnTo>
                  <a:pt x="235700" y="1516788"/>
                </a:lnTo>
                <a:lnTo>
                  <a:pt x="249754" y="1522704"/>
                </a:lnTo>
                <a:lnTo>
                  <a:pt x="263895" y="1527733"/>
                </a:lnTo>
                <a:lnTo>
                  <a:pt x="278105" y="1531871"/>
                </a:lnTo>
                <a:lnTo>
                  <a:pt x="292379" y="1535117"/>
                </a:lnTo>
                <a:lnTo>
                  <a:pt x="306694" y="1537462"/>
                </a:lnTo>
                <a:lnTo>
                  <a:pt x="321036" y="1538907"/>
                </a:lnTo>
                <a:lnTo>
                  <a:pt x="335397" y="1539451"/>
                </a:lnTo>
                <a:lnTo>
                  <a:pt x="349757" y="1539090"/>
                </a:lnTo>
                <a:lnTo>
                  <a:pt x="364109" y="1537833"/>
                </a:lnTo>
                <a:lnTo>
                  <a:pt x="378428" y="1535670"/>
                </a:lnTo>
                <a:lnTo>
                  <a:pt x="392711" y="1532607"/>
                </a:lnTo>
                <a:lnTo>
                  <a:pt x="406935" y="1528652"/>
                </a:lnTo>
                <a:lnTo>
                  <a:pt x="421094" y="1523806"/>
                </a:lnTo>
                <a:lnTo>
                  <a:pt x="435167" y="1518068"/>
                </a:lnTo>
                <a:lnTo>
                  <a:pt x="449144" y="1511452"/>
                </a:lnTo>
                <a:lnTo>
                  <a:pt x="463010" y="1503963"/>
                </a:lnTo>
                <a:lnTo>
                  <a:pt x="476749" y="1495606"/>
                </a:lnTo>
                <a:lnTo>
                  <a:pt x="490355" y="1486388"/>
                </a:lnTo>
                <a:lnTo>
                  <a:pt x="503806" y="1476321"/>
                </a:lnTo>
                <a:lnTo>
                  <a:pt x="517092" y="1465412"/>
                </a:lnTo>
                <a:lnTo>
                  <a:pt x="530201" y="1453676"/>
                </a:lnTo>
                <a:lnTo>
                  <a:pt x="543121" y="1441121"/>
                </a:lnTo>
                <a:lnTo>
                  <a:pt x="555836" y="1427762"/>
                </a:lnTo>
                <a:lnTo>
                  <a:pt x="568335" y="1413607"/>
                </a:lnTo>
                <a:lnTo>
                  <a:pt x="580602" y="1398679"/>
                </a:lnTo>
                <a:lnTo>
                  <a:pt x="592636" y="1382984"/>
                </a:lnTo>
                <a:lnTo>
                  <a:pt x="604413" y="1366543"/>
                </a:lnTo>
                <a:lnTo>
                  <a:pt x="615926" y="1349370"/>
                </a:lnTo>
                <a:lnTo>
                  <a:pt x="627163" y="1331480"/>
                </a:lnTo>
                <a:lnTo>
                  <a:pt x="638113" y="1312895"/>
                </a:lnTo>
                <a:lnTo>
                  <a:pt x="648766" y="1293628"/>
                </a:lnTo>
                <a:lnTo>
                  <a:pt x="659113" y="1273704"/>
                </a:lnTo>
                <a:lnTo>
                  <a:pt x="669143" y="1253143"/>
                </a:lnTo>
                <a:lnTo>
                  <a:pt x="678841" y="1231957"/>
                </a:lnTo>
                <a:lnTo>
                  <a:pt x="688204" y="1210176"/>
                </a:lnTo>
                <a:lnTo>
                  <a:pt x="697220" y="1187814"/>
                </a:lnTo>
                <a:lnTo>
                  <a:pt x="705884" y="1164899"/>
                </a:lnTo>
                <a:lnTo>
                  <a:pt x="714178" y="1141449"/>
                </a:lnTo>
                <a:lnTo>
                  <a:pt x="722101" y="1117492"/>
                </a:lnTo>
                <a:lnTo>
                  <a:pt x="729645" y="1093046"/>
                </a:lnTo>
                <a:lnTo>
                  <a:pt x="736805" y="1068141"/>
                </a:lnTo>
                <a:lnTo>
                  <a:pt x="743562" y="1042797"/>
                </a:lnTo>
                <a:lnTo>
                  <a:pt x="749926" y="1017042"/>
                </a:lnTo>
                <a:lnTo>
                  <a:pt x="755879" y="990899"/>
                </a:lnTo>
                <a:lnTo>
                  <a:pt x="761416" y="964395"/>
                </a:lnTo>
                <a:lnTo>
                  <a:pt x="766536" y="937557"/>
                </a:lnTo>
                <a:lnTo>
                  <a:pt x="771232" y="910410"/>
                </a:lnTo>
                <a:lnTo>
                  <a:pt x="775497" y="882982"/>
                </a:lnTo>
                <a:lnTo>
                  <a:pt x="779333" y="855299"/>
                </a:lnTo>
                <a:lnTo>
                  <a:pt x="782730" y="827389"/>
                </a:lnTo>
                <a:lnTo>
                  <a:pt x="785688" y="799279"/>
                </a:lnTo>
                <a:lnTo>
                  <a:pt x="788203" y="770997"/>
                </a:lnTo>
                <a:lnTo>
                  <a:pt x="790274" y="742571"/>
                </a:lnTo>
                <a:lnTo>
                  <a:pt x="791893" y="714029"/>
                </a:lnTo>
                <a:lnTo>
                  <a:pt x="793068" y="685400"/>
                </a:lnTo>
                <a:lnTo>
                  <a:pt x="793790" y="656710"/>
                </a:lnTo>
                <a:lnTo>
                  <a:pt x="794060" y="627990"/>
                </a:lnTo>
                <a:lnTo>
                  <a:pt x="793881" y="599267"/>
                </a:lnTo>
                <a:lnTo>
                  <a:pt x="793250" y="570569"/>
                </a:lnTo>
                <a:lnTo>
                  <a:pt x="792172" y="541925"/>
                </a:lnTo>
                <a:lnTo>
                  <a:pt x="790640" y="513363"/>
                </a:lnTo>
                <a:lnTo>
                  <a:pt x="788665" y="484911"/>
                </a:lnTo>
                <a:lnTo>
                  <a:pt x="786237" y="456597"/>
                </a:lnTo>
                <a:lnTo>
                  <a:pt x="783370" y="428450"/>
                </a:lnTo>
                <a:lnTo>
                  <a:pt x="780065" y="400497"/>
                </a:lnTo>
                <a:lnTo>
                  <a:pt x="776316" y="372765"/>
                </a:lnTo>
                <a:lnTo>
                  <a:pt x="772137" y="345283"/>
                </a:lnTo>
                <a:lnTo>
                  <a:pt x="767528" y="318076"/>
                </a:lnTo>
                <a:lnTo>
                  <a:pt x="762495" y="291173"/>
                </a:lnTo>
                <a:lnTo>
                  <a:pt x="757040" y="264598"/>
                </a:lnTo>
                <a:lnTo>
                  <a:pt x="751174" y="238380"/>
                </a:lnTo>
                <a:lnTo>
                  <a:pt x="744897" y="212543"/>
                </a:lnTo>
                <a:lnTo>
                  <a:pt x="738217" y="187113"/>
                </a:lnTo>
                <a:lnTo>
                  <a:pt x="731140" y="162118"/>
                </a:lnTo>
                <a:lnTo>
                  <a:pt x="723674" y="137575"/>
                </a:lnTo>
                <a:lnTo>
                  <a:pt x="715828" y="113517"/>
                </a:lnTo>
                <a:lnTo>
                  <a:pt x="707608" y="89962"/>
                </a:lnTo>
                <a:lnTo>
                  <a:pt x="699022" y="66933"/>
                </a:lnTo>
                <a:lnTo>
                  <a:pt x="690074" y="44457"/>
                </a:lnTo>
                <a:lnTo>
                  <a:pt x="680784" y="22557"/>
                </a:lnTo>
                <a:lnTo>
                  <a:pt x="671151" y="1247"/>
                </a:lnTo>
                <a:lnTo>
                  <a:pt x="1737501" y="2286996"/>
                </a:lnTo>
                <a:lnTo>
                  <a:pt x="1068924" y="3534613"/>
                </a:lnTo>
                <a:close/>
              </a:path>
            </a:pathLst>
          </a:custGeom>
          <a:solidFill>
            <a:srgbClr val="000000">
              <a:alpha val="50000"/>
            </a:srgbClr>
          </a:solidFill>
          <a:ln w="0"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D724FCBA-AF2D-99A1-704C-73D66B725712}"/>
              </a:ext>
            </a:extLst>
          </p:cNvPr>
          <p:cNvSpPr/>
          <p:nvPr/>
        </p:nvSpPr>
        <p:spPr>
          <a:xfrm rot="5191904">
            <a:off x="2159187" y="2282864"/>
            <a:ext cx="971801" cy="735808"/>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29" name="Freeform: Shape 28">
            <a:extLst>
              <a:ext uri="{FF2B5EF4-FFF2-40B4-BE49-F238E27FC236}">
                <a16:creationId xmlns:a16="http://schemas.microsoft.com/office/drawing/2014/main" id="{EF1D81A7-87BE-9790-929D-6E22C8E7F27C}"/>
              </a:ext>
            </a:extLst>
          </p:cNvPr>
          <p:cNvSpPr/>
          <p:nvPr/>
        </p:nvSpPr>
        <p:spPr>
          <a:xfrm rot="5400000">
            <a:off x="3998577" y="2208917"/>
            <a:ext cx="961587" cy="820356"/>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30" name="Freeform: Shape 29">
            <a:extLst>
              <a:ext uri="{FF2B5EF4-FFF2-40B4-BE49-F238E27FC236}">
                <a16:creationId xmlns:a16="http://schemas.microsoft.com/office/drawing/2014/main" id="{1C7CAF8B-263F-E950-9B06-B150CDF1D1DB}"/>
              </a:ext>
            </a:extLst>
          </p:cNvPr>
          <p:cNvSpPr/>
          <p:nvPr/>
        </p:nvSpPr>
        <p:spPr>
          <a:xfrm rot="5400000">
            <a:off x="3218952" y="2240706"/>
            <a:ext cx="1382180" cy="1187764"/>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31" name="Freeform: Shape 30">
            <a:extLst>
              <a:ext uri="{FF2B5EF4-FFF2-40B4-BE49-F238E27FC236}">
                <a16:creationId xmlns:a16="http://schemas.microsoft.com/office/drawing/2014/main" id="{E6064572-D9B1-F62E-7147-FC7A03254C32}"/>
              </a:ext>
            </a:extLst>
          </p:cNvPr>
          <p:cNvSpPr/>
          <p:nvPr/>
        </p:nvSpPr>
        <p:spPr>
          <a:xfrm rot="5400000">
            <a:off x="2825261" y="2248235"/>
            <a:ext cx="1678762" cy="1469291"/>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32" name="Freeform: Shape 31">
            <a:extLst>
              <a:ext uri="{FF2B5EF4-FFF2-40B4-BE49-F238E27FC236}">
                <a16:creationId xmlns:a16="http://schemas.microsoft.com/office/drawing/2014/main" id="{EAB19BD5-49FE-879B-9A08-C22769738286}"/>
              </a:ext>
            </a:extLst>
          </p:cNvPr>
          <p:cNvSpPr/>
          <p:nvPr/>
        </p:nvSpPr>
        <p:spPr>
          <a:xfrm rot="5400000">
            <a:off x="3607707" y="2234330"/>
            <a:ext cx="1123685" cy="942019"/>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34" name="Oval 33">
            <a:extLst>
              <a:ext uri="{FF2B5EF4-FFF2-40B4-BE49-F238E27FC236}">
                <a16:creationId xmlns:a16="http://schemas.microsoft.com/office/drawing/2014/main" id="{C14DE134-93A9-71B9-57CB-8A1377363CA0}"/>
              </a:ext>
            </a:extLst>
          </p:cNvPr>
          <p:cNvSpPr/>
          <p:nvPr/>
        </p:nvSpPr>
        <p:spPr>
          <a:xfrm>
            <a:off x="7302453" y="3099890"/>
            <a:ext cx="942019" cy="1828799"/>
          </a:xfrm>
          <a:prstGeom prst="ellipse">
            <a:avLst/>
          </a:prstGeom>
          <a:solidFill>
            <a:srgbClr val="4DAF4A"/>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AA56FB51-C222-3952-8ED9-7C2CA76B50D2}"/>
              </a:ext>
            </a:extLst>
          </p:cNvPr>
          <p:cNvSpPr/>
          <p:nvPr/>
        </p:nvSpPr>
        <p:spPr>
          <a:xfrm>
            <a:off x="9089290" y="3099890"/>
            <a:ext cx="942019" cy="1828799"/>
          </a:xfrm>
          <a:prstGeom prst="ellipse">
            <a:avLst/>
          </a:prstGeom>
          <a:solidFill>
            <a:srgbClr val="4DAF4A"/>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5A914E95-56A4-D76C-55AC-489D97AD842B}"/>
              </a:ext>
            </a:extLst>
          </p:cNvPr>
          <p:cNvSpPr/>
          <p:nvPr/>
        </p:nvSpPr>
        <p:spPr>
          <a:xfrm rot="5400000">
            <a:off x="5511973" y="2903626"/>
            <a:ext cx="2740676" cy="1291906"/>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41" name="Freeform: Shape 40">
            <a:extLst>
              <a:ext uri="{FF2B5EF4-FFF2-40B4-BE49-F238E27FC236}">
                <a16:creationId xmlns:a16="http://schemas.microsoft.com/office/drawing/2014/main" id="{CE8062A4-9C2D-F155-3152-97A19CA11E0F}"/>
              </a:ext>
            </a:extLst>
          </p:cNvPr>
          <p:cNvSpPr/>
          <p:nvPr/>
        </p:nvSpPr>
        <p:spPr>
          <a:xfrm rot="5811692">
            <a:off x="7221048" y="2471537"/>
            <a:ext cx="1413324" cy="949605"/>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42" name="Freeform: Shape 41">
            <a:extLst>
              <a:ext uri="{FF2B5EF4-FFF2-40B4-BE49-F238E27FC236}">
                <a16:creationId xmlns:a16="http://schemas.microsoft.com/office/drawing/2014/main" id="{D5A25EAA-1CFD-AD9B-0041-A06DF7AFCE47}"/>
              </a:ext>
            </a:extLst>
          </p:cNvPr>
          <p:cNvSpPr/>
          <p:nvPr/>
        </p:nvSpPr>
        <p:spPr>
          <a:xfrm rot="6299733">
            <a:off x="9113455" y="2384410"/>
            <a:ext cx="1173784" cy="999676"/>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45" name="Freeform: Shape 44">
            <a:extLst>
              <a:ext uri="{FF2B5EF4-FFF2-40B4-BE49-F238E27FC236}">
                <a16:creationId xmlns:a16="http://schemas.microsoft.com/office/drawing/2014/main" id="{830F4DEB-4AE9-0A63-0FA0-12602B9293E9}"/>
              </a:ext>
            </a:extLst>
          </p:cNvPr>
          <p:cNvSpPr/>
          <p:nvPr/>
        </p:nvSpPr>
        <p:spPr>
          <a:xfrm rot="5400000">
            <a:off x="7310850" y="2879725"/>
            <a:ext cx="2740676" cy="1291906"/>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000000"/>
            </a:solidFill>
            <a:prstDash val="solid"/>
            <a:miter/>
            <a:tailEnd type="stealth"/>
          </a:ln>
        </p:spPr>
        <p:txBody>
          <a:bodyPr rtlCol="0" anchor="ctr"/>
          <a:lstStyle/>
          <a:p>
            <a:endParaRPr lang="en-US" dirty="0"/>
          </a:p>
        </p:txBody>
      </p:sp>
      <p:sp>
        <p:nvSpPr>
          <p:cNvPr id="46" name="Freeform: Shape 45">
            <a:extLst>
              <a:ext uri="{FF2B5EF4-FFF2-40B4-BE49-F238E27FC236}">
                <a16:creationId xmlns:a16="http://schemas.microsoft.com/office/drawing/2014/main" id="{5B8736DF-8134-5F6C-87D6-8FEAB58885FB}"/>
              </a:ext>
            </a:extLst>
          </p:cNvPr>
          <p:cNvSpPr/>
          <p:nvPr/>
        </p:nvSpPr>
        <p:spPr>
          <a:xfrm>
            <a:off x="7431444" y="3362662"/>
            <a:ext cx="1734923" cy="3533365"/>
          </a:xfrm>
          <a:custGeom>
            <a:avLst/>
            <a:gdLst>
              <a:gd name="connsiteX0" fmla="*/ 2578 w 1734923"/>
              <a:gd name="connsiteY0" fmla="*/ 1248864 h 3533365"/>
              <a:gd name="connsiteX1" fmla="*/ 12540 w 1734923"/>
              <a:gd name="connsiteY1" fmla="*/ 1269557 h 3533365"/>
              <a:gd name="connsiteX2" fmla="*/ 22823 w 1734923"/>
              <a:gd name="connsiteY2" fmla="*/ 1289614 h 3533365"/>
              <a:gd name="connsiteX3" fmla="*/ 33412 w 1734923"/>
              <a:gd name="connsiteY3" fmla="*/ 1309013 h 3533365"/>
              <a:gd name="connsiteX4" fmla="*/ 44307 w 1734923"/>
              <a:gd name="connsiteY4" fmla="*/ 1327740 h 3533365"/>
              <a:gd name="connsiteX5" fmla="*/ 55485 w 1734923"/>
              <a:gd name="connsiteY5" fmla="*/ 1345772 h 3533365"/>
              <a:gd name="connsiteX6" fmla="*/ 66943 w 1734923"/>
              <a:gd name="connsiteY6" fmla="*/ 1363091 h 3533365"/>
              <a:gd name="connsiteX7" fmla="*/ 78665 w 1734923"/>
              <a:gd name="connsiteY7" fmla="*/ 1379683 h 3533365"/>
              <a:gd name="connsiteX8" fmla="*/ 90648 w 1734923"/>
              <a:gd name="connsiteY8" fmla="*/ 1395534 h 3533365"/>
              <a:gd name="connsiteX9" fmla="*/ 102869 w 1734923"/>
              <a:gd name="connsiteY9" fmla="*/ 1410621 h 3533365"/>
              <a:gd name="connsiteX10" fmla="*/ 115323 w 1734923"/>
              <a:gd name="connsiteY10" fmla="*/ 1424932 h 3533365"/>
              <a:gd name="connsiteX11" fmla="*/ 127992 w 1734923"/>
              <a:gd name="connsiteY11" fmla="*/ 1438456 h 3533365"/>
              <a:gd name="connsiteX12" fmla="*/ 140872 w 1734923"/>
              <a:gd name="connsiteY12" fmla="*/ 1451175 h 3533365"/>
              <a:gd name="connsiteX13" fmla="*/ 153943 w 1734923"/>
              <a:gd name="connsiteY13" fmla="*/ 1463080 h 3533365"/>
              <a:gd name="connsiteX14" fmla="*/ 167193 w 1734923"/>
              <a:gd name="connsiteY14" fmla="*/ 1474158 h 3533365"/>
              <a:gd name="connsiteX15" fmla="*/ 180612 w 1734923"/>
              <a:gd name="connsiteY15" fmla="*/ 1484400 h 3533365"/>
              <a:gd name="connsiteX16" fmla="*/ 194186 w 1734923"/>
              <a:gd name="connsiteY16" fmla="*/ 1493791 h 3533365"/>
              <a:gd name="connsiteX17" fmla="*/ 207902 w 1734923"/>
              <a:gd name="connsiteY17" fmla="*/ 1502326 h 3533365"/>
              <a:gd name="connsiteX18" fmla="*/ 221741 w 1734923"/>
              <a:gd name="connsiteY18" fmla="*/ 1509994 h 3533365"/>
              <a:gd name="connsiteX19" fmla="*/ 235700 w 1734923"/>
              <a:gd name="connsiteY19" fmla="*/ 1516788 h 3533365"/>
              <a:gd name="connsiteX20" fmla="*/ 249754 w 1734923"/>
              <a:gd name="connsiteY20" fmla="*/ 1522704 h 3533365"/>
              <a:gd name="connsiteX21" fmla="*/ 263895 w 1734923"/>
              <a:gd name="connsiteY21" fmla="*/ 1527733 h 3533365"/>
              <a:gd name="connsiteX22" fmla="*/ 278105 w 1734923"/>
              <a:gd name="connsiteY22" fmla="*/ 1531871 h 3533365"/>
              <a:gd name="connsiteX23" fmla="*/ 292379 w 1734923"/>
              <a:gd name="connsiteY23" fmla="*/ 1535117 h 3533365"/>
              <a:gd name="connsiteX24" fmla="*/ 306694 w 1734923"/>
              <a:gd name="connsiteY24" fmla="*/ 1537462 h 3533365"/>
              <a:gd name="connsiteX25" fmla="*/ 321036 w 1734923"/>
              <a:gd name="connsiteY25" fmla="*/ 1538907 h 3533365"/>
              <a:gd name="connsiteX26" fmla="*/ 335397 w 1734923"/>
              <a:gd name="connsiteY26" fmla="*/ 1539451 h 3533365"/>
              <a:gd name="connsiteX27" fmla="*/ 349757 w 1734923"/>
              <a:gd name="connsiteY27" fmla="*/ 1539090 h 3533365"/>
              <a:gd name="connsiteX28" fmla="*/ 364109 w 1734923"/>
              <a:gd name="connsiteY28" fmla="*/ 1537833 h 3533365"/>
              <a:gd name="connsiteX29" fmla="*/ 378428 w 1734923"/>
              <a:gd name="connsiteY29" fmla="*/ 1535670 h 3533365"/>
              <a:gd name="connsiteX30" fmla="*/ 392711 w 1734923"/>
              <a:gd name="connsiteY30" fmla="*/ 1532607 h 3533365"/>
              <a:gd name="connsiteX31" fmla="*/ 406935 w 1734923"/>
              <a:gd name="connsiteY31" fmla="*/ 1528652 h 3533365"/>
              <a:gd name="connsiteX32" fmla="*/ 421094 w 1734923"/>
              <a:gd name="connsiteY32" fmla="*/ 1523806 h 3533365"/>
              <a:gd name="connsiteX33" fmla="*/ 435167 w 1734923"/>
              <a:gd name="connsiteY33" fmla="*/ 1518068 h 3533365"/>
              <a:gd name="connsiteX34" fmla="*/ 449144 w 1734923"/>
              <a:gd name="connsiteY34" fmla="*/ 1511452 h 3533365"/>
              <a:gd name="connsiteX35" fmla="*/ 463010 w 1734923"/>
              <a:gd name="connsiteY35" fmla="*/ 1503963 h 3533365"/>
              <a:gd name="connsiteX36" fmla="*/ 476749 w 1734923"/>
              <a:gd name="connsiteY36" fmla="*/ 1495606 h 3533365"/>
              <a:gd name="connsiteX37" fmla="*/ 490355 w 1734923"/>
              <a:gd name="connsiteY37" fmla="*/ 1486388 h 3533365"/>
              <a:gd name="connsiteX38" fmla="*/ 503806 w 1734923"/>
              <a:gd name="connsiteY38" fmla="*/ 1476321 h 3533365"/>
              <a:gd name="connsiteX39" fmla="*/ 517092 w 1734923"/>
              <a:gd name="connsiteY39" fmla="*/ 1465412 h 3533365"/>
              <a:gd name="connsiteX40" fmla="*/ 530201 w 1734923"/>
              <a:gd name="connsiteY40" fmla="*/ 1453676 h 3533365"/>
              <a:gd name="connsiteX41" fmla="*/ 543121 w 1734923"/>
              <a:gd name="connsiteY41" fmla="*/ 1441121 h 3533365"/>
              <a:gd name="connsiteX42" fmla="*/ 555836 w 1734923"/>
              <a:gd name="connsiteY42" fmla="*/ 1427762 h 3533365"/>
              <a:gd name="connsiteX43" fmla="*/ 568335 w 1734923"/>
              <a:gd name="connsiteY43" fmla="*/ 1413607 h 3533365"/>
              <a:gd name="connsiteX44" fmla="*/ 580602 w 1734923"/>
              <a:gd name="connsiteY44" fmla="*/ 1398679 h 3533365"/>
              <a:gd name="connsiteX45" fmla="*/ 592636 w 1734923"/>
              <a:gd name="connsiteY45" fmla="*/ 1382984 h 3533365"/>
              <a:gd name="connsiteX46" fmla="*/ 604413 w 1734923"/>
              <a:gd name="connsiteY46" fmla="*/ 1366543 h 3533365"/>
              <a:gd name="connsiteX47" fmla="*/ 615926 w 1734923"/>
              <a:gd name="connsiteY47" fmla="*/ 1349370 h 3533365"/>
              <a:gd name="connsiteX48" fmla="*/ 627163 w 1734923"/>
              <a:gd name="connsiteY48" fmla="*/ 1331480 h 3533365"/>
              <a:gd name="connsiteX49" fmla="*/ 638113 w 1734923"/>
              <a:gd name="connsiteY49" fmla="*/ 1312895 h 3533365"/>
              <a:gd name="connsiteX50" fmla="*/ 648766 w 1734923"/>
              <a:gd name="connsiteY50" fmla="*/ 1293628 h 3533365"/>
              <a:gd name="connsiteX51" fmla="*/ 659113 w 1734923"/>
              <a:gd name="connsiteY51" fmla="*/ 1273704 h 3533365"/>
              <a:gd name="connsiteX52" fmla="*/ 669143 w 1734923"/>
              <a:gd name="connsiteY52" fmla="*/ 1253143 h 3533365"/>
              <a:gd name="connsiteX53" fmla="*/ 678841 w 1734923"/>
              <a:gd name="connsiteY53" fmla="*/ 1231957 h 3533365"/>
              <a:gd name="connsiteX54" fmla="*/ 688204 w 1734923"/>
              <a:gd name="connsiteY54" fmla="*/ 1210176 h 3533365"/>
              <a:gd name="connsiteX55" fmla="*/ 697220 w 1734923"/>
              <a:gd name="connsiteY55" fmla="*/ 1187814 h 3533365"/>
              <a:gd name="connsiteX56" fmla="*/ 705884 w 1734923"/>
              <a:gd name="connsiteY56" fmla="*/ 1164899 h 3533365"/>
              <a:gd name="connsiteX57" fmla="*/ 714178 w 1734923"/>
              <a:gd name="connsiteY57" fmla="*/ 1141449 h 3533365"/>
              <a:gd name="connsiteX58" fmla="*/ 722101 w 1734923"/>
              <a:gd name="connsiteY58" fmla="*/ 1117492 h 3533365"/>
              <a:gd name="connsiteX59" fmla="*/ 729645 w 1734923"/>
              <a:gd name="connsiteY59" fmla="*/ 1093046 h 3533365"/>
              <a:gd name="connsiteX60" fmla="*/ 736805 w 1734923"/>
              <a:gd name="connsiteY60" fmla="*/ 1068141 h 3533365"/>
              <a:gd name="connsiteX61" fmla="*/ 743562 w 1734923"/>
              <a:gd name="connsiteY61" fmla="*/ 1042797 h 3533365"/>
              <a:gd name="connsiteX62" fmla="*/ 749926 w 1734923"/>
              <a:gd name="connsiteY62" fmla="*/ 1017042 h 3533365"/>
              <a:gd name="connsiteX63" fmla="*/ 755879 w 1734923"/>
              <a:gd name="connsiteY63" fmla="*/ 990899 h 3533365"/>
              <a:gd name="connsiteX64" fmla="*/ 761416 w 1734923"/>
              <a:gd name="connsiteY64" fmla="*/ 964395 h 3533365"/>
              <a:gd name="connsiteX65" fmla="*/ 766536 w 1734923"/>
              <a:gd name="connsiteY65" fmla="*/ 937557 h 3533365"/>
              <a:gd name="connsiteX66" fmla="*/ 771232 w 1734923"/>
              <a:gd name="connsiteY66" fmla="*/ 910410 h 3533365"/>
              <a:gd name="connsiteX67" fmla="*/ 775497 w 1734923"/>
              <a:gd name="connsiteY67" fmla="*/ 882982 h 3533365"/>
              <a:gd name="connsiteX68" fmla="*/ 779333 w 1734923"/>
              <a:gd name="connsiteY68" fmla="*/ 855299 h 3533365"/>
              <a:gd name="connsiteX69" fmla="*/ 782730 w 1734923"/>
              <a:gd name="connsiteY69" fmla="*/ 827389 h 3533365"/>
              <a:gd name="connsiteX70" fmla="*/ 785688 w 1734923"/>
              <a:gd name="connsiteY70" fmla="*/ 799279 h 3533365"/>
              <a:gd name="connsiteX71" fmla="*/ 788203 w 1734923"/>
              <a:gd name="connsiteY71" fmla="*/ 770997 h 3533365"/>
              <a:gd name="connsiteX72" fmla="*/ 790274 w 1734923"/>
              <a:gd name="connsiteY72" fmla="*/ 742571 h 3533365"/>
              <a:gd name="connsiteX73" fmla="*/ 791893 w 1734923"/>
              <a:gd name="connsiteY73" fmla="*/ 714029 h 3533365"/>
              <a:gd name="connsiteX74" fmla="*/ 793068 w 1734923"/>
              <a:gd name="connsiteY74" fmla="*/ 685400 h 3533365"/>
              <a:gd name="connsiteX75" fmla="*/ 793790 w 1734923"/>
              <a:gd name="connsiteY75" fmla="*/ 656710 h 3533365"/>
              <a:gd name="connsiteX76" fmla="*/ 794060 w 1734923"/>
              <a:gd name="connsiteY76" fmla="*/ 627990 h 3533365"/>
              <a:gd name="connsiteX77" fmla="*/ 793881 w 1734923"/>
              <a:gd name="connsiteY77" fmla="*/ 599267 h 3533365"/>
              <a:gd name="connsiteX78" fmla="*/ 793250 w 1734923"/>
              <a:gd name="connsiteY78" fmla="*/ 570569 h 3533365"/>
              <a:gd name="connsiteX79" fmla="*/ 792172 w 1734923"/>
              <a:gd name="connsiteY79" fmla="*/ 541925 h 3533365"/>
              <a:gd name="connsiteX80" fmla="*/ 790640 w 1734923"/>
              <a:gd name="connsiteY80" fmla="*/ 513363 h 3533365"/>
              <a:gd name="connsiteX81" fmla="*/ 788665 w 1734923"/>
              <a:gd name="connsiteY81" fmla="*/ 484911 h 3533365"/>
              <a:gd name="connsiteX82" fmla="*/ 786237 w 1734923"/>
              <a:gd name="connsiteY82" fmla="*/ 456597 h 3533365"/>
              <a:gd name="connsiteX83" fmla="*/ 783370 w 1734923"/>
              <a:gd name="connsiteY83" fmla="*/ 428450 h 3533365"/>
              <a:gd name="connsiteX84" fmla="*/ 780065 w 1734923"/>
              <a:gd name="connsiteY84" fmla="*/ 400497 h 3533365"/>
              <a:gd name="connsiteX85" fmla="*/ 776316 w 1734923"/>
              <a:gd name="connsiteY85" fmla="*/ 372765 h 3533365"/>
              <a:gd name="connsiteX86" fmla="*/ 772137 w 1734923"/>
              <a:gd name="connsiteY86" fmla="*/ 345283 h 3533365"/>
              <a:gd name="connsiteX87" fmla="*/ 767528 w 1734923"/>
              <a:gd name="connsiteY87" fmla="*/ 318076 h 3533365"/>
              <a:gd name="connsiteX88" fmla="*/ 762495 w 1734923"/>
              <a:gd name="connsiteY88" fmla="*/ 291173 h 3533365"/>
              <a:gd name="connsiteX89" fmla="*/ 757040 w 1734923"/>
              <a:gd name="connsiteY89" fmla="*/ 264598 h 3533365"/>
              <a:gd name="connsiteX90" fmla="*/ 751174 w 1734923"/>
              <a:gd name="connsiteY90" fmla="*/ 238380 h 3533365"/>
              <a:gd name="connsiteX91" fmla="*/ 744897 w 1734923"/>
              <a:gd name="connsiteY91" fmla="*/ 212543 h 3533365"/>
              <a:gd name="connsiteX92" fmla="*/ 738217 w 1734923"/>
              <a:gd name="connsiteY92" fmla="*/ 187113 h 3533365"/>
              <a:gd name="connsiteX93" fmla="*/ 731140 w 1734923"/>
              <a:gd name="connsiteY93" fmla="*/ 162118 h 3533365"/>
              <a:gd name="connsiteX94" fmla="*/ 723674 w 1734923"/>
              <a:gd name="connsiteY94" fmla="*/ 137575 h 3533365"/>
              <a:gd name="connsiteX95" fmla="*/ 715828 w 1734923"/>
              <a:gd name="connsiteY95" fmla="*/ 113517 h 3533365"/>
              <a:gd name="connsiteX96" fmla="*/ 707608 w 1734923"/>
              <a:gd name="connsiteY96" fmla="*/ 89962 h 3533365"/>
              <a:gd name="connsiteX97" fmla="*/ 699022 w 1734923"/>
              <a:gd name="connsiteY97" fmla="*/ 66933 h 3533365"/>
              <a:gd name="connsiteX98" fmla="*/ 690074 w 1734923"/>
              <a:gd name="connsiteY98" fmla="*/ 44457 h 3533365"/>
              <a:gd name="connsiteX99" fmla="*/ 680784 w 1734923"/>
              <a:gd name="connsiteY99" fmla="*/ 22557 h 3533365"/>
              <a:gd name="connsiteX100" fmla="*/ 671151 w 1734923"/>
              <a:gd name="connsiteY100" fmla="*/ 1247 h 3533365"/>
              <a:gd name="connsiteX101" fmla="*/ 1737501 w 1734923"/>
              <a:gd name="connsiteY101" fmla="*/ 2286996 h 3533365"/>
              <a:gd name="connsiteX102" fmla="*/ 1068924 w 1734923"/>
              <a:gd name="connsiteY102" fmla="*/ 3534613 h 353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734923" h="3533365">
                <a:moveTo>
                  <a:pt x="2578" y="1248864"/>
                </a:moveTo>
                <a:lnTo>
                  <a:pt x="12540" y="1269557"/>
                </a:lnTo>
                <a:lnTo>
                  <a:pt x="22823" y="1289614"/>
                </a:lnTo>
                <a:lnTo>
                  <a:pt x="33412" y="1309013"/>
                </a:lnTo>
                <a:lnTo>
                  <a:pt x="44307" y="1327740"/>
                </a:lnTo>
                <a:lnTo>
                  <a:pt x="55485" y="1345772"/>
                </a:lnTo>
                <a:lnTo>
                  <a:pt x="66943" y="1363091"/>
                </a:lnTo>
                <a:lnTo>
                  <a:pt x="78665" y="1379683"/>
                </a:lnTo>
                <a:lnTo>
                  <a:pt x="90648" y="1395534"/>
                </a:lnTo>
                <a:lnTo>
                  <a:pt x="102869" y="1410621"/>
                </a:lnTo>
                <a:lnTo>
                  <a:pt x="115323" y="1424932"/>
                </a:lnTo>
                <a:lnTo>
                  <a:pt x="127992" y="1438456"/>
                </a:lnTo>
                <a:lnTo>
                  <a:pt x="140872" y="1451175"/>
                </a:lnTo>
                <a:lnTo>
                  <a:pt x="153943" y="1463080"/>
                </a:lnTo>
                <a:lnTo>
                  <a:pt x="167193" y="1474158"/>
                </a:lnTo>
                <a:lnTo>
                  <a:pt x="180612" y="1484400"/>
                </a:lnTo>
                <a:lnTo>
                  <a:pt x="194186" y="1493791"/>
                </a:lnTo>
                <a:lnTo>
                  <a:pt x="207902" y="1502326"/>
                </a:lnTo>
                <a:lnTo>
                  <a:pt x="221741" y="1509994"/>
                </a:lnTo>
                <a:lnTo>
                  <a:pt x="235700" y="1516788"/>
                </a:lnTo>
                <a:lnTo>
                  <a:pt x="249754" y="1522704"/>
                </a:lnTo>
                <a:lnTo>
                  <a:pt x="263895" y="1527733"/>
                </a:lnTo>
                <a:lnTo>
                  <a:pt x="278105" y="1531871"/>
                </a:lnTo>
                <a:lnTo>
                  <a:pt x="292379" y="1535117"/>
                </a:lnTo>
                <a:lnTo>
                  <a:pt x="306694" y="1537462"/>
                </a:lnTo>
                <a:lnTo>
                  <a:pt x="321036" y="1538907"/>
                </a:lnTo>
                <a:lnTo>
                  <a:pt x="335397" y="1539451"/>
                </a:lnTo>
                <a:lnTo>
                  <a:pt x="349757" y="1539090"/>
                </a:lnTo>
                <a:lnTo>
                  <a:pt x="364109" y="1537833"/>
                </a:lnTo>
                <a:lnTo>
                  <a:pt x="378428" y="1535670"/>
                </a:lnTo>
                <a:lnTo>
                  <a:pt x="392711" y="1532607"/>
                </a:lnTo>
                <a:lnTo>
                  <a:pt x="406935" y="1528652"/>
                </a:lnTo>
                <a:lnTo>
                  <a:pt x="421094" y="1523806"/>
                </a:lnTo>
                <a:lnTo>
                  <a:pt x="435167" y="1518068"/>
                </a:lnTo>
                <a:lnTo>
                  <a:pt x="449144" y="1511452"/>
                </a:lnTo>
                <a:lnTo>
                  <a:pt x="463010" y="1503963"/>
                </a:lnTo>
                <a:lnTo>
                  <a:pt x="476749" y="1495606"/>
                </a:lnTo>
                <a:lnTo>
                  <a:pt x="490355" y="1486388"/>
                </a:lnTo>
                <a:lnTo>
                  <a:pt x="503806" y="1476321"/>
                </a:lnTo>
                <a:lnTo>
                  <a:pt x="517092" y="1465412"/>
                </a:lnTo>
                <a:lnTo>
                  <a:pt x="530201" y="1453676"/>
                </a:lnTo>
                <a:lnTo>
                  <a:pt x="543121" y="1441121"/>
                </a:lnTo>
                <a:lnTo>
                  <a:pt x="555836" y="1427762"/>
                </a:lnTo>
                <a:lnTo>
                  <a:pt x="568335" y="1413607"/>
                </a:lnTo>
                <a:lnTo>
                  <a:pt x="580602" y="1398679"/>
                </a:lnTo>
                <a:lnTo>
                  <a:pt x="592636" y="1382984"/>
                </a:lnTo>
                <a:lnTo>
                  <a:pt x="604413" y="1366543"/>
                </a:lnTo>
                <a:lnTo>
                  <a:pt x="615926" y="1349370"/>
                </a:lnTo>
                <a:lnTo>
                  <a:pt x="627163" y="1331480"/>
                </a:lnTo>
                <a:lnTo>
                  <a:pt x="638113" y="1312895"/>
                </a:lnTo>
                <a:lnTo>
                  <a:pt x="648766" y="1293628"/>
                </a:lnTo>
                <a:lnTo>
                  <a:pt x="659113" y="1273704"/>
                </a:lnTo>
                <a:lnTo>
                  <a:pt x="669143" y="1253143"/>
                </a:lnTo>
                <a:lnTo>
                  <a:pt x="678841" y="1231957"/>
                </a:lnTo>
                <a:lnTo>
                  <a:pt x="688204" y="1210176"/>
                </a:lnTo>
                <a:lnTo>
                  <a:pt x="697220" y="1187814"/>
                </a:lnTo>
                <a:lnTo>
                  <a:pt x="705884" y="1164899"/>
                </a:lnTo>
                <a:lnTo>
                  <a:pt x="714178" y="1141449"/>
                </a:lnTo>
                <a:lnTo>
                  <a:pt x="722101" y="1117492"/>
                </a:lnTo>
                <a:lnTo>
                  <a:pt x="729645" y="1093046"/>
                </a:lnTo>
                <a:lnTo>
                  <a:pt x="736805" y="1068141"/>
                </a:lnTo>
                <a:lnTo>
                  <a:pt x="743562" y="1042797"/>
                </a:lnTo>
                <a:lnTo>
                  <a:pt x="749926" y="1017042"/>
                </a:lnTo>
                <a:lnTo>
                  <a:pt x="755879" y="990899"/>
                </a:lnTo>
                <a:lnTo>
                  <a:pt x="761416" y="964395"/>
                </a:lnTo>
                <a:lnTo>
                  <a:pt x="766536" y="937557"/>
                </a:lnTo>
                <a:lnTo>
                  <a:pt x="771232" y="910410"/>
                </a:lnTo>
                <a:lnTo>
                  <a:pt x="775497" y="882982"/>
                </a:lnTo>
                <a:lnTo>
                  <a:pt x="779333" y="855299"/>
                </a:lnTo>
                <a:lnTo>
                  <a:pt x="782730" y="827389"/>
                </a:lnTo>
                <a:lnTo>
                  <a:pt x="785688" y="799279"/>
                </a:lnTo>
                <a:lnTo>
                  <a:pt x="788203" y="770997"/>
                </a:lnTo>
                <a:lnTo>
                  <a:pt x="790274" y="742571"/>
                </a:lnTo>
                <a:lnTo>
                  <a:pt x="791893" y="714029"/>
                </a:lnTo>
                <a:lnTo>
                  <a:pt x="793068" y="685400"/>
                </a:lnTo>
                <a:lnTo>
                  <a:pt x="793790" y="656710"/>
                </a:lnTo>
                <a:lnTo>
                  <a:pt x="794060" y="627990"/>
                </a:lnTo>
                <a:lnTo>
                  <a:pt x="793881" y="599267"/>
                </a:lnTo>
                <a:lnTo>
                  <a:pt x="793250" y="570569"/>
                </a:lnTo>
                <a:lnTo>
                  <a:pt x="792172" y="541925"/>
                </a:lnTo>
                <a:lnTo>
                  <a:pt x="790640" y="513363"/>
                </a:lnTo>
                <a:lnTo>
                  <a:pt x="788665" y="484911"/>
                </a:lnTo>
                <a:lnTo>
                  <a:pt x="786237" y="456597"/>
                </a:lnTo>
                <a:lnTo>
                  <a:pt x="783370" y="428450"/>
                </a:lnTo>
                <a:lnTo>
                  <a:pt x="780065" y="400497"/>
                </a:lnTo>
                <a:lnTo>
                  <a:pt x="776316" y="372765"/>
                </a:lnTo>
                <a:lnTo>
                  <a:pt x="772137" y="345283"/>
                </a:lnTo>
                <a:lnTo>
                  <a:pt x="767528" y="318076"/>
                </a:lnTo>
                <a:lnTo>
                  <a:pt x="762495" y="291173"/>
                </a:lnTo>
                <a:lnTo>
                  <a:pt x="757040" y="264598"/>
                </a:lnTo>
                <a:lnTo>
                  <a:pt x="751174" y="238380"/>
                </a:lnTo>
                <a:lnTo>
                  <a:pt x="744897" y="212543"/>
                </a:lnTo>
                <a:lnTo>
                  <a:pt x="738217" y="187113"/>
                </a:lnTo>
                <a:lnTo>
                  <a:pt x="731140" y="162118"/>
                </a:lnTo>
                <a:lnTo>
                  <a:pt x="723674" y="137575"/>
                </a:lnTo>
                <a:lnTo>
                  <a:pt x="715828" y="113517"/>
                </a:lnTo>
                <a:lnTo>
                  <a:pt x="707608" y="89962"/>
                </a:lnTo>
                <a:lnTo>
                  <a:pt x="699022" y="66933"/>
                </a:lnTo>
                <a:lnTo>
                  <a:pt x="690074" y="44457"/>
                </a:lnTo>
                <a:lnTo>
                  <a:pt x="680784" y="22557"/>
                </a:lnTo>
                <a:lnTo>
                  <a:pt x="671151" y="1247"/>
                </a:lnTo>
                <a:lnTo>
                  <a:pt x="1737501" y="2286996"/>
                </a:lnTo>
                <a:lnTo>
                  <a:pt x="1068924" y="3534613"/>
                </a:lnTo>
                <a:close/>
              </a:path>
            </a:pathLst>
          </a:custGeom>
          <a:solidFill>
            <a:srgbClr val="000000">
              <a:alpha val="50000"/>
            </a:srgbClr>
          </a:solidFill>
          <a:ln w="0"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D0822117-104D-8BE5-166D-072E7B21942D}"/>
              </a:ext>
            </a:extLst>
          </p:cNvPr>
          <p:cNvSpPr/>
          <p:nvPr/>
        </p:nvSpPr>
        <p:spPr>
          <a:xfrm>
            <a:off x="9206070" y="3362662"/>
            <a:ext cx="1768098" cy="3533365"/>
          </a:xfrm>
          <a:custGeom>
            <a:avLst/>
            <a:gdLst>
              <a:gd name="connsiteX0" fmla="*/ 2578 w 1734923"/>
              <a:gd name="connsiteY0" fmla="*/ 1248864 h 3533365"/>
              <a:gd name="connsiteX1" fmla="*/ 12540 w 1734923"/>
              <a:gd name="connsiteY1" fmla="*/ 1269557 h 3533365"/>
              <a:gd name="connsiteX2" fmla="*/ 22823 w 1734923"/>
              <a:gd name="connsiteY2" fmla="*/ 1289614 h 3533365"/>
              <a:gd name="connsiteX3" fmla="*/ 33412 w 1734923"/>
              <a:gd name="connsiteY3" fmla="*/ 1309013 h 3533365"/>
              <a:gd name="connsiteX4" fmla="*/ 44307 w 1734923"/>
              <a:gd name="connsiteY4" fmla="*/ 1327740 h 3533365"/>
              <a:gd name="connsiteX5" fmla="*/ 55485 w 1734923"/>
              <a:gd name="connsiteY5" fmla="*/ 1345772 h 3533365"/>
              <a:gd name="connsiteX6" fmla="*/ 66943 w 1734923"/>
              <a:gd name="connsiteY6" fmla="*/ 1363091 h 3533365"/>
              <a:gd name="connsiteX7" fmla="*/ 78665 w 1734923"/>
              <a:gd name="connsiteY7" fmla="*/ 1379683 h 3533365"/>
              <a:gd name="connsiteX8" fmla="*/ 90648 w 1734923"/>
              <a:gd name="connsiteY8" fmla="*/ 1395534 h 3533365"/>
              <a:gd name="connsiteX9" fmla="*/ 102869 w 1734923"/>
              <a:gd name="connsiteY9" fmla="*/ 1410621 h 3533365"/>
              <a:gd name="connsiteX10" fmla="*/ 115323 w 1734923"/>
              <a:gd name="connsiteY10" fmla="*/ 1424932 h 3533365"/>
              <a:gd name="connsiteX11" fmla="*/ 127992 w 1734923"/>
              <a:gd name="connsiteY11" fmla="*/ 1438456 h 3533365"/>
              <a:gd name="connsiteX12" fmla="*/ 140872 w 1734923"/>
              <a:gd name="connsiteY12" fmla="*/ 1451175 h 3533365"/>
              <a:gd name="connsiteX13" fmla="*/ 153943 w 1734923"/>
              <a:gd name="connsiteY13" fmla="*/ 1463080 h 3533365"/>
              <a:gd name="connsiteX14" fmla="*/ 167193 w 1734923"/>
              <a:gd name="connsiteY14" fmla="*/ 1474158 h 3533365"/>
              <a:gd name="connsiteX15" fmla="*/ 180612 w 1734923"/>
              <a:gd name="connsiteY15" fmla="*/ 1484400 h 3533365"/>
              <a:gd name="connsiteX16" fmla="*/ 194186 w 1734923"/>
              <a:gd name="connsiteY16" fmla="*/ 1493791 h 3533365"/>
              <a:gd name="connsiteX17" fmla="*/ 207902 w 1734923"/>
              <a:gd name="connsiteY17" fmla="*/ 1502326 h 3533365"/>
              <a:gd name="connsiteX18" fmla="*/ 221741 w 1734923"/>
              <a:gd name="connsiteY18" fmla="*/ 1509994 h 3533365"/>
              <a:gd name="connsiteX19" fmla="*/ 235700 w 1734923"/>
              <a:gd name="connsiteY19" fmla="*/ 1516788 h 3533365"/>
              <a:gd name="connsiteX20" fmla="*/ 249754 w 1734923"/>
              <a:gd name="connsiteY20" fmla="*/ 1522704 h 3533365"/>
              <a:gd name="connsiteX21" fmla="*/ 263895 w 1734923"/>
              <a:gd name="connsiteY21" fmla="*/ 1527733 h 3533365"/>
              <a:gd name="connsiteX22" fmla="*/ 278105 w 1734923"/>
              <a:gd name="connsiteY22" fmla="*/ 1531871 h 3533365"/>
              <a:gd name="connsiteX23" fmla="*/ 292379 w 1734923"/>
              <a:gd name="connsiteY23" fmla="*/ 1535117 h 3533365"/>
              <a:gd name="connsiteX24" fmla="*/ 306694 w 1734923"/>
              <a:gd name="connsiteY24" fmla="*/ 1537462 h 3533365"/>
              <a:gd name="connsiteX25" fmla="*/ 321036 w 1734923"/>
              <a:gd name="connsiteY25" fmla="*/ 1538907 h 3533365"/>
              <a:gd name="connsiteX26" fmla="*/ 335397 w 1734923"/>
              <a:gd name="connsiteY26" fmla="*/ 1539451 h 3533365"/>
              <a:gd name="connsiteX27" fmla="*/ 349757 w 1734923"/>
              <a:gd name="connsiteY27" fmla="*/ 1539090 h 3533365"/>
              <a:gd name="connsiteX28" fmla="*/ 364109 w 1734923"/>
              <a:gd name="connsiteY28" fmla="*/ 1537833 h 3533365"/>
              <a:gd name="connsiteX29" fmla="*/ 378428 w 1734923"/>
              <a:gd name="connsiteY29" fmla="*/ 1535670 h 3533365"/>
              <a:gd name="connsiteX30" fmla="*/ 392711 w 1734923"/>
              <a:gd name="connsiteY30" fmla="*/ 1532607 h 3533365"/>
              <a:gd name="connsiteX31" fmla="*/ 406935 w 1734923"/>
              <a:gd name="connsiteY31" fmla="*/ 1528652 h 3533365"/>
              <a:gd name="connsiteX32" fmla="*/ 421094 w 1734923"/>
              <a:gd name="connsiteY32" fmla="*/ 1523806 h 3533365"/>
              <a:gd name="connsiteX33" fmla="*/ 435167 w 1734923"/>
              <a:gd name="connsiteY33" fmla="*/ 1518068 h 3533365"/>
              <a:gd name="connsiteX34" fmla="*/ 449144 w 1734923"/>
              <a:gd name="connsiteY34" fmla="*/ 1511452 h 3533365"/>
              <a:gd name="connsiteX35" fmla="*/ 463010 w 1734923"/>
              <a:gd name="connsiteY35" fmla="*/ 1503963 h 3533365"/>
              <a:gd name="connsiteX36" fmla="*/ 476749 w 1734923"/>
              <a:gd name="connsiteY36" fmla="*/ 1495606 h 3533365"/>
              <a:gd name="connsiteX37" fmla="*/ 490355 w 1734923"/>
              <a:gd name="connsiteY37" fmla="*/ 1486388 h 3533365"/>
              <a:gd name="connsiteX38" fmla="*/ 503806 w 1734923"/>
              <a:gd name="connsiteY38" fmla="*/ 1476321 h 3533365"/>
              <a:gd name="connsiteX39" fmla="*/ 517092 w 1734923"/>
              <a:gd name="connsiteY39" fmla="*/ 1465412 h 3533365"/>
              <a:gd name="connsiteX40" fmla="*/ 530201 w 1734923"/>
              <a:gd name="connsiteY40" fmla="*/ 1453676 h 3533365"/>
              <a:gd name="connsiteX41" fmla="*/ 543121 w 1734923"/>
              <a:gd name="connsiteY41" fmla="*/ 1441121 h 3533365"/>
              <a:gd name="connsiteX42" fmla="*/ 555836 w 1734923"/>
              <a:gd name="connsiteY42" fmla="*/ 1427762 h 3533365"/>
              <a:gd name="connsiteX43" fmla="*/ 568335 w 1734923"/>
              <a:gd name="connsiteY43" fmla="*/ 1413607 h 3533365"/>
              <a:gd name="connsiteX44" fmla="*/ 580602 w 1734923"/>
              <a:gd name="connsiteY44" fmla="*/ 1398679 h 3533365"/>
              <a:gd name="connsiteX45" fmla="*/ 592636 w 1734923"/>
              <a:gd name="connsiteY45" fmla="*/ 1382984 h 3533365"/>
              <a:gd name="connsiteX46" fmla="*/ 604413 w 1734923"/>
              <a:gd name="connsiteY46" fmla="*/ 1366543 h 3533365"/>
              <a:gd name="connsiteX47" fmla="*/ 615926 w 1734923"/>
              <a:gd name="connsiteY47" fmla="*/ 1349370 h 3533365"/>
              <a:gd name="connsiteX48" fmla="*/ 627163 w 1734923"/>
              <a:gd name="connsiteY48" fmla="*/ 1331480 h 3533365"/>
              <a:gd name="connsiteX49" fmla="*/ 638113 w 1734923"/>
              <a:gd name="connsiteY49" fmla="*/ 1312895 h 3533365"/>
              <a:gd name="connsiteX50" fmla="*/ 648766 w 1734923"/>
              <a:gd name="connsiteY50" fmla="*/ 1293628 h 3533365"/>
              <a:gd name="connsiteX51" fmla="*/ 659113 w 1734923"/>
              <a:gd name="connsiteY51" fmla="*/ 1273704 h 3533365"/>
              <a:gd name="connsiteX52" fmla="*/ 669143 w 1734923"/>
              <a:gd name="connsiteY52" fmla="*/ 1253143 h 3533365"/>
              <a:gd name="connsiteX53" fmla="*/ 678841 w 1734923"/>
              <a:gd name="connsiteY53" fmla="*/ 1231957 h 3533365"/>
              <a:gd name="connsiteX54" fmla="*/ 688204 w 1734923"/>
              <a:gd name="connsiteY54" fmla="*/ 1210176 h 3533365"/>
              <a:gd name="connsiteX55" fmla="*/ 697220 w 1734923"/>
              <a:gd name="connsiteY55" fmla="*/ 1187814 h 3533365"/>
              <a:gd name="connsiteX56" fmla="*/ 705884 w 1734923"/>
              <a:gd name="connsiteY56" fmla="*/ 1164899 h 3533365"/>
              <a:gd name="connsiteX57" fmla="*/ 714178 w 1734923"/>
              <a:gd name="connsiteY57" fmla="*/ 1141449 h 3533365"/>
              <a:gd name="connsiteX58" fmla="*/ 722101 w 1734923"/>
              <a:gd name="connsiteY58" fmla="*/ 1117492 h 3533365"/>
              <a:gd name="connsiteX59" fmla="*/ 729645 w 1734923"/>
              <a:gd name="connsiteY59" fmla="*/ 1093046 h 3533365"/>
              <a:gd name="connsiteX60" fmla="*/ 736805 w 1734923"/>
              <a:gd name="connsiteY60" fmla="*/ 1068141 h 3533365"/>
              <a:gd name="connsiteX61" fmla="*/ 743562 w 1734923"/>
              <a:gd name="connsiteY61" fmla="*/ 1042797 h 3533365"/>
              <a:gd name="connsiteX62" fmla="*/ 749926 w 1734923"/>
              <a:gd name="connsiteY62" fmla="*/ 1017042 h 3533365"/>
              <a:gd name="connsiteX63" fmla="*/ 755879 w 1734923"/>
              <a:gd name="connsiteY63" fmla="*/ 990899 h 3533365"/>
              <a:gd name="connsiteX64" fmla="*/ 761416 w 1734923"/>
              <a:gd name="connsiteY64" fmla="*/ 964395 h 3533365"/>
              <a:gd name="connsiteX65" fmla="*/ 766536 w 1734923"/>
              <a:gd name="connsiteY65" fmla="*/ 937557 h 3533365"/>
              <a:gd name="connsiteX66" fmla="*/ 771232 w 1734923"/>
              <a:gd name="connsiteY66" fmla="*/ 910410 h 3533365"/>
              <a:gd name="connsiteX67" fmla="*/ 775497 w 1734923"/>
              <a:gd name="connsiteY67" fmla="*/ 882982 h 3533365"/>
              <a:gd name="connsiteX68" fmla="*/ 779333 w 1734923"/>
              <a:gd name="connsiteY68" fmla="*/ 855299 h 3533365"/>
              <a:gd name="connsiteX69" fmla="*/ 782730 w 1734923"/>
              <a:gd name="connsiteY69" fmla="*/ 827389 h 3533365"/>
              <a:gd name="connsiteX70" fmla="*/ 785688 w 1734923"/>
              <a:gd name="connsiteY70" fmla="*/ 799279 h 3533365"/>
              <a:gd name="connsiteX71" fmla="*/ 788203 w 1734923"/>
              <a:gd name="connsiteY71" fmla="*/ 770997 h 3533365"/>
              <a:gd name="connsiteX72" fmla="*/ 790274 w 1734923"/>
              <a:gd name="connsiteY72" fmla="*/ 742571 h 3533365"/>
              <a:gd name="connsiteX73" fmla="*/ 791893 w 1734923"/>
              <a:gd name="connsiteY73" fmla="*/ 714029 h 3533365"/>
              <a:gd name="connsiteX74" fmla="*/ 793068 w 1734923"/>
              <a:gd name="connsiteY74" fmla="*/ 685400 h 3533365"/>
              <a:gd name="connsiteX75" fmla="*/ 793790 w 1734923"/>
              <a:gd name="connsiteY75" fmla="*/ 656710 h 3533365"/>
              <a:gd name="connsiteX76" fmla="*/ 794060 w 1734923"/>
              <a:gd name="connsiteY76" fmla="*/ 627990 h 3533365"/>
              <a:gd name="connsiteX77" fmla="*/ 793881 w 1734923"/>
              <a:gd name="connsiteY77" fmla="*/ 599267 h 3533365"/>
              <a:gd name="connsiteX78" fmla="*/ 793250 w 1734923"/>
              <a:gd name="connsiteY78" fmla="*/ 570569 h 3533365"/>
              <a:gd name="connsiteX79" fmla="*/ 792172 w 1734923"/>
              <a:gd name="connsiteY79" fmla="*/ 541925 h 3533365"/>
              <a:gd name="connsiteX80" fmla="*/ 790640 w 1734923"/>
              <a:gd name="connsiteY80" fmla="*/ 513363 h 3533365"/>
              <a:gd name="connsiteX81" fmla="*/ 788665 w 1734923"/>
              <a:gd name="connsiteY81" fmla="*/ 484911 h 3533365"/>
              <a:gd name="connsiteX82" fmla="*/ 786237 w 1734923"/>
              <a:gd name="connsiteY82" fmla="*/ 456597 h 3533365"/>
              <a:gd name="connsiteX83" fmla="*/ 783370 w 1734923"/>
              <a:gd name="connsiteY83" fmla="*/ 428450 h 3533365"/>
              <a:gd name="connsiteX84" fmla="*/ 780065 w 1734923"/>
              <a:gd name="connsiteY84" fmla="*/ 400497 h 3533365"/>
              <a:gd name="connsiteX85" fmla="*/ 776316 w 1734923"/>
              <a:gd name="connsiteY85" fmla="*/ 372765 h 3533365"/>
              <a:gd name="connsiteX86" fmla="*/ 772137 w 1734923"/>
              <a:gd name="connsiteY86" fmla="*/ 345283 h 3533365"/>
              <a:gd name="connsiteX87" fmla="*/ 767528 w 1734923"/>
              <a:gd name="connsiteY87" fmla="*/ 318076 h 3533365"/>
              <a:gd name="connsiteX88" fmla="*/ 762495 w 1734923"/>
              <a:gd name="connsiteY88" fmla="*/ 291173 h 3533365"/>
              <a:gd name="connsiteX89" fmla="*/ 757040 w 1734923"/>
              <a:gd name="connsiteY89" fmla="*/ 264598 h 3533365"/>
              <a:gd name="connsiteX90" fmla="*/ 751174 w 1734923"/>
              <a:gd name="connsiteY90" fmla="*/ 238380 h 3533365"/>
              <a:gd name="connsiteX91" fmla="*/ 744897 w 1734923"/>
              <a:gd name="connsiteY91" fmla="*/ 212543 h 3533365"/>
              <a:gd name="connsiteX92" fmla="*/ 738217 w 1734923"/>
              <a:gd name="connsiteY92" fmla="*/ 187113 h 3533365"/>
              <a:gd name="connsiteX93" fmla="*/ 731140 w 1734923"/>
              <a:gd name="connsiteY93" fmla="*/ 162118 h 3533365"/>
              <a:gd name="connsiteX94" fmla="*/ 723674 w 1734923"/>
              <a:gd name="connsiteY94" fmla="*/ 137575 h 3533365"/>
              <a:gd name="connsiteX95" fmla="*/ 715828 w 1734923"/>
              <a:gd name="connsiteY95" fmla="*/ 113517 h 3533365"/>
              <a:gd name="connsiteX96" fmla="*/ 707608 w 1734923"/>
              <a:gd name="connsiteY96" fmla="*/ 89962 h 3533365"/>
              <a:gd name="connsiteX97" fmla="*/ 699022 w 1734923"/>
              <a:gd name="connsiteY97" fmla="*/ 66933 h 3533365"/>
              <a:gd name="connsiteX98" fmla="*/ 690074 w 1734923"/>
              <a:gd name="connsiteY98" fmla="*/ 44457 h 3533365"/>
              <a:gd name="connsiteX99" fmla="*/ 680784 w 1734923"/>
              <a:gd name="connsiteY99" fmla="*/ 22557 h 3533365"/>
              <a:gd name="connsiteX100" fmla="*/ 671151 w 1734923"/>
              <a:gd name="connsiteY100" fmla="*/ 1247 h 3533365"/>
              <a:gd name="connsiteX101" fmla="*/ 1737501 w 1734923"/>
              <a:gd name="connsiteY101" fmla="*/ 2286996 h 3533365"/>
              <a:gd name="connsiteX102" fmla="*/ 1068924 w 1734923"/>
              <a:gd name="connsiteY102" fmla="*/ 3534613 h 353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734923" h="3533365">
                <a:moveTo>
                  <a:pt x="2578" y="1248864"/>
                </a:moveTo>
                <a:lnTo>
                  <a:pt x="12540" y="1269557"/>
                </a:lnTo>
                <a:lnTo>
                  <a:pt x="22823" y="1289614"/>
                </a:lnTo>
                <a:lnTo>
                  <a:pt x="33412" y="1309013"/>
                </a:lnTo>
                <a:lnTo>
                  <a:pt x="44307" y="1327740"/>
                </a:lnTo>
                <a:lnTo>
                  <a:pt x="55485" y="1345772"/>
                </a:lnTo>
                <a:lnTo>
                  <a:pt x="66943" y="1363091"/>
                </a:lnTo>
                <a:lnTo>
                  <a:pt x="78665" y="1379683"/>
                </a:lnTo>
                <a:lnTo>
                  <a:pt x="90648" y="1395534"/>
                </a:lnTo>
                <a:lnTo>
                  <a:pt x="102869" y="1410621"/>
                </a:lnTo>
                <a:lnTo>
                  <a:pt x="115323" y="1424932"/>
                </a:lnTo>
                <a:lnTo>
                  <a:pt x="127992" y="1438456"/>
                </a:lnTo>
                <a:lnTo>
                  <a:pt x="140872" y="1451175"/>
                </a:lnTo>
                <a:lnTo>
                  <a:pt x="153943" y="1463080"/>
                </a:lnTo>
                <a:lnTo>
                  <a:pt x="167193" y="1474158"/>
                </a:lnTo>
                <a:lnTo>
                  <a:pt x="180612" y="1484400"/>
                </a:lnTo>
                <a:lnTo>
                  <a:pt x="194186" y="1493791"/>
                </a:lnTo>
                <a:lnTo>
                  <a:pt x="207902" y="1502326"/>
                </a:lnTo>
                <a:lnTo>
                  <a:pt x="221741" y="1509994"/>
                </a:lnTo>
                <a:lnTo>
                  <a:pt x="235700" y="1516788"/>
                </a:lnTo>
                <a:lnTo>
                  <a:pt x="249754" y="1522704"/>
                </a:lnTo>
                <a:lnTo>
                  <a:pt x="263895" y="1527733"/>
                </a:lnTo>
                <a:lnTo>
                  <a:pt x="278105" y="1531871"/>
                </a:lnTo>
                <a:lnTo>
                  <a:pt x="292379" y="1535117"/>
                </a:lnTo>
                <a:lnTo>
                  <a:pt x="306694" y="1537462"/>
                </a:lnTo>
                <a:lnTo>
                  <a:pt x="321036" y="1538907"/>
                </a:lnTo>
                <a:lnTo>
                  <a:pt x="335397" y="1539451"/>
                </a:lnTo>
                <a:lnTo>
                  <a:pt x="349757" y="1539090"/>
                </a:lnTo>
                <a:lnTo>
                  <a:pt x="364109" y="1537833"/>
                </a:lnTo>
                <a:lnTo>
                  <a:pt x="378428" y="1535670"/>
                </a:lnTo>
                <a:lnTo>
                  <a:pt x="392711" y="1532607"/>
                </a:lnTo>
                <a:lnTo>
                  <a:pt x="406935" y="1528652"/>
                </a:lnTo>
                <a:lnTo>
                  <a:pt x="421094" y="1523806"/>
                </a:lnTo>
                <a:lnTo>
                  <a:pt x="435167" y="1518068"/>
                </a:lnTo>
                <a:lnTo>
                  <a:pt x="449144" y="1511452"/>
                </a:lnTo>
                <a:lnTo>
                  <a:pt x="463010" y="1503963"/>
                </a:lnTo>
                <a:lnTo>
                  <a:pt x="476749" y="1495606"/>
                </a:lnTo>
                <a:lnTo>
                  <a:pt x="490355" y="1486388"/>
                </a:lnTo>
                <a:lnTo>
                  <a:pt x="503806" y="1476321"/>
                </a:lnTo>
                <a:lnTo>
                  <a:pt x="517092" y="1465412"/>
                </a:lnTo>
                <a:lnTo>
                  <a:pt x="530201" y="1453676"/>
                </a:lnTo>
                <a:lnTo>
                  <a:pt x="543121" y="1441121"/>
                </a:lnTo>
                <a:lnTo>
                  <a:pt x="555836" y="1427762"/>
                </a:lnTo>
                <a:lnTo>
                  <a:pt x="568335" y="1413607"/>
                </a:lnTo>
                <a:lnTo>
                  <a:pt x="580602" y="1398679"/>
                </a:lnTo>
                <a:lnTo>
                  <a:pt x="592636" y="1382984"/>
                </a:lnTo>
                <a:lnTo>
                  <a:pt x="604413" y="1366543"/>
                </a:lnTo>
                <a:lnTo>
                  <a:pt x="615926" y="1349370"/>
                </a:lnTo>
                <a:lnTo>
                  <a:pt x="627163" y="1331480"/>
                </a:lnTo>
                <a:lnTo>
                  <a:pt x="638113" y="1312895"/>
                </a:lnTo>
                <a:lnTo>
                  <a:pt x="648766" y="1293628"/>
                </a:lnTo>
                <a:lnTo>
                  <a:pt x="659113" y="1273704"/>
                </a:lnTo>
                <a:lnTo>
                  <a:pt x="669143" y="1253143"/>
                </a:lnTo>
                <a:lnTo>
                  <a:pt x="678841" y="1231957"/>
                </a:lnTo>
                <a:lnTo>
                  <a:pt x="688204" y="1210176"/>
                </a:lnTo>
                <a:lnTo>
                  <a:pt x="697220" y="1187814"/>
                </a:lnTo>
                <a:lnTo>
                  <a:pt x="705884" y="1164899"/>
                </a:lnTo>
                <a:lnTo>
                  <a:pt x="714178" y="1141449"/>
                </a:lnTo>
                <a:lnTo>
                  <a:pt x="722101" y="1117492"/>
                </a:lnTo>
                <a:lnTo>
                  <a:pt x="729645" y="1093046"/>
                </a:lnTo>
                <a:lnTo>
                  <a:pt x="736805" y="1068141"/>
                </a:lnTo>
                <a:lnTo>
                  <a:pt x="743562" y="1042797"/>
                </a:lnTo>
                <a:lnTo>
                  <a:pt x="749926" y="1017042"/>
                </a:lnTo>
                <a:lnTo>
                  <a:pt x="755879" y="990899"/>
                </a:lnTo>
                <a:lnTo>
                  <a:pt x="761416" y="964395"/>
                </a:lnTo>
                <a:lnTo>
                  <a:pt x="766536" y="937557"/>
                </a:lnTo>
                <a:lnTo>
                  <a:pt x="771232" y="910410"/>
                </a:lnTo>
                <a:lnTo>
                  <a:pt x="775497" y="882982"/>
                </a:lnTo>
                <a:lnTo>
                  <a:pt x="779333" y="855299"/>
                </a:lnTo>
                <a:lnTo>
                  <a:pt x="782730" y="827389"/>
                </a:lnTo>
                <a:lnTo>
                  <a:pt x="785688" y="799279"/>
                </a:lnTo>
                <a:lnTo>
                  <a:pt x="788203" y="770997"/>
                </a:lnTo>
                <a:lnTo>
                  <a:pt x="790274" y="742571"/>
                </a:lnTo>
                <a:lnTo>
                  <a:pt x="791893" y="714029"/>
                </a:lnTo>
                <a:lnTo>
                  <a:pt x="793068" y="685400"/>
                </a:lnTo>
                <a:lnTo>
                  <a:pt x="793790" y="656710"/>
                </a:lnTo>
                <a:lnTo>
                  <a:pt x="794060" y="627990"/>
                </a:lnTo>
                <a:lnTo>
                  <a:pt x="793881" y="599267"/>
                </a:lnTo>
                <a:lnTo>
                  <a:pt x="793250" y="570569"/>
                </a:lnTo>
                <a:lnTo>
                  <a:pt x="792172" y="541925"/>
                </a:lnTo>
                <a:lnTo>
                  <a:pt x="790640" y="513363"/>
                </a:lnTo>
                <a:lnTo>
                  <a:pt x="788665" y="484911"/>
                </a:lnTo>
                <a:lnTo>
                  <a:pt x="786237" y="456597"/>
                </a:lnTo>
                <a:lnTo>
                  <a:pt x="783370" y="428450"/>
                </a:lnTo>
                <a:lnTo>
                  <a:pt x="780065" y="400497"/>
                </a:lnTo>
                <a:lnTo>
                  <a:pt x="776316" y="372765"/>
                </a:lnTo>
                <a:lnTo>
                  <a:pt x="772137" y="345283"/>
                </a:lnTo>
                <a:lnTo>
                  <a:pt x="767528" y="318076"/>
                </a:lnTo>
                <a:lnTo>
                  <a:pt x="762495" y="291173"/>
                </a:lnTo>
                <a:lnTo>
                  <a:pt x="757040" y="264598"/>
                </a:lnTo>
                <a:lnTo>
                  <a:pt x="751174" y="238380"/>
                </a:lnTo>
                <a:lnTo>
                  <a:pt x="744897" y="212543"/>
                </a:lnTo>
                <a:lnTo>
                  <a:pt x="738217" y="187113"/>
                </a:lnTo>
                <a:lnTo>
                  <a:pt x="731140" y="162118"/>
                </a:lnTo>
                <a:lnTo>
                  <a:pt x="723674" y="137575"/>
                </a:lnTo>
                <a:lnTo>
                  <a:pt x="715828" y="113517"/>
                </a:lnTo>
                <a:lnTo>
                  <a:pt x="707608" y="89962"/>
                </a:lnTo>
                <a:lnTo>
                  <a:pt x="699022" y="66933"/>
                </a:lnTo>
                <a:lnTo>
                  <a:pt x="690074" y="44457"/>
                </a:lnTo>
                <a:lnTo>
                  <a:pt x="680784" y="22557"/>
                </a:lnTo>
                <a:lnTo>
                  <a:pt x="671151" y="1247"/>
                </a:lnTo>
                <a:lnTo>
                  <a:pt x="1737501" y="2286996"/>
                </a:lnTo>
                <a:lnTo>
                  <a:pt x="1068924" y="3534613"/>
                </a:lnTo>
                <a:close/>
              </a:path>
            </a:pathLst>
          </a:custGeom>
          <a:solidFill>
            <a:srgbClr val="000000">
              <a:alpha val="50000"/>
            </a:srgbClr>
          </a:solidFill>
          <a:ln w="0" cap="flat">
            <a:noFill/>
            <a:prstDash val="solid"/>
            <a:miter/>
          </a:ln>
        </p:spPr>
        <p:txBody>
          <a:bodyPr rtlCol="0" anchor="ctr"/>
          <a:lstStyle/>
          <a:p>
            <a:endParaRPr lang="en-US" dirty="0"/>
          </a:p>
        </p:txBody>
      </p:sp>
      <p:sp>
        <p:nvSpPr>
          <p:cNvPr id="2" name="Rectangle: Rounded Corners 1">
            <a:extLst>
              <a:ext uri="{FF2B5EF4-FFF2-40B4-BE49-F238E27FC236}">
                <a16:creationId xmlns:a16="http://schemas.microsoft.com/office/drawing/2014/main" id="{A0A07835-346E-E283-7304-7EF178A812E5}"/>
              </a:ext>
            </a:extLst>
          </p:cNvPr>
          <p:cNvSpPr/>
          <p:nvPr/>
        </p:nvSpPr>
        <p:spPr>
          <a:xfrm>
            <a:off x="943718" y="2269507"/>
            <a:ext cx="5111525" cy="19733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 name="Graphic 2">
            <a:extLst>
              <a:ext uri="{FF2B5EF4-FFF2-40B4-BE49-F238E27FC236}">
                <a16:creationId xmlns:a16="http://schemas.microsoft.com/office/drawing/2014/main" id="{25387DCC-CE21-982F-18B1-1AA4D4E8E3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718" y="2319022"/>
            <a:ext cx="5019821" cy="1882433"/>
          </a:xfrm>
          <a:prstGeom prst="rect">
            <a:avLst/>
          </a:prstGeom>
        </p:spPr>
      </p:pic>
      <p:sp>
        <p:nvSpPr>
          <p:cNvPr id="10" name="TextBox 9">
            <a:extLst>
              <a:ext uri="{FF2B5EF4-FFF2-40B4-BE49-F238E27FC236}">
                <a16:creationId xmlns:a16="http://schemas.microsoft.com/office/drawing/2014/main" id="{3A1CA7F7-8933-45A3-4496-209214AB0E1A}"/>
              </a:ext>
            </a:extLst>
          </p:cNvPr>
          <p:cNvSpPr txBox="1"/>
          <p:nvPr/>
        </p:nvSpPr>
        <p:spPr>
          <a:xfrm>
            <a:off x="2663726" y="1732705"/>
            <a:ext cx="2008840" cy="523220"/>
          </a:xfrm>
          <a:prstGeom prst="rect">
            <a:avLst/>
          </a:prstGeom>
          <a:noFill/>
        </p:spPr>
        <p:txBody>
          <a:bodyPr wrap="square" rtlCol="0">
            <a:spAutoFit/>
          </a:bodyPr>
          <a:lstStyle/>
          <a:p>
            <a:r>
              <a:rPr lang="en-US" sz="2800" b="1" dirty="0">
                <a:solidFill>
                  <a:srgbClr val="E41A1C"/>
                </a:solidFill>
              </a:rPr>
              <a:t>Noisy O (N)</a:t>
            </a:r>
          </a:p>
        </p:txBody>
      </p:sp>
      <p:sp>
        <p:nvSpPr>
          <p:cNvPr id="8" name="Rectangle: Rounded Corners 7">
            <a:extLst>
              <a:ext uri="{FF2B5EF4-FFF2-40B4-BE49-F238E27FC236}">
                <a16:creationId xmlns:a16="http://schemas.microsoft.com/office/drawing/2014/main" id="{7623DC20-359D-971C-CCE7-311B1257B4DF}"/>
              </a:ext>
            </a:extLst>
          </p:cNvPr>
          <p:cNvSpPr/>
          <p:nvPr/>
        </p:nvSpPr>
        <p:spPr>
          <a:xfrm>
            <a:off x="6291564" y="2257744"/>
            <a:ext cx="5111525" cy="19733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Graphic 8">
            <a:extLst>
              <a:ext uri="{FF2B5EF4-FFF2-40B4-BE49-F238E27FC236}">
                <a16:creationId xmlns:a16="http://schemas.microsoft.com/office/drawing/2014/main" id="{E2CB9AE0-0B12-78BA-3A0C-3BD41B4683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58370" y="2339192"/>
            <a:ext cx="5105065" cy="1914399"/>
          </a:xfrm>
          <a:prstGeom prst="rect">
            <a:avLst/>
          </a:prstGeom>
        </p:spPr>
      </p:pic>
      <p:sp>
        <p:nvSpPr>
          <p:cNvPr id="17" name="TextBox 16">
            <a:extLst>
              <a:ext uri="{FF2B5EF4-FFF2-40B4-BE49-F238E27FC236}">
                <a16:creationId xmlns:a16="http://schemas.microsoft.com/office/drawing/2014/main" id="{7A9A88A4-7841-E5F5-9051-2071BCA13DD5}"/>
              </a:ext>
            </a:extLst>
          </p:cNvPr>
          <p:cNvSpPr txBox="1"/>
          <p:nvPr/>
        </p:nvSpPr>
        <p:spPr>
          <a:xfrm>
            <a:off x="8279344" y="1729818"/>
            <a:ext cx="1135964" cy="523220"/>
          </a:xfrm>
          <a:prstGeom prst="rect">
            <a:avLst/>
          </a:prstGeom>
          <a:noFill/>
        </p:spPr>
        <p:txBody>
          <a:bodyPr wrap="square" rtlCol="0">
            <a:spAutoFit/>
          </a:bodyPr>
          <a:lstStyle/>
          <a:p>
            <a:r>
              <a:rPr lang="en-US" sz="2800" b="1" dirty="0">
                <a:solidFill>
                  <a:srgbClr val="69BB66"/>
                </a:solidFill>
              </a:rPr>
              <a:t>O(1)</a:t>
            </a:r>
          </a:p>
        </p:txBody>
      </p:sp>
    </p:spTree>
    <p:extLst>
      <p:ext uri="{BB962C8B-B14F-4D97-AF65-F5344CB8AC3E}">
        <p14:creationId xmlns:p14="http://schemas.microsoft.com/office/powerpoint/2010/main" val="71722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fade">
                                      <p:cBhvr>
                                        <p:cTn id="89" dur="500"/>
                                        <p:tgtEl>
                                          <p:spTgt spid="45"/>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48"/>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2"/>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3"/>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10"/>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8"/>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8" grpId="0" animBg="1"/>
      <p:bldP spid="22" grpId="0" animBg="1"/>
      <p:bldP spid="25" grpId="0" animBg="1"/>
      <p:bldP spid="26" grpId="0" animBg="1"/>
      <p:bldP spid="27" grpId="0" animBg="1"/>
      <p:bldP spid="29" grpId="0" animBg="1"/>
      <p:bldP spid="30" grpId="0" animBg="1"/>
      <p:bldP spid="31" grpId="0" animBg="1"/>
      <p:bldP spid="32" grpId="0" animBg="1"/>
      <p:bldP spid="34" grpId="0" animBg="1"/>
      <p:bldP spid="35" grpId="0" animBg="1"/>
      <p:bldP spid="38" grpId="0" animBg="1"/>
      <p:bldP spid="41" grpId="0" animBg="1"/>
      <p:bldP spid="42" grpId="0" animBg="1"/>
      <p:bldP spid="45" grpId="0" animBg="1"/>
      <p:bldP spid="46" grpId="0" animBg="1"/>
      <p:bldP spid="48" grpId="0" animBg="1"/>
      <p:bldP spid="2" grpId="0" animBg="1"/>
      <p:bldP spid="10" grpId="0"/>
      <p:bldP spid="8"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38</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Barbules</a:t>
            </a:r>
          </a:p>
        </p:txBody>
      </p:sp>
      <p:sp>
        <p:nvSpPr>
          <p:cNvPr id="11" name="TextBox 10">
            <a:extLst>
              <a:ext uri="{FF2B5EF4-FFF2-40B4-BE49-F238E27FC236}">
                <a16:creationId xmlns:a16="http://schemas.microsoft.com/office/drawing/2014/main" id="{1C69CC98-4B6E-1F10-0B68-709A5248C012}"/>
              </a:ext>
            </a:extLst>
          </p:cNvPr>
          <p:cNvSpPr txBox="1"/>
          <p:nvPr/>
        </p:nvSpPr>
        <p:spPr>
          <a:xfrm>
            <a:off x="629634" y="1205436"/>
            <a:ext cx="10819959" cy="523220"/>
          </a:xfrm>
          <a:prstGeom prst="rect">
            <a:avLst/>
          </a:prstGeom>
          <a:noFill/>
        </p:spPr>
        <p:txBody>
          <a:bodyPr wrap="square" rtlCol="0">
            <a:spAutoFit/>
          </a:bodyPr>
          <a:lstStyle/>
          <a:p>
            <a:r>
              <a:rPr lang="it-IT" sz="2800" b="1" dirty="0"/>
              <a:t>Barbule separation </a:t>
            </a:r>
            <a:r>
              <a:rPr lang="it-IT" sz="2800" dirty="0"/>
              <a:t>affects the transmittance</a:t>
            </a:r>
          </a:p>
        </p:txBody>
      </p:sp>
      <p:pic>
        <p:nvPicPr>
          <p:cNvPr id="3" name="Picture 2" descr="A bird with a brown wing&#10;&#10;Description automatically generated">
            <a:extLst>
              <a:ext uri="{FF2B5EF4-FFF2-40B4-BE49-F238E27FC236}">
                <a16:creationId xmlns:a16="http://schemas.microsoft.com/office/drawing/2014/main" id="{A7273A0A-C4FB-F9DB-9AC9-1F1B3C1A4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904" y="1955991"/>
            <a:ext cx="4534101" cy="4534101"/>
          </a:xfrm>
          <a:prstGeom prst="rect">
            <a:avLst/>
          </a:prstGeom>
        </p:spPr>
      </p:pic>
      <p:pic>
        <p:nvPicPr>
          <p:cNvPr id="6" name="Graphic 5">
            <a:extLst>
              <a:ext uri="{FF2B5EF4-FFF2-40B4-BE49-F238E27FC236}">
                <a16:creationId xmlns:a16="http://schemas.microsoft.com/office/drawing/2014/main" id="{71D822DE-2BB0-C00C-12CA-A322452909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6726" y="1918092"/>
            <a:ext cx="4245429" cy="4572000"/>
          </a:xfrm>
          <a:prstGeom prst="rect">
            <a:avLst/>
          </a:prstGeom>
        </p:spPr>
      </p:pic>
    </p:spTree>
    <p:extLst>
      <p:ext uri="{BB962C8B-B14F-4D97-AF65-F5344CB8AC3E}">
        <p14:creationId xmlns:p14="http://schemas.microsoft.com/office/powerpoint/2010/main" val="3897927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39</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Barbules</a:t>
            </a:r>
          </a:p>
        </p:txBody>
      </p:sp>
      <p:sp>
        <p:nvSpPr>
          <p:cNvPr id="11" name="TextBox 10">
            <a:extLst>
              <a:ext uri="{FF2B5EF4-FFF2-40B4-BE49-F238E27FC236}">
                <a16:creationId xmlns:a16="http://schemas.microsoft.com/office/drawing/2014/main" id="{1C69CC98-4B6E-1F10-0B68-709A5248C012}"/>
              </a:ext>
            </a:extLst>
          </p:cNvPr>
          <p:cNvSpPr txBox="1"/>
          <p:nvPr/>
        </p:nvSpPr>
        <p:spPr>
          <a:xfrm>
            <a:off x="629634" y="1205436"/>
            <a:ext cx="10819959" cy="523220"/>
          </a:xfrm>
          <a:prstGeom prst="rect">
            <a:avLst/>
          </a:prstGeom>
          <a:noFill/>
        </p:spPr>
        <p:txBody>
          <a:bodyPr wrap="square" rtlCol="0">
            <a:spAutoFit/>
          </a:bodyPr>
          <a:lstStyle/>
          <a:p>
            <a:r>
              <a:rPr lang="it-IT" sz="2800" b="1" dirty="0"/>
              <a:t>Barbule separation </a:t>
            </a:r>
            <a:r>
              <a:rPr lang="it-IT" sz="2800" dirty="0"/>
              <a:t>affects the transmittance</a:t>
            </a:r>
          </a:p>
        </p:txBody>
      </p:sp>
      <p:pic>
        <p:nvPicPr>
          <p:cNvPr id="3" name="Graphic 2">
            <a:extLst>
              <a:ext uri="{FF2B5EF4-FFF2-40B4-BE49-F238E27FC236}">
                <a16:creationId xmlns:a16="http://schemas.microsoft.com/office/drawing/2014/main" id="{5F144130-9E40-468D-027C-CF05DCD99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918092"/>
            <a:ext cx="4572000" cy="4572000"/>
          </a:xfrm>
          <a:prstGeom prst="rect">
            <a:avLst/>
          </a:prstGeom>
        </p:spPr>
      </p:pic>
      <p:pic>
        <p:nvPicPr>
          <p:cNvPr id="5" name="Picture 4" descr="A bird standing on a white surface&#10;&#10;Description automatically generated">
            <a:extLst>
              <a:ext uri="{FF2B5EF4-FFF2-40B4-BE49-F238E27FC236}">
                <a16:creationId xmlns:a16="http://schemas.microsoft.com/office/drawing/2014/main" id="{3602C465-74AC-3038-AA3C-64D2DDE120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9904" y="1956816"/>
            <a:ext cx="4535424" cy="4535424"/>
          </a:xfrm>
          <a:prstGeom prst="rect">
            <a:avLst/>
          </a:prstGeom>
        </p:spPr>
      </p:pic>
    </p:spTree>
    <p:extLst>
      <p:ext uri="{BB962C8B-B14F-4D97-AF65-F5344CB8AC3E}">
        <p14:creationId xmlns:p14="http://schemas.microsoft.com/office/powerpoint/2010/main" val="4227371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5">
            <a:extLst>
              <a:ext uri="{FF2B5EF4-FFF2-40B4-BE49-F238E27FC236}">
                <a16:creationId xmlns:a16="http://schemas.microsoft.com/office/drawing/2014/main" id="{005F382E-E361-E8A7-E4B7-CB1AB6D6372B}"/>
              </a:ext>
            </a:extLst>
          </p:cNvPr>
          <p:cNvSpPr/>
          <p:nvPr/>
        </p:nvSpPr>
        <p:spPr>
          <a:xfrm rot="19060702">
            <a:off x="1989918" y="4692667"/>
            <a:ext cx="2547332" cy="288965"/>
          </a:xfrm>
          <a:custGeom>
            <a:avLst/>
            <a:gdLst>
              <a:gd name="connsiteX0" fmla="*/ 0 w 2640762"/>
              <a:gd name="connsiteY0" fmla="*/ 0 h 247449"/>
              <a:gd name="connsiteX1" fmla="*/ 2640762 w 2640762"/>
              <a:gd name="connsiteY1" fmla="*/ 0 h 247449"/>
              <a:gd name="connsiteX2" fmla="*/ 2640762 w 2640762"/>
              <a:gd name="connsiteY2" fmla="*/ 247449 h 247449"/>
              <a:gd name="connsiteX3" fmla="*/ 0 w 2640762"/>
              <a:gd name="connsiteY3" fmla="*/ 247449 h 247449"/>
              <a:gd name="connsiteX4" fmla="*/ 0 w 2640762"/>
              <a:gd name="connsiteY4" fmla="*/ 0 h 247449"/>
              <a:gd name="connsiteX0" fmla="*/ 0 w 2640762"/>
              <a:gd name="connsiteY0" fmla="*/ 0 h 251208"/>
              <a:gd name="connsiteX1" fmla="*/ 2640762 w 2640762"/>
              <a:gd name="connsiteY1" fmla="*/ 0 h 251208"/>
              <a:gd name="connsiteX2" fmla="*/ 2286709 w 2640762"/>
              <a:gd name="connsiteY2" fmla="*/ 251208 h 251208"/>
              <a:gd name="connsiteX3" fmla="*/ 0 w 2640762"/>
              <a:gd name="connsiteY3" fmla="*/ 247449 h 251208"/>
              <a:gd name="connsiteX4" fmla="*/ 0 w 2640762"/>
              <a:gd name="connsiteY4" fmla="*/ 0 h 251208"/>
              <a:gd name="connsiteX0" fmla="*/ 0 w 2516402"/>
              <a:gd name="connsiteY0" fmla="*/ 12676 h 263884"/>
              <a:gd name="connsiteX1" fmla="*/ 2516402 w 2516402"/>
              <a:gd name="connsiteY1" fmla="*/ 0 h 263884"/>
              <a:gd name="connsiteX2" fmla="*/ 2286709 w 2516402"/>
              <a:gd name="connsiteY2" fmla="*/ 263884 h 263884"/>
              <a:gd name="connsiteX3" fmla="*/ 0 w 2516402"/>
              <a:gd name="connsiteY3" fmla="*/ 260125 h 263884"/>
              <a:gd name="connsiteX4" fmla="*/ 0 w 2516402"/>
              <a:gd name="connsiteY4" fmla="*/ 12676 h 263884"/>
              <a:gd name="connsiteX0" fmla="*/ 0 w 2516402"/>
              <a:gd name="connsiteY0" fmla="*/ 12676 h 262796"/>
              <a:gd name="connsiteX1" fmla="*/ 2516402 w 2516402"/>
              <a:gd name="connsiteY1" fmla="*/ 0 h 262796"/>
              <a:gd name="connsiteX2" fmla="*/ 2279545 w 2516402"/>
              <a:gd name="connsiteY2" fmla="*/ 262796 h 262796"/>
              <a:gd name="connsiteX3" fmla="*/ 0 w 2516402"/>
              <a:gd name="connsiteY3" fmla="*/ 260125 h 262796"/>
              <a:gd name="connsiteX4" fmla="*/ 0 w 2516402"/>
              <a:gd name="connsiteY4" fmla="*/ 12676 h 262796"/>
              <a:gd name="connsiteX0" fmla="*/ 0 w 2511945"/>
              <a:gd name="connsiteY0" fmla="*/ 16735 h 266855"/>
              <a:gd name="connsiteX1" fmla="*/ 2511945 w 2511945"/>
              <a:gd name="connsiteY1" fmla="*/ 0 h 266855"/>
              <a:gd name="connsiteX2" fmla="*/ 2279545 w 2511945"/>
              <a:gd name="connsiteY2" fmla="*/ 266855 h 266855"/>
              <a:gd name="connsiteX3" fmla="*/ 0 w 2511945"/>
              <a:gd name="connsiteY3" fmla="*/ 264184 h 266855"/>
              <a:gd name="connsiteX4" fmla="*/ 0 w 2511945"/>
              <a:gd name="connsiteY4" fmla="*/ 16735 h 266855"/>
              <a:gd name="connsiteX0" fmla="*/ 0 w 2511945"/>
              <a:gd name="connsiteY0" fmla="*/ 16735 h 274417"/>
              <a:gd name="connsiteX1" fmla="*/ 2511945 w 2511945"/>
              <a:gd name="connsiteY1" fmla="*/ 0 h 274417"/>
              <a:gd name="connsiteX2" fmla="*/ 2269940 w 2511945"/>
              <a:gd name="connsiteY2" fmla="*/ 274417 h 274417"/>
              <a:gd name="connsiteX3" fmla="*/ 0 w 2511945"/>
              <a:gd name="connsiteY3" fmla="*/ 264184 h 274417"/>
              <a:gd name="connsiteX4" fmla="*/ 0 w 2511945"/>
              <a:gd name="connsiteY4" fmla="*/ 16735 h 274417"/>
              <a:gd name="connsiteX0" fmla="*/ 0 w 2511945"/>
              <a:gd name="connsiteY0" fmla="*/ 16735 h 275234"/>
              <a:gd name="connsiteX1" fmla="*/ 2511945 w 2511945"/>
              <a:gd name="connsiteY1" fmla="*/ 0 h 275234"/>
              <a:gd name="connsiteX2" fmla="*/ 2269940 w 2511945"/>
              <a:gd name="connsiteY2" fmla="*/ 274417 h 275234"/>
              <a:gd name="connsiteX3" fmla="*/ 277363 w 2511945"/>
              <a:gd name="connsiteY3" fmla="*/ 275234 h 275234"/>
              <a:gd name="connsiteX4" fmla="*/ 0 w 2511945"/>
              <a:gd name="connsiteY4" fmla="*/ 16735 h 275234"/>
              <a:gd name="connsiteX0" fmla="*/ 0 w 2503401"/>
              <a:gd name="connsiteY0" fmla="*/ 19175 h 275234"/>
              <a:gd name="connsiteX1" fmla="*/ 2503401 w 2503401"/>
              <a:gd name="connsiteY1" fmla="*/ 0 h 275234"/>
              <a:gd name="connsiteX2" fmla="*/ 2261396 w 2503401"/>
              <a:gd name="connsiteY2" fmla="*/ 274417 h 275234"/>
              <a:gd name="connsiteX3" fmla="*/ 268819 w 2503401"/>
              <a:gd name="connsiteY3" fmla="*/ 275234 h 275234"/>
              <a:gd name="connsiteX4" fmla="*/ 0 w 2503401"/>
              <a:gd name="connsiteY4" fmla="*/ 19175 h 275234"/>
              <a:gd name="connsiteX0" fmla="*/ 0 w 2503401"/>
              <a:gd name="connsiteY0" fmla="*/ 19175 h 285925"/>
              <a:gd name="connsiteX1" fmla="*/ 2503401 w 2503401"/>
              <a:gd name="connsiteY1" fmla="*/ 0 h 285925"/>
              <a:gd name="connsiteX2" fmla="*/ 2261396 w 2503401"/>
              <a:gd name="connsiteY2" fmla="*/ 274417 h 285925"/>
              <a:gd name="connsiteX3" fmla="*/ 283366 w 2503401"/>
              <a:gd name="connsiteY3" fmla="*/ 285925 h 285925"/>
              <a:gd name="connsiteX4" fmla="*/ 0 w 2503401"/>
              <a:gd name="connsiteY4" fmla="*/ 19175 h 285925"/>
              <a:gd name="connsiteX0" fmla="*/ 0 w 2500989"/>
              <a:gd name="connsiteY0" fmla="*/ 10525 h 285925"/>
              <a:gd name="connsiteX1" fmla="*/ 2500989 w 2500989"/>
              <a:gd name="connsiteY1" fmla="*/ 0 h 285925"/>
              <a:gd name="connsiteX2" fmla="*/ 2258984 w 2500989"/>
              <a:gd name="connsiteY2" fmla="*/ 274417 h 285925"/>
              <a:gd name="connsiteX3" fmla="*/ 280954 w 2500989"/>
              <a:gd name="connsiteY3" fmla="*/ 285925 h 285925"/>
              <a:gd name="connsiteX4" fmla="*/ 0 w 2500989"/>
              <a:gd name="connsiteY4" fmla="*/ 10525 h 285925"/>
              <a:gd name="connsiteX0" fmla="*/ 0 w 2500989"/>
              <a:gd name="connsiteY0" fmla="*/ 10525 h 295398"/>
              <a:gd name="connsiteX1" fmla="*/ 2500989 w 2500989"/>
              <a:gd name="connsiteY1" fmla="*/ 0 h 295398"/>
              <a:gd name="connsiteX2" fmla="*/ 2258984 w 2500989"/>
              <a:gd name="connsiteY2" fmla="*/ 274417 h 295398"/>
              <a:gd name="connsiteX3" fmla="*/ 291230 w 2500989"/>
              <a:gd name="connsiteY3" fmla="*/ 295398 h 295398"/>
              <a:gd name="connsiteX4" fmla="*/ 0 w 2500989"/>
              <a:gd name="connsiteY4" fmla="*/ 10525 h 295398"/>
              <a:gd name="connsiteX0" fmla="*/ 0 w 2500989"/>
              <a:gd name="connsiteY0" fmla="*/ 10525 h 297253"/>
              <a:gd name="connsiteX1" fmla="*/ 2500989 w 2500989"/>
              <a:gd name="connsiteY1" fmla="*/ 0 h 297253"/>
              <a:gd name="connsiteX2" fmla="*/ 2258984 w 2500989"/>
              <a:gd name="connsiteY2" fmla="*/ 274417 h 297253"/>
              <a:gd name="connsiteX3" fmla="*/ 305470 w 2500989"/>
              <a:gd name="connsiteY3" fmla="*/ 297253 h 297253"/>
              <a:gd name="connsiteX4" fmla="*/ 0 w 2500989"/>
              <a:gd name="connsiteY4" fmla="*/ 10525 h 297253"/>
              <a:gd name="connsiteX0" fmla="*/ 0 w 2516409"/>
              <a:gd name="connsiteY0" fmla="*/ 1142 h 297253"/>
              <a:gd name="connsiteX1" fmla="*/ 2516409 w 2516409"/>
              <a:gd name="connsiteY1" fmla="*/ 0 h 297253"/>
              <a:gd name="connsiteX2" fmla="*/ 2274404 w 2516409"/>
              <a:gd name="connsiteY2" fmla="*/ 274417 h 297253"/>
              <a:gd name="connsiteX3" fmla="*/ 320890 w 2516409"/>
              <a:gd name="connsiteY3" fmla="*/ 297253 h 297253"/>
              <a:gd name="connsiteX4" fmla="*/ 0 w 2516409"/>
              <a:gd name="connsiteY4" fmla="*/ 1142 h 297253"/>
              <a:gd name="connsiteX0" fmla="*/ 0 w 2516409"/>
              <a:gd name="connsiteY0" fmla="*/ 1142 h 316419"/>
              <a:gd name="connsiteX1" fmla="*/ 2516409 w 2516409"/>
              <a:gd name="connsiteY1" fmla="*/ 0 h 316419"/>
              <a:gd name="connsiteX2" fmla="*/ 2274404 w 2516409"/>
              <a:gd name="connsiteY2" fmla="*/ 274417 h 316419"/>
              <a:gd name="connsiteX3" fmla="*/ 305144 w 2516409"/>
              <a:gd name="connsiteY3" fmla="*/ 316419 h 316419"/>
              <a:gd name="connsiteX4" fmla="*/ 0 w 2516409"/>
              <a:gd name="connsiteY4" fmla="*/ 1142 h 316419"/>
              <a:gd name="connsiteX0" fmla="*/ 0 w 2516409"/>
              <a:gd name="connsiteY0" fmla="*/ 1142 h 316419"/>
              <a:gd name="connsiteX1" fmla="*/ 2516409 w 2516409"/>
              <a:gd name="connsiteY1" fmla="*/ 0 h 316419"/>
              <a:gd name="connsiteX2" fmla="*/ 2319057 w 2516409"/>
              <a:gd name="connsiteY2" fmla="*/ 253751 h 316419"/>
              <a:gd name="connsiteX3" fmla="*/ 305144 w 2516409"/>
              <a:gd name="connsiteY3" fmla="*/ 316419 h 316419"/>
              <a:gd name="connsiteX4" fmla="*/ 0 w 2516409"/>
              <a:gd name="connsiteY4" fmla="*/ 1142 h 316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409" h="316419">
                <a:moveTo>
                  <a:pt x="0" y="1142"/>
                </a:moveTo>
                <a:lnTo>
                  <a:pt x="2516409" y="0"/>
                </a:lnTo>
                <a:lnTo>
                  <a:pt x="2319057" y="253751"/>
                </a:lnTo>
                <a:lnTo>
                  <a:pt x="305144" y="316419"/>
                </a:lnTo>
                <a:lnTo>
                  <a:pt x="0" y="1142"/>
                </a:lnTo>
                <a:close/>
              </a:path>
            </a:pathLst>
          </a:custGeom>
          <a:solidFill>
            <a:srgbClr val="377EB8"/>
          </a:solidFill>
          <a:ln>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4DB7B528-159D-E722-B18B-C0A7A73EC38F}"/>
              </a:ext>
            </a:extLst>
          </p:cNvPr>
          <p:cNvSpPr/>
          <p:nvPr/>
        </p:nvSpPr>
        <p:spPr>
          <a:xfrm rot="19054989">
            <a:off x="2895920" y="5048849"/>
            <a:ext cx="1537084" cy="274642"/>
          </a:xfrm>
          <a:custGeom>
            <a:avLst/>
            <a:gdLst>
              <a:gd name="connsiteX0" fmla="*/ 0 w 2153912"/>
              <a:gd name="connsiteY0" fmla="*/ 0 h 237323"/>
              <a:gd name="connsiteX1" fmla="*/ 2153912 w 2153912"/>
              <a:gd name="connsiteY1" fmla="*/ 0 h 237323"/>
              <a:gd name="connsiteX2" fmla="*/ 2153912 w 2153912"/>
              <a:gd name="connsiteY2" fmla="*/ 237323 h 237323"/>
              <a:gd name="connsiteX3" fmla="*/ 0 w 2153912"/>
              <a:gd name="connsiteY3" fmla="*/ 237323 h 237323"/>
              <a:gd name="connsiteX4" fmla="*/ 0 w 2153912"/>
              <a:gd name="connsiteY4" fmla="*/ 0 h 237323"/>
              <a:gd name="connsiteX0" fmla="*/ 0 w 2153912"/>
              <a:gd name="connsiteY0" fmla="*/ 0 h 254927"/>
              <a:gd name="connsiteX1" fmla="*/ 2153912 w 2153912"/>
              <a:gd name="connsiteY1" fmla="*/ 0 h 254927"/>
              <a:gd name="connsiteX2" fmla="*/ 1653780 w 2153912"/>
              <a:gd name="connsiteY2" fmla="*/ 254927 h 254927"/>
              <a:gd name="connsiteX3" fmla="*/ 0 w 2153912"/>
              <a:gd name="connsiteY3" fmla="*/ 237323 h 254927"/>
              <a:gd name="connsiteX4" fmla="*/ 0 w 2153912"/>
              <a:gd name="connsiteY4" fmla="*/ 0 h 254927"/>
              <a:gd name="connsiteX0" fmla="*/ 0 w 2153912"/>
              <a:gd name="connsiteY0" fmla="*/ 0 h 253233"/>
              <a:gd name="connsiteX1" fmla="*/ 2153912 w 2153912"/>
              <a:gd name="connsiteY1" fmla="*/ 0 h 253233"/>
              <a:gd name="connsiteX2" fmla="*/ 1636344 w 2153912"/>
              <a:gd name="connsiteY2" fmla="*/ 253233 h 253233"/>
              <a:gd name="connsiteX3" fmla="*/ 0 w 2153912"/>
              <a:gd name="connsiteY3" fmla="*/ 237323 h 253233"/>
              <a:gd name="connsiteX4" fmla="*/ 0 w 2153912"/>
              <a:gd name="connsiteY4" fmla="*/ 0 h 253233"/>
              <a:gd name="connsiteX0" fmla="*/ 0 w 1876512"/>
              <a:gd name="connsiteY0" fmla="*/ 0 h 253233"/>
              <a:gd name="connsiteX1" fmla="*/ 1876512 w 1876512"/>
              <a:gd name="connsiteY1" fmla="*/ 7556 h 253233"/>
              <a:gd name="connsiteX2" fmla="*/ 1636344 w 1876512"/>
              <a:gd name="connsiteY2" fmla="*/ 253233 h 253233"/>
              <a:gd name="connsiteX3" fmla="*/ 0 w 1876512"/>
              <a:gd name="connsiteY3" fmla="*/ 237323 h 253233"/>
              <a:gd name="connsiteX4" fmla="*/ 0 w 1876512"/>
              <a:gd name="connsiteY4" fmla="*/ 0 h 253233"/>
              <a:gd name="connsiteX0" fmla="*/ 0 w 1854509"/>
              <a:gd name="connsiteY0" fmla="*/ 1058 h 254291"/>
              <a:gd name="connsiteX1" fmla="*/ 1854509 w 1854509"/>
              <a:gd name="connsiteY1" fmla="*/ 0 h 254291"/>
              <a:gd name="connsiteX2" fmla="*/ 1636344 w 1854509"/>
              <a:gd name="connsiteY2" fmla="*/ 254291 h 254291"/>
              <a:gd name="connsiteX3" fmla="*/ 0 w 1854509"/>
              <a:gd name="connsiteY3" fmla="*/ 238381 h 254291"/>
              <a:gd name="connsiteX4" fmla="*/ 0 w 1854509"/>
              <a:gd name="connsiteY4" fmla="*/ 1058 h 254291"/>
              <a:gd name="connsiteX0" fmla="*/ 0 w 1854509"/>
              <a:gd name="connsiteY0" fmla="*/ 1058 h 264743"/>
              <a:gd name="connsiteX1" fmla="*/ 1854509 w 1854509"/>
              <a:gd name="connsiteY1" fmla="*/ 0 h 264743"/>
              <a:gd name="connsiteX2" fmla="*/ 1617603 w 1854509"/>
              <a:gd name="connsiteY2" fmla="*/ 264743 h 264743"/>
              <a:gd name="connsiteX3" fmla="*/ 0 w 1854509"/>
              <a:gd name="connsiteY3" fmla="*/ 238381 h 264743"/>
              <a:gd name="connsiteX4" fmla="*/ 0 w 1854509"/>
              <a:gd name="connsiteY4" fmla="*/ 1058 h 264743"/>
              <a:gd name="connsiteX0" fmla="*/ 0 w 1854509"/>
              <a:gd name="connsiteY0" fmla="*/ 1058 h 259238"/>
              <a:gd name="connsiteX1" fmla="*/ 1854509 w 1854509"/>
              <a:gd name="connsiteY1" fmla="*/ 0 h 259238"/>
              <a:gd name="connsiteX2" fmla="*/ 1606547 w 1854509"/>
              <a:gd name="connsiteY2" fmla="*/ 259238 h 259238"/>
              <a:gd name="connsiteX3" fmla="*/ 0 w 1854509"/>
              <a:gd name="connsiteY3" fmla="*/ 238381 h 259238"/>
              <a:gd name="connsiteX4" fmla="*/ 0 w 1854509"/>
              <a:gd name="connsiteY4" fmla="*/ 1058 h 259238"/>
              <a:gd name="connsiteX0" fmla="*/ 0 w 1854509"/>
              <a:gd name="connsiteY0" fmla="*/ 1058 h 266104"/>
              <a:gd name="connsiteX1" fmla="*/ 1854509 w 1854509"/>
              <a:gd name="connsiteY1" fmla="*/ 0 h 266104"/>
              <a:gd name="connsiteX2" fmla="*/ 1614062 w 1854509"/>
              <a:gd name="connsiteY2" fmla="*/ 266104 h 266104"/>
              <a:gd name="connsiteX3" fmla="*/ 0 w 1854509"/>
              <a:gd name="connsiteY3" fmla="*/ 238381 h 266104"/>
              <a:gd name="connsiteX4" fmla="*/ 0 w 1854509"/>
              <a:gd name="connsiteY4" fmla="*/ 1058 h 266104"/>
              <a:gd name="connsiteX0" fmla="*/ 0 w 1854509"/>
              <a:gd name="connsiteY0" fmla="*/ 1058 h 262671"/>
              <a:gd name="connsiteX1" fmla="*/ 1854509 w 1854509"/>
              <a:gd name="connsiteY1" fmla="*/ 0 h 262671"/>
              <a:gd name="connsiteX2" fmla="*/ 1610304 w 1854509"/>
              <a:gd name="connsiteY2" fmla="*/ 262671 h 262671"/>
              <a:gd name="connsiteX3" fmla="*/ 0 w 1854509"/>
              <a:gd name="connsiteY3" fmla="*/ 238381 h 262671"/>
              <a:gd name="connsiteX4" fmla="*/ 0 w 1854509"/>
              <a:gd name="connsiteY4" fmla="*/ 1058 h 262671"/>
              <a:gd name="connsiteX0" fmla="*/ 0 w 1856581"/>
              <a:gd name="connsiteY0" fmla="*/ 8357 h 269970"/>
              <a:gd name="connsiteX1" fmla="*/ 1856581 w 1856581"/>
              <a:gd name="connsiteY1" fmla="*/ 0 h 269970"/>
              <a:gd name="connsiteX2" fmla="*/ 1610304 w 1856581"/>
              <a:gd name="connsiteY2" fmla="*/ 269970 h 269970"/>
              <a:gd name="connsiteX3" fmla="*/ 0 w 1856581"/>
              <a:gd name="connsiteY3" fmla="*/ 245680 h 269970"/>
              <a:gd name="connsiteX4" fmla="*/ 0 w 1856581"/>
              <a:gd name="connsiteY4" fmla="*/ 8357 h 269970"/>
              <a:gd name="connsiteX0" fmla="*/ 0 w 1856581"/>
              <a:gd name="connsiteY0" fmla="*/ 8357 h 269970"/>
              <a:gd name="connsiteX1" fmla="*/ 1856581 w 1856581"/>
              <a:gd name="connsiteY1" fmla="*/ 0 h 269970"/>
              <a:gd name="connsiteX2" fmla="*/ 1610304 w 1856581"/>
              <a:gd name="connsiteY2" fmla="*/ 269970 h 269970"/>
              <a:gd name="connsiteX3" fmla="*/ 576624 w 1856581"/>
              <a:gd name="connsiteY3" fmla="*/ 256441 h 269970"/>
              <a:gd name="connsiteX4" fmla="*/ 0 w 1856581"/>
              <a:gd name="connsiteY4" fmla="*/ 8357 h 269970"/>
              <a:gd name="connsiteX0" fmla="*/ 0 w 1856581"/>
              <a:gd name="connsiteY0" fmla="*/ 8357 h 269970"/>
              <a:gd name="connsiteX1" fmla="*/ 1856581 w 1856581"/>
              <a:gd name="connsiteY1" fmla="*/ 0 h 269970"/>
              <a:gd name="connsiteX2" fmla="*/ 1610304 w 1856581"/>
              <a:gd name="connsiteY2" fmla="*/ 269970 h 269970"/>
              <a:gd name="connsiteX3" fmla="*/ 602212 w 1856581"/>
              <a:gd name="connsiteY3" fmla="*/ 266878 h 269970"/>
              <a:gd name="connsiteX4" fmla="*/ 0 w 1856581"/>
              <a:gd name="connsiteY4" fmla="*/ 8357 h 269970"/>
              <a:gd name="connsiteX0" fmla="*/ 0 w 1533974"/>
              <a:gd name="connsiteY0" fmla="*/ 7327 h 269970"/>
              <a:gd name="connsiteX1" fmla="*/ 1533974 w 1533974"/>
              <a:gd name="connsiteY1" fmla="*/ 0 h 269970"/>
              <a:gd name="connsiteX2" fmla="*/ 1287697 w 1533974"/>
              <a:gd name="connsiteY2" fmla="*/ 269970 h 269970"/>
              <a:gd name="connsiteX3" fmla="*/ 279605 w 1533974"/>
              <a:gd name="connsiteY3" fmla="*/ 266878 h 269970"/>
              <a:gd name="connsiteX4" fmla="*/ 0 w 1533974"/>
              <a:gd name="connsiteY4" fmla="*/ 7327 h 269970"/>
              <a:gd name="connsiteX0" fmla="*/ 0 w 1533974"/>
              <a:gd name="connsiteY0" fmla="*/ 7327 h 274642"/>
              <a:gd name="connsiteX1" fmla="*/ 1533974 w 1533974"/>
              <a:gd name="connsiteY1" fmla="*/ 0 h 274642"/>
              <a:gd name="connsiteX2" fmla="*/ 1287697 w 1533974"/>
              <a:gd name="connsiteY2" fmla="*/ 269970 h 274642"/>
              <a:gd name="connsiteX3" fmla="*/ 300243 w 1533974"/>
              <a:gd name="connsiteY3" fmla="*/ 274642 h 274642"/>
              <a:gd name="connsiteX4" fmla="*/ 0 w 1533974"/>
              <a:gd name="connsiteY4" fmla="*/ 7327 h 274642"/>
              <a:gd name="connsiteX0" fmla="*/ 0 w 1537084"/>
              <a:gd name="connsiteY0" fmla="*/ 2638 h 274642"/>
              <a:gd name="connsiteX1" fmla="*/ 1537084 w 1537084"/>
              <a:gd name="connsiteY1" fmla="*/ 0 h 274642"/>
              <a:gd name="connsiteX2" fmla="*/ 1290807 w 1537084"/>
              <a:gd name="connsiteY2" fmla="*/ 269970 h 274642"/>
              <a:gd name="connsiteX3" fmla="*/ 303353 w 1537084"/>
              <a:gd name="connsiteY3" fmla="*/ 274642 h 274642"/>
              <a:gd name="connsiteX4" fmla="*/ 0 w 1537084"/>
              <a:gd name="connsiteY4" fmla="*/ 2638 h 27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084" h="274642">
                <a:moveTo>
                  <a:pt x="0" y="2638"/>
                </a:moveTo>
                <a:lnTo>
                  <a:pt x="1537084" y="0"/>
                </a:lnTo>
                <a:lnTo>
                  <a:pt x="1290807" y="269970"/>
                </a:lnTo>
                <a:lnTo>
                  <a:pt x="303353" y="274642"/>
                </a:lnTo>
                <a:lnTo>
                  <a:pt x="0" y="2638"/>
                </a:lnTo>
                <a:close/>
              </a:path>
            </a:pathLst>
          </a:custGeom>
          <a:solidFill>
            <a:srgbClr val="377EB8"/>
          </a:solidFill>
          <a:ln>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4</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Feather Structure</a:t>
            </a:r>
          </a:p>
        </p:txBody>
      </p:sp>
      <p:sp>
        <p:nvSpPr>
          <p:cNvPr id="9" name="Freeform: Shape 8">
            <a:extLst>
              <a:ext uri="{FF2B5EF4-FFF2-40B4-BE49-F238E27FC236}">
                <a16:creationId xmlns:a16="http://schemas.microsoft.com/office/drawing/2014/main" id="{C35E6B25-3EDB-5105-3EE0-7AFF330AA8E9}"/>
              </a:ext>
            </a:extLst>
          </p:cNvPr>
          <p:cNvSpPr/>
          <p:nvPr/>
        </p:nvSpPr>
        <p:spPr>
          <a:xfrm>
            <a:off x="1986384" y="3441540"/>
            <a:ext cx="2153912" cy="2179119"/>
          </a:xfrm>
          <a:custGeom>
            <a:avLst/>
            <a:gdLst>
              <a:gd name="connsiteX0" fmla="*/ -21 w 2153912"/>
              <a:gd name="connsiteY0" fmla="*/ -156 h 2179119"/>
              <a:gd name="connsiteX1" fmla="*/ 2153891 w 2153912"/>
              <a:gd name="connsiteY1" fmla="*/ -156 h 2179119"/>
              <a:gd name="connsiteX2" fmla="*/ 2153891 w 2153912"/>
              <a:gd name="connsiteY2" fmla="*/ 2178964 h 2179119"/>
              <a:gd name="connsiteX3" fmla="*/ -21 w 2153912"/>
              <a:gd name="connsiteY3" fmla="*/ 2178964 h 2179119"/>
            </a:gdLst>
            <a:ahLst/>
            <a:cxnLst>
              <a:cxn ang="0">
                <a:pos x="connsiteX0" y="connsiteY0"/>
              </a:cxn>
              <a:cxn ang="0">
                <a:pos x="connsiteX1" y="connsiteY1"/>
              </a:cxn>
              <a:cxn ang="0">
                <a:pos x="connsiteX2" y="connsiteY2"/>
              </a:cxn>
              <a:cxn ang="0">
                <a:pos x="connsiteX3" y="connsiteY3"/>
              </a:cxn>
            </a:cxnLst>
            <a:rect l="l" t="t" r="r" b="b"/>
            <a:pathLst>
              <a:path w="2153912" h="2179119">
                <a:moveTo>
                  <a:pt x="-21" y="-156"/>
                </a:moveTo>
                <a:lnTo>
                  <a:pt x="2153891" y="-156"/>
                </a:lnTo>
                <a:lnTo>
                  <a:pt x="2153891" y="2178964"/>
                </a:lnTo>
                <a:lnTo>
                  <a:pt x="-21" y="2178964"/>
                </a:lnTo>
                <a:close/>
              </a:path>
            </a:pathLst>
          </a:custGeom>
          <a:noFill/>
          <a:ln w="47788" cap="sq">
            <a:solidFill>
              <a:srgbClr val="000000"/>
            </a:solidFill>
            <a:prstDash val="solid"/>
            <a:round/>
          </a:ln>
        </p:spPr>
        <p:txBody>
          <a:bodyPr rtlCol="0" anchor="ctr"/>
          <a:lstStyle/>
          <a:p>
            <a:endParaRPr lang="en-US"/>
          </a:p>
        </p:txBody>
      </p:sp>
      <p:sp>
        <p:nvSpPr>
          <p:cNvPr id="10" name="Freeform: Shape 9">
            <a:extLst>
              <a:ext uri="{FF2B5EF4-FFF2-40B4-BE49-F238E27FC236}">
                <a16:creationId xmlns:a16="http://schemas.microsoft.com/office/drawing/2014/main" id="{8C495833-D04A-D528-EADC-F2C54A9783D5}"/>
              </a:ext>
            </a:extLst>
          </p:cNvPr>
          <p:cNvSpPr/>
          <p:nvPr/>
        </p:nvSpPr>
        <p:spPr>
          <a:xfrm>
            <a:off x="655297" y="3380214"/>
            <a:ext cx="642712" cy="2499074"/>
          </a:xfrm>
          <a:custGeom>
            <a:avLst/>
            <a:gdLst>
              <a:gd name="connsiteX0" fmla="*/ 291300 w 642712"/>
              <a:gd name="connsiteY0" fmla="*/ 470859 h 2499074"/>
              <a:gd name="connsiteX1" fmla="*/ 290206 w 642712"/>
              <a:gd name="connsiteY1" fmla="*/ 291995 h 2499074"/>
              <a:gd name="connsiteX2" fmla="*/ 375329 w 642712"/>
              <a:gd name="connsiteY2" fmla="*/ 140768 h 2499074"/>
              <a:gd name="connsiteX3" fmla="*/ 496456 w 642712"/>
              <a:gd name="connsiteY3" fmla="*/ 7138 h 2499074"/>
              <a:gd name="connsiteX4" fmla="*/ 511732 w 642712"/>
              <a:gd name="connsiteY4" fmla="*/ 1652 h 2499074"/>
              <a:gd name="connsiteX5" fmla="*/ 584854 w 642712"/>
              <a:gd name="connsiteY5" fmla="*/ 186002 h 2499074"/>
              <a:gd name="connsiteX6" fmla="*/ 623047 w 642712"/>
              <a:gd name="connsiteY6" fmla="*/ 413412 h 2499074"/>
              <a:gd name="connsiteX7" fmla="*/ 555388 w 642712"/>
              <a:gd name="connsiteY7" fmla="*/ 577992 h 2499074"/>
              <a:gd name="connsiteX8" fmla="*/ 626321 w 642712"/>
              <a:gd name="connsiteY8" fmla="*/ 500671 h 2499074"/>
              <a:gd name="connsiteX9" fmla="*/ 642691 w 642712"/>
              <a:gd name="connsiteY9" fmla="*/ 700443 h 2499074"/>
              <a:gd name="connsiteX10" fmla="*/ 489908 w 642712"/>
              <a:gd name="connsiteY10" fmla="*/ 925679 h 2499074"/>
              <a:gd name="connsiteX11" fmla="*/ 632869 w 642712"/>
              <a:gd name="connsiteY11" fmla="*/ 755717 h 2499074"/>
              <a:gd name="connsiteX12" fmla="*/ 616499 w 642712"/>
              <a:gd name="connsiteY12" fmla="*/ 1121105 h 2499074"/>
              <a:gd name="connsiteX13" fmla="*/ 536839 w 642712"/>
              <a:gd name="connsiteY13" fmla="*/ 1381637 h 2499074"/>
              <a:gd name="connsiteX14" fmla="*/ 480087 w 642712"/>
              <a:gd name="connsiteY14" fmla="*/ 1483285 h 2499074"/>
              <a:gd name="connsiteX15" fmla="*/ 555388 w 642712"/>
              <a:gd name="connsiteY15" fmla="*/ 1446849 h 2499074"/>
              <a:gd name="connsiteX16" fmla="*/ 486634 w 642712"/>
              <a:gd name="connsiteY16" fmla="*/ 1568266 h 2499074"/>
              <a:gd name="connsiteX17" fmla="*/ 427713 w 642712"/>
              <a:gd name="connsiteY17" fmla="*/ 1633373 h 2499074"/>
              <a:gd name="connsiteX18" fmla="*/ 537924 w 642712"/>
              <a:gd name="connsiteY18" fmla="*/ 1576029 h 2499074"/>
              <a:gd name="connsiteX19" fmla="*/ 493182 w 642712"/>
              <a:gd name="connsiteY19" fmla="*/ 1714007 h 2499074"/>
              <a:gd name="connsiteX20" fmla="*/ 353506 w 642712"/>
              <a:gd name="connsiteY20" fmla="*/ 1869685 h 2499074"/>
              <a:gd name="connsiteX21" fmla="*/ 391699 w 642712"/>
              <a:gd name="connsiteY21" fmla="*/ 1861922 h 2499074"/>
              <a:gd name="connsiteX22" fmla="*/ 438619 w 642712"/>
              <a:gd name="connsiteY22" fmla="*/ 1835423 h 2499074"/>
              <a:gd name="connsiteX23" fmla="*/ 382962 w 642712"/>
              <a:gd name="connsiteY23" fmla="*/ 1952493 h 2499074"/>
              <a:gd name="connsiteX24" fmla="*/ 222557 w 642712"/>
              <a:gd name="connsiteY24" fmla="*/ 2060660 h 2499074"/>
              <a:gd name="connsiteX25" fmla="*/ 109062 w 642712"/>
              <a:gd name="connsiteY25" fmla="*/ 2498918 h 2499074"/>
              <a:gd name="connsiteX26" fmla="*/ 405879 w 642712"/>
              <a:gd name="connsiteY26" fmla="*/ 683985 h 2499074"/>
              <a:gd name="connsiteX27" fmla="*/ 145076 w 642712"/>
              <a:gd name="connsiteY27" fmla="*/ 2034160 h 2499074"/>
              <a:gd name="connsiteX28" fmla="*/ 22854 w 642712"/>
              <a:gd name="connsiteY28" fmla="*/ 1810063 h 2499074"/>
              <a:gd name="connsiteX29" fmla="*/ 15211 w 642712"/>
              <a:gd name="connsiteY29" fmla="*/ 1678710 h 2499074"/>
              <a:gd name="connsiteX30" fmla="*/ 80691 w 642712"/>
              <a:gd name="connsiteY30" fmla="*/ 1772489 h 2499074"/>
              <a:gd name="connsiteX31" fmla="*/ 19580 w 642712"/>
              <a:gd name="connsiteY31" fmla="*/ 1605839 h 2499074"/>
              <a:gd name="connsiteX32" fmla="*/ 1031 w 642712"/>
              <a:gd name="connsiteY32" fmla="*/ 1466723 h 2499074"/>
              <a:gd name="connsiteX33" fmla="*/ 11938 w 642712"/>
              <a:gd name="connsiteY33" fmla="*/ 1370667 h 2499074"/>
              <a:gd name="connsiteX34" fmla="*/ 79596 w 642712"/>
              <a:gd name="connsiteY34" fmla="*/ 1502020 h 2499074"/>
              <a:gd name="connsiteX35" fmla="*/ 30487 w 642712"/>
              <a:gd name="connsiteY35" fmla="*/ 1308767 h 2499074"/>
              <a:gd name="connsiteX36" fmla="*/ 42498 w 642712"/>
              <a:gd name="connsiteY36" fmla="*/ 1267985 h 2499074"/>
              <a:gd name="connsiteX37" fmla="*/ 85050 w 642712"/>
              <a:gd name="connsiteY37" fmla="*/ 1337543 h 2499074"/>
              <a:gd name="connsiteX38" fmla="*/ 58868 w 642712"/>
              <a:gd name="connsiteY38" fmla="*/ 1136632 h 2499074"/>
              <a:gd name="connsiteX39" fmla="*/ 95966 w 642712"/>
              <a:gd name="connsiteY39" fmla="*/ 862747 h 2499074"/>
              <a:gd name="connsiteX40" fmla="*/ 174542 w 642712"/>
              <a:gd name="connsiteY40" fmla="*/ 592276 h 2499074"/>
              <a:gd name="connsiteX41" fmla="*/ 222557 w 642712"/>
              <a:gd name="connsiteY41" fmla="*/ 735843 h 2499074"/>
              <a:gd name="connsiteX42" fmla="*/ 184354 w 642712"/>
              <a:gd name="connsiteY42" fmla="*/ 529342 h 2499074"/>
              <a:gd name="connsiteX43" fmla="*/ 258561 w 642712"/>
              <a:gd name="connsiteY43" fmla="*/ 363727 h 249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2712" h="2499074">
                <a:moveTo>
                  <a:pt x="291300" y="470859"/>
                </a:moveTo>
                <a:lnTo>
                  <a:pt x="290206" y="291995"/>
                </a:lnTo>
                <a:cubicBezTo>
                  <a:pt x="290206" y="291995"/>
                  <a:pt x="272751" y="262185"/>
                  <a:pt x="375329" y="140768"/>
                </a:cubicBezTo>
                <a:cubicBezTo>
                  <a:pt x="477907" y="19351"/>
                  <a:pt x="483360" y="19351"/>
                  <a:pt x="496456" y="7138"/>
                </a:cubicBezTo>
                <a:cubicBezTo>
                  <a:pt x="509552" y="-4973"/>
                  <a:pt x="511732" y="1652"/>
                  <a:pt x="511732" y="1652"/>
                </a:cubicBezTo>
                <a:cubicBezTo>
                  <a:pt x="511732" y="1652"/>
                  <a:pt x="551019" y="514"/>
                  <a:pt x="584854" y="186002"/>
                </a:cubicBezTo>
                <a:cubicBezTo>
                  <a:pt x="618678" y="371491"/>
                  <a:pt x="623047" y="413412"/>
                  <a:pt x="623047" y="413412"/>
                </a:cubicBezTo>
                <a:lnTo>
                  <a:pt x="555388" y="577992"/>
                </a:lnTo>
                <a:lnTo>
                  <a:pt x="626321" y="500671"/>
                </a:lnTo>
                <a:lnTo>
                  <a:pt x="642691" y="700443"/>
                </a:lnTo>
                <a:lnTo>
                  <a:pt x="489908" y="925679"/>
                </a:lnTo>
                <a:lnTo>
                  <a:pt x="632869" y="755717"/>
                </a:lnTo>
                <a:cubicBezTo>
                  <a:pt x="632869" y="755717"/>
                  <a:pt x="640501" y="954352"/>
                  <a:pt x="616499" y="1121105"/>
                </a:cubicBezTo>
                <a:cubicBezTo>
                  <a:pt x="592486" y="1287962"/>
                  <a:pt x="587033" y="1283408"/>
                  <a:pt x="536839" y="1381637"/>
                </a:cubicBezTo>
                <a:cubicBezTo>
                  <a:pt x="486634" y="1479973"/>
                  <a:pt x="480087" y="1483285"/>
                  <a:pt x="480087" y="1483285"/>
                </a:cubicBezTo>
                <a:lnTo>
                  <a:pt x="555388" y="1446849"/>
                </a:lnTo>
                <a:cubicBezTo>
                  <a:pt x="555388" y="1446849"/>
                  <a:pt x="529196" y="1528518"/>
                  <a:pt x="486634" y="1568266"/>
                </a:cubicBezTo>
                <a:cubicBezTo>
                  <a:pt x="444073" y="1608014"/>
                  <a:pt x="427713" y="1633373"/>
                  <a:pt x="427713" y="1633373"/>
                </a:cubicBezTo>
                <a:lnTo>
                  <a:pt x="537924" y="1576029"/>
                </a:lnTo>
                <a:cubicBezTo>
                  <a:pt x="537924" y="1576029"/>
                  <a:pt x="511732" y="1663183"/>
                  <a:pt x="493182" y="1714007"/>
                </a:cubicBezTo>
                <a:cubicBezTo>
                  <a:pt x="474633" y="1764726"/>
                  <a:pt x="353506" y="1869685"/>
                  <a:pt x="353506" y="1869685"/>
                </a:cubicBezTo>
                <a:cubicBezTo>
                  <a:pt x="353506" y="1869685"/>
                  <a:pt x="369876" y="1867408"/>
                  <a:pt x="391699" y="1861922"/>
                </a:cubicBezTo>
                <a:cubicBezTo>
                  <a:pt x="413522" y="1856435"/>
                  <a:pt x="438619" y="1835423"/>
                  <a:pt x="438619" y="1835423"/>
                </a:cubicBezTo>
                <a:cubicBezTo>
                  <a:pt x="438619" y="1835423"/>
                  <a:pt x="420070" y="1906119"/>
                  <a:pt x="382962" y="1952493"/>
                </a:cubicBezTo>
                <a:cubicBezTo>
                  <a:pt x="345863" y="1998865"/>
                  <a:pt x="222557" y="2060660"/>
                  <a:pt x="222557" y="2060660"/>
                </a:cubicBezTo>
                <a:lnTo>
                  <a:pt x="109062" y="2498918"/>
                </a:lnTo>
                <a:lnTo>
                  <a:pt x="405879" y="683985"/>
                </a:lnTo>
                <a:lnTo>
                  <a:pt x="145076" y="2034160"/>
                </a:lnTo>
                <a:cubicBezTo>
                  <a:pt x="145076" y="2034160"/>
                  <a:pt x="33761" y="1885108"/>
                  <a:pt x="22854" y="1810063"/>
                </a:cubicBezTo>
                <a:cubicBezTo>
                  <a:pt x="11938" y="1735018"/>
                  <a:pt x="14127" y="1698584"/>
                  <a:pt x="15211" y="1678710"/>
                </a:cubicBezTo>
                <a:cubicBezTo>
                  <a:pt x="16306" y="1658836"/>
                  <a:pt x="80691" y="1772489"/>
                  <a:pt x="80691" y="1772489"/>
                </a:cubicBezTo>
                <a:cubicBezTo>
                  <a:pt x="80691" y="1772489"/>
                  <a:pt x="32676" y="1679745"/>
                  <a:pt x="19580" y="1605839"/>
                </a:cubicBezTo>
                <a:cubicBezTo>
                  <a:pt x="6484" y="1531830"/>
                  <a:pt x="-3338" y="1550565"/>
                  <a:pt x="1031" y="1466723"/>
                </a:cubicBezTo>
                <a:cubicBezTo>
                  <a:pt x="5390" y="1382776"/>
                  <a:pt x="11938" y="1370667"/>
                  <a:pt x="11938" y="1370667"/>
                </a:cubicBezTo>
                <a:lnTo>
                  <a:pt x="79596" y="1502020"/>
                </a:lnTo>
                <a:cubicBezTo>
                  <a:pt x="79596" y="1502020"/>
                  <a:pt x="33761" y="1366216"/>
                  <a:pt x="30487" y="1308767"/>
                </a:cubicBezTo>
                <a:cubicBezTo>
                  <a:pt x="27213" y="1251423"/>
                  <a:pt x="42498" y="1267985"/>
                  <a:pt x="42498" y="1267985"/>
                </a:cubicBezTo>
                <a:lnTo>
                  <a:pt x="85050" y="1337543"/>
                </a:lnTo>
                <a:cubicBezTo>
                  <a:pt x="85050" y="1337543"/>
                  <a:pt x="49046" y="1238175"/>
                  <a:pt x="58868" y="1136632"/>
                </a:cubicBezTo>
                <a:cubicBezTo>
                  <a:pt x="68690" y="1034985"/>
                  <a:pt x="63227" y="991925"/>
                  <a:pt x="95966" y="862747"/>
                </a:cubicBezTo>
                <a:cubicBezTo>
                  <a:pt x="128706" y="733670"/>
                  <a:pt x="174542" y="592276"/>
                  <a:pt x="174542" y="592276"/>
                </a:cubicBezTo>
                <a:lnTo>
                  <a:pt x="222557" y="735843"/>
                </a:lnTo>
                <a:lnTo>
                  <a:pt x="184354" y="529342"/>
                </a:lnTo>
                <a:lnTo>
                  <a:pt x="258561" y="363727"/>
                </a:lnTo>
                <a:close/>
              </a:path>
            </a:pathLst>
          </a:custGeom>
          <a:solidFill>
            <a:srgbClr val="377EB8"/>
          </a:solidFill>
          <a:ln w="26838" cap="flat">
            <a:solidFill>
              <a:srgbClr val="032633">
                <a:alpha val="95000"/>
              </a:srgbClr>
            </a:solid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A4EB1E49-8D40-537B-350E-7AFCBFA0C274}"/>
              </a:ext>
            </a:extLst>
          </p:cNvPr>
          <p:cNvSpPr/>
          <p:nvPr/>
        </p:nvSpPr>
        <p:spPr>
          <a:xfrm>
            <a:off x="1014103" y="4512344"/>
            <a:ext cx="194245" cy="197942"/>
          </a:xfrm>
          <a:custGeom>
            <a:avLst/>
            <a:gdLst>
              <a:gd name="connsiteX0" fmla="*/ -21 w 194245"/>
              <a:gd name="connsiteY0" fmla="*/ -156 h 197942"/>
              <a:gd name="connsiteX1" fmla="*/ 194224 w 194245"/>
              <a:gd name="connsiteY1" fmla="*/ -156 h 197942"/>
              <a:gd name="connsiteX2" fmla="*/ 194224 w 194245"/>
              <a:gd name="connsiteY2" fmla="*/ 197788 h 197942"/>
              <a:gd name="connsiteX3" fmla="*/ -21 w 194245"/>
              <a:gd name="connsiteY3" fmla="*/ 197788 h 197942"/>
            </a:gdLst>
            <a:ahLst/>
            <a:cxnLst>
              <a:cxn ang="0">
                <a:pos x="connsiteX0" y="connsiteY0"/>
              </a:cxn>
              <a:cxn ang="0">
                <a:pos x="connsiteX1" y="connsiteY1"/>
              </a:cxn>
              <a:cxn ang="0">
                <a:pos x="connsiteX2" y="connsiteY2"/>
              </a:cxn>
              <a:cxn ang="0">
                <a:pos x="connsiteX3" y="connsiteY3"/>
              </a:cxn>
            </a:cxnLst>
            <a:rect l="l" t="t" r="r" b="b"/>
            <a:pathLst>
              <a:path w="194245" h="197942">
                <a:moveTo>
                  <a:pt x="-21" y="-156"/>
                </a:moveTo>
                <a:lnTo>
                  <a:pt x="194224" y="-156"/>
                </a:lnTo>
                <a:lnTo>
                  <a:pt x="194224" y="197788"/>
                </a:lnTo>
                <a:lnTo>
                  <a:pt x="-21" y="197788"/>
                </a:lnTo>
                <a:close/>
              </a:path>
            </a:pathLst>
          </a:custGeom>
          <a:noFill/>
          <a:ln w="30672" cap="sq">
            <a:solidFill>
              <a:srgbClr val="000000"/>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id="{E95B903A-D8B3-D024-F566-38D9A7FE6098}"/>
              </a:ext>
            </a:extLst>
          </p:cNvPr>
          <p:cNvSpPr/>
          <p:nvPr/>
        </p:nvSpPr>
        <p:spPr>
          <a:xfrm>
            <a:off x="1203514" y="3481184"/>
            <a:ext cx="757323" cy="1000728"/>
          </a:xfrm>
          <a:custGeom>
            <a:avLst/>
            <a:gdLst>
              <a:gd name="connsiteX0" fmla="*/ -21 w 757323"/>
              <a:gd name="connsiteY0" fmla="*/ 1000572 h 1000728"/>
              <a:gd name="connsiteX1" fmla="*/ 757302 w 757323"/>
              <a:gd name="connsiteY1" fmla="*/ -156 h 1000728"/>
            </a:gdLst>
            <a:ahLst/>
            <a:cxnLst>
              <a:cxn ang="0">
                <a:pos x="connsiteX0" y="connsiteY0"/>
              </a:cxn>
              <a:cxn ang="0">
                <a:pos x="connsiteX1" y="connsiteY1"/>
              </a:cxn>
            </a:cxnLst>
            <a:rect l="l" t="t" r="r" b="b"/>
            <a:pathLst>
              <a:path w="757323" h="1000728">
                <a:moveTo>
                  <a:pt x="-21" y="1000572"/>
                </a:moveTo>
                <a:lnTo>
                  <a:pt x="757302" y="-156"/>
                </a:lnTo>
              </a:path>
            </a:pathLst>
          </a:custGeom>
          <a:noFill/>
          <a:ln w="15336" cap="flat">
            <a:solidFill>
              <a:srgbClr val="000000"/>
            </a:solidFill>
            <a:prstDash val="dash"/>
            <a:miter/>
          </a:ln>
        </p:spPr>
        <p:txBody>
          <a:bodyPr rtlCol="0" anchor="ctr"/>
          <a:lstStyle/>
          <a:p>
            <a:endParaRPr lang="en-US"/>
          </a:p>
        </p:txBody>
      </p:sp>
      <p:sp>
        <p:nvSpPr>
          <p:cNvPr id="13" name="Freeform: Shape 12">
            <a:extLst>
              <a:ext uri="{FF2B5EF4-FFF2-40B4-BE49-F238E27FC236}">
                <a16:creationId xmlns:a16="http://schemas.microsoft.com/office/drawing/2014/main" id="{0A4A2714-CE3E-8D52-4F8C-89460F7F85D7}"/>
              </a:ext>
            </a:extLst>
          </p:cNvPr>
          <p:cNvSpPr/>
          <p:nvPr/>
        </p:nvSpPr>
        <p:spPr>
          <a:xfrm>
            <a:off x="1223874" y="4713877"/>
            <a:ext cx="750704" cy="925994"/>
          </a:xfrm>
          <a:custGeom>
            <a:avLst/>
            <a:gdLst>
              <a:gd name="connsiteX0" fmla="*/ -21 w 750704"/>
              <a:gd name="connsiteY0" fmla="*/ -156 h 925994"/>
              <a:gd name="connsiteX1" fmla="*/ 750683 w 750704"/>
              <a:gd name="connsiteY1" fmla="*/ 925838 h 925994"/>
            </a:gdLst>
            <a:ahLst/>
            <a:cxnLst>
              <a:cxn ang="0">
                <a:pos x="connsiteX0" y="connsiteY0"/>
              </a:cxn>
              <a:cxn ang="0">
                <a:pos x="connsiteX1" y="connsiteY1"/>
              </a:cxn>
            </a:cxnLst>
            <a:rect l="l" t="t" r="r" b="b"/>
            <a:pathLst>
              <a:path w="750704" h="925994">
                <a:moveTo>
                  <a:pt x="-21" y="-156"/>
                </a:moveTo>
                <a:lnTo>
                  <a:pt x="750683" y="925838"/>
                </a:lnTo>
              </a:path>
            </a:pathLst>
          </a:custGeom>
          <a:noFill/>
          <a:ln w="15336" cap="flat">
            <a:solidFill>
              <a:srgbClr val="000000"/>
            </a:solidFill>
            <a:prstDash val="dash"/>
            <a:miter/>
          </a:ln>
        </p:spPr>
        <p:txBody>
          <a:bodyPr rtlCol="0" anchor="ctr"/>
          <a:lstStyle/>
          <a:p>
            <a:endParaRPr lang="en-US"/>
          </a:p>
        </p:txBody>
      </p:sp>
      <p:sp>
        <p:nvSpPr>
          <p:cNvPr id="15" name="Freeform: Shape 14">
            <a:extLst>
              <a:ext uri="{FF2B5EF4-FFF2-40B4-BE49-F238E27FC236}">
                <a16:creationId xmlns:a16="http://schemas.microsoft.com/office/drawing/2014/main" id="{8167C1BF-B289-D929-66C2-478D9B8F9CD7}"/>
              </a:ext>
            </a:extLst>
          </p:cNvPr>
          <p:cNvSpPr/>
          <p:nvPr/>
        </p:nvSpPr>
        <p:spPr>
          <a:xfrm>
            <a:off x="3320881" y="4814695"/>
            <a:ext cx="335282" cy="341664"/>
          </a:xfrm>
          <a:custGeom>
            <a:avLst/>
            <a:gdLst>
              <a:gd name="connsiteX0" fmla="*/ -21 w 335282"/>
              <a:gd name="connsiteY0" fmla="*/ -157 h 341664"/>
              <a:gd name="connsiteX1" fmla="*/ 335261 w 335282"/>
              <a:gd name="connsiteY1" fmla="*/ -157 h 341664"/>
              <a:gd name="connsiteX2" fmla="*/ 335261 w 335282"/>
              <a:gd name="connsiteY2" fmla="*/ 341508 h 341664"/>
              <a:gd name="connsiteX3" fmla="*/ -21 w 335282"/>
              <a:gd name="connsiteY3" fmla="*/ 341508 h 341664"/>
            </a:gdLst>
            <a:ahLst/>
            <a:cxnLst>
              <a:cxn ang="0">
                <a:pos x="connsiteX0" y="connsiteY0"/>
              </a:cxn>
              <a:cxn ang="0">
                <a:pos x="connsiteX1" y="connsiteY1"/>
              </a:cxn>
              <a:cxn ang="0">
                <a:pos x="connsiteX2" y="connsiteY2"/>
              </a:cxn>
              <a:cxn ang="0">
                <a:pos x="connsiteX3" y="connsiteY3"/>
              </a:cxn>
            </a:cxnLst>
            <a:rect l="l" t="t" r="r" b="b"/>
            <a:pathLst>
              <a:path w="335282" h="341664">
                <a:moveTo>
                  <a:pt x="-21" y="-157"/>
                </a:moveTo>
                <a:lnTo>
                  <a:pt x="335261" y="-157"/>
                </a:lnTo>
                <a:lnTo>
                  <a:pt x="335261" y="341508"/>
                </a:lnTo>
                <a:lnTo>
                  <a:pt x="-21" y="341508"/>
                </a:lnTo>
                <a:close/>
              </a:path>
            </a:pathLst>
          </a:custGeom>
          <a:noFill/>
          <a:ln w="28730" cap="sq">
            <a:solidFill>
              <a:srgbClr val="000000"/>
            </a:solidFill>
            <a:prstDash val="solid"/>
            <a:round/>
          </a:ln>
        </p:spPr>
        <p:txBody>
          <a:bodyPr rtlCol="0" anchor="ctr"/>
          <a:lstStyle/>
          <a:p>
            <a:endParaRPr lang="en-US"/>
          </a:p>
        </p:txBody>
      </p:sp>
      <p:grpSp>
        <p:nvGrpSpPr>
          <p:cNvPr id="16" name="Graphic 5">
            <a:extLst>
              <a:ext uri="{FF2B5EF4-FFF2-40B4-BE49-F238E27FC236}">
                <a16:creationId xmlns:a16="http://schemas.microsoft.com/office/drawing/2014/main" id="{4F7E8B3B-32BC-B5AB-3990-984E2FA0A378}"/>
              </a:ext>
            </a:extLst>
          </p:cNvPr>
          <p:cNvGrpSpPr/>
          <p:nvPr/>
        </p:nvGrpSpPr>
        <p:grpSpPr>
          <a:xfrm>
            <a:off x="4705480" y="3588618"/>
            <a:ext cx="1888018" cy="2051253"/>
            <a:chOff x="4583583" y="1355933"/>
            <a:chExt cx="1888018" cy="2051253"/>
          </a:xfrm>
          <a:solidFill>
            <a:srgbClr val="4DAF4A"/>
          </a:solidFill>
        </p:grpSpPr>
        <p:sp>
          <p:nvSpPr>
            <p:cNvPr id="17" name="Freeform: Shape 16">
              <a:extLst>
                <a:ext uri="{FF2B5EF4-FFF2-40B4-BE49-F238E27FC236}">
                  <a16:creationId xmlns:a16="http://schemas.microsoft.com/office/drawing/2014/main" id="{CD58FBD6-49EB-FC29-49CD-F380F2024A61}"/>
                </a:ext>
              </a:extLst>
            </p:cNvPr>
            <p:cNvSpPr/>
            <p:nvPr/>
          </p:nvSpPr>
          <p:spPr>
            <a:xfrm>
              <a:off x="4583583" y="3248335"/>
              <a:ext cx="118535" cy="117709"/>
            </a:xfrm>
            <a:custGeom>
              <a:avLst/>
              <a:gdLst>
                <a:gd name="connsiteX0" fmla="*/ -27 w 102311"/>
                <a:gd name="connsiteY0" fmla="*/ 163396 h 163583"/>
                <a:gd name="connsiteX1" fmla="*/ -27 w 102311"/>
                <a:gd name="connsiteY1" fmla="*/ -187 h 163583"/>
              </a:gdLst>
              <a:ahLst/>
              <a:cxnLst>
                <a:cxn ang="0">
                  <a:pos x="connsiteX0" y="connsiteY0"/>
                </a:cxn>
                <a:cxn ang="0">
                  <a:pos x="connsiteX1" y="connsiteY1"/>
                </a:cxn>
              </a:cxnLst>
              <a:rect l="l" t="t" r="r" b="b"/>
              <a:pathLst>
                <a:path w="102311" h="163583">
                  <a:moveTo>
                    <a:pt x="-27" y="163396"/>
                  </a:moveTo>
                  <a:lnTo>
                    <a:pt x="-27" y="-187"/>
                  </a:lnTo>
                </a:path>
              </a:pathLst>
            </a:custGeom>
            <a:solidFill>
              <a:srgbClr val="4DAF4A"/>
            </a:solidFill>
            <a:ln w="46425" cap="rnd">
              <a:solidFill>
                <a:srgbClr val="4DAF4A"/>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C6FBDEE-1480-B70B-B550-6BE7E94A4FC5}"/>
                </a:ext>
              </a:extLst>
            </p:cNvPr>
            <p:cNvSpPr/>
            <p:nvPr/>
          </p:nvSpPr>
          <p:spPr>
            <a:xfrm>
              <a:off x="4736356" y="3113156"/>
              <a:ext cx="99367" cy="252888"/>
            </a:xfrm>
            <a:custGeom>
              <a:avLst/>
              <a:gdLst>
                <a:gd name="connsiteX0" fmla="*/ -27 w 102311"/>
                <a:gd name="connsiteY0" fmla="*/ 298575 h 298762"/>
                <a:gd name="connsiteX1" fmla="*/ -27 w 102311"/>
                <a:gd name="connsiteY1" fmla="*/ -187 h 298762"/>
              </a:gdLst>
              <a:ahLst/>
              <a:cxnLst>
                <a:cxn ang="0">
                  <a:pos x="connsiteX0" y="connsiteY0"/>
                </a:cxn>
                <a:cxn ang="0">
                  <a:pos x="connsiteX1" y="connsiteY1"/>
                </a:cxn>
              </a:cxnLst>
              <a:rect l="l" t="t" r="r" b="b"/>
              <a:pathLst>
                <a:path w="102311" h="298762">
                  <a:moveTo>
                    <a:pt x="-27" y="298575"/>
                  </a:moveTo>
                  <a:lnTo>
                    <a:pt x="-27" y="-187"/>
                  </a:lnTo>
                </a:path>
              </a:pathLst>
            </a:custGeom>
            <a:solidFill>
              <a:srgbClr val="4DAF4A"/>
            </a:solidFill>
            <a:ln w="46425" cap="rnd">
              <a:solidFill>
                <a:srgbClr val="4DAF4A"/>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2B07780-4F79-C8A7-145B-F5A467A7CBF8}"/>
                </a:ext>
              </a:extLst>
            </p:cNvPr>
            <p:cNvSpPr/>
            <p:nvPr/>
          </p:nvSpPr>
          <p:spPr>
            <a:xfrm>
              <a:off x="4868126" y="2977977"/>
              <a:ext cx="101202" cy="388067"/>
            </a:xfrm>
            <a:custGeom>
              <a:avLst/>
              <a:gdLst>
                <a:gd name="connsiteX0" fmla="*/ -28 w 102311"/>
                <a:gd name="connsiteY0" fmla="*/ 432324 h 432511"/>
                <a:gd name="connsiteX1" fmla="*/ -28 w 102311"/>
                <a:gd name="connsiteY1" fmla="*/ -187 h 432511"/>
              </a:gdLst>
              <a:ahLst/>
              <a:cxnLst>
                <a:cxn ang="0">
                  <a:pos x="connsiteX0" y="connsiteY0"/>
                </a:cxn>
                <a:cxn ang="0">
                  <a:pos x="connsiteX1" y="connsiteY1"/>
                </a:cxn>
              </a:cxnLst>
              <a:rect l="l" t="t" r="r" b="b"/>
              <a:pathLst>
                <a:path w="102311" h="432511">
                  <a:moveTo>
                    <a:pt x="-28" y="432324"/>
                  </a:moveTo>
                  <a:lnTo>
                    <a:pt x="-28" y="-187"/>
                  </a:lnTo>
                </a:path>
              </a:pathLst>
            </a:custGeom>
            <a:solidFill>
              <a:srgbClr val="4DAF4A"/>
            </a:solidFill>
            <a:ln w="46425" cap="rnd">
              <a:solidFill>
                <a:srgbClr val="4DAF4A"/>
              </a:solid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1EEA699C-EE15-457E-C4F2-3DA4F42874CF}"/>
                </a:ext>
              </a:extLst>
            </p:cNvPr>
            <p:cNvSpPr/>
            <p:nvPr/>
          </p:nvSpPr>
          <p:spPr>
            <a:xfrm>
              <a:off x="5001731" y="2842799"/>
              <a:ext cx="101212" cy="545175"/>
            </a:xfrm>
            <a:custGeom>
              <a:avLst/>
              <a:gdLst>
                <a:gd name="connsiteX0" fmla="*/ -28 w 102311"/>
                <a:gd name="connsiteY0" fmla="*/ 568932 h 569119"/>
                <a:gd name="connsiteX1" fmla="*/ -28 w 102311"/>
                <a:gd name="connsiteY1" fmla="*/ -187 h 569119"/>
              </a:gdLst>
              <a:ahLst/>
              <a:cxnLst>
                <a:cxn ang="0">
                  <a:pos x="connsiteX0" y="connsiteY0"/>
                </a:cxn>
                <a:cxn ang="0">
                  <a:pos x="connsiteX1" y="connsiteY1"/>
                </a:cxn>
              </a:cxnLst>
              <a:rect l="l" t="t" r="r" b="b"/>
              <a:pathLst>
                <a:path w="102311" h="569119">
                  <a:moveTo>
                    <a:pt x="-28" y="568932"/>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9B3DC85-D485-3DAE-536A-F71647F91080}"/>
                </a:ext>
              </a:extLst>
            </p:cNvPr>
            <p:cNvSpPr/>
            <p:nvPr/>
          </p:nvSpPr>
          <p:spPr>
            <a:xfrm>
              <a:off x="5138366" y="2707620"/>
              <a:ext cx="98182" cy="699566"/>
            </a:xfrm>
            <a:custGeom>
              <a:avLst/>
              <a:gdLst>
                <a:gd name="connsiteX0" fmla="*/ -28 w 102311"/>
                <a:gd name="connsiteY0" fmla="*/ 704111 h 704298"/>
                <a:gd name="connsiteX1" fmla="*/ -28 w 102311"/>
                <a:gd name="connsiteY1" fmla="*/ -187 h 704298"/>
              </a:gdLst>
              <a:ahLst/>
              <a:cxnLst>
                <a:cxn ang="0">
                  <a:pos x="connsiteX0" y="connsiteY0"/>
                </a:cxn>
                <a:cxn ang="0">
                  <a:pos x="connsiteX1" y="connsiteY1"/>
                </a:cxn>
              </a:cxnLst>
              <a:rect l="l" t="t" r="r" b="b"/>
              <a:pathLst>
                <a:path w="102311" h="704298">
                  <a:moveTo>
                    <a:pt x="-28" y="704111"/>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C4D71EB-B2F5-8029-3BF0-07F88D0BC403}"/>
                </a:ext>
              </a:extLst>
            </p:cNvPr>
            <p:cNvSpPr/>
            <p:nvPr/>
          </p:nvSpPr>
          <p:spPr>
            <a:xfrm>
              <a:off x="5269902" y="2565403"/>
              <a:ext cx="697" cy="839478"/>
            </a:xfrm>
            <a:custGeom>
              <a:avLst/>
              <a:gdLst>
                <a:gd name="connsiteX0" fmla="*/ 670 w 697"/>
                <a:gd name="connsiteY0" fmla="*/ 839291 h 839478"/>
                <a:gd name="connsiteX1" fmla="*/ -28 w 697"/>
                <a:gd name="connsiteY1" fmla="*/ -187 h 839478"/>
              </a:gdLst>
              <a:ahLst/>
              <a:cxnLst>
                <a:cxn ang="0">
                  <a:pos x="connsiteX0" y="connsiteY0"/>
                </a:cxn>
                <a:cxn ang="0">
                  <a:pos x="connsiteX1" y="connsiteY1"/>
                </a:cxn>
              </a:cxnLst>
              <a:rect l="l" t="t" r="r" b="b"/>
              <a:pathLst>
                <a:path w="697" h="839478">
                  <a:moveTo>
                    <a:pt x="670" y="839291"/>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EDDB2FA-237B-4B74-7106-1EA5DA98AD71}"/>
                </a:ext>
              </a:extLst>
            </p:cNvPr>
            <p:cNvSpPr/>
            <p:nvPr/>
          </p:nvSpPr>
          <p:spPr>
            <a:xfrm>
              <a:off x="5401447" y="2437262"/>
              <a:ext cx="102311" cy="943572"/>
            </a:xfrm>
            <a:custGeom>
              <a:avLst/>
              <a:gdLst>
                <a:gd name="connsiteX0" fmla="*/ -28 w 102311"/>
                <a:gd name="connsiteY0" fmla="*/ -187 h 974657"/>
                <a:gd name="connsiteX1" fmla="*/ -28 w 102311"/>
                <a:gd name="connsiteY1" fmla="*/ 974470 h 974657"/>
              </a:gdLst>
              <a:ahLst/>
              <a:cxnLst>
                <a:cxn ang="0">
                  <a:pos x="connsiteX0" y="connsiteY0"/>
                </a:cxn>
                <a:cxn ang="0">
                  <a:pos x="connsiteX1" y="connsiteY1"/>
                </a:cxn>
              </a:cxnLst>
              <a:rect l="l" t="t" r="r" b="b"/>
              <a:pathLst>
                <a:path w="102311" h="974657">
                  <a:moveTo>
                    <a:pt x="-28" y="-187"/>
                  </a:moveTo>
                  <a:lnTo>
                    <a:pt x="-28" y="974470"/>
                  </a:lnTo>
                </a:path>
              </a:pathLst>
            </a:custGeom>
            <a:solidFill>
              <a:srgbClr val="4DAF4A"/>
            </a:solidFill>
            <a:ln w="46425" cap="rnd">
              <a:solidFill>
                <a:srgbClr val="4DAF4A"/>
              </a:solid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907D4C8B-E061-0C01-51D7-77E6E464E71F}"/>
                </a:ext>
              </a:extLst>
            </p:cNvPr>
            <p:cNvSpPr/>
            <p:nvPr/>
          </p:nvSpPr>
          <p:spPr>
            <a:xfrm>
              <a:off x="5535053" y="2302185"/>
              <a:ext cx="102311" cy="1105001"/>
            </a:xfrm>
            <a:custGeom>
              <a:avLst/>
              <a:gdLst>
                <a:gd name="connsiteX0" fmla="*/ -28 w 102311"/>
                <a:gd name="connsiteY0" fmla="*/ 1109546 h 1109733"/>
                <a:gd name="connsiteX1" fmla="*/ -28 w 102311"/>
                <a:gd name="connsiteY1" fmla="*/ -187 h 1109733"/>
              </a:gdLst>
              <a:ahLst/>
              <a:cxnLst>
                <a:cxn ang="0">
                  <a:pos x="connsiteX0" y="connsiteY0"/>
                </a:cxn>
                <a:cxn ang="0">
                  <a:pos x="connsiteX1" y="connsiteY1"/>
                </a:cxn>
              </a:cxnLst>
              <a:rect l="l" t="t" r="r" b="b"/>
              <a:pathLst>
                <a:path w="102311" h="1109733">
                  <a:moveTo>
                    <a:pt x="-28" y="1109546"/>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15C5E03-310D-55FE-4583-E1F7713DF3E5}"/>
                </a:ext>
              </a:extLst>
            </p:cNvPr>
            <p:cNvSpPr/>
            <p:nvPr/>
          </p:nvSpPr>
          <p:spPr>
            <a:xfrm>
              <a:off x="5668658" y="2167007"/>
              <a:ext cx="102311" cy="1220967"/>
            </a:xfrm>
            <a:custGeom>
              <a:avLst/>
              <a:gdLst>
                <a:gd name="connsiteX0" fmla="*/ -28 w 102311"/>
                <a:gd name="connsiteY0" fmla="*/ -187 h 1244911"/>
                <a:gd name="connsiteX1" fmla="*/ -28 w 102311"/>
                <a:gd name="connsiteY1" fmla="*/ 1244725 h 1244911"/>
              </a:gdLst>
              <a:ahLst/>
              <a:cxnLst>
                <a:cxn ang="0">
                  <a:pos x="connsiteX0" y="connsiteY0"/>
                </a:cxn>
                <a:cxn ang="0">
                  <a:pos x="connsiteX1" y="connsiteY1"/>
                </a:cxn>
              </a:cxnLst>
              <a:rect l="l" t="t" r="r" b="b"/>
              <a:pathLst>
                <a:path w="102311" h="1244911">
                  <a:moveTo>
                    <a:pt x="-28" y="-187"/>
                  </a:moveTo>
                  <a:lnTo>
                    <a:pt x="-28" y="1244725"/>
                  </a:lnTo>
                </a:path>
              </a:pathLst>
            </a:custGeom>
            <a:solidFill>
              <a:srgbClr val="4DAF4A"/>
            </a:solidFill>
            <a:ln w="46425" cap="rnd">
              <a:solidFill>
                <a:srgbClr val="4DAF4A"/>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68AD85F-C760-13E9-8DA4-27642AA7523D}"/>
                </a:ext>
              </a:extLst>
            </p:cNvPr>
            <p:cNvSpPr/>
            <p:nvPr/>
          </p:nvSpPr>
          <p:spPr>
            <a:xfrm>
              <a:off x="5802273" y="2031828"/>
              <a:ext cx="102311" cy="1261668"/>
            </a:xfrm>
            <a:custGeom>
              <a:avLst/>
              <a:gdLst>
                <a:gd name="connsiteX0" fmla="*/ -28 w 102311"/>
                <a:gd name="connsiteY0" fmla="*/ 1261482 h 1261668"/>
                <a:gd name="connsiteX1" fmla="*/ -28 w 102311"/>
                <a:gd name="connsiteY1" fmla="*/ -187 h 1261668"/>
              </a:gdLst>
              <a:ahLst/>
              <a:cxnLst>
                <a:cxn ang="0">
                  <a:pos x="connsiteX0" y="connsiteY0"/>
                </a:cxn>
                <a:cxn ang="0">
                  <a:pos x="connsiteX1" y="connsiteY1"/>
                </a:cxn>
              </a:cxnLst>
              <a:rect l="l" t="t" r="r" b="b"/>
              <a:pathLst>
                <a:path w="102311" h="1261668">
                  <a:moveTo>
                    <a:pt x="-28" y="1261482"/>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A916945-D974-9616-9D6E-6DF2149D7355}"/>
                </a:ext>
              </a:extLst>
            </p:cNvPr>
            <p:cNvSpPr/>
            <p:nvPr/>
          </p:nvSpPr>
          <p:spPr>
            <a:xfrm>
              <a:off x="5935878" y="1896648"/>
              <a:ext cx="102311" cy="1261670"/>
            </a:xfrm>
            <a:custGeom>
              <a:avLst/>
              <a:gdLst>
                <a:gd name="connsiteX0" fmla="*/ -28 w 102311"/>
                <a:gd name="connsiteY0" fmla="*/ 1261483 h 1261670"/>
                <a:gd name="connsiteX1" fmla="*/ -28 w 102311"/>
                <a:gd name="connsiteY1" fmla="*/ -187 h 1261670"/>
              </a:gdLst>
              <a:ahLst/>
              <a:cxnLst>
                <a:cxn ang="0">
                  <a:pos x="connsiteX0" y="connsiteY0"/>
                </a:cxn>
                <a:cxn ang="0">
                  <a:pos x="connsiteX1" y="connsiteY1"/>
                </a:cxn>
              </a:cxnLst>
              <a:rect l="l" t="t" r="r" b="b"/>
              <a:pathLst>
                <a:path w="102311" h="1261670">
                  <a:moveTo>
                    <a:pt x="-28" y="1261483"/>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6B24424-FB56-D581-9B2C-B9BAFA467DF2}"/>
                </a:ext>
              </a:extLst>
            </p:cNvPr>
            <p:cNvSpPr/>
            <p:nvPr/>
          </p:nvSpPr>
          <p:spPr>
            <a:xfrm>
              <a:off x="6069483" y="1761469"/>
              <a:ext cx="102311" cy="1261670"/>
            </a:xfrm>
            <a:custGeom>
              <a:avLst/>
              <a:gdLst>
                <a:gd name="connsiteX0" fmla="*/ -28 w 102311"/>
                <a:gd name="connsiteY0" fmla="*/ 1261483 h 1261670"/>
                <a:gd name="connsiteX1" fmla="*/ -28 w 102311"/>
                <a:gd name="connsiteY1" fmla="*/ -187 h 1261670"/>
              </a:gdLst>
              <a:ahLst/>
              <a:cxnLst>
                <a:cxn ang="0">
                  <a:pos x="connsiteX0" y="connsiteY0"/>
                </a:cxn>
                <a:cxn ang="0">
                  <a:pos x="connsiteX1" y="connsiteY1"/>
                </a:cxn>
              </a:cxnLst>
              <a:rect l="l" t="t" r="r" b="b"/>
              <a:pathLst>
                <a:path w="102311" h="1261670">
                  <a:moveTo>
                    <a:pt x="-28" y="1261483"/>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3C1E71E-7FFB-CE80-D220-294BAF18BB0C}"/>
                </a:ext>
              </a:extLst>
            </p:cNvPr>
            <p:cNvSpPr/>
            <p:nvPr/>
          </p:nvSpPr>
          <p:spPr>
            <a:xfrm>
              <a:off x="6203088" y="1626290"/>
              <a:ext cx="102311" cy="1261670"/>
            </a:xfrm>
            <a:custGeom>
              <a:avLst/>
              <a:gdLst>
                <a:gd name="connsiteX0" fmla="*/ -28 w 102311"/>
                <a:gd name="connsiteY0" fmla="*/ -187 h 1261670"/>
                <a:gd name="connsiteX1" fmla="*/ -28 w 102311"/>
                <a:gd name="connsiteY1" fmla="*/ 1261483 h 1261670"/>
              </a:gdLst>
              <a:ahLst/>
              <a:cxnLst>
                <a:cxn ang="0">
                  <a:pos x="connsiteX0" y="connsiteY0"/>
                </a:cxn>
                <a:cxn ang="0">
                  <a:pos x="connsiteX1" y="connsiteY1"/>
                </a:cxn>
              </a:cxnLst>
              <a:rect l="l" t="t" r="r" b="b"/>
              <a:pathLst>
                <a:path w="102311" h="1261670">
                  <a:moveTo>
                    <a:pt x="-28" y="-187"/>
                  </a:moveTo>
                  <a:lnTo>
                    <a:pt x="-28" y="1261483"/>
                  </a:lnTo>
                </a:path>
              </a:pathLst>
            </a:custGeom>
            <a:solidFill>
              <a:srgbClr val="4DAF4A"/>
            </a:solidFill>
            <a:ln w="46425" cap="rnd">
              <a:solidFill>
                <a:srgbClr val="4DAF4A"/>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C866502-CA40-B57C-CE3B-039082DE209B}"/>
                </a:ext>
              </a:extLst>
            </p:cNvPr>
            <p:cNvSpPr/>
            <p:nvPr/>
          </p:nvSpPr>
          <p:spPr>
            <a:xfrm>
              <a:off x="6336694" y="1491112"/>
              <a:ext cx="102311" cy="1261670"/>
            </a:xfrm>
            <a:custGeom>
              <a:avLst/>
              <a:gdLst>
                <a:gd name="connsiteX0" fmla="*/ -28 w 102311"/>
                <a:gd name="connsiteY0" fmla="*/ 1261483 h 1261670"/>
                <a:gd name="connsiteX1" fmla="*/ -28 w 102311"/>
                <a:gd name="connsiteY1" fmla="*/ -187 h 1261670"/>
              </a:gdLst>
              <a:ahLst/>
              <a:cxnLst>
                <a:cxn ang="0">
                  <a:pos x="connsiteX0" y="connsiteY0"/>
                </a:cxn>
                <a:cxn ang="0">
                  <a:pos x="connsiteX1" y="connsiteY1"/>
                </a:cxn>
              </a:cxnLst>
              <a:rect l="l" t="t" r="r" b="b"/>
              <a:pathLst>
                <a:path w="102311" h="1261670">
                  <a:moveTo>
                    <a:pt x="-28" y="1261483"/>
                  </a:moveTo>
                  <a:lnTo>
                    <a:pt x="-28" y="-187"/>
                  </a:lnTo>
                </a:path>
              </a:pathLst>
            </a:custGeom>
            <a:solidFill>
              <a:srgbClr val="4DAF4A"/>
            </a:solidFill>
            <a:ln w="46425" cap="rnd">
              <a:solidFill>
                <a:srgbClr val="4DAF4A"/>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FFCE0FE-585A-3CFF-54A3-764E1FA31BA0}"/>
                </a:ext>
              </a:extLst>
            </p:cNvPr>
            <p:cNvSpPr/>
            <p:nvPr/>
          </p:nvSpPr>
          <p:spPr>
            <a:xfrm>
              <a:off x="6469006" y="1355933"/>
              <a:ext cx="2595" cy="1270661"/>
            </a:xfrm>
            <a:custGeom>
              <a:avLst/>
              <a:gdLst>
                <a:gd name="connsiteX0" fmla="*/ 2568 w 2595"/>
                <a:gd name="connsiteY0" fmla="*/ 1270475 h 1270661"/>
                <a:gd name="connsiteX1" fmla="*/ -28 w 2595"/>
                <a:gd name="connsiteY1" fmla="*/ -187 h 1270661"/>
              </a:gdLst>
              <a:ahLst/>
              <a:cxnLst>
                <a:cxn ang="0">
                  <a:pos x="connsiteX0" y="connsiteY0"/>
                </a:cxn>
                <a:cxn ang="0">
                  <a:pos x="connsiteX1" y="connsiteY1"/>
                </a:cxn>
              </a:cxnLst>
              <a:rect l="l" t="t" r="r" b="b"/>
              <a:pathLst>
                <a:path w="2595" h="1270661">
                  <a:moveTo>
                    <a:pt x="2568" y="1270475"/>
                  </a:moveTo>
                  <a:lnTo>
                    <a:pt x="-28" y="-187"/>
                  </a:lnTo>
                </a:path>
              </a:pathLst>
            </a:custGeom>
            <a:solidFill>
              <a:srgbClr val="4DAF4A"/>
            </a:solidFill>
            <a:ln w="46425" cap="rnd">
              <a:solidFill>
                <a:srgbClr val="4DAF4A"/>
              </a:solidFill>
              <a:prstDash val="solid"/>
              <a:miter/>
            </a:ln>
          </p:spPr>
          <p:txBody>
            <a:bodyPr rtlCol="0" anchor="ctr"/>
            <a:lstStyle/>
            <a:p>
              <a:endParaRPr lang="en-US"/>
            </a:p>
          </p:txBody>
        </p:sp>
      </p:grpSp>
      <p:grpSp>
        <p:nvGrpSpPr>
          <p:cNvPr id="32" name="Graphic 5">
            <a:extLst>
              <a:ext uri="{FF2B5EF4-FFF2-40B4-BE49-F238E27FC236}">
                <a16:creationId xmlns:a16="http://schemas.microsoft.com/office/drawing/2014/main" id="{F6CB1670-3E4B-07F9-9865-10C22AC8E15A}"/>
              </a:ext>
            </a:extLst>
          </p:cNvPr>
          <p:cNvGrpSpPr/>
          <p:nvPr/>
        </p:nvGrpSpPr>
        <p:grpSpPr>
          <a:xfrm>
            <a:off x="4546009" y="3553164"/>
            <a:ext cx="2004259" cy="1867627"/>
            <a:chOff x="4424112" y="1320479"/>
            <a:chExt cx="2004259" cy="1867627"/>
          </a:xfrm>
          <a:noFill/>
        </p:grpSpPr>
        <p:sp>
          <p:nvSpPr>
            <p:cNvPr id="33" name="Freeform: Shape 32">
              <a:extLst>
                <a:ext uri="{FF2B5EF4-FFF2-40B4-BE49-F238E27FC236}">
                  <a16:creationId xmlns:a16="http://schemas.microsoft.com/office/drawing/2014/main" id="{0D7B28D4-EF30-BE0F-33D7-4A099EB68DB4}"/>
                </a:ext>
              </a:extLst>
            </p:cNvPr>
            <p:cNvSpPr/>
            <p:nvPr/>
          </p:nvSpPr>
          <p:spPr>
            <a:xfrm>
              <a:off x="4424112" y="3188107"/>
              <a:ext cx="159471" cy="103509"/>
            </a:xfrm>
            <a:custGeom>
              <a:avLst/>
              <a:gdLst>
                <a:gd name="connsiteX0" fmla="*/ 159443 w 159471"/>
                <a:gd name="connsiteY0" fmla="*/ -188 h 103509"/>
                <a:gd name="connsiteX1" fmla="*/ -28 w 159471"/>
                <a:gd name="connsiteY1" fmla="*/ -188 h 103509"/>
              </a:gdLst>
              <a:ahLst/>
              <a:cxnLst>
                <a:cxn ang="0">
                  <a:pos x="connsiteX0" y="connsiteY0"/>
                </a:cxn>
                <a:cxn ang="0">
                  <a:pos x="connsiteX1" y="connsiteY1"/>
                </a:cxn>
              </a:cxnLst>
              <a:rect l="l" t="t" r="r" b="b"/>
              <a:pathLst>
                <a:path w="159471" h="103509">
                  <a:moveTo>
                    <a:pt x="159443" y="-188"/>
                  </a:moveTo>
                  <a:lnTo>
                    <a:pt x="-28" y="-188"/>
                  </a:lnTo>
                </a:path>
              </a:pathLst>
            </a:custGeom>
            <a:noFill/>
            <a:ln w="46088" cap="rnd">
              <a:solidFill>
                <a:srgbClr val="E41A1C"/>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A2209B1-ACC4-B897-4B97-B8589DF3060E}"/>
                </a:ext>
              </a:extLst>
            </p:cNvPr>
            <p:cNvSpPr/>
            <p:nvPr/>
          </p:nvSpPr>
          <p:spPr>
            <a:xfrm>
              <a:off x="4424112" y="3054884"/>
              <a:ext cx="291241" cy="103509"/>
            </a:xfrm>
            <a:custGeom>
              <a:avLst/>
              <a:gdLst>
                <a:gd name="connsiteX0" fmla="*/ 291214 w 291241"/>
                <a:gd name="connsiteY0" fmla="*/ -188 h 103509"/>
                <a:gd name="connsiteX1" fmla="*/ -28 w 291241"/>
                <a:gd name="connsiteY1" fmla="*/ -188 h 103509"/>
              </a:gdLst>
              <a:ahLst/>
              <a:cxnLst>
                <a:cxn ang="0">
                  <a:pos x="connsiteX0" y="connsiteY0"/>
                </a:cxn>
                <a:cxn ang="0">
                  <a:pos x="connsiteX1" y="connsiteY1"/>
                </a:cxn>
              </a:cxnLst>
              <a:rect l="l" t="t" r="r" b="b"/>
              <a:pathLst>
                <a:path w="291241" h="103509">
                  <a:moveTo>
                    <a:pt x="291214" y="-188"/>
                  </a:moveTo>
                  <a:lnTo>
                    <a:pt x="-28" y="-188"/>
                  </a:lnTo>
                </a:path>
              </a:pathLst>
            </a:custGeom>
            <a:noFill/>
            <a:ln w="46088" cap="rnd">
              <a:solidFill>
                <a:srgbClr val="E41A1C"/>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64EC9C1-CC40-8E9D-48AB-AA945EFE4193}"/>
                </a:ext>
              </a:extLst>
            </p:cNvPr>
            <p:cNvSpPr/>
            <p:nvPr/>
          </p:nvSpPr>
          <p:spPr>
            <a:xfrm>
              <a:off x="4425456" y="2921562"/>
              <a:ext cx="421667" cy="103509"/>
            </a:xfrm>
            <a:custGeom>
              <a:avLst/>
              <a:gdLst>
                <a:gd name="connsiteX0" fmla="*/ 421640 w 421667"/>
                <a:gd name="connsiteY0" fmla="*/ -188 h 103509"/>
                <a:gd name="connsiteX1" fmla="*/ -28 w 421667"/>
                <a:gd name="connsiteY1" fmla="*/ -188 h 103509"/>
              </a:gdLst>
              <a:ahLst/>
              <a:cxnLst>
                <a:cxn ang="0">
                  <a:pos x="connsiteX0" y="connsiteY0"/>
                </a:cxn>
                <a:cxn ang="0">
                  <a:pos x="connsiteX1" y="connsiteY1"/>
                </a:cxn>
              </a:cxnLst>
              <a:rect l="l" t="t" r="r" b="b"/>
              <a:pathLst>
                <a:path w="421667" h="103509">
                  <a:moveTo>
                    <a:pt x="421640" y="-188"/>
                  </a:moveTo>
                  <a:lnTo>
                    <a:pt x="-28" y="-188"/>
                  </a:lnTo>
                </a:path>
              </a:pathLst>
            </a:custGeom>
            <a:noFill/>
            <a:ln w="46088" cap="rnd">
              <a:solidFill>
                <a:srgbClr val="E41A1C"/>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36A997E-BA20-3D02-F18A-A27528284C4C}"/>
                </a:ext>
              </a:extLst>
            </p:cNvPr>
            <p:cNvSpPr/>
            <p:nvPr/>
          </p:nvSpPr>
          <p:spPr>
            <a:xfrm>
              <a:off x="4424112" y="2788239"/>
              <a:ext cx="554783" cy="103509"/>
            </a:xfrm>
            <a:custGeom>
              <a:avLst/>
              <a:gdLst>
                <a:gd name="connsiteX0" fmla="*/ 554756 w 554783"/>
                <a:gd name="connsiteY0" fmla="*/ -188 h 103509"/>
                <a:gd name="connsiteX1" fmla="*/ -28 w 554783"/>
                <a:gd name="connsiteY1" fmla="*/ -188 h 103509"/>
              </a:gdLst>
              <a:ahLst/>
              <a:cxnLst>
                <a:cxn ang="0">
                  <a:pos x="connsiteX0" y="connsiteY0"/>
                </a:cxn>
                <a:cxn ang="0">
                  <a:pos x="connsiteX1" y="connsiteY1"/>
                </a:cxn>
              </a:cxnLst>
              <a:rect l="l" t="t" r="r" b="b"/>
              <a:pathLst>
                <a:path w="554783" h="103509">
                  <a:moveTo>
                    <a:pt x="554756" y="-188"/>
                  </a:moveTo>
                  <a:lnTo>
                    <a:pt x="-28" y="-188"/>
                  </a:lnTo>
                </a:path>
              </a:pathLst>
            </a:custGeom>
            <a:noFill/>
            <a:ln w="46088" cap="rnd">
              <a:solidFill>
                <a:srgbClr val="E41A1C"/>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C10494C1-D647-977B-BD6B-10C11853C337}"/>
                </a:ext>
              </a:extLst>
            </p:cNvPr>
            <p:cNvSpPr/>
            <p:nvPr/>
          </p:nvSpPr>
          <p:spPr>
            <a:xfrm>
              <a:off x="4424112" y="2654916"/>
              <a:ext cx="686563" cy="103509"/>
            </a:xfrm>
            <a:custGeom>
              <a:avLst/>
              <a:gdLst>
                <a:gd name="connsiteX0" fmla="*/ 686536 w 686563"/>
                <a:gd name="connsiteY0" fmla="*/ -188 h 103509"/>
                <a:gd name="connsiteX1" fmla="*/ -28 w 686563"/>
                <a:gd name="connsiteY1" fmla="*/ -188 h 103509"/>
              </a:gdLst>
              <a:ahLst/>
              <a:cxnLst>
                <a:cxn ang="0">
                  <a:pos x="connsiteX0" y="connsiteY0"/>
                </a:cxn>
                <a:cxn ang="0">
                  <a:pos x="connsiteX1" y="connsiteY1"/>
                </a:cxn>
              </a:cxnLst>
              <a:rect l="l" t="t" r="r" b="b"/>
              <a:pathLst>
                <a:path w="686563" h="103509">
                  <a:moveTo>
                    <a:pt x="686536" y="-188"/>
                  </a:moveTo>
                  <a:lnTo>
                    <a:pt x="-28" y="-188"/>
                  </a:lnTo>
                </a:path>
              </a:pathLst>
            </a:custGeom>
            <a:noFill/>
            <a:ln w="46088" cap="rnd">
              <a:solidFill>
                <a:srgbClr val="E41A1C"/>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8571AD9-0D3A-A344-B50F-9682A96E86BB}"/>
                </a:ext>
              </a:extLst>
            </p:cNvPr>
            <p:cNvSpPr/>
            <p:nvPr/>
          </p:nvSpPr>
          <p:spPr>
            <a:xfrm>
              <a:off x="4424121" y="2520888"/>
              <a:ext cx="818324" cy="705"/>
            </a:xfrm>
            <a:custGeom>
              <a:avLst/>
              <a:gdLst>
                <a:gd name="connsiteX0" fmla="*/ 818297 w 818324"/>
                <a:gd name="connsiteY0" fmla="*/ 518 h 705"/>
                <a:gd name="connsiteX1" fmla="*/ -28 w 818324"/>
                <a:gd name="connsiteY1" fmla="*/ -188 h 705"/>
              </a:gdLst>
              <a:ahLst/>
              <a:cxnLst>
                <a:cxn ang="0">
                  <a:pos x="connsiteX0" y="connsiteY0"/>
                </a:cxn>
                <a:cxn ang="0">
                  <a:pos x="connsiteX1" y="connsiteY1"/>
                </a:cxn>
              </a:cxnLst>
              <a:rect l="l" t="t" r="r" b="b"/>
              <a:pathLst>
                <a:path w="818324" h="705">
                  <a:moveTo>
                    <a:pt x="818297" y="518"/>
                  </a:moveTo>
                  <a:lnTo>
                    <a:pt x="-28" y="-188"/>
                  </a:lnTo>
                </a:path>
              </a:pathLst>
            </a:custGeom>
            <a:noFill/>
            <a:ln w="46088" cap="rnd">
              <a:solidFill>
                <a:srgbClr val="E41A1C"/>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7B9A228-AF00-57C0-3370-58CBF7850B83}"/>
                </a:ext>
              </a:extLst>
            </p:cNvPr>
            <p:cNvSpPr/>
            <p:nvPr/>
          </p:nvSpPr>
          <p:spPr>
            <a:xfrm>
              <a:off x="4424112" y="2388271"/>
              <a:ext cx="950104" cy="103509"/>
            </a:xfrm>
            <a:custGeom>
              <a:avLst/>
              <a:gdLst>
                <a:gd name="connsiteX0" fmla="*/ -28 w 950104"/>
                <a:gd name="connsiteY0" fmla="*/ -188 h 103509"/>
                <a:gd name="connsiteX1" fmla="*/ 950077 w 950104"/>
                <a:gd name="connsiteY1" fmla="*/ -188 h 103509"/>
              </a:gdLst>
              <a:ahLst/>
              <a:cxnLst>
                <a:cxn ang="0">
                  <a:pos x="connsiteX0" y="connsiteY0"/>
                </a:cxn>
                <a:cxn ang="0">
                  <a:pos x="connsiteX1" y="connsiteY1"/>
                </a:cxn>
              </a:cxnLst>
              <a:rect l="l" t="t" r="r" b="b"/>
              <a:pathLst>
                <a:path w="950104" h="103509">
                  <a:moveTo>
                    <a:pt x="-28" y="-188"/>
                  </a:moveTo>
                  <a:lnTo>
                    <a:pt x="950077" y="-188"/>
                  </a:lnTo>
                </a:path>
              </a:pathLst>
            </a:custGeom>
            <a:noFill/>
            <a:ln w="46088" cap="rnd">
              <a:solidFill>
                <a:srgbClr val="E41A1C"/>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4E9697C-BE96-F12A-DD68-626CC3FD218A}"/>
                </a:ext>
              </a:extLst>
            </p:cNvPr>
            <p:cNvSpPr/>
            <p:nvPr/>
          </p:nvSpPr>
          <p:spPr>
            <a:xfrm>
              <a:off x="4424112" y="2254947"/>
              <a:ext cx="1081875" cy="103509"/>
            </a:xfrm>
            <a:custGeom>
              <a:avLst/>
              <a:gdLst>
                <a:gd name="connsiteX0" fmla="*/ 1081847 w 1081875"/>
                <a:gd name="connsiteY0" fmla="*/ -187 h 103509"/>
                <a:gd name="connsiteX1" fmla="*/ -28 w 1081875"/>
                <a:gd name="connsiteY1" fmla="*/ -187 h 103509"/>
              </a:gdLst>
              <a:ahLst/>
              <a:cxnLst>
                <a:cxn ang="0">
                  <a:pos x="connsiteX0" y="connsiteY0"/>
                </a:cxn>
                <a:cxn ang="0">
                  <a:pos x="connsiteX1" y="connsiteY1"/>
                </a:cxn>
              </a:cxnLst>
              <a:rect l="l" t="t" r="r" b="b"/>
              <a:pathLst>
                <a:path w="1081875" h="103509">
                  <a:moveTo>
                    <a:pt x="1081847" y="-187"/>
                  </a:moveTo>
                  <a:lnTo>
                    <a:pt x="-28" y="-187"/>
                  </a:lnTo>
                </a:path>
              </a:pathLst>
            </a:custGeom>
            <a:noFill/>
            <a:ln w="46088" cap="rnd">
              <a:solidFill>
                <a:srgbClr val="E41A1C"/>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811608B-1AC8-5A4C-B87E-F9B71BC7FCCD}"/>
                </a:ext>
              </a:extLst>
            </p:cNvPr>
            <p:cNvSpPr/>
            <p:nvPr/>
          </p:nvSpPr>
          <p:spPr>
            <a:xfrm>
              <a:off x="4424112" y="2121625"/>
              <a:ext cx="1213645" cy="103509"/>
            </a:xfrm>
            <a:custGeom>
              <a:avLst/>
              <a:gdLst>
                <a:gd name="connsiteX0" fmla="*/ -28 w 1213645"/>
                <a:gd name="connsiteY0" fmla="*/ -187 h 103509"/>
                <a:gd name="connsiteX1" fmla="*/ 1213618 w 1213645"/>
                <a:gd name="connsiteY1" fmla="*/ -187 h 103509"/>
              </a:gdLst>
              <a:ahLst/>
              <a:cxnLst>
                <a:cxn ang="0">
                  <a:pos x="connsiteX0" y="connsiteY0"/>
                </a:cxn>
                <a:cxn ang="0">
                  <a:pos x="connsiteX1" y="connsiteY1"/>
                </a:cxn>
              </a:cxnLst>
              <a:rect l="l" t="t" r="r" b="b"/>
              <a:pathLst>
                <a:path w="1213645" h="103509">
                  <a:moveTo>
                    <a:pt x="-28" y="-187"/>
                  </a:moveTo>
                  <a:lnTo>
                    <a:pt x="1213618" y="-187"/>
                  </a:lnTo>
                </a:path>
              </a:pathLst>
            </a:custGeom>
            <a:noFill/>
            <a:ln w="46088" cap="rnd">
              <a:solidFill>
                <a:srgbClr val="E41A1C"/>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ADA6DD-44F8-70A3-FE15-93119DAC40F6}"/>
                </a:ext>
              </a:extLst>
            </p:cNvPr>
            <p:cNvSpPr/>
            <p:nvPr/>
          </p:nvSpPr>
          <p:spPr>
            <a:xfrm>
              <a:off x="4539587" y="1988302"/>
              <a:ext cx="1229941" cy="103509"/>
            </a:xfrm>
            <a:custGeom>
              <a:avLst/>
              <a:gdLst>
                <a:gd name="connsiteX0" fmla="*/ 1229914 w 1229941"/>
                <a:gd name="connsiteY0" fmla="*/ -187 h 103509"/>
                <a:gd name="connsiteX1" fmla="*/ -28 w 1229941"/>
                <a:gd name="connsiteY1" fmla="*/ -187 h 103509"/>
              </a:gdLst>
              <a:ahLst/>
              <a:cxnLst>
                <a:cxn ang="0">
                  <a:pos x="connsiteX0" y="connsiteY0"/>
                </a:cxn>
                <a:cxn ang="0">
                  <a:pos x="connsiteX1" y="connsiteY1"/>
                </a:cxn>
              </a:cxnLst>
              <a:rect l="l" t="t" r="r" b="b"/>
              <a:pathLst>
                <a:path w="1229941" h="103509">
                  <a:moveTo>
                    <a:pt x="1229914" y="-187"/>
                  </a:moveTo>
                  <a:lnTo>
                    <a:pt x="-28" y="-187"/>
                  </a:lnTo>
                </a:path>
              </a:pathLst>
            </a:custGeom>
            <a:noFill/>
            <a:ln w="46088" cap="rnd">
              <a:solidFill>
                <a:srgbClr val="E41A1C"/>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BA388E3-1F4C-896F-FAC7-D35684182C09}"/>
                </a:ext>
              </a:extLst>
            </p:cNvPr>
            <p:cNvSpPr/>
            <p:nvPr/>
          </p:nvSpPr>
          <p:spPr>
            <a:xfrm>
              <a:off x="4671357" y="1854979"/>
              <a:ext cx="1229951" cy="103509"/>
            </a:xfrm>
            <a:custGeom>
              <a:avLst/>
              <a:gdLst>
                <a:gd name="connsiteX0" fmla="*/ 1229924 w 1229951"/>
                <a:gd name="connsiteY0" fmla="*/ -187 h 103509"/>
                <a:gd name="connsiteX1" fmla="*/ -28 w 1229951"/>
                <a:gd name="connsiteY1" fmla="*/ -187 h 103509"/>
              </a:gdLst>
              <a:ahLst/>
              <a:cxnLst>
                <a:cxn ang="0">
                  <a:pos x="connsiteX0" y="connsiteY0"/>
                </a:cxn>
                <a:cxn ang="0">
                  <a:pos x="connsiteX1" y="connsiteY1"/>
                </a:cxn>
              </a:cxnLst>
              <a:rect l="l" t="t" r="r" b="b"/>
              <a:pathLst>
                <a:path w="1229951" h="103509">
                  <a:moveTo>
                    <a:pt x="1229924" y="-187"/>
                  </a:moveTo>
                  <a:lnTo>
                    <a:pt x="-28" y="-187"/>
                  </a:lnTo>
                </a:path>
              </a:pathLst>
            </a:custGeom>
            <a:noFill/>
            <a:ln w="46088" cap="rnd">
              <a:solidFill>
                <a:srgbClr val="E41A1C"/>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D1E51E7-F39E-0A8C-A99C-D3C7EB083AEF}"/>
                </a:ext>
              </a:extLst>
            </p:cNvPr>
            <p:cNvSpPr/>
            <p:nvPr/>
          </p:nvSpPr>
          <p:spPr>
            <a:xfrm>
              <a:off x="4803127" y="1721657"/>
              <a:ext cx="1229951" cy="103509"/>
            </a:xfrm>
            <a:custGeom>
              <a:avLst/>
              <a:gdLst>
                <a:gd name="connsiteX0" fmla="*/ 1229924 w 1229951"/>
                <a:gd name="connsiteY0" fmla="*/ -187 h 103509"/>
                <a:gd name="connsiteX1" fmla="*/ -28 w 1229951"/>
                <a:gd name="connsiteY1" fmla="*/ -187 h 103509"/>
              </a:gdLst>
              <a:ahLst/>
              <a:cxnLst>
                <a:cxn ang="0">
                  <a:pos x="connsiteX0" y="connsiteY0"/>
                </a:cxn>
                <a:cxn ang="0">
                  <a:pos x="connsiteX1" y="connsiteY1"/>
                </a:cxn>
              </a:cxnLst>
              <a:rect l="l" t="t" r="r" b="b"/>
              <a:pathLst>
                <a:path w="1229951" h="103509">
                  <a:moveTo>
                    <a:pt x="1229924" y="-187"/>
                  </a:moveTo>
                  <a:lnTo>
                    <a:pt x="-28" y="-187"/>
                  </a:lnTo>
                </a:path>
              </a:pathLst>
            </a:custGeom>
            <a:noFill/>
            <a:ln w="46088" cap="rnd">
              <a:solidFill>
                <a:srgbClr val="E41A1C"/>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9B12DC9-9B70-7DF9-B078-125AA4E743DD}"/>
                </a:ext>
              </a:extLst>
            </p:cNvPr>
            <p:cNvSpPr/>
            <p:nvPr/>
          </p:nvSpPr>
          <p:spPr>
            <a:xfrm>
              <a:off x="4934898" y="1588334"/>
              <a:ext cx="1229951" cy="103509"/>
            </a:xfrm>
            <a:custGeom>
              <a:avLst/>
              <a:gdLst>
                <a:gd name="connsiteX0" fmla="*/ -28 w 1229951"/>
                <a:gd name="connsiteY0" fmla="*/ -187 h 103509"/>
                <a:gd name="connsiteX1" fmla="*/ 1229924 w 1229951"/>
                <a:gd name="connsiteY1" fmla="*/ -187 h 103509"/>
              </a:gdLst>
              <a:ahLst/>
              <a:cxnLst>
                <a:cxn ang="0">
                  <a:pos x="connsiteX0" y="connsiteY0"/>
                </a:cxn>
                <a:cxn ang="0">
                  <a:pos x="connsiteX1" y="connsiteY1"/>
                </a:cxn>
              </a:cxnLst>
              <a:rect l="l" t="t" r="r" b="b"/>
              <a:pathLst>
                <a:path w="1229951" h="103509">
                  <a:moveTo>
                    <a:pt x="-28" y="-187"/>
                  </a:moveTo>
                  <a:lnTo>
                    <a:pt x="1229924" y="-187"/>
                  </a:lnTo>
                </a:path>
              </a:pathLst>
            </a:custGeom>
            <a:noFill/>
            <a:ln w="46088" cap="rnd">
              <a:solidFill>
                <a:srgbClr val="E41A1C"/>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EACC605-26CB-5D74-13B8-147400B74243}"/>
                </a:ext>
              </a:extLst>
            </p:cNvPr>
            <p:cNvSpPr/>
            <p:nvPr/>
          </p:nvSpPr>
          <p:spPr>
            <a:xfrm>
              <a:off x="5066678" y="1455112"/>
              <a:ext cx="1229941" cy="103509"/>
            </a:xfrm>
            <a:custGeom>
              <a:avLst/>
              <a:gdLst>
                <a:gd name="connsiteX0" fmla="*/ 1229914 w 1229941"/>
                <a:gd name="connsiteY0" fmla="*/ -187 h 103509"/>
                <a:gd name="connsiteX1" fmla="*/ -28 w 1229941"/>
                <a:gd name="connsiteY1" fmla="*/ -187 h 103509"/>
              </a:gdLst>
              <a:ahLst/>
              <a:cxnLst>
                <a:cxn ang="0">
                  <a:pos x="connsiteX0" y="connsiteY0"/>
                </a:cxn>
                <a:cxn ang="0">
                  <a:pos x="connsiteX1" y="connsiteY1"/>
                </a:cxn>
              </a:cxnLst>
              <a:rect l="l" t="t" r="r" b="b"/>
              <a:pathLst>
                <a:path w="1229941" h="103509">
                  <a:moveTo>
                    <a:pt x="1229914" y="-187"/>
                  </a:moveTo>
                  <a:lnTo>
                    <a:pt x="-28" y="-187"/>
                  </a:lnTo>
                </a:path>
              </a:pathLst>
            </a:custGeom>
            <a:noFill/>
            <a:ln w="46088" cap="rnd">
              <a:solidFill>
                <a:srgbClr val="E41A1C"/>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5E92D47-4907-8AEA-415A-C0BAD297C0CC}"/>
                </a:ext>
              </a:extLst>
            </p:cNvPr>
            <p:cNvSpPr/>
            <p:nvPr/>
          </p:nvSpPr>
          <p:spPr>
            <a:xfrm>
              <a:off x="5189703" y="1320479"/>
              <a:ext cx="1238667" cy="2520"/>
            </a:xfrm>
            <a:custGeom>
              <a:avLst/>
              <a:gdLst>
                <a:gd name="connsiteX0" fmla="*/ 1238639 w 1238667"/>
                <a:gd name="connsiteY0" fmla="*/ 2333 h 2520"/>
                <a:gd name="connsiteX1" fmla="*/ -28 w 1238667"/>
                <a:gd name="connsiteY1" fmla="*/ -187 h 2520"/>
              </a:gdLst>
              <a:ahLst/>
              <a:cxnLst>
                <a:cxn ang="0">
                  <a:pos x="connsiteX0" y="connsiteY0"/>
                </a:cxn>
                <a:cxn ang="0">
                  <a:pos x="connsiteX1" y="connsiteY1"/>
                </a:cxn>
              </a:cxnLst>
              <a:rect l="l" t="t" r="r" b="b"/>
              <a:pathLst>
                <a:path w="1238667" h="2520">
                  <a:moveTo>
                    <a:pt x="1238639" y="2333"/>
                  </a:moveTo>
                  <a:lnTo>
                    <a:pt x="-28" y="-187"/>
                  </a:lnTo>
                </a:path>
              </a:pathLst>
            </a:custGeom>
            <a:noFill/>
            <a:ln w="46088" cap="rnd">
              <a:solidFill>
                <a:srgbClr val="E41A1C"/>
              </a:solidFill>
              <a:prstDash val="solid"/>
              <a:miter/>
            </a:ln>
          </p:spPr>
          <p:txBody>
            <a:bodyPr rtlCol="0" anchor="ctr"/>
            <a:lstStyle/>
            <a:p>
              <a:endParaRPr lang="en-US"/>
            </a:p>
          </p:txBody>
        </p:sp>
      </p:grpSp>
      <p:sp>
        <p:nvSpPr>
          <p:cNvPr id="48" name="Freeform: Shape 47">
            <a:extLst>
              <a:ext uri="{FF2B5EF4-FFF2-40B4-BE49-F238E27FC236}">
                <a16:creationId xmlns:a16="http://schemas.microsoft.com/office/drawing/2014/main" id="{8BB2D3D8-277D-85F9-7F62-C9C6CCC8607D}"/>
              </a:ext>
            </a:extLst>
          </p:cNvPr>
          <p:cNvSpPr/>
          <p:nvPr/>
        </p:nvSpPr>
        <p:spPr>
          <a:xfrm>
            <a:off x="5927104" y="4832395"/>
            <a:ext cx="708837" cy="737504"/>
          </a:xfrm>
          <a:custGeom>
            <a:avLst/>
            <a:gdLst>
              <a:gd name="connsiteX0" fmla="*/ -21 w 708837"/>
              <a:gd name="connsiteY0" fmla="*/ 737348 h 737504"/>
              <a:gd name="connsiteX1" fmla="*/ 708816 w 708837"/>
              <a:gd name="connsiteY1" fmla="*/ -156 h 737504"/>
              <a:gd name="connsiteX2" fmla="*/ 708816 w 708837"/>
              <a:gd name="connsiteY2" fmla="*/ 737348 h 737504"/>
            </a:gdLst>
            <a:ahLst/>
            <a:cxnLst>
              <a:cxn ang="0">
                <a:pos x="connsiteX0" y="connsiteY0"/>
              </a:cxn>
              <a:cxn ang="0">
                <a:pos x="connsiteX1" y="connsiteY1"/>
              </a:cxn>
              <a:cxn ang="0">
                <a:pos x="connsiteX2" y="connsiteY2"/>
              </a:cxn>
            </a:cxnLst>
            <a:rect l="l" t="t" r="r" b="b"/>
            <a:pathLst>
              <a:path w="708837" h="737504">
                <a:moveTo>
                  <a:pt x="-21" y="737348"/>
                </a:moveTo>
                <a:lnTo>
                  <a:pt x="708816" y="-156"/>
                </a:lnTo>
                <a:lnTo>
                  <a:pt x="708816" y="737348"/>
                </a:lnTo>
                <a:close/>
              </a:path>
            </a:pathLst>
          </a:custGeom>
          <a:solidFill>
            <a:srgbClr val="377EB8"/>
          </a:solidFill>
          <a:ln w="114410" cap="flat">
            <a:solidFill>
              <a:srgbClr val="377EB8"/>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5FEEB22-414F-6CC8-C23A-76E71EB43C09}"/>
              </a:ext>
            </a:extLst>
          </p:cNvPr>
          <p:cNvSpPr/>
          <p:nvPr/>
        </p:nvSpPr>
        <p:spPr>
          <a:xfrm>
            <a:off x="4590746" y="3519938"/>
            <a:ext cx="708837" cy="704236"/>
          </a:xfrm>
          <a:custGeom>
            <a:avLst/>
            <a:gdLst>
              <a:gd name="connsiteX0" fmla="*/ 708816 w 708837"/>
              <a:gd name="connsiteY0" fmla="*/ -156 h 737504"/>
              <a:gd name="connsiteX1" fmla="*/ -21 w 708837"/>
              <a:gd name="connsiteY1" fmla="*/ 737348 h 737504"/>
              <a:gd name="connsiteX2" fmla="*/ -21 w 708837"/>
              <a:gd name="connsiteY2" fmla="*/ -156 h 737504"/>
            </a:gdLst>
            <a:ahLst/>
            <a:cxnLst>
              <a:cxn ang="0">
                <a:pos x="connsiteX0" y="connsiteY0"/>
              </a:cxn>
              <a:cxn ang="0">
                <a:pos x="connsiteX1" y="connsiteY1"/>
              </a:cxn>
              <a:cxn ang="0">
                <a:pos x="connsiteX2" y="connsiteY2"/>
              </a:cxn>
            </a:cxnLst>
            <a:rect l="l" t="t" r="r" b="b"/>
            <a:pathLst>
              <a:path w="708837" h="737504">
                <a:moveTo>
                  <a:pt x="708816" y="-156"/>
                </a:moveTo>
                <a:lnTo>
                  <a:pt x="-21" y="737348"/>
                </a:lnTo>
                <a:lnTo>
                  <a:pt x="-21" y="-156"/>
                </a:lnTo>
                <a:close/>
              </a:path>
            </a:pathLst>
          </a:custGeom>
          <a:solidFill>
            <a:srgbClr val="377EB8"/>
          </a:solidFill>
          <a:ln w="114407" cap="flat">
            <a:solidFill>
              <a:srgbClr val="377EB8"/>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F18B2FE-4C52-28C2-E3D5-D16CE5EEDBEA}"/>
              </a:ext>
            </a:extLst>
          </p:cNvPr>
          <p:cNvSpPr/>
          <p:nvPr/>
        </p:nvSpPr>
        <p:spPr>
          <a:xfrm>
            <a:off x="4542363" y="3461725"/>
            <a:ext cx="2153912" cy="2179119"/>
          </a:xfrm>
          <a:custGeom>
            <a:avLst/>
            <a:gdLst>
              <a:gd name="connsiteX0" fmla="*/ -21 w 2153912"/>
              <a:gd name="connsiteY0" fmla="*/ -157 h 2179119"/>
              <a:gd name="connsiteX1" fmla="*/ 2153892 w 2153912"/>
              <a:gd name="connsiteY1" fmla="*/ -157 h 2179119"/>
              <a:gd name="connsiteX2" fmla="*/ 2153892 w 2153912"/>
              <a:gd name="connsiteY2" fmla="*/ 2178963 h 2179119"/>
              <a:gd name="connsiteX3" fmla="*/ -21 w 2153912"/>
              <a:gd name="connsiteY3" fmla="*/ 2178963 h 2179119"/>
            </a:gdLst>
            <a:ahLst/>
            <a:cxnLst>
              <a:cxn ang="0">
                <a:pos x="connsiteX0" y="connsiteY0"/>
              </a:cxn>
              <a:cxn ang="0">
                <a:pos x="connsiteX1" y="connsiteY1"/>
              </a:cxn>
              <a:cxn ang="0">
                <a:pos x="connsiteX2" y="connsiteY2"/>
              </a:cxn>
              <a:cxn ang="0">
                <a:pos x="connsiteX3" y="connsiteY3"/>
              </a:cxn>
            </a:cxnLst>
            <a:rect l="l" t="t" r="r" b="b"/>
            <a:pathLst>
              <a:path w="2153912" h="2179119">
                <a:moveTo>
                  <a:pt x="-21" y="-157"/>
                </a:moveTo>
                <a:lnTo>
                  <a:pt x="2153892" y="-157"/>
                </a:lnTo>
                <a:lnTo>
                  <a:pt x="2153892" y="2178963"/>
                </a:lnTo>
                <a:lnTo>
                  <a:pt x="-21" y="2178963"/>
                </a:lnTo>
                <a:close/>
              </a:path>
            </a:pathLst>
          </a:custGeom>
          <a:noFill/>
          <a:ln w="47788" cap="sq">
            <a:solidFill>
              <a:srgbClr val="000000"/>
            </a:solidFill>
            <a:prstDash val="solid"/>
            <a:round/>
          </a:ln>
        </p:spPr>
        <p:txBody>
          <a:bodyPr rtlCol="0" anchor="ctr"/>
          <a:lstStyle/>
          <a:p>
            <a:endParaRPr lang="en-US"/>
          </a:p>
        </p:txBody>
      </p:sp>
      <p:sp>
        <p:nvSpPr>
          <p:cNvPr id="51" name="Freeform: Shape 50">
            <a:extLst>
              <a:ext uri="{FF2B5EF4-FFF2-40B4-BE49-F238E27FC236}">
                <a16:creationId xmlns:a16="http://schemas.microsoft.com/office/drawing/2014/main" id="{9ADA44B5-1D7C-BAFF-03EE-8338940B4ADB}"/>
              </a:ext>
            </a:extLst>
          </p:cNvPr>
          <p:cNvSpPr/>
          <p:nvPr/>
        </p:nvSpPr>
        <p:spPr>
          <a:xfrm>
            <a:off x="3648821" y="5160624"/>
            <a:ext cx="887955" cy="503676"/>
          </a:xfrm>
          <a:custGeom>
            <a:avLst/>
            <a:gdLst>
              <a:gd name="connsiteX0" fmla="*/ -21 w 887955"/>
              <a:gd name="connsiteY0" fmla="*/ -156 h 503676"/>
              <a:gd name="connsiteX1" fmla="*/ 887934 w 887955"/>
              <a:gd name="connsiteY1" fmla="*/ 503520 h 503676"/>
            </a:gdLst>
            <a:ahLst/>
            <a:cxnLst>
              <a:cxn ang="0">
                <a:pos x="connsiteX0" y="connsiteY0"/>
              </a:cxn>
              <a:cxn ang="0">
                <a:pos x="connsiteX1" y="connsiteY1"/>
              </a:cxn>
            </a:cxnLst>
            <a:rect l="l" t="t" r="r" b="b"/>
            <a:pathLst>
              <a:path w="887955" h="503676">
                <a:moveTo>
                  <a:pt x="-21" y="-156"/>
                </a:moveTo>
                <a:lnTo>
                  <a:pt x="887934" y="503520"/>
                </a:lnTo>
              </a:path>
            </a:pathLst>
          </a:custGeom>
          <a:noFill/>
          <a:ln w="15336" cap="flat">
            <a:solidFill>
              <a:srgbClr val="000000"/>
            </a:solidFill>
            <a:prstDash val="dash"/>
            <a:miter/>
          </a:ln>
        </p:spPr>
        <p:txBody>
          <a:bodyPr rtlCol="0" anchor="ctr"/>
          <a:lstStyle/>
          <a:p>
            <a:endParaRPr lang="en-US"/>
          </a:p>
        </p:txBody>
      </p:sp>
      <p:sp>
        <p:nvSpPr>
          <p:cNvPr id="52" name="Freeform: Shape 51">
            <a:extLst>
              <a:ext uri="{FF2B5EF4-FFF2-40B4-BE49-F238E27FC236}">
                <a16:creationId xmlns:a16="http://schemas.microsoft.com/office/drawing/2014/main" id="{60E6AEA2-B47F-5C7F-3866-40F6C352E92C}"/>
              </a:ext>
            </a:extLst>
          </p:cNvPr>
          <p:cNvSpPr/>
          <p:nvPr/>
        </p:nvSpPr>
        <p:spPr>
          <a:xfrm>
            <a:off x="3661549" y="3469798"/>
            <a:ext cx="858418" cy="1346448"/>
          </a:xfrm>
          <a:custGeom>
            <a:avLst/>
            <a:gdLst>
              <a:gd name="connsiteX0" fmla="*/ -21 w 858418"/>
              <a:gd name="connsiteY0" fmla="*/ 1346293 h 1346448"/>
              <a:gd name="connsiteX1" fmla="*/ 858397 w 858418"/>
              <a:gd name="connsiteY1" fmla="*/ -156 h 1346448"/>
            </a:gdLst>
            <a:ahLst/>
            <a:cxnLst>
              <a:cxn ang="0">
                <a:pos x="connsiteX0" y="connsiteY0"/>
              </a:cxn>
              <a:cxn ang="0">
                <a:pos x="connsiteX1" y="connsiteY1"/>
              </a:cxn>
            </a:cxnLst>
            <a:rect l="l" t="t" r="r" b="b"/>
            <a:pathLst>
              <a:path w="858418" h="1346448">
                <a:moveTo>
                  <a:pt x="-21" y="1346293"/>
                </a:moveTo>
                <a:lnTo>
                  <a:pt x="858397" y="-156"/>
                </a:lnTo>
              </a:path>
            </a:pathLst>
          </a:custGeom>
          <a:noFill/>
          <a:ln w="15336" cap="flat">
            <a:solidFill>
              <a:srgbClr val="000000"/>
            </a:solidFill>
            <a:prstDash val="dash"/>
            <a:miter/>
          </a:ln>
        </p:spPr>
        <p:txBody>
          <a:bodyPr rtlCol="0" anchor="ctr"/>
          <a:lstStyle/>
          <a:p>
            <a:endParaRPr lang="en-US"/>
          </a:p>
        </p:txBody>
      </p:sp>
      <p:sp>
        <p:nvSpPr>
          <p:cNvPr id="53" name="Freeform: Shape 52">
            <a:extLst>
              <a:ext uri="{FF2B5EF4-FFF2-40B4-BE49-F238E27FC236}">
                <a16:creationId xmlns:a16="http://schemas.microsoft.com/office/drawing/2014/main" id="{16365917-438D-AB2F-5C8E-4D198C97F393}"/>
              </a:ext>
            </a:extLst>
          </p:cNvPr>
          <p:cNvSpPr/>
          <p:nvPr/>
        </p:nvSpPr>
        <p:spPr>
          <a:xfrm>
            <a:off x="10922349" y="3952494"/>
            <a:ext cx="695486" cy="1407248"/>
          </a:xfrm>
          <a:custGeom>
            <a:avLst/>
            <a:gdLst>
              <a:gd name="connsiteX0" fmla="*/ 695465 w 695486"/>
              <a:gd name="connsiteY0" fmla="*/ 703468 h 1407248"/>
              <a:gd name="connsiteX1" fmla="*/ 347722 w 695486"/>
              <a:gd name="connsiteY1" fmla="*/ 1407092 h 1407248"/>
              <a:gd name="connsiteX2" fmla="*/ -21 w 695486"/>
              <a:gd name="connsiteY2" fmla="*/ 703468 h 1407248"/>
              <a:gd name="connsiteX3" fmla="*/ 347722 w 695486"/>
              <a:gd name="connsiteY3" fmla="*/ -156 h 1407248"/>
              <a:gd name="connsiteX4" fmla="*/ 695465 w 695486"/>
              <a:gd name="connsiteY4" fmla="*/ 703468 h 140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486" h="1407248">
                <a:moveTo>
                  <a:pt x="695465" y="703468"/>
                </a:moveTo>
                <a:cubicBezTo>
                  <a:pt x="695465" y="1092069"/>
                  <a:pt x="539775" y="1407092"/>
                  <a:pt x="347722" y="1407092"/>
                </a:cubicBezTo>
                <a:cubicBezTo>
                  <a:pt x="155668" y="1407092"/>
                  <a:pt x="-21" y="1092069"/>
                  <a:pt x="-21" y="703468"/>
                </a:cubicBezTo>
                <a:cubicBezTo>
                  <a:pt x="-21" y="314867"/>
                  <a:pt x="155668" y="-156"/>
                  <a:pt x="347722" y="-156"/>
                </a:cubicBezTo>
                <a:cubicBezTo>
                  <a:pt x="539775" y="-156"/>
                  <a:pt x="695465" y="314867"/>
                  <a:pt x="695465" y="703468"/>
                </a:cubicBezTo>
                <a:close/>
              </a:path>
            </a:pathLst>
          </a:custGeom>
          <a:solidFill>
            <a:srgbClr val="4DAF4A"/>
          </a:solidFill>
          <a:ln w="30672" cap="flat">
            <a:solidFill>
              <a:srgbClr val="00000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D4A96A9-F9B2-A867-0AE0-ED5869602484}"/>
              </a:ext>
            </a:extLst>
          </p:cNvPr>
          <p:cNvSpPr/>
          <p:nvPr/>
        </p:nvSpPr>
        <p:spPr>
          <a:xfrm>
            <a:off x="9966959" y="3952494"/>
            <a:ext cx="695486" cy="1407248"/>
          </a:xfrm>
          <a:custGeom>
            <a:avLst/>
            <a:gdLst>
              <a:gd name="connsiteX0" fmla="*/ 695465 w 695486"/>
              <a:gd name="connsiteY0" fmla="*/ 703468 h 1407248"/>
              <a:gd name="connsiteX1" fmla="*/ 347722 w 695486"/>
              <a:gd name="connsiteY1" fmla="*/ 1407092 h 1407248"/>
              <a:gd name="connsiteX2" fmla="*/ -21 w 695486"/>
              <a:gd name="connsiteY2" fmla="*/ 703468 h 1407248"/>
              <a:gd name="connsiteX3" fmla="*/ 347722 w 695486"/>
              <a:gd name="connsiteY3" fmla="*/ -156 h 1407248"/>
              <a:gd name="connsiteX4" fmla="*/ 695465 w 695486"/>
              <a:gd name="connsiteY4" fmla="*/ 703468 h 140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486" h="1407248">
                <a:moveTo>
                  <a:pt x="695465" y="703468"/>
                </a:moveTo>
                <a:cubicBezTo>
                  <a:pt x="695465" y="1092069"/>
                  <a:pt x="539775" y="1407092"/>
                  <a:pt x="347722" y="1407092"/>
                </a:cubicBezTo>
                <a:cubicBezTo>
                  <a:pt x="155668" y="1407092"/>
                  <a:pt x="-21" y="1092069"/>
                  <a:pt x="-21" y="703468"/>
                </a:cubicBezTo>
                <a:cubicBezTo>
                  <a:pt x="-21" y="314867"/>
                  <a:pt x="155668" y="-156"/>
                  <a:pt x="347722" y="-156"/>
                </a:cubicBezTo>
                <a:cubicBezTo>
                  <a:pt x="539775" y="-156"/>
                  <a:pt x="695465" y="314867"/>
                  <a:pt x="695465" y="703468"/>
                </a:cubicBezTo>
                <a:close/>
              </a:path>
            </a:pathLst>
          </a:custGeom>
          <a:solidFill>
            <a:srgbClr val="4DAF4A"/>
          </a:solidFill>
          <a:ln w="30672" cap="flat">
            <a:solidFill>
              <a:srgbClr val="000000"/>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5FD352E3-54FD-DBD1-A142-FB24E5B8200E}"/>
              </a:ext>
            </a:extLst>
          </p:cNvPr>
          <p:cNvSpPr/>
          <p:nvPr/>
        </p:nvSpPr>
        <p:spPr>
          <a:xfrm>
            <a:off x="8528468" y="4066944"/>
            <a:ext cx="679934" cy="687819"/>
          </a:xfrm>
          <a:custGeom>
            <a:avLst/>
            <a:gdLst>
              <a:gd name="connsiteX0" fmla="*/ -21 w 679934"/>
              <a:gd name="connsiteY0" fmla="*/ 687663 h 687819"/>
              <a:gd name="connsiteX1" fmla="*/ 679913 w 679934"/>
              <a:gd name="connsiteY1" fmla="*/ -157 h 687819"/>
            </a:gdLst>
            <a:ahLst/>
            <a:cxnLst>
              <a:cxn ang="0">
                <a:pos x="connsiteX0" y="connsiteY0"/>
              </a:cxn>
              <a:cxn ang="0">
                <a:pos x="connsiteX1" y="connsiteY1"/>
              </a:cxn>
            </a:cxnLst>
            <a:rect l="l" t="t" r="r" b="b"/>
            <a:pathLst>
              <a:path w="679934" h="687819">
                <a:moveTo>
                  <a:pt x="-21" y="687663"/>
                </a:moveTo>
                <a:lnTo>
                  <a:pt x="679913" y="-157"/>
                </a:lnTo>
              </a:path>
            </a:pathLst>
          </a:custGeom>
          <a:ln w="57532" cap="rnd">
            <a:solidFill>
              <a:srgbClr val="4DAF4A"/>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5AC6C994-4D62-93AD-C6D5-0A6B7933E002}"/>
              </a:ext>
            </a:extLst>
          </p:cNvPr>
          <p:cNvSpPr/>
          <p:nvPr/>
        </p:nvSpPr>
        <p:spPr>
          <a:xfrm>
            <a:off x="7093175" y="4066944"/>
            <a:ext cx="679893" cy="687819"/>
          </a:xfrm>
          <a:custGeom>
            <a:avLst/>
            <a:gdLst>
              <a:gd name="connsiteX0" fmla="*/ 679872 w 679893"/>
              <a:gd name="connsiteY0" fmla="*/ 687663 h 687819"/>
              <a:gd name="connsiteX1" fmla="*/ -22 w 679893"/>
              <a:gd name="connsiteY1" fmla="*/ -157 h 687819"/>
            </a:gdLst>
            <a:ahLst/>
            <a:cxnLst>
              <a:cxn ang="0">
                <a:pos x="connsiteX0" y="connsiteY0"/>
              </a:cxn>
              <a:cxn ang="0">
                <a:pos x="connsiteX1" y="connsiteY1"/>
              </a:cxn>
            </a:cxnLst>
            <a:rect l="l" t="t" r="r" b="b"/>
            <a:pathLst>
              <a:path w="679893" h="687819">
                <a:moveTo>
                  <a:pt x="679872" y="687663"/>
                </a:moveTo>
                <a:lnTo>
                  <a:pt x="-22" y="-157"/>
                </a:lnTo>
              </a:path>
            </a:pathLst>
          </a:custGeom>
          <a:ln w="57532" cap="rnd">
            <a:solidFill>
              <a:srgbClr val="E41A1C"/>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CE20CCC-4994-D883-93CD-30EDAB98E736}"/>
              </a:ext>
            </a:extLst>
          </p:cNvPr>
          <p:cNvSpPr/>
          <p:nvPr/>
        </p:nvSpPr>
        <p:spPr>
          <a:xfrm>
            <a:off x="7739085" y="4056155"/>
            <a:ext cx="850038" cy="1289980"/>
          </a:xfrm>
          <a:custGeom>
            <a:avLst/>
            <a:gdLst>
              <a:gd name="connsiteX0" fmla="*/ 850017 w 850038"/>
              <a:gd name="connsiteY0" fmla="*/ 644834 h 1289980"/>
              <a:gd name="connsiteX1" fmla="*/ 424998 w 850038"/>
              <a:gd name="connsiteY1" fmla="*/ 1289824 h 1289980"/>
              <a:gd name="connsiteX2" fmla="*/ -22 w 850038"/>
              <a:gd name="connsiteY2" fmla="*/ 644834 h 1289980"/>
              <a:gd name="connsiteX3" fmla="*/ 424998 w 850038"/>
              <a:gd name="connsiteY3" fmla="*/ -157 h 1289980"/>
              <a:gd name="connsiteX4" fmla="*/ 850017 w 850038"/>
              <a:gd name="connsiteY4" fmla="*/ 644834 h 128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038" h="1289980">
                <a:moveTo>
                  <a:pt x="850017" y="644834"/>
                </a:moveTo>
                <a:cubicBezTo>
                  <a:pt x="850017" y="1001051"/>
                  <a:pt x="659729" y="1289824"/>
                  <a:pt x="424998" y="1289824"/>
                </a:cubicBezTo>
                <a:cubicBezTo>
                  <a:pt x="190266" y="1289824"/>
                  <a:pt x="-22" y="1001053"/>
                  <a:pt x="-22" y="644834"/>
                </a:cubicBezTo>
                <a:cubicBezTo>
                  <a:pt x="-22" y="288616"/>
                  <a:pt x="190266" y="-157"/>
                  <a:pt x="424998" y="-157"/>
                </a:cubicBezTo>
                <a:cubicBezTo>
                  <a:pt x="659729" y="-157"/>
                  <a:pt x="850017" y="288614"/>
                  <a:pt x="850017" y="644834"/>
                </a:cubicBezTo>
                <a:close/>
              </a:path>
            </a:pathLst>
          </a:custGeom>
          <a:solidFill>
            <a:srgbClr val="377EB8"/>
          </a:solidFill>
          <a:ln w="29972" cap="flat">
            <a:solidFill>
              <a:srgbClr val="00000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1E5B29E-091C-D8AA-94AB-30A27B650526}"/>
              </a:ext>
            </a:extLst>
          </p:cNvPr>
          <p:cNvSpPr/>
          <p:nvPr/>
        </p:nvSpPr>
        <p:spPr>
          <a:xfrm>
            <a:off x="7075556" y="3468970"/>
            <a:ext cx="2153912" cy="2179119"/>
          </a:xfrm>
          <a:custGeom>
            <a:avLst/>
            <a:gdLst>
              <a:gd name="connsiteX0" fmla="*/ -21 w 2153912"/>
              <a:gd name="connsiteY0" fmla="*/ -156 h 2179119"/>
              <a:gd name="connsiteX1" fmla="*/ 2153892 w 2153912"/>
              <a:gd name="connsiteY1" fmla="*/ -156 h 2179119"/>
              <a:gd name="connsiteX2" fmla="*/ 2153892 w 2153912"/>
              <a:gd name="connsiteY2" fmla="*/ 2178964 h 2179119"/>
              <a:gd name="connsiteX3" fmla="*/ -21 w 2153912"/>
              <a:gd name="connsiteY3" fmla="*/ 2178964 h 2179119"/>
            </a:gdLst>
            <a:ahLst/>
            <a:cxnLst>
              <a:cxn ang="0">
                <a:pos x="connsiteX0" y="connsiteY0"/>
              </a:cxn>
              <a:cxn ang="0">
                <a:pos x="connsiteX1" y="connsiteY1"/>
              </a:cxn>
              <a:cxn ang="0">
                <a:pos x="connsiteX2" y="connsiteY2"/>
              </a:cxn>
              <a:cxn ang="0">
                <a:pos x="connsiteX3" y="connsiteY3"/>
              </a:cxn>
            </a:cxnLst>
            <a:rect l="l" t="t" r="r" b="b"/>
            <a:pathLst>
              <a:path w="2153912" h="2179119">
                <a:moveTo>
                  <a:pt x="-21" y="-156"/>
                </a:moveTo>
                <a:lnTo>
                  <a:pt x="2153892" y="-156"/>
                </a:lnTo>
                <a:lnTo>
                  <a:pt x="2153892" y="2178964"/>
                </a:lnTo>
                <a:lnTo>
                  <a:pt x="-21" y="2178964"/>
                </a:lnTo>
                <a:close/>
              </a:path>
            </a:pathLst>
          </a:custGeom>
          <a:noFill/>
          <a:ln w="47788" cap="sq">
            <a:solidFill>
              <a:srgbClr val="000000"/>
            </a:solidFill>
            <a:prstDash val="solid"/>
            <a:round/>
          </a:ln>
        </p:spPr>
        <p:txBody>
          <a:bodyPr rtlCol="0" anchor="ctr"/>
          <a:lstStyle/>
          <a:p>
            <a:endParaRPr lang="en-US"/>
          </a:p>
        </p:txBody>
      </p:sp>
      <p:sp>
        <p:nvSpPr>
          <p:cNvPr id="59" name="Freeform: Shape 58">
            <a:extLst>
              <a:ext uri="{FF2B5EF4-FFF2-40B4-BE49-F238E27FC236}">
                <a16:creationId xmlns:a16="http://schemas.microsoft.com/office/drawing/2014/main" id="{E458FC96-C88D-84CD-9902-736440A9E187}"/>
              </a:ext>
            </a:extLst>
          </p:cNvPr>
          <p:cNvSpPr/>
          <p:nvPr/>
        </p:nvSpPr>
        <p:spPr>
          <a:xfrm>
            <a:off x="5177475" y="5302327"/>
            <a:ext cx="303477" cy="2381"/>
          </a:xfrm>
          <a:custGeom>
            <a:avLst/>
            <a:gdLst>
              <a:gd name="connsiteX0" fmla="*/ -21 w 303477"/>
              <a:gd name="connsiteY0" fmla="*/ -156 h 2381"/>
              <a:gd name="connsiteX1" fmla="*/ 303457 w 303477"/>
              <a:gd name="connsiteY1" fmla="*/ 2225 h 2381"/>
            </a:gdLst>
            <a:ahLst/>
            <a:cxnLst>
              <a:cxn ang="0">
                <a:pos x="connsiteX0" y="connsiteY0"/>
              </a:cxn>
              <a:cxn ang="0">
                <a:pos x="connsiteX1" y="connsiteY1"/>
              </a:cxn>
            </a:cxnLst>
            <a:rect l="l" t="t" r="r" b="b"/>
            <a:pathLst>
              <a:path w="303477" h="2381">
                <a:moveTo>
                  <a:pt x="-21" y="-156"/>
                </a:moveTo>
                <a:lnTo>
                  <a:pt x="303457" y="2225"/>
                </a:lnTo>
              </a:path>
            </a:pathLst>
          </a:custGeom>
          <a:noFill/>
          <a:ln w="27051" cap="flat">
            <a:solidFill>
              <a:srgbClr val="00000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1E97439-37ED-9B7D-3287-8C25497ED70F}"/>
              </a:ext>
            </a:extLst>
          </p:cNvPr>
          <p:cNvSpPr/>
          <p:nvPr/>
        </p:nvSpPr>
        <p:spPr>
          <a:xfrm>
            <a:off x="9631565" y="3476837"/>
            <a:ext cx="2153912" cy="2179119"/>
          </a:xfrm>
          <a:custGeom>
            <a:avLst/>
            <a:gdLst>
              <a:gd name="connsiteX0" fmla="*/ -21 w 2153912"/>
              <a:gd name="connsiteY0" fmla="*/ -156 h 2179119"/>
              <a:gd name="connsiteX1" fmla="*/ 2153891 w 2153912"/>
              <a:gd name="connsiteY1" fmla="*/ -156 h 2179119"/>
              <a:gd name="connsiteX2" fmla="*/ 2153891 w 2153912"/>
              <a:gd name="connsiteY2" fmla="*/ 2178964 h 2179119"/>
              <a:gd name="connsiteX3" fmla="*/ -21 w 2153912"/>
              <a:gd name="connsiteY3" fmla="*/ 2178964 h 2179119"/>
            </a:gdLst>
            <a:ahLst/>
            <a:cxnLst>
              <a:cxn ang="0">
                <a:pos x="connsiteX0" y="connsiteY0"/>
              </a:cxn>
              <a:cxn ang="0">
                <a:pos x="connsiteX1" y="connsiteY1"/>
              </a:cxn>
              <a:cxn ang="0">
                <a:pos x="connsiteX2" y="connsiteY2"/>
              </a:cxn>
              <a:cxn ang="0">
                <a:pos x="connsiteX3" y="connsiteY3"/>
              </a:cxn>
            </a:cxnLst>
            <a:rect l="l" t="t" r="r" b="b"/>
            <a:pathLst>
              <a:path w="2153912" h="2179119">
                <a:moveTo>
                  <a:pt x="-21" y="-156"/>
                </a:moveTo>
                <a:lnTo>
                  <a:pt x="2153891" y="-156"/>
                </a:lnTo>
                <a:lnTo>
                  <a:pt x="2153891" y="2178964"/>
                </a:lnTo>
                <a:lnTo>
                  <a:pt x="-21" y="2178964"/>
                </a:lnTo>
                <a:close/>
              </a:path>
            </a:pathLst>
          </a:custGeom>
          <a:noFill/>
          <a:ln w="47788" cap="sq">
            <a:solidFill>
              <a:srgbClr val="000000"/>
            </a:solidFill>
            <a:prstDash val="solid"/>
            <a:round/>
          </a:ln>
        </p:spPr>
        <p:txBody>
          <a:bodyPr rtlCol="0" anchor="ctr"/>
          <a:lstStyle/>
          <a:p>
            <a:endParaRPr lang="en-US"/>
          </a:p>
        </p:txBody>
      </p:sp>
      <p:sp>
        <p:nvSpPr>
          <p:cNvPr id="61" name="Freeform: Shape 60">
            <a:extLst>
              <a:ext uri="{FF2B5EF4-FFF2-40B4-BE49-F238E27FC236}">
                <a16:creationId xmlns:a16="http://schemas.microsoft.com/office/drawing/2014/main" id="{A2AEBB9B-2F88-0BDF-A998-4CEECB1F4C06}"/>
              </a:ext>
            </a:extLst>
          </p:cNvPr>
          <p:cNvSpPr/>
          <p:nvPr/>
        </p:nvSpPr>
        <p:spPr>
          <a:xfrm>
            <a:off x="2526162" y="5228732"/>
            <a:ext cx="293328" cy="314048"/>
          </a:xfrm>
          <a:custGeom>
            <a:avLst/>
            <a:gdLst>
              <a:gd name="connsiteX0" fmla="*/ -21 w 293328"/>
              <a:gd name="connsiteY0" fmla="*/ -156 h 314048"/>
              <a:gd name="connsiteX1" fmla="*/ 293307 w 293328"/>
              <a:gd name="connsiteY1" fmla="*/ 313892 h 314048"/>
            </a:gdLst>
            <a:ahLst/>
            <a:cxnLst>
              <a:cxn ang="0">
                <a:pos x="connsiteX0" y="connsiteY0"/>
              </a:cxn>
              <a:cxn ang="0">
                <a:pos x="connsiteX1" y="connsiteY1"/>
              </a:cxn>
            </a:cxnLst>
            <a:rect l="l" t="t" r="r" b="b"/>
            <a:pathLst>
              <a:path w="293328" h="314048">
                <a:moveTo>
                  <a:pt x="-21" y="-156"/>
                </a:moveTo>
                <a:lnTo>
                  <a:pt x="293307" y="313892"/>
                </a:lnTo>
              </a:path>
            </a:pathLst>
          </a:custGeom>
          <a:noFill/>
          <a:ln w="27051" cap="flat">
            <a:solidFill>
              <a:srgbClr val="00000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29693EE-7956-AD29-848E-1318350C24B7}"/>
              </a:ext>
            </a:extLst>
          </p:cNvPr>
          <p:cNvSpPr/>
          <p:nvPr/>
        </p:nvSpPr>
        <p:spPr>
          <a:xfrm>
            <a:off x="7911772" y="4555419"/>
            <a:ext cx="508717" cy="565338"/>
          </a:xfrm>
          <a:custGeom>
            <a:avLst/>
            <a:gdLst>
              <a:gd name="connsiteX0" fmla="*/ 508696 w 508717"/>
              <a:gd name="connsiteY0" fmla="*/ 282512 h 565338"/>
              <a:gd name="connsiteX1" fmla="*/ 254338 w 508717"/>
              <a:gd name="connsiteY1" fmla="*/ 565183 h 565338"/>
              <a:gd name="connsiteX2" fmla="*/ -21 w 508717"/>
              <a:gd name="connsiteY2" fmla="*/ 282512 h 565338"/>
              <a:gd name="connsiteX3" fmla="*/ 254338 w 508717"/>
              <a:gd name="connsiteY3" fmla="*/ -158 h 565338"/>
              <a:gd name="connsiteX4" fmla="*/ 508696 w 508717"/>
              <a:gd name="connsiteY4" fmla="*/ 282512 h 565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717" h="565338">
                <a:moveTo>
                  <a:pt x="508696" y="282512"/>
                </a:moveTo>
                <a:cubicBezTo>
                  <a:pt x="508696" y="438626"/>
                  <a:pt x="394816" y="565183"/>
                  <a:pt x="254338" y="565183"/>
                </a:cubicBezTo>
                <a:cubicBezTo>
                  <a:pt x="113859" y="565183"/>
                  <a:pt x="-21" y="438628"/>
                  <a:pt x="-21" y="282512"/>
                </a:cubicBezTo>
                <a:cubicBezTo>
                  <a:pt x="-21" y="126399"/>
                  <a:pt x="113859" y="-158"/>
                  <a:pt x="254338" y="-158"/>
                </a:cubicBezTo>
                <a:cubicBezTo>
                  <a:pt x="394816" y="-158"/>
                  <a:pt x="508696" y="126397"/>
                  <a:pt x="508696" y="282512"/>
                </a:cubicBezTo>
                <a:close/>
              </a:path>
            </a:pathLst>
          </a:custGeom>
          <a:solidFill>
            <a:srgbClr val="B1CFE8"/>
          </a:solidFill>
          <a:ln w="30672" cap="flat">
            <a:solidFill>
              <a:srgbClr val="000000"/>
            </a:solidFill>
            <a:prstDash val="solid"/>
            <a:miter/>
          </a:ln>
        </p:spPr>
        <p:txBody>
          <a:bodyPr rtlCol="0" anchor="ctr"/>
          <a:lstStyle/>
          <a:p>
            <a:endParaRPr lang="en-US"/>
          </a:p>
        </p:txBody>
      </p:sp>
      <p:sp>
        <p:nvSpPr>
          <p:cNvPr id="91" name="TextBox 90">
            <a:extLst>
              <a:ext uri="{FF2B5EF4-FFF2-40B4-BE49-F238E27FC236}">
                <a16:creationId xmlns:a16="http://schemas.microsoft.com/office/drawing/2014/main" id="{69DCECC0-2B74-D527-D0AF-C6A448F151A6}"/>
              </a:ext>
            </a:extLst>
          </p:cNvPr>
          <p:cNvSpPr txBox="1"/>
          <p:nvPr/>
        </p:nvSpPr>
        <p:spPr>
          <a:xfrm>
            <a:off x="9628894" y="3475873"/>
            <a:ext cx="2151603" cy="477054"/>
          </a:xfrm>
          <a:prstGeom prst="rect">
            <a:avLst/>
          </a:prstGeom>
          <a:noFill/>
        </p:spPr>
        <p:txBody>
          <a:bodyPr wrap="square" rtlCol="0">
            <a:spAutoFit/>
          </a:bodyPr>
          <a:lstStyle/>
          <a:p>
            <a:pPr algn="ctr"/>
            <a:r>
              <a:rPr lang="en-US" sz="2500" dirty="0"/>
              <a:t>Barbules</a:t>
            </a:r>
          </a:p>
        </p:txBody>
      </p:sp>
      <p:sp>
        <p:nvSpPr>
          <p:cNvPr id="92" name="TextBox 91">
            <a:extLst>
              <a:ext uri="{FF2B5EF4-FFF2-40B4-BE49-F238E27FC236}">
                <a16:creationId xmlns:a16="http://schemas.microsoft.com/office/drawing/2014/main" id="{671A0791-9BE4-95BC-398C-16232B56DB4F}"/>
              </a:ext>
            </a:extLst>
          </p:cNvPr>
          <p:cNvSpPr txBox="1"/>
          <p:nvPr/>
        </p:nvSpPr>
        <p:spPr>
          <a:xfrm>
            <a:off x="7070576" y="3465222"/>
            <a:ext cx="2151603" cy="477054"/>
          </a:xfrm>
          <a:prstGeom prst="rect">
            <a:avLst/>
          </a:prstGeom>
          <a:noFill/>
        </p:spPr>
        <p:txBody>
          <a:bodyPr wrap="square" rtlCol="0">
            <a:spAutoFit/>
          </a:bodyPr>
          <a:lstStyle/>
          <a:p>
            <a:pPr algn="ctr"/>
            <a:r>
              <a:rPr lang="en-US" sz="2500" dirty="0"/>
              <a:t>Barb</a:t>
            </a:r>
          </a:p>
        </p:txBody>
      </p:sp>
      <p:sp>
        <p:nvSpPr>
          <p:cNvPr id="93" name="Freeform: Shape 92">
            <a:extLst>
              <a:ext uri="{FF2B5EF4-FFF2-40B4-BE49-F238E27FC236}">
                <a16:creationId xmlns:a16="http://schemas.microsoft.com/office/drawing/2014/main" id="{665EDA57-DBAB-CF2B-7F55-276B68062FD5}"/>
              </a:ext>
            </a:extLst>
          </p:cNvPr>
          <p:cNvSpPr/>
          <p:nvPr/>
        </p:nvSpPr>
        <p:spPr>
          <a:xfrm>
            <a:off x="856804" y="5182298"/>
            <a:ext cx="367069" cy="482001"/>
          </a:xfrm>
          <a:custGeom>
            <a:avLst/>
            <a:gdLst>
              <a:gd name="connsiteX0" fmla="*/ -21 w 293328"/>
              <a:gd name="connsiteY0" fmla="*/ -156 h 314048"/>
              <a:gd name="connsiteX1" fmla="*/ 293307 w 293328"/>
              <a:gd name="connsiteY1" fmla="*/ 313892 h 314048"/>
            </a:gdLst>
            <a:ahLst/>
            <a:cxnLst>
              <a:cxn ang="0">
                <a:pos x="connsiteX0" y="connsiteY0"/>
              </a:cxn>
              <a:cxn ang="0">
                <a:pos x="connsiteX1" y="connsiteY1"/>
              </a:cxn>
            </a:cxnLst>
            <a:rect l="l" t="t" r="r" b="b"/>
            <a:pathLst>
              <a:path w="293328" h="314048">
                <a:moveTo>
                  <a:pt x="-21" y="-156"/>
                </a:moveTo>
                <a:lnTo>
                  <a:pt x="293307" y="313892"/>
                </a:lnTo>
              </a:path>
            </a:pathLst>
          </a:custGeom>
          <a:noFill/>
          <a:ln w="19050" cap="flat">
            <a:solidFill>
              <a:srgbClr val="000000"/>
            </a:solidFill>
            <a:prstDash val="solid"/>
            <a:miter/>
          </a:ln>
        </p:spPr>
        <p:txBody>
          <a:bodyPr rtlCol="0" anchor="ctr"/>
          <a:lstStyle/>
          <a:p>
            <a:endParaRPr lang="en-US"/>
          </a:p>
        </p:txBody>
      </p:sp>
      <p:sp>
        <p:nvSpPr>
          <p:cNvPr id="94" name="TextBox 93">
            <a:extLst>
              <a:ext uri="{FF2B5EF4-FFF2-40B4-BE49-F238E27FC236}">
                <a16:creationId xmlns:a16="http://schemas.microsoft.com/office/drawing/2014/main" id="{5B2977DC-5366-CAF4-D968-7F169AF30FE7}"/>
              </a:ext>
            </a:extLst>
          </p:cNvPr>
          <p:cNvSpPr txBox="1"/>
          <p:nvPr/>
        </p:nvSpPr>
        <p:spPr>
          <a:xfrm>
            <a:off x="1054650" y="5517317"/>
            <a:ext cx="1046886" cy="477054"/>
          </a:xfrm>
          <a:prstGeom prst="rect">
            <a:avLst/>
          </a:prstGeom>
          <a:noFill/>
        </p:spPr>
        <p:txBody>
          <a:bodyPr wrap="square" rtlCol="0">
            <a:spAutoFit/>
          </a:bodyPr>
          <a:lstStyle/>
          <a:p>
            <a:pPr algn="ctr"/>
            <a:r>
              <a:rPr lang="en-US" sz="2500" dirty="0"/>
              <a:t>Rachis</a:t>
            </a:r>
          </a:p>
        </p:txBody>
      </p:sp>
      <p:sp>
        <p:nvSpPr>
          <p:cNvPr id="95" name="Freeform: Shape 94">
            <a:extLst>
              <a:ext uri="{FF2B5EF4-FFF2-40B4-BE49-F238E27FC236}">
                <a16:creationId xmlns:a16="http://schemas.microsoft.com/office/drawing/2014/main" id="{A2EFA25D-3CBA-4AD8-CC01-D8FFDABCAD00}"/>
              </a:ext>
            </a:extLst>
          </p:cNvPr>
          <p:cNvSpPr/>
          <p:nvPr/>
        </p:nvSpPr>
        <p:spPr>
          <a:xfrm>
            <a:off x="525626" y="4399692"/>
            <a:ext cx="532569" cy="519351"/>
          </a:xfrm>
          <a:custGeom>
            <a:avLst/>
            <a:gdLst>
              <a:gd name="connsiteX0" fmla="*/ -21 w 293328"/>
              <a:gd name="connsiteY0" fmla="*/ -156 h 314048"/>
              <a:gd name="connsiteX1" fmla="*/ 293307 w 293328"/>
              <a:gd name="connsiteY1" fmla="*/ 313892 h 314048"/>
            </a:gdLst>
            <a:ahLst/>
            <a:cxnLst>
              <a:cxn ang="0">
                <a:pos x="connsiteX0" y="connsiteY0"/>
              </a:cxn>
              <a:cxn ang="0">
                <a:pos x="connsiteX1" y="connsiteY1"/>
              </a:cxn>
            </a:cxnLst>
            <a:rect l="l" t="t" r="r" b="b"/>
            <a:pathLst>
              <a:path w="293328" h="314048">
                <a:moveTo>
                  <a:pt x="-21" y="-156"/>
                </a:moveTo>
                <a:lnTo>
                  <a:pt x="293307" y="313892"/>
                </a:lnTo>
              </a:path>
            </a:pathLst>
          </a:custGeom>
          <a:noFill/>
          <a:ln w="19050" cap="flat">
            <a:solidFill>
              <a:srgbClr val="000000"/>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BD28C25-3F50-82B1-24E9-8E25BEDB037C}"/>
              </a:ext>
            </a:extLst>
          </p:cNvPr>
          <p:cNvSpPr/>
          <p:nvPr/>
        </p:nvSpPr>
        <p:spPr>
          <a:xfrm>
            <a:off x="515139" y="4399692"/>
            <a:ext cx="317078" cy="495655"/>
          </a:xfrm>
          <a:custGeom>
            <a:avLst/>
            <a:gdLst>
              <a:gd name="connsiteX0" fmla="*/ -21 w 293328"/>
              <a:gd name="connsiteY0" fmla="*/ -156 h 314048"/>
              <a:gd name="connsiteX1" fmla="*/ 293307 w 293328"/>
              <a:gd name="connsiteY1" fmla="*/ 313892 h 314048"/>
            </a:gdLst>
            <a:ahLst/>
            <a:cxnLst>
              <a:cxn ang="0">
                <a:pos x="connsiteX0" y="connsiteY0"/>
              </a:cxn>
              <a:cxn ang="0">
                <a:pos x="connsiteX1" y="connsiteY1"/>
              </a:cxn>
            </a:cxnLst>
            <a:rect l="l" t="t" r="r" b="b"/>
            <a:pathLst>
              <a:path w="293328" h="314048">
                <a:moveTo>
                  <a:pt x="-21" y="-156"/>
                </a:moveTo>
                <a:lnTo>
                  <a:pt x="293307" y="313892"/>
                </a:lnTo>
              </a:path>
            </a:pathLst>
          </a:custGeom>
          <a:noFill/>
          <a:ln w="19050" cap="flat">
            <a:solidFill>
              <a:srgbClr val="000000"/>
            </a:solidFill>
            <a:prstDash val="solid"/>
            <a:miter/>
          </a:ln>
        </p:spPr>
        <p:txBody>
          <a:bodyPr rtlCol="0" anchor="ctr"/>
          <a:lstStyle/>
          <a:p>
            <a:endParaRPr lang="en-US"/>
          </a:p>
        </p:txBody>
      </p:sp>
      <p:sp>
        <p:nvSpPr>
          <p:cNvPr id="97" name="TextBox 96">
            <a:extLst>
              <a:ext uri="{FF2B5EF4-FFF2-40B4-BE49-F238E27FC236}">
                <a16:creationId xmlns:a16="http://schemas.microsoft.com/office/drawing/2014/main" id="{FD6DEBAC-10C6-1E28-3A85-683782BEE9E0}"/>
              </a:ext>
            </a:extLst>
          </p:cNvPr>
          <p:cNvSpPr txBox="1"/>
          <p:nvPr/>
        </p:nvSpPr>
        <p:spPr>
          <a:xfrm>
            <a:off x="0" y="4023929"/>
            <a:ext cx="1030739" cy="477054"/>
          </a:xfrm>
          <a:prstGeom prst="rect">
            <a:avLst/>
          </a:prstGeom>
          <a:noFill/>
        </p:spPr>
        <p:txBody>
          <a:bodyPr wrap="square" rtlCol="0">
            <a:spAutoFit/>
          </a:bodyPr>
          <a:lstStyle/>
          <a:p>
            <a:pPr algn="ctr"/>
            <a:r>
              <a:rPr lang="en-US" sz="2500" dirty="0"/>
              <a:t>Vanes</a:t>
            </a:r>
          </a:p>
        </p:txBody>
      </p:sp>
      <p:sp>
        <p:nvSpPr>
          <p:cNvPr id="102" name="Rectangle 100">
            <a:extLst>
              <a:ext uri="{FF2B5EF4-FFF2-40B4-BE49-F238E27FC236}">
                <a16:creationId xmlns:a16="http://schemas.microsoft.com/office/drawing/2014/main" id="{C464C135-C6DA-4AA9-24A2-8ECA1D089BB1}"/>
              </a:ext>
            </a:extLst>
          </p:cNvPr>
          <p:cNvSpPr/>
          <p:nvPr/>
        </p:nvSpPr>
        <p:spPr>
          <a:xfrm rot="19037738">
            <a:off x="1784015" y="3582974"/>
            <a:ext cx="1013080" cy="278955"/>
          </a:xfrm>
          <a:custGeom>
            <a:avLst/>
            <a:gdLst>
              <a:gd name="connsiteX0" fmla="*/ 0 w 2153912"/>
              <a:gd name="connsiteY0" fmla="*/ 0 h 247197"/>
              <a:gd name="connsiteX1" fmla="*/ 2153912 w 2153912"/>
              <a:gd name="connsiteY1" fmla="*/ 0 h 247197"/>
              <a:gd name="connsiteX2" fmla="*/ 2153912 w 2153912"/>
              <a:gd name="connsiteY2" fmla="*/ 247197 h 247197"/>
              <a:gd name="connsiteX3" fmla="*/ 0 w 2153912"/>
              <a:gd name="connsiteY3" fmla="*/ 247197 h 247197"/>
              <a:gd name="connsiteX4" fmla="*/ 0 w 2153912"/>
              <a:gd name="connsiteY4" fmla="*/ 0 h 247197"/>
              <a:gd name="connsiteX0" fmla="*/ 0 w 2153912"/>
              <a:gd name="connsiteY0" fmla="*/ 25279 h 272476"/>
              <a:gd name="connsiteX1" fmla="*/ 1362002 w 2153912"/>
              <a:gd name="connsiteY1" fmla="*/ 0 h 272476"/>
              <a:gd name="connsiteX2" fmla="*/ 2153912 w 2153912"/>
              <a:gd name="connsiteY2" fmla="*/ 272476 h 272476"/>
              <a:gd name="connsiteX3" fmla="*/ 0 w 2153912"/>
              <a:gd name="connsiteY3" fmla="*/ 272476 h 272476"/>
              <a:gd name="connsiteX4" fmla="*/ 0 w 2153912"/>
              <a:gd name="connsiteY4" fmla="*/ 25279 h 272476"/>
              <a:gd name="connsiteX0" fmla="*/ 0 w 2153912"/>
              <a:gd name="connsiteY0" fmla="*/ 17159 h 264356"/>
              <a:gd name="connsiteX1" fmla="*/ 1344972 w 2153912"/>
              <a:gd name="connsiteY1" fmla="*/ 0 h 264356"/>
              <a:gd name="connsiteX2" fmla="*/ 2153912 w 2153912"/>
              <a:gd name="connsiteY2" fmla="*/ 264356 h 264356"/>
              <a:gd name="connsiteX3" fmla="*/ 0 w 2153912"/>
              <a:gd name="connsiteY3" fmla="*/ 264356 h 264356"/>
              <a:gd name="connsiteX4" fmla="*/ 0 w 2153912"/>
              <a:gd name="connsiteY4" fmla="*/ 17159 h 264356"/>
              <a:gd name="connsiteX0" fmla="*/ 0 w 1608349"/>
              <a:gd name="connsiteY0" fmla="*/ 17159 h 264356"/>
              <a:gd name="connsiteX1" fmla="*/ 1344972 w 1608349"/>
              <a:gd name="connsiteY1" fmla="*/ 0 h 264356"/>
              <a:gd name="connsiteX2" fmla="*/ 1608349 w 1608349"/>
              <a:gd name="connsiteY2" fmla="*/ 261433 h 264356"/>
              <a:gd name="connsiteX3" fmla="*/ 0 w 1608349"/>
              <a:gd name="connsiteY3" fmla="*/ 264356 h 264356"/>
              <a:gd name="connsiteX4" fmla="*/ 0 w 1608349"/>
              <a:gd name="connsiteY4" fmla="*/ 17159 h 264356"/>
              <a:gd name="connsiteX0" fmla="*/ 0 w 1608349"/>
              <a:gd name="connsiteY0" fmla="*/ 17159 h 271242"/>
              <a:gd name="connsiteX1" fmla="*/ 1344972 w 1608349"/>
              <a:gd name="connsiteY1" fmla="*/ 0 h 271242"/>
              <a:gd name="connsiteX2" fmla="*/ 1608349 w 1608349"/>
              <a:gd name="connsiteY2" fmla="*/ 261433 h 271242"/>
              <a:gd name="connsiteX3" fmla="*/ 508534 w 1608349"/>
              <a:gd name="connsiteY3" fmla="*/ 271242 h 271242"/>
              <a:gd name="connsiteX4" fmla="*/ 0 w 1608349"/>
              <a:gd name="connsiteY4" fmla="*/ 17159 h 271242"/>
              <a:gd name="connsiteX0" fmla="*/ 0 w 1469334"/>
              <a:gd name="connsiteY0" fmla="*/ 21503 h 271242"/>
              <a:gd name="connsiteX1" fmla="*/ 1205957 w 1469334"/>
              <a:gd name="connsiteY1" fmla="*/ 0 h 271242"/>
              <a:gd name="connsiteX2" fmla="*/ 1469334 w 1469334"/>
              <a:gd name="connsiteY2" fmla="*/ 261433 h 271242"/>
              <a:gd name="connsiteX3" fmla="*/ 369519 w 1469334"/>
              <a:gd name="connsiteY3" fmla="*/ 271242 h 271242"/>
              <a:gd name="connsiteX4" fmla="*/ 0 w 1469334"/>
              <a:gd name="connsiteY4" fmla="*/ 21503 h 271242"/>
              <a:gd name="connsiteX0" fmla="*/ 242382 w 1099815"/>
              <a:gd name="connsiteY0" fmla="*/ 9369 h 271242"/>
              <a:gd name="connsiteX1" fmla="*/ 836438 w 1099815"/>
              <a:gd name="connsiteY1" fmla="*/ 0 h 271242"/>
              <a:gd name="connsiteX2" fmla="*/ 1099815 w 1099815"/>
              <a:gd name="connsiteY2" fmla="*/ 261433 h 271242"/>
              <a:gd name="connsiteX3" fmla="*/ 0 w 1099815"/>
              <a:gd name="connsiteY3" fmla="*/ 271242 h 271242"/>
              <a:gd name="connsiteX4" fmla="*/ 242382 w 1099815"/>
              <a:gd name="connsiteY4" fmla="*/ 9369 h 271242"/>
              <a:gd name="connsiteX0" fmla="*/ 242382 w 1099815"/>
              <a:gd name="connsiteY0" fmla="*/ 13917 h 275790"/>
              <a:gd name="connsiteX1" fmla="*/ 764356 w 1099815"/>
              <a:gd name="connsiteY1" fmla="*/ 0 h 275790"/>
              <a:gd name="connsiteX2" fmla="*/ 1099815 w 1099815"/>
              <a:gd name="connsiteY2" fmla="*/ 265981 h 275790"/>
              <a:gd name="connsiteX3" fmla="*/ 0 w 1099815"/>
              <a:gd name="connsiteY3" fmla="*/ 275790 h 275790"/>
              <a:gd name="connsiteX4" fmla="*/ 242382 w 1099815"/>
              <a:gd name="connsiteY4" fmla="*/ 13917 h 275790"/>
              <a:gd name="connsiteX0" fmla="*/ 242382 w 1060607"/>
              <a:gd name="connsiteY0" fmla="*/ 13917 h 277470"/>
              <a:gd name="connsiteX1" fmla="*/ 764356 w 1060607"/>
              <a:gd name="connsiteY1" fmla="*/ 0 h 277470"/>
              <a:gd name="connsiteX2" fmla="*/ 1060607 w 1060607"/>
              <a:gd name="connsiteY2" fmla="*/ 277470 h 277470"/>
              <a:gd name="connsiteX3" fmla="*/ 0 w 1060607"/>
              <a:gd name="connsiteY3" fmla="*/ 275790 h 277470"/>
              <a:gd name="connsiteX4" fmla="*/ 242382 w 1060607"/>
              <a:gd name="connsiteY4" fmla="*/ 13917 h 277470"/>
              <a:gd name="connsiteX0" fmla="*/ 242382 w 1060607"/>
              <a:gd name="connsiteY0" fmla="*/ 13917 h 277470"/>
              <a:gd name="connsiteX1" fmla="*/ 764356 w 1060607"/>
              <a:gd name="connsiteY1" fmla="*/ 0 h 277470"/>
              <a:gd name="connsiteX2" fmla="*/ 1060607 w 1060607"/>
              <a:gd name="connsiteY2" fmla="*/ 277470 h 277470"/>
              <a:gd name="connsiteX3" fmla="*/ 0 w 1060607"/>
              <a:gd name="connsiteY3" fmla="*/ 275790 h 277470"/>
              <a:gd name="connsiteX4" fmla="*/ 242382 w 1060607"/>
              <a:gd name="connsiteY4" fmla="*/ 13917 h 277470"/>
              <a:gd name="connsiteX0" fmla="*/ 267531 w 1060607"/>
              <a:gd name="connsiteY0" fmla="*/ 22827 h 277470"/>
              <a:gd name="connsiteX1" fmla="*/ 764356 w 1060607"/>
              <a:gd name="connsiteY1" fmla="*/ 0 h 277470"/>
              <a:gd name="connsiteX2" fmla="*/ 1060607 w 1060607"/>
              <a:gd name="connsiteY2" fmla="*/ 277470 h 277470"/>
              <a:gd name="connsiteX3" fmla="*/ 0 w 1060607"/>
              <a:gd name="connsiteY3" fmla="*/ 275790 h 277470"/>
              <a:gd name="connsiteX4" fmla="*/ 267531 w 1060607"/>
              <a:gd name="connsiteY4" fmla="*/ 22827 h 277470"/>
              <a:gd name="connsiteX0" fmla="*/ 232281 w 1025357"/>
              <a:gd name="connsiteY0" fmla="*/ 22827 h 289252"/>
              <a:gd name="connsiteX1" fmla="*/ 729106 w 1025357"/>
              <a:gd name="connsiteY1" fmla="*/ 0 h 289252"/>
              <a:gd name="connsiteX2" fmla="*/ 1025357 w 1025357"/>
              <a:gd name="connsiteY2" fmla="*/ 277470 h 289252"/>
              <a:gd name="connsiteX3" fmla="*/ 0 w 1025357"/>
              <a:gd name="connsiteY3" fmla="*/ 289252 h 289252"/>
              <a:gd name="connsiteX4" fmla="*/ 232281 w 1025357"/>
              <a:gd name="connsiteY4" fmla="*/ 22827 h 289252"/>
              <a:gd name="connsiteX0" fmla="*/ 232281 w 1013080"/>
              <a:gd name="connsiteY0" fmla="*/ 22827 h 289252"/>
              <a:gd name="connsiteX1" fmla="*/ 729106 w 1013080"/>
              <a:gd name="connsiteY1" fmla="*/ 0 h 289252"/>
              <a:gd name="connsiteX2" fmla="*/ 1013080 w 1013080"/>
              <a:gd name="connsiteY2" fmla="*/ 280441 h 289252"/>
              <a:gd name="connsiteX3" fmla="*/ 0 w 1013080"/>
              <a:gd name="connsiteY3" fmla="*/ 289252 h 289252"/>
              <a:gd name="connsiteX4" fmla="*/ 232281 w 1013080"/>
              <a:gd name="connsiteY4" fmla="*/ 22827 h 289252"/>
              <a:gd name="connsiteX0" fmla="*/ 232281 w 1013080"/>
              <a:gd name="connsiteY0" fmla="*/ 12530 h 278955"/>
              <a:gd name="connsiteX1" fmla="*/ 719601 w 1013080"/>
              <a:gd name="connsiteY1" fmla="*/ 0 h 278955"/>
              <a:gd name="connsiteX2" fmla="*/ 1013080 w 1013080"/>
              <a:gd name="connsiteY2" fmla="*/ 270144 h 278955"/>
              <a:gd name="connsiteX3" fmla="*/ 0 w 1013080"/>
              <a:gd name="connsiteY3" fmla="*/ 278955 h 278955"/>
              <a:gd name="connsiteX4" fmla="*/ 232281 w 1013080"/>
              <a:gd name="connsiteY4" fmla="*/ 12530 h 278955"/>
              <a:gd name="connsiteX0" fmla="*/ 242579 w 1013080"/>
              <a:gd name="connsiteY0" fmla="*/ 22034 h 278955"/>
              <a:gd name="connsiteX1" fmla="*/ 719601 w 1013080"/>
              <a:gd name="connsiteY1" fmla="*/ 0 h 278955"/>
              <a:gd name="connsiteX2" fmla="*/ 1013080 w 1013080"/>
              <a:gd name="connsiteY2" fmla="*/ 270144 h 278955"/>
              <a:gd name="connsiteX3" fmla="*/ 0 w 1013080"/>
              <a:gd name="connsiteY3" fmla="*/ 278955 h 278955"/>
              <a:gd name="connsiteX4" fmla="*/ 242579 w 1013080"/>
              <a:gd name="connsiteY4" fmla="*/ 22034 h 278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080" h="278955">
                <a:moveTo>
                  <a:pt x="242579" y="22034"/>
                </a:moveTo>
                <a:lnTo>
                  <a:pt x="719601" y="0"/>
                </a:lnTo>
                <a:lnTo>
                  <a:pt x="1013080" y="270144"/>
                </a:lnTo>
                <a:lnTo>
                  <a:pt x="0" y="278955"/>
                </a:lnTo>
                <a:lnTo>
                  <a:pt x="242579" y="22034"/>
                </a:lnTo>
                <a:close/>
              </a:path>
            </a:pathLst>
          </a:custGeom>
          <a:solidFill>
            <a:srgbClr val="377EB8"/>
          </a:solidFill>
          <a:ln>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98">
            <a:extLst>
              <a:ext uri="{FF2B5EF4-FFF2-40B4-BE49-F238E27FC236}">
                <a16:creationId xmlns:a16="http://schemas.microsoft.com/office/drawing/2014/main" id="{BB3784C8-C5C4-0701-48F5-DC0FC6FE8024}"/>
              </a:ext>
            </a:extLst>
          </p:cNvPr>
          <p:cNvSpPr/>
          <p:nvPr/>
        </p:nvSpPr>
        <p:spPr>
          <a:xfrm rot="19037738">
            <a:off x="1640198" y="3923815"/>
            <a:ext cx="2066381" cy="303263"/>
          </a:xfrm>
          <a:custGeom>
            <a:avLst/>
            <a:gdLst>
              <a:gd name="connsiteX0" fmla="*/ 0 w 2153912"/>
              <a:gd name="connsiteY0" fmla="*/ 0 h 247197"/>
              <a:gd name="connsiteX1" fmla="*/ 2153912 w 2153912"/>
              <a:gd name="connsiteY1" fmla="*/ 0 h 247197"/>
              <a:gd name="connsiteX2" fmla="*/ 2153912 w 2153912"/>
              <a:gd name="connsiteY2" fmla="*/ 247197 h 247197"/>
              <a:gd name="connsiteX3" fmla="*/ 0 w 2153912"/>
              <a:gd name="connsiteY3" fmla="*/ 247197 h 247197"/>
              <a:gd name="connsiteX4" fmla="*/ 0 w 2153912"/>
              <a:gd name="connsiteY4" fmla="*/ 0 h 247197"/>
              <a:gd name="connsiteX0" fmla="*/ 0 w 2153912"/>
              <a:gd name="connsiteY0" fmla="*/ 3540 h 250737"/>
              <a:gd name="connsiteX1" fmla="*/ 1871129 w 2153912"/>
              <a:gd name="connsiteY1" fmla="*/ 0 h 250737"/>
              <a:gd name="connsiteX2" fmla="*/ 2153912 w 2153912"/>
              <a:gd name="connsiteY2" fmla="*/ 250737 h 250737"/>
              <a:gd name="connsiteX3" fmla="*/ 0 w 2153912"/>
              <a:gd name="connsiteY3" fmla="*/ 250737 h 250737"/>
              <a:gd name="connsiteX4" fmla="*/ 0 w 2153912"/>
              <a:gd name="connsiteY4" fmla="*/ 3540 h 250737"/>
              <a:gd name="connsiteX0" fmla="*/ 0 w 2132328"/>
              <a:gd name="connsiteY0" fmla="*/ 3540 h 268958"/>
              <a:gd name="connsiteX1" fmla="*/ 1871129 w 2132328"/>
              <a:gd name="connsiteY1" fmla="*/ 0 h 268958"/>
              <a:gd name="connsiteX2" fmla="*/ 2132328 w 2132328"/>
              <a:gd name="connsiteY2" fmla="*/ 268958 h 268958"/>
              <a:gd name="connsiteX3" fmla="*/ 0 w 2132328"/>
              <a:gd name="connsiteY3" fmla="*/ 250737 h 268958"/>
              <a:gd name="connsiteX4" fmla="*/ 0 w 2132328"/>
              <a:gd name="connsiteY4" fmla="*/ 3540 h 268958"/>
              <a:gd name="connsiteX0" fmla="*/ 0 w 2132328"/>
              <a:gd name="connsiteY0" fmla="*/ 767 h 266185"/>
              <a:gd name="connsiteX1" fmla="*/ 1863803 w 2132328"/>
              <a:gd name="connsiteY1" fmla="*/ 0 h 266185"/>
              <a:gd name="connsiteX2" fmla="*/ 2132328 w 2132328"/>
              <a:gd name="connsiteY2" fmla="*/ 266185 h 266185"/>
              <a:gd name="connsiteX3" fmla="*/ 0 w 2132328"/>
              <a:gd name="connsiteY3" fmla="*/ 247964 h 266185"/>
              <a:gd name="connsiteX4" fmla="*/ 0 w 2132328"/>
              <a:gd name="connsiteY4" fmla="*/ 767 h 266185"/>
              <a:gd name="connsiteX0" fmla="*/ 0 w 2132328"/>
              <a:gd name="connsiteY0" fmla="*/ 2547 h 267965"/>
              <a:gd name="connsiteX1" fmla="*/ 1846376 w 2132328"/>
              <a:gd name="connsiteY1" fmla="*/ 0 h 267965"/>
              <a:gd name="connsiteX2" fmla="*/ 2132328 w 2132328"/>
              <a:gd name="connsiteY2" fmla="*/ 267965 h 267965"/>
              <a:gd name="connsiteX3" fmla="*/ 0 w 2132328"/>
              <a:gd name="connsiteY3" fmla="*/ 249744 h 267965"/>
              <a:gd name="connsiteX4" fmla="*/ 0 w 2132328"/>
              <a:gd name="connsiteY4" fmla="*/ 2547 h 267965"/>
              <a:gd name="connsiteX0" fmla="*/ 294664 w 2132328"/>
              <a:gd name="connsiteY0" fmla="*/ 0 h 274751"/>
              <a:gd name="connsiteX1" fmla="*/ 1846376 w 2132328"/>
              <a:gd name="connsiteY1" fmla="*/ 6786 h 274751"/>
              <a:gd name="connsiteX2" fmla="*/ 2132328 w 2132328"/>
              <a:gd name="connsiteY2" fmla="*/ 274751 h 274751"/>
              <a:gd name="connsiteX3" fmla="*/ 0 w 2132328"/>
              <a:gd name="connsiteY3" fmla="*/ 256530 h 274751"/>
              <a:gd name="connsiteX4" fmla="*/ 294664 w 2132328"/>
              <a:gd name="connsiteY4" fmla="*/ 0 h 274751"/>
              <a:gd name="connsiteX0" fmla="*/ 212283 w 2049947"/>
              <a:gd name="connsiteY0" fmla="*/ 0 h 274751"/>
              <a:gd name="connsiteX1" fmla="*/ 1763995 w 2049947"/>
              <a:gd name="connsiteY1" fmla="*/ 6786 h 274751"/>
              <a:gd name="connsiteX2" fmla="*/ 2049947 w 2049947"/>
              <a:gd name="connsiteY2" fmla="*/ 274751 h 274751"/>
              <a:gd name="connsiteX3" fmla="*/ 0 w 2049947"/>
              <a:gd name="connsiteY3" fmla="*/ 270582 h 274751"/>
              <a:gd name="connsiteX4" fmla="*/ 212283 w 2049947"/>
              <a:gd name="connsiteY4" fmla="*/ 0 h 274751"/>
              <a:gd name="connsiteX0" fmla="*/ 229511 w 2049947"/>
              <a:gd name="connsiteY0" fmla="*/ 0 h 277921"/>
              <a:gd name="connsiteX1" fmla="*/ 1763995 w 2049947"/>
              <a:gd name="connsiteY1" fmla="*/ 9956 h 277921"/>
              <a:gd name="connsiteX2" fmla="*/ 2049947 w 2049947"/>
              <a:gd name="connsiteY2" fmla="*/ 277921 h 277921"/>
              <a:gd name="connsiteX3" fmla="*/ 0 w 2049947"/>
              <a:gd name="connsiteY3" fmla="*/ 273752 h 277921"/>
              <a:gd name="connsiteX4" fmla="*/ 229511 w 2049947"/>
              <a:gd name="connsiteY4" fmla="*/ 0 h 277921"/>
              <a:gd name="connsiteX0" fmla="*/ 274067 w 2049947"/>
              <a:gd name="connsiteY0" fmla="*/ 0 h 279707"/>
              <a:gd name="connsiteX1" fmla="*/ 1763995 w 2049947"/>
              <a:gd name="connsiteY1" fmla="*/ 11742 h 279707"/>
              <a:gd name="connsiteX2" fmla="*/ 2049947 w 2049947"/>
              <a:gd name="connsiteY2" fmla="*/ 279707 h 279707"/>
              <a:gd name="connsiteX3" fmla="*/ 0 w 2049947"/>
              <a:gd name="connsiteY3" fmla="*/ 275538 h 279707"/>
              <a:gd name="connsiteX4" fmla="*/ 274067 w 2049947"/>
              <a:gd name="connsiteY4" fmla="*/ 0 h 279707"/>
              <a:gd name="connsiteX0" fmla="*/ 263570 w 2039450"/>
              <a:gd name="connsiteY0" fmla="*/ 0 h 289993"/>
              <a:gd name="connsiteX1" fmla="*/ 1753498 w 2039450"/>
              <a:gd name="connsiteY1" fmla="*/ 11742 h 289993"/>
              <a:gd name="connsiteX2" fmla="*/ 2039450 w 2039450"/>
              <a:gd name="connsiteY2" fmla="*/ 279707 h 289993"/>
              <a:gd name="connsiteX3" fmla="*/ 0 w 2039450"/>
              <a:gd name="connsiteY3" fmla="*/ 289993 h 289993"/>
              <a:gd name="connsiteX4" fmla="*/ 263570 w 2039450"/>
              <a:gd name="connsiteY4" fmla="*/ 0 h 289993"/>
              <a:gd name="connsiteX0" fmla="*/ 290501 w 2066381"/>
              <a:gd name="connsiteY0" fmla="*/ 0 h 298511"/>
              <a:gd name="connsiteX1" fmla="*/ 1780429 w 2066381"/>
              <a:gd name="connsiteY1" fmla="*/ 11742 h 298511"/>
              <a:gd name="connsiteX2" fmla="*/ 2066381 w 2066381"/>
              <a:gd name="connsiteY2" fmla="*/ 279707 h 298511"/>
              <a:gd name="connsiteX3" fmla="*/ 0 w 2066381"/>
              <a:gd name="connsiteY3" fmla="*/ 298511 h 298511"/>
              <a:gd name="connsiteX4" fmla="*/ 290501 w 2066381"/>
              <a:gd name="connsiteY4" fmla="*/ 0 h 298511"/>
              <a:gd name="connsiteX0" fmla="*/ 285352 w 2066381"/>
              <a:gd name="connsiteY0" fmla="*/ 0 h 303263"/>
              <a:gd name="connsiteX1" fmla="*/ 1780429 w 2066381"/>
              <a:gd name="connsiteY1" fmla="*/ 16494 h 303263"/>
              <a:gd name="connsiteX2" fmla="*/ 2066381 w 2066381"/>
              <a:gd name="connsiteY2" fmla="*/ 284459 h 303263"/>
              <a:gd name="connsiteX3" fmla="*/ 0 w 2066381"/>
              <a:gd name="connsiteY3" fmla="*/ 303263 h 303263"/>
              <a:gd name="connsiteX4" fmla="*/ 285352 w 2066381"/>
              <a:gd name="connsiteY4" fmla="*/ 0 h 30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381" h="303263">
                <a:moveTo>
                  <a:pt x="285352" y="0"/>
                </a:moveTo>
                <a:lnTo>
                  <a:pt x="1780429" y="16494"/>
                </a:lnTo>
                <a:lnTo>
                  <a:pt x="2066381" y="284459"/>
                </a:lnTo>
                <a:lnTo>
                  <a:pt x="0" y="303263"/>
                </a:lnTo>
                <a:lnTo>
                  <a:pt x="285352" y="0"/>
                </a:lnTo>
                <a:close/>
              </a:path>
            </a:pathLst>
          </a:custGeom>
          <a:solidFill>
            <a:srgbClr val="377EB8"/>
          </a:solidFill>
          <a:ln>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7">
            <a:extLst>
              <a:ext uri="{FF2B5EF4-FFF2-40B4-BE49-F238E27FC236}">
                <a16:creationId xmlns:a16="http://schemas.microsoft.com/office/drawing/2014/main" id="{289755AB-CE24-FFB1-1469-FCFEBAB27F41}"/>
              </a:ext>
            </a:extLst>
          </p:cNvPr>
          <p:cNvSpPr/>
          <p:nvPr/>
        </p:nvSpPr>
        <p:spPr>
          <a:xfrm rot="19047341">
            <a:off x="3747936" y="5384894"/>
            <a:ext cx="517346" cy="258605"/>
          </a:xfrm>
          <a:custGeom>
            <a:avLst/>
            <a:gdLst>
              <a:gd name="connsiteX0" fmla="*/ 0 w 2153912"/>
              <a:gd name="connsiteY0" fmla="*/ 0 h 247197"/>
              <a:gd name="connsiteX1" fmla="*/ 2153912 w 2153912"/>
              <a:gd name="connsiteY1" fmla="*/ 0 h 247197"/>
              <a:gd name="connsiteX2" fmla="*/ 2153912 w 2153912"/>
              <a:gd name="connsiteY2" fmla="*/ 247197 h 247197"/>
              <a:gd name="connsiteX3" fmla="*/ 0 w 2153912"/>
              <a:gd name="connsiteY3" fmla="*/ 247197 h 247197"/>
              <a:gd name="connsiteX4" fmla="*/ 0 w 2153912"/>
              <a:gd name="connsiteY4" fmla="*/ 0 h 247197"/>
              <a:gd name="connsiteX0" fmla="*/ 0 w 2153912"/>
              <a:gd name="connsiteY0" fmla="*/ 3462 h 250659"/>
              <a:gd name="connsiteX1" fmla="*/ 1351683 w 2153912"/>
              <a:gd name="connsiteY1" fmla="*/ 0 h 250659"/>
              <a:gd name="connsiteX2" fmla="*/ 2153912 w 2153912"/>
              <a:gd name="connsiteY2" fmla="*/ 250659 h 250659"/>
              <a:gd name="connsiteX3" fmla="*/ 0 w 2153912"/>
              <a:gd name="connsiteY3" fmla="*/ 250659 h 250659"/>
              <a:gd name="connsiteX4" fmla="*/ 0 w 2153912"/>
              <a:gd name="connsiteY4" fmla="*/ 3462 h 250659"/>
              <a:gd name="connsiteX0" fmla="*/ 0 w 2153912"/>
              <a:gd name="connsiteY0" fmla="*/ 12972 h 260169"/>
              <a:gd name="connsiteX1" fmla="*/ 1382405 w 2153912"/>
              <a:gd name="connsiteY1" fmla="*/ 0 h 260169"/>
              <a:gd name="connsiteX2" fmla="*/ 2153912 w 2153912"/>
              <a:gd name="connsiteY2" fmla="*/ 260169 h 260169"/>
              <a:gd name="connsiteX3" fmla="*/ 0 w 2153912"/>
              <a:gd name="connsiteY3" fmla="*/ 260169 h 260169"/>
              <a:gd name="connsiteX4" fmla="*/ 0 w 2153912"/>
              <a:gd name="connsiteY4" fmla="*/ 12972 h 260169"/>
              <a:gd name="connsiteX0" fmla="*/ 0 w 1382405"/>
              <a:gd name="connsiteY0" fmla="*/ 12972 h 266272"/>
              <a:gd name="connsiteX1" fmla="*/ 1382405 w 1382405"/>
              <a:gd name="connsiteY1" fmla="*/ 0 h 266272"/>
              <a:gd name="connsiteX2" fmla="*/ 1171126 w 1382405"/>
              <a:gd name="connsiteY2" fmla="*/ 266272 h 266272"/>
              <a:gd name="connsiteX3" fmla="*/ 0 w 1382405"/>
              <a:gd name="connsiteY3" fmla="*/ 260169 h 266272"/>
              <a:gd name="connsiteX4" fmla="*/ 0 w 1382405"/>
              <a:gd name="connsiteY4" fmla="*/ 12972 h 266272"/>
              <a:gd name="connsiteX0" fmla="*/ 874288 w 1382405"/>
              <a:gd name="connsiteY0" fmla="*/ 0 h 267856"/>
              <a:gd name="connsiteX1" fmla="*/ 1382405 w 1382405"/>
              <a:gd name="connsiteY1" fmla="*/ 1584 h 267856"/>
              <a:gd name="connsiteX2" fmla="*/ 1171126 w 1382405"/>
              <a:gd name="connsiteY2" fmla="*/ 267856 h 267856"/>
              <a:gd name="connsiteX3" fmla="*/ 0 w 1382405"/>
              <a:gd name="connsiteY3" fmla="*/ 261753 h 267856"/>
              <a:gd name="connsiteX4" fmla="*/ 874288 w 1382405"/>
              <a:gd name="connsiteY4" fmla="*/ 0 h 267856"/>
              <a:gd name="connsiteX0" fmla="*/ 0 w 508117"/>
              <a:gd name="connsiteY0" fmla="*/ 0 h 267856"/>
              <a:gd name="connsiteX1" fmla="*/ 508117 w 508117"/>
              <a:gd name="connsiteY1" fmla="*/ 1584 h 267856"/>
              <a:gd name="connsiteX2" fmla="*/ 296838 w 508117"/>
              <a:gd name="connsiteY2" fmla="*/ 267856 h 267856"/>
              <a:gd name="connsiteX3" fmla="*/ 197135 w 508117"/>
              <a:gd name="connsiteY3" fmla="*/ 183035 h 267856"/>
              <a:gd name="connsiteX4" fmla="*/ 0 w 508117"/>
              <a:gd name="connsiteY4" fmla="*/ 0 h 267856"/>
              <a:gd name="connsiteX0" fmla="*/ 0 w 508117"/>
              <a:gd name="connsiteY0" fmla="*/ 0 h 261595"/>
              <a:gd name="connsiteX1" fmla="*/ 508117 w 508117"/>
              <a:gd name="connsiteY1" fmla="*/ 1584 h 261595"/>
              <a:gd name="connsiteX2" fmla="*/ 290016 w 508117"/>
              <a:gd name="connsiteY2" fmla="*/ 261595 h 261595"/>
              <a:gd name="connsiteX3" fmla="*/ 197135 w 508117"/>
              <a:gd name="connsiteY3" fmla="*/ 183035 h 261595"/>
              <a:gd name="connsiteX4" fmla="*/ 0 w 508117"/>
              <a:gd name="connsiteY4" fmla="*/ 0 h 261595"/>
              <a:gd name="connsiteX0" fmla="*/ 0 w 508117"/>
              <a:gd name="connsiteY0" fmla="*/ 0 h 255054"/>
              <a:gd name="connsiteX1" fmla="*/ 508117 w 508117"/>
              <a:gd name="connsiteY1" fmla="*/ 1584 h 255054"/>
              <a:gd name="connsiteX2" fmla="*/ 289735 w 508117"/>
              <a:gd name="connsiteY2" fmla="*/ 255054 h 255054"/>
              <a:gd name="connsiteX3" fmla="*/ 197135 w 508117"/>
              <a:gd name="connsiteY3" fmla="*/ 183035 h 255054"/>
              <a:gd name="connsiteX4" fmla="*/ 0 w 508117"/>
              <a:gd name="connsiteY4" fmla="*/ 0 h 255054"/>
              <a:gd name="connsiteX0" fmla="*/ 0 w 508117"/>
              <a:gd name="connsiteY0" fmla="*/ 0 h 258605"/>
              <a:gd name="connsiteX1" fmla="*/ 508117 w 508117"/>
              <a:gd name="connsiteY1" fmla="*/ 1584 h 258605"/>
              <a:gd name="connsiteX2" fmla="*/ 283334 w 508117"/>
              <a:gd name="connsiteY2" fmla="*/ 258605 h 258605"/>
              <a:gd name="connsiteX3" fmla="*/ 197135 w 508117"/>
              <a:gd name="connsiteY3" fmla="*/ 183035 h 258605"/>
              <a:gd name="connsiteX4" fmla="*/ 0 w 508117"/>
              <a:gd name="connsiteY4" fmla="*/ 0 h 258605"/>
              <a:gd name="connsiteX0" fmla="*/ 0 w 517346"/>
              <a:gd name="connsiteY0" fmla="*/ 0 h 258605"/>
              <a:gd name="connsiteX1" fmla="*/ 517346 w 517346"/>
              <a:gd name="connsiteY1" fmla="*/ 1190 h 258605"/>
              <a:gd name="connsiteX2" fmla="*/ 283334 w 517346"/>
              <a:gd name="connsiteY2" fmla="*/ 258605 h 258605"/>
              <a:gd name="connsiteX3" fmla="*/ 197135 w 517346"/>
              <a:gd name="connsiteY3" fmla="*/ 183035 h 258605"/>
              <a:gd name="connsiteX4" fmla="*/ 0 w 517346"/>
              <a:gd name="connsiteY4" fmla="*/ 0 h 25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46" h="258605">
                <a:moveTo>
                  <a:pt x="0" y="0"/>
                </a:moveTo>
                <a:lnTo>
                  <a:pt x="517346" y="1190"/>
                </a:lnTo>
                <a:lnTo>
                  <a:pt x="283334" y="258605"/>
                </a:lnTo>
                <a:lnTo>
                  <a:pt x="197135" y="183035"/>
                </a:lnTo>
                <a:lnTo>
                  <a:pt x="0" y="0"/>
                </a:lnTo>
                <a:close/>
              </a:path>
            </a:pathLst>
          </a:custGeom>
          <a:solidFill>
            <a:srgbClr val="377EB8"/>
          </a:solidFill>
          <a:ln>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09">
            <a:extLst>
              <a:ext uri="{FF2B5EF4-FFF2-40B4-BE49-F238E27FC236}">
                <a16:creationId xmlns:a16="http://schemas.microsoft.com/office/drawing/2014/main" id="{D08D92C2-D1BF-3134-70C0-328EDC965102}"/>
              </a:ext>
            </a:extLst>
          </p:cNvPr>
          <p:cNvSpPr/>
          <p:nvPr/>
        </p:nvSpPr>
        <p:spPr>
          <a:xfrm rot="19057764">
            <a:off x="1574965" y="4350056"/>
            <a:ext cx="2774058" cy="237282"/>
          </a:xfrm>
          <a:custGeom>
            <a:avLst/>
            <a:gdLst>
              <a:gd name="connsiteX0" fmla="*/ 0 w 3111147"/>
              <a:gd name="connsiteY0" fmla="*/ 0 h 229952"/>
              <a:gd name="connsiteX1" fmla="*/ 3111147 w 3111147"/>
              <a:gd name="connsiteY1" fmla="*/ 0 h 229952"/>
              <a:gd name="connsiteX2" fmla="*/ 3111147 w 3111147"/>
              <a:gd name="connsiteY2" fmla="*/ 229952 h 229952"/>
              <a:gd name="connsiteX3" fmla="*/ 0 w 3111147"/>
              <a:gd name="connsiteY3" fmla="*/ 229952 h 229952"/>
              <a:gd name="connsiteX4" fmla="*/ 0 w 3111147"/>
              <a:gd name="connsiteY4" fmla="*/ 0 h 229952"/>
              <a:gd name="connsiteX0" fmla="*/ 245274 w 3111147"/>
              <a:gd name="connsiteY0" fmla="*/ 0 h 233125"/>
              <a:gd name="connsiteX1" fmla="*/ 3111147 w 3111147"/>
              <a:gd name="connsiteY1" fmla="*/ 3173 h 233125"/>
              <a:gd name="connsiteX2" fmla="*/ 3111147 w 3111147"/>
              <a:gd name="connsiteY2" fmla="*/ 233125 h 233125"/>
              <a:gd name="connsiteX3" fmla="*/ 0 w 3111147"/>
              <a:gd name="connsiteY3" fmla="*/ 233125 h 233125"/>
              <a:gd name="connsiteX4" fmla="*/ 245274 w 3111147"/>
              <a:gd name="connsiteY4" fmla="*/ 0 h 233125"/>
              <a:gd name="connsiteX0" fmla="*/ 214558 w 3080431"/>
              <a:gd name="connsiteY0" fmla="*/ 0 h 255987"/>
              <a:gd name="connsiteX1" fmla="*/ 3080431 w 3080431"/>
              <a:gd name="connsiteY1" fmla="*/ 3173 h 255987"/>
              <a:gd name="connsiteX2" fmla="*/ 3080431 w 3080431"/>
              <a:gd name="connsiteY2" fmla="*/ 233125 h 255987"/>
              <a:gd name="connsiteX3" fmla="*/ 0 w 3080431"/>
              <a:gd name="connsiteY3" fmla="*/ 255987 h 255987"/>
              <a:gd name="connsiteX4" fmla="*/ 214558 w 3080431"/>
              <a:gd name="connsiteY4" fmla="*/ 0 h 255987"/>
              <a:gd name="connsiteX0" fmla="*/ 241223 w 3080431"/>
              <a:gd name="connsiteY0" fmla="*/ 0 h 262606"/>
              <a:gd name="connsiteX1" fmla="*/ 3080431 w 3080431"/>
              <a:gd name="connsiteY1" fmla="*/ 9792 h 262606"/>
              <a:gd name="connsiteX2" fmla="*/ 3080431 w 3080431"/>
              <a:gd name="connsiteY2" fmla="*/ 239744 h 262606"/>
              <a:gd name="connsiteX3" fmla="*/ 0 w 3080431"/>
              <a:gd name="connsiteY3" fmla="*/ 262606 h 262606"/>
              <a:gd name="connsiteX4" fmla="*/ 241223 w 3080431"/>
              <a:gd name="connsiteY4" fmla="*/ 0 h 262606"/>
              <a:gd name="connsiteX0" fmla="*/ 241223 w 3080431"/>
              <a:gd name="connsiteY0" fmla="*/ 2290 h 264896"/>
              <a:gd name="connsiteX1" fmla="*/ 2756246 w 3080431"/>
              <a:gd name="connsiteY1" fmla="*/ 0 h 264896"/>
              <a:gd name="connsiteX2" fmla="*/ 3080431 w 3080431"/>
              <a:gd name="connsiteY2" fmla="*/ 242034 h 264896"/>
              <a:gd name="connsiteX3" fmla="*/ 0 w 3080431"/>
              <a:gd name="connsiteY3" fmla="*/ 264896 h 264896"/>
              <a:gd name="connsiteX4" fmla="*/ 241223 w 3080431"/>
              <a:gd name="connsiteY4" fmla="*/ 2290 h 264896"/>
              <a:gd name="connsiteX0" fmla="*/ 241223 w 2906924"/>
              <a:gd name="connsiteY0" fmla="*/ 2290 h 264896"/>
              <a:gd name="connsiteX1" fmla="*/ 2756246 w 2906924"/>
              <a:gd name="connsiteY1" fmla="*/ 0 h 264896"/>
              <a:gd name="connsiteX2" fmla="*/ 2906924 w 2906924"/>
              <a:gd name="connsiteY2" fmla="*/ 238719 h 264896"/>
              <a:gd name="connsiteX3" fmla="*/ 0 w 2906924"/>
              <a:gd name="connsiteY3" fmla="*/ 264896 h 264896"/>
              <a:gd name="connsiteX4" fmla="*/ 241223 w 2906924"/>
              <a:gd name="connsiteY4" fmla="*/ 2290 h 264896"/>
              <a:gd name="connsiteX0" fmla="*/ 241223 w 2915489"/>
              <a:gd name="connsiteY0" fmla="*/ 2290 h 264896"/>
              <a:gd name="connsiteX1" fmla="*/ 2756246 w 2915489"/>
              <a:gd name="connsiteY1" fmla="*/ 0 h 264896"/>
              <a:gd name="connsiteX2" fmla="*/ 2915489 w 2915489"/>
              <a:gd name="connsiteY2" fmla="*/ 246532 h 264896"/>
              <a:gd name="connsiteX3" fmla="*/ 0 w 2915489"/>
              <a:gd name="connsiteY3" fmla="*/ 264896 h 264896"/>
              <a:gd name="connsiteX4" fmla="*/ 241223 w 2915489"/>
              <a:gd name="connsiteY4" fmla="*/ 2290 h 264896"/>
              <a:gd name="connsiteX0" fmla="*/ 241223 w 2915489"/>
              <a:gd name="connsiteY0" fmla="*/ 10044 h 272650"/>
              <a:gd name="connsiteX1" fmla="*/ 2724091 w 2915489"/>
              <a:gd name="connsiteY1" fmla="*/ 0 h 272650"/>
              <a:gd name="connsiteX2" fmla="*/ 2915489 w 2915489"/>
              <a:gd name="connsiteY2" fmla="*/ 254286 h 272650"/>
              <a:gd name="connsiteX3" fmla="*/ 0 w 2915489"/>
              <a:gd name="connsiteY3" fmla="*/ 272650 h 272650"/>
              <a:gd name="connsiteX4" fmla="*/ 241223 w 2915489"/>
              <a:gd name="connsiteY4" fmla="*/ 10044 h 272650"/>
              <a:gd name="connsiteX0" fmla="*/ 241223 w 2915489"/>
              <a:gd name="connsiteY0" fmla="*/ 9667 h 272273"/>
              <a:gd name="connsiteX1" fmla="*/ 2715902 w 2915489"/>
              <a:gd name="connsiteY1" fmla="*/ 0 h 272273"/>
              <a:gd name="connsiteX2" fmla="*/ 2915489 w 2915489"/>
              <a:gd name="connsiteY2" fmla="*/ 253909 h 272273"/>
              <a:gd name="connsiteX3" fmla="*/ 0 w 2915489"/>
              <a:gd name="connsiteY3" fmla="*/ 272273 h 272273"/>
              <a:gd name="connsiteX4" fmla="*/ 241223 w 2915489"/>
              <a:gd name="connsiteY4" fmla="*/ 9667 h 272273"/>
              <a:gd name="connsiteX0" fmla="*/ 241223 w 2915489"/>
              <a:gd name="connsiteY0" fmla="*/ 3243 h 265849"/>
              <a:gd name="connsiteX1" fmla="*/ 2710042 w 2915489"/>
              <a:gd name="connsiteY1" fmla="*/ 0 h 265849"/>
              <a:gd name="connsiteX2" fmla="*/ 2915489 w 2915489"/>
              <a:gd name="connsiteY2" fmla="*/ 247485 h 265849"/>
              <a:gd name="connsiteX3" fmla="*/ 0 w 2915489"/>
              <a:gd name="connsiteY3" fmla="*/ 265849 h 265849"/>
              <a:gd name="connsiteX4" fmla="*/ 241223 w 2915489"/>
              <a:gd name="connsiteY4" fmla="*/ 3243 h 265849"/>
              <a:gd name="connsiteX0" fmla="*/ 241223 w 2915489"/>
              <a:gd name="connsiteY0" fmla="*/ 12973 h 275579"/>
              <a:gd name="connsiteX1" fmla="*/ 2720879 w 2915489"/>
              <a:gd name="connsiteY1" fmla="*/ 0 h 275579"/>
              <a:gd name="connsiteX2" fmla="*/ 2915489 w 2915489"/>
              <a:gd name="connsiteY2" fmla="*/ 257215 h 275579"/>
              <a:gd name="connsiteX3" fmla="*/ 0 w 2915489"/>
              <a:gd name="connsiteY3" fmla="*/ 275579 h 275579"/>
              <a:gd name="connsiteX4" fmla="*/ 241223 w 2915489"/>
              <a:gd name="connsiteY4" fmla="*/ 12973 h 275579"/>
              <a:gd name="connsiteX0" fmla="*/ 241223 w 2915489"/>
              <a:gd name="connsiteY0" fmla="*/ 8690 h 271296"/>
              <a:gd name="connsiteX1" fmla="*/ 2716972 w 2915489"/>
              <a:gd name="connsiteY1" fmla="*/ 0 h 271296"/>
              <a:gd name="connsiteX2" fmla="*/ 2915489 w 2915489"/>
              <a:gd name="connsiteY2" fmla="*/ 252932 h 271296"/>
              <a:gd name="connsiteX3" fmla="*/ 0 w 2915489"/>
              <a:gd name="connsiteY3" fmla="*/ 271296 h 271296"/>
              <a:gd name="connsiteX4" fmla="*/ 241223 w 2915489"/>
              <a:gd name="connsiteY4" fmla="*/ 8690 h 271296"/>
              <a:gd name="connsiteX0" fmla="*/ 241223 w 2894228"/>
              <a:gd name="connsiteY0" fmla="*/ 8690 h 271296"/>
              <a:gd name="connsiteX1" fmla="*/ 2716972 w 2894228"/>
              <a:gd name="connsiteY1" fmla="*/ 0 h 271296"/>
              <a:gd name="connsiteX2" fmla="*/ 2894228 w 2894228"/>
              <a:gd name="connsiteY2" fmla="*/ 259038 h 271296"/>
              <a:gd name="connsiteX3" fmla="*/ 0 w 2894228"/>
              <a:gd name="connsiteY3" fmla="*/ 271296 h 271296"/>
              <a:gd name="connsiteX4" fmla="*/ 241223 w 2894228"/>
              <a:gd name="connsiteY4" fmla="*/ 8690 h 271296"/>
              <a:gd name="connsiteX0" fmla="*/ 241223 w 2883015"/>
              <a:gd name="connsiteY0" fmla="*/ 8690 h 271296"/>
              <a:gd name="connsiteX1" fmla="*/ 2716972 w 2883015"/>
              <a:gd name="connsiteY1" fmla="*/ 0 h 271296"/>
              <a:gd name="connsiteX2" fmla="*/ 2883015 w 2883015"/>
              <a:gd name="connsiteY2" fmla="*/ 260578 h 271296"/>
              <a:gd name="connsiteX3" fmla="*/ 0 w 2883015"/>
              <a:gd name="connsiteY3" fmla="*/ 271296 h 271296"/>
              <a:gd name="connsiteX4" fmla="*/ 241223 w 2883015"/>
              <a:gd name="connsiteY4" fmla="*/ 8690 h 271296"/>
              <a:gd name="connsiteX0" fmla="*/ 241223 w 2885343"/>
              <a:gd name="connsiteY0" fmla="*/ 8690 h 271296"/>
              <a:gd name="connsiteX1" fmla="*/ 2716972 w 2885343"/>
              <a:gd name="connsiteY1" fmla="*/ 0 h 271296"/>
              <a:gd name="connsiteX2" fmla="*/ 2885343 w 2885343"/>
              <a:gd name="connsiteY2" fmla="*/ 266626 h 271296"/>
              <a:gd name="connsiteX3" fmla="*/ 0 w 2885343"/>
              <a:gd name="connsiteY3" fmla="*/ 271296 h 271296"/>
              <a:gd name="connsiteX4" fmla="*/ 241223 w 2885343"/>
              <a:gd name="connsiteY4" fmla="*/ 8690 h 271296"/>
              <a:gd name="connsiteX0" fmla="*/ 241223 w 2885343"/>
              <a:gd name="connsiteY0" fmla="*/ 14082 h 276688"/>
              <a:gd name="connsiteX1" fmla="*/ 2834409 w 2885343"/>
              <a:gd name="connsiteY1" fmla="*/ 0 h 276688"/>
              <a:gd name="connsiteX2" fmla="*/ 2885343 w 2885343"/>
              <a:gd name="connsiteY2" fmla="*/ 272018 h 276688"/>
              <a:gd name="connsiteX3" fmla="*/ 0 w 2885343"/>
              <a:gd name="connsiteY3" fmla="*/ 276688 h 276688"/>
              <a:gd name="connsiteX4" fmla="*/ 241223 w 2885343"/>
              <a:gd name="connsiteY4" fmla="*/ 14082 h 276688"/>
              <a:gd name="connsiteX0" fmla="*/ 241223 w 2883513"/>
              <a:gd name="connsiteY0" fmla="*/ 14082 h 276688"/>
              <a:gd name="connsiteX1" fmla="*/ 2834409 w 2883513"/>
              <a:gd name="connsiteY1" fmla="*/ 0 h 276688"/>
              <a:gd name="connsiteX2" fmla="*/ 2883513 w 2883513"/>
              <a:gd name="connsiteY2" fmla="*/ 270363 h 276688"/>
              <a:gd name="connsiteX3" fmla="*/ 0 w 2883513"/>
              <a:gd name="connsiteY3" fmla="*/ 276688 h 276688"/>
              <a:gd name="connsiteX4" fmla="*/ 241223 w 2883513"/>
              <a:gd name="connsiteY4" fmla="*/ 14082 h 276688"/>
              <a:gd name="connsiteX0" fmla="*/ 241223 w 2874435"/>
              <a:gd name="connsiteY0" fmla="*/ 14082 h 276688"/>
              <a:gd name="connsiteX1" fmla="*/ 2834409 w 2874435"/>
              <a:gd name="connsiteY1" fmla="*/ 0 h 276688"/>
              <a:gd name="connsiteX2" fmla="*/ 2874435 w 2874435"/>
              <a:gd name="connsiteY2" fmla="*/ 270775 h 276688"/>
              <a:gd name="connsiteX3" fmla="*/ 0 w 2874435"/>
              <a:gd name="connsiteY3" fmla="*/ 276688 h 276688"/>
              <a:gd name="connsiteX4" fmla="*/ 241223 w 2874435"/>
              <a:gd name="connsiteY4" fmla="*/ 14082 h 276688"/>
              <a:gd name="connsiteX0" fmla="*/ 241223 w 2874435"/>
              <a:gd name="connsiteY0" fmla="*/ 22523 h 285129"/>
              <a:gd name="connsiteX1" fmla="*/ 2846525 w 2874435"/>
              <a:gd name="connsiteY1" fmla="*/ 0 h 285129"/>
              <a:gd name="connsiteX2" fmla="*/ 2874435 w 2874435"/>
              <a:gd name="connsiteY2" fmla="*/ 279216 h 285129"/>
              <a:gd name="connsiteX3" fmla="*/ 0 w 2874435"/>
              <a:gd name="connsiteY3" fmla="*/ 285129 h 285129"/>
              <a:gd name="connsiteX4" fmla="*/ 241223 w 2874435"/>
              <a:gd name="connsiteY4" fmla="*/ 22523 h 285129"/>
              <a:gd name="connsiteX0" fmla="*/ 241223 w 2874435"/>
              <a:gd name="connsiteY0" fmla="*/ 16642 h 279248"/>
              <a:gd name="connsiteX1" fmla="*/ 2841113 w 2874435"/>
              <a:gd name="connsiteY1" fmla="*/ 0 h 279248"/>
              <a:gd name="connsiteX2" fmla="*/ 2874435 w 2874435"/>
              <a:gd name="connsiteY2" fmla="*/ 273335 h 279248"/>
              <a:gd name="connsiteX3" fmla="*/ 0 w 2874435"/>
              <a:gd name="connsiteY3" fmla="*/ 279248 h 279248"/>
              <a:gd name="connsiteX4" fmla="*/ 241223 w 2874435"/>
              <a:gd name="connsiteY4" fmla="*/ 16642 h 279248"/>
              <a:gd name="connsiteX0" fmla="*/ 241223 w 2875724"/>
              <a:gd name="connsiteY0" fmla="*/ 16642 h 279248"/>
              <a:gd name="connsiteX1" fmla="*/ 2841113 w 2875724"/>
              <a:gd name="connsiteY1" fmla="*/ 0 h 279248"/>
              <a:gd name="connsiteX2" fmla="*/ 2875724 w 2875724"/>
              <a:gd name="connsiteY2" fmla="*/ 276734 h 279248"/>
              <a:gd name="connsiteX3" fmla="*/ 0 w 2875724"/>
              <a:gd name="connsiteY3" fmla="*/ 279248 h 279248"/>
              <a:gd name="connsiteX4" fmla="*/ 241223 w 2875724"/>
              <a:gd name="connsiteY4" fmla="*/ 16642 h 279248"/>
              <a:gd name="connsiteX0" fmla="*/ 241223 w 2862398"/>
              <a:gd name="connsiteY0" fmla="*/ 16642 h 283279"/>
              <a:gd name="connsiteX1" fmla="*/ 2841113 w 2862398"/>
              <a:gd name="connsiteY1" fmla="*/ 0 h 283279"/>
              <a:gd name="connsiteX2" fmla="*/ 2862398 w 2862398"/>
              <a:gd name="connsiteY2" fmla="*/ 283279 h 283279"/>
              <a:gd name="connsiteX3" fmla="*/ 0 w 2862398"/>
              <a:gd name="connsiteY3" fmla="*/ 279248 h 283279"/>
              <a:gd name="connsiteX4" fmla="*/ 241223 w 2862398"/>
              <a:gd name="connsiteY4" fmla="*/ 16642 h 283279"/>
              <a:gd name="connsiteX0" fmla="*/ 241223 w 2862398"/>
              <a:gd name="connsiteY0" fmla="*/ 21920 h 288557"/>
              <a:gd name="connsiteX1" fmla="*/ 2827251 w 2862398"/>
              <a:gd name="connsiteY1" fmla="*/ 0 h 288557"/>
              <a:gd name="connsiteX2" fmla="*/ 2862398 w 2862398"/>
              <a:gd name="connsiteY2" fmla="*/ 288557 h 288557"/>
              <a:gd name="connsiteX3" fmla="*/ 0 w 2862398"/>
              <a:gd name="connsiteY3" fmla="*/ 284526 h 288557"/>
              <a:gd name="connsiteX4" fmla="*/ 241223 w 2862398"/>
              <a:gd name="connsiteY4" fmla="*/ 21920 h 288557"/>
              <a:gd name="connsiteX0" fmla="*/ 241223 w 2862398"/>
              <a:gd name="connsiteY0" fmla="*/ 24992 h 291629"/>
              <a:gd name="connsiteX1" fmla="*/ 2809600 w 2862398"/>
              <a:gd name="connsiteY1" fmla="*/ 0 h 291629"/>
              <a:gd name="connsiteX2" fmla="*/ 2862398 w 2862398"/>
              <a:gd name="connsiteY2" fmla="*/ 291629 h 291629"/>
              <a:gd name="connsiteX3" fmla="*/ 0 w 2862398"/>
              <a:gd name="connsiteY3" fmla="*/ 287598 h 291629"/>
              <a:gd name="connsiteX4" fmla="*/ 241223 w 2862398"/>
              <a:gd name="connsiteY4" fmla="*/ 24992 h 291629"/>
              <a:gd name="connsiteX0" fmla="*/ 241223 w 2862398"/>
              <a:gd name="connsiteY0" fmla="*/ 28135 h 294772"/>
              <a:gd name="connsiteX1" fmla="*/ 2822912 w 2862398"/>
              <a:gd name="connsiteY1" fmla="*/ 0 h 294772"/>
              <a:gd name="connsiteX2" fmla="*/ 2862398 w 2862398"/>
              <a:gd name="connsiteY2" fmla="*/ 294772 h 294772"/>
              <a:gd name="connsiteX3" fmla="*/ 0 w 2862398"/>
              <a:gd name="connsiteY3" fmla="*/ 290741 h 294772"/>
              <a:gd name="connsiteX4" fmla="*/ 241223 w 2862398"/>
              <a:gd name="connsiteY4" fmla="*/ 28135 h 294772"/>
              <a:gd name="connsiteX0" fmla="*/ 252565 w 2873740"/>
              <a:gd name="connsiteY0" fmla="*/ 28135 h 294772"/>
              <a:gd name="connsiteX1" fmla="*/ 2834254 w 2873740"/>
              <a:gd name="connsiteY1" fmla="*/ 0 h 294772"/>
              <a:gd name="connsiteX2" fmla="*/ 2873740 w 2873740"/>
              <a:gd name="connsiteY2" fmla="*/ 294772 h 294772"/>
              <a:gd name="connsiteX3" fmla="*/ 0 w 2873740"/>
              <a:gd name="connsiteY3" fmla="*/ 289177 h 294772"/>
              <a:gd name="connsiteX4" fmla="*/ 252565 w 2873740"/>
              <a:gd name="connsiteY4" fmla="*/ 28135 h 294772"/>
              <a:gd name="connsiteX0" fmla="*/ 263701 w 2873740"/>
              <a:gd name="connsiteY0" fmla="*/ 25638 h 294772"/>
              <a:gd name="connsiteX1" fmla="*/ 2834254 w 2873740"/>
              <a:gd name="connsiteY1" fmla="*/ 0 h 294772"/>
              <a:gd name="connsiteX2" fmla="*/ 2873740 w 2873740"/>
              <a:gd name="connsiteY2" fmla="*/ 294772 h 294772"/>
              <a:gd name="connsiteX3" fmla="*/ 0 w 2873740"/>
              <a:gd name="connsiteY3" fmla="*/ 289177 h 294772"/>
              <a:gd name="connsiteX4" fmla="*/ 263701 w 2873740"/>
              <a:gd name="connsiteY4" fmla="*/ 25638 h 294772"/>
              <a:gd name="connsiteX0" fmla="*/ 204555 w 2814594"/>
              <a:gd name="connsiteY0" fmla="*/ 25638 h 297660"/>
              <a:gd name="connsiteX1" fmla="*/ 2775108 w 2814594"/>
              <a:gd name="connsiteY1" fmla="*/ 0 h 297660"/>
              <a:gd name="connsiteX2" fmla="*/ 2814594 w 2814594"/>
              <a:gd name="connsiteY2" fmla="*/ 294772 h 297660"/>
              <a:gd name="connsiteX3" fmla="*/ 0 w 2814594"/>
              <a:gd name="connsiteY3" fmla="*/ 297660 h 297660"/>
              <a:gd name="connsiteX4" fmla="*/ 204555 w 2814594"/>
              <a:gd name="connsiteY4" fmla="*/ 25638 h 29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594" h="297660">
                <a:moveTo>
                  <a:pt x="204555" y="25638"/>
                </a:moveTo>
                <a:lnTo>
                  <a:pt x="2775108" y="0"/>
                </a:lnTo>
                <a:lnTo>
                  <a:pt x="2814594" y="294772"/>
                </a:lnTo>
                <a:lnTo>
                  <a:pt x="0" y="297660"/>
                </a:lnTo>
                <a:lnTo>
                  <a:pt x="204555" y="25638"/>
                </a:lnTo>
                <a:close/>
              </a:path>
            </a:pathLst>
          </a:custGeom>
          <a:solidFill>
            <a:srgbClr val="377EB8"/>
          </a:solidFill>
          <a:ln>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9BD4ED7E-8DBC-E1A2-BDA9-9815CBA9475D}"/>
              </a:ext>
            </a:extLst>
          </p:cNvPr>
          <p:cNvSpPr/>
          <p:nvPr/>
        </p:nvSpPr>
        <p:spPr>
          <a:xfrm rot="19079839">
            <a:off x="3955278" y="3389072"/>
            <a:ext cx="155280" cy="221470"/>
          </a:xfrm>
          <a:custGeom>
            <a:avLst/>
            <a:gdLst>
              <a:gd name="connsiteX0" fmla="*/ 0 w 2153912"/>
              <a:gd name="connsiteY0" fmla="*/ 0 h 225988"/>
              <a:gd name="connsiteX1" fmla="*/ 2153912 w 2153912"/>
              <a:gd name="connsiteY1" fmla="*/ 0 h 225988"/>
              <a:gd name="connsiteX2" fmla="*/ 2153912 w 2153912"/>
              <a:gd name="connsiteY2" fmla="*/ 225988 h 225988"/>
              <a:gd name="connsiteX3" fmla="*/ 0 w 2153912"/>
              <a:gd name="connsiteY3" fmla="*/ 225988 h 225988"/>
              <a:gd name="connsiteX4" fmla="*/ 0 w 2153912"/>
              <a:gd name="connsiteY4" fmla="*/ 0 h 225988"/>
              <a:gd name="connsiteX0" fmla="*/ 0 w 2153912"/>
              <a:gd name="connsiteY0" fmla="*/ 12470 h 238458"/>
              <a:gd name="connsiteX1" fmla="*/ 2007140 w 2153912"/>
              <a:gd name="connsiteY1" fmla="*/ 0 h 238458"/>
              <a:gd name="connsiteX2" fmla="*/ 2153912 w 2153912"/>
              <a:gd name="connsiteY2" fmla="*/ 238458 h 238458"/>
              <a:gd name="connsiteX3" fmla="*/ 0 w 2153912"/>
              <a:gd name="connsiteY3" fmla="*/ 238458 h 238458"/>
              <a:gd name="connsiteX4" fmla="*/ 0 w 2153912"/>
              <a:gd name="connsiteY4" fmla="*/ 12470 h 238458"/>
              <a:gd name="connsiteX0" fmla="*/ 0 w 2083302"/>
              <a:gd name="connsiteY0" fmla="*/ 12470 h 238458"/>
              <a:gd name="connsiteX1" fmla="*/ 2007140 w 2083302"/>
              <a:gd name="connsiteY1" fmla="*/ 0 h 238458"/>
              <a:gd name="connsiteX2" fmla="*/ 2083302 w 2083302"/>
              <a:gd name="connsiteY2" fmla="*/ 237117 h 238458"/>
              <a:gd name="connsiteX3" fmla="*/ 0 w 2083302"/>
              <a:gd name="connsiteY3" fmla="*/ 238458 h 238458"/>
              <a:gd name="connsiteX4" fmla="*/ 0 w 2083302"/>
              <a:gd name="connsiteY4" fmla="*/ 12470 h 238458"/>
              <a:gd name="connsiteX0" fmla="*/ 0 w 2065846"/>
              <a:gd name="connsiteY0" fmla="*/ 12470 h 240550"/>
              <a:gd name="connsiteX1" fmla="*/ 2007140 w 2065846"/>
              <a:gd name="connsiteY1" fmla="*/ 0 h 240550"/>
              <a:gd name="connsiteX2" fmla="*/ 2065846 w 2065846"/>
              <a:gd name="connsiteY2" fmla="*/ 240550 h 240550"/>
              <a:gd name="connsiteX3" fmla="*/ 0 w 2065846"/>
              <a:gd name="connsiteY3" fmla="*/ 238458 h 240550"/>
              <a:gd name="connsiteX4" fmla="*/ 0 w 2065846"/>
              <a:gd name="connsiteY4" fmla="*/ 12470 h 240550"/>
              <a:gd name="connsiteX0" fmla="*/ 0 w 2065846"/>
              <a:gd name="connsiteY0" fmla="*/ 12470 h 257242"/>
              <a:gd name="connsiteX1" fmla="*/ 2007140 w 2065846"/>
              <a:gd name="connsiteY1" fmla="*/ 0 h 257242"/>
              <a:gd name="connsiteX2" fmla="*/ 2065846 w 2065846"/>
              <a:gd name="connsiteY2" fmla="*/ 240550 h 257242"/>
              <a:gd name="connsiteX3" fmla="*/ 26177 w 2065846"/>
              <a:gd name="connsiteY3" fmla="*/ 257242 h 257242"/>
              <a:gd name="connsiteX4" fmla="*/ 0 w 2065846"/>
              <a:gd name="connsiteY4" fmla="*/ 12470 h 257242"/>
              <a:gd name="connsiteX0" fmla="*/ 1852803 w 2039669"/>
              <a:gd name="connsiteY0" fmla="*/ 100515 h 257242"/>
              <a:gd name="connsiteX1" fmla="*/ 1980963 w 2039669"/>
              <a:gd name="connsiteY1" fmla="*/ 0 h 257242"/>
              <a:gd name="connsiteX2" fmla="*/ 2039669 w 2039669"/>
              <a:gd name="connsiteY2" fmla="*/ 240550 h 257242"/>
              <a:gd name="connsiteX3" fmla="*/ 0 w 2039669"/>
              <a:gd name="connsiteY3" fmla="*/ 257242 h 257242"/>
              <a:gd name="connsiteX4" fmla="*/ 1852803 w 2039669"/>
              <a:gd name="connsiteY4" fmla="*/ 100515 h 257242"/>
              <a:gd name="connsiteX0" fmla="*/ 0 w 186866"/>
              <a:gd name="connsiteY0" fmla="*/ 100515 h 272571"/>
              <a:gd name="connsiteX1" fmla="*/ 128160 w 186866"/>
              <a:gd name="connsiteY1" fmla="*/ 0 h 272571"/>
              <a:gd name="connsiteX2" fmla="*/ 186866 w 186866"/>
              <a:gd name="connsiteY2" fmla="*/ 240550 h 272571"/>
              <a:gd name="connsiteX3" fmla="*/ 67718 w 186866"/>
              <a:gd name="connsiteY3" fmla="*/ 272571 h 272571"/>
              <a:gd name="connsiteX4" fmla="*/ 0 w 186866"/>
              <a:gd name="connsiteY4" fmla="*/ 100515 h 272571"/>
              <a:gd name="connsiteX0" fmla="*/ 0 w 271249"/>
              <a:gd name="connsiteY0" fmla="*/ 100515 h 272571"/>
              <a:gd name="connsiteX1" fmla="*/ 128160 w 271249"/>
              <a:gd name="connsiteY1" fmla="*/ 0 h 272571"/>
              <a:gd name="connsiteX2" fmla="*/ 271249 w 271249"/>
              <a:gd name="connsiteY2" fmla="*/ 168109 h 272571"/>
              <a:gd name="connsiteX3" fmla="*/ 67718 w 271249"/>
              <a:gd name="connsiteY3" fmla="*/ 272571 h 272571"/>
              <a:gd name="connsiteX4" fmla="*/ 0 w 271249"/>
              <a:gd name="connsiteY4" fmla="*/ 100515 h 272571"/>
              <a:gd name="connsiteX0" fmla="*/ 0 w 271249"/>
              <a:gd name="connsiteY0" fmla="*/ 100515 h 288725"/>
              <a:gd name="connsiteX1" fmla="*/ 128160 w 271249"/>
              <a:gd name="connsiteY1" fmla="*/ 0 h 288725"/>
              <a:gd name="connsiteX2" fmla="*/ 271249 w 271249"/>
              <a:gd name="connsiteY2" fmla="*/ 168109 h 288725"/>
              <a:gd name="connsiteX3" fmla="*/ 144143 w 271249"/>
              <a:gd name="connsiteY3" fmla="*/ 288725 h 288725"/>
              <a:gd name="connsiteX4" fmla="*/ 0 w 271249"/>
              <a:gd name="connsiteY4" fmla="*/ 100515 h 288725"/>
              <a:gd name="connsiteX0" fmla="*/ 0 w 271249"/>
              <a:gd name="connsiteY0" fmla="*/ 99989 h 288199"/>
              <a:gd name="connsiteX1" fmla="*/ 118110 w 271249"/>
              <a:gd name="connsiteY1" fmla="*/ 0 h 288199"/>
              <a:gd name="connsiteX2" fmla="*/ 271249 w 271249"/>
              <a:gd name="connsiteY2" fmla="*/ 167583 h 288199"/>
              <a:gd name="connsiteX3" fmla="*/ 144143 w 271249"/>
              <a:gd name="connsiteY3" fmla="*/ 288199 h 288199"/>
              <a:gd name="connsiteX4" fmla="*/ 0 w 271249"/>
              <a:gd name="connsiteY4" fmla="*/ 99989 h 288199"/>
              <a:gd name="connsiteX0" fmla="*/ 0 w 271249"/>
              <a:gd name="connsiteY0" fmla="*/ 94438 h 282648"/>
              <a:gd name="connsiteX1" fmla="*/ 108324 w 271249"/>
              <a:gd name="connsiteY1" fmla="*/ 0 h 282648"/>
              <a:gd name="connsiteX2" fmla="*/ 271249 w 271249"/>
              <a:gd name="connsiteY2" fmla="*/ 162032 h 282648"/>
              <a:gd name="connsiteX3" fmla="*/ 144143 w 271249"/>
              <a:gd name="connsiteY3" fmla="*/ 282648 h 282648"/>
              <a:gd name="connsiteX4" fmla="*/ 0 w 271249"/>
              <a:gd name="connsiteY4" fmla="*/ 94438 h 282648"/>
              <a:gd name="connsiteX0" fmla="*/ 0 w 271249"/>
              <a:gd name="connsiteY0" fmla="*/ 99391 h 287601"/>
              <a:gd name="connsiteX1" fmla="*/ 100561 w 271249"/>
              <a:gd name="connsiteY1" fmla="*/ 0 h 287601"/>
              <a:gd name="connsiteX2" fmla="*/ 271249 w 271249"/>
              <a:gd name="connsiteY2" fmla="*/ 166985 h 287601"/>
              <a:gd name="connsiteX3" fmla="*/ 144143 w 271249"/>
              <a:gd name="connsiteY3" fmla="*/ 287601 h 287601"/>
              <a:gd name="connsiteX4" fmla="*/ 0 w 271249"/>
              <a:gd name="connsiteY4" fmla="*/ 99391 h 287601"/>
              <a:gd name="connsiteX0" fmla="*/ 0 w 271249"/>
              <a:gd name="connsiteY0" fmla="*/ 99391 h 267351"/>
              <a:gd name="connsiteX1" fmla="*/ 100561 w 271249"/>
              <a:gd name="connsiteY1" fmla="*/ 0 h 267351"/>
              <a:gd name="connsiteX2" fmla="*/ 271249 w 271249"/>
              <a:gd name="connsiteY2" fmla="*/ 166985 h 267351"/>
              <a:gd name="connsiteX3" fmla="*/ 162378 w 271249"/>
              <a:gd name="connsiteY3" fmla="*/ 267351 h 267351"/>
              <a:gd name="connsiteX4" fmla="*/ 0 w 271249"/>
              <a:gd name="connsiteY4" fmla="*/ 99391 h 267351"/>
              <a:gd name="connsiteX0" fmla="*/ 0 w 260111"/>
              <a:gd name="connsiteY0" fmla="*/ 99391 h 267351"/>
              <a:gd name="connsiteX1" fmla="*/ 100561 w 260111"/>
              <a:gd name="connsiteY1" fmla="*/ 0 h 267351"/>
              <a:gd name="connsiteX2" fmla="*/ 260111 w 260111"/>
              <a:gd name="connsiteY2" fmla="*/ 158992 h 267351"/>
              <a:gd name="connsiteX3" fmla="*/ 162378 w 260111"/>
              <a:gd name="connsiteY3" fmla="*/ 267351 h 267351"/>
              <a:gd name="connsiteX4" fmla="*/ 0 w 260111"/>
              <a:gd name="connsiteY4" fmla="*/ 99391 h 267351"/>
              <a:gd name="connsiteX0" fmla="*/ 0 w 271591"/>
              <a:gd name="connsiteY0" fmla="*/ 99391 h 267351"/>
              <a:gd name="connsiteX1" fmla="*/ 100561 w 271591"/>
              <a:gd name="connsiteY1" fmla="*/ 0 h 267351"/>
              <a:gd name="connsiteX2" fmla="*/ 271591 w 271591"/>
              <a:gd name="connsiteY2" fmla="*/ 153032 h 267351"/>
              <a:gd name="connsiteX3" fmla="*/ 162378 w 271591"/>
              <a:gd name="connsiteY3" fmla="*/ 267351 h 267351"/>
              <a:gd name="connsiteX4" fmla="*/ 0 w 271591"/>
              <a:gd name="connsiteY4" fmla="*/ 99391 h 267351"/>
              <a:gd name="connsiteX0" fmla="*/ 0 w 195761"/>
              <a:gd name="connsiteY0" fmla="*/ 155451 h 267351"/>
              <a:gd name="connsiteX1" fmla="*/ 24731 w 195761"/>
              <a:gd name="connsiteY1" fmla="*/ 0 h 267351"/>
              <a:gd name="connsiteX2" fmla="*/ 195761 w 195761"/>
              <a:gd name="connsiteY2" fmla="*/ 153032 h 267351"/>
              <a:gd name="connsiteX3" fmla="*/ 86548 w 195761"/>
              <a:gd name="connsiteY3" fmla="*/ 267351 h 267351"/>
              <a:gd name="connsiteX4" fmla="*/ 0 w 195761"/>
              <a:gd name="connsiteY4" fmla="*/ 155451 h 267351"/>
              <a:gd name="connsiteX0" fmla="*/ 0 w 195761"/>
              <a:gd name="connsiteY0" fmla="*/ 155451 h 243614"/>
              <a:gd name="connsiteX1" fmla="*/ 24731 w 195761"/>
              <a:gd name="connsiteY1" fmla="*/ 0 h 243614"/>
              <a:gd name="connsiteX2" fmla="*/ 195761 w 195761"/>
              <a:gd name="connsiteY2" fmla="*/ 153032 h 243614"/>
              <a:gd name="connsiteX3" fmla="*/ 109960 w 195761"/>
              <a:gd name="connsiteY3" fmla="*/ 243614 h 243614"/>
              <a:gd name="connsiteX4" fmla="*/ 0 w 195761"/>
              <a:gd name="connsiteY4" fmla="*/ 155451 h 243614"/>
              <a:gd name="connsiteX0" fmla="*/ 32751 w 171030"/>
              <a:gd name="connsiteY0" fmla="*/ 229622 h 243614"/>
              <a:gd name="connsiteX1" fmla="*/ 0 w 171030"/>
              <a:gd name="connsiteY1" fmla="*/ 0 h 243614"/>
              <a:gd name="connsiteX2" fmla="*/ 171030 w 171030"/>
              <a:gd name="connsiteY2" fmla="*/ 153032 h 243614"/>
              <a:gd name="connsiteX3" fmla="*/ 85229 w 171030"/>
              <a:gd name="connsiteY3" fmla="*/ 243614 h 243614"/>
              <a:gd name="connsiteX4" fmla="*/ 32751 w 171030"/>
              <a:gd name="connsiteY4" fmla="*/ 229622 h 243614"/>
              <a:gd name="connsiteX0" fmla="*/ 32751 w 171030"/>
              <a:gd name="connsiteY0" fmla="*/ 229622 h 229622"/>
              <a:gd name="connsiteX1" fmla="*/ 0 w 171030"/>
              <a:gd name="connsiteY1" fmla="*/ 0 h 229622"/>
              <a:gd name="connsiteX2" fmla="*/ 171030 w 171030"/>
              <a:gd name="connsiteY2" fmla="*/ 153032 h 229622"/>
              <a:gd name="connsiteX3" fmla="*/ 108753 w 171030"/>
              <a:gd name="connsiteY3" fmla="*/ 222015 h 229622"/>
              <a:gd name="connsiteX4" fmla="*/ 32751 w 171030"/>
              <a:gd name="connsiteY4" fmla="*/ 229622 h 229622"/>
              <a:gd name="connsiteX0" fmla="*/ 36349 w 171030"/>
              <a:gd name="connsiteY0" fmla="*/ 236938 h 236938"/>
              <a:gd name="connsiteX1" fmla="*/ 0 w 171030"/>
              <a:gd name="connsiteY1" fmla="*/ 0 h 236938"/>
              <a:gd name="connsiteX2" fmla="*/ 171030 w 171030"/>
              <a:gd name="connsiteY2" fmla="*/ 153032 h 236938"/>
              <a:gd name="connsiteX3" fmla="*/ 108753 w 171030"/>
              <a:gd name="connsiteY3" fmla="*/ 222015 h 236938"/>
              <a:gd name="connsiteX4" fmla="*/ 36349 w 171030"/>
              <a:gd name="connsiteY4" fmla="*/ 236938 h 236938"/>
              <a:gd name="connsiteX0" fmla="*/ 36349 w 171030"/>
              <a:gd name="connsiteY0" fmla="*/ 236938 h 236938"/>
              <a:gd name="connsiteX1" fmla="*/ 0 w 171030"/>
              <a:gd name="connsiteY1" fmla="*/ 0 h 236938"/>
              <a:gd name="connsiteX2" fmla="*/ 171030 w 171030"/>
              <a:gd name="connsiteY2" fmla="*/ 153032 h 236938"/>
              <a:gd name="connsiteX3" fmla="*/ 106627 w 171030"/>
              <a:gd name="connsiteY3" fmla="*/ 229714 h 236938"/>
              <a:gd name="connsiteX4" fmla="*/ 36349 w 171030"/>
              <a:gd name="connsiteY4" fmla="*/ 236938 h 236938"/>
              <a:gd name="connsiteX0" fmla="*/ 25380 w 160061"/>
              <a:gd name="connsiteY0" fmla="*/ 220651 h 220651"/>
              <a:gd name="connsiteX1" fmla="*/ 0 w 160061"/>
              <a:gd name="connsiteY1" fmla="*/ 0 h 220651"/>
              <a:gd name="connsiteX2" fmla="*/ 160061 w 160061"/>
              <a:gd name="connsiteY2" fmla="*/ 136745 h 220651"/>
              <a:gd name="connsiteX3" fmla="*/ 95658 w 160061"/>
              <a:gd name="connsiteY3" fmla="*/ 213427 h 220651"/>
              <a:gd name="connsiteX4" fmla="*/ 25380 w 160061"/>
              <a:gd name="connsiteY4" fmla="*/ 220651 h 220651"/>
              <a:gd name="connsiteX0" fmla="*/ 23962 w 158643"/>
              <a:gd name="connsiteY0" fmla="*/ 225783 h 225783"/>
              <a:gd name="connsiteX1" fmla="*/ 0 w 158643"/>
              <a:gd name="connsiteY1" fmla="*/ 0 h 225783"/>
              <a:gd name="connsiteX2" fmla="*/ 158643 w 158643"/>
              <a:gd name="connsiteY2" fmla="*/ 141877 h 225783"/>
              <a:gd name="connsiteX3" fmla="*/ 94240 w 158643"/>
              <a:gd name="connsiteY3" fmla="*/ 218559 h 225783"/>
              <a:gd name="connsiteX4" fmla="*/ 23962 w 158643"/>
              <a:gd name="connsiteY4" fmla="*/ 225783 h 225783"/>
              <a:gd name="connsiteX0" fmla="*/ 22813 w 157494"/>
              <a:gd name="connsiteY0" fmla="*/ 219941 h 219941"/>
              <a:gd name="connsiteX1" fmla="*/ 0 w 157494"/>
              <a:gd name="connsiteY1" fmla="*/ 0 h 219941"/>
              <a:gd name="connsiteX2" fmla="*/ 157494 w 157494"/>
              <a:gd name="connsiteY2" fmla="*/ 136035 h 219941"/>
              <a:gd name="connsiteX3" fmla="*/ 93091 w 157494"/>
              <a:gd name="connsiteY3" fmla="*/ 212717 h 219941"/>
              <a:gd name="connsiteX4" fmla="*/ 22813 w 157494"/>
              <a:gd name="connsiteY4" fmla="*/ 219941 h 219941"/>
              <a:gd name="connsiteX0" fmla="*/ 19186 w 157494"/>
              <a:gd name="connsiteY0" fmla="*/ 215073 h 215073"/>
              <a:gd name="connsiteX1" fmla="*/ 0 w 157494"/>
              <a:gd name="connsiteY1" fmla="*/ 0 h 215073"/>
              <a:gd name="connsiteX2" fmla="*/ 157494 w 157494"/>
              <a:gd name="connsiteY2" fmla="*/ 136035 h 215073"/>
              <a:gd name="connsiteX3" fmla="*/ 93091 w 157494"/>
              <a:gd name="connsiteY3" fmla="*/ 212717 h 215073"/>
              <a:gd name="connsiteX4" fmla="*/ 19186 w 157494"/>
              <a:gd name="connsiteY4" fmla="*/ 215073 h 215073"/>
              <a:gd name="connsiteX0" fmla="*/ 22813 w 157494"/>
              <a:gd name="connsiteY0" fmla="*/ 219941 h 219941"/>
              <a:gd name="connsiteX1" fmla="*/ 0 w 157494"/>
              <a:gd name="connsiteY1" fmla="*/ 0 h 219941"/>
              <a:gd name="connsiteX2" fmla="*/ 157494 w 157494"/>
              <a:gd name="connsiteY2" fmla="*/ 136035 h 219941"/>
              <a:gd name="connsiteX3" fmla="*/ 93091 w 157494"/>
              <a:gd name="connsiteY3" fmla="*/ 212717 h 219941"/>
              <a:gd name="connsiteX4" fmla="*/ 22813 w 157494"/>
              <a:gd name="connsiteY4" fmla="*/ 219941 h 219941"/>
              <a:gd name="connsiteX0" fmla="*/ 20511 w 157494"/>
              <a:gd name="connsiteY0" fmla="*/ 224277 h 224277"/>
              <a:gd name="connsiteX1" fmla="*/ 0 w 157494"/>
              <a:gd name="connsiteY1" fmla="*/ 0 h 224277"/>
              <a:gd name="connsiteX2" fmla="*/ 157494 w 157494"/>
              <a:gd name="connsiteY2" fmla="*/ 136035 h 224277"/>
              <a:gd name="connsiteX3" fmla="*/ 93091 w 157494"/>
              <a:gd name="connsiteY3" fmla="*/ 212717 h 224277"/>
              <a:gd name="connsiteX4" fmla="*/ 20511 w 157494"/>
              <a:gd name="connsiteY4" fmla="*/ 224277 h 224277"/>
              <a:gd name="connsiteX0" fmla="*/ 20511 w 157494"/>
              <a:gd name="connsiteY0" fmla="*/ 224277 h 224277"/>
              <a:gd name="connsiteX1" fmla="*/ 0 w 157494"/>
              <a:gd name="connsiteY1" fmla="*/ 0 h 224277"/>
              <a:gd name="connsiteX2" fmla="*/ 80904 w 157494"/>
              <a:gd name="connsiteY2" fmla="*/ 70017 h 224277"/>
              <a:gd name="connsiteX3" fmla="*/ 157494 w 157494"/>
              <a:gd name="connsiteY3" fmla="*/ 136035 h 224277"/>
              <a:gd name="connsiteX4" fmla="*/ 93091 w 157494"/>
              <a:gd name="connsiteY4" fmla="*/ 212717 h 224277"/>
              <a:gd name="connsiteX5" fmla="*/ 20511 w 157494"/>
              <a:gd name="connsiteY5" fmla="*/ 224277 h 224277"/>
              <a:gd name="connsiteX0" fmla="*/ 16796 w 153779"/>
              <a:gd name="connsiteY0" fmla="*/ 217727 h 217727"/>
              <a:gd name="connsiteX1" fmla="*/ 0 w 153779"/>
              <a:gd name="connsiteY1" fmla="*/ 0 h 217727"/>
              <a:gd name="connsiteX2" fmla="*/ 77189 w 153779"/>
              <a:gd name="connsiteY2" fmla="*/ 63467 h 217727"/>
              <a:gd name="connsiteX3" fmla="*/ 153779 w 153779"/>
              <a:gd name="connsiteY3" fmla="*/ 129485 h 217727"/>
              <a:gd name="connsiteX4" fmla="*/ 89376 w 153779"/>
              <a:gd name="connsiteY4" fmla="*/ 206167 h 217727"/>
              <a:gd name="connsiteX5" fmla="*/ 16796 w 153779"/>
              <a:gd name="connsiteY5" fmla="*/ 217727 h 217727"/>
              <a:gd name="connsiteX0" fmla="*/ 19538 w 156521"/>
              <a:gd name="connsiteY0" fmla="*/ 221799 h 221799"/>
              <a:gd name="connsiteX1" fmla="*/ 0 w 156521"/>
              <a:gd name="connsiteY1" fmla="*/ 0 h 221799"/>
              <a:gd name="connsiteX2" fmla="*/ 79931 w 156521"/>
              <a:gd name="connsiteY2" fmla="*/ 67539 h 221799"/>
              <a:gd name="connsiteX3" fmla="*/ 156521 w 156521"/>
              <a:gd name="connsiteY3" fmla="*/ 133557 h 221799"/>
              <a:gd name="connsiteX4" fmla="*/ 92118 w 156521"/>
              <a:gd name="connsiteY4" fmla="*/ 210239 h 221799"/>
              <a:gd name="connsiteX5" fmla="*/ 19538 w 156521"/>
              <a:gd name="connsiteY5" fmla="*/ 221799 h 221799"/>
              <a:gd name="connsiteX0" fmla="*/ 21485 w 158468"/>
              <a:gd name="connsiteY0" fmla="*/ 226756 h 226756"/>
              <a:gd name="connsiteX1" fmla="*/ 0 w 158468"/>
              <a:gd name="connsiteY1" fmla="*/ 0 h 226756"/>
              <a:gd name="connsiteX2" fmla="*/ 81878 w 158468"/>
              <a:gd name="connsiteY2" fmla="*/ 72496 h 226756"/>
              <a:gd name="connsiteX3" fmla="*/ 158468 w 158468"/>
              <a:gd name="connsiteY3" fmla="*/ 138514 h 226756"/>
              <a:gd name="connsiteX4" fmla="*/ 94065 w 158468"/>
              <a:gd name="connsiteY4" fmla="*/ 215196 h 226756"/>
              <a:gd name="connsiteX5" fmla="*/ 21485 w 158468"/>
              <a:gd name="connsiteY5" fmla="*/ 226756 h 226756"/>
              <a:gd name="connsiteX0" fmla="*/ 21485 w 158468"/>
              <a:gd name="connsiteY0" fmla="*/ 226756 h 226756"/>
              <a:gd name="connsiteX1" fmla="*/ 0 w 158468"/>
              <a:gd name="connsiteY1" fmla="*/ 0 h 226756"/>
              <a:gd name="connsiteX2" fmla="*/ 81878 w 158468"/>
              <a:gd name="connsiteY2" fmla="*/ 72496 h 226756"/>
              <a:gd name="connsiteX3" fmla="*/ 158468 w 158468"/>
              <a:gd name="connsiteY3" fmla="*/ 138514 h 226756"/>
              <a:gd name="connsiteX4" fmla="*/ 86719 w 158468"/>
              <a:gd name="connsiteY4" fmla="*/ 219796 h 226756"/>
              <a:gd name="connsiteX5" fmla="*/ 21485 w 158468"/>
              <a:gd name="connsiteY5" fmla="*/ 226756 h 226756"/>
              <a:gd name="connsiteX0" fmla="*/ 21485 w 158468"/>
              <a:gd name="connsiteY0" fmla="*/ 226756 h 226756"/>
              <a:gd name="connsiteX1" fmla="*/ 0 w 158468"/>
              <a:gd name="connsiteY1" fmla="*/ 0 h 226756"/>
              <a:gd name="connsiteX2" fmla="*/ 81878 w 158468"/>
              <a:gd name="connsiteY2" fmla="*/ 72496 h 226756"/>
              <a:gd name="connsiteX3" fmla="*/ 158468 w 158468"/>
              <a:gd name="connsiteY3" fmla="*/ 138514 h 226756"/>
              <a:gd name="connsiteX4" fmla="*/ 77691 w 158468"/>
              <a:gd name="connsiteY4" fmla="*/ 224484 h 226756"/>
              <a:gd name="connsiteX5" fmla="*/ 21485 w 158468"/>
              <a:gd name="connsiteY5" fmla="*/ 226756 h 226756"/>
              <a:gd name="connsiteX0" fmla="*/ 23610 w 158468"/>
              <a:gd name="connsiteY0" fmla="*/ 219058 h 224484"/>
              <a:gd name="connsiteX1" fmla="*/ 0 w 158468"/>
              <a:gd name="connsiteY1" fmla="*/ 0 h 224484"/>
              <a:gd name="connsiteX2" fmla="*/ 81878 w 158468"/>
              <a:gd name="connsiteY2" fmla="*/ 72496 h 224484"/>
              <a:gd name="connsiteX3" fmla="*/ 158468 w 158468"/>
              <a:gd name="connsiteY3" fmla="*/ 138514 h 224484"/>
              <a:gd name="connsiteX4" fmla="*/ 77691 w 158468"/>
              <a:gd name="connsiteY4" fmla="*/ 224484 h 224484"/>
              <a:gd name="connsiteX5" fmla="*/ 23610 w 158468"/>
              <a:gd name="connsiteY5" fmla="*/ 219058 h 224484"/>
              <a:gd name="connsiteX0" fmla="*/ 23610 w 158468"/>
              <a:gd name="connsiteY0" fmla="*/ 219058 h 219058"/>
              <a:gd name="connsiteX1" fmla="*/ 0 w 158468"/>
              <a:gd name="connsiteY1" fmla="*/ 0 h 219058"/>
              <a:gd name="connsiteX2" fmla="*/ 81878 w 158468"/>
              <a:gd name="connsiteY2" fmla="*/ 72496 h 219058"/>
              <a:gd name="connsiteX3" fmla="*/ 158468 w 158468"/>
              <a:gd name="connsiteY3" fmla="*/ 138514 h 219058"/>
              <a:gd name="connsiteX4" fmla="*/ 79728 w 158468"/>
              <a:gd name="connsiteY4" fmla="*/ 215103 h 219058"/>
              <a:gd name="connsiteX5" fmla="*/ 23610 w 158468"/>
              <a:gd name="connsiteY5" fmla="*/ 219058 h 219058"/>
              <a:gd name="connsiteX0" fmla="*/ 23610 w 158468"/>
              <a:gd name="connsiteY0" fmla="*/ 219058 h 219058"/>
              <a:gd name="connsiteX1" fmla="*/ 0 w 158468"/>
              <a:gd name="connsiteY1" fmla="*/ 0 h 219058"/>
              <a:gd name="connsiteX2" fmla="*/ 81878 w 158468"/>
              <a:gd name="connsiteY2" fmla="*/ 72496 h 219058"/>
              <a:gd name="connsiteX3" fmla="*/ 158468 w 158468"/>
              <a:gd name="connsiteY3" fmla="*/ 138514 h 219058"/>
              <a:gd name="connsiteX4" fmla="*/ 86630 w 158468"/>
              <a:gd name="connsiteY4" fmla="*/ 218114 h 219058"/>
              <a:gd name="connsiteX5" fmla="*/ 23610 w 158468"/>
              <a:gd name="connsiteY5" fmla="*/ 219058 h 219058"/>
              <a:gd name="connsiteX0" fmla="*/ 23610 w 153247"/>
              <a:gd name="connsiteY0" fmla="*/ 219058 h 219058"/>
              <a:gd name="connsiteX1" fmla="*/ 0 w 153247"/>
              <a:gd name="connsiteY1" fmla="*/ 0 h 219058"/>
              <a:gd name="connsiteX2" fmla="*/ 81878 w 153247"/>
              <a:gd name="connsiteY2" fmla="*/ 72496 h 219058"/>
              <a:gd name="connsiteX3" fmla="*/ 153247 w 153247"/>
              <a:gd name="connsiteY3" fmla="*/ 135416 h 219058"/>
              <a:gd name="connsiteX4" fmla="*/ 86630 w 153247"/>
              <a:gd name="connsiteY4" fmla="*/ 218114 h 219058"/>
              <a:gd name="connsiteX5" fmla="*/ 23610 w 153247"/>
              <a:gd name="connsiteY5" fmla="*/ 219058 h 219058"/>
              <a:gd name="connsiteX0" fmla="*/ 23610 w 147493"/>
              <a:gd name="connsiteY0" fmla="*/ 219058 h 219058"/>
              <a:gd name="connsiteX1" fmla="*/ 0 w 147493"/>
              <a:gd name="connsiteY1" fmla="*/ 0 h 219058"/>
              <a:gd name="connsiteX2" fmla="*/ 81878 w 147493"/>
              <a:gd name="connsiteY2" fmla="*/ 72496 h 219058"/>
              <a:gd name="connsiteX3" fmla="*/ 147493 w 147493"/>
              <a:gd name="connsiteY3" fmla="*/ 138247 h 219058"/>
              <a:gd name="connsiteX4" fmla="*/ 86630 w 147493"/>
              <a:gd name="connsiteY4" fmla="*/ 218114 h 219058"/>
              <a:gd name="connsiteX5" fmla="*/ 23610 w 147493"/>
              <a:gd name="connsiteY5" fmla="*/ 219058 h 219058"/>
              <a:gd name="connsiteX0" fmla="*/ 23610 w 156076"/>
              <a:gd name="connsiteY0" fmla="*/ 219058 h 219058"/>
              <a:gd name="connsiteX1" fmla="*/ 0 w 156076"/>
              <a:gd name="connsiteY1" fmla="*/ 0 h 219058"/>
              <a:gd name="connsiteX2" fmla="*/ 81878 w 156076"/>
              <a:gd name="connsiteY2" fmla="*/ 72496 h 219058"/>
              <a:gd name="connsiteX3" fmla="*/ 156076 w 156076"/>
              <a:gd name="connsiteY3" fmla="*/ 141169 h 219058"/>
              <a:gd name="connsiteX4" fmla="*/ 86630 w 156076"/>
              <a:gd name="connsiteY4" fmla="*/ 218114 h 219058"/>
              <a:gd name="connsiteX5" fmla="*/ 23610 w 156076"/>
              <a:gd name="connsiteY5" fmla="*/ 219058 h 219058"/>
              <a:gd name="connsiteX0" fmla="*/ 23610 w 156076"/>
              <a:gd name="connsiteY0" fmla="*/ 219058 h 219058"/>
              <a:gd name="connsiteX1" fmla="*/ 0 w 156076"/>
              <a:gd name="connsiteY1" fmla="*/ 0 h 219058"/>
              <a:gd name="connsiteX2" fmla="*/ 81878 w 156076"/>
              <a:gd name="connsiteY2" fmla="*/ 72496 h 219058"/>
              <a:gd name="connsiteX3" fmla="*/ 156076 w 156076"/>
              <a:gd name="connsiteY3" fmla="*/ 141169 h 219058"/>
              <a:gd name="connsiteX4" fmla="*/ 73178 w 156076"/>
              <a:gd name="connsiteY4" fmla="*/ 218818 h 219058"/>
              <a:gd name="connsiteX5" fmla="*/ 23610 w 156076"/>
              <a:gd name="connsiteY5" fmla="*/ 219058 h 219058"/>
              <a:gd name="connsiteX0" fmla="*/ 23610 w 156076"/>
              <a:gd name="connsiteY0" fmla="*/ 219058 h 221032"/>
              <a:gd name="connsiteX1" fmla="*/ 0 w 156076"/>
              <a:gd name="connsiteY1" fmla="*/ 0 h 221032"/>
              <a:gd name="connsiteX2" fmla="*/ 81878 w 156076"/>
              <a:gd name="connsiteY2" fmla="*/ 72496 h 221032"/>
              <a:gd name="connsiteX3" fmla="*/ 156076 w 156076"/>
              <a:gd name="connsiteY3" fmla="*/ 141169 h 221032"/>
              <a:gd name="connsiteX4" fmla="*/ 79195 w 156076"/>
              <a:gd name="connsiteY4" fmla="*/ 221032 h 221032"/>
              <a:gd name="connsiteX5" fmla="*/ 23610 w 156076"/>
              <a:gd name="connsiteY5" fmla="*/ 219058 h 221032"/>
              <a:gd name="connsiteX0" fmla="*/ 23610 w 156076"/>
              <a:gd name="connsiteY0" fmla="*/ 219058 h 219058"/>
              <a:gd name="connsiteX1" fmla="*/ 0 w 156076"/>
              <a:gd name="connsiteY1" fmla="*/ 0 h 219058"/>
              <a:gd name="connsiteX2" fmla="*/ 81878 w 156076"/>
              <a:gd name="connsiteY2" fmla="*/ 72496 h 219058"/>
              <a:gd name="connsiteX3" fmla="*/ 156076 w 156076"/>
              <a:gd name="connsiteY3" fmla="*/ 141169 h 219058"/>
              <a:gd name="connsiteX4" fmla="*/ 75656 w 156076"/>
              <a:gd name="connsiteY4" fmla="*/ 217845 h 219058"/>
              <a:gd name="connsiteX5" fmla="*/ 23610 w 156076"/>
              <a:gd name="connsiteY5" fmla="*/ 219058 h 219058"/>
              <a:gd name="connsiteX0" fmla="*/ 23610 w 156076"/>
              <a:gd name="connsiteY0" fmla="*/ 219058 h 222449"/>
              <a:gd name="connsiteX1" fmla="*/ 0 w 156076"/>
              <a:gd name="connsiteY1" fmla="*/ 0 h 222449"/>
              <a:gd name="connsiteX2" fmla="*/ 81878 w 156076"/>
              <a:gd name="connsiteY2" fmla="*/ 72496 h 222449"/>
              <a:gd name="connsiteX3" fmla="*/ 156076 w 156076"/>
              <a:gd name="connsiteY3" fmla="*/ 141169 h 222449"/>
              <a:gd name="connsiteX4" fmla="*/ 84328 w 156076"/>
              <a:gd name="connsiteY4" fmla="*/ 222449 h 222449"/>
              <a:gd name="connsiteX5" fmla="*/ 23610 w 156076"/>
              <a:gd name="connsiteY5" fmla="*/ 219058 h 222449"/>
              <a:gd name="connsiteX0" fmla="*/ 23610 w 156076"/>
              <a:gd name="connsiteY0" fmla="*/ 219058 h 223422"/>
              <a:gd name="connsiteX1" fmla="*/ 0 w 156076"/>
              <a:gd name="connsiteY1" fmla="*/ 0 h 223422"/>
              <a:gd name="connsiteX2" fmla="*/ 81878 w 156076"/>
              <a:gd name="connsiteY2" fmla="*/ 72496 h 223422"/>
              <a:gd name="connsiteX3" fmla="*/ 156076 w 156076"/>
              <a:gd name="connsiteY3" fmla="*/ 141169 h 223422"/>
              <a:gd name="connsiteX4" fmla="*/ 81851 w 156076"/>
              <a:gd name="connsiteY4" fmla="*/ 223422 h 223422"/>
              <a:gd name="connsiteX5" fmla="*/ 23610 w 156076"/>
              <a:gd name="connsiteY5" fmla="*/ 219058 h 223422"/>
              <a:gd name="connsiteX0" fmla="*/ 26440 w 156076"/>
              <a:gd name="connsiteY0" fmla="*/ 224812 h 224812"/>
              <a:gd name="connsiteX1" fmla="*/ 0 w 156076"/>
              <a:gd name="connsiteY1" fmla="*/ 0 h 224812"/>
              <a:gd name="connsiteX2" fmla="*/ 81878 w 156076"/>
              <a:gd name="connsiteY2" fmla="*/ 72496 h 224812"/>
              <a:gd name="connsiteX3" fmla="*/ 156076 w 156076"/>
              <a:gd name="connsiteY3" fmla="*/ 141169 h 224812"/>
              <a:gd name="connsiteX4" fmla="*/ 81851 w 156076"/>
              <a:gd name="connsiteY4" fmla="*/ 223422 h 224812"/>
              <a:gd name="connsiteX5" fmla="*/ 26440 w 156076"/>
              <a:gd name="connsiteY5" fmla="*/ 224812 h 224812"/>
              <a:gd name="connsiteX0" fmla="*/ 26440 w 155280"/>
              <a:gd name="connsiteY0" fmla="*/ 224812 h 224812"/>
              <a:gd name="connsiteX1" fmla="*/ 0 w 155280"/>
              <a:gd name="connsiteY1" fmla="*/ 0 h 224812"/>
              <a:gd name="connsiteX2" fmla="*/ 81878 w 155280"/>
              <a:gd name="connsiteY2" fmla="*/ 72496 h 224812"/>
              <a:gd name="connsiteX3" fmla="*/ 155280 w 155280"/>
              <a:gd name="connsiteY3" fmla="*/ 142066 h 224812"/>
              <a:gd name="connsiteX4" fmla="*/ 81851 w 155280"/>
              <a:gd name="connsiteY4" fmla="*/ 223422 h 224812"/>
              <a:gd name="connsiteX5" fmla="*/ 26440 w 155280"/>
              <a:gd name="connsiteY5" fmla="*/ 224812 h 22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80" h="224812">
                <a:moveTo>
                  <a:pt x="26440" y="224812"/>
                </a:moveTo>
                <a:lnTo>
                  <a:pt x="0" y="0"/>
                </a:lnTo>
                <a:lnTo>
                  <a:pt x="81878" y="72496"/>
                </a:lnTo>
                <a:lnTo>
                  <a:pt x="155280" y="142066"/>
                </a:lnTo>
                <a:lnTo>
                  <a:pt x="81851" y="223422"/>
                </a:lnTo>
                <a:lnTo>
                  <a:pt x="26440" y="224812"/>
                </a:lnTo>
                <a:close/>
              </a:path>
            </a:pathLst>
          </a:custGeom>
          <a:solidFill>
            <a:srgbClr val="377EB8"/>
          </a:solidFill>
          <a:ln>
            <a:solidFill>
              <a:srgbClr val="377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6FC7AF9-993A-0C04-3D2E-77AD0742D1EC}"/>
              </a:ext>
            </a:extLst>
          </p:cNvPr>
          <p:cNvSpPr txBox="1"/>
          <p:nvPr/>
        </p:nvSpPr>
        <p:spPr>
          <a:xfrm>
            <a:off x="549315" y="1357604"/>
            <a:ext cx="10659744" cy="1384995"/>
          </a:xfrm>
          <a:prstGeom prst="rect">
            <a:avLst/>
          </a:prstGeom>
          <a:noFill/>
        </p:spPr>
        <p:txBody>
          <a:bodyPr wrap="square" rtlCol="0">
            <a:spAutoFit/>
          </a:bodyPr>
          <a:lstStyle/>
          <a:p>
            <a:r>
              <a:rPr lang="en-US" sz="2800" b="1" dirty="0"/>
              <a:t>Multi-scale </a:t>
            </a:r>
            <a:r>
              <a:rPr lang="en-US" sz="2800" dirty="0"/>
              <a:t>hierarchical structure: Vane </a:t>
            </a:r>
            <a:r>
              <a:rPr lang="en-US" sz="2800" dirty="0">
                <a:sym typeface="Wingdings" panose="05000000000000000000" pitchFamily="2" charset="2"/>
              </a:rPr>
              <a:t> Barbs  Barbules</a:t>
            </a:r>
          </a:p>
          <a:p>
            <a:endParaRPr lang="en-US" sz="2800" dirty="0">
              <a:sym typeface="Wingdings" panose="05000000000000000000" pitchFamily="2" charset="2"/>
            </a:endParaRPr>
          </a:p>
          <a:p>
            <a:r>
              <a:rPr lang="en-US" sz="2800" dirty="0">
                <a:sym typeface="Wingdings" panose="05000000000000000000" pitchFamily="2" charset="2"/>
              </a:rPr>
              <a:t>Barb and barbules are cylindrical fibers </a:t>
            </a:r>
            <a:endParaRPr lang="it-IT" sz="2800" dirty="0"/>
          </a:p>
        </p:txBody>
      </p:sp>
      <p:sp>
        <p:nvSpPr>
          <p:cNvPr id="5" name="TextBox 4">
            <a:extLst>
              <a:ext uri="{FF2B5EF4-FFF2-40B4-BE49-F238E27FC236}">
                <a16:creationId xmlns:a16="http://schemas.microsoft.com/office/drawing/2014/main" id="{FA3F034C-067C-1097-F878-DBFBF67C31FB}"/>
              </a:ext>
            </a:extLst>
          </p:cNvPr>
          <p:cNvSpPr txBox="1"/>
          <p:nvPr/>
        </p:nvSpPr>
        <p:spPr>
          <a:xfrm>
            <a:off x="2038579" y="5903579"/>
            <a:ext cx="8140701" cy="430887"/>
          </a:xfrm>
          <a:prstGeom prst="rect">
            <a:avLst/>
          </a:prstGeom>
          <a:noFill/>
        </p:spPr>
        <p:txBody>
          <a:bodyPr wrap="square" rtlCol="0">
            <a:spAutoFit/>
          </a:bodyPr>
          <a:lstStyle/>
          <a:p>
            <a:pPr algn="ctr"/>
            <a:r>
              <a:rPr lang="it-IT" sz="2200" dirty="0"/>
              <a:t>Schematic of the multi-scale feather structure</a:t>
            </a:r>
          </a:p>
        </p:txBody>
      </p:sp>
    </p:spTree>
    <p:extLst>
      <p:ext uri="{BB962C8B-B14F-4D97-AF65-F5344CB8AC3E}">
        <p14:creationId xmlns:p14="http://schemas.microsoft.com/office/powerpoint/2010/main" val="413648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5" grpId="0" animBg="1"/>
      <p:bldP spid="9" grpId="0" animBg="1"/>
      <p:bldP spid="10" grpId="0" animBg="1"/>
      <p:bldP spid="11" grpId="0" animBg="1"/>
      <p:bldP spid="12" grpId="0" animBg="1"/>
      <p:bldP spid="13" grpId="0" animBg="1"/>
      <p:bldP spid="15"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3" grpId="0" animBg="1"/>
      <p:bldP spid="91" grpId="0"/>
      <p:bldP spid="92" grpId="0"/>
      <p:bldP spid="93" grpId="0" animBg="1"/>
      <p:bldP spid="94" grpId="0"/>
      <p:bldP spid="95" grpId="0" animBg="1"/>
      <p:bldP spid="96" grpId="0" animBg="1"/>
      <p:bldP spid="97" grpId="0"/>
      <p:bldP spid="102" grpId="0" animBg="1"/>
      <p:bldP spid="103" grpId="0" animBg="1"/>
      <p:bldP spid="109" grpId="0" animBg="1"/>
      <p:bldP spid="111" grpId="0" animBg="1"/>
      <p:bldP spid="6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40</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Results – Ablation Studies </a:t>
            </a:r>
          </a:p>
        </p:txBody>
      </p:sp>
      <p:pic>
        <p:nvPicPr>
          <p:cNvPr id="3" name="Picture 2">
            <a:extLst>
              <a:ext uri="{FF2B5EF4-FFF2-40B4-BE49-F238E27FC236}">
                <a16:creationId xmlns:a16="http://schemas.microsoft.com/office/drawing/2014/main" id="{569DEBA8-C2DF-18FC-1E50-9AC46FEDC58A}"/>
              </a:ext>
            </a:extLst>
          </p:cNvPr>
          <p:cNvPicPr>
            <a:picLocks/>
          </p:cNvPicPr>
          <p:nvPr/>
        </p:nvPicPr>
        <p:blipFill>
          <a:blip r:embed="rId3"/>
          <a:stretch>
            <a:fillRect/>
          </a:stretch>
        </p:blipFill>
        <p:spPr>
          <a:xfrm>
            <a:off x="0" y="3575304"/>
            <a:ext cx="12192000" cy="2459736"/>
          </a:xfrm>
          <a:prstGeom prst="rect">
            <a:avLst/>
          </a:prstGeom>
        </p:spPr>
      </p:pic>
      <p:sp>
        <p:nvSpPr>
          <p:cNvPr id="2" name="TextBox 1">
            <a:extLst>
              <a:ext uri="{FF2B5EF4-FFF2-40B4-BE49-F238E27FC236}">
                <a16:creationId xmlns:a16="http://schemas.microsoft.com/office/drawing/2014/main" id="{721F8314-9B67-D029-5350-B683316FC9D0}"/>
              </a:ext>
            </a:extLst>
          </p:cNvPr>
          <p:cNvSpPr txBox="1"/>
          <p:nvPr/>
        </p:nvSpPr>
        <p:spPr>
          <a:xfrm>
            <a:off x="52251" y="6043971"/>
            <a:ext cx="3977640" cy="369332"/>
          </a:xfrm>
          <a:prstGeom prst="rect">
            <a:avLst/>
          </a:prstGeom>
          <a:noFill/>
        </p:spPr>
        <p:txBody>
          <a:bodyPr wrap="square" rtlCol="0">
            <a:spAutoFit/>
          </a:bodyPr>
          <a:lstStyle/>
          <a:p>
            <a:pPr algn="ctr"/>
            <a:r>
              <a:rPr lang="it-IT" dirty="0"/>
              <a:t>Masking Disabled, Medulla Disabled</a:t>
            </a:r>
          </a:p>
        </p:txBody>
      </p:sp>
      <p:sp>
        <p:nvSpPr>
          <p:cNvPr id="5" name="TextBox 4">
            <a:extLst>
              <a:ext uri="{FF2B5EF4-FFF2-40B4-BE49-F238E27FC236}">
                <a16:creationId xmlns:a16="http://schemas.microsoft.com/office/drawing/2014/main" id="{B5C3C7F5-985C-5F29-EE04-0F2BF91FDB07}"/>
              </a:ext>
            </a:extLst>
          </p:cNvPr>
          <p:cNvSpPr txBox="1"/>
          <p:nvPr/>
        </p:nvSpPr>
        <p:spPr>
          <a:xfrm>
            <a:off x="4107180" y="6045592"/>
            <a:ext cx="3977640" cy="369332"/>
          </a:xfrm>
          <a:prstGeom prst="rect">
            <a:avLst/>
          </a:prstGeom>
          <a:noFill/>
        </p:spPr>
        <p:txBody>
          <a:bodyPr wrap="square" rtlCol="0">
            <a:spAutoFit/>
          </a:bodyPr>
          <a:lstStyle/>
          <a:p>
            <a:pPr algn="ctr"/>
            <a:r>
              <a:rPr lang="it-IT" dirty="0"/>
              <a:t>Masking Enabled, Medulla Disabled</a:t>
            </a:r>
          </a:p>
        </p:txBody>
      </p:sp>
      <p:sp>
        <p:nvSpPr>
          <p:cNvPr id="6" name="TextBox 5">
            <a:extLst>
              <a:ext uri="{FF2B5EF4-FFF2-40B4-BE49-F238E27FC236}">
                <a16:creationId xmlns:a16="http://schemas.microsoft.com/office/drawing/2014/main" id="{D120A108-CC7A-6373-C302-3275239A8431}"/>
              </a:ext>
            </a:extLst>
          </p:cNvPr>
          <p:cNvSpPr txBox="1"/>
          <p:nvPr/>
        </p:nvSpPr>
        <p:spPr>
          <a:xfrm>
            <a:off x="8162108" y="6043971"/>
            <a:ext cx="3977640" cy="369332"/>
          </a:xfrm>
          <a:prstGeom prst="rect">
            <a:avLst/>
          </a:prstGeom>
          <a:noFill/>
        </p:spPr>
        <p:txBody>
          <a:bodyPr wrap="square" rtlCol="0">
            <a:spAutoFit/>
          </a:bodyPr>
          <a:lstStyle/>
          <a:p>
            <a:pPr algn="ctr"/>
            <a:r>
              <a:rPr lang="it-IT" dirty="0"/>
              <a:t>Masking Enabled, Medulla Enabled</a:t>
            </a:r>
          </a:p>
        </p:txBody>
      </p:sp>
      <p:pic>
        <p:nvPicPr>
          <p:cNvPr id="8" name="Picture 7">
            <a:extLst>
              <a:ext uri="{FF2B5EF4-FFF2-40B4-BE49-F238E27FC236}">
                <a16:creationId xmlns:a16="http://schemas.microsoft.com/office/drawing/2014/main" id="{C6AB3E8F-7733-C405-E0CA-C97AFAD55E6F}"/>
              </a:ext>
            </a:extLst>
          </p:cNvPr>
          <p:cNvPicPr>
            <a:picLocks noChangeAspect="1"/>
          </p:cNvPicPr>
          <p:nvPr/>
        </p:nvPicPr>
        <p:blipFill>
          <a:blip r:embed="rId4"/>
          <a:stretch>
            <a:fillRect/>
          </a:stretch>
        </p:blipFill>
        <p:spPr>
          <a:xfrm>
            <a:off x="9509760" y="1060704"/>
            <a:ext cx="1692398" cy="2221992"/>
          </a:xfrm>
          <a:prstGeom prst="rect">
            <a:avLst/>
          </a:prstGeom>
        </p:spPr>
      </p:pic>
      <p:sp>
        <p:nvSpPr>
          <p:cNvPr id="9" name="TextBox 8">
            <a:extLst>
              <a:ext uri="{FF2B5EF4-FFF2-40B4-BE49-F238E27FC236}">
                <a16:creationId xmlns:a16="http://schemas.microsoft.com/office/drawing/2014/main" id="{D7E33625-FA5C-4739-1255-E30A225D0C93}"/>
              </a:ext>
            </a:extLst>
          </p:cNvPr>
          <p:cNvSpPr txBox="1"/>
          <p:nvPr/>
        </p:nvSpPr>
        <p:spPr>
          <a:xfrm>
            <a:off x="9543751" y="3244334"/>
            <a:ext cx="1773037" cy="369332"/>
          </a:xfrm>
          <a:prstGeom prst="rect">
            <a:avLst/>
          </a:prstGeom>
          <a:noFill/>
        </p:spPr>
        <p:txBody>
          <a:bodyPr wrap="square" rtlCol="0">
            <a:spAutoFit/>
          </a:bodyPr>
          <a:lstStyle/>
          <a:p>
            <a:pPr algn="ctr"/>
            <a:r>
              <a:rPr lang="it-IT" dirty="0"/>
              <a:t>Photograph</a:t>
            </a:r>
          </a:p>
        </p:txBody>
      </p:sp>
      <p:sp>
        <p:nvSpPr>
          <p:cNvPr id="10" name="TextBox 9">
            <a:extLst>
              <a:ext uri="{FF2B5EF4-FFF2-40B4-BE49-F238E27FC236}">
                <a16:creationId xmlns:a16="http://schemas.microsoft.com/office/drawing/2014/main" id="{BB2F405B-3FF2-2E72-7749-4C946315BB15}"/>
              </a:ext>
            </a:extLst>
          </p:cNvPr>
          <p:cNvSpPr txBox="1"/>
          <p:nvPr/>
        </p:nvSpPr>
        <p:spPr>
          <a:xfrm>
            <a:off x="629635" y="1205436"/>
            <a:ext cx="8364142" cy="2246769"/>
          </a:xfrm>
          <a:prstGeom prst="rect">
            <a:avLst/>
          </a:prstGeom>
          <a:noFill/>
        </p:spPr>
        <p:txBody>
          <a:bodyPr wrap="square" rtlCol="0">
            <a:spAutoFit/>
          </a:bodyPr>
          <a:lstStyle/>
          <a:p>
            <a:r>
              <a:rPr lang="it-IT" sz="2800" dirty="0"/>
              <a:t>Resembles blue-front amazon parrot appearance (face)</a:t>
            </a:r>
          </a:p>
          <a:p>
            <a:endParaRPr lang="it-IT" sz="2800" dirty="0"/>
          </a:p>
          <a:p>
            <a:r>
              <a:rPr lang="it-IT" sz="2800" dirty="0"/>
              <a:t>Only masking scenario is comparable to [BDSP22] (second row)</a:t>
            </a:r>
          </a:p>
          <a:p>
            <a:endParaRPr lang="it-IT" sz="2800" dirty="0"/>
          </a:p>
        </p:txBody>
      </p:sp>
      <p:sp>
        <p:nvSpPr>
          <p:cNvPr id="7" name="Freeform: Shape 6">
            <a:extLst>
              <a:ext uri="{FF2B5EF4-FFF2-40B4-BE49-F238E27FC236}">
                <a16:creationId xmlns:a16="http://schemas.microsoft.com/office/drawing/2014/main" id="{9AF64F27-9B0D-4352-5480-90827CAFEA87}"/>
              </a:ext>
            </a:extLst>
          </p:cNvPr>
          <p:cNvSpPr/>
          <p:nvPr/>
        </p:nvSpPr>
        <p:spPr>
          <a:xfrm>
            <a:off x="9265004" y="1546431"/>
            <a:ext cx="557493" cy="453504"/>
          </a:xfrm>
          <a:custGeom>
            <a:avLst/>
            <a:gdLst>
              <a:gd name="connsiteX0" fmla="*/ 0 w 517576"/>
              <a:gd name="connsiteY0" fmla="*/ 447990 h 447990"/>
              <a:gd name="connsiteX1" fmla="*/ 517577 w 517576"/>
              <a:gd name="connsiteY1" fmla="*/ 0 h 447990"/>
            </a:gdLst>
            <a:ahLst/>
            <a:cxnLst>
              <a:cxn ang="0">
                <a:pos x="connsiteX0" y="connsiteY0"/>
              </a:cxn>
              <a:cxn ang="0">
                <a:pos x="connsiteX1" y="connsiteY1"/>
              </a:cxn>
            </a:cxnLst>
            <a:rect l="l" t="t" r="r" b="b"/>
            <a:pathLst>
              <a:path w="517576" h="447990">
                <a:moveTo>
                  <a:pt x="0" y="447990"/>
                </a:moveTo>
                <a:lnTo>
                  <a:pt x="517577" y="0"/>
                </a:lnTo>
              </a:path>
            </a:pathLst>
          </a:custGeom>
          <a:solidFill>
            <a:srgbClr val="E8E3E0">
              <a:alpha val="38000"/>
            </a:srgbClr>
          </a:solidFill>
          <a:ln w="31750" cap="flat">
            <a:solidFill>
              <a:srgbClr val="FF0000"/>
            </a:solidFill>
            <a:prstDash val="solid"/>
            <a:miter/>
            <a:tailEnd type="stealth"/>
          </a:ln>
        </p:spPr>
        <p:txBody>
          <a:bodyPr rtlCol="0" anchor="ctr"/>
          <a:lstStyle/>
          <a:p>
            <a:endParaRPr lang="en-US" dirty="0"/>
          </a:p>
        </p:txBody>
      </p:sp>
    </p:spTree>
    <p:extLst>
      <p:ext uri="{BB962C8B-B14F-4D97-AF65-F5344CB8AC3E}">
        <p14:creationId xmlns:p14="http://schemas.microsoft.com/office/powerpoint/2010/main" val="399522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41</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Results – Ablation Studies </a:t>
            </a:r>
          </a:p>
        </p:txBody>
      </p:sp>
      <p:pic>
        <p:nvPicPr>
          <p:cNvPr id="5" name="Picture 4">
            <a:extLst>
              <a:ext uri="{FF2B5EF4-FFF2-40B4-BE49-F238E27FC236}">
                <a16:creationId xmlns:a16="http://schemas.microsoft.com/office/drawing/2014/main" id="{48B02974-4C41-4081-000F-B4F5AE9BC7DC}"/>
              </a:ext>
            </a:extLst>
          </p:cNvPr>
          <p:cNvPicPr>
            <a:picLocks/>
          </p:cNvPicPr>
          <p:nvPr/>
        </p:nvPicPr>
        <p:blipFill>
          <a:blip r:embed="rId3"/>
          <a:stretch>
            <a:fillRect/>
          </a:stretch>
        </p:blipFill>
        <p:spPr>
          <a:xfrm>
            <a:off x="0" y="3575304"/>
            <a:ext cx="12192000" cy="2459736"/>
          </a:xfrm>
          <a:prstGeom prst="rect">
            <a:avLst/>
          </a:prstGeom>
        </p:spPr>
      </p:pic>
      <p:sp>
        <p:nvSpPr>
          <p:cNvPr id="2" name="TextBox 1">
            <a:extLst>
              <a:ext uri="{FF2B5EF4-FFF2-40B4-BE49-F238E27FC236}">
                <a16:creationId xmlns:a16="http://schemas.microsoft.com/office/drawing/2014/main" id="{6ECAC11A-FB8D-BBFD-B528-2685BE405220}"/>
              </a:ext>
            </a:extLst>
          </p:cNvPr>
          <p:cNvSpPr txBox="1"/>
          <p:nvPr/>
        </p:nvSpPr>
        <p:spPr>
          <a:xfrm>
            <a:off x="52251" y="6044184"/>
            <a:ext cx="3977640" cy="369332"/>
          </a:xfrm>
          <a:prstGeom prst="rect">
            <a:avLst/>
          </a:prstGeom>
          <a:noFill/>
        </p:spPr>
        <p:txBody>
          <a:bodyPr wrap="square" rtlCol="0">
            <a:spAutoFit/>
          </a:bodyPr>
          <a:lstStyle/>
          <a:p>
            <a:pPr algn="ctr"/>
            <a:r>
              <a:rPr lang="it-IT" dirty="0"/>
              <a:t>Masking Disabled, Medulla Disabled</a:t>
            </a:r>
          </a:p>
        </p:txBody>
      </p:sp>
      <p:sp>
        <p:nvSpPr>
          <p:cNvPr id="3" name="TextBox 2">
            <a:extLst>
              <a:ext uri="{FF2B5EF4-FFF2-40B4-BE49-F238E27FC236}">
                <a16:creationId xmlns:a16="http://schemas.microsoft.com/office/drawing/2014/main" id="{B18D9074-EF8F-25D1-ED3B-96DF6F7A3BAA}"/>
              </a:ext>
            </a:extLst>
          </p:cNvPr>
          <p:cNvSpPr txBox="1"/>
          <p:nvPr/>
        </p:nvSpPr>
        <p:spPr>
          <a:xfrm>
            <a:off x="4107180" y="6044184"/>
            <a:ext cx="3977640" cy="369332"/>
          </a:xfrm>
          <a:prstGeom prst="rect">
            <a:avLst/>
          </a:prstGeom>
          <a:noFill/>
        </p:spPr>
        <p:txBody>
          <a:bodyPr wrap="square" rtlCol="0">
            <a:spAutoFit/>
          </a:bodyPr>
          <a:lstStyle/>
          <a:p>
            <a:pPr algn="ctr"/>
            <a:r>
              <a:rPr lang="it-IT" dirty="0"/>
              <a:t>Masking Enabled, Medulla Disabled</a:t>
            </a:r>
          </a:p>
        </p:txBody>
      </p:sp>
      <p:sp>
        <p:nvSpPr>
          <p:cNvPr id="6" name="TextBox 5">
            <a:extLst>
              <a:ext uri="{FF2B5EF4-FFF2-40B4-BE49-F238E27FC236}">
                <a16:creationId xmlns:a16="http://schemas.microsoft.com/office/drawing/2014/main" id="{D1C823F6-6D53-FA9B-9812-25C3305B674C}"/>
              </a:ext>
            </a:extLst>
          </p:cNvPr>
          <p:cNvSpPr txBox="1"/>
          <p:nvPr/>
        </p:nvSpPr>
        <p:spPr>
          <a:xfrm>
            <a:off x="8162108" y="6044184"/>
            <a:ext cx="3977640" cy="369332"/>
          </a:xfrm>
          <a:prstGeom prst="rect">
            <a:avLst/>
          </a:prstGeom>
          <a:noFill/>
        </p:spPr>
        <p:txBody>
          <a:bodyPr wrap="square" rtlCol="0">
            <a:spAutoFit/>
          </a:bodyPr>
          <a:lstStyle/>
          <a:p>
            <a:pPr algn="ctr"/>
            <a:r>
              <a:rPr lang="it-IT" dirty="0"/>
              <a:t>Masking Enabled, Medulla Enabled</a:t>
            </a:r>
          </a:p>
        </p:txBody>
      </p:sp>
      <p:pic>
        <p:nvPicPr>
          <p:cNvPr id="8" name="Picture 7">
            <a:extLst>
              <a:ext uri="{FF2B5EF4-FFF2-40B4-BE49-F238E27FC236}">
                <a16:creationId xmlns:a16="http://schemas.microsoft.com/office/drawing/2014/main" id="{5862E4B5-98B9-F9D7-DF19-27A38B4F1A2D}"/>
              </a:ext>
            </a:extLst>
          </p:cNvPr>
          <p:cNvPicPr>
            <a:picLocks noChangeAspect="1"/>
          </p:cNvPicPr>
          <p:nvPr/>
        </p:nvPicPr>
        <p:blipFill>
          <a:blip r:embed="rId4"/>
          <a:stretch>
            <a:fillRect/>
          </a:stretch>
        </p:blipFill>
        <p:spPr>
          <a:xfrm>
            <a:off x="9509760" y="1060704"/>
            <a:ext cx="1777594" cy="2221992"/>
          </a:xfrm>
          <a:prstGeom prst="rect">
            <a:avLst/>
          </a:prstGeom>
        </p:spPr>
      </p:pic>
      <p:sp>
        <p:nvSpPr>
          <p:cNvPr id="9" name="TextBox 8">
            <a:extLst>
              <a:ext uri="{FF2B5EF4-FFF2-40B4-BE49-F238E27FC236}">
                <a16:creationId xmlns:a16="http://schemas.microsoft.com/office/drawing/2014/main" id="{25877F08-05F5-5DE3-EB20-C6F61CE52653}"/>
              </a:ext>
            </a:extLst>
          </p:cNvPr>
          <p:cNvSpPr txBox="1"/>
          <p:nvPr/>
        </p:nvSpPr>
        <p:spPr>
          <a:xfrm>
            <a:off x="9543751" y="3244334"/>
            <a:ext cx="1773037" cy="369332"/>
          </a:xfrm>
          <a:prstGeom prst="rect">
            <a:avLst/>
          </a:prstGeom>
          <a:noFill/>
        </p:spPr>
        <p:txBody>
          <a:bodyPr wrap="square" rtlCol="0">
            <a:spAutoFit/>
          </a:bodyPr>
          <a:lstStyle/>
          <a:p>
            <a:pPr algn="ctr"/>
            <a:r>
              <a:rPr lang="it-IT" dirty="0"/>
              <a:t>Photograph</a:t>
            </a:r>
          </a:p>
        </p:txBody>
      </p:sp>
      <p:sp>
        <p:nvSpPr>
          <p:cNvPr id="10" name="TextBox 9">
            <a:extLst>
              <a:ext uri="{FF2B5EF4-FFF2-40B4-BE49-F238E27FC236}">
                <a16:creationId xmlns:a16="http://schemas.microsoft.com/office/drawing/2014/main" id="{2C09718E-363F-AFD4-280D-B81FEB79F46A}"/>
              </a:ext>
            </a:extLst>
          </p:cNvPr>
          <p:cNvSpPr txBox="1"/>
          <p:nvPr/>
        </p:nvSpPr>
        <p:spPr>
          <a:xfrm>
            <a:off x="629635" y="1205436"/>
            <a:ext cx="8158207" cy="2246769"/>
          </a:xfrm>
          <a:prstGeom prst="rect">
            <a:avLst/>
          </a:prstGeom>
          <a:noFill/>
        </p:spPr>
        <p:txBody>
          <a:bodyPr wrap="square" rtlCol="0">
            <a:spAutoFit/>
          </a:bodyPr>
          <a:lstStyle/>
          <a:p>
            <a:r>
              <a:rPr lang="it-IT" sz="2800" dirty="0"/>
              <a:t>Resembles eclectus parrot appearance (wing)</a:t>
            </a:r>
          </a:p>
          <a:p>
            <a:endParaRPr lang="it-IT" sz="2800" dirty="0"/>
          </a:p>
          <a:p>
            <a:r>
              <a:rPr lang="it-IT" sz="2800" dirty="0"/>
              <a:t>Only masking scenario is comparable to [BDSP22] (second row)</a:t>
            </a:r>
          </a:p>
          <a:p>
            <a:endParaRPr lang="it-IT" sz="2800" dirty="0"/>
          </a:p>
        </p:txBody>
      </p:sp>
      <p:sp>
        <p:nvSpPr>
          <p:cNvPr id="7" name="Rectangle 6">
            <a:extLst>
              <a:ext uri="{FF2B5EF4-FFF2-40B4-BE49-F238E27FC236}">
                <a16:creationId xmlns:a16="http://schemas.microsoft.com/office/drawing/2014/main" id="{C41184CA-6DB0-E9CE-8684-885C8D12B8E3}"/>
              </a:ext>
            </a:extLst>
          </p:cNvPr>
          <p:cNvSpPr/>
          <p:nvPr/>
        </p:nvSpPr>
        <p:spPr>
          <a:xfrm>
            <a:off x="10320394" y="1987034"/>
            <a:ext cx="472967" cy="3693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5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42</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Results – Ablation Studies </a:t>
            </a:r>
          </a:p>
        </p:txBody>
      </p:sp>
      <p:pic>
        <p:nvPicPr>
          <p:cNvPr id="3" name="Picture 2">
            <a:extLst>
              <a:ext uri="{FF2B5EF4-FFF2-40B4-BE49-F238E27FC236}">
                <a16:creationId xmlns:a16="http://schemas.microsoft.com/office/drawing/2014/main" id="{330F29F9-64A0-B68A-900C-41BAB68D7C42}"/>
              </a:ext>
            </a:extLst>
          </p:cNvPr>
          <p:cNvPicPr>
            <a:picLocks noChangeAspect="1"/>
          </p:cNvPicPr>
          <p:nvPr/>
        </p:nvPicPr>
        <p:blipFill>
          <a:blip r:embed="rId3"/>
          <a:stretch>
            <a:fillRect/>
          </a:stretch>
        </p:blipFill>
        <p:spPr>
          <a:xfrm>
            <a:off x="0" y="3575304"/>
            <a:ext cx="12192000" cy="2459736"/>
          </a:xfrm>
          <a:prstGeom prst="rect">
            <a:avLst/>
          </a:prstGeom>
        </p:spPr>
      </p:pic>
      <p:sp>
        <p:nvSpPr>
          <p:cNvPr id="2" name="TextBox 1">
            <a:extLst>
              <a:ext uri="{FF2B5EF4-FFF2-40B4-BE49-F238E27FC236}">
                <a16:creationId xmlns:a16="http://schemas.microsoft.com/office/drawing/2014/main" id="{8A81B5BC-068C-53A6-4DC0-DD54288067C9}"/>
              </a:ext>
            </a:extLst>
          </p:cNvPr>
          <p:cNvSpPr txBox="1"/>
          <p:nvPr/>
        </p:nvSpPr>
        <p:spPr>
          <a:xfrm>
            <a:off x="52251" y="6044184"/>
            <a:ext cx="3977640" cy="369332"/>
          </a:xfrm>
          <a:prstGeom prst="rect">
            <a:avLst/>
          </a:prstGeom>
          <a:noFill/>
        </p:spPr>
        <p:txBody>
          <a:bodyPr wrap="square" rtlCol="0">
            <a:spAutoFit/>
          </a:bodyPr>
          <a:lstStyle/>
          <a:p>
            <a:pPr algn="ctr"/>
            <a:r>
              <a:rPr lang="it-IT" dirty="0"/>
              <a:t>Masking Disabled, Medulla Disabled</a:t>
            </a:r>
          </a:p>
        </p:txBody>
      </p:sp>
      <p:sp>
        <p:nvSpPr>
          <p:cNvPr id="5" name="TextBox 4">
            <a:extLst>
              <a:ext uri="{FF2B5EF4-FFF2-40B4-BE49-F238E27FC236}">
                <a16:creationId xmlns:a16="http://schemas.microsoft.com/office/drawing/2014/main" id="{C8536788-351C-C3D1-7D6F-DF7665A423C1}"/>
              </a:ext>
            </a:extLst>
          </p:cNvPr>
          <p:cNvSpPr txBox="1"/>
          <p:nvPr/>
        </p:nvSpPr>
        <p:spPr>
          <a:xfrm>
            <a:off x="4107180" y="6044184"/>
            <a:ext cx="3977640" cy="369332"/>
          </a:xfrm>
          <a:prstGeom prst="rect">
            <a:avLst/>
          </a:prstGeom>
          <a:noFill/>
        </p:spPr>
        <p:txBody>
          <a:bodyPr wrap="square" rtlCol="0">
            <a:spAutoFit/>
          </a:bodyPr>
          <a:lstStyle/>
          <a:p>
            <a:pPr algn="ctr"/>
            <a:r>
              <a:rPr lang="it-IT" dirty="0"/>
              <a:t>Masking Enabled, Medulla Disabled</a:t>
            </a:r>
          </a:p>
        </p:txBody>
      </p:sp>
      <p:sp>
        <p:nvSpPr>
          <p:cNvPr id="6" name="TextBox 5">
            <a:extLst>
              <a:ext uri="{FF2B5EF4-FFF2-40B4-BE49-F238E27FC236}">
                <a16:creationId xmlns:a16="http://schemas.microsoft.com/office/drawing/2014/main" id="{0063D5E4-F87A-90A0-55A8-C02F44F39C49}"/>
              </a:ext>
            </a:extLst>
          </p:cNvPr>
          <p:cNvSpPr txBox="1"/>
          <p:nvPr/>
        </p:nvSpPr>
        <p:spPr>
          <a:xfrm>
            <a:off x="8162108" y="6044184"/>
            <a:ext cx="3977640" cy="369332"/>
          </a:xfrm>
          <a:prstGeom prst="rect">
            <a:avLst/>
          </a:prstGeom>
          <a:noFill/>
        </p:spPr>
        <p:txBody>
          <a:bodyPr wrap="square" rtlCol="0">
            <a:spAutoFit/>
          </a:bodyPr>
          <a:lstStyle/>
          <a:p>
            <a:pPr algn="ctr"/>
            <a:r>
              <a:rPr lang="it-IT" dirty="0"/>
              <a:t>Masking Enabled, Medulla Enabled</a:t>
            </a:r>
          </a:p>
        </p:txBody>
      </p:sp>
      <p:sp>
        <p:nvSpPr>
          <p:cNvPr id="7" name="TextBox 6">
            <a:extLst>
              <a:ext uri="{FF2B5EF4-FFF2-40B4-BE49-F238E27FC236}">
                <a16:creationId xmlns:a16="http://schemas.microsoft.com/office/drawing/2014/main" id="{CA8250E0-48C6-4A7B-42CC-0937186A424C}"/>
              </a:ext>
            </a:extLst>
          </p:cNvPr>
          <p:cNvSpPr txBox="1"/>
          <p:nvPr/>
        </p:nvSpPr>
        <p:spPr>
          <a:xfrm>
            <a:off x="9543751" y="3244334"/>
            <a:ext cx="1773037" cy="369332"/>
          </a:xfrm>
          <a:prstGeom prst="rect">
            <a:avLst/>
          </a:prstGeom>
          <a:noFill/>
        </p:spPr>
        <p:txBody>
          <a:bodyPr wrap="square" rtlCol="0">
            <a:spAutoFit/>
          </a:bodyPr>
          <a:lstStyle/>
          <a:p>
            <a:pPr algn="ctr"/>
            <a:r>
              <a:rPr lang="it-IT" dirty="0"/>
              <a:t>Photograph</a:t>
            </a:r>
          </a:p>
        </p:txBody>
      </p:sp>
      <p:pic>
        <p:nvPicPr>
          <p:cNvPr id="9" name="Picture 8">
            <a:extLst>
              <a:ext uri="{FF2B5EF4-FFF2-40B4-BE49-F238E27FC236}">
                <a16:creationId xmlns:a16="http://schemas.microsoft.com/office/drawing/2014/main" id="{10F70E9F-A9AE-811F-223C-2DA4E29EF74F}"/>
              </a:ext>
            </a:extLst>
          </p:cNvPr>
          <p:cNvPicPr>
            <a:picLocks noChangeAspect="1"/>
          </p:cNvPicPr>
          <p:nvPr/>
        </p:nvPicPr>
        <p:blipFill>
          <a:blip r:embed="rId4"/>
          <a:stretch>
            <a:fillRect/>
          </a:stretch>
        </p:blipFill>
        <p:spPr>
          <a:xfrm>
            <a:off x="9509760" y="1060704"/>
            <a:ext cx="1749228" cy="2221992"/>
          </a:xfrm>
          <a:prstGeom prst="rect">
            <a:avLst/>
          </a:prstGeom>
        </p:spPr>
      </p:pic>
      <p:sp>
        <p:nvSpPr>
          <p:cNvPr id="10" name="TextBox 9">
            <a:extLst>
              <a:ext uri="{FF2B5EF4-FFF2-40B4-BE49-F238E27FC236}">
                <a16:creationId xmlns:a16="http://schemas.microsoft.com/office/drawing/2014/main" id="{1135BAAB-A17E-963C-8922-3539569CD7E9}"/>
              </a:ext>
            </a:extLst>
          </p:cNvPr>
          <p:cNvSpPr txBox="1"/>
          <p:nvPr/>
        </p:nvSpPr>
        <p:spPr>
          <a:xfrm>
            <a:off x="629635" y="1205436"/>
            <a:ext cx="8158207" cy="2246769"/>
          </a:xfrm>
          <a:prstGeom prst="rect">
            <a:avLst/>
          </a:prstGeom>
          <a:noFill/>
        </p:spPr>
        <p:txBody>
          <a:bodyPr wrap="square" rtlCol="0">
            <a:spAutoFit/>
          </a:bodyPr>
          <a:lstStyle/>
          <a:p>
            <a:r>
              <a:rPr lang="it-IT" sz="2800" dirty="0"/>
              <a:t>Resembles  Brewer’s blackbird appearance (wing)</a:t>
            </a:r>
          </a:p>
          <a:p>
            <a:endParaRPr lang="it-IT" sz="2800" dirty="0"/>
          </a:p>
          <a:p>
            <a:r>
              <a:rPr lang="it-IT" sz="2800" dirty="0"/>
              <a:t>Only masking scenario is comparable to [BDSP22] (second row)</a:t>
            </a:r>
          </a:p>
          <a:p>
            <a:endParaRPr lang="it-IT" sz="2800" dirty="0"/>
          </a:p>
        </p:txBody>
      </p:sp>
      <p:sp>
        <p:nvSpPr>
          <p:cNvPr id="8" name="Rectangle 7">
            <a:extLst>
              <a:ext uri="{FF2B5EF4-FFF2-40B4-BE49-F238E27FC236}">
                <a16:creationId xmlns:a16="http://schemas.microsoft.com/office/drawing/2014/main" id="{D85AE8F4-9A54-23B0-9B0B-A11073701F52}"/>
              </a:ext>
            </a:extLst>
          </p:cNvPr>
          <p:cNvSpPr/>
          <p:nvPr/>
        </p:nvSpPr>
        <p:spPr>
          <a:xfrm>
            <a:off x="10260037" y="2006990"/>
            <a:ext cx="262597" cy="2485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75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43</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Results – Appearance Matching</a:t>
            </a:r>
          </a:p>
        </p:txBody>
      </p:sp>
      <p:pic>
        <p:nvPicPr>
          <p:cNvPr id="5" name="Picture 4">
            <a:extLst>
              <a:ext uri="{FF2B5EF4-FFF2-40B4-BE49-F238E27FC236}">
                <a16:creationId xmlns:a16="http://schemas.microsoft.com/office/drawing/2014/main" id="{73425FCC-A7E5-8671-6C0F-12C2028AFAB8}"/>
              </a:ext>
            </a:extLst>
          </p:cNvPr>
          <p:cNvPicPr>
            <a:picLocks noChangeAspect="1"/>
          </p:cNvPicPr>
          <p:nvPr/>
        </p:nvPicPr>
        <p:blipFill>
          <a:blip r:embed="rId3"/>
          <a:stretch>
            <a:fillRect/>
          </a:stretch>
        </p:blipFill>
        <p:spPr>
          <a:xfrm>
            <a:off x="2520907" y="1790691"/>
            <a:ext cx="7150186" cy="3758184"/>
          </a:xfrm>
          <a:prstGeom prst="rect">
            <a:avLst/>
          </a:prstGeom>
        </p:spPr>
      </p:pic>
      <p:sp>
        <p:nvSpPr>
          <p:cNvPr id="2" name="TextBox 1">
            <a:extLst>
              <a:ext uri="{FF2B5EF4-FFF2-40B4-BE49-F238E27FC236}">
                <a16:creationId xmlns:a16="http://schemas.microsoft.com/office/drawing/2014/main" id="{33E2BBDB-1039-FDB0-CE54-9F83BB0168A4}"/>
              </a:ext>
            </a:extLst>
          </p:cNvPr>
          <p:cNvSpPr txBox="1"/>
          <p:nvPr/>
        </p:nvSpPr>
        <p:spPr>
          <a:xfrm>
            <a:off x="2623505" y="5478145"/>
            <a:ext cx="1848394" cy="369332"/>
          </a:xfrm>
          <a:prstGeom prst="rect">
            <a:avLst/>
          </a:prstGeom>
          <a:noFill/>
        </p:spPr>
        <p:txBody>
          <a:bodyPr wrap="square" rtlCol="0">
            <a:spAutoFit/>
          </a:bodyPr>
          <a:lstStyle/>
          <a:p>
            <a:pPr algn="ctr"/>
            <a:r>
              <a:rPr lang="it-IT" dirty="0"/>
              <a:t>Masking Disabled</a:t>
            </a:r>
          </a:p>
        </p:txBody>
      </p:sp>
      <p:sp>
        <p:nvSpPr>
          <p:cNvPr id="3" name="TextBox 2">
            <a:extLst>
              <a:ext uri="{FF2B5EF4-FFF2-40B4-BE49-F238E27FC236}">
                <a16:creationId xmlns:a16="http://schemas.microsoft.com/office/drawing/2014/main" id="{E46934DF-A910-AA08-EFE3-56F2C072B6E1}"/>
              </a:ext>
            </a:extLst>
          </p:cNvPr>
          <p:cNvSpPr txBox="1"/>
          <p:nvPr/>
        </p:nvSpPr>
        <p:spPr>
          <a:xfrm>
            <a:off x="5181784" y="5478145"/>
            <a:ext cx="1848394" cy="369332"/>
          </a:xfrm>
          <a:prstGeom prst="rect">
            <a:avLst/>
          </a:prstGeom>
          <a:noFill/>
        </p:spPr>
        <p:txBody>
          <a:bodyPr wrap="square" rtlCol="0">
            <a:spAutoFit/>
          </a:bodyPr>
          <a:lstStyle/>
          <a:p>
            <a:pPr algn="ctr"/>
            <a:r>
              <a:rPr lang="it-IT" dirty="0"/>
              <a:t>Masking Enabled</a:t>
            </a:r>
          </a:p>
        </p:txBody>
      </p:sp>
      <p:sp>
        <p:nvSpPr>
          <p:cNvPr id="6" name="TextBox 5">
            <a:extLst>
              <a:ext uri="{FF2B5EF4-FFF2-40B4-BE49-F238E27FC236}">
                <a16:creationId xmlns:a16="http://schemas.microsoft.com/office/drawing/2014/main" id="{DC530FB8-62E6-BFC3-663A-969A07C93B42}"/>
              </a:ext>
            </a:extLst>
          </p:cNvPr>
          <p:cNvSpPr txBox="1"/>
          <p:nvPr/>
        </p:nvSpPr>
        <p:spPr>
          <a:xfrm>
            <a:off x="7587527" y="5478145"/>
            <a:ext cx="1848394" cy="369332"/>
          </a:xfrm>
          <a:prstGeom prst="rect">
            <a:avLst/>
          </a:prstGeom>
          <a:noFill/>
        </p:spPr>
        <p:txBody>
          <a:bodyPr wrap="square" rtlCol="0">
            <a:spAutoFit/>
          </a:bodyPr>
          <a:lstStyle/>
          <a:p>
            <a:pPr algn="ctr"/>
            <a:r>
              <a:rPr lang="it-IT" dirty="0"/>
              <a:t>Photograph</a:t>
            </a:r>
          </a:p>
        </p:txBody>
      </p:sp>
      <p:sp>
        <p:nvSpPr>
          <p:cNvPr id="7" name="TextBox 6">
            <a:extLst>
              <a:ext uri="{FF2B5EF4-FFF2-40B4-BE49-F238E27FC236}">
                <a16:creationId xmlns:a16="http://schemas.microsoft.com/office/drawing/2014/main" id="{4E990BDC-79FF-A5F3-4AE5-0FC2C6514C88}"/>
              </a:ext>
            </a:extLst>
          </p:cNvPr>
          <p:cNvSpPr txBox="1"/>
          <p:nvPr/>
        </p:nvSpPr>
        <p:spPr>
          <a:xfrm>
            <a:off x="5181784" y="5849104"/>
            <a:ext cx="1848394" cy="369332"/>
          </a:xfrm>
          <a:prstGeom prst="rect">
            <a:avLst/>
          </a:prstGeom>
          <a:noFill/>
        </p:spPr>
        <p:txBody>
          <a:bodyPr wrap="square" rtlCol="0">
            <a:spAutoFit/>
          </a:bodyPr>
          <a:lstStyle/>
          <a:p>
            <a:pPr algn="ctr"/>
            <a:r>
              <a:rPr lang="it-IT" dirty="0"/>
              <a:t>Medulla Enabled</a:t>
            </a:r>
          </a:p>
        </p:txBody>
      </p:sp>
      <p:sp>
        <p:nvSpPr>
          <p:cNvPr id="8" name="TextBox 7">
            <a:extLst>
              <a:ext uri="{FF2B5EF4-FFF2-40B4-BE49-F238E27FC236}">
                <a16:creationId xmlns:a16="http://schemas.microsoft.com/office/drawing/2014/main" id="{F77FFCE3-63BC-D078-6D5F-EE7F32325134}"/>
              </a:ext>
            </a:extLst>
          </p:cNvPr>
          <p:cNvSpPr txBox="1"/>
          <p:nvPr/>
        </p:nvSpPr>
        <p:spPr>
          <a:xfrm>
            <a:off x="2623505" y="5780371"/>
            <a:ext cx="1848394" cy="369332"/>
          </a:xfrm>
          <a:prstGeom prst="rect">
            <a:avLst/>
          </a:prstGeom>
          <a:noFill/>
        </p:spPr>
        <p:txBody>
          <a:bodyPr wrap="square" rtlCol="0">
            <a:spAutoFit/>
          </a:bodyPr>
          <a:lstStyle/>
          <a:p>
            <a:pPr algn="ctr"/>
            <a:r>
              <a:rPr lang="it-IT" dirty="0"/>
              <a:t>Medulla Disabled</a:t>
            </a:r>
          </a:p>
        </p:txBody>
      </p:sp>
      <p:sp>
        <p:nvSpPr>
          <p:cNvPr id="9" name="TextBox 8">
            <a:extLst>
              <a:ext uri="{FF2B5EF4-FFF2-40B4-BE49-F238E27FC236}">
                <a16:creationId xmlns:a16="http://schemas.microsoft.com/office/drawing/2014/main" id="{54874D30-9093-9A13-E758-4478136BB8FB}"/>
              </a:ext>
            </a:extLst>
          </p:cNvPr>
          <p:cNvSpPr txBox="1"/>
          <p:nvPr/>
        </p:nvSpPr>
        <p:spPr>
          <a:xfrm>
            <a:off x="2068195" y="1102262"/>
            <a:ext cx="8158207" cy="523220"/>
          </a:xfrm>
          <a:prstGeom prst="rect">
            <a:avLst/>
          </a:prstGeom>
          <a:noFill/>
        </p:spPr>
        <p:txBody>
          <a:bodyPr wrap="square" rtlCol="0">
            <a:spAutoFit/>
          </a:bodyPr>
          <a:lstStyle/>
          <a:p>
            <a:pPr algn="ctr"/>
            <a:r>
              <a:rPr lang="it-IT" sz="2800" b="1" dirty="0"/>
              <a:t>Amazon Parrot Feather</a:t>
            </a:r>
          </a:p>
        </p:txBody>
      </p:sp>
    </p:spTree>
    <p:extLst>
      <p:ext uri="{BB962C8B-B14F-4D97-AF65-F5344CB8AC3E}">
        <p14:creationId xmlns:p14="http://schemas.microsoft.com/office/powerpoint/2010/main" val="1439587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44</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Results – Appearance Matching</a:t>
            </a:r>
          </a:p>
        </p:txBody>
      </p:sp>
      <p:pic>
        <p:nvPicPr>
          <p:cNvPr id="3" name="Picture 2">
            <a:extLst>
              <a:ext uri="{FF2B5EF4-FFF2-40B4-BE49-F238E27FC236}">
                <a16:creationId xmlns:a16="http://schemas.microsoft.com/office/drawing/2014/main" id="{CBD10E74-C971-2435-9DD3-C65AC19172D5}"/>
              </a:ext>
            </a:extLst>
          </p:cNvPr>
          <p:cNvPicPr>
            <a:picLocks noChangeAspect="1"/>
          </p:cNvPicPr>
          <p:nvPr/>
        </p:nvPicPr>
        <p:blipFill>
          <a:blip r:embed="rId3"/>
          <a:srcRect l="4318" r="3154" b="12041"/>
          <a:stretch/>
        </p:blipFill>
        <p:spPr>
          <a:xfrm>
            <a:off x="2523744" y="1764792"/>
            <a:ext cx="7150608" cy="3753394"/>
          </a:xfrm>
          <a:prstGeom prst="rect">
            <a:avLst/>
          </a:prstGeom>
        </p:spPr>
      </p:pic>
      <p:sp>
        <p:nvSpPr>
          <p:cNvPr id="2" name="TextBox 1">
            <a:extLst>
              <a:ext uri="{FF2B5EF4-FFF2-40B4-BE49-F238E27FC236}">
                <a16:creationId xmlns:a16="http://schemas.microsoft.com/office/drawing/2014/main" id="{D7886F5B-3853-D9EE-8A73-372CC4B73AF4}"/>
              </a:ext>
            </a:extLst>
          </p:cNvPr>
          <p:cNvSpPr txBox="1"/>
          <p:nvPr/>
        </p:nvSpPr>
        <p:spPr>
          <a:xfrm>
            <a:off x="2717073" y="5477256"/>
            <a:ext cx="1848394" cy="369332"/>
          </a:xfrm>
          <a:prstGeom prst="rect">
            <a:avLst/>
          </a:prstGeom>
          <a:noFill/>
        </p:spPr>
        <p:txBody>
          <a:bodyPr wrap="square" rtlCol="0">
            <a:spAutoFit/>
          </a:bodyPr>
          <a:lstStyle/>
          <a:p>
            <a:pPr algn="ctr"/>
            <a:r>
              <a:rPr lang="it-IT" dirty="0"/>
              <a:t>Masking Disabled</a:t>
            </a:r>
          </a:p>
        </p:txBody>
      </p:sp>
      <p:sp>
        <p:nvSpPr>
          <p:cNvPr id="5" name="TextBox 4">
            <a:extLst>
              <a:ext uri="{FF2B5EF4-FFF2-40B4-BE49-F238E27FC236}">
                <a16:creationId xmlns:a16="http://schemas.microsoft.com/office/drawing/2014/main" id="{066B3F1E-21D7-DD2C-434C-AB8EB027C9AF}"/>
              </a:ext>
            </a:extLst>
          </p:cNvPr>
          <p:cNvSpPr txBox="1"/>
          <p:nvPr/>
        </p:nvSpPr>
        <p:spPr>
          <a:xfrm>
            <a:off x="5275352" y="5477256"/>
            <a:ext cx="1848394" cy="369332"/>
          </a:xfrm>
          <a:prstGeom prst="rect">
            <a:avLst/>
          </a:prstGeom>
          <a:noFill/>
        </p:spPr>
        <p:txBody>
          <a:bodyPr wrap="square" rtlCol="0">
            <a:spAutoFit/>
          </a:bodyPr>
          <a:lstStyle/>
          <a:p>
            <a:pPr algn="ctr"/>
            <a:r>
              <a:rPr lang="it-IT" dirty="0"/>
              <a:t>Masking Enabled</a:t>
            </a:r>
          </a:p>
        </p:txBody>
      </p:sp>
      <p:sp>
        <p:nvSpPr>
          <p:cNvPr id="6" name="TextBox 5">
            <a:extLst>
              <a:ext uri="{FF2B5EF4-FFF2-40B4-BE49-F238E27FC236}">
                <a16:creationId xmlns:a16="http://schemas.microsoft.com/office/drawing/2014/main" id="{BE895E03-5421-7A88-55AD-5E83E26597B2}"/>
              </a:ext>
            </a:extLst>
          </p:cNvPr>
          <p:cNvSpPr txBox="1"/>
          <p:nvPr/>
        </p:nvSpPr>
        <p:spPr>
          <a:xfrm>
            <a:off x="7681095" y="5477256"/>
            <a:ext cx="1848394" cy="369332"/>
          </a:xfrm>
          <a:prstGeom prst="rect">
            <a:avLst/>
          </a:prstGeom>
          <a:noFill/>
        </p:spPr>
        <p:txBody>
          <a:bodyPr wrap="square" rtlCol="0">
            <a:spAutoFit/>
          </a:bodyPr>
          <a:lstStyle/>
          <a:p>
            <a:pPr algn="ctr"/>
            <a:r>
              <a:rPr lang="it-IT" dirty="0"/>
              <a:t>Photograph</a:t>
            </a:r>
          </a:p>
        </p:txBody>
      </p:sp>
      <p:sp>
        <p:nvSpPr>
          <p:cNvPr id="7" name="TextBox 6">
            <a:extLst>
              <a:ext uri="{FF2B5EF4-FFF2-40B4-BE49-F238E27FC236}">
                <a16:creationId xmlns:a16="http://schemas.microsoft.com/office/drawing/2014/main" id="{8D757DBA-4117-6153-6361-450D4B4297C1}"/>
              </a:ext>
            </a:extLst>
          </p:cNvPr>
          <p:cNvSpPr txBox="1"/>
          <p:nvPr/>
        </p:nvSpPr>
        <p:spPr>
          <a:xfrm>
            <a:off x="5275352" y="5779008"/>
            <a:ext cx="1848394" cy="369332"/>
          </a:xfrm>
          <a:prstGeom prst="rect">
            <a:avLst/>
          </a:prstGeom>
          <a:noFill/>
        </p:spPr>
        <p:txBody>
          <a:bodyPr wrap="square" rtlCol="0">
            <a:spAutoFit/>
          </a:bodyPr>
          <a:lstStyle/>
          <a:p>
            <a:pPr algn="ctr"/>
            <a:r>
              <a:rPr lang="it-IT" dirty="0"/>
              <a:t>Medulla Enabled</a:t>
            </a:r>
          </a:p>
        </p:txBody>
      </p:sp>
      <p:sp>
        <p:nvSpPr>
          <p:cNvPr id="8" name="TextBox 7">
            <a:extLst>
              <a:ext uri="{FF2B5EF4-FFF2-40B4-BE49-F238E27FC236}">
                <a16:creationId xmlns:a16="http://schemas.microsoft.com/office/drawing/2014/main" id="{EF9C9C79-9415-8670-53AC-08D3E2EF604C}"/>
              </a:ext>
            </a:extLst>
          </p:cNvPr>
          <p:cNvSpPr txBox="1"/>
          <p:nvPr/>
        </p:nvSpPr>
        <p:spPr>
          <a:xfrm>
            <a:off x="2717073" y="5779008"/>
            <a:ext cx="1848394" cy="369332"/>
          </a:xfrm>
          <a:prstGeom prst="rect">
            <a:avLst/>
          </a:prstGeom>
          <a:noFill/>
        </p:spPr>
        <p:txBody>
          <a:bodyPr wrap="square" rtlCol="0">
            <a:spAutoFit/>
          </a:bodyPr>
          <a:lstStyle/>
          <a:p>
            <a:pPr algn="ctr"/>
            <a:r>
              <a:rPr lang="it-IT" dirty="0"/>
              <a:t>Medulla Disabled</a:t>
            </a:r>
          </a:p>
        </p:txBody>
      </p:sp>
      <p:sp>
        <p:nvSpPr>
          <p:cNvPr id="9" name="TextBox 8">
            <a:extLst>
              <a:ext uri="{FF2B5EF4-FFF2-40B4-BE49-F238E27FC236}">
                <a16:creationId xmlns:a16="http://schemas.microsoft.com/office/drawing/2014/main" id="{2F95B659-D84E-84AC-2A37-B75118A2FA24}"/>
              </a:ext>
            </a:extLst>
          </p:cNvPr>
          <p:cNvSpPr txBox="1"/>
          <p:nvPr/>
        </p:nvSpPr>
        <p:spPr>
          <a:xfrm>
            <a:off x="2068195" y="1102262"/>
            <a:ext cx="8158207" cy="523220"/>
          </a:xfrm>
          <a:prstGeom prst="rect">
            <a:avLst/>
          </a:prstGeom>
          <a:noFill/>
        </p:spPr>
        <p:txBody>
          <a:bodyPr wrap="square" rtlCol="0">
            <a:spAutoFit/>
          </a:bodyPr>
          <a:lstStyle/>
          <a:p>
            <a:pPr algn="ctr"/>
            <a:r>
              <a:rPr lang="it-IT" sz="2800" b="1" dirty="0"/>
              <a:t>Amazon Parrot Feather</a:t>
            </a:r>
          </a:p>
        </p:txBody>
      </p:sp>
    </p:spTree>
    <p:extLst>
      <p:ext uri="{BB962C8B-B14F-4D97-AF65-F5344CB8AC3E}">
        <p14:creationId xmlns:p14="http://schemas.microsoft.com/office/powerpoint/2010/main" val="3741011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45</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Results – Appearance Matching</a:t>
            </a:r>
          </a:p>
        </p:txBody>
      </p:sp>
      <p:pic>
        <p:nvPicPr>
          <p:cNvPr id="7" name="Picture 6">
            <a:extLst>
              <a:ext uri="{FF2B5EF4-FFF2-40B4-BE49-F238E27FC236}">
                <a16:creationId xmlns:a16="http://schemas.microsoft.com/office/drawing/2014/main" id="{2FBB77B0-A884-5C59-6185-91C408298ED6}"/>
              </a:ext>
            </a:extLst>
          </p:cNvPr>
          <p:cNvPicPr>
            <a:picLocks noChangeAspect="1"/>
          </p:cNvPicPr>
          <p:nvPr/>
        </p:nvPicPr>
        <p:blipFill>
          <a:blip r:embed="rId3"/>
          <a:stretch>
            <a:fillRect/>
          </a:stretch>
        </p:blipFill>
        <p:spPr>
          <a:xfrm>
            <a:off x="1438275" y="1601007"/>
            <a:ext cx="9315450" cy="4400550"/>
          </a:xfrm>
          <a:prstGeom prst="rect">
            <a:avLst/>
          </a:prstGeom>
        </p:spPr>
      </p:pic>
      <p:sp>
        <p:nvSpPr>
          <p:cNvPr id="2" name="TextBox 1">
            <a:extLst>
              <a:ext uri="{FF2B5EF4-FFF2-40B4-BE49-F238E27FC236}">
                <a16:creationId xmlns:a16="http://schemas.microsoft.com/office/drawing/2014/main" id="{F6D05112-D192-B144-014D-47E30E51B61A}"/>
              </a:ext>
            </a:extLst>
          </p:cNvPr>
          <p:cNvSpPr txBox="1"/>
          <p:nvPr/>
        </p:nvSpPr>
        <p:spPr>
          <a:xfrm>
            <a:off x="1678577" y="5995762"/>
            <a:ext cx="1848394" cy="369332"/>
          </a:xfrm>
          <a:prstGeom prst="rect">
            <a:avLst/>
          </a:prstGeom>
          <a:noFill/>
        </p:spPr>
        <p:txBody>
          <a:bodyPr wrap="square" rtlCol="0">
            <a:spAutoFit/>
          </a:bodyPr>
          <a:lstStyle/>
          <a:p>
            <a:pPr algn="ctr"/>
            <a:r>
              <a:rPr lang="it-IT" dirty="0"/>
              <a:t>Masking Disabled</a:t>
            </a:r>
          </a:p>
        </p:txBody>
      </p:sp>
      <p:sp>
        <p:nvSpPr>
          <p:cNvPr id="3" name="TextBox 2">
            <a:extLst>
              <a:ext uri="{FF2B5EF4-FFF2-40B4-BE49-F238E27FC236}">
                <a16:creationId xmlns:a16="http://schemas.microsoft.com/office/drawing/2014/main" id="{5F1F5931-7CB1-F0F2-C8E1-D979FB64E226}"/>
              </a:ext>
            </a:extLst>
          </p:cNvPr>
          <p:cNvSpPr txBox="1"/>
          <p:nvPr/>
        </p:nvSpPr>
        <p:spPr>
          <a:xfrm>
            <a:off x="4032069" y="6359300"/>
            <a:ext cx="1848394" cy="369332"/>
          </a:xfrm>
          <a:prstGeom prst="rect">
            <a:avLst/>
          </a:prstGeom>
          <a:noFill/>
        </p:spPr>
        <p:txBody>
          <a:bodyPr wrap="square" rtlCol="0">
            <a:spAutoFit/>
          </a:bodyPr>
          <a:lstStyle/>
          <a:p>
            <a:pPr algn="ctr"/>
            <a:r>
              <a:rPr lang="it-IT" dirty="0"/>
              <a:t>Medulla Enabled</a:t>
            </a:r>
          </a:p>
        </p:txBody>
      </p:sp>
      <p:sp>
        <p:nvSpPr>
          <p:cNvPr id="5" name="TextBox 4">
            <a:extLst>
              <a:ext uri="{FF2B5EF4-FFF2-40B4-BE49-F238E27FC236}">
                <a16:creationId xmlns:a16="http://schemas.microsoft.com/office/drawing/2014/main" id="{E1A329CC-12F7-2D1D-3217-DB3E5F8DB29E}"/>
              </a:ext>
            </a:extLst>
          </p:cNvPr>
          <p:cNvSpPr txBox="1"/>
          <p:nvPr/>
        </p:nvSpPr>
        <p:spPr>
          <a:xfrm>
            <a:off x="1678577" y="6359300"/>
            <a:ext cx="1848394" cy="369332"/>
          </a:xfrm>
          <a:prstGeom prst="rect">
            <a:avLst/>
          </a:prstGeom>
          <a:noFill/>
        </p:spPr>
        <p:txBody>
          <a:bodyPr wrap="square" rtlCol="0">
            <a:spAutoFit/>
          </a:bodyPr>
          <a:lstStyle/>
          <a:p>
            <a:pPr algn="ctr"/>
            <a:r>
              <a:rPr lang="it-IT" dirty="0"/>
              <a:t>Medulla Disabled</a:t>
            </a:r>
          </a:p>
        </p:txBody>
      </p:sp>
      <p:sp>
        <p:nvSpPr>
          <p:cNvPr id="9" name="TextBox 8">
            <a:extLst>
              <a:ext uri="{FF2B5EF4-FFF2-40B4-BE49-F238E27FC236}">
                <a16:creationId xmlns:a16="http://schemas.microsoft.com/office/drawing/2014/main" id="{2F8C7443-9507-6C40-EBA2-327B9A33DBA7}"/>
              </a:ext>
            </a:extLst>
          </p:cNvPr>
          <p:cNvSpPr txBox="1"/>
          <p:nvPr/>
        </p:nvSpPr>
        <p:spPr>
          <a:xfrm>
            <a:off x="4032069" y="5989968"/>
            <a:ext cx="1848394" cy="369332"/>
          </a:xfrm>
          <a:prstGeom prst="rect">
            <a:avLst/>
          </a:prstGeom>
          <a:noFill/>
        </p:spPr>
        <p:txBody>
          <a:bodyPr wrap="square" rtlCol="0">
            <a:spAutoFit/>
          </a:bodyPr>
          <a:lstStyle/>
          <a:p>
            <a:pPr algn="ctr"/>
            <a:r>
              <a:rPr lang="it-IT" dirty="0"/>
              <a:t>Masking Disabled</a:t>
            </a:r>
          </a:p>
        </p:txBody>
      </p:sp>
      <p:sp>
        <p:nvSpPr>
          <p:cNvPr id="10" name="TextBox 9">
            <a:extLst>
              <a:ext uri="{FF2B5EF4-FFF2-40B4-BE49-F238E27FC236}">
                <a16:creationId xmlns:a16="http://schemas.microsoft.com/office/drawing/2014/main" id="{5EE28DBA-4E8A-0AD5-55D2-5CB24360C091}"/>
              </a:ext>
            </a:extLst>
          </p:cNvPr>
          <p:cNvSpPr txBox="1"/>
          <p:nvPr/>
        </p:nvSpPr>
        <p:spPr>
          <a:xfrm>
            <a:off x="6385561" y="6370889"/>
            <a:ext cx="1848394" cy="369332"/>
          </a:xfrm>
          <a:prstGeom prst="rect">
            <a:avLst/>
          </a:prstGeom>
          <a:noFill/>
        </p:spPr>
        <p:txBody>
          <a:bodyPr wrap="square" rtlCol="0">
            <a:spAutoFit/>
          </a:bodyPr>
          <a:lstStyle/>
          <a:p>
            <a:pPr algn="ctr"/>
            <a:r>
              <a:rPr lang="it-IT" dirty="0"/>
              <a:t>Medulla Enabled</a:t>
            </a:r>
          </a:p>
        </p:txBody>
      </p:sp>
      <p:sp>
        <p:nvSpPr>
          <p:cNvPr id="11" name="TextBox 10">
            <a:extLst>
              <a:ext uri="{FF2B5EF4-FFF2-40B4-BE49-F238E27FC236}">
                <a16:creationId xmlns:a16="http://schemas.microsoft.com/office/drawing/2014/main" id="{888FB42B-336B-B94B-C490-7FCC69CA6CD4}"/>
              </a:ext>
            </a:extLst>
          </p:cNvPr>
          <p:cNvSpPr txBox="1"/>
          <p:nvPr/>
        </p:nvSpPr>
        <p:spPr>
          <a:xfrm>
            <a:off x="6385561" y="6001557"/>
            <a:ext cx="1848394" cy="369332"/>
          </a:xfrm>
          <a:prstGeom prst="rect">
            <a:avLst/>
          </a:prstGeom>
          <a:noFill/>
        </p:spPr>
        <p:txBody>
          <a:bodyPr wrap="square" rtlCol="0">
            <a:spAutoFit/>
          </a:bodyPr>
          <a:lstStyle/>
          <a:p>
            <a:pPr algn="ctr"/>
            <a:r>
              <a:rPr lang="it-IT" dirty="0"/>
              <a:t>Masking Enabled</a:t>
            </a:r>
          </a:p>
        </p:txBody>
      </p:sp>
      <p:sp>
        <p:nvSpPr>
          <p:cNvPr id="12" name="TextBox 11">
            <a:extLst>
              <a:ext uri="{FF2B5EF4-FFF2-40B4-BE49-F238E27FC236}">
                <a16:creationId xmlns:a16="http://schemas.microsoft.com/office/drawing/2014/main" id="{4765167B-C296-F651-8F18-42AE679B6134}"/>
              </a:ext>
            </a:extLst>
          </p:cNvPr>
          <p:cNvSpPr txBox="1"/>
          <p:nvPr/>
        </p:nvSpPr>
        <p:spPr>
          <a:xfrm>
            <a:off x="8665029" y="5989968"/>
            <a:ext cx="1848394" cy="369332"/>
          </a:xfrm>
          <a:prstGeom prst="rect">
            <a:avLst/>
          </a:prstGeom>
          <a:noFill/>
        </p:spPr>
        <p:txBody>
          <a:bodyPr wrap="square" rtlCol="0">
            <a:spAutoFit/>
          </a:bodyPr>
          <a:lstStyle/>
          <a:p>
            <a:pPr algn="ctr"/>
            <a:r>
              <a:rPr lang="it-IT" dirty="0"/>
              <a:t>Photograph</a:t>
            </a:r>
          </a:p>
        </p:txBody>
      </p:sp>
      <p:sp>
        <p:nvSpPr>
          <p:cNvPr id="13" name="TextBox 12">
            <a:extLst>
              <a:ext uri="{FF2B5EF4-FFF2-40B4-BE49-F238E27FC236}">
                <a16:creationId xmlns:a16="http://schemas.microsoft.com/office/drawing/2014/main" id="{832AAC6A-182A-1B00-0A14-1AE0C91A572A}"/>
              </a:ext>
            </a:extLst>
          </p:cNvPr>
          <p:cNvSpPr txBox="1"/>
          <p:nvPr/>
        </p:nvSpPr>
        <p:spPr>
          <a:xfrm>
            <a:off x="2068195" y="1102262"/>
            <a:ext cx="8158207" cy="523220"/>
          </a:xfrm>
          <a:prstGeom prst="rect">
            <a:avLst/>
          </a:prstGeom>
          <a:noFill/>
        </p:spPr>
        <p:txBody>
          <a:bodyPr wrap="square" rtlCol="0">
            <a:spAutoFit/>
          </a:bodyPr>
          <a:lstStyle/>
          <a:p>
            <a:pPr algn="ctr"/>
            <a:r>
              <a:rPr lang="it-IT" sz="2800" b="1" dirty="0"/>
              <a:t>Black Goose Feather</a:t>
            </a:r>
          </a:p>
        </p:txBody>
      </p:sp>
    </p:spTree>
    <p:extLst>
      <p:ext uri="{BB962C8B-B14F-4D97-AF65-F5344CB8AC3E}">
        <p14:creationId xmlns:p14="http://schemas.microsoft.com/office/powerpoint/2010/main" val="3104499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46</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Results – Appearance Matching</a:t>
            </a:r>
          </a:p>
        </p:txBody>
      </p:sp>
      <p:pic>
        <p:nvPicPr>
          <p:cNvPr id="3" name="Picture 2">
            <a:extLst>
              <a:ext uri="{FF2B5EF4-FFF2-40B4-BE49-F238E27FC236}">
                <a16:creationId xmlns:a16="http://schemas.microsoft.com/office/drawing/2014/main" id="{41603047-B27C-0A12-1EBA-78D00F7EEC7B}"/>
              </a:ext>
            </a:extLst>
          </p:cNvPr>
          <p:cNvPicPr>
            <a:picLocks noChangeAspect="1"/>
          </p:cNvPicPr>
          <p:nvPr/>
        </p:nvPicPr>
        <p:blipFill>
          <a:blip r:embed="rId3"/>
          <a:stretch>
            <a:fillRect/>
          </a:stretch>
        </p:blipFill>
        <p:spPr>
          <a:xfrm>
            <a:off x="1435608" y="1600200"/>
            <a:ext cx="9372600" cy="4438650"/>
          </a:xfrm>
          <a:prstGeom prst="rect">
            <a:avLst/>
          </a:prstGeom>
        </p:spPr>
      </p:pic>
      <p:sp>
        <p:nvSpPr>
          <p:cNvPr id="2" name="TextBox 1">
            <a:extLst>
              <a:ext uri="{FF2B5EF4-FFF2-40B4-BE49-F238E27FC236}">
                <a16:creationId xmlns:a16="http://schemas.microsoft.com/office/drawing/2014/main" id="{B78CF8CE-D675-A207-B732-A1B13DA11893}"/>
              </a:ext>
            </a:extLst>
          </p:cNvPr>
          <p:cNvSpPr txBox="1"/>
          <p:nvPr/>
        </p:nvSpPr>
        <p:spPr>
          <a:xfrm>
            <a:off x="1678577" y="5998464"/>
            <a:ext cx="1848394" cy="369332"/>
          </a:xfrm>
          <a:prstGeom prst="rect">
            <a:avLst/>
          </a:prstGeom>
          <a:noFill/>
        </p:spPr>
        <p:txBody>
          <a:bodyPr wrap="square" rtlCol="0">
            <a:spAutoFit/>
          </a:bodyPr>
          <a:lstStyle/>
          <a:p>
            <a:pPr algn="ctr"/>
            <a:r>
              <a:rPr lang="it-IT" dirty="0"/>
              <a:t>Masking Disabled</a:t>
            </a:r>
          </a:p>
        </p:txBody>
      </p:sp>
      <p:sp>
        <p:nvSpPr>
          <p:cNvPr id="5" name="TextBox 4">
            <a:extLst>
              <a:ext uri="{FF2B5EF4-FFF2-40B4-BE49-F238E27FC236}">
                <a16:creationId xmlns:a16="http://schemas.microsoft.com/office/drawing/2014/main" id="{129E3FD3-7ED7-7784-1DE6-9EE36C82C94E}"/>
              </a:ext>
            </a:extLst>
          </p:cNvPr>
          <p:cNvSpPr txBox="1"/>
          <p:nvPr/>
        </p:nvSpPr>
        <p:spPr>
          <a:xfrm>
            <a:off x="4032069" y="6364224"/>
            <a:ext cx="1848394" cy="369332"/>
          </a:xfrm>
          <a:prstGeom prst="rect">
            <a:avLst/>
          </a:prstGeom>
          <a:noFill/>
        </p:spPr>
        <p:txBody>
          <a:bodyPr wrap="square" rtlCol="0">
            <a:spAutoFit/>
          </a:bodyPr>
          <a:lstStyle/>
          <a:p>
            <a:pPr algn="ctr"/>
            <a:r>
              <a:rPr lang="it-IT" dirty="0"/>
              <a:t>Medulla Enabled</a:t>
            </a:r>
          </a:p>
        </p:txBody>
      </p:sp>
      <p:sp>
        <p:nvSpPr>
          <p:cNvPr id="6" name="TextBox 5">
            <a:extLst>
              <a:ext uri="{FF2B5EF4-FFF2-40B4-BE49-F238E27FC236}">
                <a16:creationId xmlns:a16="http://schemas.microsoft.com/office/drawing/2014/main" id="{8D522002-9130-C0BB-8F5F-4DD2948324CA}"/>
              </a:ext>
            </a:extLst>
          </p:cNvPr>
          <p:cNvSpPr txBox="1"/>
          <p:nvPr/>
        </p:nvSpPr>
        <p:spPr>
          <a:xfrm>
            <a:off x="1678577" y="6364224"/>
            <a:ext cx="1848394" cy="369332"/>
          </a:xfrm>
          <a:prstGeom prst="rect">
            <a:avLst/>
          </a:prstGeom>
          <a:noFill/>
        </p:spPr>
        <p:txBody>
          <a:bodyPr wrap="square" rtlCol="0">
            <a:spAutoFit/>
          </a:bodyPr>
          <a:lstStyle/>
          <a:p>
            <a:pPr algn="ctr"/>
            <a:r>
              <a:rPr lang="it-IT" dirty="0"/>
              <a:t>Medulla Disabled</a:t>
            </a:r>
          </a:p>
        </p:txBody>
      </p:sp>
      <p:sp>
        <p:nvSpPr>
          <p:cNvPr id="7" name="TextBox 6">
            <a:extLst>
              <a:ext uri="{FF2B5EF4-FFF2-40B4-BE49-F238E27FC236}">
                <a16:creationId xmlns:a16="http://schemas.microsoft.com/office/drawing/2014/main" id="{197BC785-E51C-D991-B664-C90F169C6C71}"/>
              </a:ext>
            </a:extLst>
          </p:cNvPr>
          <p:cNvSpPr txBox="1"/>
          <p:nvPr/>
        </p:nvSpPr>
        <p:spPr>
          <a:xfrm>
            <a:off x="4032069" y="5998464"/>
            <a:ext cx="1848394" cy="369332"/>
          </a:xfrm>
          <a:prstGeom prst="rect">
            <a:avLst/>
          </a:prstGeom>
          <a:noFill/>
        </p:spPr>
        <p:txBody>
          <a:bodyPr wrap="square" rtlCol="0">
            <a:spAutoFit/>
          </a:bodyPr>
          <a:lstStyle/>
          <a:p>
            <a:pPr algn="ctr"/>
            <a:r>
              <a:rPr lang="it-IT" dirty="0"/>
              <a:t>Masking Disabled</a:t>
            </a:r>
          </a:p>
        </p:txBody>
      </p:sp>
      <p:sp>
        <p:nvSpPr>
          <p:cNvPr id="8" name="TextBox 7">
            <a:extLst>
              <a:ext uri="{FF2B5EF4-FFF2-40B4-BE49-F238E27FC236}">
                <a16:creationId xmlns:a16="http://schemas.microsoft.com/office/drawing/2014/main" id="{86370F0C-4506-7B2D-CC71-D250911BB203}"/>
              </a:ext>
            </a:extLst>
          </p:cNvPr>
          <p:cNvSpPr txBox="1"/>
          <p:nvPr/>
        </p:nvSpPr>
        <p:spPr>
          <a:xfrm>
            <a:off x="6385561" y="6364224"/>
            <a:ext cx="1848394" cy="369332"/>
          </a:xfrm>
          <a:prstGeom prst="rect">
            <a:avLst/>
          </a:prstGeom>
          <a:noFill/>
        </p:spPr>
        <p:txBody>
          <a:bodyPr wrap="square" rtlCol="0">
            <a:spAutoFit/>
          </a:bodyPr>
          <a:lstStyle/>
          <a:p>
            <a:pPr algn="ctr"/>
            <a:r>
              <a:rPr lang="it-IT" dirty="0"/>
              <a:t>Medulla Enabled</a:t>
            </a:r>
          </a:p>
        </p:txBody>
      </p:sp>
      <p:sp>
        <p:nvSpPr>
          <p:cNvPr id="9" name="TextBox 8">
            <a:extLst>
              <a:ext uri="{FF2B5EF4-FFF2-40B4-BE49-F238E27FC236}">
                <a16:creationId xmlns:a16="http://schemas.microsoft.com/office/drawing/2014/main" id="{5B60313E-C275-3D7B-5EBE-C66C28036966}"/>
              </a:ext>
            </a:extLst>
          </p:cNvPr>
          <p:cNvSpPr txBox="1"/>
          <p:nvPr/>
        </p:nvSpPr>
        <p:spPr>
          <a:xfrm>
            <a:off x="6385561" y="5998464"/>
            <a:ext cx="1848394" cy="369332"/>
          </a:xfrm>
          <a:prstGeom prst="rect">
            <a:avLst/>
          </a:prstGeom>
          <a:noFill/>
        </p:spPr>
        <p:txBody>
          <a:bodyPr wrap="square" rtlCol="0">
            <a:spAutoFit/>
          </a:bodyPr>
          <a:lstStyle/>
          <a:p>
            <a:pPr algn="ctr"/>
            <a:r>
              <a:rPr lang="it-IT" dirty="0"/>
              <a:t>Masking Enabled</a:t>
            </a:r>
          </a:p>
        </p:txBody>
      </p:sp>
      <p:sp>
        <p:nvSpPr>
          <p:cNvPr id="10" name="TextBox 9">
            <a:extLst>
              <a:ext uri="{FF2B5EF4-FFF2-40B4-BE49-F238E27FC236}">
                <a16:creationId xmlns:a16="http://schemas.microsoft.com/office/drawing/2014/main" id="{D28B9E92-A9EA-E036-D594-4E3E7F621F2B}"/>
              </a:ext>
            </a:extLst>
          </p:cNvPr>
          <p:cNvSpPr txBox="1"/>
          <p:nvPr/>
        </p:nvSpPr>
        <p:spPr>
          <a:xfrm>
            <a:off x="8665029" y="5998464"/>
            <a:ext cx="1848394" cy="369332"/>
          </a:xfrm>
          <a:prstGeom prst="rect">
            <a:avLst/>
          </a:prstGeom>
          <a:noFill/>
        </p:spPr>
        <p:txBody>
          <a:bodyPr wrap="square" rtlCol="0">
            <a:spAutoFit/>
          </a:bodyPr>
          <a:lstStyle/>
          <a:p>
            <a:pPr algn="ctr"/>
            <a:r>
              <a:rPr lang="it-IT" dirty="0"/>
              <a:t>Photograph</a:t>
            </a:r>
          </a:p>
        </p:txBody>
      </p:sp>
      <p:sp>
        <p:nvSpPr>
          <p:cNvPr id="11" name="TextBox 10">
            <a:extLst>
              <a:ext uri="{FF2B5EF4-FFF2-40B4-BE49-F238E27FC236}">
                <a16:creationId xmlns:a16="http://schemas.microsoft.com/office/drawing/2014/main" id="{593ABCCF-0BB4-965E-8DD9-46C909514136}"/>
              </a:ext>
            </a:extLst>
          </p:cNvPr>
          <p:cNvSpPr txBox="1"/>
          <p:nvPr/>
        </p:nvSpPr>
        <p:spPr>
          <a:xfrm>
            <a:off x="2068195" y="1102262"/>
            <a:ext cx="8158207" cy="523220"/>
          </a:xfrm>
          <a:prstGeom prst="rect">
            <a:avLst/>
          </a:prstGeom>
          <a:noFill/>
        </p:spPr>
        <p:txBody>
          <a:bodyPr wrap="square" rtlCol="0">
            <a:spAutoFit/>
          </a:bodyPr>
          <a:lstStyle/>
          <a:p>
            <a:pPr algn="ctr"/>
            <a:r>
              <a:rPr lang="it-IT" sz="2800" b="1" dirty="0"/>
              <a:t>Black Goose Feather</a:t>
            </a:r>
          </a:p>
        </p:txBody>
      </p:sp>
    </p:spTree>
    <p:extLst>
      <p:ext uri="{BB962C8B-B14F-4D97-AF65-F5344CB8AC3E}">
        <p14:creationId xmlns:p14="http://schemas.microsoft.com/office/powerpoint/2010/main" val="2084672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47</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Results – Goniochromatic Effects</a:t>
            </a:r>
          </a:p>
        </p:txBody>
      </p:sp>
      <p:pic>
        <p:nvPicPr>
          <p:cNvPr id="2" name="amazon_parrot_feather">
            <a:hlinkClick r:id="" action="ppaction://media"/>
            <a:extLst>
              <a:ext uri="{FF2B5EF4-FFF2-40B4-BE49-F238E27FC236}">
                <a16:creationId xmlns:a16="http://schemas.microsoft.com/office/drawing/2014/main" id="{B71FBFC2-70E8-85FD-AC30-F8CC9385446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96051" y="1339215"/>
            <a:ext cx="2438400" cy="4876800"/>
          </a:xfrm>
          <a:prstGeom prst="rect">
            <a:avLst/>
          </a:prstGeom>
        </p:spPr>
      </p:pic>
      <p:pic>
        <p:nvPicPr>
          <p:cNvPr id="5" name="wing_scene_green_feathers_relighting">
            <a:hlinkClick r:id="" action="ppaction://media"/>
            <a:extLst>
              <a:ext uri="{FF2B5EF4-FFF2-40B4-BE49-F238E27FC236}">
                <a16:creationId xmlns:a16="http://schemas.microsoft.com/office/drawing/2014/main" id="{0FDBD858-8C38-7CD2-0CF0-14F8C216FC3C}"/>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423851" y="1339215"/>
            <a:ext cx="4876800" cy="4876800"/>
          </a:xfrm>
          <a:prstGeom prst="rect">
            <a:avLst/>
          </a:prstGeom>
        </p:spPr>
      </p:pic>
      <p:sp>
        <p:nvSpPr>
          <p:cNvPr id="3" name="TextBox 2">
            <a:extLst>
              <a:ext uri="{FF2B5EF4-FFF2-40B4-BE49-F238E27FC236}">
                <a16:creationId xmlns:a16="http://schemas.microsoft.com/office/drawing/2014/main" id="{BF20CB73-AAF7-2282-CE89-5F992DC08EAD}"/>
              </a:ext>
            </a:extLst>
          </p:cNvPr>
          <p:cNvSpPr txBox="1"/>
          <p:nvPr/>
        </p:nvSpPr>
        <p:spPr>
          <a:xfrm>
            <a:off x="7891054" y="6216015"/>
            <a:ext cx="1848394" cy="369332"/>
          </a:xfrm>
          <a:prstGeom prst="rect">
            <a:avLst/>
          </a:prstGeom>
          <a:noFill/>
        </p:spPr>
        <p:txBody>
          <a:bodyPr wrap="square" rtlCol="0">
            <a:spAutoFit/>
          </a:bodyPr>
          <a:lstStyle/>
          <a:p>
            <a:pPr algn="ctr"/>
            <a:r>
              <a:rPr lang="it-IT" dirty="0"/>
              <a:t>Feather Rotation</a:t>
            </a:r>
          </a:p>
        </p:txBody>
      </p:sp>
      <p:sp>
        <p:nvSpPr>
          <p:cNvPr id="6" name="TextBox 5">
            <a:extLst>
              <a:ext uri="{FF2B5EF4-FFF2-40B4-BE49-F238E27FC236}">
                <a16:creationId xmlns:a16="http://schemas.microsoft.com/office/drawing/2014/main" id="{BAAB4891-4D50-D639-D636-040875D039CC}"/>
              </a:ext>
            </a:extLst>
          </p:cNvPr>
          <p:cNvSpPr txBox="1"/>
          <p:nvPr/>
        </p:nvSpPr>
        <p:spPr>
          <a:xfrm>
            <a:off x="2536915" y="6216015"/>
            <a:ext cx="2650671" cy="369332"/>
          </a:xfrm>
          <a:prstGeom prst="rect">
            <a:avLst/>
          </a:prstGeom>
          <a:noFill/>
        </p:spPr>
        <p:txBody>
          <a:bodyPr wrap="square" rtlCol="0">
            <a:spAutoFit/>
          </a:bodyPr>
          <a:lstStyle/>
          <a:p>
            <a:pPr algn="ctr"/>
            <a:r>
              <a:rPr lang="it-IT" dirty="0"/>
              <a:t>Feather Wing Relighting</a:t>
            </a:r>
          </a:p>
        </p:txBody>
      </p:sp>
    </p:spTree>
    <p:extLst>
      <p:ext uri="{BB962C8B-B14F-4D97-AF65-F5344CB8AC3E}">
        <p14:creationId xmlns:p14="http://schemas.microsoft.com/office/powerpoint/2010/main" val="3330768782"/>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5"/>
                </p:tgtEl>
              </p:cMediaNode>
            </p:video>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C6568B-D872-DDD4-C1B9-9E1BEF70ACF4}"/>
              </a:ext>
            </a:extLst>
          </p:cNvPr>
          <p:cNvSpPr>
            <a:spLocks noGrp="1"/>
          </p:cNvSpPr>
          <p:nvPr>
            <p:ph type="sldNum" sz="quarter" idx="12"/>
          </p:nvPr>
        </p:nvSpPr>
        <p:spPr/>
        <p:txBody>
          <a:bodyPr/>
          <a:lstStyle/>
          <a:p>
            <a:fld id="{4CF25C10-F8B2-4F64-9F86-73237AEF6D52}" type="slidenum">
              <a:rPr lang="it-IT" smtClean="0"/>
              <a:t>48</a:t>
            </a:fld>
            <a:endParaRPr lang="it-IT"/>
          </a:p>
        </p:txBody>
      </p:sp>
      <p:sp>
        <p:nvSpPr>
          <p:cNvPr id="2" name="Title 1">
            <a:extLst>
              <a:ext uri="{FF2B5EF4-FFF2-40B4-BE49-F238E27FC236}">
                <a16:creationId xmlns:a16="http://schemas.microsoft.com/office/drawing/2014/main" id="{F72E86DA-D5F8-9648-F699-7D229ADAC597}"/>
              </a:ext>
            </a:extLst>
          </p:cNvPr>
          <p:cNvSpPr>
            <a:spLocks noGrp="1"/>
          </p:cNvSpPr>
          <p:nvPr>
            <p:ph type="title" idx="4294967295"/>
          </p:nvPr>
        </p:nvSpPr>
        <p:spPr>
          <a:xfrm>
            <a:off x="0" y="0"/>
            <a:ext cx="12192000" cy="1016000"/>
          </a:xfrm>
        </p:spPr>
        <p:txBody>
          <a:bodyPr/>
          <a:lstStyle/>
          <a:p>
            <a:r>
              <a:rPr lang="it-IT" dirty="0"/>
              <a:t>    Limitations</a:t>
            </a:r>
          </a:p>
        </p:txBody>
      </p:sp>
      <p:sp>
        <p:nvSpPr>
          <p:cNvPr id="13" name="TextBox 12">
            <a:extLst>
              <a:ext uri="{FF2B5EF4-FFF2-40B4-BE49-F238E27FC236}">
                <a16:creationId xmlns:a16="http://schemas.microsoft.com/office/drawing/2014/main" id="{A3DAB91A-7116-5C35-1AF4-8C0B0432E7BB}"/>
              </a:ext>
            </a:extLst>
          </p:cNvPr>
          <p:cNvSpPr txBox="1"/>
          <p:nvPr/>
        </p:nvSpPr>
        <p:spPr>
          <a:xfrm>
            <a:off x="587374" y="1473217"/>
            <a:ext cx="6000461" cy="3970318"/>
          </a:xfrm>
          <a:prstGeom prst="rect">
            <a:avLst/>
          </a:prstGeom>
          <a:noFill/>
        </p:spPr>
        <p:txBody>
          <a:bodyPr wrap="square" rtlCol="0">
            <a:spAutoFit/>
          </a:bodyPr>
          <a:lstStyle/>
          <a:p>
            <a:r>
              <a:rPr lang="it-IT" sz="2800" dirty="0"/>
              <a:t>W</a:t>
            </a:r>
            <a:r>
              <a:rPr lang="en-US" sz="2800" dirty="0"/>
              <a:t>e omit the </a:t>
            </a:r>
            <a:r>
              <a:rPr lang="en-US" sz="2800" b="1" dirty="0"/>
              <a:t>shadowing term</a:t>
            </a:r>
            <a:r>
              <a:rPr lang="en-US" sz="2800" dirty="0"/>
              <a:t> to simplified our feather BSDF</a:t>
            </a:r>
          </a:p>
          <a:p>
            <a:endParaRPr lang="it-IT" sz="2800" b="1" dirty="0"/>
          </a:p>
          <a:p>
            <a:r>
              <a:rPr lang="en-US" sz="2800" dirty="0"/>
              <a:t>We cannot handle </a:t>
            </a:r>
            <a:r>
              <a:rPr lang="en-US" sz="2800" b="1" dirty="0"/>
              <a:t>visible barbs </a:t>
            </a:r>
            <a:r>
              <a:rPr lang="en-US" sz="2800" dirty="0"/>
              <a:t>and  </a:t>
            </a:r>
            <a:r>
              <a:rPr lang="en-US" sz="2800" b="1" dirty="0"/>
              <a:t>plumulaceous feathers</a:t>
            </a:r>
            <a:r>
              <a:rPr lang="en-US" sz="2800" dirty="0"/>
              <a:t> </a:t>
            </a:r>
          </a:p>
          <a:p>
            <a:endParaRPr lang="en-US" sz="2800" dirty="0"/>
          </a:p>
          <a:p>
            <a:r>
              <a:rPr lang="en-US" sz="2800" dirty="0"/>
              <a:t>Our model ignore </a:t>
            </a:r>
            <a:r>
              <a:rPr lang="en-US" sz="2800" b="1" dirty="0"/>
              <a:t>iridescent coloration </a:t>
            </a:r>
            <a:r>
              <a:rPr lang="en-US" sz="2800" dirty="0"/>
              <a:t>as well as a more principled approach for diffuse structural coloration </a:t>
            </a:r>
          </a:p>
        </p:txBody>
      </p:sp>
      <p:pic>
        <p:nvPicPr>
          <p:cNvPr id="20" name="Picture 19" descr="A close up of a bird&#10;&#10;Description automatically generated">
            <a:extLst>
              <a:ext uri="{FF2B5EF4-FFF2-40B4-BE49-F238E27FC236}">
                <a16:creationId xmlns:a16="http://schemas.microsoft.com/office/drawing/2014/main" id="{556313AF-CD2B-D837-A04A-1A3AF2A310E0}"/>
              </a:ext>
            </a:extLst>
          </p:cNvPr>
          <p:cNvPicPr>
            <a:picLocks noChangeAspect="1"/>
          </p:cNvPicPr>
          <p:nvPr/>
        </p:nvPicPr>
        <p:blipFill>
          <a:blip r:embed="rId3">
            <a:extLst>
              <a:ext uri="{28A0092B-C50C-407E-A947-70E740481C1C}">
                <a14:useLocalDpi xmlns:a14="http://schemas.microsoft.com/office/drawing/2010/main" val="0"/>
              </a:ext>
            </a:extLst>
          </a:blip>
          <a:srcRect l="6267"/>
          <a:stretch/>
        </p:blipFill>
        <p:spPr>
          <a:xfrm>
            <a:off x="7642746" y="3948026"/>
            <a:ext cx="3350622" cy="2232875"/>
          </a:xfrm>
          <a:prstGeom prst="rect">
            <a:avLst/>
          </a:prstGeom>
        </p:spPr>
      </p:pic>
      <p:sp>
        <p:nvSpPr>
          <p:cNvPr id="21" name="TextBox 20">
            <a:extLst>
              <a:ext uri="{FF2B5EF4-FFF2-40B4-BE49-F238E27FC236}">
                <a16:creationId xmlns:a16="http://schemas.microsoft.com/office/drawing/2014/main" id="{3DDB9ACB-699C-4B2B-2C33-94C7D648C285}"/>
              </a:ext>
            </a:extLst>
          </p:cNvPr>
          <p:cNvSpPr txBox="1"/>
          <p:nvPr/>
        </p:nvSpPr>
        <p:spPr>
          <a:xfrm>
            <a:off x="7808706" y="6150603"/>
            <a:ext cx="3018701" cy="430887"/>
          </a:xfrm>
          <a:prstGeom prst="rect">
            <a:avLst/>
          </a:prstGeom>
          <a:noFill/>
        </p:spPr>
        <p:txBody>
          <a:bodyPr wrap="square" rtlCol="0">
            <a:spAutoFit/>
          </a:bodyPr>
          <a:lstStyle/>
          <a:p>
            <a:pPr algn="ctr"/>
            <a:r>
              <a:rPr lang="it-IT" sz="2200" dirty="0"/>
              <a:t>A paradise riffle bird</a:t>
            </a:r>
          </a:p>
        </p:txBody>
      </p:sp>
      <p:pic>
        <p:nvPicPr>
          <p:cNvPr id="23" name="Picture 22" descr="A close up of a peacock feather&#10;&#10;Description automatically generated">
            <a:extLst>
              <a:ext uri="{FF2B5EF4-FFF2-40B4-BE49-F238E27FC236}">
                <a16:creationId xmlns:a16="http://schemas.microsoft.com/office/drawing/2014/main" id="{E339DF6B-D3FF-03F0-D139-BC4971F96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2747" y="1088008"/>
            <a:ext cx="3350622" cy="2232876"/>
          </a:xfrm>
          <a:prstGeom prst="rect">
            <a:avLst/>
          </a:prstGeom>
        </p:spPr>
      </p:pic>
      <p:sp>
        <p:nvSpPr>
          <p:cNvPr id="24" name="TextBox 23">
            <a:extLst>
              <a:ext uri="{FF2B5EF4-FFF2-40B4-BE49-F238E27FC236}">
                <a16:creationId xmlns:a16="http://schemas.microsoft.com/office/drawing/2014/main" id="{818BF123-EE91-7340-E8D3-CF96523F8622}"/>
              </a:ext>
            </a:extLst>
          </p:cNvPr>
          <p:cNvSpPr txBox="1"/>
          <p:nvPr/>
        </p:nvSpPr>
        <p:spPr>
          <a:xfrm>
            <a:off x="7808708" y="3335940"/>
            <a:ext cx="3018699" cy="430887"/>
          </a:xfrm>
          <a:prstGeom prst="rect">
            <a:avLst/>
          </a:prstGeom>
          <a:noFill/>
        </p:spPr>
        <p:txBody>
          <a:bodyPr wrap="square" rtlCol="0">
            <a:spAutoFit/>
          </a:bodyPr>
          <a:lstStyle/>
          <a:p>
            <a:pPr algn="ctr"/>
            <a:r>
              <a:rPr lang="it-IT" sz="2200" dirty="0"/>
              <a:t>A peacock feather</a:t>
            </a:r>
          </a:p>
        </p:txBody>
      </p:sp>
    </p:spTree>
    <p:extLst>
      <p:ext uri="{BB962C8B-B14F-4D97-AF65-F5344CB8AC3E}">
        <p14:creationId xmlns:p14="http://schemas.microsoft.com/office/powerpoint/2010/main" val="22052491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9AC798-B7E9-4AC0-F8C2-293C86B3F53D}"/>
              </a:ext>
            </a:extLst>
          </p:cNvPr>
          <p:cNvSpPr>
            <a:spLocks noGrp="1"/>
          </p:cNvSpPr>
          <p:nvPr>
            <p:ph type="sldNum" sz="quarter" idx="12"/>
          </p:nvPr>
        </p:nvSpPr>
        <p:spPr/>
        <p:txBody>
          <a:bodyPr/>
          <a:lstStyle/>
          <a:p>
            <a:fld id="{4CF25C10-F8B2-4F64-9F86-73237AEF6D52}" type="slidenum">
              <a:rPr lang="it-IT" smtClean="0"/>
              <a:t>49</a:t>
            </a:fld>
            <a:endParaRPr lang="it-IT"/>
          </a:p>
        </p:txBody>
      </p:sp>
      <p:sp>
        <p:nvSpPr>
          <p:cNvPr id="2" name="Title 1">
            <a:extLst>
              <a:ext uri="{FF2B5EF4-FFF2-40B4-BE49-F238E27FC236}">
                <a16:creationId xmlns:a16="http://schemas.microsoft.com/office/drawing/2014/main" id="{5DE8BC7E-2E3F-324F-C2A7-75EFAD755F63}"/>
              </a:ext>
            </a:extLst>
          </p:cNvPr>
          <p:cNvSpPr>
            <a:spLocks noGrp="1"/>
          </p:cNvSpPr>
          <p:nvPr>
            <p:ph type="title" idx="4294967295"/>
          </p:nvPr>
        </p:nvSpPr>
        <p:spPr>
          <a:xfrm>
            <a:off x="0" y="0"/>
            <a:ext cx="12192000" cy="1016000"/>
          </a:xfrm>
        </p:spPr>
        <p:txBody>
          <a:bodyPr/>
          <a:lstStyle/>
          <a:p>
            <a:r>
              <a:rPr lang="it-IT" dirty="0"/>
              <a:t>    Conclusions</a:t>
            </a:r>
          </a:p>
        </p:txBody>
      </p:sp>
      <p:sp>
        <p:nvSpPr>
          <p:cNvPr id="3" name="Subtitle 2">
            <a:extLst>
              <a:ext uri="{FF2B5EF4-FFF2-40B4-BE49-F238E27FC236}">
                <a16:creationId xmlns:a16="http://schemas.microsoft.com/office/drawing/2014/main" id="{05DAC8F6-0E6F-899F-B7EE-299A84A9DC6E}"/>
              </a:ext>
            </a:extLst>
          </p:cNvPr>
          <p:cNvSpPr>
            <a:spLocks noGrp="1"/>
          </p:cNvSpPr>
          <p:nvPr>
            <p:ph type="subTitle" idx="4294967295"/>
          </p:nvPr>
        </p:nvSpPr>
        <p:spPr>
          <a:xfrm>
            <a:off x="587374" y="1083159"/>
            <a:ext cx="9485539" cy="2630711"/>
          </a:xfrm>
        </p:spPr>
        <p:txBody>
          <a:bodyPr>
            <a:normAutofit/>
          </a:bodyPr>
          <a:lstStyle/>
          <a:p>
            <a:pPr marL="0" indent="0">
              <a:buNone/>
            </a:pPr>
            <a:r>
              <a:rPr lang="it-IT" dirty="0"/>
              <a:t>A reflectance model for pennaceous feather appearance</a:t>
            </a:r>
          </a:p>
          <a:p>
            <a:pPr lvl="1"/>
            <a:r>
              <a:rPr lang="it-IT" b="1" dirty="0"/>
              <a:t>Texture-based representation </a:t>
            </a:r>
            <a:r>
              <a:rPr lang="it-IT" dirty="0"/>
              <a:t>practical for far field scenarios</a:t>
            </a:r>
            <a:endParaRPr lang="it-IT" b="1" dirty="0"/>
          </a:p>
          <a:p>
            <a:pPr lvl="1"/>
            <a:r>
              <a:rPr lang="it-IT" b="1" dirty="0"/>
              <a:t>Analytical masking term </a:t>
            </a:r>
            <a:r>
              <a:rPr lang="it-IT" dirty="0"/>
              <a:t>for barb and barbules</a:t>
            </a:r>
            <a:endParaRPr lang="it-IT" dirty="0">
              <a:sym typeface="Wingdings" panose="05000000000000000000" pitchFamily="2" charset="2"/>
            </a:endParaRPr>
          </a:p>
          <a:p>
            <a:pPr lvl="1"/>
            <a:r>
              <a:rPr lang="it-IT" b="1" dirty="0">
                <a:sym typeface="Wingdings" panose="05000000000000000000" pitchFamily="2" charset="2"/>
              </a:rPr>
              <a:t>Non-iridesdecent structural coloration </a:t>
            </a:r>
            <a:r>
              <a:rPr lang="it-IT" dirty="0">
                <a:sym typeface="Wingdings" panose="05000000000000000000" pitchFamily="2" charset="2"/>
              </a:rPr>
              <a:t>approximated with a diffuse medulla</a:t>
            </a:r>
          </a:p>
          <a:p>
            <a:pPr lvl="1"/>
            <a:r>
              <a:rPr lang="it-IT" b="1" dirty="0">
                <a:sym typeface="Wingdings" panose="05000000000000000000" pitchFamily="2" charset="2"/>
              </a:rPr>
              <a:t>Goniochromatic effects </a:t>
            </a:r>
            <a:r>
              <a:rPr lang="it-IT" dirty="0">
                <a:sym typeface="Wingdings" panose="05000000000000000000" pitchFamily="2" charset="2"/>
              </a:rPr>
              <a:t>simulated with our masking term</a:t>
            </a:r>
            <a:r>
              <a:rPr lang="it-IT" b="1" dirty="0">
                <a:sym typeface="Wingdings" panose="05000000000000000000" pitchFamily="2" charset="2"/>
              </a:rPr>
              <a:t> </a:t>
            </a:r>
          </a:p>
          <a:p>
            <a:pPr lvl="1"/>
            <a:endParaRPr lang="it-IT" dirty="0">
              <a:sym typeface="Wingdings" panose="05000000000000000000" pitchFamily="2" charset="2"/>
            </a:endParaRPr>
          </a:p>
        </p:txBody>
      </p:sp>
      <p:pic>
        <p:nvPicPr>
          <p:cNvPr id="15" name="Picture 14">
            <a:extLst>
              <a:ext uri="{FF2B5EF4-FFF2-40B4-BE49-F238E27FC236}">
                <a16:creationId xmlns:a16="http://schemas.microsoft.com/office/drawing/2014/main" id="{911998CA-7DF1-BE10-87A2-AF876E81659F}"/>
              </a:ext>
            </a:extLst>
          </p:cNvPr>
          <p:cNvPicPr>
            <a:picLocks noChangeAspect="1"/>
          </p:cNvPicPr>
          <p:nvPr/>
        </p:nvPicPr>
        <p:blipFill>
          <a:blip r:embed="rId3"/>
          <a:stretch>
            <a:fillRect/>
          </a:stretch>
        </p:blipFill>
        <p:spPr>
          <a:xfrm>
            <a:off x="444833" y="3591600"/>
            <a:ext cx="3361387" cy="3028690"/>
          </a:xfrm>
          <a:prstGeom prst="rect">
            <a:avLst/>
          </a:prstGeom>
        </p:spPr>
      </p:pic>
      <p:pic>
        <p:nvPicPr>
          <p:cNvPr id="17" name="Picture 16">
            <a:extLst>
              <a:ext uri="{FF2B5EF4-FFF2-40B4-BE49-F238E27FC236}">
                <a16:creationId xmlns:a16="http://schemas.microsoft.com/office/drawing/2014/main" id="{23C7237D-5624-CDAB-5BFF-F10C7995B41F}"/>
              </a:ext>
            </a:extLst>
          </p:cNvPr>
          <p:cNvPicPr>
            <a:picLocks noChangeAspect="1"/>
          </p:cNvPicPr>
          <p:nvPr/>
        </p:nvPicPr>
        <p:blipFill>
          <a:blip r:embed="rId4"/>
          <a:srcRect t="9589"/>
          <a:stretch/>
        </p:blipFill>
        <p:spPr>
          <a:xfrm>
            <a:off x="7365269" y="3595660"/>
            <a:ext cx="3437077" cy="3024629"/>
          </a:xfrm>
          <a:prstGeom prst="rect">
            <a:avLst/>
          </a:prstGeom>
        </p:spPr>
      </p:pic>
      <p:pic>
        <p:nvPicPr>
          <p:cNvPr id="19" name="Picture 18">
            <a:extLst>
              <a:ext uri="{FF2B5EF4-FFF2-40B4-BE49-F238E27FC236}">
                <a16:creationId xmlns:a16="http://schemas.microsoft.com/office/drawing/2014/main" id="{550420AC-E2D7-D675-0AA7-F9863EABC1FC}"/>
              </a:ext>
            </a:extLst>
          </p:cNvPr>
          <p:cNvPicPr>
            <a:picLocks noChangeAspect="1"/>
          </p:cNvPicPr>
          <p:nvPr/>
        </p:nvPicPr>
        <p:blipFill>
          <a:blip r:embed="rId5"/>
          <a:srcRect t="12000"/>
          <a:stretch/>
        </p:blipFill>
        <p:spPr>
          <a:xfrm>
            <a:off x="3882107" y="3591599"/>
            <a:ext cx="3407275" cy="3028690"/>
          </a:xfrm>
          <a:prstGeom prst="rect">
            <a:avLst/>
          </a:prstGeom>
        </p:spPr>
      </p:pic>
    </p:spTree>
    <p:extLst>
      <p:ext uri="{BB962C8B-B14F-4D97-AF65-F5344CB8AC3E}">
        <p14:creationId xmlns:p14="http://schemas.microsoft.com/office/powerpoint/2010/main" val="287517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5</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Pennaceous vs Plumulaceous</a:t>
            </a:r>
          </a:p>
        </p:txBody>
      </p:sp>
      <p:pic>
        <p:nvPicPr>
          <p:cNvPr id="9" name="Picture 8" descr="A diagram of a feather&#10;&#10;Description automatically generated">
            <a:extLst>
              <a:ext uri="{FF2B5EF4-FFF2-40B4-BE49-F238E27FC236}">
                <a16:creationId xmlns:a16="http://schemas.microsoft.com/office/drawing/2014/main" id="{C4B3BF65-929C-F8B7-318B-700D4E30E440}"/>
              </a:ext>
            </a:extLst>
          </p:cNvPr>
          <p:cNvPicPr>
            <a:picLocks noChangeAspect="1"/>
          </p:cNvPicPr>
          <p:nvPr/>
        </p:nvPicPr>
        <p:blipFill>
          <a:blip r:embed="rId3">
            <a:extLst>
              <a:ext uri="{28A0092B-C50C-407E-A947-70E740481C1C}">
                <a14:useLocalDpi xmlns:a14="http://schemas.microsoft.com/office/drawing/2010/main" val="0"/>
              </a:ext>
            </a:extLst>
          </a:blip>
          <a:srcRect t="9619" b="6434"/>
          <a:stretch/>
        </p:blipFill>
        <p:spPr>
          <a:xfrm>
            <a:off x="228600" y="1767113"/>
            <a:ext cx="5473087" cy="4594497"/>
          </a:xfrm>
          <a:prstGeom prst="rect">
            <a:avLst/>
          </a:prstGeom>
        </p:spPr>
      </p:pic>
      <p:pic>
        <p:nvPicPr>
          <p:cNvPr id="12" name="Picture 11" descr="A diagram of a feather&#10;&#10;Description automatically generated">
            <a:extLst>
              <a:ext uri="{FF2B5EF4-FFF2-40B4-BE49-F238E27FC236}">
                <a16:creationId xmlns:a16="http://schemas.microsoft.com/office/drawing/2014/main" id="{BD8FEE43-C67C-81E6-4CB4-A353E7728E67}"/>
              </a:ext>
            </a:extLst>
          </p:cNvPr>
          <p:cNvPicPr>
            <a:picLocks noChangeAspect="1"/>
          </p:cNvPicPr>
          <p:nvPr/>
        </p:nvPicPr>
        <p:blipFill>
          <a:blip r:embed="rId4">
            <a:extLst>
              <a:ext uri="{28A0092B-C50C-407E-A947-70E740481C1C}">
                <a14:useLocalDpi xmlns:a14="http://schemas.microsoft.com/office/drawing/2010/main" val="0"/>
              </a:ext>
            </a:extLst>
          </a:blip>
          <a:srcRect t="11142" b="7315"/>
          <a:stretch/>
        </p:blipFill>
        <p:spPr>
          <a:xfrm>
            <a:off x="5544761" y="1767113"/>
            <a:ext cx="5512948" cy="4495387"/>
          </a:xfrm>
          <a:prstGeom prst="rect">
            <a:avLst/>
          </a:prstGeom>
        </p:spPr>
      </p:pic>
      <p:sp>
        <p:nvSpPr>
          <p:cNvPr id="13" name="TextBox 12">
            <a:extLst>
              <a:ext uri="{FF2B5EF4-FFF2-40B4-BE49-F238E27FC236}">
                <a16:creationId xmlns:a16="http://schemas.microsoft.com/office/drawing/2014/main" id="{B2139CA5-269D-8E92-C1C9-8F1F590FE614}"/>
              </a:ext>
            </a:extLst>
          </p:cNvPr>
          <p:cNvSpPr txBox="1"/>
          <p:nvPr/>
        </p:nvSpPr>
        <p:spPr>
          <a:xfrm>
            <a:off x="6906917" y="1016000"/>
            <a:ext cx="5218611" cy="477054"/>
          </a:xfrm>
          <a:prstGeom prst="rect">
            <a:avLst/>
          </a:prstGeom>
          <a:noFill/>
        </p:spPr>
        <p:txBody>
          <a:bodyPr wrap="square" rtlCol="0">
            <a:spAutoFit/>
          </a:bodyPr>
          <a:lstStyle/>
          <a:p>
            <a:pPr algn="ctr"/>
            <a:r>
              <a:rPr lang="it-IT" sz="2500" b="1" dirty="0"/>
              <a:t>Source: Bird Academy (Cornell Lab) </a:t>
            </a:r>
          </a:p>
        </p:txBody>
      </p:sp>
      <p:sp>
        <p:nvSpPr>
          <p:cNvPr id="2" name="Rectangle 1">
            <a:extLst>
              <a:ext uri="{FF2B5EF4-FFF2-40B4-BE49-F238E27FC236}">
                <a16:creationId xmlns:a16="http://schemas.microsoft.com/office/drawing/2014/main" id="{86893EED-38FE-D954-632A-97CFC2B7E526}"/>
              </a:ext>
            </a:extLst>
          </p:cNvPr>
          <p:cNvSpPr/>
          <p:nvPr/>
        </p:nvSpPr>
        <p:spPr>
          <a:xfrm>
            <a:off x="2088776" y="5822950"/>
            <a:ext cx="2375648" cy="533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59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42078F-1EDC-27EB-A599-713DBE589CB7}"/>
              </a:ext>
            </a:extLst>
          </p:cNvPr>
          <p:cNvSpPr/>
          <p:nvPr/>
        </p:nvSpPr>
        <p:spPr>
          <a:xfrm>
            <a:off x="852954" y="202826"/>
            <a:ext cx="10635827" cy="670535"/>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5E03C8D-0648-8DB8-0F28-2A034D9A7A73}"/>
              </a:ext>
            </a:extLst>
          </p:cNvPr>
          <p:cNvSpPr>
            <a:spLocks noGrp="1"/>
          </p:cNvSpPr>
          <p:nvPr>
            <p:ph type="sldNum" sz="quarter" idx="12"/>
          </p:nvPr>
        </p:nvSpPr>
        <p:spPr/>
        <p:txBody>
          <a:bodyPr/>
          <a:lstStyle/>
          <a:p>
            <a:fld id="{4CF25C10-F8B2-4F64-9F86-73237AEF6D52}" type="slidenum">
              <a:rPr lang="it-IT" smtClean="0"/>
              <a:t>50</a:t>
            </a:fld>
            <a:endParaRPr lang="it-IT"/>
          </a:p>
        </p:txBody>
      </p:sp>
      <p:pic>
        <p:nvPicPr>
          <p:cNvPr id="3" name="Google Shape;114;p15">
            <a:extLst>
              <a:ext uri="{FF2B5EF4-FFF2-40B4-BE49-F238E27FC236}">
                <a16:creationId xmlns:a16="http://schemas.microsoft.com/office/drawing/2014/main" id="{E02D56E4-1EE1-C3C4-AAC3-F7347B2C8F3F}"/>
              </a:ext>
            </a:extLst>
          </p:cNvPr>
          <p:cNvPicPr preferRelativeResize="0"/>
          <p:nvPr/>
        </p:nvPicPr>
        <p:blipFill rotWithShape="1">
          <a:blip r:embed="rId3">
            <a:alphaModFix/>
          </a:blip>
          <a:srcRect/>
          <a:stretch/>
        </p:blipFill>
        <p:spPr>
          <a:xfrm>
            <a:off x="3885257" y="5125264"/>
            <a:ext cx="2223892" cy="1006013"/>
          </a:xfrm>
          <a:prstGeom prst="rect">
            <a:avLst/>
          </a:prstGeom>
          <a:noFill/>
          <a:ln>
            <a:noFill/>
          </a:ln>
        </p:spPr>
      </p:pic>
      <p:pic>
        <p:nvPicPr>
          <p:cNvPr id="5" name="Google Shape;115;p15">
            <a:extLst>
              <a:ext uri="{FF2B5EF4-FFF2-40B4-BE49-F238E27FC236}">
                <a16:creationId xmlns:a16="http://schemas.microsoft.com/office/drawing/2014/main" id="{1FDA1D58-4AD9-AC86-98AF-E218EF451404}"/>
              </a:ext>
            </a:extLst>
          </p:cNvPr>
          <p:cNvPicPr preferRelativeResize="0"/>
          <p:nvPr/>
        </p:nvPicPr>
        <p:blipFill rotWithShape="1">
          <a:blip r:embed="rId4">
            <a:alphaModFix/>
          </a:blip>
          <a:srcRect b="33339"/>
          <a:stretch/>
        </p:blipFill>
        <p:spPr>
          <a:xfrm>
            <a:off x="1521311" y="5491575"/>
            <a:ext cx="2032000" cy="715370"/>
          </a:xfrm>
          <a:prstGeom prst="rect">
            <a:avLst/>
          </a:prstGeom>
          <a:noFill/>
          <a:ln>
            <a:noFill/>
          </a:ln>
        </p:spPr>
      </p:pic>
      <p:pic>
        <p:nvPicPr>
          <p:cNvPr id="6" name="Google Shape;116;p15" descr="Logotipo de la Universidad de Zaragoza | Universidad de Zaragoza">
            <a:extLst>
              <a:ext uri="{FF2B5EF4-FFF2-40B4-BE49-F238E27FC236}">
                <a16:creationId xmlns:a16="http://schemas.microsoft.com/office/drawing/2014/main" id="{9107FAB9-E32F-C8D6-99B0-CAEB3CC23DDF}"/>
              </a:ext>
            </a:extLst>
          </p:cNvPr>
          <p:cNvPicPr preferRelativeResize="0"/>
          <p:nvPr/>
        </p:nvPicPr>
        <p:blipFill rotWithShape="1">
          <a:blip r:embed="rId5">
            <a:alphaModFix/>
          </a:blip>
          <a:srcRect/>
          <a:stretch/>
        </p:blipFill>
        <p:spPr>
          <a:xfrm>
            <a:off x="3779918" y="6008653"/>
            <a:ext cx="2434570" cy="895162"/>
          </a:xfrm>
          <a:prstGeom prst="rect">
            <a:avLst/>
          </a:prstGeom>
          <a:noFill/>
          <a:ln>
            <a:noFill/>
          </a:ln>
        </p:spPr>
      </p:pic>
      <p:pic>
        <p:nvPicPr>
          <p:cNvPr id="8" name="Google Shape;117;p15" descr="Apply for a Marie Skłodowska-Curie Fellowship @ APC - APC Microbiome  Ireland | University College Cork APC Microbiome Ireland">
            <a:extLst>
              <a:ext uri="{FF2B5EF4-FFF2-40B4-BE49-F238E27FC236}">
                <a16:creationId xmlns:a16="http://schemas.microsoft.com/office/drawing/2014/main" id="{C1503E6F-3F11-749D-7F17-18C2021D9457}"/>
              </a:ext>
            </a:extLst>
          </p:cNvPr>
          <p:cNvPicPr preferRelativeResize="0"/>
          <p:nvPr/>
        </p:nvPicPr>
        <p:blipFill rotWithShape="1">
          <a:blip r:embed="rId6">
            <a:alphaModFix/>
          </a:blip>
          <a:srcRect/>
          <a:stretch/>
        </p:blipFill>
        <p:spPr>
          <a:xfrm>
            <a:off x="245533" y="5423080"/>
            <a:ext cx="1049171" cy="896826"/>
          </a:xfrm>
          <a:prstGeom prst="rect">
            <a:avLst/>
          </a:prstGeom>
          <a:noFill/>
          <a:ln>
            <a:noFill/>
          </a:ln>
        </p:spPr>
      </p:pic>
      <p:pic>
        <p:nvPicPr>
          <p:cNvPr id="4" name="Picture 3">
            <a:extLst>
              <a:ext uri="{FF2B5EF4-FFF2-40B4-BE49-F238E27FC236}">
                <a16:creationId xmlns:a16="http://schemas.microsoft.com/office/drawing/2014/main" id="{203C26F9-2D73-E25F-CE35-B29E8911FA1F}"/>
              </a:ext>
            </a:extLst>
          </p:cNvPr>
          <p:cNvPicPr>
            <a:picLocks noChangeAspect="1"/>
          </p:cNvPicPr>
          <p:nvPr/>
        </p:nvPicPr>
        <p:blipFill>
          <a:blip r:embed="rId7"/>
          <a:stretch>
            <a:fillRect/>
          </a:stretch>
        </p:blipFill>
        <p:spPr>
          <a:xfrm>
            <a:off x="0" y="941874"/>
            <a:ext cx="12192000" cy="4183390"/>
          </a:xfrm>
          <a:prstGeom prst="rect">
            <a:avLst/>
          </a:prstGeom>
        </p:spPr>
      </p:pic>
      <p:sp>
        <p:nvSpPr>
          <p:cNvPr id="16" name="TextBox 15">
            <a:extLst>
              <a:ext uri="{FF2B5EF4-FFF2-40B4-BE49-F238E27FC236}">
                <a16:creationId xmlns:a16="http://schemas.microsoft.com/office/drawing/2014/main" id="{DB1CA42E-BEE6-78B6-A820-CF1E7E4BF960}"/>
              </a:ext>
            </a:extLst>
          </p:cNvPr>
          <p:cNvSpPr txBox="1"/>
          <p:nvPr/>
        </p:nvSpPr>
        <p:spPr>
          <a:xfrm>
            <a:off x="951167" y="261094"/>
            <a:ext cx="10439400" cy="553998"/>
          </a:xfrm>
          <a:prstGeom prst="rect">
            <a:avLst/>
          </a:prstGeom>
          <a:noFill/>
        </p:spPr>
        <p:txBody>
          <a:bodyPr wrap="square">
            <a:spAutoFit/>
          </a:bodyPr>
          <a:lstStyle/>
          <a:p>
            <a:r>
              <a:rPr lang="en-US" sz="3000" b="1" dirty="0"/>
              <a:t>https://graphics.unizar.es/projects/FeathersAppearance_2024/</a:t>
            </a:r>
          </a:p>
        </p:txBody>
      </p:sp>
      <p:pic>
        <p:nvPicPr>
          <p:cNvPr id="20" name="Picture 19" descr="A black background with orange text&#10;&#10;Description automatically generated">
            <a:extLst>
              <a:ext uri="{FF2B5EF4-FFF2-40B4-BE49-F238E27FC236}">
                <a16:creationId xmlns:a16="http://schemas.microsoft.com/office/drawing/2014/main" id="{E2FD57AB-18BE-1367-A78B-C5964B448C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3686" y="5372017"/>
            <a:ext cx="3750346" cy="947057"/>
          </a:xfrm>
          <a:prstGeom prst="rect">
            <a:avLst/>
          </a:prstGeom>
        </p:spPr>
      </p:pic>
      <p:pic>
        <p:nvPicPr>
          <p:cNvPr id="26" name="Picture 25" descr="A qr code on a white background&#10;&#10;Description automatically generated">
            <a:extLst>
              <a:ext uri="{FF2B5EF4-FFF2-40B4-BE49-F238E27FC236}">
                <a16:creationId xmlns:a16="http://schemas.microsoft.com/office/drawing/2014/main" id="{F78D544A-C2AF-DA81-095E-6079EC671C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3864" y="5055879"/>
            <a:ext cx="1802121" cy="1802121"/>
          </a:xfrm>
          <a:prstGeom prst="rect">
            <a:avLst/>
          </a:prstGeom>
        </p:spPr>
      </p:pic>
    </p:spTree>
    <p:extLst>
      <p:ext uri="{BB962C8B-B14F-4D97-AF65-F5344CB8AC3E}">
        <p14:creationId xmlns:p14="http://schemas.microsoft.com/office/powerpoint/2010/main" val="9146068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9AC798-B7E9-4AC0-F8C2-293C86B3F53D}"/>
              </a:ext>
            </a:extLst>
          </p:cNvPr>
          <p:cNvSpPr>
            <a:spLocks noGrp="1"/>
          </p:cNvSpPr>
          <p:nvPr>
            <p:ph type="sldNum" sz="quarter" idx="12"/>
          </p:nvPr>
        </p:nvSpPr>
        <p:spPr/>
        <p:txBody>
          <a:bodyPr/>
          <a:lstStyle/>
          <a:p>
            <a:fld id="{4CF25C10-F8B2-4F64-9F86-73237AEF6D52}" type="slidenum">
              <a:rPr lang="it-IT" smtClean="0"/>
              <a:t>51</a:t>
            </a:fld>
            <a:endParaRPr lang="it-IT"/>
          </a:p>
        </p:txBody>
      </p:sp>
      <p:sp>
        <p:nvSpPr>
          <p:cNvPr id="2" name="Title 1">
            <a:extLst>
              <a:ext uri="{FF2B5EF4-FFF2-40B4-BE49-F238E27FC236}">
                <a16:creationId xmlns:a16="http://schemas.microsoft.com/office/drawing/2014/main" id="{5DE8BC7E-2E3F-324F-C2A7-75EFAD755F63}"/>
              </a:ext>
            </a:extLst>
          </p:cNvPr>
          <p:cNvSpPr>
            <a:spLocks noGrp="1"/>
          </p:cNvSpPr>
          <p:nvPr>
            <p:ph type="title" idx="4294967295"/>
          </p:nvPr>
        </p:nvSpPr>
        <p:spPr>
          <a:xfrm>
            <a:off x="0" y="0"/>
            <a:ext cx="12192000" cy="1016000"/>
          </a:xfrm>
        </p:spPr>
        <p:txBody>
          <a:bodyPr/>
          <a:lstStyle/>
          <a:p>
            <a:r>
              <a:rPr lang="it-IT" dirty="0"/>
              <a:t>    Bibliography</a:t>
            </a:r>
          </a:p>
        </p:txBody>
      </p:sp>
      <p:sp>
        <p:nvSpPr>
          <p:cNvPr id="3" name="Subtitle 2">
            <a:extLst>
              <a:ext uri="{FF2B5EF4-FFF2-40B4-BE49-F238E27FC236}">
                <a16:creationId xmlns:a16="http://schemas.microsoft.com/office/drawing/2014/main" id="{05DAC8F6-0E6F-899F-B7EE-299A84A9DC6E}"/>
              </a:ext>
            </a:extLst>
          </p:cNvPr>
          <p:cNvSpPr>
            <a:spLocks noGrp="1"/>
          </p:cNvSpPr>
          <p:nvPr>
            <p:ph type="subTitle" idx="4294967295"/>
          </p:nvPr>
        </p:nvSpPr>
        <p:spPr>
          <a:xfrm>
            <a:off x="587374" y="1391382"/>
            <a:ext cx="10766426" cy="4886128"/>
          </a:xfrm>
        </p:spPr>
        <p:txBody>
          <a:bodyPr>
            <a:normAutofit fontScale="70000" lnSpcReduction="20000"/>
          </a:bodyPr>
          <a:lstStyle/>
          <a:p>
            <a:r>
              <a:rPr lang="it-IT" b="1" dirty="0"/>
              <a:t>[MJC∗03]: </a:t>
            </a:r>
            <a:r>
              <a:rPr lang="it-IT" dirty="0"/>
              <a:t>MARSCHNER S. R., JENSEN H. W., CAMMARANO M., WORLEY S., HANRAHAN P.: Light scattering from human hair fibers. ACM Trans. Graph. 22, 3 (jul 2003), 780–791.</a:t>
            </a:r>
          </a:p>
          <a:p>
            <a:r>
              <a:rPr lang="it-IT" b="1" dirty="0"/>
              <a:t>[YTJR15]: </a:t>
            </a:r>
            <a:r>
              <a:rPr lang="it-IT" dirty="0"/>
              <a:t>YAN L.-Q., TSENG C.-W., JENSEN H. W., RAMAMOORTHI R.: Physically-accurate fur reflectance: Modeling, measurement and rendering. ACM Trans. Graph. 34, 6 (oct 2015)</a:t>
            </a:r>
          </a:p>
          <a:p>
            <a:r>
              <a:rPr lang="it-IT" b="1" dirty="0"/>
              <a:t>[YJR17]:</a:t>
            </a:r>
            <a:r>
              <a:rPr lang="it-IT" dirty="0"/>
              <a:t> </a:t>
            </a:r>
            <a:r>
              <a:rPr lang="en-US" dirty="0"/>
              <a:t>YAN L.-Q., JENSEN H. W., RAMAMOORTHI R.: An Efficient and Practical near and Far Field Fur Reflectance Model. ACM Trans. Graph. 36, 4 (2017).</a:t>
            </a:r>
          </a:p>
          <a:p>
            <a:r>
              <a:rPr lang="it-IT" b="1" dirty="0"/>
              <a:t>[BDSP22]:</a:t>
            </a:r>
            <a:r>
              <a:rPr lang="it-IT" dirty="0"/>
              <a:t> </a:t>
            </a:r>
            <a:r>
              <a:rPr lang="en-US" dirty="0"/>
              <a:t>BARON J., PATTERSON E.: Procedurally Generating Biologically Driven Feathers. Advances in Computer Graphics 11542 (2019), 342–348.</a:t>
            </a:r>
            <a:endParaRPr lang="it-IT" b="1" dirty="0">
              <a:sym typeface="Wingdings" panose="05000000000000000000" pitchFamily="2" charset="2"/>
            </a:endParaRPr>
          </a:p>
          <a:p>
            <a:r>
              <a:rPr lang="it-IT" b="1" dirty="0">
                <a:sym typeface="Wingdings" panose="05000000000000000000" pitchFamily="2" charset="2"/>
              </a:rPr>
              <a:t>[HMC∗22]: </a:t>
            </a:r>
            <a:r>
              <a:rPr lang="it-IT" dirty="0">
                <a:sym typeface="Wingdings" panose="05000000000000000000" pitchFamily="2" charset="2"/>
              </a:rPr>
              <a:t>HUANG W., MERZBACH S., CALLENBERG C., STAVENGA D., HULLIN M.: Rendering iridescent rock dove neck feathers. In ACM SIGGRAPH 2022 Conference Proceedings (New York, NY, USA, 2022). </a:t>
            </a:r>
          </a:p>
          <a:p>
            <a:r>
              <a:rPr lang="it-IT" b="1" dirty="0">
                <a:sym typeface="Wingdings" panose="05000000000000000000" pitchFamily="2" charset="2"/>
              </a:rPr>
              <a:t>[NLS∗10]:</a:t>
            </a:r>
            <a:r>
              <a:rPr lang="it-IT" dirty="0">
                <a:sym typeface="Wingdings" panose="05000000000000000000" pitchFamily="2" charset="2"/>
              </a:rPr>
              <a:t> </a:t>
            </a:r>
            <a:r>
              <a:rPr lang="en-US" dirty="0"/>
              <a:t>NOH H., LIEW S. F., SARANATHAN V., MOCHRIE S. G. J., PRUM R. O., DUFRESNE E. R., CAO H.: How </a:t>
            </a:r>
            <a:r>
              <a:rPr lang="en-US" dirty="0" err="1"/>
              <a:t>noniridescent</a:t>
            </a:r>
            <a:r>
              <a:rPr lang="en-US" dirty="0"/>
              <a:t> colors are generated by quasi-ordered structures of bird feathers. Advanced Materials 22, 26-27 (2010), 2871–2880.</a:t>
            </a:r>
            <a:r>
              <a:rPr lang="it-IT" dirty="0"/>
              <a:t> </a:t>
            </a:r>
          </a:p>
          <a:p>
            <a:r>
              <a:rPr lang="it-IT" b="1" dirty="0"/>
              <a:t>[STLW11]:</a:t>
            </a:r>
            <a:r>
              <a:rPr lang="en-US" b="1" dirty="0"/>
              <a:t> </a:t>
            </a:r>
            <a:r>
              <a:rPr lang="en-US" dirty="0"/>
              <a:t>STAVENGA D. G., TINBERGEN J., LEERTOUWER H. L.,WILTS B. D.: Kingfisher feathers – </a:t>
            </a:r>
            <a:r>
              <a:rPr lang="en-US" dirty="0" err="1"/>
              <a:t>colouration</a:t>
            </a:r>
            <a:r>
              <a:rPr lang="en-US" dirty="0"/>
              <a:t> by pigments, spongy nanostructures and thin films. Journal of Experimental Biology 214, 23 (12 2011), 3960–3967.</a:t>
            </a:r>
            <a:endParaRPr lang="it-IT" dirty="0"/>
          </a:p>
        </p:txBody>
      </p:sp>
    </p:spTree>
    <p:extLst>
      <p:ext uri="{BB962C8B-B14F-4D97-AF65-F5344CB8AC3E}">
        <p14:creationId xmlns:p14="http://schemas.microsoft.com/office/powerpoint/2010/main" val="45065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52</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Feather Types</a:t>
            </a:r>
          </a:p>
        </p:txBody>
      </p:sp>
      <p:pic>
        <p:nvPicPr>
          <p:cNvPr id="10" name="Picture 9" descr="A different types of feathers&#10;&#10;Description automatically generated">
            <a:extLst>
              <a:ext uri="{FF2B5EF4-FFF2-40B4-BE49-F238E27FC236}">
                <a16:creationId xmlns:a16="http://schemas.microsoft.com/office/drawing/2014/main" id="{93C71C6B-E375-37C6-31CA-895C4689E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6891"/>
            <a:ext cx="12192000" cy="5049459"/>
          </a:xfrm>
          <a:prstGeom prst="rect">
            <a:avLst/>
          </a:prstGeom>
        </p:spPr>
      </p:pic>
      <p:sp>
        <p:nvSpPr>
          <p:cNvPr id="2" name="TextBox 1">
            <a:extLst>
              <a:ext uri="{FF2B5EF4-FFF2-40B4-BE49-F238E27FC236}">
                <a16:creationId xmlns:a16="http://schemas.microsoft.com/office/drawing/2014/main" id="{1B72FF05-59D4-54B5-0F45-E4D46DC48552}"/>
              </a:ext>
            </a:extLst>
          </p:cNvPr>
          <p:cNvSpPr txBox="1"/>
          <p:nvPr/>
        </p:nvSpPr>
        <p:spPr>
          <a:xfrm>
            <a:off x="6906917" y="1016000"/>
            <a:ext cx="5218611" cy="477054"/>
          </a:xfrm>
          <a:prstGeom prst="rect">
            <a:avLst/>
          </a:prstGeom>
          <a:noFill/>
        </p:spPr>
        <p:txBody>
          <a:bodyPr wrap="square" rtlCol="0">
            <a:spAutoFit/>
          </a:bodyPr>
          <a:lstStyle/>
          <a:p>
            <a:pPr algn="ctr"/>
            <a:r>
              <a:rPr lang="it-IT" sz="2500" b="1" dirty="0"/>
              <a:t>Source: Bird Academy (Cornel Lab) </a:t>
            </a:r>
          </a:p>
        </p:txBody>
      </p:sp>
      <p:sp>
        <p:nvSpPr>
          <p:cNvPr id="3" name="Rectangle 2">
            <a:extLst>
              <a:ext uri="{FF2B5EF4-FFF2-40B4-BE49-F238E27FC236}">
                <a16:creationId xmlns:a16="http://schemas.microsoft.com/office/drawing/2014/main" id="{ADC2D626-E8E3-E0D7-93A7-0AEF56AAC73C}"/>
              </a:ext>
            </a:extLst>
          </p:cNvPr>
          <p:cNvSpPr/>
          <p:nvPr/>
        </p:nvSpPr>
        <p:spPr>
          <a:xfrm>
            <a:off x="5355772" y="5821680"/>
            <a:ext cx="653142" cy="3265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A616F1-8BA1-4F1A-0DA4-BAAB30266A90}"/>
              </a:ext>
            </a:extLst>
          </p:cNvPr>
          <p:cNvSpPr/>
          <p:nvPr/>
        </p:nvSpPr>
        <p:spPr>
          <a:xfrm>
            <a:off x="936171" y="5822950"/>
            <a:ext cx="653142" cy="3265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11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28B9E-DC6F-1BDC-4475-3161EB52A652}"/>
            </a:ext>
          </a:extLst>
        </p:cNvPr>
        <p:cNvGrpSpPr/>
        <p:nvPr/>
      </p:nvGrpSpPr>
      <p:grpSpPr>
        <a:xfrm>
          <a:off x="0" y="0"/>
          <a:ext cx="0" cy="0"/>
          <a:chOff x="0" y="0"/>
          <a:chExt cx="0" cy="0"/>
        </a:xfrm>
      </p:grpSpPr>
      <p:sp>
        <p:nvSpPr>
          <p:cNvPr id="61" name="Oval 60">
            <a:extLst>
              <a:ext uri="{FF2B5EF4-FFF2-40B4-BE49-F238E27FC236}">
                <a16:creationId xmlns:a16="http://schemas.microsoft.com/office/drawing/2014/main" id="{B02DE638-6963-D2E7-2779-B46B0BC0A2DD}"/>
              </a:ext>
            </a:extLst>
          </p:cNvPr>
          <p:cNvSpPr/>
          <p:nvPr/>
        </p:nvSpPr>
        <p:spPr>
          <a:xfrm>
            <a:off x="2977138" y="5258736"/>
            <a:ext cx="1097280" cy="1097280"/>
          </a:xfrm>
          <a:prstGeom prst="ellipse">
            <a:avLst/>
          </a:prstGeom>
          <a:solidFill>
            <a:srgbClr val="DAEDFB"/>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FF5F325-2E8B-867B-6715-F5817C3D669C}"/>
              </a:ext>
            </a:extLst>
          </p:cNvPr>
          <p:cNvSpPr txBox="1"/>
          <p:nvPr/>
        </p:nvSpPr>
        <p:spPr>
          <a:xfrm>
            <a:off x="7386504" y="1179607"/>
            <a:ext cx="3522869" cy="553998"/>
          </a:xfrm>
          <a:prstGeom prst="rect">
            <a:avLst/>
          </a:prstGeom>
          <a:noFill/>
        </p:spPr>
        <p:txBody>
          <a:bodyPr wrap="square" rtlCol="0">
            <a:spAutoFit/>
          </a:bodyPr>
          <a:lstStyle/>
          <a:p>
            <a:r>
              <a:rPr lang="it-IT" sz="3000" b="1" dirty="0"/>
              <a:t>Barb Parameters</a:t>
            </a:r>
          </a:p>
        </p:txBody>
      </p:sp>
      <p:sp>
        <p:nvSpPr>
          <p:cNvPr id="29" name="Slide Number Placeholder 28">
            <a:extLst>
              <a:ext uri="{FF2B5EF4-FFF2-40B4-BE49-F238E27FC236}">
                <a16:creationId xmlns:a16="http://schemas.microsoft.com/office/drawing/2014/main" id="{79C204F8-A2C5-DC5C-FA95-EE8F4838F3C8}"/>
              </a:ext>
            </a:extLst>
          </p:cNvPr>
          <p:cNvSpPr>
            <a:spLocks noGrp="1"/>
          </p:cNvSpPr>
          <p:nvPr>
            <p:ph type="sldNum" sz="quarter" idx="12"/>
          </p:nvPr>
        </p:nvSpPr>
        <p:spPr/>
        <p:txBody>
          <a:bodyPr/>
          <a:lstStyle/>
          <a:p>
            <a:fld id="{4CF25C10-F8B2-4F64-9F86-73237AEF6D52}" type="slidenum">
              <a:rPr lang="it-IT" smtClean="0"/>
              <a:t>53</a:t>
            </a:fld>
            <a:endParaRPr lang="it-IT" dirty="0"/>
          </a:p>
        </p:txBody>
      </p:sp>
      <p:sp>
        <p:nvSpPr>
          <p:cNvPr id="56" name="Title 3">
            <a:extLst>
              <a:ext uri="{FF2B5EF4-FFF2-40B4-BE49-F238E27FC236}">
                <a16:creationId xmlns:a16="http://schemas.microsoft.com/office/drawing/2014/main" id="{F101B952-72CD-3393-1FE1-1B15F132BD10}"/>
              </a:ext>
            </a:extLst>
          </p:cNvPr>
          <p:cNvSpPr txBox="1">
            <a:spLocks/>
          </p:cNvSpPr>
          <p:nvPr/>
        </p:nvSpPr>
        <p:spPr>
          <a:xfrm>
            <a:off x="0" y="0"/>
            <a:ext cx="12192000" cy="1016000"/>
          </a:xfrm>
          <a:prstGeom prst="rect">
            <a:avLst/>
          </a:prstGeom>
          <a:gradFill flip="none" rotWithShape="1">
            <a:gsLst>
              <a:gs pos="0">
                <a:srgbClr val="E2C5A8">
                  <a:tint val="66000"/>
                  <a:satMod val="160000"/>
                </a:srgbClr>
              </a:gs>
              <a:gs pos="50000">
                <a:srgbClr val="E2C5A8">
                  <a:tint val="44500"/>
                  <a:satMod val="160000"/>
                </a:srgbClr>
              </a:gs>
              <a:gs pos="100000">
                <a:srgbClr val="E2C5A8">
                  <a:tint val="23500"/>
                  <a:satMod val="160000"/>
                </a:srgbClr>
              </a:gs>
            </a:gsLst>
            <a:path path="circle">
              <a:fillToRect l="50000" t="50000" r="50000" b="50000"/>
            </a:path>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it-IT" dirty="0"/>
              <a:t>    Model – Barb Parameters</a:t>
            </a:r>
          </a:p>
        </p:txBody>
      </p:sp>
      <p:sp>
        <p:nvSpPr>
          <p:cNvPr id="83" name="TextBox 82">
            <a:extLst>
              <a:ext uri="{FF2B5EF4-FFF2-40B4-BE49-F238E27FC236}">
                <a16:creationId xmlns:a16="http://schemas.microsoft.com/office/drawing/2014/main" id="{D0387696-E83C-DBCE-748B-F64D11CF7EC6}"/>
              </a:ext>
            </a:extLst>
          </p:cNvPr>
          <p:cNvSpPr txBox="1"/>
          <p:nvPr/>
        </p:nvSpPr>
        <p:spPr>
          <a:xfrm>
            <a:off x="6985869" y="1984018"/>
            <a:ext cx="4561580" cy="477054"/>
          </a:xfrm>
          <a:prstGeom prst="rect">
            <a:avLst/>
          </a:prstGeom>
          <a:noFill/>
        </p:spPr>
        <p:txBody>
          <a:bodyPr wrap="square" rtlCol="0">
            <a:spAutoFit/>
          </a:bodyPr>
          <a:lstStyle/>
          <a:p>
            <a:pPr algn="ctr"/>
            <a:r>
              <a:rPr lang="it-IT" sz="2500" dirty="0"/>
              <a:t>Longitudinal roughness of cortex</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CDA441CE-6F8F-D69D-E1B1-71580FC91E2C}"/>
                  </a:ext>
                </a:extLst>
              </p:cNvPr>
              <p:cNvSpPr txBox="1"/>
              <p:nvPr/>
            </p:nvSpPr>
            <p:spPr>
              <a:xfrm>
                <a:off x="6368303" y="1948651"/>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a:latin typeface="Cambria Math" panose="02040503050406030204" pitchFamily="18" charset="0"/>
                              <a:ea typeface="Cambria Math" panose="02040503050406030204" pitchFamily="18" charset="0"/>
                            </a:rPr>
                            <m:t>β</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49" name="TextBox 48">
                <a:extLst>
                  <a:ext uri="{FF2B5EF4-FFF2-40B4-BE49-F238E27FC236}">
                    <a16:creationId xmlns:a16="http://schemas.microsoft.com/office/drawing/2014/main" id="{33456C16-CDB3-5016-138D-A56D7FB36447}"/>
                  </a:ext>
                </a:extLst>
              </p:cNvPr>
              <p:cNvSpPr txBox="1">
                <a:spLocks noRot="1" noChangeAspect="1" noMove="1" noResize="1" noEditPoints="1" noAdjustHandles="1" noChangeArrowheads="1" noChangeShapeType="1" noTextEdit="1"/>
              </p:cNvSpPr>
              <p:nvPr/>
            </p:nvSpPr>
            <p:spPr>
              <a:xfrm>
                <a:off x="6368303" y="1948651"/>
                <a:ext cx="532880" cy="477054"/>
              </a:xfrm>
              <a:prstGeom prst="rect">
                <a:avLst/>
              </a:prstGeom>
              <a:blipFill>
                <a:blip r:embed="rId3"/>
                <a:stretch>
                  <a:fillRect/>
                </a:stretch>
              </a:blipFill>
            </p:spPr>
            <p:txBody>
              <a:bodyPr/>
              <a:lstStyle/>
              <a:p>
                <a:r>
                  <a:rPr lang="en-US">
                    <a:noFill/>
                  </a:rPr>
                  <a:t> </a:t>
                </a:r>
              </a:p>
            </p:txBody>
          </p:sp>
        </mc:Fallback>
      </mc:AlternateContent>
      <p:sp>
        <p:nvSpPr>
          <p:cNvPr id="86" name="Oval 85">
            <a:extLst>
              <a:ext uri="{FF2B5EF4-FFF2-40B4-BE49-F238E27FC236}">
                <a16:creationId xmlns:a16="http://schemas.microsoft.com/office/drawing/2014/main" id="{95A54387-F3DF-FE54-62C6-A2862BF8BDBD}"/>
              </a:ext>
            </a:extLst>
          </p:cNvPr>
          <p:cNvSpPr/>
          <p:nvPr/>
        </p:nvSpPr>
        <p:spPr>
          <a:xfrm>
            <a:off x="762673" y="2417886"/>
            <a:ext cx="926910" cy="1286308"/>
          </a:xfrm>
          <a:prstGeom prst="ellipse">
            <a:avLst/>
          </a:prstGeom>
          <a:solidFill>
            <a:srgbClr val="DAEDFB"/>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CA50D60C-BD70-CD93-0085-30A2C94B7032}"/>
              </a:ext>
            </a:extLst>
          </p:cNvPr>
          <p:cNvSpPr/>
          <p:nvPr/>
        </p:nvSpPr>
        <p:spPr>
          <a:xfrm>
            <a:off x="955338" y="2861681"/>
            <a:ext cx="541580" cy="600501"/>
          </a:xfrm>
          <a:prstGeom prst="ellipse">
            <a:avLst/>
          </a:prstGeom>
          <a:solidFill>
            <a:srgbClr val="F5C5A5"/>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93E3067-CB79-87A3-77F4-B14B0F010C28}"/>
              </a:ext>
            </a:extLst>
          </p:cNvPr>
          <p:cNvSpPr txBox="1"/>
          <p:nvPr/>
        </p:nvSpPr>
        <p:spPr>
          <a:xfrm>
            <a:off x="7239357" y="2354963"/>
            <a:ext cx="4313170" cy="477054"/>
          </a:xfrm>
          <a:prstGeom prst="rect">
            <a:avLst/>
          </a:prstGeom>
          <a:noFill/>
        </p:spPr>
        <p:txBody>
          <a:bodyPr wrap="square" rtlCol="0">
            <a:spAutoFit/>
          </a:bodyPr>
          <a:lstStyle/>
          <a:p>
            <a:pPr algn="ctr"/>
            <a:r>
              <a:rPr lang="it-IT" sz="2500" dirty="0"/>
              <a:t>Azimuthal roughness of cortex</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629884-B68B-2BAE-0314-B32DA292BDA8}"/>
                  </a:ext>
                </a:extLst>
              </p:cNvPr>
              <p:cNvSpPr txBox="1"/>
              <p:nvPr/>
            </p:nvSpPr>
            <p:spPr>
              <a:xfrm>
                <a:off x="6375459" y="2328086"/>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a:latin typeface="Cambria Math" panose="02040503050406030204" pitchFamily="18" charset="0"/>
                              <a:ea typeface="Cambria Math" panose="02040503050406030204" pitchFamily="18" charset="0"/>
                            </a:rPr>
                            <m:t>β</m:t>
                          </m:r>
                        </m:e>
                        <m:sub>
                          <m:r>
                            <a:rPr lang="en-US" sz="2500" b="0" i="1" smtClean="0">
                              <a:latin typeface="Cambria Math" panose="02040503050406030204" pitchFamily="18" charset="0"/>
                              <a:ea typeface="Cambria Math" panose="02040503050406030204" pitchFamily="18" charset="0"/>
                            </a:rPr>
                            <m:t>𝑛</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06F2D85B-0DC3-3ABB-5F06-059C80A135E3}"/>
                  </a:ext>
                </a:extLst>
              </p:cNvPr>
              <p:cNvSpPr txBox="1">
                <a:spLocks noRot="1" noChangeAspect="1" noMove="1" noResize="1" noEditPoints="1" noAdjustHandles="1" noChangeArrowheads="1" noChangeShapeType="1" noTextEdit="1"/>
              </p:cNvSpPr>
              <p:nvPr/>
            </p:nvSpPr>
            <p:spPr>
              <a:xfrm>
                <a:off x="6375459" y="2328086"/>
                <a:ext cx="532880" cy="477054"/>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81F87A7-73CF-3E33-62BD-8B840B660561}"/>
              </a:ext>
            </a:extLst>
          </p:cNvPr>
          <p:cNvSpPr txBox="1"/>
          <p:nvPr/>
        </p:nvSpPr>
        <p:spPr>
          <a:xfrm>
            <a:off x="7021002" y="2724295"/>
            <a:ext cx="4498825" cy="477054"/>
          </a:xfrm>
          <a:prstGeom prst="rect">
            <a:avLst/>
          </a:prstGeom>
          <a:noFill/>
        </p:spPr>
        <p:txBody>
          <a:bodyPr wrap="square" rtlCol="0">
            <a:spAutoFit/>
          </a:bodyPr>
          <a:lstStyle/>
          <a:p>
            <a:pPr algn="ctr"/>
            <a:r>
              <a:rPr lang="it-IT" sz="2500" dirty="0"/>
              <a:t>Absorption coefficient in cortex</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8D15E56-B1DB-97A0-3834-0F0D6C4813BA}"/>
                  </a:ext>
                </a:extLst>
              </p:cNvPr>
              <p:cNvSpPr txBox="1"/>
              <p:nvPr/>
            </p:nvSpPr>
            <p:spPr>
              <a:xfrm>
                <a:off x="6362435" y="2678401"/>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𝑐</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411A8999-59BE-5471-2F13-3D55C08FD335}"/>
                  </a:ext>
                </a:extLst>
              </p:cNvPr>
              <p:cNvSpPr txBox="1">
                <a:spLocks noRot="1" noChangeAspect="1" noMove="1" noResize="1" noEditPoints="1" noAdjustHandles="1" noChangeArrowheads="1" noChangeShapeType="1" noTextEdit="1"/>
              </p:cNvSpPr>
              <p:nvPr/>
            </p:nvSpPr>
            <p:spPr>
              <a:xfrm>
                <a:off x="6362435" y="2678401"/>
                <a:ext cx="532880" cy="493981"/>
              </a:xfrm>
              <a:prstGeom prst="rect">
                <a:avLst/>
              </a:prstGeom>
              <a:blipFill>
                <a:blip r:embed="rId5"/>
                <a:stretch>
                  <a:fillRect r="-22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92195F1-9590-89E1-651C-B2FB7CBAB8B2}"/>
                  </a:ext>
                </a:extLst>
              </p:cNvPr>
              <p:cNvSpPr txBox="1"/>
              <p:nvPr/>
            </p:nvSpPr>
            <p:spPr>
              <a:xfrm>
                <a:off x="6391604" y="3857052"/>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72DFBBB3-D397-EF03-08C3-7DE314ABCD89}"/>
                  </a:ext>
                </a:extLst>
              </p:cNvPr>
              <p:cNvSpPr txBox="1">
                <a:spLocks noRot="1" noChangeAspect="1" noMove="1" noResize="1" noEditPoints="1" noAdjustHandles="1" noChangeArrowheads="1" noChangeShapeType="1" noTextEdit="1"/>
              </p:cNvSpPr>
              <p:nvPr/>
            </p:nvSpPr>
            <p:spPr>
              <a:xfrm>
                <a:off x="6391604" y="3857052"/>
                <a:ext cx="532880" cy="493981"/>
              </a:xfrm>
              <a:prstGeom prst="rect">
                <a:avLst/>
              </a:prstGeom>
              <a:blipFill>
                <a:blip r:embed="rId6"/>
                <a:stretch>
                  <a:fillRect r="-3977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3E18BE99-61D4-5C78-379F-D1E0025D5ECC}"/>
              </a:ext>
            </a:extLst>
          </p:cNvPr>
          <p:cNvSpPr txBox="1"/>
          <p:nvPr/>
        </p:nvSpPr>
        <p:spPr>
          <a:xfrm>
            <a:off x="7307991" y="3889762"/>
            <a:ext cx="4544112" cy="477054"/>
          </a:xfrm>
          <a:prstGeom prst="rect">
            <a:avLst/>
          </a:prstGeom>
          <a:noFill/>
        </p:spPr>
        <p:txBody>
          <a:bodyPr wrap="square" rtlCol="0">
            <a:spAutoFit/>
          </a:bodyPr>
          <a:lstStyle/>
          <a:p>
            <a:pPr algn="ctr"/>
            <a:r>
              <a:rPr lang="it-IT" sz="2500" dirty="0"/>
              <a:t>Absorption coefficient in medulla</a:t>
            </a:r>
          </a:p>
        </p:txBody>
      </p:sp>
      <p:sp>
        <p:nvSpPr>
          <p:cNvPr id="12" name="TextBox 11">
            <a:extLst>
              <a:ext uri="{FF2B5EF4-FFF2-40B4-BE49-F238E27FC236}">
                <a16:creationId xmlns:a16="http://schemas.microsoft.com/office/drawing/2014/main" id="{AFA82CC8-E2B8-1921-1973-C4428FECD032}"/>
              </a:ext>
            </a:extLst>
          </p:cNvPr>
          <p:cNvSpPr txBox="1"/>
          <p:nvPr/>
        </p:nvSpPr>
        <p:spPr>
          <a:xfrm>
            <a:off x="7386504" y="3112807"/>
            <a:ext cx="4387087" cy="477054"/>
          </a:xfrm>
          <a:prstGeom prst="rect">
            <a:avLst/>
          </a:prstGeom>
          <a:noFill/>
        </p:spPr>
        <p:txBody>
          <a:bodyPr wrap="square" rtlCol="0">
            <a:spAutoFit/>
          </a:bodyPr>
          <a:lstStyle/>
          <a:p>
            <a:pPr algn="ctr"/>
            <a:r>
              <a:rPr lang="it-IT" sz="2500" dirty="0"/>
              <a:t>Refractive index of cortex</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D325D65-5575-656F-A61B-118760F74418}"/>
                  </a:ext>
                </a:extLst>
              </p:cNvPr>
              <p:cNvSpPr txBox="1"/>
              <p:nvPr/>
            </p:nvSpPr>
            <p:spPr>
              <a:xfrm>
                <a:off x="6377766" y="3047807"/>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η</m:t>
                          </m:r>
                        </m:e>
                        <m:sub>
                          <m:r>
                            <a:rPr lang="en-US" sz="2500" b="0" i="1" smtClean="0">
                              <a:latin typeface="Cambria Math" panose="02040503050406030204" pitchFamily="18" charset="0"/>
                              <a:ea typeface="Cambria Math" panose="02040503050406030204" pitchFamily="18" charset="0"/>
                            </a:rPr>
                            <m:t>𝑐</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14" name="TextBox 13">
                <a:extLst>
                  <a:ext uri="{FF2B5EF4-FFF2-40B4-BE49-F238E27FC236}">
                    <a16:creationId xmlns:a16="http://schemas.microsoft.com/office/drawing/2014/main" id="{4FCB5079-5BDE-84E5-0103-747C3A63BF1A}"/>
                  </a:ext>
                </a:extLst>
              </p:cNvPr>
              <p:cNvSpPr txBox="1">
                <a:spLocks noRot="1" noChangeAspect="1" noMove="1" noResize="1" noEditPoints="1" noAdjustHandles="1" noChangeArrowheads="1" noChangeShapeType="1" noTextEdit="1"/>
              </p:cNvSpPr>
              <p:nvPr/>
            </p:nvSpPr>
            <p:spPr>
              <a:xfrm>
                <a:off x="6377766" y="3047807"/>
                <a:ext cx="532880" cy="477054"/>
              </a:xfrm>
              <a:prstGeom prst="rect">
                <a:avLst/>
              </a:prstGeom>
              <a:blipFill>
                <a:blip r:embed="rId7"/>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2BCDC584-D8C3-9CC2-EB18-5FE46C4C76C6}"/>
              </a:ext>
            </a:extLst>
          </p:cNvPr>
          <p:cNvSpPr txBox="1"/>
          <p:nvPr/>
        </p:nvSpPr>
        <p:spPr>
          <a:xfrm>
            <a:off x="7242302" y="3501700"/>
            <a:ext cx="4420920" cy="477054"/>
          </a:xfrm>
          <a:prstGeom prst="rect">
            <a:avLst/>
          </a:prstGeom>
          <a:noFill/>
        </p:spPr>
        <p:txBody>
          <a:bodyPr wrap="square" rtlCol="0">
            <a:spAutoFit/>
          </a:bodyPr>
          <a:lstStyle/>
          <a:p>
            <a:pPr algn="ctr"/>
            <a:r>
              <a:rPr lang="it-IT" sz="2500" dirty="0"/>
              <a:t>Cortex semi-major/minor axis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C71AA66-A4F5-51E9-A2EA-020AA720C254}"/>
                  </a:ext>
                </a:extLst>
              </p:cNvPr>
              <p:cNvSpPr txBox="1"/>
              <p:nvPr/>
            </p:nvSpPr>
            <p:spPr>
              <a:xfrm>
                <a:off x="6154814" y="3485417"/>
                <a:ext cx="1151825" cy="477054"/>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𝑎</m:t>
                        </m:r>
                      </m:e>
                      <m:sub>
                        <m:r>
                          <a:rPr lang="en-US" sz="2500" b="0" i="1" smtClean="0">
                            <a:latin typeface="Cambria Math" panose="02040503050406030204" pitchFamily="18" charset="0"/>
                            <a:ea typeface="Cambria Math" panose="02040503050406030204" pitchFamily="18" charset="0"/>
                          </a:rPr>
                          <m:t>𝑐</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𝑏</m:t>
                        </m:r>
                      </m:e>
                      <m:sub>
                        <m:r>
                          <a:rPr lang="en-US" sz="2500" i="1">
                            <a:latin typeface="Cambria Math" panose="02040503050406030204" pitchFamily="18" charset="0"/>
                            <a:ea typeface="Cambria Math" panose="02040503050406030204" pitchFamily="18" charset="0"/>
                          </a:rPr>
                          <m:t>𝑐</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17" name="TextBox 16">
                <a:extLst>
                  <a:ext uri="{FF2B5EF4-FFF2-40B4-BE49-F238E27FC236}">
                    <a16:creationId xmlns:a16="http://schemas.microsoft.com/office/drawing/2014/main" id="{B5ABB6D4-454C-F4AB-F832-F71589AB46A4}"/>
                  </a:ext>
                </a:extLst>
              </p:cNvPr>
              <p:cNvSpPr txBox="1">
                <a:spLocks noRot="1" noChangeAspect="1" noMove="1" noResize="1" noEditPoints="1" noAdjustHandles="1" noChangeArrowheads="1" noChangeShapeType="1" noTextEdit="1"/>
              </p:cNvSpPr>
              <p:nvPr/>
            </p:nvSpPr>
            <p:spPr>
              <a:xfrm>
                <a:off x="6154814" y="3485417"/>
                <a:ext cx="1151825" cy="477054"/>
              </a:xfrm>
              <a:prstGeom prst="rect">
                <a:avLst/>
              </a:prstGeom>
              <a:blipFill>
                <a:blip r:embed="rId8"/>
                <a:stretch>
                  <a:fillRect t="-10256" b="-30769"/>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624BCE63-DC08-BBAB-00D4-25613BDB0643}"/>
              </a:ext>
            </a:extLst>
          </p:cNvPr>
          <p:cNvSpPr txBox="1"/>
          <p:nvPr/>
        </p:nvSpPr>
        <p:spPr>
          <a:xfrm>
            <a:off x="7438136" y="4265897"/>
            <a:ext cx="4308457" cy="477054"/>
          </a:xfrm>
          <a:prstGeom prst="rect">
            <a:avLst/>
          </a:prstGeom>
          <a:noFill/>
        </p:spPr>
        <p:txBody>
          <a:bodyPr wrap="square" rtlCol="0">
            <a:spAutoFit/>
          </a:bodyPr>
          <a:lstStyle/>
          <a:p>
            <a:pPr algn="ctr"/>
            <a:r>
              <a:rPr lang="it-IT" sz="2500" dirty="0"/>
              <a:t>Diffuse reflectance of medulla</a:t>
            </a:r>
          </a:p>
        </p:txBody>
      </p:sp>
      <p:sp>
        <p:nvSpPr>
          <p:cNvPr id="20" name="TextBox 19">
            <a:extLst>
              <a:ext uri="{FF2B5EF4-FFF2-40B4-BE49-F238E27FC236}">
                <a16:creationId xmlns:a16="http://schemas.microsoft.com/office/drawing/2014/main" id="{A32E99B5-5316-1DF0-5297-F781FA7C5F3E}"/>
              </a:ext>
            </a:extLst>
          </p:cNvPr>
          <p:cNvSpPr txBox="1"/>
          <p:nvPr/>
        </p:nvSpPr>
        <p:spPr>
          <a:xfrm>
            <a:off x="7564496" y="4633184"/>
            <a:ext cx="4037502" cy="477054"/>
          </a:xfrm>
          <a:prstGeom prst="rect">
            <a:avLst/>
          </a:prstGeom>
          <a:noFill/>
        </p:spPr>
        <p:txBody>
          <a:bodyPr wrap="square" rtlCol="0">
            <a:spAutoFit/>
          </a:bodyPr>
          <a:lstStyle/>
          <a:p>
            <a:pPr algn="ctr"/>
            <a:r>
              <a:rPr lang="it-IT" sz="2500" dirty="0"/>
              <a:t>Refractive index of medulla</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9F500D1-601D-FC29-D9ED-B8A7D07B0DE0}"/>
                  </a:ext>
                </a:extLst>
              </p:cNvPr>
              <p:cNvSpPr txBox="1"/>
              <p:nvPr/>
            </p:nvSpPr>
            <p:spPr>
              <a:xfrm>
                <a:off x="6431368" y="4253309"/>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𝑑</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42C20505-618D-13E2-5013-EDD7E77FBC6B}"/>
                  </a:ext>
                </a:extLst>
              </p:cNvPr>
              <p:cNvSpPr txBox="1">
                <a:spLocks noRot="1" noChangeAspect="1" noMove="1" noResize="1" noEditPoints="1" noAdjustHandles="1" noChangeArrowheads="1" noChangeShapeType="1" noTextEdit="1"/>
              </p:cNvSpPr>
              <p:nvPr/>
            </p:nvSpPr>
            <p:spPr>
              <a:xfrm>
                <a:off x="6431368" y="4253309"/>
                <a:ext cx="532880" cy="4770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5F30DCA-824A-DEB7-CB94-2F002CD7274E}"/>
                  </a:ext>
                </a:extLst>
              </p:cNvPr>
              <p:cNvSpPr txBox="1"/>
              <p:nvPr/>
            </p:nvSpPr>
            <p:spPr>
              <a:xfrm>
                <a:off x="6456677" y="4594942"/>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η</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4" name="TextBox 23">
                <a:extLst>
                  <a:ext uri="{FF2B5EF4-FFF2-40B4-BE49-F238E27FC236}">
                    <a16:creationId xmlns:a16="http://schemas.microsoft.com/office/drawing/2014/main" id="{5FB09820-8CA7-C7A3-5F63-FAF3362FA9CD}"/>
                  </a:ext>
                </a:extLst>
              </p:cNvPr>
              <p:cNvSpPr txBox="1">
                <a:spLocks noRot="1" noChangeAspect="1" noMove="1" noResize="1" noEditPoints="1" noAdjustHandles="1" noChangeArrowheads="1" noChangeShapeType="1" noTextEdit="1"/>
              </p:cNvSpPr>
              <p:nvPr/>
            </p:nvSpPr>
            <p:spPr>
              <a:xfrm>
                <a:off x="6456677" y="4594942"/>
                <a:ext cx="532880" cy="477054"/>
              </a:xfrm>
              <a:prstGeom prst="rect">
                <a:avLst/>
              </a:prstGeom>
              <a:blipFill>
                <a:blip r:embed="rId10"/>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1F763FC1-2403-801F-4C16-B2927CC67619}"/>
              </a:ext>
            </a:extLst>
          </p:cNvPr>
          <p:cNvSpPr txBox="1"/>
          <p:nvPr/>
        </p:nvSpPr>
        <p:spPr>
          <a:xfrm>
            <a:off x="7284433" y="5011352"/>
            <a:ext cx="4406970" cy="477054"/>
          </a:xfrm>
          <a:prstGeom prst="rect">
            <a:avLst/>
          </a:prstGeom>
          <a:noFill/>
        </p:spPr>
        <p:txBody>
          <a:bodyPr wrap="square" rtlCol="0">
            <a:spAutoFit/>
          </a:bodyPr>
          <a:lstStyle/>
          <a:p>
            <a:pPr algn="ctr"/>
            <a:r>
              <a:rPr lang="it-IT" sz="2500" dirty="0"/>
              <a:t>Medulla semi-major/minor axis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457335B-A7AE-729C-06B2-98A95F3FB393}"/>
                  </a:ext>
                </a:extLst>
              </p:cNvPr>
              <p:cNvSpPr txBox="1"/>
              <p:nvPr/>
            </p:nvSpPr>
            <p:spPr>
              <a:xfrm>
                <a:off x="6171452" y="4952547"/>
                <a:ext cx="1266684" cy="477054"/>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𝑎</m:t>
                        </m:r>
                      </m:e>
                      <m:sub>
                        <m:r>
                          <a:rPr lang="en-US" sz="2500" b="0" i="1" smtClean="0">
                            <a:latin typeface="Cambria Math" panose="02040503050406030204" pitchFamily="18" charset="0"/>
                            <a:ea typeface="Cambria Math" panose="02040503050406030204" pitchFamily="18" charset="0"/>
                          </a:rPr>
                          <m:t>𝑚</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𝑏</m:t>
                        </m:r>
                      </m:e>
                      <m:sub>
                        <m:r>
                          <a:rPr lang="en-US" sz="2500" b="0" i="1" smtClean="0">
                            <a:latin typeface="Cambria Math" panose="02040503050406030204" pitchFamily="18" charset="0"/>
                            <a:ea typeface="Cambria Math" panose="02040503050406030204" pitchFamily="18" charset="0"/>
                          </a:rPr>
                          <m:t>𝑚</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26" name="TextBox 25">
                <a:extLst>
                  <a:ext uri="{FF2B5EF4-FFF2-40B4-BE49-F238E27FC236}">
                    <a16:creationId xmlns:a16="http://schemas.microsoft.com/office/drawing/2014/main" id="{FF9FF906-A21D-6854-E0B9-59614AC59D14}"/>
                  </a:ext>
                </a:extLst>
              </p:cNvPr>
              <p:cNvSpPr txBox="1">
                <a:spLocks noRot="1" noChangeAspect="1" noMove="1" noResize="1" noEditPoints="1" noAdjustHandles="1" noChangeArrowheads="1" noChangeShapeType="1" noTextEdit="1"/>
              </p:cNvSpPr>
              <p:nvPr/>
            </p:nvSpPr>
            <p:spPr>
              <a:xfrm>
                <a:off x="6171452" y="4952547"/>
                <a:ext cx="1266684" cy="477054"/>
              </a:xfrm>
              <a:prstGeom prst="rect">
                <a:avLst/>
              </a:prstGeom>
              <a:blipFill>
                <a:blip r:embed="rId11"/>
                <a:stretch>
                  <a:fillRect t="-8861"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A1A0337-1A17-3B90-70FE-69EE2E85BEEF}"/>
                  </a:ext>
                </a:extLst>
              </p:cNvPr>
              <p:cNvSpPr txBox="1"/>
              <p:nvPr/>
            </p:nvSpPr>
            <p:spPr>
              <a:xfrm>
                <a:off x="6089554" y="5397446"/>
                <a:ext cx="1544314" cy="493981"/>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m:t>
                        </m:r>
                        <m:r>
                          <a:rPr lang="en-US" sz="2500" b="0" i="1" smtClean="0">
                            <a:latin typeface="Cambria Math" panose="02040503050406030204" pitchFamily="18" charset="0"/>
                            <a:ea typeface="Cambria Math" panose="02040503050406030204" pitchFamily="18" charset="0"/>
                          </a:rPr>
                          <m:t>𝑏</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27" name="TextBox 26">
                <a:extLst>
                  <a:ext uri="{FF2B5EF4-FFF2-40B4-BE49-F238E27FC236}">
                    <a16:creationId xmlns:a16="http://schemas.microsoft.com/office/drawing/2014/main" id="{7B59CDE8-3493-9F0A-E77D-37FF0430DEB5}"/>
                  </a:ext>
                </a:extLst>
              </p:cNvPr>
              <p:cNvSpPr txBox="1">
                <a:spLocks noRot="1" noChangeAspect="1" noMove="1" noResize="1" noEditPoints="1" noAdjustHandles="1" noChangeArrowheads="1" noChangeShapeType="1" noTextEdit="1"/>
              </p:cNvSpPr>
              <p:nvPr/>
            </p:nvSpPr>
            <p:spPr>
              <a:xfrm>
                <a:off x="6089554" y="5397446"/>
                <a:ext cx="1544314" cy="493981"/>
              </a:xfrm>
              <a:prstGeom prst="rect">
                <a:avLst/>
              </a:prstGeom>
              <a:blipFill>
                <a:blip r:embed="rId12"/>
                <a:stretch>
                  <a:fillRect t="-9877" b="-24691"/>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D1F585F9-9C38-20F7-323F-4FD5F10A296B}"/>
              </a:ext>
            </a:extLst>
          </p:cNvPr>
          <p:cNvSpPr txBox="1"/>
          <p:nvPr/>
        </p:nvSpPr>
        <p:spPr>
          <a:xfrm>
            <a:off x="8310485" y="5441319"/>
            <a:ext cx="2925000" cy="477054"/>
          </a:xfrm>
          <a:prstGeom prst="rect">
            <a:avLst/>
          </a:prstGeom>
          <a:noFill/>
        </p:spPr>
        <p:txBody>
          <a:bodyPr wrap="square" rtlCol="0">
            <a:spAutoFit/>
          </a:bodyPr>
          <a:lstStyle/>
          <a:p>
            <a:pPr algn="ctr"/>
            <a:r>
              <a:rPr lang="it-IT" sz="2500" dirty="0"/>
              <a:t>Medulla center</a:t>
            </a:r>
          </a:p>
        </p:txBody>
      </p:sp>
      <p:sp>
        <p:nvSpPr>
          <p:cNvPr id="32" name="Oval 31">
            <a:extLst>
              <a:ext uri="{FF2B5EF4-FFF2-40B4-BE49-F238E27FC236}">
                <a16:creationId xmlns:a16="http://schemas.microsoft.com/office/drawing/2014/main" id="{A973F363-3FAE-CA5E-0EB9-3A0FBF7A197B}"/>
              </a:ext>
            </a:extLst>
          </p:cNvPr>
          <p:cNvSpPr/>
          <p:nvPr/>
        </p:nvSpPr>
        <p:spPr>
          <a:xfrm>
            <a:off x="2061215" y="2447083"/>
            <a:ext cx="926910" cy="1286308"/>
          </a:xfrm>
          <a:prstGeom prst="ellipse">
            <a:avLst/>
          </a:prstGeom>
          <a:solidFill>
            <a:srgbClr val="F84F59"/>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C4D0AFE1-D6C7-CBE7-8A46-519E1EE0E0AA}"/>
              </a:ext>
            </a:extLst>
          </p:cNvPr>
          <p:cNvSpPr/>
          <p:nvPr/>
        </p:nvSpPr>
        <p:spPr>
          <a:xfrm>
            <a:off x="2253880" y="2890878"/>
            <a:ext cx="541580" cy="600501"/>
          </a:xfrm>
          <a:prstGeom prst="ellipse">
            <a:avLst/>
          </a:prstGeom>
          <a:solidFill>
            <a:srgbClr val="F5C5A5"/>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C5B55B5-5F30-A993-72A3-7850EE37BC0B}"/>
                  </a:ext>
                </a:extLst>
              </p:cNvPr>
              <p:cNvSpPr txBox="1"/>
              <p:nvPr/>
            </p:nvSpPr>
            <p:spPr>
              <a:xfrm>
                <a:off x="2224110" y="1889778"/>
                <a:ext cx="532880" cy="4939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σ</m:t>
                          </m:r>
                        </m:e>
                        <m:sub>
                          <m:r>
                            <a:rPr lang="en-US" sz="2500" b="0" i="1" smtClean="0">
                              <a:latin typeface="Cambria Math" panose="02040503050406030204" pitchFamily="18" charset="0"/>
                              <a:ea typeface="Cambria Math" panose="02040503050406030204" pitchFamily="18" charset="0"/>
                            </a:rPr>
                            <m:t>𝑐</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34" name="TextBox 33">
                <a:extLst>
                  <a:ext uri="{FF2B5EF4-FFF2-40B4-BE49-F238E27FC236}">
                    <a16:creationId xmlns:a16="http://schemas.microsoft.com/office/drawing/2014/main" id="{D06937F6-9314-A3C1-F8B3-85F2A0C1C273}"/>
                  </a:ext>
                </a:extLst>
              </p:cNvPr>
              <p:cNvSpPr txBox="1">
                <a:spLocks noRot="1" noChangeAspect="1" noMove="1" noResize="1" noEditPoints="1" noAdjustHandles="1" noChangeArrowheads="1" noChangeShapeType="1" noTextEdit="1"/>
              </p:cNvSpPr>
              <p:nvPr/>
            </p:nvSpPr>
            <p:spPr>
              <a:xfrm>
                <a:off x="2224110" y="1889778"/>
                <a:ext cx="532880" cy="493981"/>
              </a:xfrm>
              <a:prstGeom prst="rect">
                <a:avLst/>
              </a:prstGeom>
              <a:blipFill>
                <a:blip r:embed="rId13"/>
                <a:stretch>
                  <a:fillRect r="-22989"/>
                </a:stretch>
              </a:blipFill>
            </p:spPr>
            <p:txBody>
              <a:bodyPr/>
              <a:lstStyle/>
              <a:p>
                <a:r>
                  <a:rPr lang="en-US">
                    <a:noFill/>
                  </a:rPr>
                  <a:t> </a:t>
                </a:r>
              </a:p>
            </p:txBody>
          </p:sp>
        </mc:Fallback>
      </mc:AlternateContent>
      <p:sp>
        <p:nvSpPr>
          <p:cNvPr id="35" name="Oval 34">
            <a:extLst>
              <a:ext uri="{FF2B5EF4-FFF2-40B4-BE49-F238E27FC236}">
                <a16:creationId xmlns:a16="http://schemas.microsoft.com/office/drawing/2014/main" id="{B8798AD1-ED49-D967-1A86-921FD3296E8C}"/>
              </a:ext>
            </a:extLst>
          </p:cNvPr>
          <p:cNvSpPr/>
          <p:nvPr/>
        </p:nvSpPr>
        <p:spPr>
          <a:xfrm>
            <a:off x="3460417" y="2447083"/>
            <a:ext cx="926910" cy="1286308"/>
          </a:xfrm>
          <a:prstGeom prst="ellipse">
            <a:avLst/>
          </a:prstGeom>
          <a:solidFill>
            <a:srgbClr val="DAEDFB"/>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C478A25D-E62C-14CF-11C1-014A461C89A7}"/>
              </a:ext>
            </a:extLst>
          </p:cNvPr>
          <p:cNvSpPr/>
          <p:nvPr/>
        </p:nvSpPr>
        <p:spPr>
          <a:xfrm>
            <a:off x="3653082" y="2890878"/>
            <a:ext cx="541580" cy="600501"/>
          </a:xfrm>
          <a:prstGeom prst="ellipse">
            <a:avLst/>
          </a:prstGeom>
          <a:solidFill>
            <a:srgbClr val="C2A6CE"/>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F21D990-AC77-1D79-0BB1-E7DA16573EC7}"/>
                  </a:ext>
                </a:extLst>
              </p:cNvPr>
              <p:cNvSpPr txBox="1"/>
              <p:nvPr/>
            </p:nvSpPr>
            <p:spPr>
              <a:xfrm>
                <a:off x="3678546" y="1901961"/>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𝑑</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37" name="TextBox 36">
                <a:extLst>
                  <a:ext uri="{FF2B5EF4-FFF2-40B4-BE49-F238E27FC236}">
                    <a16:creationId xmlns:a16="http://schemas.microsoft.com/office/drawing/2014/main" id="{0F063309-003E-80DE-1D28-0E22D59B7D20}"/>
                  </a:ext>
                </a:extLst>
              </p:cNvPr>
              <p:cNvSpPr txBox="1">
                <a:spLocks noRot="1" noChangeAspect="1" noMove="1" noResize="1" noEditPoints="1" noAdjustHandles="1" noChangeArrowheads="1" noChangeShapeType="1" noTextEdit="1"/>
              </p:cNvSpPr>
              <p:nvPr/>
            </p:nvSpPr>
            <p:spPr>
              <a:xfrm>
                <a:off x="3678546" y="1901961"/>
                <a:ext cx="532880" cy="477054"/>
              </a:xfrm>
              <a:prstGeom prst="rect">
                <a:avLst/>
              </a:prstGeom>
              <a:blipFill>
                <a:blip r:embed="rId14"/>
                <a:stretch>
                  <a:fillRect/>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561C2426-EB4D-F2A5-8536-BB9470A72151}"/>
              </a:ext>
            </a:extLst>
          </p:cNvPr>
          <p:cNvSpPr/>
          <p:nvPr/>
        </p:nvSpPr>
        <p:spPr>
          <a:xfrm>
            <a:off x="520868" y="5613116"/>
            <a:ext cx="541580" cy="600501"/>
          </a:xfrm>
          <a:prstGeom prst="ellipse">
            <a:avLst/>
          </a:prstGeom>
          <a:solidFill>
            <a:srgbClr val="B1CFE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AF2712F4-9065-6230-7D46-4D46D92222E9}"/>
              </a:ext>
            </a:extLst>
          </p:cNvPr>
          <p:cNvSpPr/>
          <p:nvPr/>
        </p:nvSpPr>
        <p:spPr>
          <a:xfrm>
            <a:off x="260371" y="5258736"/>
            <a:ext cx="1097280" cy="1097280"/>
          </a:xfrm>
          <a:prstGeom prst="ellipse">
            <a:avLst/>
          </a:prstGeom>
          <a:solidFill>
            <a:srgbClr val="DAEDFB"/>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FB46F82B-D741-24B2-3F20-E7705B1F7F4D}"/>
              </a:ext>
            </a:extLst>
          </p:cNvPr>
          <p:cNvSpPr/>
          <p:nvPr/>
        </p:nvSpPr>
        <p:spPr>
          <a:xfrm>
            <a:off x="560099" y="5572963"/>
            <a:ext cx="491258" cy="504312"/>
          </a:xfrm>
          <a:prstGeom prst="ellipse">
            <a:avLst/>
          </a:prstGeom>
          <a:solidFill>
            <a:srgbClr val="F5C5A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E76ABD95-4930-6E46-B916-33F85A8A515A}"/>
              </a:ext>
            </a:extLst>
          </p:cNvPr>
          <p:cNvSpPr/>
          <p:nvPr/>
        </p:nvSpPr>
        <p:spPr>
          <a:xfrm>
            <a:off x="1712517" y="5263443"/>
            <a:ext cx="874792" cy="1097280"/>
          </a:xfrm>
          <a:prstGeom prst="ellipse">
            <a:avLst/>
          </a:prstGeom>
          <a:solidFill>
            <a:srgbClr val="DAEDFB"/>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F170F46B-C005-DED8-A482-E11CB85E0575}"/>
              </a:ext>
            </a:extLst>
          </p:cNvPr>
          <p:cNvSpPr/>
          <p:nvPr/>
        </p:nvSpPr>
        <p:spPr>
          <a:xfrm>
            <a:off x="1902992" y="5577670"/>
            <a:ext cx="491258" cy="504312"/>
          </a:xfrm>
          <a:prstGeom prst="ellipse">
            <a:avLst/>
          </a:prstGeom>
          <a:solidFill>
            <a:srgbClr val="F5C5A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B1DDE912-E9F6-9A0C-0B9B-8018C09C1E5A}"/>
                  </a:ext>
                </a:extLst>
              </p:cNvPr>
              <p:cNvSpPr txBox="1"/>
              <p:nvPr/>
            </p:nvSpPr>
            <p:spPr>
              <a:xfrm>
                <a:off x="1882181" y="4694332"/>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𝑏</m:t>
                          </m:r>
                        </m:e>
                        <m:sub>
                          <m:r>
                            <a:rPr lang="en-US" sz="2500" b="0" i="1" smtClean="0">
                              <a:latin typeface="Cambria Math" panose="02040503050406030204" pitchFamily="18" charset="0"/>
                              <a:ea typeface="Cambria Math" panose="02040503050406030204" pitchFamily="18" charset="0"/>
                            </a:rPr>
                            <m:t>𝑐</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43" name="TextBox 42">
                <a:extLst>
                  <a:ext uri="{FF2B5EF4-FFF2-40B4-BE49-F238E27FC236}">
                    <a16:creationId xmlns:a16="http://schemas.microsoft.com/office/drawing/2014/main" id="{154182AC-9B96-15FC-8176-CD78F7F9CD5A}"/>
                  </a:ext>
                </a:extLst>
              </p:cNvPr>
              <p:cNvSpPr txBox="1">
                <a:spLocks noRot="1" noChangeAspect="1" noMove="1" noResize="1" noEditPoints="1" noAdjustHandles="1" noChangeArrowheads="1" noChangeShapeType="1" noTextEdit="1"/>
              </p:cNvSpPr>
              <p:nvPr/>
            </p:nvSpPr>
            <p:spPr>
              <a:xfrm>
                <a:off x="1882181" y="4694332"/>
                <a:ext cx="532880" cy="477054"/>
              </a:xfrm>
              <a:prstGeom prst="rect">
                <a:avLst/>
              </a:prstGeom>
              <a:blipFill>
                <a:blip r:embed="rId15"/>
                <a:stretch>
                  <a:fillRect/>
                </a:stretch>
              </a:blipFill>
            </p:spPr>
            <p:txBody>
              <a:bodyPr/>
              <a:lstStyle/>
              <a:p>
                <a:r>
                  <a:rPr lang="en-US">
                    <a:noFill/>
                  </a:rPr>
                  <a:t> </a:t>
                </a:r>
              </a:p>
            </p:txBody>
          </p:sp>
        </mc:Fallback>
      </mc:AlternateContent>
      <p:sp>
        <p:nvSpPr>
          <p:cNvPr id="45" name="Oval 44">
            <a:extLst>
              <a:ext uri="{FF2B5EF4-FFF2-40B4-BE49-F238E27FC236}">
                <a16:creationId xmlns:a16="http://schemas.microsoft.com/office/drawing/2014/main" id="{8089FE6B-8D1F-8C69-A0C8-7186C41CC479}"/>
              </a:ext>
            </a:extLst>
          </p:cNvPr>
          <p:cNvSpPr/>
          <p:nvPr/>
        </p:nvSpPr>
        <p:spPr>
          <a:xfrm>
            <a:off x="3319562" y="5479038"/>
            <a:ext cx="420020" cy="649794"/>
          </a:xfrm>
          <a:prstGeom prst="ellipse">
            <a:avLst/>
          </a:prstGeom>
          <a:solidFill>
            <a:srgbClr val="F5C5A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8973907-5AF1-235E-EA7C-C408668BDF50}"/>
                  </a:ext>
                </a:extLst>
              </p:cNvPr>
              <p:cNvSpPr txBox="1"/>
              <p:nvPr/>
            </p:nvSpPr>
            <p:spPr>
              <a:xfrm>
                <a:off x="3224163" y="4672029"/>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𝑏</m:t>
                          </m:r>
                        </m:e>
                        <m:sub>
                          <m:r>
                            <a:rPr lang="en-US" sz="2500" b="0" i="1" smtClean="0">
                              <a:latin typeface="Cambria Math" panose="02040503050406030204" pitchFamily="18" charset="0"/>
                              <a:ea typeface="Cambria Math" panose="02040503050406030204" pitchFamily="18" charset="0"/>
                            </a:rPr>
                            <m:t>𝑚</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46" name="TextBox 45">
                <a:extLst>
                  <a:ext uri="{FF2B5EF4-FFF2-40B4-BE49-F238E27FC236}">
                    <a16:creationId xmlns:a16="http://schemas.microsoft.com/office/drawing/2014/main" id="{E96FC6DB-F40B-4BD4-DD5A-EC98781C5D83}"/>
                  </a:ext>
                </a:extLst>
              </p:cNvPr>
              <p:cNvSpPr txBox="1">
                <a:spLocks noRot="1" noChangeAspect="1" noMove="1" noResize="1" noEditPoints="1" noAdjustHandles="1" noChangeArrowheads="1" noChangeShapeType="1" noTextEdit="1"/>
              </p:cNvSpPr>
              <p:nvPr/>
            </p:nvSpPr>
            <p:spPr>
              <a:xfrm>
                <a:off x="3224163" y="4672029"/>
                <a:ext cx="532880" cy="47705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BFBEF5F-7449-09E2-73E7-4B6E47AF5548}"/>
                  </a:ext>
                </a:extLst>
              </p:cNvPr>
              <p:cNvSpPr txBox="1"/>
              <p:nvPr/>
            </p:nvSpPr>
            <p:spPr>
              <a:xfrm>
                <a:off x="4352065" y="4685869"/>
                <a:ext cx="1605415" cy="493981"/>
              </a:xfrm>
              <a:prstGeom prst="rect">
                <a:avLst/>
              </a:prstGeom>
              <a:noFill/>
            </p:spPr>
            <p:txBody>
              <a:bodyPr wrap="square" rtlCol="0">
                <a:spAutoFit/>
              </a:bodyPr>
              <a:lstStyle/>
              <a:p>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𝑎</m:t>
                        </m:r>
                      </m:sub>
                    </m:sSub>
                  </m:oMath>
                </a14:m>
                <a:r>
                  <a:rPr lang="it-IT" sz="2500" b="0" i="1" dirty="0">
                    <a:latin typeface="Cambria Math" panose="02040503050406030204" pitchFamily="18" charset="0"/>
                    <a:ea typeface="Cambria Math" panose="02040503050406030204" pitchFamily="18" charset="0"/>
                  </a:rPr>
                  <a:t> , </a:t>
                </a:r>
                <a14:m>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𝑐</m:t>
                        </m:r>
                      </m:e>
                      <m:sub>
                        <m:r>
                          <a:rPr lang="en-US" sz="2500" b="0" i="1" smtClean="0">
                            <a:latin typeface="Cambria Math" panose="02040503050406030204" pitchFamily="18" charset="0"/>
                            <a:ea typeface="Cambria Math" panose="02040503050406030204" pitchFamily="18" charset="0"/>
                          </a:rPr>
                          <m:t>𝑚</m:t>
                        </m:r>
                        <m:r>
                          <a:rPr lang="en-US" sz="2500" b="0" i="1" smtClean="0">
                            <a:latin typeface="Cambria Math" panose="02040503050406030204" pitchFamily="18" charset="0"/>
                            <a:ea typeface="Cambria Math" panose="02040503050406030204" pitchFamily="18" charset="0"/>
                          </a:rPr>
                          <m:t>,</m:t>
                        </m:r>
                        <m:r>
                          <a:rPr lang="en-US" sz="2500" b="0" i="1" smtClean="0">
                            <a:latin typeface="Cambria Math" panose="02040503050406030204" pitchFamily="18" charset="0"/>
                            <a:ea typeface="Cambria Math" panose="02040503050406030204" pitchFamily="18" charset="0"/>
                          </a:rPr>
                          <m:t>𝑏</m:t>
                        </m:r>
                      </m:sub>
                    </m:sSub>
                  </m:oMath>
                </a14:m>
                <a:r>
                  <a:rPr lang="it-IT" sz="2500" b="0" i="1" dirty="0">
                    <a:latin typeface="Cambria Math" panose="02040503050406030204" pitchFamily="18" charset="0"/>
                    <a:ea typeface="Cambria Math" panose="02040503050406030204" pitchFamily="18" charset="0"/>
                  </a:rPr>
                  <a:t> </a:t>
                </a:r>
              </a:p>
            </p:txBody>
          </p:sp>
        </mc:Choice>
        <mc:Fallback xmlns="">
          <p:sp>
            <p:nvSpPr>
              <p:cNvPr id="50" name="TextBox 49">
                <a:extLst>
                  <a:ext uri="{FF2B5EF4-FFF2-40B4-BE49-F238E27FC236}">
                    <a16:creationId xmlns:a16="http://schemas.microsoft.com/office/drawing/2014/main" id="{233FD1BB-C93F-D63D-DA93-2720C26060BA}"/>
                  </a:ext>
                </a:extLst>
              </p:cNvPr>
              <p:cNvSpPr txBox="1">
                <a:spLocks noRot="1" noChangeAspect="1" noMove="1" noResize="1" noEditPoints="1" noAdjustHandles="1" noChangeArrowheads="1" noChangeShapeType="1" noTextEdit="1"/>
              </p:cNvSpPr>
              <p:nvPr/>
            </p:nvSpPr>
            <p:spPr>
              <a:xfrm>
                <a:off x="4352065" y="4685869"/>
                <a:ext cx="1605415" cy="493981"/>
              </a:xfrm>
              <a:prstGeom prst="rect">
                <a:avLst/>
              </a:prstGeom>
              <a:blipFill>
                <a:blip r:embed="rId17"/>
                <a:stretch>
                  <a:fillRect t="-11111" b="-24691"/>
                </a:stretch>
              </a:blipFill>
            </p:spPr>
            <p:txBody>
              <a:bodyPr/>
              <a:lstStyle/>
              <a:p>
                <a:r>
                  <a:rPr lang="en-US">
                    <a:noFill/>
                  </a:rPr>
                  <a:t> </a:t>
                </a:r>
              </a:p>
            </p:txBody>
          </p:sp>
        </mc:Fallback>
      </mc:AlternateContent>
      <p:sp>
        <p:nvSpPr>
          <p:cNvPr id="62" name="Oval 61">
            <a:extLst>
              <a:ext uri="{FF2B5EF4-FFF2-40B4-BE49-F238E27FC236}">
                <a16:creationId xmlns:a16="http://schemas.microsoft.com/office/drawing/2014/main" id="{DCF70691-03BE-AEB9-3F90-3473E8239DD1}"/>
              </a:ext>
            </a:extLst>
          </p:cNvPr>
          <p:cNvSpPr/>
          <p:nvPr/>
        </p:nvSpPr>
        <p:spPr>
          <a:xfrm>
            <a:off x="4522125" y="5258736"/>
            <a:ext cx="1097280" cy="1097280"/>
          </a:xfrm>
          <a:prstGeom prst="ellipse">
            <a:avLst/>
          </a:prstGeom>
          <a:solidFill>
            <a:srgbClr val="DAEDFB"/>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72512606-57F2-D3F7-8DDC-B9629F790C74}"/>
              </a:ext>
            </a:extLst>
          </p:cNvPr>
          <p:cNvSpPr/>
          <p:nvPr/>
        </p:nvSpPr>
        <p:spPr>
          <a:xfrm>
            <a:off x="4910817" y="5412328"/>
            <a:ext cx="491258" cy="504312"/>
          </a:xfrm>
          <a:prstGeom prst="ellipse">
            <a:avLst/>
          </a:prstGeom>
          <a:solidFill>
            <a:srgbClr val="F5C5A5"/>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Double Bracket 63">
            <a:extLst>
              <a:ext uri="{FF2B5EF4-FFF2-40B4-BE49-F238E27FC236}">
                <a16:creationId xmlns:a16="http://schemas.microsoft.com/office/drawing/2014/main" id="{810006E1-AE6D-FD22-6573-671F7E02123D}"/>
              </a:ext>
            </a:extLst>
          </p:cNvPr>
          <p:cNvSpPr/>
          <p:nvPr/>
        </p:nvSpPr>
        <p:spPr>
          <a:xfrm>
            <a:off x="6008097" y="1830956"/>
            <a:ext cx="5923533" cy="4476586"/>
          </a:xfrm>
          <a:prstGeom prst="bracketPair">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08DB564B-F12D-D894-8ED6-00061A679E66}"/>
              </a:ext>
            </a:extLst>
          </p:cNvPr>
          <p:cNvSpPr txBox="1"/>
          <p:nvPr/>
        </p:nvSpPr>
        <p:spPr>
          <a:xfrm>
            <a:off x="376618" y="1471597"/>
            <a:ext cx="4433233" cy="477054"/>
          </a:xfrm>
          <a:prstGeom prst="rect">
            <a:avLst/>
          </a:prstGeom>
          <a:noFill/>
        </p:spPr>
        <p:txBody>
          <a:bodyPr wrap="square" rtlCol="0">
            <a:spAutoFit/>
          </a:bodyPr>
          <a:lstStyle/>
          <a:p>
            <a:pPr algn="ctr"/>
            <a:r>
              <a:rPr lang="en-US" sz="2500" b="1" dirty="0"/>
              <a:t>Optical Parameters</a:t>
            </a:r>
          </a:p>
        </p:txBody>
      </p:sp>
      <p:sp>
        <p:nvSpPr>
          <p:cNvPr id="3" name="TextBox 2">
            <a:extLst>
              <a:ext uri="{FF2B5EF4-FFF2-40B4-BE49-F238E27FC236}">
                <a16:creationId xmlns:a16="http://schemas.microsoft.com/office/drawing/2014/main" id="{A83CCFC3-7340-4DFC-4DA9-91769133730A}"/>
              </a:ext>
            </a:extLst>
          </p:cNvPr>
          <p:cNvSpPr txBox="1"/>
          <p:nvPr/>
        </p:nvSpPr>
        <p:spPr>
          <a:xfrm>
            <a:off x="370692" y="4005326"/>
            <a:ext cx="4433233" cy="477054"/>
          </a:xfrm>
          <a:prstGeom prst="rect">
            <a:avLst/>
          </a:prstGeom>
          <a:noFill/>
        </p:spPr>
        <p:txBody>
          <a:bodyPr wrap="square" rtlCol="0">
            <a:spAutoFit/>
          </a:bodyPr>
          <a:lstStyle/>
          <a:p>
            <a:pPr algn="ctr"/>
            <a:r>
              <a:rPr lang="en-US" sz="2500" b="1" dirty="0"/>
              <a:t>Geometry Configuration</a:t>
            </a:r>
          </a:p>
        </p:txBody>
      </p:sp>
    </p:spTree>
    <p:extLst>
      <p:ext uri="{BB962C8B-B14F-4D97-AF65-F5344CB8AC3E}">
        <p14:creationId xmlns:p14="http://schemas.microsoft.com/office/powerpoint/2010/main" val="1258231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F6D71481-15F7-D488-E76D-90CE55E61AA4}"/>
              </a:ext>
            </a:extLst>
          </p:cNvPr>
          <p:cNvSpPr/>
          <p:nvPr/>
        </p:nvSpPr>
        <p:spPr>
          <a:xfrm>
            <a:off x="3917085" y="4302023"/>
            <a:ext cx="2148727" cy="1381719"/>
          </a:xfrm>
          <a:prstGeom prst="rect">
            <a:avLst/>
          </a:prstGeom>
          <a:solidFill>
            <a:srgbClr val="DAED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49475606-215B-0E99-C58D-0CD18F97E026}"/>
              </a:ext>
            </a:extLst>
          </p:cNvPr>
          <p:cNvSpPr/>
          <p:nvPr/>
        </p:nvSpPr>
        <p:spPr>
          <a:xfrm>
            <a:off x="7521090" y="4102502"/>
            <a:ext cx="1699591" cy="1749286"/>
          </a:xfrm>
          <a:prstGeom prst="ellipse">
            <a:avLst/>
          </a:prstGeom>
          <a:solidFill>
            <a:srgbClr val="DAED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54</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Fiber Scattering – BCSDF</a:t>
            </a:r>
          </a:p>
        </p:txBody>
      </p:sp>
      <p:sp>
        <p:nvSpPr>
          <p:cNvPr id="7" name="TextBox 6">
            <a:extLst>
              <a:ext uri="{FF2B5EF4-FFF2-40B4-BE49-F238E27FC236}">
                <a16:creationId xmlns:a16="http://schemas.microsoft.com/office/drawing/2014/main" id="{8ECE83A5-CFDC-310F-C5E1-B91AE75224AB}"/>
              </a:ext>
            </a:extLst>
          </p:cNvPr>
          <p:cNvSpPr txBox="1"/>
          <p:nvPr/>
        </p:nvSpPr>
        <p:spPr>
          <a:xfrm>
            <a:off x="6852944" y="7167693"/>
            <a:ext cx="3743661" cy="369332"/>
          </a:xfrm>
          <a:prstGeom prst="rect">
            <a:avLst/>
          </a:prstGeom>
          <a:noFill/>
        </p:spPr>
        <p:txBody>
          <a:bodyPr wrap="square" rtlCol="0">
            <a:spAutoFit/>
          </a:bodyPr>
          <a:lstStyle/>
          <a:p>
            <a:pPr algn="ctr"/>
            <a:r>
              <a:rPr lang="it-IT" dirty="0"/>
              <a:t>Single cylinder model [YTJR15]</a:t>
            </a:r>
          </a:p>
        </p:txBody>
      </p:sp>
      <p:sp>
        <p:nvSpPr>
          <p:cNvPr id="5" name="TextBox 4">
            <a:extLst>
              <a:ext uri="{FF2B5EF4-FFF2-40B4-BE49-F238E27FC236}">
                <a16:creationId xmlns:a16="http://schemas.microsoft.com/office/drawing/2014/main" id="{1D8EB0D6-15EA-161D-5A88-B35206756FA8}"/>
              </a:ext>
            </a:extLst>
          </p:cNvPr>
          <p:cNvSpPr txBox="1"/>
          <p:nvPr/>
        </p:nvSpPr>
        <p:spPr>
          <a:xfrm>
            <a:off x="587375" y="1473217"/>
            <a:ext cx="10669734" cy="1384995"/>
          </a:xfrm>
          <a:prstGeom prst="rect">
            <a:avLst/>
          </a:prstGeom>
          <a:noFill/>
        </p:spPr>
        <p:txBody>
          <a:bodyPr wrap="square" rtlCol="0">
            <a:spAutoFit/>
          </a:bodyPr>
          <a:lstStyle/>
          <a:p>
            <a:r>
              <a:rPr lang="it-IT" sz="2800" dirty="0"/>
              <a:t>Our approach: numerical 3D path tracing with </a:t>
            </a:r>
            <a:r>
              <a:rPr lang="it-IT" sz="2800" b="1" dirty="0"/>
              <a:t>non-separable lobes</a:t>
            </a:r>
          </a:p>
          <a:p>
            <a:endParaRPr lang="it-IT" sz="2800" b="1" dirty="0"/>
          </a:p>
          <a:p>
            <a:r>
              <a:rPr lang="it-IT" sz="2800" dirty="0"/>
              <a:t>Flexible to </a:t>
            </a:r>
            <a:r>
              <a:rPr lang="it-IT" sz="2800" b="1" dirty="0">
                <a:solidFill>
                  <a:srgbClr val="00B050"/>
                </a:solidFill>
              </a:rPr>
              <a:t>arbitrary fiber shapes</a:t>
            </a:r>
          </a:p>
        </p:txBody>
      </p:sp>
      <p:sp>
        <p:nvSpPr>
          <p:cNvPr id="13" name="Cylinder 12">
            <a:extLst>
              <a:ext uri="{FF2B5EF4-FFF2-40B4-BE49-F238E27FC236}">
                <a16:creationId xmlns:a16="http://schemas.microsoft.com/office/drawing/2014/main" id="{99E4176F-569A-5FE8-9B7B-8EC579D057F1}"/>
              </a:ext>
            </a:extLst>
          </p:cNvPr>
          <p:cNvSpPr/>
          <p:nvPr/>
        </p:nvSpPr>
        <p:spPr>
          <a:xfrm>
            <a:off x="1401452" y="3755592"/>
            <a:ext cx="896710" cy="2644158"/>
          </a:xfrm>
          <a:prstGeom prst="can">
            <a:avLst/>
          </a:prstGeom>
          <a:solidFill>
            <a:srgbClr val="DAEDFB">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208B0920-0E41-3C4F-4F47-0567D320E07A}"/>
              </a:ext>
            </a:extLst>
          </p:cNvPr>
          <p:cNvCxnSpPr>
            <a:cxnSpLocks/>
          </p:cNvCxnSpPr>
          <p:nvPr/>
        </p:nvCxnSpPr>
        <p:spPr>
          <a:xfrm flipH="1" flipV="1">
            <a:off x="7600604" y="4102502"/>
            <a:ext cx="99391" cy="316155"/>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A2F40C9-664A-C63B-25ED-5F55BC496EAB}"/>
              </a:ext>
            </a:extLst>
          </p:cNvPr>
          <p:cNvCxnSpPr>
            <a:cxnSpLocks/>
          </p:cNvCxnSpPr>
          <p:nvPr/>
        </p:nvCxnSpPr>
        <p:spPr>
          <a:xfrm>
            <a:off x="9220681" y="4841910"/>
            <a:ext cx="337932" cy="167192"/>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D000509-C6D4-0722-36D2-7F195DFA7EE4}"/>
              </a:ext>
            </a:extLst>
          </p:cNvPr>
          <p:cNvCxnSpPr>
            <a:cxnSpLocks/>
          </p:cNvCxnSpPr>
          <p:nvPr/>
        </p:nvCxnSpPr>
        <p:spPr>
          <a:xfrm flipH="1">
            <a:off x="7365573" y="5668005"/>
            <a:ext cx="451821" cy="129092"/>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121F0E8E-98D1-9075-DE2E-EABBFD165DA4}"/>
              </a:ext>
            </a:extLst>
          </p:cNvPr>
          <p:cNvCxnSpPr>
            <a:cxnSpLocks/>
          </p:cNvCxnSpPr>
          <p:nvPr/>
        </p:nvCxnSpPr>
        <p:spPr>
          <a:xfrm>
            <a:off x="7192426" y="4436884"/>
            <a:ext cx="507569" cy="0"/>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86B209D-9B5D-0900-4193-98C354B3559C}"/>
              </a:ext>
            </a:extLst>
          </p:cNvPr>
          <p:cNvCxnSpPr>
            <a:cxnSpLocks/>
          </p:cNvCxnSpPr>
          <p:nvPr/>
        </p:nvCxnSpPr>
        <p:spPr>
          <a:xfrm>
            <a:off x="7699995" y="4436884"/>
            <a:ext cx="1570382" cy="409764"/>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6C64DC6-251D-4417-B7A5-CFB99E0B4EEE}"/>
              </a:ext>
            </a:extLst>
          </p:cNvPr>
          <p:cNvCxnSpPr>
            <a:cxnSpLocks/>
          </p:cNvCxnSpPr>
          <p:nvPr/>
        </p:nvCxnSpPr>
        <p:spPr>
          <a:xfrm flipH="1">
            <a:off x="7817394" y="4839665"/>
            <a:ext cx="1436554" cy="828340"/>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729AD455-E0F1-D7E1-C5B5-17ED3971F068}"/>
              </a:ext>
            </a:extLst>
          </p:cNvPr>
          <p:cNvCxnSpPr>
            <a:cxnSpLocks/>
          </p:cNvCxnSpPr>
          <p:nvPr/>
        </p:nvCxnSpPr>
        <p:spPr>
          <a:xfrm flipV="1">
            <a:off x="7829204" y="4102502"/>
            <a:ext cx="488421" cy="1530886"/>
          </a:xfrm>
          <a:prstGeom prst="straightConnector1">
            <a:avLst/>
          </a:prstGeom>
          <a:ln w="38100">
            <a:solidFill>
              <a:schemeClr val="tx1"/>
            </a:solidFill>
            <a:prstDash val="dash"/>
            <a:tailEnd type="stealth"/>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9F88AA51-4357-2550-8AD5-100AE02D2823}"/>
              </a:ext>
            </a:extLst>
          </p:cNvPr>
          <p:cNvCxnSpPr>
            <a:cxnSpLocks/>
          </p:cNvCxnSpPr>
          <p:nvPr/>
        </p:nvCxnSpPr>
        <p:spPr>
          <a:xfrm flipV="1">
            <a:off x="8329435" y="3857304"/>
            <a:ext cx="117282" cy="228107"/>
          </a:xfrm>
          <a:prstGeom prst="straightConnector1">
            <a:avLst/>
          </a:prstGeom>
          <a:ln w="38100">
            <a:solidFill>
              <a:schemeClr val="tx1"/>
            </a:solidFill>
            <a:prstDash val="dash"/>
            <a:tailEnd type="stealth"/>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86DFA92B-5F69-C9D4-72BF-5A48FCA14EF7}"/>
              </a:ext>
            </a:extLst>
          </p:cNvPr>
          <p:cNvCxnSpPr>
            <a:cxnSpLocks/>
          </p:cNvCxnSpPr>
          <p:nvPr/>
        </p:nvCxnSpPr>
        <p:spPr>
          <a:xfrm>
            <a:off x="7175997" y="4986140"/>
            <a:ext cx="337933" cy="0"/>
          </a:xfrm>
          <a:prstGeom prst="straightConnector1">
            <a:avLst/>
          </a:prstGeom>
          <a:ln w="1905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BFE51756-A8B7-9D9E-97AD-A83A21379B03}"/>
              </a:ext>
            </a:extLst>
          </p:cNvPr>
          <p:cNvCxnSpPr>
            <a:cxnSpLocks/>
          </p:cNvCxnSpPr>
          <p:nvPr/>
        </p:nvCxnSpPr>
        <p:spPr>
          <a:xfrm>
            <a:off x="7408160" y="4436884"/>
            <a:ext cx="0" cy="549257"/>
          </a:xfrm>
          <a:prstGeom prst="straightConnector1">
            <a:avLst/>
          </a:prstGeom>
          <a:ln w="19050">
            <a:solidFill>
              <a:schemeClr val="tx1"/>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EB66AE50-D657-8550-739C-AC0C48CF7E3F}"/>
              </a:ext>
            </a:extLst>
          </p:cNvPr>
          <p:cNvCxnSpPr>
            <a:cxnSpLocks/>
          </p:cNvCxnSpPr>
          <p:nvPr/>
        </p:nvCxnSpPr>
        <p:spPr>
          <a:xfrm>
            <a:off x="3917085" y="3978099"/>
            <a:ext cx="181976" cy="323924"/>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BBE51110-AC82-A4E1-E30A-61CBE9DB1485}"/>
              </a:ext>
            </a:extLst>
          </p:cNvPr>
          <p:cNvCxnSpPr>
            <a:cxnSpLocks/>
            <a:endCxn id="80" idx="1"/>
          </p:cNvCxnSpPr>
          <p:nvPr/>
        </p:nvCxnSpPr>
        <p:spPr>
          <a:xfrm flipV="1">
            <a:off x="4110871" y="3979236"/>
            <a:ext cx="76417" cy="322787"/>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37AEFEB6-40BC-1B30-CB74-C0EAD7707A9D}"/>
              </a:ext>
            </a:extLst>
          </p:cNvPr>
          <p:cNvCxnSpPr>
            <a:cxnSpLocks/>
          </p:cNvCxnSpPr>
          <p:nvPr/>
        </p:nvCxnSpPr>
        <p:spPr>
          <a:xfrm>
            <a:off x="4121003" y="4334457"/>
            <a:ext cx="310154" cy="1324126"/>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0D179969-9149-F1A9-F760-282773921EF6}"/>
              </a:ext>
            </a:extLst>
          </p:cNvPr>
          <p:cNvCxnSpPr>
            <a:cxnSpLocks/>
          </p:cNvCxnSpPr>
          <p:nvPr/>
        </p:nvCxnSpPr>
        <p:spPr>
          <a:xfrm>
            <a:off x="4442967" y="5691017"/>
            <a:ext cx="140168" cy="257663"/>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37468B68-DDD4-8633-7020-85A0C725B56F}"/>
              </a:ext>
            </a:extLst>
          </p:cNvPr>
          <p:cNvCxnSpPr>
            <a:cxnSpLocks/>
          </p:cNvCxnSpPr>
          <p:nvPr/>
        </p:nvCxnSpPr>
        <p:spPr>
          <a:xfrm flipV="1">
            <a:off x="4442967" y="4302023"/>
            <a:ext cx="562490" cy="1356560"/>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20D82DFE-A121-FB73-130F-A9D95EB04E6D}"/>
              </a:ext>
            </a:extLst>
          </p:cNvPr>
          <p:cNvCxnSpPr>
            <a:cxnSpLocks/>
          </p:cNvCxnSpPr>
          <p:nvPr/>
        </p:nvCxnSpPr>
        <p:spPr>
          <a:xfrm flipV="1">
            <a:off x="5014353" y="4050465"/>
            <a:ext cx="269707" cy="245290"/>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8E64C450-0B1F-E6EA-FB52-F2718BD4019F}"/>
              </a:ext>
            </a:extLst>
          </p:cNvPr>
          <p:cNvCxnSpPr>
            <a:cxnSpLocks/>
          </p:cNvCxnSpPr>
          <p:nvPr/>
        </p:nvCxnSpPr>
        <p:spPr>
          <a:xfrm>
            <a:off x="5042069" y="4333262"/>
            <a:ext cx="841252" cy="1325321"/>
          </a:xfrm>
          <a:prstGeom prst="straightConnector1">
            <a:avLst/>
          </a:prstGeom>
          <a:ln w="38100">
            <a:solidFill>
              <a:schemeClr val="tx1"/>
            </a:solidFill>
            <a:prstDash val="dash"/>
            <a:tailEnd type="stealth"/>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E06E24B8-1AB8-DB06-3059-EF3ED19826E7}"/>
              </a:ext>
            </a:extLst>
          </p:cNvPr>
          <p:cNvCxnSpPr>
            <a:cxnSpLocks/>
          </p:cNvCxnSpPr>
          <p:nvPr/>
        </p:nvCxnSpPr>
        <p:spPr>
          <a:xfrm>
            <a:off x="5883321" y="5683742"/>
            <a:ext cx="335847" cy="145256"/>
          </a:xfrm>
          <a:prstGeom prst="straightConnector1">
            <a:avLst/>
          </a:prstGeom>
          <a:ln w="38100">
            <a:solidFill>
              <a:schemeClr val="tx1"/>
            </a:solidFill>
            <a:prstDash val="dash"/>
            <a:tailEnd type="stealth"/>
          </a:ln>
        </p:spPr>
        <p:style>
          <a:lnRef idx="2">
            <a:schemeClr val="accent1"/>
          </a:lnRef>
          <a:fillRef idx="0">
            <a:schemeClr val="accent1"/>
          </a:fillRef>
          <a:effectRef idx="1">
            <a:schemeClr val="accent1"/>
          </a:effectRef>
          <a:fontRef idx="minor">
            <a:schemeClr val="tx1"/>
          </a:fontRef>
        </p:style>
      </p:cxnSp>
      <p:sp>
        <p:nvSpPr>
          <p:cNvPr id="80" name="TextBox 79">
            <a:extLst>
              <a:ext uri="{FF2B5EF4-FFF2-40B4-BE49-F238E27FC236}">
                <a16:creationId xmlns:a16="http://schemas.microsoft.com/office/drawing/2014/main" id="{F43AD67A-77E9-7255-3314-C0BEC767A372}"/>
              </a:ext>
            </a:extLst>
          </p:cNvPr>
          <p:cNvSpPr txBox="1"/>
          <p:nvPr/>
        </p:nvSpPr>
        <p:spPr>
          <a:xfrm>
            <a:off x="4187288" y="3763792"/>
            <a:ext cx="614193" cy="430887"/>
          </a:xfrm>
          <a:prstGeom prst="rect">
            <a:avLst/>
          </a:prstGeom>
          <a:noFill/>
        </p:spPr>
        <p:txBody>
          <a:bodyPr wrap="square" rtlCol="0">
            <a:spAutoFit/>
          </a:bodyPr>
          <a:lstStyle/>
          <a:p>
            <a:r>
              <a:rPr lang="it-IT" sz="2200" dirty="0"/>
              <a:t>R</a:t>
            </a:r>
            <a:endParaRPr lang="it-IT" sz="2200" b="1" dirty="0">
              <a:solidFill>
                <a:srgbClr val="00B050"/>
              </a:solidFill>
            </a:endParaRPr>
          </a:p>
        </p:txBody>
      </p:sp>
      <p:sp>
        <p:nvSpPr>
          <p:cNvPr id="81" name="TextBox 80">
            <a:extLst>
              <a:ext uri="{FF2B5EF4-FFF2-40B4-BE49-F238E27FC236}">
                <a16:creationId xmlns:a16="http://schemas.microsoft.com/office/drawing/2014/main" id="{19178BAF-ADE4-FD37-BE2B-0C9FBEC67DD1}"/>
              </a:ext>
            </a:extLst>
          </p:cNvPr>
          <p:cNvSpPr txBox="1"/>
          <p:nvPr/>
        </p:nvSpPr>
        <p:spPr>
          <a:xfrm>
            <a:off x="3923653" y="5691017"/>
            <a:ext cx="496546" cy="430887"/>
          </a:xfrm>
          <a:prstGeom prst="rect">
            <a:avLst/>
          </a:prstGeom>
          <a:noFill/>
        </p:spPr>
        <p:txBody>
          <a:bodyPr wrap="square" rtlCol="0">
            <a:spAutoFit/>
          </a:bodyPr>
          <a:lstStyle/>
          <a:p>
            <a:r>
              <a:rPr lang="it-IT" sz="2200" dirty="0"/>
              <a:t>TT</a:t>
            </a:r>
            <a:endParaRPr lang="it-IT" sz="2200" b="1" dirty="0">
              <a:solidFill>
                <a:srgbClr val="00B050"/>
              </a:solidFill>
            </a:endParaRPr>
          </a:p>
        </p:txBody>
      </p:sp>
      <p:sp>
        <p:nvSpPr>
          <p:cNvPr id="82" name="TextBox 81">
            <a:extLst>
              <a:ext uri="{FF2B5EF4-FFF2-40B4-BE49-F238E27FC236}">
                <a16:creationId xmlns:a16="http://schemas.microsoft.com/office/drawing/2014/main" id="{97E5E80C-BEB1-6FE8-70D3-17EE62F897FB}"/>
              </a:ext>
            </a:extLst>
          </p:cNvPr>
          <p:cNvSpPr txBox="1"/>
          <p:nvPr/>
        </p:nvSpPr>
        <p:spPr>
          <a:xfrm>
            <a:off x="5326704" y="3763792"/>
            <a:ext cx="760293" cy="430887"/>
          </a:xfrm>
          <a:prstGeom prst="rect">
            <a:avLst/>
          </a:prstGeom>
          <a:noFill/>
        </p:spPr>
        <p:txBody>
          <a:bodyPr wrap="square" rtlCol="0">
            <a:spAutoFit/>
          </a:bodyPr>
          <a:lstStyle/>
          <a:p>
            <a:r>
              <a:rPr lang="it-IT" sz="2200" dirty="0"/>
              <a:t>TRT</a:t>
            </a:r>
            <a:endParaRPr lang="it-IT" sz="2200" b="1" dirty="0">
              <a:solidFill>
                <a:srgbClr val="00B050"/>
              </a:solidFill>
            </a:endParaRPr>
          </a:p>
        </p:txBody>
      </p:sp>
      <p:sp>
        <p:nvSpPr>
          <p:cNvPr id="83" name="TextBox 82">
            <a:extLst>
              <a:ext uri="{FF2B5EF4-FFF2-40B4-BE49-F238E27FC236}">
                <a16:creationId xmlns:a16="http://schemas.microsoft.com/office/drawing/2014/main" id="{FFF42CF5-09BB-158D-98DA-5A6BD7C70BC3}"/>
              </a:ext>
            </a:extLst>
          </p:cNvPr>
          <p:cNvSpPr txBox="1"/>
          <p:nvPr/>
        </p:nvSpPr>
        <p:spPr>
          <a:xfrm>
            <a:off x="5264543" y="5758779"/>
            <a:ext cx="914198" cy="430887"/>
          </a:xfrm>
          <a:prstGeom prst="rect">
            <a:avLst/>
          </a:prstGeom>
          <a:noFill/>
        </p:spPr>
        <p:txBody>
          <a:bodyPr wrap="square" rtlCol="0">
            <a:spAutoFit/>
          </a:bodyPr>
          <a:lstStyle/>
          <a:p>
            <a:r>
              <a:rPr lang="it-IT" sz="2200" dirty="0"/>
              <a:t>TRRT</a:t>
            </a:r>
            <a:endParaRPr lang="it-IT" sz="2200" b="1" dirty="0">
              <a:solidFill>
                <a:srgbClr val="00B050"/>
              </a:solidFill>
            </a:endParaRPr>
          </a:p>
        </p:txBody>
      </p:sp>
      <p:sp>
        <p:nvSpPr>
          <p:cNvPr id="84" name="TextBox 83">
            <a:extLst>
              <a:ext uri="{FF2B5EF4-FFF2-40B4-BE49-F238E27FC236}">
                <a16:creationId xmlns:a16="http://schemas.microsoft.com/office/drawing/2014/main" id="{007080AC-8856-75B8-0C00-196D4F9F83BF}"/>
              </a:ext>
            </a:extLst>
          </p:cNvPr>
          <p:cNvSpPr txBox="1"/>
          <p:nvPr/>
        </p:nvSpPr>
        <p:spPr>
          <a:xfrm>
            <a:off x="7600604" y="3763792"/>
            <a:ext cx="614193" cy="430887"/>
          </a:xfrm>
          <a:prstGeom prst="rect">
            <a:avLst/>
          </a:prstGeom>
          <a:noFill/>
        </p:spPr>
        <p:txBody>
          <a:bodyPr wrap="square" rtlCol="0">
            <a:spAutoFit/>
          </a:bodyPr>
          <a:lstStyle/>
          <a:p>
            <a:r>
              <a:rPr lang="it-IT" sz="2200" dirty="0"/>
              <a:t>R</a:t>
            </a:r>
            <a:endParaRPr lang="it-IT" sz="2200" b="1" dirty="0">
              <a:solidFill>
                <a:srgbClr val="00B050"/>
              </a:solidFill>
            </a:endParaRPr>
          </a:p>
        </p:txBody>
      </p:sp>
      <p:sp>
        <p:nvSpPr>
          <p:cNvPr id="86" name="TextBox 85">
            <a:extLst>
              <a:ext uri="{FF2B5EF4-FFF2-40B4-BE49-F238E27FC236}">
                <a16:creationId xmlns:a16="http://schemas.microsoft.com/office/drawing/2014/main" id="{4DBB8BD9-F35E-B4B3-6A6E-2E4B1B5A6B01}"/>
              </a:ext>
            </a:extLst>
          </p:cNvPr>
          <p:cNvSpPr txBox="1"/>
          <p:nvPr/>
        </p:nvSpPr>
        <p:spPr>
          <a:xfrm>
            <a:off x="9220681" y="4993939"/>
            <a:ext cx="614193" cy="430887"/>
          </a:xfrm>
          <a:prstGeom prst="rect">
            <a:avLst/>
          </a:prstGeom>
          <a:noFill/>
        </p:spPr>
        <p:txBody>
          <a:bodyPr wrap="square" rtlCol="0">
            <a:spAutoFit/>
          </a:bodyPr>
          <a:lstStyle/>
          <a:p>
            <a:r>
              <a:rPr lang="it-IT" sz="2200" dirty="0"/>
              <a:t>TT</a:t>
            </a:r>
            <a:endParaRPr lang="it-IT" sz="2200" b="1" dirty="0">
              <a:solidFill>
                <a:srgbClr val="00B050"/>
              </a:solidFill>
            </a:endParaRPr>
          </a:p>
        </p:txBody>
      </p:sp>
      <p:sp>
        <p:nvSpPr>
          <p:cNvPr id="87" name="TextBox 86">
            <a:extLst>
              <a:ext uri="{FF2B5EF4-FFF2-40B4-BE49-F238E27FC236}">
                <a16:creationId xmlns:a16="http://schemas.microsoft.com/office/drawing/2014/main" id="{90D7C125-C4C9-5367-95D0-CC2E27DE4ACF}"/>
              </a:ext>
            </a:extLst>
          </p:cNvPr>
          <p:cNvSpPr txBox="1"/>
          <p:nvPr/>
        </p:nvSpPr>
        <p:spPr>
          <a:xfrm>
            <a:off x="7699995" y="5811314"/>
            <a:ext cx="760293" cy="430887"/>
          </a:xfrm>
          <a:prstGeom prst="rect">
            <a:avLst/>
          </a:prstGeom>
          <a:noFill/>
        </p:spPr>
        <p:txBody>
          <a:bodyPr wrap="square" rtlCol="0">
            <a:spAutoFit/>
          </a:bodyPr>
          <a:lstStyle/>
          <a:p>
            <a:r>
              <a:rPr lang="it-IT" sz="2200" dirty="0"/>
              <a:t>TRT</a:t>
            </a:r>
            <a:endParaRPr lang="it-IT" sz="2200" b="1" dirty="0">
              <a:solidFill>
                <a:srgbClr val="00B050"/>
              </a:solidFill>
            </a:endParaRPr>
          </a:p>
        </p:txBody>
      </p:sp>
      <p:sp>
        <p:nvSpPr>
          <p:cNvPr id="88" name="TextBox 87">
            <a:extLst>
              <a:ext uri="{FF2B5EF4-FFF2-40B4-BE49-F238E27FC236}">
                <a16:creationId xmlns:a16="http://schemas.microsoft.com/office/drawing/2014/main" id="{50AB032A-292C-8FF3-C4AC-6662513E2B61}"/>
              </a:ext>
            </a:extLst>
          </p:cNvPr>
          <p:cNvSpPr txBox="1"/>
          <p:nvPr/>
        </p:nvSpPr>
        <p:spPr>
          <a:xfrm>
            <a:off x="8527148" y="3772988"/>
            <a:ext cx="914198" cy="430887"/>
          </a:xfrm>
          <a:prstGeom prst="rect">
            <a:avLst/>
          </a:prstGeom>
          <a:noFill/>
        </p:spPr>
        <p:txBody>
          <a:bodyPr wrap="square" rtlCol="0">
            <a:spAutoFit/>
          </a:bodyPr>
          <a:lstStyle/>
          <a:p>
            <a:r>
              <a:rPr lang="it-IT" sz="2200" dirty="0"/>
              <a:t>TRRT</a:t>
            </a:r>
            <a:endParaRPr lang="it-IT" sz="2200" b="1" dirty="0">
              <a:solidFill>
                <a:srgbClr val="00B050"/>
              </a:solidFill>
            </a:endParaRPr>
          </a:p>
        </p:txBody>
      </p:sp>
      <p:sp>
        <p:nvSpPr>
          <p:cNvPr id="91" name="TextBox 90">
            <a:extLst>
              <a:ext uri="{FF2B5EF4-FFF2-40B4-BE49-F238E27FC236}">
                <a16:creationId xmlns:a16="http://schemas.microsoft.com/office/drawing/2014/main" id="{85117D19-0861-A97F-EF9B-793B600F72D3}"/>
              </a:ext>
            </a:extLst>
          </p:cNvPr>
          <p:cNvSpPr txBox="1"/>
          <p:nvPr/>
        </p:nvSpPr>
        <p:spPr>
          <a:xfrm>
            <a:off x="7093189" y="4517277"/>
            <a:ext cx="252756" cy="430887"/>
          </a:xfrm>
          <a:prstGeom prst="rect">
            <a:avLst/>
          </a:prstGeom>
          <a:noFill/>
        </p:spPr>
        <p:txBody>
          <a:bodyPr wrap="square" rtlCol="0">
            <a:spAutoFit/>
          </a:bodyPr>
          <a:lstStyle/>
          <a:p>
            <a:r>
              <a:rPr lang="it-IT" sz="2200" dirty="0"/>
              <a:t>h</a:t>
            </a:r>
            <a:endParaRPr lang="it-IT" sz="2200" b="1" dirty="0">
              <a:solidFill>
                <a:srgbClr val="00B050"/>
              </a:solidFill>
            </a:endParaRPr>
          </a:p>
        </p:txBody>
      </p:sp>
      <p:sp>
        <p:nvSpPr>
          <p:cNvPr id="93" name="TextBox 92">
            <a:extLst>
              <a:ext uri="{FF2B5EF4-FFF2-40B4-BE49-F238E27FC236}">
                <a16:creationId xmlns:a16="http://schemas.microsoft.com/office/drawing/2014/main" id="{9AAA8998-54AC-19E3-5857-67FD00711B14}"/>
              </a:ext>
            </a:extLst>
          </p:cNvPr>
          <p:cNvSpPr txBox="1"/>
          <p:nvPr/>
        </p:nvSpPr>
        <p:spPr>
          <a:xfrm>
            <a:off x="3596498" y="3155751"/>
            <a:ext cx="2817918" cy="523220"/>
          </a:xfrm>
          <a:prstGeom prst="rect">
            <a:avLst/>
          </a:prstGeom>
          <a:noFill/>
        </p:spPr>
        <p:txBody>
          <a:bodyPr wrap="square" rtlCol="0">
            <a:spAutoFit/>
          </a:bodyPr>
          <a:lstStyle/>
          <a:p>
            <a:pPr algn="ctr"/>
            <a:r>
              <a:rPr lang="it-IT" sz="2800" dirty="0"/>
              <a:t>Longitudinal View</a:t>
            </a:r>
          </a:p>
        </p:txBody>
      </p:sp>
      <p:sp>
        <p:nvSpPr>
          <p:cNvPr id="94" name="TextBox 93">
            <a:extLst>
              <a:ext uri="{FF2B5EF4-FFF2-40B4-BE49-F238E27FC236}">
                <a16:creationId xmlns:a16="http://schemas.microsoft.com/office/drawing/2014/main" id="{2EB2A0FE-614D-3B63-D217-B25EF7F850F0}"/>
              </a:ext>
            </a:extLst>
          </p:cNvPr>
          <p:cNvSpPr txBox="1"/>
          <p:nvPr/>
        </p:nvSpPr>
        <p:spPr>
          <a:xfrm>
            <a:off x="7102436" y="3132948"/>
            <a:ext cx="2571280" cy="523220"/>
          </a:xfrm>
          <a:prstGeom prst="rect">
            <a:avLst/>
          </a:prstGeom>
          <a:noFill/>
        </p:spPr>
        <p:txBody>
          <a:bodyPr wrap="square" rtlCol="0">
            <a:spAutoFit/>
          </a:bodyPr>
          <a:lstStyle/>
          <a:p>
            <a:pPr algn="ctr"/>
            <a:r>
              <a:rPr lang="it-IT" sz="2800" dirty="0"/>
              <a:t>Azimuthal View</a:t>
            </a:r>
          </a:p>
        </p:txBody>
      </p:sp>
      <p:sp>
        <p:nvSpPr>
          <p:cNvPr id="95" name="TextBox 94">
            <a:extLst>
              <a:ext uri="{FF2B5EF4-FFF2-40B4-BE49-F238E27FC236}">
                <a16:creationId xmlns:a16="http://schemas.microsoft.com/office/drawing/2014/main" id="{82A9EA28-646F-CF49-98FE-81B209504FE6}"/>
              </a:ext>
            </a:extLst>
          </p:cNvPr>
          <p:cNvSpPr txBox="1"/>
          <p:nvPr/>
        </p:nvSpPr>
        <p:spPr>
          <a:xfrm>
            <a:off x="775443" y="3141245"/>
            <a:ext cx="2148728" cy="523220"/>
          </a:xfrm>
          <a:prstGeom prst="rect">
            <a:avLst/>
          </a:prstGeom>
          <a:noFill/>
        </p:spPr>
        <p:txBody>
          <a:bodyPr wrap="square" rtlCol="0">
            <a:spAutoFit/>
          </a:bodyPr>
          <a:lstStyle/>
          <a:p>
            <a:pPr algn="ctr"/>
            <a:r>
              <a:rPr lang="it-IT" sz="2800" dirty="0"/>
              <a:t>Barbule</a:t>
            </a:r>
          </a:p>
        </p:txBody>
      </p:sp>
      <p:sp>
        <p:nvSpPr>
          <p:cNvPr id="97" name="TextBox 96">
            <a:extLst>
              <a:ext uri="{FF2B5EF4-FFF2-40B4-BE49-F238E27FC236}">
                <a16:creationId xmlns:a16="http://schemas.microsoft.com/office/drawing/2014/main" id="{F36724E4-6CCB-CC06-653A-C88A1669C6E1}"/>
              </a:ext>
            </a:extLst>
          </p:cNvPr>
          <p:cNvSpPr txBox="1"/>
          <p:nvPr/>
        </p:nvSpPr>
        <p:spPr>
          <a:xfrm>
            <a:off x="2360378" y="4260579"/>
            <a:ext cx="978874" cy="430887"/>
          </a:xfrm>
          <a:prstGeom prst="rect">
            <a:avLst/>
          </a:prstGeom>
          <a:noFill/>
        </p:spPr>
        <p:txBody>
          <a:bodyPr wrap="square" rtlCol="0">
            <a:spAutoFit/>
          </a:bodyPr>
          <a:lstStyle/>
          <a:p>
            <a:pPr algn="ctr"/>
            <a:r>
              <a:rPr lang="it-IT" sz="2200" dirty="0"/>
              <a:t>Cortex</a:t>
            </a:r>
          </a:p>
        </p:txBody>
      </p:sp>
      <p:cxnSp>
        <p:nvCxnSpPr>
          <p:cNvPr id="98" name="Straight Arrow Connector 97">
            <a:extLst>
              <a:ext uri="{FF2B5EF4-FFF2-40B4-BE49-F238E27FC236}">
                <a16:creationId xmlns:a16="http://schemas.microsoft.com/office/drawing/2014/main" id="{81009B92-B1E4-07A8-3CB4-9483F1A9B8E5}"/>
              </a:ext>
            </a:extLst>
          </p:cNvPr>
          <p:cNvCxnSpPr>
            <a:cxnSpLocks/>
            <a:stCxn id="97" idx="1"/>
          </p:cNvCxnSpPr>
          <p:nvPr/>
        </p:nvCxnSpPr>
        <p:spPr>
          <a:xfrm flipH="1">
            <a:off x="1810420" y="4476023"/>
            <a:ext cx="549958" cy="391922"/>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177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6" grpId="0"/>
      <p:bldP spid="87" grpId="0"/>
      <p:bldP spid="88" grpId="0"/>
      <p:bldP spid="9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Oval 81">
            <a:extLst>
              <a:ext uri="{FF2B5EF4-FFF2-40B4-BE49-F238E27FC236}">
                <a16:creationId xmlns:a16="http://schemas.microsoft.com/office/drawing/2014/main" id="{75E4E535-CBC2-AA0C-D19A-8C7C5350284D}"/>
              </a:ext>
            </a:extLst>
          </p:cNvPr>
          <p:cNvSpPr/>
          <p:nvPr/>
        </p:nvSpPr>
        <p:spPr>
          <a:xfrm>
            <a:off x="7902059" y="3949120"/>
            <a:ext cx="2046963" cy="2068893"/>
          </a:xfrm>
          <a:prstGeom prst="ellipse">
            <a:avLst/>
          </a:prstGeom>
          <a:solidFill>
            <a:srgbClr val="DAED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617B61-D409-CA72-364B-60EA08ED74CB}"/>
              </a:ext>
            </a:extLst>
          </p:cNvPr>
          <p:cNvSpPr/>
          <p:nvPr/>
        </p:nvSpPr>
        <p:spPr>
          <a:xfrm>
            <a:off x="4168874" y="4133183"/>
            <a:ext cx="2772122" cy="1507884"/>
          </a:xfrm>
          <a:prstGeom prst="rect">
            <a:avLst/>
          </a:prstGeom>
          <a:solidFill>
            <a:srgbClr val="DAED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55</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Fiber Scattering – BCSDF</a:t>
            </a:r>
          </a:p>
        </p:txBody>
      </p:sp>
      <p:sp>
        <p:nvSpPr>
          <p:cNvPr id="7" name="TextBox 6">
            <a:extLst>
              <a:ext uri="{FF2B5EF4-FFF2-40B4-BE49-F238E27FC236}">
                <a16:creationId xmlns:a16="http://schemas.microsoft.com/office/drawing/2014/main" id="{8ECE83A5-CFDC-310F-C5E1-B91AE75224AB}"/>
              </a:ext>
            </a:extLst>
          </p:cNvPr>
          <p:cNvSpPr txBox="1"/>
          <p:nvPr/>
        </p:nvSpPr>
        <p:spPr>
          <a:xfrm>
            <a:off x="6852944" y="7167693"/>
            <a:ext cx="3743661" cy="369332"/>
          </a:xfrm>
          <a:prstGeom prst="rect">
            <a:avLst/>
          </a:prstGeom>
          <a:noFill/>
        </p:spPr>
        <p:txBody>
          <a:bodyPr wrap="square" rtlCol="0">
            <a:spAutoFit/>
          </a:bodyPr>
          <a:lstStyle/>
          <a:p>
            <a:pPr algn="ctr"/>
            <a:r>
              <a:rPr lang="it-IT" dirty="0"/>
              <a:t>Single cylinder model [YTJR15]</a:t>
            </a:r>
          </a:p>
        </p:txBody>
      </p:sp>
      <p:sp>
        <p:nvSpPr>
          <p:cNvPr id="5" name="TextBox 4">
            <a:extLst>
              <a:ext uri="{FF2B5EF4-FFF2-40B4-BE49-F238E27FC236}">
                <a16:creationId xmlns:a16="http://schemas.microsoft.com/office/drawing/2014/main" id="{1D8EB0D6-15EA-161D-5A88-B35206756FA8}"/>
              </a:ext>
            </a:extLst>
          </p:cNvPr>
          <p:cNvSpPr txBox="1"/>
          <p:nvPr/>
        </p:nvSpPr>
        <p:spPr>
          <a:xfrm>
            <a:off x="587375" y="1473217"/>
            <a:ext cx="10669734" cy="1384995"/>
          </a:xfrm>
          <a:prstGeom prst="rect">
            <a:avLst/>
          </a:prstGeom>
          <a:noFill/>
        </p:spPr>
        <p:txBody>
          <a:bodyPr wrap="square" rtlCol="0">
            <a:spAutoFit/>
          </a:bodyPr>
          <a:lstStyle/>
          <a:p>
            <a:r>
              <a:rPr lang="it-IT" sz="2800" dirty="0"/>
              <a:t>Our approach: numerical path tracing with </a:t>
            </a:r>
            <a:r>
              <a:rPr lang="it-IT" sz="2800" b="1" dirty="0"/>
              <a:t>non-separable lobes</a:t>
            </a:r>
          </a:p>
          <a:p>
            <a:endParaRPr lang="it-IT" sz="2800" b="1" dirty="0"/>
          </a:p>
          <a:p>
            <a:r>
              <a:rPr lang="it-IT" sz="2800" dirty="0"/>
              <a:t>Flexible to </a:t>
            </a:r>
            <a:r>
              <a:rPr lang="it-IT" sz="2800" b="1" dirty="0">
                <a:solidFill>
                  <a:srgbClr val="00B050"/>
                </a:solidFill>
              </a:rPr>
              <a:t>arbitrary fiber shapes</a:t>
            </a:r>
          </a:p>
        </p:txBody>
      </p:sp>
      <p:sp>
        <p:nvSpPr>
          <p:cNvPr id="9" name="Cylinder 8">
            <a:extLst>
              <a:ext uri="{FF2B5EF4-FFF2-40B4-BE49-F238E27FC236}">
                <a16:creationId xmlns:a16="http://schemas.microsoft.com/office/drawing/2014/main" id="{49FE1248-2FEC-2FEA-3103-55D5A899B89B}"/>
              </a:ext>
            </a:extLst>
          </p:cNvPr>
          <p:cNvSpPr/>
          <p:nvPr/>
        </p:nvSpPr>
        <p:spPr>
          <a:xfrm>
            <a:off x="859966" y="3621202"/>
            <a:ext cx="896710" cy="2644158"/>
          </a:xfrm>
          <a:prstGeom prst="can">
            <a:avLst/>
          </a:prstGeom>
          <a:solidFill>
            <a:srgbClr val="DAEDFB">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ylinder 9">
            <a:extLst>
              <a:ext uri="{FF2B5EF4-FFF2-40B4-BE49-F238E27FC236}">
                <a16:creationId xmlns:a16="http://schemas.microsoft.com/office/drawing/2014/main" id="{60C21045-97DB-7B82-F7BB-53A31DB2635E}"/>
              </a:ext>
            </a:extLst>
          </p:cNvPr>
          <p:cNvSpPr/>
          <p:nvPr/>
        </p:nvSpPr>
        <p:spPr>
          <a:xfrm>
            <a:off x="1070038" y="3665370"/>
            <a:ext cx="477957" cy="2394436"/>
          </a:xfrm>
          <a:prstGeom prst="can">
            <a:avLst/>
          </a:prstGeom>
          <a:solidFill>
            <a:srgbClr val="F5C5A5">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56E5D360-5A58-5DC6-25B1-447723B5D9AC}"/>
              </a:ext>
            </a:extLst>
          </p:cNvPr>
          <p:cNvCxnSpPr>
            <a:cxnSpLocks/>
          </p:cNvCxnSpPr>
          <p:nvPr/>
        </p:nvCxnSpPr>
        <p:spPr>
          <a:xfrm>
            <a:off x="4168874" y="3836646"/>
            <a:ext cx="246636" cy="270100"/>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B86F480-A83B-B112-E779-E76ABD89CCE0}"/>
              </a:ext>
            </a:extLst>
          </p:cNvPr>
          <p:cNvCxnSpPr>
            <a:cxnSpLocks/>
          </p:cNvCxnSpPr>
          <p:nvPr/>
        </p:nvCxnSpPr>
        <p:spPr>
          <a:xfrm flipV="1">
            <a:off x="4415510" y="3757503"/>
            <a:ext cx="127521" cy="349243"/>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EA91B026-665B-CBEC-23BF-53E04876FBD8}"/>
              </a:ext>
            </a:extLst>
          </p:cNvPr>
          <p:cNvCxnSpPr>
            <a:cxnSpLocks/>
          </p:cNvCxnSpPr>
          <p:nvPr/>
        </p:nvCxnSpPr>
        <p:spPr>
          <a:xfrm flipV="1">
            <a:off x="4789667" y="3751492"/>
            <a:ext cx="61272" cy="355254"/>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22B25F3-2C3F-BD0E-F3B2-5E0E880E6884}"/>
              </a:ext>
            </a:extLst>
          </p:cNvPr>
          <p:cNvSpPr/>
          <p:nvPr/>
        </p:nvSpPr>
        <p:spPr>
          <a:xfrm>
            <a:off x="4168874" y="4552964"/>
            <a:ext cx="2772122" cy="687146"/>
          </a:xfrm>
          <a:prstGeom prst="rect">
            <a:avLst/>
          </a:prstGeom>
          <a:solidFill>
            <a:srgbClr val="F5C5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0FF14DF0-5749-33CE-155B-BC4AE2EFAB9A}"/>
              </a:ext>
            </a:extLst>
          </p:cNvPr>
          <p:cNvCxnSpPr>
            <a:cxnSpLocks/>
          </p:cNvCxnSpPr>
          <p:nvPr/>
        </p:nvCxnSpPr>
        <p:spPr>
          <a:xfrm>
            <a:off x="4415510" y="4126089"/>
            <a:ext cx="195943" cy="437874"/>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D71824C-A504-1F29-4751-15685C57A9E3}"/>
              </a:ext>
            </a:extLst>
          </p:cNvPr>
          <p:cNvCxnSpPr>
            <a:cxnSpLocks/>
          </p:cNvCxnSpPr>
          <p:nvPr/>
        </p:nvCxnSpPr>
        <p:spPr>
          <a:xfrm flipV="1">
            <a:off x="4611453" y="4133183"/>
            <a:ext cx="178214" cy="419781"/>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D9B79B78-0B78-57CE-BBFC-88664847F61D}"/>
              </a:ext>
            </a:extLst>
          </p:cNvPr>
          <p:cNvCxnSpPr>
            <a:cxnSpLocks/>
          </p:cNvCxnSpPr>
          <p:nvPr/>
        </p:nvCxnSpPr>
        <p:spPr>
          <a:xfrm>
            <a:off x="4789667" y="4133183"/>
            <a:ext cx="358815" cy="419781"/>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9769CC77-BA96-56CC-6BB2-3BE3A66A09B5}"/>
              </a:ext>
            </a:extLst>
          </p:cNvPr>
          <p:cNvCxnSpPr>
            <a:cxnSpLocks/>
          </p:cNvCxnSpPr>
          <p:nvPr/>
        </p:nvCxnSpPr>
        <p:spPr>
          <a:xfrm flipV="1">
            <a:off x="5148482" y="4152007"/>
            <a:ext cx="178214" cy="400957"/>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EB81E3BB-BBE5-AC03-434E-D3F62A0372C1}"/>
              </a:ext>
            </a:extLst>
          </p:cNvPr>
          <p:cNvCxnSpPr>
            <a:cxnSpLocks/>
          </p:cNvCxnSpPr>
          <p:nvPr/>
        </p:nvCxnSpPr>
        <p:spPr>
          <a:xfrm flipV="1">
            <a:off x="5355724" y="3748212"/>
            <a:ext cx="61272" cy="355254"/>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B1D90ED8-B485-052B-8ADE-97C341244C20}"/>
              </a:ext>
            </a:extLst>
          </p:cNvPr>
          <p:cNvCxnSpPr>
            <a:cxnSpLocks/>
          </p:cNvCxnSpPr>
          <p:nvPr/>
        </p:nvCxnSpPr>
        <p:spPr>
          <a:xfrm>
            <a:off x="5368270" y="4141156"/>
            <a:ext cx="195943" cy="437874"/>
          </a:xfrm>
          <a:prstGeom prst="straightConnector1">
            <a:avLst/>
          </a:prstGeom>
          <a:ln w="38100">
            <a:solidFill>
              <a:schemeClr val="tx1"/>
            </a:solidFill>
            <a:prstDash val="dash"/>
            <a:tailEnd type="stealth"/>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4F320775-54F3-317F-B802-8D0E834647D2}"/>
              </a:ext>
            </a:extLst>
          </p:cNvPr>
          <p:cNvCxnSpPr>
            <a:cxnSpLocks/>
          </p:cNvCxnSpPr>
          <p:nvPr/>
        </p:nvCxnSpPr>
        <p:spPr>
          <a:xfrm flipV="1">
            <a:off x="5605787" y="4160817"/>
            <a:ext cx="456653" cy="392147"/>
          </a:xfrm>
          <a:prstGeom prst="straightConnector1">
            <a:avLst/>
          </a:prstGeom>
          <a:ln w="38100">
            <a:solidFill>
              <a:schemeClr val="tx1"/>
            </a:solidFill>
            <a:prstDash val="dash"/>
            <a:tailEnd type="stealth"/>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0C92887-5885-A8F2-D006-13407DBC68AE}"/>
              </a:ext>
            </a:extLst>
          </p:cNvPr>
          <p:cNvCxnSpPr>
            <a:cxnSpLocks/>
          </p:cNvCxnSpPr>
          <p:nvPr/>
        </p:nvCxnSpPr>
        <p:spPr>
          <a:xfrm flipV="1">
            <a:off x="6124058" y="3702108"/>
            <a:ext cx="38152" cy="376155"/>
          </a:xfrm>
          <a:prstGeom prst="straightConnector1">
            <a:avLst/>
          </a:prstGeom>
          <a:ln w="38100">
            <a:solidFill>
              <a:schemeClr val="tx1"/>
            </a:solidFill>
            <a:prstDash val="dash"/>
            <a:tailEnd type="stealth"/>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5BA94EA4-E5C1-1629-59E3-0180F6DFBBE8}"/>
              </a:ext>
            </a:extLst>
          </p:cNvPr>
          <p:cNvCxnSpPr>
            <a:cxnSpLocks/>
          </p:cNvCxnSpPr>
          <p:nvPr/>
        </p:nvCxnSpPr>
        <p:spPr>
          <a:xfrm>
            <a:off x="7494812" y="4258127"/>
            <a:ext cx="629296" cy="0"/>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ECF4767D-BEE6-C700-AED7-5111DCD5C725}"/>
              </a:ext>
            </a:extLst>
          </p:cNvPr>
          <p:cNvCxnSpPr>
            <a:cxnSpLocks/>
          </p:cNvCxnSpPr>
          <p:nvPr/>
        </p:nvCxnSpPr>
        <p:spPr>
          <a:xfrm flipV="1">
            <a:off x="8124108" y="3942766"/>
            <a:ext cx="77754" cy="296537"/>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05B4F96E-453B-7F78-D149-E54FB50924A6}"/>
              </a:ext>
            </a:extLst>
          </p:cNvPr>
          <p:cNvCxnSpPr>
            <a:cxnSpLocks/>
          </p:cNvCxnSpPr>
          <p:nvPr/>
        </p:nvCxnSpPr>
        <p:spPr>
          <a:xfrm>
            <a:off x="8162985" y="4311772"/>
            <a:ext cx="424961" cy="134875"/>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5214299F-8E6F-518E-BFF3-E8EA84E63678}"/>
              </a:ext>
            </a:extLst>
          </p:cNvPr>
          <p:cNvCxnSpPr>
            <a:cxnSpLocks/>
          </p:cNvCxnSpPr>
          <p:nvPr/>
        </p:nvCxnSpPr>
        <p:spPr>
          <a:xfrm flipV="1">
            <a:off x="8587946" y="3942766"/>
            <a:ext cx="110044" cy="503881"/>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1F080821-B683-67E7-1F1E-8F67254F73E5}"/>
              </a:ext>
            </a:extLst>
          </p:cNvPr>
          <p:cNvCxnSpPr>
            <a:cxnSpLocks/>
          </p:cNvCxnSpPr>
          <p:nvPr/>
        </p:nvCxnSpPr>
        <p:spPr>
          <a:xfrm>
            <a:off x="8735163" y="3983781"/>
            <a:ext cx="223516" cy="395428"/>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98A4EAA2-AAB0-7172-D36D-B0B01F29202B}"/>
              </a:ext>
            </a:extLst>
          </p:cNvPr>
          <p:cNvCxnSpPr>
            <a:cxnSpLocks/>
          </p:cNvCxnSpPr>
          <p:nvPr/>
        </p:nvCxnSpPr>
        <p:spPr>
          <a:xfrm flipV="1">
            <a:off x="8989115" y="4031959"/>
            <a:ext cx="280251" cy="297554"/>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B52636D1-28F4-FF30-0159-19F5F8022D91}"/>
              </a:ext>
            </a:extLst>
          </p:cNvPr>
          <p:cNvCxnSpPr>
            <a:cxnSpLocks/>
          </p:cNvCxnSpPr>
          <p:nvPr/>
        </p:nvCxnSpPr>
        <p:spPr>
          <a:xfrm flipV="1">
            <a:off x="8697990" y="3803887"/>
            <a:ext cx="227550" cy="127902"/>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86B04623-17C9-A9E2-43E9-D0A346B834FC}"/>
              </a:ext>
            </a:extLst>
          </p:cNvPr>
          <p:cNvCxnSpPr>
            <a:cxnSpLocks/>
          </p:cNvCxnSpPr>
          <p:nvPr/>
        </p:nvCxnSpPr>
        <p:spPr>
          <a:xfrm>
            <a:off x="9270784" y="4045848"/>
            <a:ext cx="99273" cy="491009"/>
          </a:xfrm>
          <a:prstGeom prst="straightConnector1">
            <a:avLst/>
          </a:prstGeom>
          <a:ln w="38100">
            <a:solidFill>
              <a:schemeClr val="tx1"/>
            </a:solidFill>
            <a:prstDash val="dash"/>
            <a:tailEnd type="stealth"/>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0907A2F6-265A-30F0-3904-D3C877318F54}"/>
              </a:ext>
            </a:extLst>
          </p:cNvPr>
          <p:cNvCxnSpPr>
            <a:cxnSpLocks/>
            <a:stCxn id="83" idx="7"/>
          </p:cNvCxnSpPr>
          <p:nvPr/>
        </p:nvCxnSpPr>
        <p:spPr>
          <a:xfrm flipV="1">
            <a:off x="9361197" y="4514612"/>
            <a:ext cx="471884" cy="16576"/>
          </a:xfrm>
          <a:prstGeom prst="straightConnector1">
            <a:avLst/>
          </a:prstGeom>
          <a:ln w="38100">
            <a:solidFill>
              <a:schemeClr val="tx1"/>
            </a:solidFill>
            <a:prstDash val="dash"/>
            <a:tailEnd type="stealth"/>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E2825EF2-ABDC-FFAD-68A0-9872F5A1F865}"/>
              </a:ext>
            </a:extLst>
          </p:cNvPr>
          <p:cNvCxnSpPr>
            <a:cxnSpLocks/>
          </p:cNvCxnSpPr>
          <p:nvPr/>
        </p:nvCxnSpPr>
        <p:spPr>
          <a:xfrm>
            <a:off x="9852140" y="4514612"/>
            <a:ext cx="277713" cy="78600"/>
          </a:xfrm>
          <a:prstGeom prst="straightConnector1">
            <a:avLst/>
          </a:prstGeom>
          <a:ln w="38100">
            <a:solidFill>
              <a:schemeClr val="tx1"/>
            </a:solidFill>
            <a:prstDash val="dash"/>
            <a:tailEnd type="stealth"/>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29012ED4-5A97-0AB7-896E-7B3988AC345D}"/>
              </a:ext>
            </a:extLst>
          </p:cNvPr>
          <p:cNvCxnSpPr>
            <a:cxnSpLocks/>
          </p:cNvCxnSpPr>
          <p:nvPr/>
        </p:nvCxnSpPr>
        <p:spPr>
          <a:xfrm>
            <a:off x="7525939" y="4983567"/>
            <a:ext cx="337933" cy="0"/>
          </a:xfrm>
          <a:prstGeom prst="straightConnector1">
            <a:avLst/>
          </a:prstGeom>
          <a:ln w="1905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551A0AA4-BCC5-243A-FF34-B6274CD2396D}"/>
              </a:ext>
            </a:extLst>
          </p:cNvPr>
          <p:cNvCxnSpPr>
            <a:cxnSpLocks/>
          </p:cNvCxnSpPr>
          <p:nvPr/>
        </p:nvCxnSpPr>
        <p:spPr>
          <a:xfrm>
            <a:off x="7778322" y="4291352"/>
            <a:ext cx="0" cy="692215"/>
          </a:xfrm>
          <a:prstGeom prst="straightConnector1">
            <a:avLst/>
          </a:prstGeom>
          <a:ln w="19050">
            <a:solidFill>
              <a:schemeClr val="tx1"/>
            </a:solidFill>
            <a:prstDash val="dash"/>
            <a:tailEnd type="none"/>
          </a:ln>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30EB7100-52F0-2656-1B04-24A9A495DB6D}"/>
              </a:ext>
            </a:extLst>
          </p:cNvPr>
          <p:cNvSpPr txBox="1"/>
          <p:nvPr/>
        </p:nvSpPr>
        <p:spPr>
          <a:xfrm>
            <a:off x="7479078" y="4443640"/>
            <a:ext cx="252756" cy="430887"/>
          </a:xfrm>
          <a:prstGeom prst="rect">
            <a:avLst/>
          </a:prstGeom>
          <a:noFill/>
        </p:spPr>
        <p:txBody>
          <a:bodyPr wrap="square" rtlCol="0">
            <a:spAutoFit/>
          </a:bodyPr>
          <a:lstStyle/>
          <a:p>
            <a:r>
              <a:rPr lang="it-IT" sz="2200" dirty="0"/>
              <a:t>h</a:t>
            </a:r>
            <a:endParaRPr lang="it-IT" sz="2200" b="1" dirty="0">
              <a:solidFill>
                <a:srgbClr val="00B050"/>
              </a:solidFill>
            </a:endParaRPr>
          </a:p>
        </p:txBody>
      </p:sp>
      <p:sp>
        <p:nvSpPr>
          <p:cNvPr id="83" name="Oval 82">
            <a:extLst>
              <a:ext uri="{FF2B5EF4-FFF2-40B4-BE49-F238E27FC236}">
                <a16:creationId xmlns:a16="http://schemas.microsoft.com/office/drawing/2014/main" id="{4C8690AB-BBCA-E26C-B2BA-469C84F18F66}"/>
              </a:ext>
            </a:extLst>
          </p:cNvPr>
          <p:cNvSpPr/>
          <p:nvPr/>
        </p:nvSpPr>
        <p:spPr>
          <a:xfrm>
            <a:off x="8290861" y="4343402"/>
            <a:ext cx="1253977" cy="1282283"/>
          </a:xfrm>
          <a:prstGeom prst="ellipse">
            <a:avLst/>
          </a:prstGeom>
          <a:solidFill>
            <a:srgbClr val="F5C5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7633BFB7-4080-6806-2423-6294B2143F4E}"/>
              </a:ext>
            </a:extLst>
          </p:cNvPr>
          <p:cNvSpPr txBox="1"/>
          <p:nvPr/>
        </p:nvSpPr>
        <p:spPr>
          <a:xfrm>
            <a:off x="2158930" y="3814804"/>
            <a:ext cx="978874" cy="430887"/>
          </a:xfrm>
          <a:prstGeom prst="rect">
            <a:avLst/>
          </a:prstGeom>
          <a:noFill/>
        </p:spPr>
        <p:txBody>
          <a:bodyPr wrap="square" rtlCol="0">
            <a:spAutoFit/>
          </a:bodyPr>
          <a:lstStyle/>
          <a:p>
            <a:pPr algn="ctr"/>
            <a:r>
              <a:rPr lang="it-IT" sz="2200" dirty="0"/>
              <a:t>Cortex</a:t>
            </a:r>
          </a:p>
        </p:txBody>
      </p:sp>
      <p:cxnSp>
        <p:nvCxnSpPr>
          <p:cNvPr id="85" name="Straight Arrow Connector 84">
            <a:extLst>
              <a:ext uri="{FF2B5EF4-FFF2-40B4-BE49-F238E27FC236}">
                <a16:creationId xmlns:a16="http://schemas.microsoft.com/office/drawing/2014/main" id="{1728B8C6-EC16-9507-58F4-D0592FB4438D}"/>
              </a:ext>
            </a:extLst>
          </p:cNvPr>
          <p:cNvCxnSpPr>
            <a:cxnSpLocks/>
          </p:cNvCxnSpPr>
          <p:nvPr/>
        </p:nvCxnSpPr>
        <p:spPr>
          <a:xfrm flipH="1">
            <a:off x="1625469" y="4049730"/>
            <a:ext cx="549958" cy="391922"/>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A03E015A-7855-64EA-39CC-E3D1C8C7526C}"/>
              </a:ext>
            </a:extLst>
          </p:cNvPr>
          <p:cNvSpPr txBox="1"/>
          <p:nvPr/>
        </p:nvSpPr>
        <p:spPr>
          <a:xfrm>
            <a:off x="1850368" y="3435138"/>
            <a:ext cx="2214958" cy="430887"/>
          </a:xfrm>
          <a:prstGeom prst="rect">
            <a:avLst/>
          </a:prstGeom>
          <a:noFill/>
        </p:spPr>
        <p:txBody>
          <a:bodyPr wrap="square" rtlCol="0">
            <a:spAutoFit/>
          </a:bodyPr>
          <a:lstStyle/>
          <a:p>
            <a:pPr algn="ctr"/>
            <a:r>
              <a:rPr lang="it-IT" sz="2200" dirty="0"/>
              <a:t>Diffuse Medulla</a:t>
            </a:r>
          </a:p>
        </p:txBody>
      </p:sp>
      <p:cxnSp>
        <p:nvCxnSpPr>
          <p:cNvPr id="87" name="Straight Arrow Connector 86">
            <a:extLst>
              <a:ext uri="{FF2B5EF4-FFF2-40B4-BE49-F238E27FC236}">
                <a16:creationId xmlns:a16="http://schemas.microsoft.com/office/drawing/2014/main" id="{0A66329D-4C02-3091-3443-3F10862CAC06}"/>
              </a:ext>
            </a:extLst>
          </p:cNvPr>
          <p:cNvCxnSpPr>
            <a:cxnSpLocks/>
          </p:cNvCxnSpPr>
          <p:nvPr/>
        </p:nvCxnSpPr>
        <p:spPr>
          <a:xfrm flipH="1">
            <a:off x="1325191" y="3665370"/>
            <a:ext cx="596961" cy="340192"/>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91" name="TextBox 90">
            <a:extLst>
              <a:ext uri="{FF2B5EF4-FFF2-40B4-BE49-F238E27FC236}">
                <a16:creationId xmlns:a16="http://schemas.microsoft.com/office/drawing/2014/main" id="{2771A15B-2257-9F96-731F-A6FB3988F5C7}"/>
              </a:ext>
            </a:extLst>
          </p:cNvPr>
          <p:cNvSpPr txBox="1"/>
          <p:nvPr/>
        </p:nvSpPr>
        <p:spPr>
          <a:xfrm>
            <a:off x="4482546" y="3631589"/>
            <a:ext cx="274506" cy="430887"/>
          </a:xfrm>
          <a:prstGeom prst="rect">
            <a:avLst/>
          </a:prstGeom>
          <a:noFill/>
        </p:spPr>
        <p:txBody>
          <a:bodyPr wrap="square" rtlCol="0">
            <a:spAutoFit/>
          </a:bodyPr>
          <a:lstStyle/>
          <a:p>
            <a:r>
              <a:rPr lang="it-IT" sz="2200" dirty="0"/>
              <a:t>R</a:t>
            </a:r>
            <a:endParaRPr lang="it-IT" sz="2200" b="1" dirty="0">
              <a:solidFill>
                <a:srgbClr val="00B050"/>
              </a:solidFill>
            </a:endParaRPr>
          </a:p>
        </p:txBody>
      </p:sp>
      <p:sp>
        <p:nvSpPr>
          <p:cNvPr id="92" name="TextBox 91">
            <a:extLst>
              <a:ext uri="{FF2B5EF4-FFF2-40B4-BE49-F238E27FC236}">
                <a16:creationId xmlns:a16="http://schemas.microsoft.com/office/drawing/2014/main" id="{2D371C2A-81FB-1BA0-2923-A8202E06DA83}"/>
              </a:ext>
            </a:extLst>
          </p:cNvPr>
          <p:cNvSpPr txBox="1"/>
          <p:nvPr/>
        </p:nvSpPr>
        <p:spPr>
          <a:xfrm>
            <a:off x="4817937" y="3654253"/>
            <a:ext cx="659944" cy="430887"/>
          </a:xfrm>
          <a:prstGeom prst="rect">
            <a:avLst/>
          </a:prstGeom>
          <a:noFill/>
        </p:spPr>
        <p:txBody>
          <a:bodyPr wrap="square" rtlCol="0">
            <a:spAutoFit/>
          </a:bodyPr>
          <a:lstStyle/>
          <a:p>
            <a:r>
              <a:rPr lang="it-IT" sz="2200" dirty="0"/>
              <a:t>TdT</a:t>
            </a:r>
            <a:endParaRPr lang="it-IT" sz="2200" b="1" dirty="0">
              <a:solidFill>
                <a:srgbClr val="00B050"/>
              </a:solidFill>
            </a:endParaRPr>
          </a:p>
        </p:txBody>
      </p:sp>
      <p:sp>
        <p:nvSpPr>
          <p:cNvPr id="93" name="TextBox 92">
            <a:extLst>
              <a:ext uri="{FF2B5EF4-FFF2-40B4-BE49-F238E27FC236}">
                <a16:creationId xmlns:a16="http://schemas.microsoft.com/office/drawing/2014/main" id="{E73A5C8E-BD4E-4944-4CED-E72DD02BB576}"/>
              </a:ext>
            </a:extLst>
          </p:cNvPr>
          <p:cNvSpPr txBox="1"/>
          <p:nvPr/>
        </p:nvSpPr>
        <p:spPr>
          <a:xfrm>
            <a:off x="5375359" y="3610114"/>
            <a:ext cx="809848" cy="430887"/>
          </a:xfrm>
          <a:prstGeom prst="rect">
            <a:avLst/>
          </a:prstGeom>
          <a:noFill/>
        </p:spPr>
        <p:txBody>
          <a:bodyPr wrap="square" rtlCol="0">
            <a:spAutoFit/>
          </a:bodyPr>
          <a:lstStyle/>
          <a:p>
            <a:r>
              <a:rPr lang="it-IT" sz="2200" dirty="0"/>
              <a:t>TrRrt</a:t>
            </a:r>
            <a:endParaRPr lang="it-IT" sz="2200" b="1" dirty="0">
              <a:solidFill>
                <a:srgbClr val="00B050"/>
              </a:solidFill>
            </a:endParaRPr>
          </a:p>
        </p:txBody>
      </p:sp>
      <p:sp>
        <p:nvSpPr>
          <p:cNvPr id="95" name="TextBox 94">
            <a:extLst>
              <a:ext uri="{FF2B5EF4-FFF2-40B4-BE49-F238E27FC236}">
                <a16:creationId xmlns:a16="http://schemas.microsoft.com/office/drawing/2014/main" id="{BA56FC40-06D3-9A4B-957A-61262E78CE1A}"/>
              </a:ext>
            </a:extLst>
          </p:cNvPr>
          <p:cNvSpPr txBox="1"/>
          <p:nvPr/>
        </p:nvSpPr>
        <p:spPr>
          <a:xfrm>
            <a:off x="6132789" y="3621202"/>
            <a:ext cx="1075591" cy="430887"/>
          </a:xfrm>
          <a:prstGeom prst="rect">
            <a:avLst/>
          </a:prstGeom>
          <a:noFill/>
        </p:spPr>
        <p:txBody>
          <a:bodyPr wrap="square" rtlCol="0">
            <a:spAutoFit/>
          </a:bodyPr>
          <a:lstStyle/>
          <a:p>
            <a:r>
              <a:rPr lang="it-IT" sz="2200" dirty="0"/>
              <a:t>TrRrRT</a:t>
            </a:r>
            <a:endParaRPr lang="it-IT" sz="2200" b="1" dirty="0">
              <a:solidFill>
                <a:srgbClr val="00B050"/>
              </a:solidFill>
            </a:endParaRPr>
          </a:p>
        </p:txBody>
      </p:sp>
      <p:cxnSp>
        <p:nvCxnSpPr>
          <p:cNvPr id="96" name="Straight Arrow Connector 95">
            <a:extLst>
              <a:ext uri="{FF2B5EF4-FFF2-40B4-BE49-F238E27FC236}">
                <a16:creationId xmlns:a16="http://schemas.microsoft.com/office/drawing/2014/main" id="{EAF023D0-FF3E-19A0-6EC8-A42F8061DDD2}"/>
              </a:ext>
            </a:extLst>
          </p:cNvPr>
          <p:cNvCxnSpPr>
            <a:cxnSpLocks/>
          </p:cNvCxnSpPr>
          <p:nvPr/>
        </p:nvCxnSpPr>
        <p:spPr>
          <a:xfrm flipV="1">
            <a:off x="9302423" y="3971489"/>
            <a:ext cx="250362" cy="60343"/>
          </a:xfrm>
          <a:prstGeom prst="straightConnector1">
            <a:avLst/>
          </a:prstGeom>
          <a:ln w="38100">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832A271E-3AE1-A9FA-4287-99A76269E707}"/>
              </a:ext>
            </a:extLst>
          </p:cNvPr>
          <p:cNvSpPr txBox="1"/>
          <p:nvPr/>
        </p:nvSpPr>
        <p:spPr>
          <a:xfrm>
            <a:off x="7859958" y="3816389"/>
            <a:ext cx="274506" cy="430887"/>
          </a:xfrm>
          <a:prstGeom prst="rect">
            <a:avLst/>
          </a:prstGeom>
          <a:noFill/>
        </p:spPr>
        <p:txBody>
          <a:bodyPr wrap="square" rtlCol="0">
            <a:spAutoFit/>
          </a:bodyPr>
          <a:lstStyle/>
          <a:p>
            <a:r>
              <a:rPr lang="it-IT" sz="2200" dirty="0"/>
              <a:t>R</a:t>
            </a:r>
            <a:endParaRPr lang="it-IT" sz="2200" b="1" dirty="0">
              <a:solidFill>
                <a:srgbClr val="00B050"/>
              </a:solidFill>
            </a:endParaRPr>
          </a:p>
        </p:txBody>
      </p:sp>
      <p:sp>
        <p:nvSpPr>
          <p:cNvPr id="99" name="TextBox 98">
            <a:extLst>
              <a:ext uri="{FF2B5EF4-FFF2-40B4-BE49-F238E27FC236}">
                <a16:creationId xmlns:a16="http://schemas.microsoft.com/office/drawing/2014/main" id="{0E00A141-1F0E-21BE-A84E-9A0966F2504F}"/>
              </a:ext>
            </a:extLst>
          </p:cNvPr>
          <p:cNvSpPr txBox="1"/>
          <p:nvPr/>
        </p:nvSpPr>
        <p:spPr>
          <a:xfrm>
            <a:off x="8873686" y="3607357"/>
            <a:ext cx="659944" cy="430887"/>
          </a:xfrm>
          <a:prstGeom prst="rect">
            <a:avLst/>
          </a:prstGeom>
          <a:noFill/>
        </p:spPr>
        <p:txBody>
          <a:bodyPr wrap="square" rtlCol="0">
            <a:spAutoFit/>
          </a:bodyPr>
          <a:lstStyle/>
          <a:p>
            <a:r>
              <a:rPr lang="it-IT" sz="2200" dirty="0"/>
              <a:t>TrT</a:t>
            </a:r>
            <a:endParaRPr lang="it-IT" sz="2200" b="1" dirty="0">
              <a:solidFill>
                <a:srgbClr val="00B050"/>
              </a:solidFill>
            </a:endParaRPr>
          </a:p>
        </p:txBody>
      </p:sp>
      <p:sp>
        <p:nvSpPr>
          <p:cNvPr id="100" name="TextBox 99">
            <a:extLst>
              <a:ext uri="{FF2B5EF4-FFF2-40B4-BE49-F238E27FC236}">
                <a16:creationId xmlns:a16="http://schemas.microsoft.com/office/drawing/2014/main" id="{F18C88A9-E2DB-C889-4D2D-96D334293511}"/>
              </a:ext>
            </a:extLst>
          </p:cNvPr>
          <p:cNvSpPr txBox="1"/>
          <p:nvPr/>
        </p:nvSpPr>
        <p:spPr>
          <a:xfrm>
            <a:off x="9496816" y="3805643"/>
            <a:ext cx="809848" cy="430887"/>
          </a:xfrm>
          <a:prstGeom prst="rect">
            <a:avLst/>
          </a:prstGeom>
          <a:noFill/>
        </p:spPr>
        <p:txBody>
          <a:bodyPr wrap="square" rtlCol="0">
            <a:spAutoFit/>
          </a:bodyPr>
          <a:lstStyle/>
          <a:p>
            <a:r>
              <a:rPr lang="it-IT" sz="2200" dirty="0"/>
              <a:t>TrRrt</a:t>
            </a:r>
            <a:endParaRPr lang="it-IT" sz="2200" b="1" dirty="0">
              <a:solidFill>
                <a:srgbClr val="00B050"/>
              </a:solidFill>
            </a:endParaRPr>
          </a:p>
        </p:txBody>
      </p:sp>
      <p:sp>
        <p:nvSpPr>
          <p:cNvPr id="101" name="TextBox 100">
            <a:extLst>
              <a:ext uri="{FF2B5EF4-FFF2-40B4-BE49-F238E27FC236}">
                <a16:creationId xmlns:a16="http://schemas.microsoft.com/office/drawing/2014/main" id="{3365E4B8-0E20-A3F4-E8B1-B7EA436606BF}"/>
              </a:ext>
            </a:extLst>
          </p:cNvPr>
          <p:cNvSpPr txBox="1"/>
          <p:nvPr/>
        </p:nvSpPr>
        <p:spPr>
          <a:xfrm>
            <a:off x="10094064" y="4252782"/>
            <a:ext cx="1075591" cy="430887"/>
          </a:xfrm>
          <a:prstGeom prst="rect">
            <a:avLst/>
          </a:prstGeom>
          <a:noFill/>
        </p:spPr>
        <p:txBody>
          <a:bodyPr wrap="square" rtlCol="0">
            <a:spAutoFit/>
          </a:bodyPr>
          <a:lstStyle/>
          <a:p>
            <a:r>
              <a:rPr lang="it-IT" sz="2200" dirty="0"/>
              <a:t>TrRrRT</a:t>
            </a:r>
            <a:endParaRPr lang="it-IT" sz="2200" b="1" dirty="0">
              <a:solidFill>
                <a:srgbClr val="00B050"/>
              </a:solidFill>
            </a:endParaRPr>
          </a:p>
        </p:txBody>
      </p:sp>
      <p:sp>
        <p:nvSpPr>
          <p:cNvPr id="3" name="TextBox 2">
            <a:extLst>
              <a:ext uri="{FF2B5EF4-FFF2-40B4-BE49-F238E27FC236}">
                <a16:creationId xmlns:a16="http://schemas.microsoft.com/office/drawing/2014/main" id="{78D7D2DD-E64D-25BC-D68D-1AEC1769D9B2}"/>
              </a:ext>
            </a:extLst>
          </p:cNvPr>
          <p:cNvSpPr txBox="1"/>
          <p:nvPr/>
        </p:nvSpPr>
        <p:spPr>
          <a:xfrm>
            <a:off x="4209333" y="3045069"/>
            <a:ext cx="2817918" cy="523220"/>
          </a:xfrm>
          <a:prstGeom prst="rect">
            <a:avLst/>
          </a:prstGeom>
          <a:noFill/>
        </p:spPr>
        <p:txBody>
          <a:bodyPr wrap="square" rtlCol="0">
            <a:spAutoFit/>
          </a:bodyPr>
          <a:lstStyle/>
          <a:p>
            <a:pPr algn="ctr"/>
            <a:r>
              <a:rPr lang="it-IT" sz="2800" dirty="0"/>
              <a:t>Longitudinal View</a:t>
            </a:r>
          </a:p>
        </p:txBody>
      </p:sp>
      <p:sp>
        <p:nvSpPr>
          <p:cNvPr id="6" name="TextBox 5">
            <a:extLst>
              <a:ext uri="{FF2B5EF4-FFF2-40B4-BE49-F238E27FC236}">
                <a16:creationId xmlns:a16="http://schemas.microsoft.com/office/drawing/2014/main" id="{D199A6CE-E568-A7DF-0611-6D97F6E22799}"/>
              </a:ext>
            </a:extLst>
          </p:cNvPr>
          <p:cNvSpPr txBox="1"/>
          <p:nvPr/>
        </p:nvSpPr>
        <p:spPr>
          <a:xfrm>
            <a:off x="7735384" y="3007850"/>
            <a:ext cx="2571280" cy="523220"/>
          </a:xfrm>
          <a:prstGeom prst="rect">
            <a:avLst/>
          </a:prstGeom>
          <a:noFill/>
        </p:spPr>
        <p:txBody>
          <a:bodyPr wrap="square" rtlCol="0">
            <a:spAutoFit/>
          </a:bodyPr>
          <a:lstStyle/>
          <a:p>
            <a:pPr algn="ctr"/>
            <a:r>
              <a:rPr lang="it-IT" sz="2800" dirty="0"/>
              <a:t>Azimuthal View</a:t>
            </a:r>
          </a:p>
        </p:txBody>
      </p:sp>
      <p:sp>
        <p:nvSpPr>
          <p:cNvPr id="11" name="TextBox 10">
            <a:extLst>
              <a:ext uri="{FF2B5EF4-FFF2-40B4-BE49-F238E27FC236}">
                <a16:creationId xmlns:a16="http://schemas.microsoft.com/office/drawing/2014/main" id="{CCFD1418-F811-073A-6913-EE42F8F49532}"/>
              </a:ext>
            </a:extLst>
          </p:cNvPr>
          <p:cNvSpPr txBox="1"/>
          <p:nvPr/>
        </p:nvSpPr>
        <p:spPr>
          <a:xfrm>
            <a:off x="630232" y="3000181"/>
            <a:ext cx="1389917" cy="523220"/>
          </a:xfrm>
          <a:prstGeom prst="rect">
            <a:avLst/>
          </a:prstGeom>
          <a:noFill/>
        </p:spPr>
        <p:txBody>
          <a:bodyPr wrap="square" rtlCol="0">
            <a:spAutoFit/>
          </a:bodyPr>
          <a:lstStyle/>
          <a:p>
            <a:pPr algn="ctr"/>
            <a:r>
              <a:rPr lang="it-IT" sz="2800" dirty="0"/>
              <a:t>Barb</a:t>
            </a:r>
          </a:p>
        </p:txBody>
      </p:sp>
    </p:spTree>
    <p:extLst>
      <p:ext uri="{BB962C8B-B14F-4D97-AF65-F5344CB8AC3E}">
        <p14:creationId xmlns:p14="http://schemas.microsoft.com/office/powerpoint/2010/main" val="230354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91" grpId="0"/>
      <p:bldP spid="92" grpId="0"/>
      <p:bldP spid="93" grpId="0"/>
      <p:bldP spid="95" grpId="0"/>
      <p:bldP spid="98" grpId="0"/>
      <p:bldP spid="99" grpId="0"/>
      <p:bldP spid="100" grpId="0"/>
      <p:bldP spid="10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1A2C7-BD08-1A8B-6759-E1EC909F9975}"/>
            </a:ext>
          </a:extLst>
        </p:cNvPr>
        <p:cNvGrpSpPr/>
        <p:nvPr/>
      </p:nvGrpSpPr>
      <p:grpSpPr>
        <a:xfrm>
          <a:off x="0" y="0"/>
          <a:ext cx="0" cy="0"/>
          <a:chOff x="0" y="0"/>
          <a:chExt cx="0" cy="0"/>
        </a:xfrm>
      </p:grpSpPr>
      <p:pic>
        <p:nvPicPr>
          <p:cNvPr id="12" name="Picture 11" descr="A green plant on a wooden surface&#10;&#10;Description automatically generated">
            <a:extLst>
              <a:ext uri="{FF2B5EF4-FFF2-40B4-BE49-F238E27FC236}">
                <a16:creationId xmlns:a16="http://schemas.microsoft.com/office/drawing/2014/main" id="{EFAC9942-6E8D-3DC8-7ABD-B531A439BC7D}"/>
              </a:ext>
            </a:extLst>
          </p:cNvPr>
          <p:cNvPicPr>
            <a:picLocks noChangeAspect="1"/>
          </p:cNvPicPr>
          <p:nvPr/>
        </p:nvPicPr>
        <p:blipFill>
          <a:blip r:embed="rId3">
            <a:extLst>
              <a:ext uri="{28A0092B-C50C-407E-A947-70E740481C1C}">
                <a14:useLocalDpi xmlns:a14="http://schemas.microsoft.com/office/drawing/2010/main" val="0"/>
              </a:ext>
            </a:extLst>
          </a:blip>
          <a:srcRect l="1" r="349"/>
          <a:stretch/>
        </p:blipFill>
        <p:spPr>
          <a:xfrm>
            <a:off x="6037961" y="3960619"/>
            <a:ext cx="5896232" cy="2897381"/>
          </a:xfrm>
          <a:prstGeom prst="rect">
            <a:avLst/>
          </a:prstGeom>
        </p:spPr>
      </p:pic>
      <p:sp>
        <p:nvSpPr>
          <p:cNvPr id="14" name="Slide Number Placeholder 13">
            <a:extLst>
              <a:ext uri="{FF2B5EF4-FFF2-40B4-BE49-F238E27FC236}">
                <a16:creationId xmlns:a16="http://schemas.microsoft.com/office/drawing/2014/main" id="{44343AA0-4F40-3CA0-6103-A530A31445A3}"/>
              </a:ext>
            </a:extLst>
          </p:cNvPr>
          <p:cNvSpPr>
            <a:spLocks noGrp="1"/>
          </p:cNvSpPr>
          <p:nvPr>
            <p:ph type="sldNum" sz="quarter" idx="12"/>
          </p:nvPr>
        </p:nvSpPr>
        <p:spPr/>
        <p:txBody>
          <a:bodyPr/>
          <a:lstStyle/>
          <a:p>
            <a:fld id="{4CF25C10-F8B2-4F64-9F86-73237AEF6D52}" type="slidenum">
              <a:rPr lang="it-IT" smtClean="0">
                <a:solidFill>
                  <a:schemeClr val="tx1"/>
                </a:solidFill>
              </a:rPr>
              <a:t>56</a:t>
            </a:fld>
            <a:endParaRPr lang="it-IT" dirty="0">
              <a:solidFill>
                <a:schemeClr val="tx1"/>
              </a:solidFill>
            </a:endParaRPr>
          </a:p>
        </p:txBody>
      </p:sp>
      <p:sp>
        <p:nvSpPr>
          <p:cNvPr id="4" name="Title 3">
            <a:extLst>
              <a:ext uri="{FF2B5EF4-FFF2-40B4-BE49-F238E27FC236}">
                <a16:creationId xmlns:a16="http://schemas.microsoft.com/office/drawing/2014/main" id="{AA56E91F-492F-6298-8DE3-9ACFE83B4BBC}"/>
              </a:ext>
            </a:extLst>
          </p:cNvPr>
          <p:cNvSpPr>
            <a:spLocks noGrp="1"/>
          </p:cNvSpPr>
          <p:nvPr>
            <p:ph type="title" idx="4294967295"/>
          </p:nvPr>
        </p:nvSpPr>
        <p:spPr>
          <a:xfrm>
            <a:off x="0" y="0"/>
            <a:ext cx="12192000" cy="1016000"/>
          </a:xfrm>
        </p:spPr>
        <p:txBody>
          <a:bodyPr/>
          <a:lstStyle/>
          <a:p>
            <a:r>
              <a:rPr lang="it-IT" dirty="0"/>
              <a:t>    Fiber Scattering – Ablation Study </a:t>
            </a:r>
          </a:p>
        </p:txBody>
      </p:sp>
      <p:pic>
        <p:nvPicPr>
          <p:cNvPr id="6" name="Picture 5" descr="A green plant on a wooden surface&#10;&#10;Description automatically generated">
            <a:extLst>
              <a:ext uri="{FF2B5EF4-FFF2-40B4-BE49-F238E27FC236}">
                <a16:creationId xmlns:a16="http://schemas.microsoft.com/office/drawing/2014/main" id="{FE718EE5-0A71-D825-4C44-35DC6CDE1894}"/>
              </a:ext>
            </a:extLst>
          </p:cNvPr>
          <p:cNvPicPr>
            <a:picLocks noChangeAspect="1"/>
          </p:cNvPicPr>
          <p:nvPr/>
        </p:nvPicPr>
        <p:blipFill>
          <a:blip r:embed="rId4">
            <a:extLst>
              <a:ext uri="{28A0092B-C50C-407E-A947-70E740481C1C}">
                <a14:useLocalDpi xmlns:a14="http://schemas.microsoft.com/office/drawing/2010/main" val="0"/>
              </a:ext>
            </a:extLst>
          </a:blip>
          <a:srcRect r="2124"/>
          <a:stretch/>
        </p:blipFill>
        <p:spPr>
          <a:xfrm>
            <a:off x="186042" y="1001526"/>
            <a:ext cx="5851919" cy="2989459"/>
          </a:xfrm>
          <a:prstGeom prst="rect">
            <a:avLst/>
          </a:prstGeom>
        </p:spPr>
      </p:pic>
      <p:pic>
        <p:nvPicPr>
          <p:cNvPr id="8" name="Picture 7" descr="A green plant on a wooden surface&#10;&#10;Description automatically generated">
            <a:extLst>
              <a:ext uri="{FF2B5EF4-FFF2-40B4-BE49-F238E27FC236}">
                <a16:creationId xmlns:a16="http://schemas.microsoft.com/office/drawing/2014/main" id="{407A69F2-686A-8B1A-4E4D-01E258E3B056}"/>
              </a:ext>
            </a:extLst>
          </p:cNvPr>
          <p:cNvPicPr>
            <a:picLocks noChangeAspect="1"/>
          </p:cNvPicPr>
          <p:nvPr/>
        </p:nvPicPr>
        <p:blipFill>
          <a:blip r:embed="rId5">
            <a:extLst>
              <a:ext uri="{28A0092B-C50C-407E-A947-70E740481C1C}">
                <a14:useLocalDpi xmlns:a14="http://schemas.microsoft.com/office/drawing/2010/main" val="0"/>
              </a:ext>
            </a:extLst>
          </a:blip>
          <a:srcRect r="-1358"/>
          <a:stretch/>
        </p:blipFill>
        <p:spPr>
          <a:xfrm>
            <a:off x="6037961" y="1001524"/>
            <a:ext cx="5978917" cy="2972355"/>
          </a:xfrm>
          <a:prstGeom prst="rect">
            <a:avLst/>
          </a:prstGeom>
        </p:spPr>
      </p:pic>
      <p:pic>
        <p:nvPicPr>
          <p:cNvPr id="10" name="Picture 9" descr="A plant on a table&#10;&#10;Description automatically generated">
            <a:extLst>
              <a:ext uri="{FF2B5EF4-FFF2-40B4-BE49-F238E27FC236}">
                <a16:creationId xmlns:a16="http://schemas.microsoft.com/office/drawing/2014/main" id="{E335316C-A32A-0C89-8658-39F03067DB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041" y="3976510"/>
            <a:ext cx="5851919" cy="2897382"/>
          </a:xfrm>
          <a:prstGeom prst="rect">
            <a:avLst/>
          </a:prstGeom>
        </p:spPr>
      </p:pic>
      <p:sp>
        <p:nvSpPr>
          <p:cNvPr id="2" name="TextBox 1">
            <a:extLst>
              <a:ext uri="{FF2B5EF4-FFF2-40B4-BE49-F238E27FC236}">
                <a16:creationId xmlns:a16="http://schemas.microsoft.com/office/drawing/2014/main" id="{04F87E5A-BC9E-9CE0-BBE4-CF177F20E840}"/>
              </a:ext>
            </a:extLst>
          </p:cNvPr>
          <p:cNvSpPr txBox="1"/>
          <p:nvPr/>
        </p:nvSpPr>
        <p:spPr>
          <a:xfrm>
            <a:off x="463614" y="3499133"/>
            <a:ext cx="5048710" cy="477054"/>
          </a:xfrm>
          <a:prstGeom prst="rect">
            <a:avLst/>
          </a:prstGeom>
          <a:noFill/>
        </p:spPr>
        <p:txBody>
          <a:bodyPr wrap="square" rtlCol="0">
            <a:spAutoFit/>
          </a:bodyPr>
          <a:lstStyle/>
          <a:p>
            <a:pPr algn="ctr"/>
            <a:r>
              <a:rPr lang="en-US" sz="2500" b="1" dirty="0">
                <a:solidFill>
                  <a:schemeClr val="bg1"/>
                </a:solidFill>
              </a:rPr>
              <a:t>Circular Cortex</a:t>
            </a:r>
          </a:p>
        </p:txBody>
      </p:sp>
      <p:sp>
        <p:nvSpPr>
          <p:cNvPr id="3" name="TextBox 2">
            <a:extLst>
              <a:ext uri="{FF2B5EF4-FFF2-40B4-BE49-F238E27FC236}">
                <a16:creationId xmlns:a16="http://schemas.microsoft.com/office/drawing/2014/main" id="{7033FF97-8848-EED7-B6E1-902F509316B7}"/>
              </a:ext>
            </a:extLst>
          </p:cNvPr>
          <p:cNvSpPr txBox="1"/>
          <p:nvPr/>
        </p:nvSpPr>
        <p:spPr>
          <a:xfrm>
            <a:off x="6618035" y="3466459"/>
            <a:ext cx="5048710" cy="477054"/>
          </a:xfrm>
          <a:prstGeom prst="rect">
            <a:avLst/>
          </a:prstGeom>
          <a:noFill/>
        </p:spPr>
        <p:txBody>
          <a:bodyPr wrap="square" rtlCol="0">
            <a:spAutoFit/>
          </a:bodyPr>
          <a:lstStyle/>
          <a:p>
            <a:pPr algn="ctr"/>
            <a:r>
              <a:rPr lang="en-US" sz="2500" b="1" dirty="0">
                <a:solidFill>
                  <a:schemeClr val="bg1"/>
                </a:solidFill>
              </a:rPr>
              <a:t>Elliptical Cortex</a:t>
            </a:r>
          </a:p>
        </p:txBody>
      </p:sp>
      <p:sp>
        <p:nvSpPr>
          <p:cNvPr id="5" name="TextBox 4">
            <a:extLst>
              <a:ext uri="{FF2B5EF4-FFF2-40B4-BE49-F238E27FC236}">
                <a16:creationId xmlns:a16="http://schemas.microsoft.com/office/drawing/2014/main" id="{5513B8C1-F253-4560-DE39-FB27B6A68D6B}"/>
              </a:ext>
            </a:extLst>
          </p:cNvPr>
          <p:cNvSpPr txBox="1"/>
          <p:nvPr/>
        </p:nvSpPr>
        <p:spPr>
          <a:xfrm>
            <a:off x="463614" y="6395522"/>
            <a:ext cx="5048710" cy="477054"/>
          </a:xfrm>
          <a:prstGeom prst="rect">
            <a:avLst/>
          </a:prstGeom>
          <a:noFill/>
        </p:spPr>
        <p:txBody>
          <a:bodyPr wrap="square" rtlCol="0">
            <a:spAutoFit/>
          </a:bodyPr>
          <a:lstStyle/>
          <a:p>
            <a:pPr algn="ctr"/>
            <a:r>
              <a:rPr lang="en-US" sz="2500" b="1" dirty="0">
                <a:solidFill>
                  <a:schemeClr val="bg1"/>
                </a:solidFill>
              </a:rPr>
              <a:t>Concentric Medulla</a:t>
            </a:r>
          </a:p>
        </p:txBody>
      </p:sp>
      <p:sp>
        <p:nvSpPr>
          <p:cNvPr id="7" name="TextBox 6">
            <a:extLst>
              <a:ext uri="{FF2B5EF4-FFF2-40B4-BE49-F238E27FC236}">
                <a16:creationId xmlns:a16="http://schemas.microsoft.com/office/drawing/2014/main" id="{87CC786E-1319-E51B-3ABA-19D280E8E59D}"/>
              </a:ext>
            </a:extLst>
          </p:cNvPr>
          <p:cNvSpPr txBox="1"/>
          <p:nvPr/>
        </p:nvSpPr>
        <p:spPr>
          <a:xfrm>
            <a:off x="6444023" y="6380946"/>
            <a:ext cx="5396734" cy="477054"/>
          </a:xfrm>
          <a:prstGeom prst="rect">
            <a:avLst/>
          </a:prstGeom>
          <a:noFill/>
        </p:spPr>
        <p:txBody>
          <a:bodyPr wrap="square" rtlCol="0">
            <a:spAutoFit/>
          </a:bodyPr>
          <a:lstStyle/>
          <a:p>
            <a:pPr algn="ctr"/>
            <a:r>
              <a:rPr lang="en-US" sz="2500" b="1" dirty="0">
                <a:solidFill>
                  <a:schemeClr val="bg1"/>
                </a:solidFill>
              </a:rPr>
              <a:t>Non-concentric Medulla</a:t>
            </a:r>
          </a:p>
        </p:txBody>
      </p:sp>
    </p:spTree>
    <p:extLst>
      <p:ext uri="{BB962C8B-B14F-4D97-AF65-F5344CB8AC3E}">
        <p14:creationId xmlns:p14="http://schemas.microsoft.com/office/powerpoint/2010/main" val="791048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57</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Fiber Scattering – Ablation Study </a:t>
            </a:r>
          </a:p>
        </p:txBody>
      </p:sp>
      <p:pic>
        <p:nvPicPr>
          <p:cNvPr id="3" name="Graphic 2">
            <a:extLst>
              <a:ext uri="{FF2B5EF4-FFF2-40B4-BE49-F238E27FC236}">
                <a16:creationId xmlns:a16="http://schemas.microsoft.com/office/drawing/2014/main" id="{B84964BD-3E72-A22B-C240-C384E19B24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23051"/>
            <a:ext cx="5448363" cy="2843967"/>
          </a:xfrm>
          <a:prstGeom prst="rect">
            <a:avLst/>
          </a:prstGeom>
        </p:spPr>
      </p:pic>
      <p:pic>
        <p:nvPicPr>
          <p:cNvPr id="7" name="Graphic 6">
            <a:extLst>
              <a:ext uri="{FF2B5EF4-FFF2-40B4-BE49-F238E27FC236}">
                <a16:creationId xmlns:a16="http://schemas.microsoft.com/office/drawing/2014/main" id="{D5FC2FBA-9A18-E514-BEA0-F27709AD0D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78917" y="1120065"/>
            <a:ext cx="5448361" cy="2843967"/>
          </a:xfrm>
          <a:prstGeom prst="rect">
            <a:avLst/>
          </a:prstGeom>
        </p:spPr>
      </p:pic>
      <p:pic>
        <p:nvPicPr>
          <p:cNvPr id="11" name="Graphic 10">
            <a:extLst>
              <a:ext uri="{FF2B5EF4-FFF2-40B4-BE49-F238E27FC236}">
                <a16:creationId xmlns:a16="http://schemas.microsoft.com/office/drawing/2014/main" id="{2525E1DA-2C7D-E751-0AD4-94DF039A47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828" y="4042720"/>
            <a:ext cx="5338079" cy="2755138"/>
          </a:xfrm>
          <a:prstGeom prst="rect">
            <a:avLst/>
          </a:prstGeom>
        </p:spPr>
      </p:pic>
      <p:pic>
        <p:nvPicPr>
          <p:cNvPr id="15" name="Graphic 14">
            <a:extLst>
              <a:ext uri="{FF2B5EF4-FFF2-40B4-BE49-F238E27FC236}">
                <a16:creationId xmlns:a16="http://schemas.microsoft.com/office/drawing/2014/main" id="{07DAA895-94B9-985A-D9CB-EE89E0AA2F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42185" y="3967018"/>
            <a:ext cx="5568239" cy="2906542"/>
          </a:xfrm>
          <a:prstGeom prst="rect">
            <a:avLst/>
          </a:prstGeom>
        </p:spPr>
      </p:pic>
      <p:sp>
        <p:nvSpPr>
          <p:cNvPr id="2" name="TextBox 1">
            <a:extLst>
              <a:ext uri="{FF2B5EF4-FFF2-40B4-BE49-F238E27FC236}">
                <a16:creationId xmlns:a16="http://schemas.microsoft.com/office/drawing/2014/main" id="{079BDEFE-90EA-F0DE-4E65-F89F82A5F835}"/>
              </a:ext>
            </a:extLst>
          </p:cNvPr>
          <p:cNvSpPr txBox="1"/>
          <p:nvPr/>
        </p:nvSpPr>
        <p:spPr>
          <a:xfrm>
            <a:off x="513522" y="1344654"/>
            <a:ext cx="4433233" cy="477054"/>
          </a:xfrm>
          <a:prstGeom prst="rect">
            <a:avLst/>
          </a:prstGeom>
          <a:noFill/>
        </p:spPr>
        <p:txBody>
          <a:bodyPr wrap="square" rtlCol="0">
            <a:spAutoFit/>
          </a:bodyPr>
          <a:lstStyle/>
          <a:p>
            <a:pPr algn="ctr"/>
            <a:r>
              <a:rPr lang="en-US" sz="2500" b="1" dirty="0">
                <a:solidFill>
                  <a:schemeClr val="bg1"/>
                </a:solidFill>
              </a:rPr>
              <a:t>Circular Cortex</a:t>
            </a:r>
          </a:p>
        </p:txBody>
      </p:sp>
      <p:sp>
        <p:nvSpPr>
          <p:cNvPr id="5" name="TextBox 4">
            <a:extLst>
              <a:ext uri="{FF2B5EF4-FFF2-40B4-BE49-F238E27FC236}">
                <a16:creationId xmlns:a16="http://schemas.microsoft.com/office/drawing/2014/main" id="{B390386A-144D-BC85-D7F0-9DF7B18B771B}"/>
              </a:ext>
            </a:extLst>
          </p:cNvPr>
          <p:cNvSpPr txBox="1"/>
          <p:nvPr/>
        </p:nvSpPr>
        <p:spPr>
          <a:xfrm>
            <a:off x="6501926" y="1344654"/>
            <a:ext cx="4403418" cy="477054"/>
          </a:xfrm>
          <a:prstGeom prst="rect">
            <a:avLst/>
          </a:prstGeom>
          <a:noFill/>
        </p:spPr>
        <p:txBody>
          <a:bodyPr wrap="square" rtlCol="0">
            <a:spAutoFit/>
          </a:bodyPr>
          <a:lstStyle/>
          <a:p>
            <a:pPr algn="ctr"/>
            <a:r>
              <a:rPr lang="en-US" sz="2500" b="1" dirty="0">
                <a:solidFill>
                  <a:schemeClr val="bg1"/>
                </a:solidFill>
              </a:rPr>
              <a:t>Elliptical Cortex</a:t>
            </a:r>
          </a:p>
        </p:txBody>
      </p:sp>
      <p:sp>
        <p:nvSpPr>
          <p:cNvPr id="9" name="TextBox 8">
            <a:extLst>
              <a:ext uri="{FF2B5EF4-FFF2-40B4-BE49-F238E27FC236}">
                <a16:creationId xmlns:a16="http://schemas.microsoft.com/office/drawing/2014/main" id="{0D293DEA-79E9-0AF6-6493-74A4601829AB}"/>
              </a:ext>
            </a:extLst>
          </p:cNvPr>
          <p:cNvSpPr txBox="1"/>
          <p:nvPr/>
        </p:nvSpPr>
        <p:spPr>
          <a:xfrm>
            <a:off x="681576" y="5879296"/>
            <a:ext cx="4265178" cy="477054"/>
          </a:xfrm>
          <a:prstGeom prst="rect">
            <a:avLst/>
          </a:prstGeom>
          <a:noFill/>
        </p:spPr>
        <p:txBody>
          <a:bodyPr wrap="square" rtlCol="0">
            <a:spAutoFit/>
          </a:bodyPr>
          <a:lstStyle/>
          <a:p>
            <a:pPr algn="ctr"/>
            <a:r>
              <a:rPr lang="en-US" sz="2500" b="1" dirty="0">
                <a:solidFill>
                  <a:schemeClr val="bg1"/>
                </a:solidFill>
              </a:rPr>
              <a:t>Concentric Medulla</a:t>
            </a:r>
          </a:p>
        </p:txBody>
      </p:sp>
      <p:sp>
        <p:nvSpPr>
          <p:cNvPr id="13" name="TextBox 12">
            <a:extLst>
              <a:ext uri="{FF2B5EF4-FFF2-40B4-BE49-F238E27FC236}">
                <a16:creationId xmlns:a16="http://schemas.microsoft.com/office/drawing/2014/main" id="{8F29875B-E691-2BE3-D55E-6D9DC881D85E}"/>
              </a:ext>
            </a:extLst>
          </p:cNvPr>
          <p:cNvSpPr txBox="1"/>
          <p:nvPr/>
        </p:nvSpPr>
        <p:spPr>
          <a:xfrm>
            <a:off x="6501926" y="5962629"/>
            <a:ext cx="4478369" cy="477054"/>
          </a:xfrm>
          <a:prstGeom prst="rect">
            <a:avLst/>
          </a:prstGeom>
          <a:noFill/>
        </p:spPr>
        <p:txBody>
          <a:bodyPr wrap="square" rtlCol="0">
            <a:spAutoFit/>
          </a:bodyPr>
          <a:lstStyle/>
          <a:p>
            <a:pPr algn="ctr"/>
            <a:r>
              <a:rPr lang="en-US" sz="2500" b="1" dirty="0">
                <a:solidFill>
                  <a:schemeClr val="bg1"/>
                </a:solidFill>
              </a:rPr>
              <a:t>Non-concentric Medulla</a:t>
            </a:r>
          </a:p>
        </p:txBody>
      </p:sp>
    </p:spTree>
    <p:extLst>
      <p:ext uri="{BB962C8B-B14F-4D97-AF65-F5344CB8AC3E}">
        <p14:creationId xmlns:p14="http://schemas.microsoft.com/office/powerpoint/2010/main" val="1346998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58</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Fiber Scattering – Number of Lobes </a:t>
            </a:r>
          </a:p>
        </p:txBody>
      </p:sp>
      <p:sp>
        <p:nvSpPr>
          <p:cNvPr id="7" name="TextBox 6">
            <a:extLst>
              <a:ext uri="{FF2B5EF4-FFF2-40B4-BE49-F238E27FC236}">
                <a16:creationId xmlns:a16="http://schemas.microsoft.com/office/drawing/2014/main" id="{8ECE83A5-CFDC-310F-C5E1-B91AE75224AB}"/>
              </a:ext>
            </a:extLst>
          </p:cNvPr>
          <p:cNvSpPr txBox="1"/>
          <p:nvPr/>
        </p:nvSpPr>
        <p:spPr>
          <a:xfrm>
            <a:off x="6852944" y="7167693"/>
            <a:ext cx="3743661" cy="369332"/>
          </a:xfrm>
          <a:prstGeom prst="rect">
            <a:avLst/>
          </a:prstGeom>
          <a:noFill/>
        </p:spPr>
        <p:txBody>
          <a:bodyPr wrap="square" rtlCol="0">
            <a:spAutoFit/>
          </a:bodyPr>
          <a:lstStyle/>
          <a:p>
            <a:pPr algn="ctr"/>
            <a:r>
              <a:rPr lang="it-IT" dirty="0"/>
              <a:t>Single cylinder model [YTJR15]</a:t>
            </a:r>
          </a:p>
        </p:txBody>
      </p:sp>
      <p:sp>
        <p:nvSpPr>
          <p:cNvPr id="5" name="TextBox 4">
            <a:extLst>
              <a:ext uri="{FF2B5EF4-FFF2-40B4-BE49-F238E27FC236}">
                <a16:creationId xmlns:a16="http://schemas.microsoft.com/office/drawing/2014/main" id="{1D8EB0D6-15EA-161D-5A88-B35206756FA8}"/>
              </a:ext>
            </a:extLst>
          </p:cNvPr>
          <p:cNvSpPr txBox="1"/>
          <p:nvPr/>
        </p:nvSpPr>
        <p:spPr>
          <a:xfrm>
            <a:off x="587375" y="1473217"/>
            <a:ext cx="10669734" cy="523220"/>
          </a:xfrm>
          <a:prstGeom prst="rect">
            <a:avLst/>
          </a:prstGeom>
          <a:noFill/>
        </p:spPr>
        <p:txBody>
          <a:bodyPr wrap="square" rtlCol="0">
            <a:spAutoFit/>
          </a:bodyPr>
          <a:lstStyle/>
          <a:p>
            <a:r>
              <a:rPr lang="it-IT" sz="2800" dirty="0"/>
              <a:t>How many lobes do we need? Roughly </a:t>
            </a:r>
            <a:r>
              <a:rPr lang="it-IT" sz="2800" b="1" dirty="0"/>
              <a:t>Five lobes</a:t>
            </a:r>
            <a:endParaRPr lang="it-IT" sz="2800" b="1" dirty="0">
              <a:solidFill>
                <a:srgbClr val="00B050"/>
              </a:solidFill>
            </a:endParaRPr>
          </a:p>
        </p:txBody>
      </p:sp>
      <p:pic>
        <p:nvPicPr>
          <p:cNvPr id="3" name="Picture 2" descr="A green plant on a wooden surface&#10;&#10;Description automatically generated">
            <a:extLst>
              <a:ext uri="{FF2B5EF4-FFF2-40B4-BE49-F238E27FC236}">
                <a16:creationId xmlns:a16="http://schemas.microsoft.com/office/drawing/2014/main" id="{37FE59C2-A7DF-0B7B-9CA2-F2EC92EF3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75" y="2348033"/>
            <a:ext cx="3657600" cy="3657600"/>
          </a:xfrm>
          <a:prstGeom prst="rect">
            <a:avLst/>
          </a:prstGeom>
        </p:spPr>
      </p:pic>
      <p:pic>
        <p:nvPicPr>
          <p:cNvPr id="9" name="Picture 8" descr="A green plant on a wooden surface&#10;&#10;Description automatically generated">
            <a:extLst>
              <a:ext uri="{FF2B5EF4-FFF2-40B4-BE49-F238E27FC236}">
                <a16:creationId xmlns:a16="http://schemas.microsoft.com/office/drawing/2014/main" id="{60E59080-7270-0E8E-405C-79013E3C34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4975" y="2348033"/>
            <a:ext cx="3657600" cy="3657600"/>
          </a:xfrm>
          <a:prstGeom prst="rect">
            <a:avLst/>
          </a:prstGeom>
        </p:spPr>
      </p:pic>
      <p:pic>
        <p:nvPicPr>
          <p:cNvPr id="11" name="Picture 10" descr="A purple ball of small dots&#10;&#10;Description automatically generated">
            <a:extLst>
              <a:ext uri="{FF2B5EF4-FFF2-40B4-BE49-F238E27FC236}">
                <a16:creationId xmlns:a16="http://schemas.microsoft.com/office/drawing/2014/main" id="{CD2F7DCD-28E3-0DF0-CFD8-9995DC698A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2575" y="2348033"/>
            <a:ext cx="3657600" cy="3657600"/>
          </a:xfrm>
          <a:prstGeom prst="rect">
            <a:avLst/>
          </a:prstGeom>
        </p:spPr>
      </p:pic>
      <p:sp>
        <p:nvSpPr>
          <p:cNvPr id="12" name="TextBox 11">
            <a:extLst>
              <a:ext uri="{FF2B5EF4-FFF2-40B4-BE49-F238E27FC236}">
                <a16:creationId xmlns:a16="http://schemas.microsoft.com/office/drawing/2014/main" id="{1BD1D4FA-C20E-E804-5F7C-7B79EF9FD46B}"/>
              </a:ext>
            </a:extLst>
          </p:cNvPr>
          <p:cNvSpPr txBox="1"/>
          <p:nvPr/>
        </p:nvSpPr>
        <p:spPr>
          <a:xfrm>
            <a:off x="1362731" y="6005633"/>
            <a:ext cx="2106887" cy="477054"/>
          </a:xfrm>
          <a:prstGeom prst="rect">
            <a:avLst/>
          </a:prstGeom>
          <a:noFill/>
        </p:spPr>
        <p:txBody>
          <a:bodyPr wrap="square" rtlCol="0">
            <a:spAutoFit/>
          </a:bodyPr>
          <a:lstStyle/>
          <a:p>
            <a:pPr algn="ctr"/>
            <a:r>
              <a:rPr lang="en-US" sz="2500" dirty="0"/>
              <a:t>5 lobes</a:t>
            </a:r>
          </a:p>
        </p:txBody>
      </p:sp>
      <p:sp>
        <p:nvSpPr>
          <p:cNvPr id="13" name="TextBox 12">
            <a:extLst>
              <a:ext uri="{FF2B5EF4-FFF2-40B4-BE49-F238E27FC236}">
                <a16:creationId xmlns:a16="http://schemas.microsoft.com/office/drawing/2014/main" id="{9677DE86-83EE-B0B2-BCAB-F0677FACA587}"/>
              </a:ext>
            </a:extLst>
          </p:cNvPr>
          <p:cNvSpPr txBox="1"/>
          <p:nvPr/>
        </p:nvSpPr>
        <p:spPr>
          <a:xfrm>
            <a:off x="4868798" y="6061858"/>
            <a:ext cx="2106887" cy="477054"/>
          </a:xfrm>
          <a:prstGeom prst="rect">
            <a:avLst/>
          </a:prstGeom>
          <a:noFill/>
        </p:spPr>
        <p:txBody>
          <a:bodyPr wrap="square" rtlCol="0">
            <a:spAutoFit/>
          </a:bodyPr>
          <a:lstStyle/>
          <a:p>
            <a:pPr algn="ctr"/>
            <a:r>
              <a:rPr lang="en-US" sz="2500" dirty="0"/>
              <a:t>1000 lobes</a:t>
            </a:r>
          </a:p>
        </p:txBody>
      </p:sp>
      <p:sp>
        <p:nvSpPr>
          <p:cNvPr id="15" name="TextBox 14">
            <a:extLst>
              <a:ext uri="{FF2B5EF4-FFF2-40B4-BE49-F238E27FC236}">
                <a16:creationId xmlns:a16="http://schemas.microsoft.com/office/drawing/2014/main" id="{CBCDC46B-1D67-4C20-6432-2621A3714F5C}"/>
              </a:ext>
            </a:extLst>
          </p:cNvPr>
          <p:cNvSpPr txBox="1"/>
          <p:nvPr/>
        </p:nvSpPr>
        <p:spPr>
          <a:xfrm>
            <a:off x="8677931" y="5976431"/>
            <a:ext cx="2106887" cy="477054"/>
          </a:xfrm>
          <a:prstGeom prst="rect">
            <a:avLst/>
          </a:prstGeom>
          <a:noFill/>
        </p:spPr>
        <p:txBody>
          <a:bodyPr wrap="square" rtlCol="0">
            <a:spAutoFit/>
          </a:bodyPr>
          <a:lstStyle/>
          <a:p>
            <a:pPr algn="ctr"/>
            <a:r>
              <a:rPr lang="en-US" sz="2500" dirty="0"/>
              <a:t>Flip Error</a:t>
            </a:r>
          </a:p>
        </p:txBody>
      </p:sp>
    </p:spTree>
    <p:extLst>
      <p:ext uri="{BB962C8B-B14F-4D97-AF65-F5344CB8AC3E}">
        <p14:creationId xmlns:p14="http://schemas.microsoft.com/office/powerpoint/2010/main" val="3851414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80">
            <a:extLst>
              <a:ext uri="{FF2B5EF4-FFF2-40B4-BE49-F238E27FC236}">
                <a16:creationId xmlns:a16="http://schemas.microsoft.com/office/drawing/2014/main" id="{332F0D28-BDC3-4478-CDE7-565E97E6326A}"/>
              </a:ext>
            </a:extLst>
          </p:cNvPr>
          <p:cNvCxnSpPr>
            <a:cxnSpLocks/>
          </p:cNvCxnSpPr>
          <p:nvPr/>
        </p:nvCxnSpPr>
        <p:spPr>
          <a:xfrm rot="16200000" flipV="1">
            <a:off x="5357700" y="3923768"/>
            <a:ext cx="713549" cy="241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522DE7AE-166C-0E0D-D5E5-B2B51592762F}"/>
              </a:ext>
            </a:extLst>
          </p:cNvPr>
          <p:cNvCxnSpPr>
            <a:cxnSpLocks/>
            <a:stCxn id="86" idx="2"/>
          </p:cNvCxnSpPr>
          <p:nvPr/>
        </p:nvCxnSpPr>
        <p:spPr>
          <a:xfrm flipH="1" flipV="1">
            <a:off x="658901" y="1834202"/>
            <a:ext cx="627797" cy="603146"/>
          </a:xfrm>
          <a:prstGeom prst="line">
            <a:avLst/>
          </a:prstGeom>
          <a:ln w="63500">
            <a:solidFill>
              <a:srgbClr val="E41A1C"/>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46A1676F-F40D-6E45-BC90-9545ECE95B3E}"/>
              </a:ext>
            </a:extLst>
          </p:cNvPr>
          <p:cNvCxnSpPr>
            <a:cxnSpLocks/>
            <a:stCxn id="86" idx="6"/>
          </p:cNvCxnSpPr>
          <p:nvPr/>
        </p:nvCxnSpPr>
        <p:spPr>
          <a:xfrm flipV="1">
            <a:off x="2136533" y="1763923"/>
            <a:ext cx="703851" cy="673425"/>
          </a:xfrm>
          <a:prstGeom prst="line">
            <a:avLst/>
          </a:prstGeom>
          <a:ln w="63500">
            <a:solidFill>
              <a:srgbClr val="4DAF4A"/>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A97AFF2-00E2-ED86-EE29-2BFAD26C4366}"/>
              </a:ext>
            </a:extLst>
          </p:cNvPr>
          <p:cNvSpPr txBox="1"/>
          <p:nvPr/>
        </p:nvSpPr>
        <p:spPr>
          <a:xfrm>
            <a:off x="7907221" y="1456515"/>
            <a:ext cx="3897375" cy="553998"/>
          </a:xfrm>
          <a:prstGeom prst="rect">
            <a:avLst/>
          </a:prstGeom>
          <a:noFill/>
        </p:spPr>
        <p:txBody>
          <a:bodyPr wrap="square" rtlCol="0">
            <a:spAutoFit/>
          </a:bodyPr>
          <a:lstStyle/>
          <a:p>
            <a:r>
              <a:rPr lang="it-IT" sz="3000" b="1" dirty="0"/>
              <a:t>Masking Parameters</a:t>
            </a:r>
          </a:p>
        </p:txBody>
      </p:sp>
      <p:sp>
        <p:nvSpPr>
          <p:cNvPr id="29" name="Slide Number Placeholder 28">
            <a:extLst>
              <a:ext uri="{FF2B5EF4-FFF2-40B4-BE49-F238E27FC236}">
                <a16:creationId xmlns:a16="http://schemas.microsoft.com/office/drawing/2014/main" id="{089383C4-AA2A-78CF-7626-B8A1BAA6B9A1}"/>
              </a:ext>
            </a:extLst>
          </p:cNvPr>
          <p:cNvSpPr>
            <a:spLocks noGrp="1"/>
          </p:cNvSpPr>
          <p:nvPr>
            <p:ph type="sldNum" sz="quarter" idx="12"/>
          </p:nvPr>
        </p:nvSpPr>
        <p:spPr/>
        <p:txBody>
          <a:bodyPr/>
          <a:lstStyle/>
          <a:p>
            <a:fld id="{4CF25C10-F8B2-4F64-9F86-73237AEF6D52}" type="slidenum">
              <a:rPr lang="it-IT" smtClean="0"/>
              <a:t>59</a:t>
            </a:fld>
            <a:endParaRPr lang="it-IT"/>
          </a:p>
        </p:txBody>
      </p:sp>
      <p:sp>
        <p:nvSpPr>
          <p:cNvPr id="56" name="Title 3">
            <a:extLst>
              <a:ext uri="{FF2B5EF4-FFF2-40B4-BE49-F238E27FC236}">
                <a16:creationId xmlns:a16="http://schemas.microsoft.com/office/drawing/2014/main" id="{DE7C4ECF-D752-9DBA-36C0-0C8E5E675045}"/>
              </a:ext>
            </a:extLst>
          </p:cNvPr>
          <p:cNvSpPr txBox="1">
            <a:spLocks/>
          </p:cNvSpPr>
          <p:nvPr/>
        </p:nvSpPr>
        <p:spPr>
          <a:xfrm>
            <a:off x="0" y="0"/>
            <a:ext cx="12192000" cy="1016000"/>
          </a:xfrm>
          <a:prstGeom prst="rect">
            <a:avLst/>
          </a:prstGeom>
          <a:gradFill flip="none" rotWithShape="1">
            <a:gsLst>
              <a:gs pos="0">
                <a:srgbClr val="E2C5A8">
                  <a:tint val="66000"/>
                  <a:satMod val="160000"/>
                </a:srgbClr>
              </a:gs>
              <a:gs pos="50000">
                <a:srgbClr val="E2C5A8">
                  <a:tint val="44500"/>
                  <a:satMod val="160000"/>
                </a:srgbClr>
              </a:gs>
              <a:gs pos="100000">
                <a:srgbClr val="E2C5A8">
                  <a:tint val="23500"/>
                  <a:satMod val="160000"/>
                </a:srgbClr>
              </a:gs>
            </a:gsLst>
            <a:path path="circle">
              <a:fillToRect l="50000" t="50000" r="50000" b="50000"/>
            </a:path>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it-IT" dirty="0"/>
              <a:t>    Model – Masking Parameters</a:t>
            </a: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F024109B-5D40-1F54-2993-7360BDE7D830}"/>
                  </a:ext>
                </a:extLst>
              </p:cNvPr>
              <p:cNvSpPr txBox="1"/>
              <p:nvPr/>
            </p:nvSpPr>
            <p:spPr>
              <a:xfrm>
                <a:off x="7419924" y="3217091"/>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a:rPr lang="it-IT" sz="2500" i="1">
                              <a:latin typeface="Cambria Math" panose="02040503050406030204" pitchFamily="18" charset="0"/>
                              <a:ea typeface="Cambria Math" panose="02040503050406030204" pitchFamily="18" charset="0"/>
                            </a:rPr>
                            <m:t>𝜃</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75" name="TextBox 74">
                <a:extLst>
                  <a:ext uri="{FF2B5EF4-FFF2-40B4-BE49-F238E27FC236}">
                    <a16:creationId xmlns:a16="http://schemas.microsoft.com/office/drawing/2014/main" id="{F024109B-5D40-1F54-2993-7360BDE7D830}"/>
                  </a:ext>
                </a:extLst>
              </p:cNvPr>
              <p:cNvSpPr txBox="1">
                <a:spLocks noRot="1" noChangeAspect="1" noMove="1" noResize="1" noEditPoints="1" noAdjustHandles="1" noChangeArrowheads="1" noChangeShapeType="1" noTextEdit="1"/>
              </p:cNvSpPr>
              <p:nvPr/>
            </p:nvSpPr>
            <p:spPr>
              <a:xfrm>
                <a:off x="7419924" y="3217091"/>
                <a:ext cx="532880" cy="477054"/>
              </a:xfrm>
              <a:prstGeom prst="rect">
                <a:avLst/>
              </a:prstGeom>
              <a:blipFill>
                <a:blip r:embed="rId3"/>
                <a:stretch>
                  <a:fillRect/>
                </a:stretch>
              </a:blipFill>
            </p:spPr>
            <p:txBody>
              <a:bodyPr/>
              <a:lstStyle/>
              <a:p>
                <a:r>
                  <a:rPr lang="en-US">
                    <a:noFill/>
                  </a:rPr>
                  <a:t> </a:t>
                </a:r>
              </a:p>
            </p:txBody>
          </p:sp>
        </mc:Fallback>
      </mc:AlternateContent>
      <p:sp>
        <p:nvSpPr>
          <p:cNvPr id="83" name="TextBox 82">
            <a:extLst>
              <a:ext uri="{FF2B5EF4-FFF2-40B4-BE49-F238E27FC236}">
                <a16:creationId xmlns:a16="http://schemas.microsoft.com/office/drawing/2014/main" id="{F39FFB17-F1BD-AAA3-1104-439237976B1F}"/>
              </a:ext>
            </a:extLst>
          </p:cNvPr>
          <p:cNvSpPr txBox="1"/>
          <p:nvPr/>
        </p:nvSpPr>
        <p:spPr>
          <a:xfrm>
            <a:off x="8475508" y="2386424"/>
            <a:ext cx="3220278" cy="477054"/>
          </a:xfrm>
          <a:prstGeom prst="rect">
            <a:avLst/>
          </a:prstGeom>
          <a:noFill/>
        </p:spPr>
        <p:txBody>
          <a:bodyPr wrap="square" rtlCol="0">
            <a:spAutoFit/>
          </a:bodyPr>
          <a:lstStyle/>
          <a:p>
            <a:pPr algn="ctr"/>
            <a:r>
              <a:rPr lang="it-IT" sz="2500" dirty="0"/>
              <a:t>Azimuthal barb angle</a:t>
            </a:r>
          </a:p>
        </p:txBody>
      </p:sp>
      <p:sp>
        <p:nvSpPr>
          <p:cNvPr id="30" name="TextBox 29">
            <a:extLst>
              <a:ext uri="{FF2B5EF4-FFF2-40B4-BE49-F238E27FC236}">
                <a16:creationId xmlns:a16="http://schemas.microsoft.com/office/drawing/2014/main" id="{697265AC-8897-AE3D-3E18-1F562BF20378}"/>
              </a:ext>
            </a:extLst>
          </p:cNvPr>
          <p:cNvSpPr txBox="1"/>
          <p:nvPr/>
        </p:nvSpPr>
        <p:spPr>
          <a:xfrm>
            <a:off x="8325341" y="2817730"/>
            <a:ext cx="3520613" cy="477054"/>
          </a:xfrm>
          <a:prstGeom prst="rect">
            <a:avLst/>
          </a:prstGeom>
          <a:noFill/>
        </p:spPr>
        <p:txBody>
          <a:bodyPr wrap="square" rtlCol="0">
            <a:spAutoFit/>
          </a:bodyPr>
          <a:lstStyle/>
          <a:p>
            <a:pPr algn="ctr"/>
            <a:r>
              <a:rPr lang="it-IT" sz="2500" dirty="0"/>
              <a:t>Azimuthal barbule angle</a:t>
            </a:r>
          </a:p>
        </p:txBody>
      </p:sp>
      <p:sp>
        <p:nvSpPr>
          <p:cNvPr id="46" name="TextBox 45">
            <a:extLst>
              <a:ext uri="{FF2B5EF4-FFF2-40B4-BE49-F238E27FC236}">
                <a16:creationId xmlns:a16="http://schemas.microsoft.com/office/drawing/2014/main" id="{17B95ACE-24FA-28DA-B4C1-9325D4BDEAD4}"/>
              </a:ext>
            </a:extLst>
          </p:cNvPr>
          <p:cNvSpPr txBox="1"/>
          <p:nvPr/>
        </p:nvSpPr>
        <p:spPr>
          <a:xfrm>
            <a:off x="8008837" y="3200890"/>
            <a:ext cx="3897375" cy="477054"/>
          </a:xfrm>
          <a:prstGeom prst="rect">
            <a:avLst/>
          </a:prstGeom>
          <a:noFill/>
        </p:spPr>
        <p:txBody>
          <a:bodyPr wrap="square" rtlCol="0">
            <a:spAutoFit/>
          </a:bodyPr>
          <a:lstStyle/>
          <a:p>
            <a:pPr algn="ctr"/>
            <a:r>
              <a:rPr lang="it-IT" sz="2500" dirty="0"/>
              <a:t>Longitudinal barbule angle</a:t>
            </a:r>
          </a:p>
        </p:txBody>
      </p:sp>
      <p:sp>
        <p:nvSpPr>
          <p:cNvPr id="47" name="TextBox 46">
            <a:extLst>
              <a:ext uri="{FF2B5EF4-FFF2-40B4-BE49-F238E27FC236}">
                <a16:creationId xmlns:a16="http://schemas.microsoft.com/office/drawing/2014/main" id="{B3586B5D-F3C9-BD94-E50A-1A934C4DC37E}"/>
              </a:ext>
            </a:extLst>
          </p:cNvPr>
          <p:cNvSpPr txBox="1"/>
          <p:nvPr/>
        </p:nvSpPr>
        <p:spPr>
          <a:xfrm>
            <a:off x="8573261" y="3637353"/>
            <a:ext cx="3024774" cy="477054"/>
          </a:xfrm>
          <a:prstGeom prst="rect">
            <a:avLst/>
          </a:prstGeom>
          <a:noFill/>
        </p:spPr>
        <p:txBody>
          <a:bodyPr wrap="square" rtlCol="0">
            <a:spAutoFit/>
          </a:bodyPr>
          <a:lstStyle/>
          <a:p>
            <a:pPr algn="ctr"/>
            <a:r>
              <a:rPr lang="it-IT" sz="2500" dirty="0"/>
              <a:t>Barbule separation</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33456C16-CDB3-5016-138D-A56D7FB36447}"/>
                  </a:ext>
                </a:extLst>
              </p:cNvPr>
              <p:cNvSpPr txBox="1"/>
              <p:nvPr/>
            </p:nvSpPr>
            <p:spPr>
              <a:xfrm>
                <a:off x="7393257" y="2346934"/>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ϕ</m:t>
                          </m:r>
                        </m:e>
                        <m:sub>
                          <m:r>
                            <a:rPr lang="en-US" sz="2500" i="1">
                              <a:latin typeface="Cambria Math" panose="02040503050406030204" pitchFamily="18" charset="0"/>
                              <a:ea typeface="Cambria Math" panose="02040503050406030204" pitchFamily="18" charset="0"/>
                            </a:rPr>
                            <m:t>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49" name="TextBox 48">
                <a:extLst>
                  <a:ext uri="{FF2B5EF4-FFF2-40B4-BE49-F238E27FC236}">
                    <a16:creationId xmlns:a16="http://schemas.microsoft.com/office/drawing/2014/main" id="{33456C16-CDB3-5016-138D-A56D7FB36447}"/>
                  </a:ext>
                </a:extLst>
              </p:cNvPr>
              <p:cNvSpPr txBox="1">
                <a:spLocks noRot="1" noChangeAspect="1" noMove="1" noResize="1" noEditPoints="1" noAdjustHandles="1" noChangeArrowheads="1" noChangeShapeType="1" noTextEdit="1"/>
              </p:cNvSpPr>
              <p:nvPr/>
            </p:nvSpPr>
            <p:spPr>
              <a:xfrm>
                <a:off x="7393257" y="2346934"/>
                <a:ext cx="532880" cy="4770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6453D1D-DA34-0ED5-DDBE-F33A9549B875}"/>
                  </a:ext>
                </a:extLst>
              </p:cNvPr>
              <p:cNvSpPr txBox="1"/>
              <p:nvPr/>
            </p:nvSpPr>
            <p:spPr>
              <a:xfrm>
                <a:off x="7393256" y="2764236"/>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ϕ</m:t>
                          </m:r>
                        </m:e>
                        <m:sub>
                          <m:r>
                            <a:rPr lang="en-US" sz="2500" i="1">
                              <a:latin typeface="Cambria Math" panose="02040503050406030204" pitchFamily="18" charset="0"/>
                              <a:ea typeface="Cambria Math" panose="02040503050406030204" pitchFamily="18" charset="0"/>
                            </a:rPr>
                            <m:t>𝑏</m:t>
                          </m:r>
                          <m:r>
                            <a:rPr lang="en-US" sz="2500" b="0" i="1" smtClean="0">
                              <a:latin typeface="Cambria Math" panose="02040503050406030204" pitchFamily="18" charset="0"/>
                              <a:ea typeface="Cambria Math" panose="02040503050406030204" pitchFamily="18" charset="0"/>
                            </a:rPr>
                            <m:t>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51" name="TextBox 50">
                <a:extLst>
                  <a:ext uri="{FF2B5EF4-FFF2-40B4-BE49-F238E27FC236}">
                    <a16:creationId xmlns:a16="http://schemas.microsoft.com/office/drawing/2014/main" id="{D6453D1D-DA34-0ED5-DDBE-F33A9549B875}"/>
                  </a:ext>
                </a:extLst>
              </p:cNvPr>
              <p:cNvSpPr txBox="1">
                <a:spLocks noRot="1" noChangeAspect="1" noMove="1" noResize="1" noEditPoints="1" noAdjustHandles="1" noChangeArrowheads="1" noChangeShapeType="1" noTextEdit="1"/>
              </p:cNvSpPr>
              <p:nvPr/>
            </p:nvSpPr>
            <p:spPr>
              <a:xfrm>
                <a:off x="7393256" y="2764236"/>
                <a:ext cx="532880" cy="477054"/>
              </a:xfrm>
              <a:prstGeom prst="rect">
                <a:avLst/>
              </a:prstGeom>
              <a:blipFill>
                <a:blip r:embed="rId5"/>
                <a:stretch>
                  <a:fillRect r="-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EB6B26D-8544-9772-B472-7FAA9414461E}"/>
                  </a:ext>
                </a:extLst>
              </p:cNvPr>
              <p:cNvSpPr txBox="1"/>
              <p:nvPr/>
            </p:nvSpPr>
            <p:spPr>
              <a:xfrm>
                <a:off x="7419924" y="3638525"/>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δ</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52" name="TextBox 51">
                <a:extLst>
                  <a:ext uri="{FF2B5EF4-FFF2-40B4-BE49-F238E27FC236}">
                    <a16:creationId xmlns:a16="http://schemas.microsoft.com/office/drawing/2014/main" id="{6EB6B26D-8544-9772-B472-7FAA9414461E}"/>
                  </a:ext>
                </a:extLst>
              </p:cNvPr>
              <p:cNvSpPr txBox="1">
                <a:spLocks noRot="1" noChangeAspect="1" noMove="1" noResize="1" noEditPoints="1" noAdjustHandles="1" noChangeArrowheads="1" noChangeShapeType="1" noTextEdit="1"/>
              </p:cNvSpPr>
              <p:nvPr/>
            </p:nvSpPr>
            <p:spPr>
              <a:xfrm>
                <a:off x="7419924" y="3638525"/>
                <a:ext cx="532880" cy="4770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AA8170E9-E82E-3697-4DC3-6BF08C29C697}"/>
                  </a:ext>
                </a:extLst>
              </p:cNvPr>
              <p:cNvSpPr txBox="1"/>
              <p:nvPr/>
            </p:nvSpPr>
            <p:spPr>
              <a:xfrm>
                <a:off x="7480181" y="4020513"/>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𝑙</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53" name="TextBox 52">
                <a:extLst>
                  <a:ext uri="{FF2B5EF4-FFF2-40B4-BE49-F238E27FC236}">
                    <a16:creationId xmlns:a16="http://schemas.microsoft.com/office/drawing/2014/main" id="{AA8170E9-E82E-3697-4DC3-6BF08C29C697}"/>
                  </a:ext>
                </a:extLst>
              </p:cNvPr>
              <p:cNvSpPr txBox="1">
                <a:spLocks noRot="1" noChangeAspect="1" noMove="1" noResize="1" noEditPoints="1" noAdjustHandles="1" noChangeArrowheads="1" noChangeShapeType="1" noTextEdit="1"/>
              </p:cNvSpPr>
              <p:nvPr/>
            </p:nvSpPr>
            <p:spPr>
              <a:xfrm>
                <a:off x="7480181" y="4020513"/>
                <a:ext cx="532880" cy="477054"/>
              </a:xfrm>
              <a:prstGeom prst="rect">
                <a:avLst/>
              </a:prstGeom>
              <a:blipFill>
                <a:blip r:embed="rId7"/>
                <a:stretch>
                  <a:fillRect/>
                </a:stretch>
              </a:blipFill>
            </p:spPr>
            <p:txBody>
              <a:bodyPr/>
              <a:lstStyle/>
              <a:p>
                <a:r>
                  <a:rPr lang="en-US">
                    <a:noFill/>
                  </a:rPr>
                  <a:t> </a:t>
                </a:r>
              </a:p>
            </p:txBody>
          </p:sp>
        </mc:Fallback>
      </mc:AlternateContent>
      <p:sp>
        <p:nvSpPr>
          <p:cNvPr id="55" name="Oval 54">
            <a:extLst>
              <a:ext uri="{FF2B5EF4-FFF2-40B4-BE49-F238E27FC236}">
                <a16:creationId xmlns:a16="http://schemas.microsoft.com/office/drawing/2014/main" id="{955C3E5D-93D6-1059-207A-20E673CCB89B}"/>
              </a:ext>
            </a:extLst>
          </p:cNvPr>
          <p:cNvSpPr/>
          <p:nvPr/>
        </p:nvSpPr>
        <p:spPr>
          <a:xfrm>
            <a:off x="664755" y="5129911"/>
            <a:ext cx="721519" cy="1407318"/>
          </a:xfrm>
          <a:prstGeom prst="ellipse">
            <a:avLst/>
          </a:prstGeom>
          <a:solidFill>
            <a:srgbClr val="4DAF4A"/>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E0EEDD25-E52C-B2A3-F6E2-C69B4DCBA151}"/>
              </a:ext>
            </a:extLst>
          </p:cNvPr>
          <p:cNvSpPr/>
          <p:nvPr/>
        </p:nvSpPr>
        <p:spPr>
          <a:xfrm>
            <a:off x="1866049" y="5125714"/>
            <a:ext cx="721519" cy="1407318"/>
          </a:xfrm>
          <a:prstGeom prst="ellipse">
            <a:avLst/>
          </a:prstGeom>
          <a:solidFill>
            <a:srgbClr val="4DAF4A"/>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a:extLst>
              <a:ext uri="{FF2B5EF4-FFF2-40B4-BE49-F238E27FC236}">
                <a16:creationId xmlns:a16="http://schemas.microsoft.com/office/drawing/2014/main" id="{D87BDFFB-E047-8075-459A-0502FF957921}"/>
              </a:ext>
            </a:extLst>
          </p:cNvPr>
          <p:cNvCxnSpPr>
            <a:stCxn id="55" idx="6"/>
            <a:endCxn id="57" idx="2"/>
          </p:cNvCxnSpPr>
          <p:nvPr/>
        </p:nvCxnSpPr>
        <p:spPr>
          <a:xfrm flipV="1">
            <a:off x="1386274" y="5829373"/>
            <a:ext cx="479775" cy="41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E66E6E5E-2E27-E058-D466-B03BA3C8DF06}"/>
                  </a:ext>
                </a:extLst>
              </p:cNvPr>
              <p:cNvSpPr txBox="1"/>
              <p:nvPr/>
            </p:nvSpPr>
            <p:spPr>
              <a:xfrm>
                <a:off x="1295377" y="5352389"/>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δ</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60" name="TextBox 59">
                <a:extLst>
                  <a:ext uri="{FF2B5EF4-FFF2-40B4-BE49-F238E27FC236}">
                    <a16:creationId xmlns:a16="http://schemas.microsoft.com/office/drawing/2014/main" id="{E66E6E5E-2E27-E058-D466-B03BA3C8DF06}"/>
                  </a:ext>
                </a:extLst>
              </p:cNvPr>
              <p:cNvSpPr txBox="1">
                <a:spLocks noRot="1" noChangeAspect="1" noMove="1" noResize="1" noEditPoints="1" noAdjustHandles="1" noChangeArrowheads="1" noChangeShapeType="1" noTextEdit="1"/>
              </p:cNvSpPr>
              <p:nvPr/>
            </p:nvSpPr>
            <p:spPr>
              <a:xfrm>
                <a:off x="1295377" y="5352389"/>
                <a:ext cx="532880" cy="477054"/>
              </a:xfrm>
              <a:prstGeom prst="rect">
                <a:avLst/>
              </a:prstGeom>
              <a:blipFill>
                <a:blip r:embed="rId8"/>
                <a:stretch>
                  <a:fillRect/>
                </a:stretch>
              </a:blipFill>
            </p:spPr>
            <p:txBody>
              <a:bodyPr/>
              <a:lstStyle/>
              <a:p>
                <a:r>
                  <a:rPr lang="en-US">
                    <a:noFill/>
                  </a:rPr>
                  <a:t> </a:t>
                </a:r>
              </a:p>
            </p:txBody>
          </p:sp>
        </mc:Fallback>
      </mc:AlternateContent>
      <p:sp>
        <p:nvSpPr>
          <p:cNvPr id="86" name="Oval 85">
            <a:extLst>
              <a:ext uri="{FF2B5EF4-FFF2-40B4-BE49-F238E27FC236}">
                <a16:creationId xmlns:a16="http://schemas.microsoft.com/office/drawing/2014/main" id="{2E31A3EC-1B62-7DC3-A5CD-0C0ED3967897}"/>
              </a:ext>
            </a:extLst>
          </p:cNvPr>
          <p:cNvSpPr/>
          <p:nvPr/>
        </p:nvSpPr>
        <p:spPr>
          <a:xfrm>
            <a:off x="1286698" y="1794194"/>
            <a:ext cx="849835" cy="1286307"/>
          </a:xfrm>
          <a:prstGeom prst="ellipse">
            <a:avLst/>
          </a:prstGeom>
          <a:solidFill>
            <a:srgbClr val="377EB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9C57EB2B-273D-C69A-8053-5142AD28DE19}"/>
              </a:ext>
            </a:extLst>
          </p:cNvPr>
          <p:cNvSpPr/>
          <p:nvPr/>
        </p:nvSpPr>
        <p:spPr>
          <a:xfrm>
            <a:off x="1479363" y="2290296"/>
            <a:ext cx="496546" cy="548194"/>
          </a:xfrm>
          <a:prstGeom prst="ellipse">
            <a:avLst/>
          </a:prstGeom>
          <a:solidFill>
            <a:srgbClr val="B1CFE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2C901B2-F003-6F89-9AEB-FBE4D106B14C}"/>
              </a:ext>
            </a:extLst>
          </p:cNvPr>
          <p:cNvCxnSpPr>
            <a:cxnSpLocks/>
            <a:stCxn id="10" idx="2"/>
          </p:cNvCxnSpPr>
          <p:nvPr/>
        </p:nvCxnSpPr>
        <p:spPr>
          <a:xfrm flipH="1" flipV="1">
            <a:off x="3809798" y="1435997"/>
            <a:ext cx="1066253" cy="1027143"/>
          </a:xfrm>
          <a:prstGeom prst="line">
            <a:avLst/>
          </a:prstGeom>
          <a:ln w="63500">
            <a:solidFill>
              <a:srgbClr val="E41A1C"/>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1899642-30DF-0C26-396C-FE289FB554AF}"/>
              </a:ext>
            </a:extLst>
          </p:cNvPr>
          <p:cNvCxnSpPr>
            <a:cxnSpLocks/>
            <a:stCxn id="10" idx="6"/>
          </p:cNvCxnSpPr>
          <p:nvPr/>
        </p:nvCxnSpPr>
        <p:spPr>
          <a:xfrm flipV="1">
            <a:off x="5725886" y="1466456"/>
            <a:ext cx="1023042" cy="996684"/>
          </a:xfrm>
          <a:prstGeom prst="line">
            <a:avLst/>
          </a:prstGeom>
          <a:ln w="63500">
            <a:solidFill>
              <a:srgbClr val="4DAF4A"/>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FAB9F52-90BC-5689-AB70-ACCE3887FC98}"/>
              </a:ext>
            </a:extLst>
          </p:cNvPr>
          <p:cNvSpPr/>
          <p:nvPr/>
        </p:nvSpPr>
        <p:spPr>
          <a:xfrm>
            <a:off x="4876051" y="1819986"/>
            <a:ext cx="849835" cy="1286307"/>
          </a:xfrm>
          <a:prstGeom prst="ellipse">
            <a:avLst/>
          </a:prstGeom>
          <a:solidFill>
            <a:srgbClr val="377EB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3134E59D-28CB-C1FD-75D3-A3164B9D7F81}"/>
              </a:ext>
            </a:extLst>
          </p:cNvPr>
          <p:cNvSpPr/>
          <p:nvPr/>
        </p:nvSpPr>
        <p:spPr>
          <a:xfrm>
            <a:off x="5068716" y="2316088"/>
            <a:ext cx="496546" cy="548194"/>
          </a:xfrm>
          <a:prstGeom prst="ellipse">
            <a:avLst/>
          </a:prstGeom>
          <a:solidFill>
            <a:srgbClr val="B1CFE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FF0081A-9637-D99C-CAA4-1C2287DF8CB0}"/>
                  </a:ext>
                </a:extLst>
              </p:cNvPr>
              <p:cNvSpPr txBox="1"/>
              <p:nvPr/>
            </p:nvSpPr>
            <p:spPr>
              <a:xfrm rot="19070381">
                <a:off x="5448034" y="1135835"/>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𝑙</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8FF0081A-9637-D99C-CAA4-1C2287DF8CB0}"/>
                  </a:ext>
                </a:extLst>
              </p:cNvPr>
              <p:cNvSpPr txBox="1">
                <a:spLocks noRot="1" noChangeAspect="1" noMove="1" noResize="1" noEditPoints="1" noAdjustHandles="1" noChangeArrowheads="1" noChangeShapeType="1" noTextEdit="1"/>
              </p:cNvSpPr>
              <p:nvPr/>
            </p:nvSpPr>
            <p:spPr>
              <a:xfrm rot="19070381">
                <a:off x="5448034" y="1135835"/>
                <a:ext cx="532880" cy="477054"/>
              </a:xfrm>
              <a:prstGeom prst="rect">
                <a:avLst/>
              </a:prstGeom>
              <a:blipFill>
                <a:blip r:embed="rId9"/>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0DAD9B65-20D1-AEB5-FBC4-864239965D79}"/>
              </a:ext>
            </a:extLst>
          </p:cNvPr>
          <p:cNvSpPr/>
          <p:nvPr/>
        </p:nvSpPr>
        <p:spPr>
          <a:xfrm>
            <a:off x="3517635" y="5123247"/>
            <a:ext cx="721519" cy="1407318"/>
          </a:xfrm>
          <a:prstGeom prst="ellipse">
            <a:avLst/>
          </a:prstGeom>
          <a:solidFill>
            <a:srgbClr val="4DAF4A"/>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068DB3D2-C723-66E6-7E32-287EB92CB072}"/>
              </a:ext>
            </a:extLst>
          </p:cNvPr>
          <p:cNvSpPr/>
          <p:nvPr/>
        </p:nvSpPr>
        <p:spPr>
          <a:xfrm>
            <a:off x="5333689" y="5119050"/>
            <a:ext cx="721519" cy="1407318"/>
          </a:xfrm>
          <a:prstGeom prst="ellipse">
            <a:avLst/>
          </a:prstGeom>
          <a:solidFill>
            <a:srgbClr val="4DAF4A"/>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5F660914-95BD-D4E0-2545-9096800A5859}"/>
              </a:ext>
            </a:extLst>
          </p:cNvPr>
          <p:cNvCxnSpPr>
            <a:stCxn id="24" idx="6"/>
            <a:endCxn id="25" idx="2"/>
          </p:cNvCxnSpPr>
          <p:nvPr/>
        </p:nvCxnSpPr>
        <p:spPr>
          <a:xfrm flipV="1">
            <a:off x="4239154" y="5822709"/>
            <a:ext cx="1094535" cy="41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F874DA8-1F26-E8B0-BE36-E47DA01D2B39}"/>
                  </a:ext>
                </a:extLst>
              </p:cNvPr>
              <p:cNvSpPr txBox="1"/>
              <p:nvPr/>
            </p:nvSpPr>
            <p:spPr>
              <a:xfrm>
                <a:off x="4519981" y="5352690"/>
                <a:ext cx="532880" cy="4770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500" i="1">
                              <a:latin typeface="Cambria Math" panose="02040503050406030204" pitchFamily="18" charset="0"/>
                              <a:ea typeface="Cambria Math" panose="02040503050406030204" pitchFamily="18" charset="0"/>
                            </a:rPr>
                          </m:ctrlPr>
                        </m:sSubPr>
                        <m:e>
                          <m:r>
                            <m:rPr>
                              <m:sty m:val="p"/>
                            </m:rPr>
                            <a:rPr lang="el-GR" sz="2500" i="1" smtClean="0">
                              <a:latin typeface="Cambria Math" panose="02040503050406030204" pitchFamily="18" charset="0"/>
                              <a:ea typeface="Cambria Math" panose="02040503050406030204" pitchFamily="18" charset="0"/>
                            </a:rPr>
                            <m:t>δ</m:t>
                          </m:r>
                        </m:e>
                        <m:sub>
                          <m:r>
                            <a:rPr lang="en-US" sz="2500" i="1">
                              <a:latin typeface="Cambria Math" panose="02040503050406030204" pitchFamily="18" charset="0"/>
                              <a:ea typeface="Cambria Math" panose="02040503050406030204" pitchFamily="18" charset="0"/>
                            </a:rPr>
                            <m:t>𝑏𝑏</m:t>
                          </m:r>
                        </m:sub>
                      </m:sSub>
                    </m:oMath>
                  </m:oMathPara>
                </a14:m>
                <a:endParaRPr lang="it-IT" sz="2500" b="0" i="1" dirty="0">
                  <a:latin typeface="Cambria Math" panose="02040503050406030204" pitchFamily="18" charset="0"/>
                  <a:ea typeface="Cambria Math" panose="02040503050406030204" pitchFamily="18" charset="0"/>
                </a:endParaRPr>
              </a:p>
            </p:txBody>
          </p:sp>
        </mc:Choice>
        <mc:Fallback xmlns="">
          <p:sp>
            <p:nvSpPr>
              <p:cNvPr id="27" name="TextBox 26">
                <a:extLst>
                  <a:ext uri="{FF2B5EF4-FFF2-40B4-BE49-F238E27FC236}">
                    <a16:creationId xmlns:a16="http://schemas.microsoft.com/office/drawing/2014/main" id="{FF874DA8-1F26-E8B0-BE36-E47DA01D2B39}"/>
                  </a:ext>
                </a:extLst>
              </p:cNvPr>
              <p:cNvSpPr txBox="1">
                <a:spLocks noRot="1" noChangeAspect="1" noMove="1" noResize="1" noEditPoints="1" noAdjustHandles="1" noChangeArrowheads="1" noChangeShapeType="1" noTextEdit="1"/>
              </p:cNvSpPr>
              <p:nvPr/>
            </p:nvSpPr>
            <p:spPr>
              <a:xfrm>
                <a:off x="4519981" y="5352690"/>
                <a:ext cx="532880" cy="477054"/>
              </a:xfrm>
              <a:prstGeom prst="rect">
                <a:avLst/>
              </a:prstGeom>
              <a:blipFill>
                <a:blip r:embed="rId10"/>
                <a:stretch>
                  <a:fillRect/>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989A4ED1-226E-3D18-ED2F-9ADB84BF11A3}"/>
              </a:ext>
            </a:extLst>
          </p:cNvPr>
          <p:cNvCxnSpPr>
            <a:cxnSpLocks/>
            <a:stCxn id="33" idx="2"/>
          </p:cNvCxnSpPr>
          <p:nvPr/>
        </p:nvCxnSpPr>
        <p:spPr>
          <a:xfrm flipH="1" flipV="1">
            <a:off x="553109" y="4282316"/>
            <a:ext cx="733589" cy="1"/>
          </a:xfrm>
          <a:prstGeom prst="line">
            <a:avLst/>
          </a:prstGeom>
          <a:ln w="63500">
            <a:solidFill>
              <a:srgbClr val="E41A1C"/>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35155B7-F95F-7AA3-8078-62779E8FAE13}"/>
              </a:ext>
            </a:extLst>
          </p:cNvPr>
          <p:cNvCxnSpPr>
            <a:cxnSpLocks/>
            <a:stCxn id="33" idx="6"/>
          </p:cNvCxnSpPr>
          <p:nvPr/>
        </p:nvCxnSpPr>
        <p:spPr>
          <a:xfrm flipV="1">
            <a:off x="2136533" y="4282316"/>
            <a:ext cx="789397" cy="1"/>
          </a:xfrm>
          <a:prstGeom prst="line">
            <a:avLst/>
          </a:prstGeom>
          <a:ln w="63500">
            <a:solidFill>
              <a:srgbClr val="4DAF4A"/>
            </a:solidFill>
          </a:ln>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A81D7528-07F1-A588-0BD3-EA84F5E7502B}"/>
              </a:ext>
            </a:extLst>
          </p:cNvPr>
          <p:cNvSpPr/>
          <p:nvPr/>
        </p:nvSpPr>
        <p:spPr>
          <a:xfrm>
            <a:off x="1286698" y="3639163"/>
            <a:ext cx="849835" cy="1286307"/>
          </a:xfrm>
          <a:prstGeom prst="ellipse">
            <a:avLst/>
          </a:prstGeom>
          <a:solidFill>
            <a:srgbClr val="377EB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9FF929AE-AB23-A509-8F39-F088772B7F49}"/>
              </a:ext>
            </a:extLst>
          </p:cNvPr>
          <p:cNvSpPr/>
          <p:nvPr/>
        </p:nvSpPr>
        <p:spPr>
          <a:xfrm>
            <a:off x="1479363" y="4135265"/>
            <a:ext cx="496546" cy="548194"/>
          </a:xfrm>
          <a:prstGeom prst="ellipse">
            <a:avLst/>
          </a:prstGeom>
          <a:solidFill>
            <a:srgbClr val="B1CFE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DAEC5B09-C100-05D2-A0F3-FA986A773658}"/>
              </a:ext>
            </a:extLst>
          </p:cNvPr>
          <p:cNvCxnSpPr>
            <a:cxnSpLocks/>
            <a:stCxn id="37" idx="2"/>
          </p:cNvCxnSpPr>
          <p:nvPr/>
        </p:nvCxnSpPr>
        <p:spPr>
          <a:xfrm flipH="1" flipV="1">
            <a:off x="3521581" y="3689476"/>
            <a:ext cx="627797" cy="603146"/>
          </a:xfrm>
          <a:prstGeom prst="line">
            <a:avLst/>
          </a:prstGeom>
          <a:ln w="63500">
            <a:solidFill>
              <a:srgbClr val="E41A1C"/>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90AFBD5-6216-187B-01D7-50473A3B2C04}"/>
              </a:ext>
            </a:extLst>
          </p:cNvPr>
          <p:cNvCxnSpPr>
            <a:cxnSpLocks/>
            <a:stCxn id="37" idx="6"/>
          </p:cNvCxnSpPr>
          <p:nvPr/>
        </p:nvCxnSpPr>
        <p:spPr>
          <a:xfrm flipV="1">
            <a:off x="4999213" y="3619197"/>
            <a:ext cx="703851" cy="673425"/>
          </a:xfrm>
          <a:prstGeom prst="line">
            <a:avLst/>
          </a:prstGeom>
          <a:ln w="63500">
            <a:solidFill>
              <a:srgbClr val="4DAF4A"/>
            </a:solidFill>
          </a:ln>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26D0BE39-0361-3B86-4BD5-426F276958EB}"/>
              </a:ext>
            </a:extLst>
          </p:cNvPr>
          <p:cNvSpPr/>
          <p:nvPr/>
        </p:nvSpPr>
        <p:spPr>
          <a:xfrm>
            <a:off x="4149378" y="3649468"/>
            <a:ext cx="849835" cy="1286307"/>
          </a:xfrm>
          <a:prstGeom prst="ellipse">
            <a:avLst/>
          </a:prstGeom>
          <a:solidFill>
            <a:srgbClr val="377EB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04B340F1-ECFE-4E28-9EE3-7A1B1D92C675}"/>
              </a:ext>
            </a:extLst>
          </p:cNvPr>
          <p:cNvSpPr/>
          <p:nvPr/>
        </p:nvSpPr>
        <p:spPr>
          <a:xfrm>
            <a:off x="4342043" y="4145570"/>
            <a:ext cx="496546" cy="548194"/>
          </a:xfrm>
          <a:prstGeom prst="ellipse">
            <a:avLst/>
          </a:prstGeom>
          <a:solidFill>
            <a:srgbClr val="B1CFE8"/>
          </a:solidFill>
          <a:ln w="317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B4A3022-BFE6-32F0-159A-BC366B5D8555}"/>
                  </a:ext>
                </a:extLst>
              </p:cNvPr>
              <p:cNvSpPr txBox="1"/>
              <p:nvPr/>
            </p:nvSpPr>
            <p:spPr>
              <a:xfrm>
                <a:off x="5220993" y="3882630"/>
                <a:ext cx="532880" cy="4462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200" i="1">
                              <a:latin typeface="Cambria Math" panose="02040503050406030204" pitchFamily="18" charset="0"/>
                              <a:ea typeface="Cambria Math" panose="02040503050406030204" pitchFamily="18" charset="0"/>
                            </a:rPr>
                          </m:ctrlPr>
                        </m:sSubPr>
                        <m:e>
                          <m:r>
                            <a:rPr lang="it-IT" sz="2200" i="1">
                              <a:latin typeface="Cambria Math" panose="02040503050406030204" pitchFamily="18" charset="0"/>
                              <a:ea typeface="Cambria Math" panose="02040503050406030204" pitchFamily="18" charset="0"/>
                            </a:rPr>
                            <m:t>𝜃</m:t>
                          </m:r>
                        </m:e>
                        <m:sub>
                          <m:r>
                            <a:rPr lang="en-US" sz="2200" i="1">
                              <a:latin typeface="Cambria Math" panose="02040503050406030204" pitchFamily="18" charset="0"/>
                              <a:ea typeface="Cambria Math" panose="02040503050406030204" pitchFamily="18" charset="0"/>
                            </a:rPr>
                            <m:t>𝑏𝑏</m:t>
                          </m:r>
                        </m:sub>
                      </m:sSub>
                    </m:oMath>
                  </m:oMathPara>
                </a14:m>
                <a:endParaRPr lang="it-IT" sz="2200" b="0" i="1" dirty="0">
                  <a:latin typeface="Cambria Math" panose="02040503050406030204" pitchFamily="18" charset="0"/>
                  <a:ea typeface="Cambria Math" panose="02040503050406030204" pitchFamily="18" charset="0"/>
                </a:endParaRPr>
              </a:p>
            </p:txBody>
          </p:sp>
        </mc:Choice>
        <mc:Fallback xmlns="">
          <p:sp>
            <p:nvSpPr>
              <p:cNvPr id="39" name="TextBox 38">
                <a:extLst>
                  <a:ext uri="{FF2B5EF4-FFF2-40B4-BE49-F238E27FC236}">
                    <a16:creationId xmlns:a16="http://schemas.microsoft.com/office/drawing/2014/main" id="{6B4A3022-BFE6-32F0-159A-BC366B5D8555}"/>
                  </a:ext>
                </a:extLst>
              </p:cNvPr>
              <p:cNvSpPr txBox="1">
                <a:spLocks noRot="1" noChangeAspect="1" noMove="1" noResize="1" noEditPoints="1" noAdjustHandles="1" noChangeArrowheads="1" noChangeShapeType="1" noTextEdit="1"/>
              </p:cNvSpPr>
              <p:nvPr/>
            </p:nvSpPr>
            <p:spPr>
              <a:xfrm>
                <a:off x="5220993" y="3882630"/>
                <a:ext cx="532880" cy="446276"/>
              </a:xfrm>
              <a:prstGeom prst="rect">
                <a:avLst/>
              </a:prstGeom>
              <a:blipFill>
                <a:blip r:embed="rId11"/>
                <a:stretch>
                  <a:fillRect l="-1136" r="-3409"/>
                </a:stretch>
              </a:blipFill>
            </p:spPr>
            <p:txBody>
              <a:bodyPr/>
              <a:lstStyle/>
              <a:p>
                <a:r>
                  <a:rPr lang="en-US">
                    <a:noFill/>
                  </a:rPr>
                  <a:t> </a:t>
                </a:r>
              </a:p>
            </p:txBody>
          </p:sp>
        </mc:Fallback>
      </mc:AlternateContent>
      <p:cxnSp>
        <p:nvCxnSpPr>
          <p:cNvPr id="44" name="Straight Connector 43">
            <a:extLst>
              <a:ext uri="{FF2B5EF4-FFF2-40B4-BE49-F238E27FC236}">
                <a16:creationId xmlns:a16="http://schemas.microsoft.com/office/drawing/2014/main" id="{1311ACC4-5A23-395E-451F-CA113E5D9A08}"/>
              </a:ext>
            </a:extLst>
          </p:cNvPr>
          <p:cNvCxnSpPr>
            <a:cxnSpLocks/>
          </p:cNvCxnSpPr>
          <p:nvPr/>
        </p:nvCxnSpPr>
        <p:spPr>
          <a:xfrm flipV="1">
            <a:off x="5331763" y="1098857"/>
            <a:ext cx="1057719" cy="10271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7E0A3143-ABC0-D88A-86A8-5B49D582CC36}"/>
              </a:ext>
            </a:extLst>
          </p:cNvPr>
          <p:cNvCxnSpPr>
            <a:cxnSpLocks/>
          </p:cNvCxnSpPr>
          <p:nvPr/>
        </p:nvCxnSpPr>
        <p:spPr>
          <a:xfrm flipH="1" flipV="1">
            <a:off x="5275610" y="2056631"/>
            <a:ext cx="450276" cy="4273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90492B0A-87B7-7F29-8540-9B7B90B952AE}"/>
              </a:ext>
            </a:extLst>
          </p:cNvPr>
          <p:cNvCxnSpPr>
            <a:cxnSpLocks/>
          </p:cNvCxnSpPr>
          <p:nvPr/>
        </p:nvCxnSpPr>
        <p:spPr>
          <a:xfrm flipH="1" flipV="1">
            <a:off x="6313470" y="1035522"/>
            <a:ext cx="470135" cy="4539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B42928D3-1E8B-3C21-4796-6406C1B5285E}"/>
              </a:ext>
            </a:extLst>
          </p:cNvPr>
          <p:cNvCxnSpPr>
            <a:cxnSpLocks/>
          </p:cNvCxnSpPr>
          <p:nvPr/>
        </p:nvCxnSpPr>
        <p:spPr>
          <a:xfrm flipV="1">
            <a:off x="5012337" y="4282316"/>
            <a:ext cx="713549" cy="241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8" name="Arc 87">
            <a:extLst>
              <a:ext uri="{FF2B5EF4-FFF2-40B4-BE49-F238E27FC236}">
                <a16:creationId xmlns:a16="http://schemas.microsoft.com/office/drawing/2014/main" id="{A1BBCF14-F371-1DA9-D25B-759E90B3616F}"/>
              </a:ext>
            </a:extLst>
          </p:cNvPr>
          <p:cNvSpPr/>
          <p:nvPr/>
        </p:nvSpPr>
        <p:spPr>
          <a:xfrm>
            <a:off x="5096083" y="4091220"/>
            <a:ext cx="198768" cy="382191"/>
          </a:xfrm>
          <a:prstGeom prst="arc">
            <a:avLst>
              <a:gd name="adj1" fmla="val 16888169"/>
              <a:gd name="adj2" fmla="val 708725"/>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9" name="Double Bracket 88">
            <a:extLst>
              <a:ext uri="{FF2B5EF4-FFF2-40B4-BE49-F238E27FC236}">
                <a16:creationId xmlns:a16="http://schemas.microsoft.com/office/drawing/2014/main" id="{6F2DA4AD-52F6-67E7-F347-B0A3E63BB3A5}"/>
              </a:ext>
            </a:extLst>
          </p:cNvPr>
          <p:cNvSpPr/>
          <p:nvPr/>
        </p:nvSpPr>
        <p:spPr>
          <a:xfrm>
            <a:off x="7207898" y="2399854"/>
            <a:ext cx="4596697" cy="2073557"/>
          </a:xfrm>
          <a:prstGeom prst="bracketPair">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TextBox 90">
            <a:extLst>
              <a:ext uri="{FF2B5EF4-FFF2-40B4-BE49-F238E27FC236}">
                <a16:creationId xmlns:a16="http://schemas.microsoft.com/office/drawing/2014/main" id="{6D7AF3FA-4EBE-B44B-A306-0406A55CD276}"/>
              </a:ext>
            </a:extLst>
          </p:cNvPr>
          <p:cNvSpPr txBox="1"/>
          <p:nvPr/>
        </p:nvSpPr>
        <p:spPr>
          <a:xfrm>
            <a:off x="8633518" y="4020513"/>
            <a:ext cx="3024774" cy="477054"/>
          </a:xfrm>
          <a:prstGeom prst="rect">
            <a:avLst/>
          </a:prstGeom>
          <a:noFill/>
        </p:spPr>
        <p:txBody>
          <a:bodyPr wrap="square" rtlCol="0">
            <a:spAutoFit/>
          </a:bodyPr>
          <a:lstStyle/>
          <a:p>
            <a:pPr algn="ctr"/>
            <a:r>
              <a:rPr lang="it-IT" sz="2500" dirty="0"/>
              <a:t>Barbule length</a:t>
            </a:r>
          </a:p>
        </p:txBody>
      </p:sp>
    </p:spTree>
    <p:extLst>
      <p:ext uri="{BB962C8B-B14F-4D97-AF65-F5344CB8AC3E}">
        <p14:creationId xmlns:p14="http://schemas.microsoft.com/office/powerpoint/2010/main" val="2296458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D28D0B-F93E-6A54-23F4-0ADF9F1A3690}"/>
              </a:ext>
            </a:extLst>
          </p:cNvPr>
          <p:cNvSpPr>
            <a:spLocks noGrp="1"/>
          </p:cNvSpPr>
          <p:nvPr>
            <p:ph type="sldNum" sz="quarter" idx="12"/>
          </p:nvPr>
        </p:nvSpPr>
        <p:spPr/>
        <p:txBody>
          <a:bodyPr/>
          <a:lstStyle/>
          <a:p>
            <a:fld id="{4CF25C10-F8B2-4F64-9F86-73237AEF6D52}" type="slidenum">
              <a:rPr lang="it-IT" smtClean="0"/>
              <a:t>6</a:t>
            </a:fld>
            <a:endParaRPr lang="it-IT"/>
          </a:p>
        </p:txBody>
      </p:sp>
      <p:sp>
        <p:nvSpPr>
          <p:cNvPr id="2" name="Title 1">
            <a:extLst>
              <a:ext uri="{FF2B5EF4-FFF2-40B4-BE49-F238E27FC236}">
                <a16:creationId xmlns:a16="http://schemas.microsoft.com/office/drawing/2014/main" id="{99A97A84-A8B6-66A4-618B-47FA61FCBEFC}"/>
              </a:ext>
            </a:extLst>
          </p:cNvPr>
          <p:cNvSpPr>
            <a:spLocks noGrp="1"/>
          </p:cNvSpPr>
          <p:nvPr>
            <p:ph type="title" idx="4294967295"/>
          </p:nvPr>
        </p:nvSpPr>
        <p:spPr>
          <a:xfrm>
            <a:off x="0" y="0"/>
            <a:ext cx="12192000" cy="1012122"/>
          </a:xfrm>
        </p:spPr>
        <p:txBody>
          <a:bodyPr/>
          <a:lstStyle/>
          <a:p>
            <a:r>
              <a:rPr lang="it-IT" dirty="0"/>
              <a:t>    Related Work – Feathers</a:t>
            </a:r>
          </a:p>
        </p:txBody>
      </p:sp>
      <p:sp>
        <p:nvSpPr>
          <p:cNvPr id="4" name="TextBox 3">
            <a:extLst>
              <a:ext uri="{FF2B5EF4-FFF2-40B4-BE49-F238E27FC236}">
                <a16:creationId xmlns:a16="http://schemas.microsoft.com/office/drawing/2014/main" id="{1611101A-BCBA-1B6D-C00C-483F373EC323}"/>
              </a:ext>
            </a:extLst>
          </p:cNvPr>
          <p:cNvSpPr txBox="1"/>
          <p:nvPr/>
        </p:nvSpPr>
        <p:spPr>
          <a:xfrm>
            <a:off x="549315" y="1357604"/>
            <a:ext cx="10659744" cy="523220"/>
          </a:xfrm>
          <a:prstGeom prst="rect">
            <a:avLst/>
          </a:prstGeom>
          <a:noFill/>
        </p:spPr>
        <p:txBody>
          <a:bodyPr wrap="square" rtlCol="0">
            <a:spAutoFit/>
          </a:bodyPr>
          <a:lstStyle/>
          <a:p>
            <a:r>
              <a:rPr lang="it-IT" sz="2800" dirty="0"/>
              <a:t>Relative unexplored  topic, especially appearance</a:t>
            </a:r>
          </a:p>
        </p:txBody>
      </p:sp>
      <p:pic>
        <p:nvPicPr>
          <p:cNvPr id="5" name="Picture 4">
            <a:extLst>
              <a:ext uri="{FF2B5EF4-FFF2-40B4-BE49-F238E27FC236}">
                <a16:creationId xmlns:a16="http://schemas.microsoft.com/office/drawing/2014/main" id="{4CE3339E-7514-190E-4AC0-49F74600B6DE}"/>
              </a:ext>
            </a:extLst>
          </p:cNvPr>
          <p:cNvPicPr>
            <a:picLocks noChangeAspect="1"/>
          </p:cNvPicPr>
          <p:nvPr/>
        </p:nvPicPr>
        <p:blipFill>
          <a:blip r:embed="rId3"/>
          <a:stretch>
            <a:fillRect/>
          </a:stretch>
        </p:blipFill>
        <p:spPr>
          <a:xfrm>
            <a:off x="7956563" y="2172287"/>
            <a:ext cx="3491426" cy="3479090"/>
          </a:xfrm>
          <a:prstGeom prst="rect">
            <a:avLst/>
          </a:prstGeom>
        </p:spPr>
      </p:pic>
      <p:sp>
        <p:nvSpPr>
          <p:cNvPr id="7" name="TextBox 6">
            <a:extLst>
              <a:ext uri="{FF2B5EF4-FFF2-40B4-BE49-F238E27FC236}">
                <a16:creationId xmlns:a16="http://schemas.microsoft.com/office/drawing/2014/main" id="{33B80DDB-BEE2-A783-C94A-E3C2BCEBC31D}"/>
              </a:ext>
            </a:extLst>
          </p:cNvPr>
          <p:cNvSpPr txBox="1"/>
          <p:nvPr/>
        </p:nvSpPr>
        <p:spPr>
          <a:xfrm>
            <a:off x="4013662" y="5636146"/>
            <a:ext cx="3729339" cy="907941"/>
          </a:xfrm>
          <a:prstGeom prst="rect">
            <a:avLst/>
          </a:prstGeom>
          <a:noFill/>
        </p:spPr>
        <p:txBody>
          <a:bodyPr wrap="square" rtlCol="0">
            <a:spAutoFit/>
          </a:bodyPr>
          <a:lstStyle/>
          <a:p>
            <a:pPr algn="ctr"/>
            <a:r>
              <a:rPr lang="it-IT" sz="2500" dirty="0"/>
              <a:t>Microstructure Shading</a:t>
            </a:r>
          </a:p>
          <a:p>
            <a:pPr algn="ctr"/>
            <a:r>
              <a:rPr lang="it-IT" sz="2500" dirty="0"/>
              <a:t>[</a:t>
            </a:r>
            <a:r>
              <a:rPr lang="it-IT" sz="2800" dirty="0"/>
              <a:t>BDSP22</a:t>
            </a:r>
            <a:r>
              <a:rPr lang="it-IT" sz="2500" dirty="0"/>
              <a:t>]</a:t>
            </a:r>
          </a:p>
        </p:txBody>
      </p:sp>
      <p:pic>
        <p:nvPicPr>
          <p:cNvPr id="9" name="Picture 8">
            <a:extLst>
              <a:ext uri="{FF2B5EF4-FFF2-40B4-BE49-F238E27FC236}">
                <a16:creationId xmlns:a16="http://schemas.microsoft.com/office/drawing/2014/main" id="{F94E7385-82C7-F8AE-282F-F6D726D8C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337" y="2157218"/>
            <a:ext cx="3491425" cy="3481805"/>
          </a:xfrm>
          <a:prstGeom prst="rect">
            <a:avLst/>
          </a:prstGeom>
        </p:spPr>
      </p:pic>
      <p:sp>
        <p:nvSpPr>
          <p:cNvPr id="10" name="TextBox 9">
            <a:extLst>
              <a:ext uri="{FF2B5EF4-FFF2-40B4-BE49-F238E27FC236}">
                <a16:creationId xmlns:a16="http://schemas.microsoft.com/office/drawing/2014/main" id="{FCC39ED8-4DE8-6E35-20C3-328E306DA078}"/>
              </a:ext>
            </a:extLst>
          </p:cNvPr>
          <p:cNvSpPr txBox="1"/>
          <p:nvPr/>
        </p:nvSpPr>
        <p:spPr>
          <a:xfrm>
            <a:off x="8037401" y="5630971"/>
            <a:ext cx="3316399" cy="907941"/>
          </a:xfrm>
          <a:prstGeom prst="rect">
            <a:avLst/>
          </a:prstGeom>
          <a:noFill/>
        </p:spPr>
        <p:txBody>
          <a:bodyPr wrap="square" rtlCol="0">
            <a:spAutoFit/>
          </a:bodyPr>
          <a:lstStyle/>
          <a:p>
            <a:pPr algn="ctr"/>
            <a:r>
              <a:rPr lang="it-IT" sz="2500" dirty="0"/>
              <a:t>Iridescent Feather [</a:t>
            </a:r>
            <a:r>
              <a:rPr lang="it-IT" sz="2800" dirty="0"/>
              <a:t>HMC∗22</a:t>
            </a:r>
            <a:r>
              <a:rPr lang="it-IT" sz="2500" dirty="0"/>
              <a:t>]</a:t>
            </a:r>
          </a:p>
        </p:txBody>
      </p:sp>
      <p:sp>
        <p:nvSpPr>
          <p:cNvPr id="11" name="TextBox 10">
            <a:extLst>
              <a:ext uri="{FF2B5EF4-FFF2-40B4-BE49-F238E27FC236}">
                <a16:creationId xmlns:a16="http://schemas.microsoft.com/office/drawing/2014/main" id="{65C9F1DC-BA10-F70C-D784-87A8A00B2339}"/>
              </a:ext>
            </a:extLst>
          </p:cNvPr>
          <p:cNvSpPr txBox="1"/>
          <p:nvPr/>
        </p:nvSpPr>
        <p:spPr>
          <a:xfrm>
            <a:off x="764465" y="5630971"/>
            <a:ext cx="2577167" cy="523220"/>
          </a:xfrm>
          <a:prstGeom prst="rect">
            <a:avLst/>
          </a:prstGeom>
          <a:noFill/>
        </p:spPr>
        <p:txBody>
          <a:bodyPr wrap="square" rtlCol="0">
            <a:spAutoFit/>
          </a:bodyPr>
          <a:lstStyle/>
          <a:p>
            <a:pPr algn="ctr"/>
            <a:r>
              <a:rPr lang="it-IT" sz="2500" dirty="0"/>
              <a:t>BTF [</a:t>
            </a:r>
            <a:r>
              <a:rPr lang="it-IT" sz="2800" dirty="0"/>
              <a:t>CXGS02</a:t>
            </a:r>
            <a:r>
              <a:rPr lang="it-IT" sz="2500" dirty="0"/>
              <a:t>]</a:t>
            </a:r>
          </a:p>
        </p:txBody>
      </p:sp>
      <p:pic>
        <p:nvPicPr>
          <p:cNvPr id="15" name="Picture 14" descr="A close-up of a feather&#10;&#10;Description automatically generated">
            <a:extLst>
              <a:ext uri="{FF2B5EF4-FFF2-40B4-BE49-F238E27FC236}">
                <a16:creationId xmlns:a16="http://schemas.microsoft.com/office/drawing/2014/main" id="{28DCEDBF-831E-BF99-563C-65DEAF3FE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324" y="2256768"/>
            <a:ext cx="3730677" cy="3310128"/>
          </a:xfrm>
          <a:prstGeom prst="rect">
            <a:avLst/>
          </a:prstGeom>
        </p:spPr>
      </p:pic>
    </p:spTree>
    <p:extLst>
      <p:ext uri="{BB962C8B-B14F-4D97-AF65-F5344CB8AC3E}">
        <p14:creationId xmlns:p14="http://schemas.microsoft.com/office/powerpoint/2010/main" val="397157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60</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sp>
        <p:nvSpPr>
          <p:cNvPr id="2" name="TextBox 1">
            <a:extLst>
              <a:ext uri="{FF2B5EF4-FFF2-40B4-BE49-F238E27FC236}">
                <a16:creationId xmlns:a16="http://schemas.microsoft.com/office/drawing/2014/main" id="{9FEF7AB4-4952-BE0C-0E5D-E4BD248026A7}"/>
              </a:ext>
            </a:extLst>
          </p:cNvPr>
          <p:cNvSpPr txBox="1"/>
          <p:nvPr/>
        </p:nvSpPr>
        <p:spPr>
          <a:xfrm>
            <a:off x="629634" y="1205436"/>
            <a:ext cx="10819959" cy="523220"/>
          </a:xfrm>
          <a:prstGeom prst="rect">
            <a:avLst/>
          </a:prstGeom>
          <a:noFill/>
        </p:spPr>
        <p:txBody>
          <a:bodyPr wrap="square" rtlCol="0">
            <a:spAutoFit/>
          </a:bodyPr>
          <a:lstStyle/>
          <a:p>
            <a:r>
              <a:rPr lang="it-IT" sz="2800" b="1" dirty="0"/>
              <a:t>Barb eccentricity </a:t>
            </a:r>
            <a:r>
              <a:rPr lang="it-IT" sz="2800" dirty="0"/>
              <a:t>affects the projected area</a:t>
            </a:r>
          </a:p>
        </p:txBody>
      </p:sp>
      <p:pic>
        <p:nvPicPr>
          <p:cNvPr id="8" name="Graphic 7">
            <a:extLst>
              <a:ext uri="{FF2B5EF4-FFF2-40B4-BE49-F238E27FC236}">
                <a16:creationId xmlns:a16="http://schemas.microsoft.com/office/drawing/2014/main" id="{79AAB698-CADC-0386-4D83-B74C32C18F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4248" y="1783080"/>
            <a:ext cx="8915400" cy="4572000"/>
          </a:xfrm>
          <a:prstGeom prst="rect">
            <a:avLst/>
          </a:prstGeom>
        </p:spPr>
      </p:pic>
    </p:spTree>
    <p:extLst>
      <p:ext uri="{BB962C8B-B14F-4D97-AF65-F5344CB8AC3E}">
        <p14:creationId xmlns:p14="http://schemas.microsoft.com/office/powerpoint/2010/main" val="30913917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61</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sp>
        <p:nvSpPr>
          <p:cNvPr id="2" name="TextBox 1">
            <a:extLst>
              <a:ext uri="{FF2B5EF4-FFF2-40B4-BE49-F238E27FC236}">
                <a16:creationId xmlns:a16="http://schemas.microsoft.com/office/drawing/2014/main" id="{9FEF7AB4-4952-BE0C-0E5D-E4BD248026A7}"/>
              </a:ext>
            </a:extLst>
          </p:cNvPr>
          <p:cNvSpPr txBox="1"/>
          <p:nvPr/>
        </p:nvSpPr>
        <p:spPr>
          <a:xfrm>
            <a:off x="629634" y="1205436"/>
            <a:ext cx="10819959" cy="523220"/>
          </a:xfrm>
          <a:prstGeom prst="rect">
            <a:avLst/>
          </a:prstGeom>
          <a:noFill/>
        </p:spPr>
        <p:txBody>
          <a:bodyPr wrap="square" rtlCol="0">
            <a:spAutoFit/>
          </a:bodyPr>
          <a:lstStyle/>
          <a:p>
            <a:r>
              <a:rPr lang="it-IT" sz="2800" b="1" dirty="0"/>
              <a:t>Barb eccentricity </a:t>
            </a:r>
            <a:r>
              <a:rPr lang="it-IT" sz="2800" dirty="0"/>
              <a:t>affects the projected area</a:t>
            </a:r>
          </a:p>
        </p:txBody>
      </p:sp>
      <p:pic>
        <p:nvPicPr>
          <p:cNvPr id="5" name="Graphic 4">
            <a:extLst>
              <a:ext uri="{FF2B5EF4-FFF2-40B4-BE49-F238E27FC236}">
                <a16:creationId xmlns:a16="http://schemas.microsoft.com/office/drawing/2014/main" id="{23E5041C-8CDB-9968-72CB-48B66A330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4248" y="1783080"/>
            <a:ext cx="8572500" cy="4572000"/>
          </a:xfrm>
          <a:prstGeom prst="rect">
            <a:avLst/>
          </a:prstGeom>
        </p:spPr>
      </p:pic>
    </p:spTree>
    <p:extLst>
      <p:ext uri="{BB962C8B-B14F-4D97-AF65-F5344CB8AC3E}">
        <p14:creationId xmlns:p14="http://schemas.microsoft.com/office/powerpoint/2010/main" val="3615020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62</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sp>
        <p:nvSpPr>
          <p:cNvPr id="2" name="TextBox 1">
            <a:extLst>
              <a:ext uri="{FF2B5EF4-FFF2-40B4-BE49-F238E27FC236}">
                <a16:creationId xmlns:a16="http://schemas.microsoft.com/office/drawing/2014/main" id="{9FEF7AB4-4952-BE0C-0E5D-E4BD248026A7}"/>
              </a:ext>
            </a:extLst>
          </p:cNvPr>
          <p:cNvSpPr txBox="1"/>
          <p:nvPr/>
        </p:nvSpPr>
        <p:spPr>
          <a:xfrm>
            <a:off x="629634" y="1205436"/>
            <a:ext cx="10819959" cy="523220"/>
          </a:xfrm>
          <a:prstGeom prst="rect">
            <a:avLst/>
          </a:prstGeom>
          <a:noFill/>
        </p:spPr>
        <p:txBody>
          <a:bodyPr wrap="square" rtlCol="0">
            <a:spAutoFit/>
          </a:bodyPr>
          <a:lstStyle/>
          <a:p>
            <a:r>
              <a:rPr lang="it-IT" sz="2800" b="1" dirty="0"/>
              <a:t>Barb eccentricity </a:t>
            </a:r>
            <a:r>
              <a:rPr lang="it-IT" sz="2800" dirty="0"/>
              <a:t>affects the projected area</a:t>
            </a:r>
          </a:p>
        </p:txBody>
      </p:sp>
      <p:pic>
        <p:nvPicPr>
          <p:cNvPr id="6" name="Graphic 5">
            <a:extLst>
              <a:ext uri="{FF2B5EF4-FFF2-40B4-BE49-F238E27FC236}">
                <a16:creationId xmlns:a16="http://schemas.microsoft.com/office/drawing/2014/main" id="{EBD57351-5F4B-6DDC-497A-D0A53F4894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4248" y="1783080"/>
            <a:ext cx="8255000" cy="4572000"/>
          </a:xfrm>
          <a:prstGeom prst="rect">
            <a:avLst/>
          </a:prstGeom>
        </p:spPr>
      </p:pic>
    </p:spTree>
    <p:extLst>
      <p:ext uri="{BB962C8B-B14F-4D97-AF65-F5344CB8AC3E}">
        <p14:creationId xmlns:p14="http://schemas.microsoft.com/office/powerpoint/2010/main" val="1773370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63</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sp>
        <p:nvSpPr>
          <p:cNvPr id="2" name="TextBox 1">
            <a:extLst>
              <a:ext uri="{FF2B5EF4-FFF2-40B4-BE49-F238E27FC236}">
                <a16:creationId xmlns:a16="http://schemas.microsoft.com/office/drawing/2014/main" id="{9FEF7AB4-4952-BE0C-0E5D-E4BD248026A7}"/>
              </a:ext>
            </a:extLst>
          </p:cNvPr>
          <p:cNvSpPr txBox="1"/>
          <p:nvPr/>
        </p:nvSpPr>
        <p:spPr>
          <a:xfrm>
            <a:off x="629634" y="1205436"/>
            <a:ext cx="10819959" cy="523220"/>
          </a:xfrm>
          <a:prstGeom prst="rect">
            <a:avLst/>
          </a:prstGeom>
          <a:noFill/>
        </p:spPr>
        <p:txBody>
          <a:bodyPr wrap="square" rtlCol="0">
            <a:spAutoFit/>
          </a:bodyPr>
          <a:lstStyle/>
          <a:p>
            <a:r>
              <a:rPr lang="it-IT" sz="2800" b="1" dirty="0"/>
              <a:t>Barb eccentricity </a:t>
            </a:r>
            <a:r>
              <a:rPr lang="it-IT" sz="2800" dirty="0"/>
              <a:t>affects the projected area</a:t>
            </a:r>
          </a:p>
        </p:txBody>
      </p:sp>
      <p:pic>
        <p:nvPicPr>
          <p:cNvPr id="5" name="Graphic 4">
            <a:extLst>
              <a:ext uri="{FF2B5EF4-FFF2-40B4-BE49-F238E27FC236}">
                <a16:creationId xmlns:a16="http://schemas.microsoft.com/office/drawing/2014/main" id="{56D3E943-E787-3594-2831-4285CF365B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4248" y="1783080"/>
            <a:ext cx="7960179" cy="4572000"/>
          </a:xfrm>
          <a:prstGeom prst="rect">
            <a:avLst/>
          </a:prstGeom>
        </p:spPr>
      </p:pic>
    </p:spTree>
    <p:extLst>
      <p:ext uri="{BB962C8B-B14F-4D97-AF65-F5344CB8AC3E}">
        <p14:creationId xmlns:p14="http://schemas.microsoft.com/office/powerpoint/2010/main" val="7502432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64</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pic>
        <p:nvPicPr>
          <p:cNvPr id="5" name="Graphic 4">
            <a:extLst>
              <a:ext uri="{FF2B5EF4-FFF2-40B4-BE49-F238E27FC236}">
                <a16:creationId xmlns:a16="http://schemas.microsoft.com/office/drawing/2014/main" id="{FC22CD4A-DBD1-CC36-6F46-30DD792C9D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7159" y="1784350"/>
            <a:ext cx="8104908" cy="4572000"/>
          </a:xfrm>
          <a:prstGeom prst="rect">
            <a:avLst/>
          </a:prstGeom>
        </p:spPr>
      </p:pic>
      <p:sp>
        <p:nvSpPr>
          <p:cNvPr id="11" name="TextBox 10">
            <a:extLst>
              <a:ext uri="{FF2B5EF4-FFF2-40B4-BE49-F238E27FC236}">
                <a16:creationId xmlns:a16="http://schemas.microsoft.com/office/drawing/2014/main" id="{1C69CC98-4B6E-1F10-0B68-709A5248C012}"/>
              </a:ext>
            </a:extLst>
          </p:cNvPr>
          <p:cNvSpPr txBox="1"/>
          <p:nvPr/>
        </p:nvSpPr>
        <p:spPr>
          <a:xfrm>
            <a:off x="629634" y="1205436"/>
            <a:ext cx="10819959" cy="523220"/>
          </a:xfrm>
          <a:prstGeom prst="rect">
            <a:avLst/>
          </a:prstGeom>
          <a:noFill/>
        </p:spPr>
        <p:txBody>
          <a:bodyPr wrap="square" rtlCol="0">
            <a:spAutoFit/>
          </a:bodyPr>
          <a:lstStyle/>
          <a:p>
            <a:r>
              <a:rPr lang="it-IT" sz="2800" b="1" dirty="0"/>
              <a:t>Barbule partial transparency </a:t>
            </a:r>
            <a:r>
              <a:rPr lang="it-IT" sz="2800" dirty="0"/>
              <a:t>affects the transmitted radiance </a:t>
            </a:r>
          </a:p>
        </p:txBody>
      </p:sp>
    </p:spTree>
    <p:extLst>
      <p:ext uri="{BB962C8B-B14F-4D97-AF65-F5344CB8AC3E}">
        <p14:creationId xmlns:p14="http://schemas.microsoft.com/office/powerpoint/2010/main" val="39708766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65</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pic>
        <p:nvPicPr>
          <p:cNvPr id="8" name="Graphic 7">
            <a:extLst>
              <a:ext uri="{FF2B5EF4-FFF2-40B4-BE49-F238E27FC236}">
                <a16:creationId xmlns:a16="http://schemas.microsoft.com/office/drawing/2014/main" id="{BDD4A2A3-FB01-D6DA-E12A-43E094D252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4248" y="1783080"/>
            <a:ext cx="8104909" cy="4572000"/>
          </a:xfrm>
          <a:prstGeom prst="rect">
            <a:avLst/>
          </a:prstGeom>
        </p:spPr>
      </p:pic>
      <p:sp>
        <p:nvSpPr>
          <p:cNvPr id="9" name="TextBox 8">
            <a:extLst>
              <a:ext uri="{FF2B5EF4-FFF2-40B4-BE49-F238E27FC236}">
                <a16:creationId xmlns:a16="http://schemas.microsoft.com/office/drawing/2014/main" id="{A86EBD38-AD57-B849-2D52-C16C098FF61B}"/>
              </a:ext>
            </a:extLst>
          </p:cNvPr>
          <p:cNvSpPr txBox="1"/>
          <p:nvPr/>
        </p:nvSpPr>
        <p:spPr>
          <a:xfrm>
            <a:off x="629634" y="1205436"/>
            <a:ext cx="10819959" cy="523220"/>
          </a:xfrm>
          <a:prstGeom prst="rect">
            <a:avLst/>
          </a:prstGeom>
          <a:noFill/>
        </p:spPr>
        <p:txBody>
          <a:bodyPr wrap="square" rtlCol="0">
            <a:spAutoFit/>
          </a:bodyPr>
          <a:lstStyle/>
          <a:p>
            <a:r>
              <a:rPr lang="it-IT" sz="2800" b="1" dirty="0"/>
              <a:t>Barbule partial transparency </a:t>
            </a:r>
            <a:r>
              <a:rPr lang="it-IT" sz="2800" dirty="0"/>
              <a:t>affects the transmitted radiance </a:t>
            </a:r>
          </a:p>
        </p:txBody>
      </p:sp>
    </p:spTree>
    <p:extLst>
      <p:ext uri="{BB962C8B-B14F-4D97-AF65-F5344CB8AC3E}">
        <p14:creationId xmlns:p14="http://schemas.microsoft.com/office/powerpoint/2010/main" val="35049803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66</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pic>
        <p:nvPicPr>
          <p:cNvPr id="6" name="Graphic 5">
            <a:extLst>
              <a:ext uri="{FF2B5EF4-FFF2-40B4-BE49-F238E27FC236}">
                <a16:creationId xmlns:a16="http://schemas.microsoft.com/office/drawing/2014/main" id="{E748F584-94F9-4469-14A1-C312FBEF53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4248" y="1783080"/>
            <a:ext cx="8104909" cy="4572000"/>
          </a:xfrm>
          <a:prstGeom prst="rect">
            <a:avLst/>
          </a:prstGeom>
        </p:spPr>
      </p:pic>
      <p:sp>
        <p:nvSpPr>
          <p:cNvPr id="7" name="TextBox 6">
            <a:extLst>
              <a:ext uri="{FF2B5EF4-FFF2-40B4-BE49-F238E27FC236}">
                <a16:creationId xmlns:a16="http://schemas.microsoft.com/office/drawing/2014/main" id="{EA6A4773-B573-1600-ED24-72570B2C1725}"/>
              </a:ext>
            </a:extLst>
          </p:cNvPr>
          <p:cNvSpPr txBox="1"/>
          <p:nvPr/>
        </p:nvSpPr>
        <p:spPr>
          <a:xfrm>
            <a:off x="629634" y="1205436"/>
            <a:ext cx="10819959" cy="523220"/>
          </a:xfrm>
          <a:prstGeom prst="rect">
            <a:avLst/>
          </a:prstGeom>
          <a:noFill/>
        </p:spPr>
        <p:txBody>
          <a:bodyPr wrap="square" rtlCol="0">
            <a:spAutoFit/>
          </a:bodyPr>
          <a:lstStyle/>
          <a:p>
            <a:r>
              <a:rPr lang="it-IT" sz="2800" b="1" dirty="0"/>
              <a:t>Barbule partial transparency </a:t>
            </a:r>
            <a:r>
              <a:rPr lang="it-IT" sz="2800" dirty="0"/>
              <a:t>affects the transmitted radiance </a:t>
            </a:r>
          </a:p>
        </p:txBody>
      </p:sp>
    </p:spTree>
    <p:extLst>
      <p:ext uri="{BB962C8B-B14F-4D97-AF65-F5344CB8AC3E}">
        <p14:creationId xmlns:p14="http://schemas.microsoft.com/office/powerpoint/2010/main" val="32853294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67</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sp>
        <p:nvSpPr>
          <p:cNvPr id="2" name="TextBox 1">
            <a:extLst>
              <a:ext uri="{FF2B5EF4-FFF2-40B4-BE49-F238E27FC236}">
                <a16:creationId xmlns:a16="http://schemas.microsoft.com/office/drawing/2014/main" id="{9FEF7AB4-4952-BE0C-0E5D-E4BD248026A7}"/>
              </a:ext>
            </a:extLst>
          </p:cNvPr>
          <p:cNvSpPr txBox="1"/>
          <p:nvPr/>
        </p:nvSpPr>
        <p:spPr>
          <a:xfrm>
            <a:off x="629634" y="1205436"/>
            <a:ext cx="10819959" cy="523220"/>
          </a:xfrm>
          <a:prstGeom prst="rect">
            <a:avLst/>
          </a:prstGeom>
          <a:noFill/>
        </p:spPr>
        <p:txBody>
          <a:bodyPr wrap="square" rtlCol="0">
            <a:spAutoFit/>
          </a:bodyPr>
          <a:lstStyle/>
          <a:p>
            <a:r>
              <a:rPr lang="it-IT" sz="2800" b="1" dirty="0"/>
              <a:t>Barbule partial transparency </a:t>
            </a:r>
            <a:r>
              <a:rPr lang="it-IT" sz="2800" dirty="0"/>
              <a:t>affects the transmitted radiance </a:t>
            </a:r>
          </a:p>
        </p:txBody>
      </p:sp>
      <p:pic>
        <p:nvPicPr>
          <p:cNvPr id="6" name="Graphic 5">
            <a:extLst>
              <a:ext uri="{FF2B5EF4-FFF2-40B4-BE49-F238E27FC236}">
                <a16:creationId xmlns:a16="http://schemas.microsoft.com/office/drawing/2014/main" id="{4730B87E-EA85-F74E-09B5-7D016C4C9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4248" y="1783080"/>
            <a:ext cx="8104909" cy="4572000"/>
          </a:xfrm>
          <a:prstGeom prst="rect">
            <a:avLst/>
          </a:prstGeom>
        </p:spPr>
      </p:pic>
    </p:spTree>
    <p:extLst>
      <p:ext uri="{BB962C8B-B14F-4D97-AF65-F5344CB8AC3E}">
        <p14:creationId xmlns:p14="http://schemas.microsoft.com/office/powerpoint/2010/main" val="26412562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68</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sp>
        <p:nvSpPr>
          <p:cNvPr id="11" name="TextBox 10">
            <a:extLst>
              <a:ext uri="{FF2B5EF4-FFF2-40B4-BE49-F238E27FC236}">
                <a16:creationId xmlns:a16="http://schemas.microsoft.com/office/drawing/2014/main" id="{1C69CC98-4B6E-1F10-0B68-709A5248C012}"/>
              </a:ext>
            </a:extLst>
          </p:cNvPr>
          <p:cNvSpPr txBox="1"/>
          <p:nvPr/>
        </p:nvSpPr>
        <p:spPr>
          <a:xfrm>
            <a:off x="629634" y="1205436"/>
            <a:ext cx="10819959" cy="523220"/>
          </a:xfrm>
          <a:prstGeom prst="rect">
            <a:avLst/>
          </a:prstGeom>
          <a:noFill/>
        </p:spPr>
        <p:txBody>
          <a:bodyPr wrap="square" rtlCol="0">
            <a:spAutoFit/>
          </a:bodyPr>
          <a:lstStyle/>
          <a:p>
            <a:r>
              <a:rPr lang="it-IT" sz="2800" b="1" dirty="0"/>
              <a:t>Barbule length </a:t>
            </a:r>
            <a:r>
              <a:rPr lang="it-IT" sz="2800" dirty="0"/>
              <a:t>affects the barbules</a:t>
            </a:r>
            <a:r>
              <a:rPr lang="en-US" sz="2800" dirty="0"/>
              <a:t>’</a:t>
            </a:r>
            <a:r>
              <a:rPr lang="it-IT" sz="2800" dirty="0"/>
              <a:t> projected area </a:t>
            </a:r>
          </a:p>
        </p:txBody>
      </p:sp>
      <p:pic>
        <p:nvPicPr>
          <p:cNvPr id="3" name="Graphic 2">
            <a:extLst>
              <a:ext uri="{FF2B5EF4-FFF2-40B4-BE49-F238E27FC236}">
                <a16:creationId xmlns:a16="http://schemas.microsoft.com/office/drawing/2014/main" id="{AC821531-3FC9-8A03-C6AD-AAD32E4621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4248" y="1783080"/>
            <a:ext cx="4987637" cy="4572000"/>
          </a:xfrm>
          <a:prstGeom prst="rect">
            <a:avLst/>
          </a:prstGeom>
        </p:spPr>
      </p:pic>
    </p:spTree>
    <p:extLst>
      <p:ext uri="{BB962C8B-B14F-4D97-AF65-F5344CB8AC3E}">
        <p14:creationId xmlns:p14="http://schemas.microsoft.com/office/powerpoint/2010/main" val="31252359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69</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pic>
        <p:nvPicPr>
          <p:cNvPr id="5" name="Graphic 4">
            <a:extLst>
              <a:ext uri="{FF2B5EF4-FFF2-40B4-BE49-F238E27FC236}">
                <a16:creationId xmlns:a16="http://schemas.microsoft.com/office/drawing/2014/main" id="{7EA735FC-5729-3427-F916-A1876AB046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4248" y="1783080"/>
            <a:ext cx="8728363" cy="4572000"/>
          </a:xfrm>
          <a:prstGeom prst="rect">
            <a:avLst/>
          </a:prstGeom>
        </p:spPr>
      </p:pic>
      <p:sp>
        <p:nvSpPr>
          <p:cNvPr id="3" name="TextBox 2">
            <a:extLst>
              <a:ext uri="{FF2B5EF4-FFF2-40B4-BE49-F238E27FC236}">
                <a16:creationId xmlns:a16="http://schemas.microsoft.com/office/drawing/2014/main" id="{2A23BA8F-7BF2-0286-48E1-A165CC25C472}"/>
              </a:ext>
            </a:extLst>
          </p:cNvPr>
          <p:cNvSpPr txBox="1"/>
          <p:nvPr/>
        </p:nvSpPr>
        <p:spPr>
          <a:xfrm>
            <a:off x="629634" y="1205436"/>
            <a:ext cx="10819959" cy="523220"/>
          </a:xfrm>
          <a:prstGeom prst="rect">
            <a:avLst/>
          </a:prstGeom>
          <a:noFill/>
        </p:spPr>
        <p:txBody>
          <a:bodyPr wrap="square" rtlCol="0">
            <a:spAutoFit/>
          </a:bodyPr>
          <a:lstStyle/>
          <a:p>
            <a:r>
              <a:rPr lang="it-IT" sz="2800" b="1" dirty="0"/>
              <a:t>Barbule length </a:t>
            </a:r>
            <a:r>
              <a:rPr lang="it-IT" sz="2800" dirty="0"/>
              <a:t>affects the barbules</a:t>
            </a:r>
            <a:r>
              <a:rPr lang="en-US" sz="2800" dirty="0"/>
              <a:t>’</a:t>
            </a:r>
            <a:r>
              <a:rPr lang="it-IT" sz="2800" dirty="0"/>
              <a:t> projected area </a:t>
            </a:r>
          </a:p>
        </p:txBody>
      </p:sp>
    </p:spTree>
    <p:extLst>
      <p:ext uri="{BB962C8B-B14F-4D97-AF65-F5344CB8AC3E}">
        <p14:creationId xmlns:p14="http://schemas.microsoft.com/office/powerpoint/2010/main" val="1836264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7AF70-B10A-4A26-F7AB-E3DFB6D9EA5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12359E-39FF-4C88-6133-52482F57BFF4}"/>
              </a:ext>
            </a:extLst>
          </p:cNvPr>
          <p:cNvSpPr>
            <a:spLocks noGrp="1"/>
          </p:cNvSpPr>
          <p:nvPr>
            <p:ph type="sldNum" sz="quarter" idx="12"/>
          </p:nvPr>
        </p:nvSpPr>
        <p:spPr/>
        <p:txBody>
          <a:bodyPr/>
          <a:lstStyle/>
          <a:p>
            <a:fld id="{4CF25C10-F8B2-4F64-9F86-73237AEF6D52}" type="slidenum">
              <a:rPr lang="it-IT" smtClean="0"/>
              <a:t>7</a:t>
            </a:fld>
            <a:endParaRPr lang="it-IT"/>
          </a:p>
        </p:txBody>
      </p:sp>
      <p:sp>
        <p:nvSpPr>
          <p:cNvPr id="2" name="Title 1">
            <a:extLst>
              <a:ext uri="{FF2B5EF4-FFF2-40B4-BE49-F238E27FC236}">
                <a16:creationId xmlns:a16="http://schemas.microsoft.com/office/drawing/2014/main" id="{A59D3F4E-00B7-C871-0025-80715CCB1520}"/>
              </a:ext>
            </a:extLst>
          </p:cNvPr>
          <p:cNvSpPr>
            <a:spLocks noGrp="1"/>
          </p:cNvSpPr>
          <p:nvPr>
            <p:ph type="title" idx="4294967295"/>
          </p:nvPr>
        </p:nvSpPr>
        <p:spPr>
          <a:xfrm>
            <a:off x="0" y="0"/>
            <a:ext cx="12192000" cy="1012122"/>
          </a:xfrm>
        </p:spPr>
        <p:txBody>
          <a:bodyPr/>
          <a:lstStyle/>
          <a:p>
            <a:r>
              <a:rPr lang="it-IT" dirty="0"/>
              <a:t>    Related Work – Feathers</a:t>
            </a:r>
          </a:p>
        </p:txBody>
      </p:sp>
      <p:pic>
        <p:nvPicPr>
          <p:cNvPr id="5" name="Picture 4">
            <a:extLst>
              <a:ext uri="{FF2B5EF4-FFF2-40B4-BE49-F238E27FC236}">
                <a16:creationId xmlns:a16="http://schemas.microsoft.com/office/drawing/2014/main" id="{E7ECB0AE-A4E0-ADE5-4A53-1808B568DF3B}"/>
              </a:ext>
            </a:extLst>
          </p:cNvPr>
          <p:cNvPicPr>
            <a:picLocks noChangeAspect="1"/>
          </p:cNvPicPr>
          <p:nvPr/>
        </p:nvPicPr>
        <p:blipFill>
          <a:blip r:embed="rId3"/>
          <a:stretch>
            <a:fillRect/>
          </a:stretch>
        </p:blipFill>
        <p:spPr>
          <a:xfrm>
            <a:off x="7956563" y="2172287"/>
            <a:ext cx="3491426" cy="3479090"/>
          </a:xfrm>
          <a:prstGeom prst="rect">
            <a:avLst/>
          </a:prstGeom>
        </p:spPr>
      </p:pic>
      <p:sp>
        <p:nvSpPr>
          <p:cNvPr id="7" name="TextBox 6">
            <a:extLst>
              <a:ext uri="{FF2B5EF4-FFF2-40B4-BE49-F238E27FC236}">
                <a16:creationId xmlns:a16="http://schemas.microsoft.com/office/drawing/2014/main" id="{41F8C2D2-FDE9-0B44-D85A-480741C47CC9}"/>
              </a:ext>
            </a:extLst>
          </p:cNvPr>
          <p:cNvSpPr txBox="1"/>
          <p:nvPr/>
        </p:nvSpPr>
        <p:spPr>
          <a:xfrm>
            <a:off x="4013662" y="5636146"/>
            <a:ext cx="3729339" cy="907941"/>
          </a:xfrm>
          <a:prstGeom prst="rect">
            <a:avLst/>
          </a:prstGeom>
          <a:noFill/>
        </p:spPr>
        <p:txBody>
          <a:bodyPr wrap="square" rtlCol="0">
            <a:spAutoFit/>
          </a:bodyPr>
          <a:lstStyle/>
          <a:p>
            <a:pPr algn="ctr"/>
            <a:r>
              <a:rPr lang="it-IT" sz="2500" dirty="0"/>
              <a:t>Microstructure Shading</a:t>
            </a:r>
          </a:p>
          <a:p>
            <a:pPr algn="ctr"/>
            <a:r>
              <a:rPr lang="it-IT" sz="2500" dirty="0"/>
              <a:t>[</a:t>
            </a:r>
            <a:r>
              <a:rPr lang="it-IT" sz="2800" dirty="0"/>
              <a:t>BDSP22</a:t>
            </a:r>
            <a:r>
              <a:rPr lang="it-IT" sz="2500" dirty="0"/>
              <a:t>]</a:t>
            </a:r>
          </a:p>
        </p:txBody>
      </p:sp>
      <p:pic>
        <p:nvPicPr>
          <p:cNvPr id="9" name="Picture 8">
            <a:extLst>
              <a:ext uri="{FF2B5EF4-FFF2-40B4-BE49-F238E27FC236}">
                <a16:creationId xmlns:a16="http://schemas.microsoft.com/office/drawing/2014/main" id="{AD7ED18F-9182-6A34-FA44-DEECA6E7E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337" y="2157218"/>
            <a:ext cx="3491425" cy="3481805"/>
          </a:xfrm>
          <a:prstGeom prst="rect">
            <a:avLst/>
          </a:prstGeom>
        </p:spPr>
      </p:pic>
      <p:sp>
        <p:nvSpPr>
          <p:cNvPr id="10" name="TextBox 9">
            <a:extLst>
              <a:ext uri="{FF2B5EF4-FFF2-40B4-BE49-F238E27FC236}">
                <a16:creationId xmlns:a16="http://schemas.microsoft.com/office/drawing/2014/main" id="{59D9707E-0D34-1008-D7C6-BE752AF02B07}"/>
              </a:ext>
            </a:extLst>
          </p:cNvPr>
          <p:cNvSpPr txBox="1"/>
          <p:nvPr/>
        </p:nvSpPr>
        <p:spPr>
          <a:xfrm>
            <a:off x="8037401" y="5630971"/>
            <a:ext cx="3316399" cy="907941"/>
          </a:xfrm>
          <a:prstGeom prst="rect">
            <a:avLst/>
          </a:prstGeom>
          <a:noFill/>
        </p:spPr>
        <p:txBody>
          <a:bodyPr wrap="square" rtlCol="0">
            <a:spAutoFit/>
          </a:bodyPr>
          <a:lstStyle/>
          <a:p>
            <a:pPr algn="ctr"/>
            <a:r>
              <a:rPr lang="it-IT" sz="2500" dirty="0"/>
              <a:t>Iridescent Feather [</a:t>
            </a:r>
            <a:r>
              <a:rPr lang="it-IT" sz="2800" dirty="0"/>
              <a:t>HMC∗22</a:t>
            </a:r>
            <a:r>
              <a:rPr lang="it-IT" sz="2500" dirty="0"/>
              <a:t>]</a:t>
            </a:r>
          </a:p>
        </p:txBody>
      </p:sp>
      <p:sp>
        <p:nvSpPr>
          <p:cNvPr id="11" name="TextBox 10">
            <a:extLst>
              <a:ext uri="{FF2B5EF4-FFF2-40B4-BE49-F238E27FC236}">
                <a16:creationId xmlns:a16="http://schemas.microsoft.com/office/drawing/2014/main" id="{8F3E2496-1CFF-EACC-9B65-3468939B671B}"/>
              </a:ext>
            </a:extLst>
          </p:cNvPr>
          <p:cNvSpPr txBox="1"/>
          <p:nvPr/>
        </p:nvSpPr>
        <p:spPr>
          <a:xfrm>
            <a:off x="764465" y="5630971"/>
            <a:ext cx="2577167" cy="523220"/>
          </a:xfrm>
          <a:prstGeom prst="rect">
            <a:avLst/>
          </a:prstGeom>
          <a:noFill/>
        </p:spPr>
        <p:txBody>
          <a:bodyPr wrap="square" rtlCol="0">
            <a:spAutoFit/>
          </a:bodyPr>
          <a:lstStyle/>
          <a:p>
            <a:pPr algn="ctr"/>
            <a:r>
              <a:rPr lang="it-IT" sz="2500" dirty="0"/>
              <a:t>BTF [</a:t>
            </a:r>
            <a:r>
              <a:rPr lang="it-IT" sz="2800" dirty="0"/>
              <a:t>CXGS02</a:t>
            </a:r>
            <a:r>
              <a:rPr lang="it-IT" sz="2500" dirty="0"/>
              <a:t>]</a:t>
            </a:r>
          </a:p>
        </p:txBody>
      </p:sp>
      <p:pic>
        <p:nvPicPr>
          <p:cNvPr id="15" name="Picture 14" descr="A close-up of a feather&#10;&#10;Description automatically generated">
            <a:extLst>
              <a:ext uri="{FF2B5EF4-FFF2-40B4-BE49-F238E27FC236}">
                <a16:creationId xmlns:a16="http://schemas.microsoft.com/office/drawing/2014/main" id="{71F4C76C-D855-BAA0-4D1E-F18969231D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324" y="2256768"/>
            <a:ext cx="3730677" cy="3310128"/>
          </a:xfrm>
          <a:prstGeom prst="rect">
            <a:avLst/>
          </a:prstGeom>
        </p:spPr>
      </p:pic>
      <p:sp>
        <p:nvSpPr>
          <p:cNvPr id="6" name="TextBox 5">
            <a:extLst>
              <a:ext uri="{FF2B5EF4-FFF2-40B4-BE49-F238E27FC236}">
                <a16:creationId xmlns:a16="http://schemas.microsoft.com/office/drawing/2014/main" id="{7537666C-EDAA-80C6-BE57-7DFF733C32BE}"/>
              </a:ext>
            </a:extLst>
          </p:cNvPr>
          <p:cNvSpPr txBox="1"/>
          <p:nvPr/>
        </p:nvSpPr>
        <p:spPr>
          <a:xfrm>
            <a:off x="549315" y="1357604"/>
            <a:ext cx="10659744" cy="523220"/>
          </a:xfrm>
          <a:prstGeom prst="rect">
            <a:avLst/>
          </a:prstGeom>
          <a:noFill/>
        </p:spPr>
        <p:txBody>
          <a:bodyPr wrap="square" rtlCol="0">
            <a:spAutoFit/>
          </a:bodyPr>
          <a:lstStyle/>
          <a:p>
            <a:r>
              <a:rPr lang="it-IT" sz="2800" b="1" dirty="0">
                <a:solidFill>
                  <a:srgbClr val="FF0000"/>
                </a:solidFill>
              </a:rPr>
              <a:t>Explicit strand-based geometry </a:t>
            </a:r>
            <a:r>
              <a:rPr lang="it-IT" sz="2800" dirty="0"/>
              <a:t>up to the barb level</a:t>
            </a:r>
          </a:p>
        </p:txBody>
      </p:sp>
    </p:spTree>
    <p:extLst>
      <p:ext uri="{BB962C8B-B14F-4D97-AF65-F5344CB8AC3E}">
        <p14:creationId xmlns:p14="http://schemas.microsoft.com/office/powerpoint/2010/main" val="40067511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70</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pic>
        <p:nvPicPr>
          <p:cNvPr id="3" name="Graphic 2">
            <a:extLst>
              <a:ext uri="{FF2B5EF4-FFF2-40B4-BE49-F238E27FC236}">
                <a16:creationId xmlns:a16="http://schemas.microsoft.com/office/drawing/2014/main" id="{035CDD61-3539-E344-97B9-B22D51EE34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295144"/>
            <a:ext cx="12192000" cy="4064000"/>
          </a:xfrm>
          <a:prstGeom prst="rect">
            <a:avLst/>
          </a:prstGeom>
        </p:spPr>
      </p:pic>
      <p:sp>
        <p:nvSpPr>
          <p:cNvPr id="2" name="TextBox 1">
            <a:extLst>
              <a:ext uri="{FF2B5EF4-FFF2-40B4-BE49-F238E27FC236}">
                <a16:creationId xmlns:a16="http://schemas.microsoft.com/office/drawing/2014/main" id="{EA2334AD-52C6-DBDA-3D18-AFE4A410E4A1}"/>
              </a:ext>
            </a:extLst>
          </p:cNvPr>
          <p:cNvSpPr txBox="1"/>
          <p:nvPr/>
        </p:nvSpPr>
        <p:spPr>
          <a:xfrm>
            <a:off x="629634" y="1205436"/>
            <a:ext cx="10819959" cy="523220"/>
          </a:xfrm>
          <a:prstGeom prst="rect">
            <a:avLst/>
          </a:prstGeom>
          <a:noFill/>
        </p:spPr>
        <p:txBody>
          <a:bodyPr wrap="square" rtlCol="0">
            <a:spAutoFit/>
          </a:bodyPr>
          <a:lstStyle/>
          <a:p>
            <a:r>
              <a:rPr lang="it-IT" sz="2800" b="1" dirty="0"/>
              <a:t>Barbule length </a:t>
            </a:r>
            <a:r>
              <a:rPr lang="it-IT" sz="2800" dirty="0"/>
              <a:t>affects the barbules</a:t>
            </a:r>
            <a:r>
              <a:rPr lang="en-US" sz="2800" dirty="0"/>
              <a:t>’</a:t>
            </a:r>
            <a:r>
              <a:rPr lang="it-IT" sz="2800" dirty="0"/>
              <a:t> projected area </a:t>
            </a:r>
          </a:p>
        </p:txBody>
      </p:sp>
    </p:spTree>
    <p:extLst>
      <p:ext uri="{BB962C8B-B14F-4D97-AF65-F5344CB8AC3E}">
        <p14:creationId xmlns:p14="http://schemas.microsoft.com/office/powerpoint/2010/main" val="1183952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71</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sp>
        <p:nvSpPr>
          <p:cNvPr id="6" name="TextBox 5">
            <a:extLst>
              <a:ext uri="{FF2B5EF4-FFF2-40B4-BE49-F238E27FC236}">
                <a16:creationId xmlns:a16="http://schemas.microsoft.com/office/drawing/2014/main" id="{BFE2397D-3F7E-2E48-F9D1-98C0607D4E85}"/>
              </a:ext>
            </a:extLst>
          </p:cNvPr>
          <p:cNvSpPr txBox="1"/>
          <p:nvPr/>
        </p:nvSpPr>
        <p:spPr>
          <a:xfrm>
            <a:off x="629634" y="1205436"/>
            <a:ext cx="10819959" cy="523220"/>
          </a:xfrm>
          <a:prstGeom prst="rect">
            <a:avLst/>
          </a:prstGeom>
          <a:noFill/>
        </p:spPr>
        <p:txBody>
          <a:bodyPr wrap="square" rtlCol="0">
            <a:spAutoFit/>
          </a:bodyPr>
          <a:lstStyle/>
          <a:p>
            <a:r>
              <a:rPr lang="it-IT" sz="2800" b="1" dirty="0"/>
              <a:t>Barbule inclination </a:t>
            </a:r>
            <a:r>
              <a:rPr lang="it-IT" sz="2800" dirty="0"/>
              <a:t>affects the barbules’ projected area </a:t>
            </a:r>
          </a:p>
        </p:txBody>
      </p:sp>
      <p:pic>
        <p:nvPicPr>
          <p:cNvPr id="5" name="Graphic 4">
            <a:extLst>
              <a:ext uri="{FF2B5EF4-FFF2-40B4-BE49-F238E27FC236}">
                <a16:creationId xmlns:a16="http://schemas.microsoft.com/office/drawing/2014/main" id="{CD99D51D-5FF3-4443-D5B0-52C16217BD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8024" y="1783080"/>
            <a:ext cx="8005157" cy="4572000"/>
          </a:xfrm>
          <a:prstGeom prst="rect">
            <a:avLst/>
          </a:prstGeom>
        </p:spPr>
      </p:pic>
    </p:spTree>
    <p:extLst>
      <p:ext uri="{BB962C8B-B14F-4D97-AF65-F5344CB8AC3E}">
        <p14:creationId xmlns:p14="http://schemas.microsoft.com/office/powerpoint/2010/main" val="595626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72</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sp>
        <p:nvSpPr>
          <p:cNvPr id="6" name="TextBox 5">
            <a:extLst>
              <a:ext uri="{FF2B5EF4-FFF2-40B4-BE49-F238E27FC236}">
                <a16:creationId xmlns:a16="http://schemas.microsoft.com/office/drawing/2014/main" id="{BFE2397D-3F7E-2E48-F9D1-98C0607D4E85}"/>
              </a:ext>
            </a:extLst>
          </p:cNvPr>
          <p:cNvSpPr txBox="1"/>
          <p:nvPr/>
        </p:nvSpPr>
        <p:spPr>
          <a:xfrm>
            <a:off x="629634" y="1205436"/>
            <a:ext cx="10819959" cy="523220"/>
          </a:xfrm>
          <a:prstGeom prst="rect">
            <a:avLst/>
          </a:prstGeom>
          <a:noFill/>
        </p:spPr>
        <p:txBody>
          <a:bodyPr wrap="square" rtlCol="0">
            <a:spAutoFit/>
          </a:bodyPr>
          <a:lstStyle/>
          <a:p>
            <a:r>
              <a:rPr lang="it-IT" sz="2800" b="1" dirty="0"/>
              <a:t>Barbule inclination </a:t>
            </a:r>
            <a:r>
              <a:rPr lang="it-IT" sz="2800" dirty="0"/>
              <a:t>affects the barbules’ projected area </a:t>
            </a:r>
          </a:p>
        </p:txBody>
      </p:sp>
      <p:pic>
        <p:nvPicPr>
          <p:cNvPr id="3" name="Graphic 2">
            <a:extLst>
              <a:ext uri="{FF2B5EF4-FFF2-40B4-BE49-F238E27FC236}">
                <a16:creationId xmlns:a16="http://schemas.microsoft.com/office/drawing/2014/main" id="{E0E8AC2E-FCA0-C8CF-D33F-C1C94F43EF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8024" y="1783080"/>
            <a:ext cx="8005157" cy="4572000"/>
          </a:xfrm>
          <a:prstGeom prst="rect">
            <a:avLst/>
          </a:prstGeom>
        </p:spPr>
      </p:pic>
    </p:spTree>
    <p:extLst>
      <p:ext uri="{BB962C8B-B14F-4D97-AF65-F5344CB8AC3E}">
        <p14:creationId xmlns:p14="http://schemas.microsoft.com/office/powerpoint/2010/main" val="2288569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73</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sp>
        <p:nvSpPr>
          <p:cNvPr id="6" name="TextBox 5">
            <a:extLst>
              <a:ext uri="{FF2B5EF4-FFF2-40B4-BE49-F238E27FC236}">
                <a16:creationId xmlns:a16="http://schemas.microsoft.com/office/drawing/2014/main" id="{BFE2397D-3F7E-2E48-F9D1-98C0607D4E85}"/>
              </a:ext>
            </a:extLst>
          </p:cNvPr>
          <p:cNvSpPr txBox="1"/>
          <p:nvPr/>
        </p:nvSpPr>
        <p:spPr>
          <a:xfrm>
            <a:off x="629634" y="1205436"/>
            <a:ext cx="10819959" cy="523220"/>
          </a:xfrm>
          <a:prstGeom prst="rect">
            <a:avLst/>
          </a:prstGeom>
          <a:noFill/>
        </p:spPr>
        <p:txBody>
          <a:bodyPr wrap="square" rtlCol="0">
            <a:spAutoFit/>
          </a:bodyPr>
          <a:lstStyle/>
          <a:p>
            <a:r>
              <a:rPr lang="it-IT" sz="2800" b="1" dirty="0"/>
              <a:t>Barbule inclination </a:t>
            </a:r>
            <a:r>
              <a:rPr lang="it-IT" sz="2800" dirty="0"/>
              <a:t>affects the barbules’ projected area </a:t>
            </a:r>
          </a:p>
        </p:txBody>
      </p:sp>
      <p:pic>
        <p:nvPicPr>
          <p:cNvPr id="5" name="Graphic 4">
            <a:extLst>
              <a:ext uri="{FF2B5EF4-FFF2-40B4-BE49-F238E27FC236}">
                <a16:creationId xmlns:a16="http://schemas.microsoft.com/office/drawing/2014/main" id="{3FE7BBA5-0034-608F-DA95-4E5E9B8EB9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8024" y="1783080"/>
            <a:ext cx="8005157" cy="4572000"/>
          </a:xfrm>
          <a:prstGeom prst="rect">
            <a:avLst/>
          </a:prstGeom>
        </p:spPr>
      </p:pic>
    </p:spTree>
    <p:extLst>
      <p:ext uri="{BB962C8B-B14F-4D97-AF65-F5344CB8AC3E}">
        <p14:creationId xmlns:p14="http://schemas.microsoft.com/office/powerpoint/2010/main" val="2818210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74</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Barbs</a:t>
            </a:r>
          </a:p>
        </p:txBody>
      </p:sp>
      <p:sp>
        <p:nvSpPr>
          <p:cNvPr id="6" name="TextBox 5">
            <a:extLst>
              <a:ext uri="{FF2B5EF4-FFF2-40B4-BE49-F238E27FC236}">
                <a16:creationId xmlns:a16="http://schemas.microsoft.com/office/drawing/2014/main" id="{BFE2397D-3F7E-2E48-F9D1-98C0607D4E85}"/>
              </a:ext>
            </a:extLst>
          </p:cNvPr>
          <p:cNvSpPr txBox="1"/>
          <p:nvPr/>
        </p:nvSpPr>
        <p:spPr>
          <a:xfrm>
            <a:off x="629634" y="1205436"/>
            <a:ext cx="10819959" cy="523220"/>
          </a:xfrm>
          <a:prstGeom prst="rect">
            <a:avLst/>
          </a:prstGeom>
          <a:noFill/>
        </p:spPr>
        <p:txBody>
          <a:bodyPr wrap="square" rtlCol="0">
            <a:spAutoFit/>
          </a:bodyPr>
          <a:lstStyle/>
          <a:p>
            <a:r>
              <a:rPr lang="it-IT" sz="2800" b="1" dirty="0"/>
              <a:t>Barbule inclination </a:t>
            </a:r>
            <a:r>
              <a:rPr lang="it-IT" sz="2800" dirty="0"/>
              <a:t>affects the barbules’ projected area </a:t>
            </a:r>
          </a:p>
        </p:txBody>
      </p:sp>
      <p:pic>
        <p:nvPicPr>
          <p:cNvPr id="3" name="Graphic 2">
            <a:extLst>
              <a:ext uri="{FF2B5EF4-FFF2-40B4-BE49-F238E27FC236}">
                <a16:creationId xmlns:a16="http://schemas.microsoft.com/office/drawing/2014/main" id="{C29D11C7-A7D0-3857-627F-68E2BC5B3B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8024" y="1783080"/>
            <a:ext cx="8005157" cy="4572000"/>
          </a:xfrm>
          <a:prstGeom prst="rect">
            <a:avLst/>
          </a:prstGeom>
        </p:spPr>
      </p:pic>
    </p:spTree>
    <p:extLst>
      <p:ext uri="{BB962C8B-B14F-4D97-AF65-F5344CB8AC3E}">
        <p14:creationId xmlns:p14="http://schemas.microsoft.com/office/powerpoint/2010/main" val="545808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75</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Barbules</a:t>
            </a:r>
          </a:p>
        </p:txBody>
      </p:sp>
      <p:sp>
        <p:nvSpPr>
          <p:cNvPr id="2" name="TextBox 1">
            <a:extLst>
              <a:ext uri="{FF2B5EF4-FFF2-40B4-BE49-F238E27FC236}">
                <a16:creationId xmlns:a16="http://schemas.microsoft.com/office/drawing/2014/main" id="{422C8485-5F8F-AF95-D27A-3AB3FB07C880}"/>
              </a:ext>
            </a:extLst>
          </p:cNvPr>
          <p:cNvSpPr txBox="1"/>
          <p:nvPr/>
        </p:nvSpPr>
        <p:spPr>
          <a:xfrm>
            <a:off x="629634" y="1205436"/>
            <a:ext cx="10819959" cy="1815882"/>
          </a:xfrm>
          <a:prstGeom prst="rect">
            <a:avLst/>
          </a:prstGeom>
          <a:noFill/>
        </p:spPr>
        <p:txBody>
          <a:bodyPr wrap="square" rtlCol="0">
            <a:spAutoFit/>
          </a:bodyPr>
          <a:lstStyle/>
          <a:p>
            <a:r>
              <a:rPr lang="en-US" sz="2800" dirty="0"/>
              <a:t>View-dependent projected areas</a:t>
            </a:r>
            <a:endParaRPr lang="it-IT" sz="2800" dirty="0"/>
          </a:p>
          <a:p>
            <a:endParaRPr lang="it-IT" sz="2800" dirty="0"/>
          </a:p>
          <a:p>
            <a:r>
              <a:rPr lang="en-US" sz="2800" dirty="0"/>
              <a:t>Occlusions limits are identified by tracing 2D rays</a:t>
            </a:r>
            <a:endParaRPr lang="it-IT" sz="2800" b="1" dirty="0"/>
          </a:p>
          <a:p>
            <a:endParaRPr lang="it-IT" sz="2800" dirty="0"/>
          </a:p>
        </p:txBody>
      </p:sp>
      <p:pic>
        <p:nvPicPr>
          <p:cNvPr id="6" name="Graphic 5">
            <a:extLst>
              <a:ext uri="{FF2B5EF4-FFF2-40B4-BE49-F238E27FC236}">
                <a16:creationId xmlns:a16="http://schemas.microsoft.com/office/drawing/2014/main" id="{F283194E-45F3-5498-67BB-A52C474E45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16916" y="3268503"/>
            <a:ext cx="3200400" cy="3200400"/>
          </a:xfrm>
          <a:prstGeom prst="rect">
            <a:avLst/>
          </a:prstGeom>
        </p:spPr>
      </p:pic>
      <p:pic>
        <p:nvPicPr>
          <p:cNvPr id="8" name="Picture 7">
            <a:extLst>
              <a:ext uri="{FF2B5EF4-FFF2-40B4-BE49-F238E27FC236}">
                <a16:creationId xmlns:a16="http://schemas.microsoft.com/office/drawing/2014/main" id="{2BBCE6E4-56AA-2110-6C4E-574FEE17E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2174" y="3268503"/>
            <a:ext cx="3200400" cy="3200400"/>
          </a:xfrm>
          <a:prstGeom prst="rect">
            <a:avLst/>
          </a:prstGeom>
        </p:spPr>
      </p:pic>
      <p:sp>
        <p:nvSpPr>
          <p:cNvPr id="9" name="TextBox 8">
            <a:extLst>
              <a:ext uri="{FF2B5EF4-FFF2-40B4-BE49-F238E27FC236}">
                <a16:creationId xmlns:a16="http://schemas.microsoft.com/office/drawing/2014/main" id="{6AF337D5-86F1-2A23-0252-1DC693BC8623}"/>
              </a:ext>
            </a:extLst>
          </p:cNvPr>
          <p:cNvSpPr txBox="1"/>
          <p:nvPr/>
        </p:nvSpPr>
        <p:spPr>
          <a:xfrm>
            <a:off x="1447615" y="2779867"/>
            <a:ext cx="3977640" cy="430887"/>
          </a:xfrm>
          <a:prstGeom prst="rect">
            <a:avLst/>
          </a:prstGeom>
          <a:noFill/>
        </p:spPr>
        <p:txBody>
          <a:bodyPr wrap="square" rtlCol="0">
            <a:spAutoFit/>
          </a:bodyPr>
          <a:lstStyle/>
          <a:p>
            <a:pPr algn="ctr"/>
            <a:r>
              <a:rPr lang="it-IT" sz="2200" dirty="0"/>
              <a:t>View Angle 25</a:t>
            </a:r>
            <a:r>
              <a:rPr lang="en-US" sz="2200" dirty="0"/>
              <a:t>° (No Occlusion)</a:t>
            </a:r>
            <a:endParaRPr lang="it-IT" sz="2200" dirty="0"/>
          </a:p>
        </p:txBody>
      </p:sp>
      <p:sp>
        <p:nvSpPr>
          <p:cNvPr id="10" name="TextBox 9">
            <a:extLst>
              <a:ext uri="{FF2B5EF4-FFF2-40B4-BE49-F238E27FC236}">
                <a16:creationId xmlns:a16="http://schemas.microsoft.com/office/drawing/2014/main" id="{3A84BA0F-21FD-A855-05FC-4176DB1FF3F3}"/>
              </a:ext>
            </a:extLst>
          </p:cNvPr>
          <p:cNvSpPr txBox="1"/>
          <p:nvPr/>
        </p:nvSpPr>
        <p:spPr>
          <a:xfrm>
            <a:off x="5871960" y="2750948"/>
            <a:ext cx="3977640" cy="430887"/>
          </a:xfrm>
          <a:prstGeom prst="rect">
            <a:avLst/>
          </a:prstGeom>
          <a:noFill/>
        </p:spPr>
        <p:txBody>
          <a:bodyPr wrap="square" rtlCol="0">
            <a:spAutoFit/>
          </a:bodyPr>
          <a:lstStyle/>
          <a:p>
            <a:pPr algn="ctr"/>
            <a:r>
              <a:rPr lang="it-IT" sz="2200" dirty="0"/>
              <a:t>View Angle 75</a:t>
            </a:r>
            <a:r>
              <a:rPr lang="en-US" sz="2200" dirty="0"/>
              <a:t>° (Occlusion)</a:t>
            </a:r>
            <a:endParaRPr lang="it-IT" sz="2200" dirty="0"/>
          </a:p>
        </p:txBody>
      </p:sp>
    </p:spTree>
    <p:extLst>
      <p:ext uri="{BB962C8B-B14F-4D97-AF65-F5344CB8AC3E}">
        <p14:creationId xmlns:p14="http://schemas.microsoft.com/office/powerpoint/2010/main" val="41571387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76</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Barbules</a:t>
            </a:r>
          </a:p>
        </p:txBody>
      </p:sp>
      <p:sp>
        <p:nvSpPr>
          <p:cNvPr id="11" name="TextBox 10">
            <a:extLst>
              <a:ext uri="{FF2B5EF4-FFF2-40B4-BE49-F238E27FC236}">
                <a16:creationId xmlns:a16="http://schemas.microsoft.com/office/drawing/2014/main" id="{1C69CC98-4B6E-1F10-0B68-709A5248C012}"/>
              </a:ext>
            </a:extLst>
          </p:cNvPr>
          <p:cNvSpPr txBox="1"/>
          <p:nvPr/>
        </p:nvSpPr>
        <p:spPr>
          <a:xfrm>
            <a:off x="629634" y="1205436"/>
            <a:ext cx="10819959" cy="523220"/>
          </a:xfrm>
          <a:prstGeom prst="rect">
            <a:avLst/>
          </a:prstGeom>
          <a:noFill/>
        </p:spPr>
        <p:txBody>
          <a:bodyPr wrap="square" rtlCol="0">
            <a:spAutoFit/>
          </a:bodyPr>
          <a:lstStyle/>
          <a:p>
            <a:r>
              <a:rPr lang="it-IT" sz="2800" b="1" dirty="0"/>
              <a:t>Barbule eccentricity </a:t>
            </a:r>
            <a:r>
              <a:rPr lang="it-IT" sz="2800" dirty="0"/>
              <a:t>affects the barbules</a:t>
            </a:r>
            <a:r>
              <a:rPr lang="en-US" sz="2800" dirty="0"/>
              <a:t> ’</a:t>
            </a:r>
            <a:r>
              <a:rPr lang="it-IT" sz="2800" dirty="0"/>
              <a:t> projected area </a:t>
            </a:r>
          </a:p>
        </p:txBody>
      </p:sp>
      <p:pic>
        <p:nvPicPr>
          <p:cNvPr id="3" name="Graphic 2">
            <a:extLst>
              <a:ext uri="{FF2B5EF4-FFF2-40B4-BE49-F238E27FC236}">
                <a16:creationId xmlns:a16="http://schemas.microsoft.com/office/drawing/2014/main" id="{B0D117BF-ACE7-E1B8-B5E7-AB8578173F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2613" y="1918092"/>
            <a:ext cx="5334000" cy="4572000"/>
          </a:xfrm>
          <a:prstGeom prst="rect">
            <a:avLst/>
          </a:prstGeom>
        </p:spPr>
      </p:pic>
    </p:spTree>
    <p:extLst>
      <p:ext uri="{BB962C8B-B14F-4D97-AF65-F5344CB8AC3E}">
        <p14:creationId xmlns:p14="http://schemas.microsoft.com/office/powerpoint/2010/main" val="40349258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77</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Barbules</a:t>
            </a:r>
          </a:p>
        </p:txBody>
      </p:sp>
      <p:sp>
        <p:nvSpPr>
          <p:cNvPr id="11" name="TextBox 10">
            <a:extLst>
              <a:ext uri="{FF2B5EF4-FFF2-40B4-BE49-F238E27FC236}">
                <a16:creationId xmlns:a16="http://schemas.microsoft.com/office/drawing/2014/main" id="{1C69CC98-4B6E-1F10-0B68-709A5248C012}"/>
              </a:ext>
            </a:extLst>
          </p:cNvPr>
          <p:cNvSpPr txBox="1"/>
          <p:nvPr/>
        </p:nvSpPr>
        <p:spPr>
          <a:xfrm>
            <a:off x="629634" y="1205436"/>
            <a:ext cx="10819959" cy="523220"/>
          </a:xfrm>
          <a:prstGeom prst="rect">
            <a:avLst/>
          </a:prstGeom>
          <a:noFill/>
        </p:spPr>
        <p:txBody>
          <a:bodyPr wrap="square" rtlCol="0">
            <a:spAutoFit/>
          </a:bodyPr>
          <a:lstStyle/>
          <a:p>
            <a:r>
              <a:rPr lang="it-IT" sz="2800" b="1" dirty="0"/>
              <a:t>Barbule eccentricity </a:t>
            </a:r>
            <a:r>
              <a:rPr lang="it-IT" sz="2800" dirty="0"/>
              <a:t>affects the barbules</a:t>
            </a:r>
            <a:r>
              <a:rPr lang="en-US" sz="2800" dirty="0"/>
              <a:t> ’</a:t>
            </a:r>
            <a:r>
              <a:rPr lang="it-IT" sz="2800" dirty="0"/>
              <a:t> projected area </a:t>
            </a:r>
          </a:p>
        </p:txBody>
      </p:sp>
      <p:pic>
        <p:nvPicPr>
          <p:cNvPr id="5" name="Graphic 4">
            <a:extLst>
              <a:ext uri="{FF2B5EF4-FFF2-40B4-BE49-F238E27FC236}">
                <a16:creationId xmlns:a16="http://schemas.microsoft.com/office/drawing/2014/main" id="{B91EDCB5-CF42-56C1-F120-0D2E76E894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4136" y="1920240"/>
            <a:ext cx="4849091" cy="4572000"/>
          </a:xfrm>
          <a:prstGeom prst="rect">
            <a:avLst/>
          </a:prstGeom>
        </p:spPr>
      </p:pic>
    </p:spTree>
    <p:extLst>
      <p:ext uri="{BB962C8B-B14F-4D97-AF65-F5344CB8AC3E}">
        <p14:creationId xmlns:p14="http://schemas.microsoft.com/office/powerpoint/2010/main" val="21724659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78</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Barbules</a:t>
            </a:r>
          </a:p>
        </p:txBody>
      </p:sp>
      <p:sp>
        <p:nvSpPr>
          <p:cNvPr id="11" name="TextBox 10">
            <a:extLst>
              <a:ext uri="{FF2B5EF4-FFF2-40B4-BE49-F238E27FC236}">
                <a16:creationId xmlns:a16="http://schemas.microsoft.com/office/drawing/2014/main" id="{1C69CC98-4B6E-1F10-0B68-709A5248C012}"/>
              </a:ext>
            </a:extLst>
          </p:cNvPr>
          <p:cNvSpPr txBox="1"/>
          <p:nvPr/>
        </p:nvSpPr>
        <p:spPr>
          <a:xfrm>
            <a:off x="629634" y="1205436"/>
            <a:ext cx="10819959" cy="523220"/>
          </a:xfrm>
          <a:prstGeom prst="rect">
            <a:avLst/>
          </a:prstGeom>
          <a:noFill/>
        </p:spPr>
        <p:txBody>
          <a:bodyPr wrap="square" rtlCol="0">
            <a:spAutoFit/>
          </a:bodyPr>
          <a:lstStyle/>
          <a:p>
            <a:r>
              <a:rPr lang="it-IT" sz="2800" b="1" dirty="0"/>
              <a:t>Barbule eccentricity </a:t>
            </a:r>
            <a:r>
              <a:rPr lang="it-IT" sz="2800" dirty="0"/>
              <a:t>affects the barbules</a:t>
            </a:r>
            <a:r>
              <a:rPr lang="en-US" sz="2800" dirty="0"/>
              <a:t>’</a:t>
            </a:r>
            <a:r>
              <a:rPr lang="it-IT" sz="2800" dirty="0"/>
              <a:t> projected area </a:t>
            </a:r>
          </a:p>
        </p:txBody>
      </p:sp>
      <p:pic>
        <p:nvPicPr>
          <p:cNvPr id="3" name="Graphic 2">
            <a:extLst>
              <a:ext uri="{FF2B5EF4-FFF2-40B4-BE49-F238E27FC236}">
                <a16:creationId xmlns:a16="http://schemas.microsoft.com/office/drawing/2014/main" id="{D47B261F-16B5-F5D0-E88E-A696B6DC8E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4136" y="1920240"/>
            <a:ext cx="4572000" cy="4572000"/>
          </a:xfrm>
          <a:prstGeom prst="rect">
            <a:avLst/>
          </a:prstGeom>
        </p:spPr>
      </p:pic>
    </p:spTree>
    <p:extLst>
      <p:ext uri="{BB962C8B-B14F-4D97-AF65-F5344CB8AC3E}">
        <p14:creationId xmlns:p14="http://schemas.microsoft.com/office/powerpoint/2010/main" val="41803163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79</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Masking –  Validation</a:t>
            </a:r>
          </a:p>
        </p:txBody>
      </p:sp>
      <p:pic>
        <p:nvPicPr>
          <p:cNvPr id="3" name="Picture 2">
            <a:extLst>
              <a:ext uri="{FF2B5EF4-FFF2-40B4-BE49-F238E27FC236}">
                <a16:creationId xmlns:a16="http://schemas.microsoft.com/office/drawing/2014/main" id="{A522E926-D3A8-1430-3B24-33E55FF94735}"/>
              </a:ext>
            </a:extLst>
          </p:cNvPr>
          <p:cNvPicPr>
            <a:picLocks noChangeAspect="1"/>
          </p:cNvPicPr>
          <p:nvPr/>
        </p:nvPicPr>
        <p:blipFill>
          <a:blip r:embed="rId3"/>
          <a:stretch>
            <a:fillRect/>
          </a:stretch>
        </p:blipFill>
        <p:spPr>
          <a:xfrm>
            <a:off x="2733636" y="3521075"/>
            <a:ext cx="6724727" cy="3200400"/>
          </a:xfrm>
          <a:prstGeom prst="rect">
            <a:avLst/>
          </a:prstGeom>
        </p:spPr>
      </p:pic>
      <p:sp>
        <p:nvSpPr>
          <p:cNvPr id="2" name="TextBox 1">
            <a:extLst>
              <a:ext uri="{FF2B5EF4-FFF2-40B4-BE49-F238E27FC236}">
                <a16:creationId xmlns:a16="http://schemas.microsoft.com/office/drawing/2014/main" id="{779D108A-2768-D2B8-79D7-D4D82B225C05}"/>
              </a:ext>
            </a:extLst>
          </p:cNvPr>
          <p:cNvSpPr txBox="1"/>
          <p:nvPr/>
        </p:nvSpPr>
        <p:spPr>
          <a:xfrm>
            <a:off x="629634" y="1205436"/>
            <a:ext cx="10819959" cy="2246769"/>
          </a:xfrm>
          <a:prstGeom prst="rect">
            <a:avLst/>
          </a:prstGeom>
          <a:noFill/>
        </p:spPr>
        <p:txBody>
          <a:bodyPr wrap="square" rtlCol="0">
            <a:spAutoFit/>
          </a:bodyPr>
          <a:lstStyle/>
          <a:p>
            <a:r>
              <a:rPr lang="it-IT" sz="2800" dirty="0"/>
              <a:t>Validation against Monte Carlo simulation (100 spp) with a full explicitly modeled microgeometry</a:t>
            </a:r>
          </a:p>
          <a:p>
            <a:endParaRPr lang="it-IT" sz="2800" dirty="0"/>
          </a:p>
          <a:p>
            <a:r>
              <a:rPr lang="en-US" sz="2800" dirty="0"/>
              <a:t>The colormap represents the weights of the different </a:t>
            </a:r>
            <a:r>
              <a:rPr lang="en-US" sz="2800" dirty="0" err="1"/>
              <a:t>microgeometrical</a:t>
            </a:r>
            <a:r>
              <a:rPr lang="en-US" sz="2800" dirty="0"/>
              <a:t> components</a:t>
            </a:r>
            <a:endParaRPr lang="it-IT" sz="2800" dirty="0"/>
          </a:p>
        </p:txBody>
      </p:sp>
    </p:spTree>
    <p:extLst>
      <p:ext uri="{BB962C8B-B14F-4D97-AF65-F5344CB8AC3E}">
        <p14:creationId xmlns:p14="http://schemas.microsoft.com/office/powerpoint/2010/main" val="4013764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BCB82-FB8F-C5AB-8A23-786E16EA27F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16CC30-DD85-132B-5787-580AA65F44E0}"/>
              </a:ext>
            </a:extLst>
          </p:cNvPr>
          <p:cNvSpPr>
            <a:spLocks noGrp="1"/>
          </p:cNvSpPr>
          <p:nvPr>
            <p:ph type="sldNum" sz="quarter" idx="12"/>
          </p:nvPr>
        </p:nvSpPr>
        <p:spPr/>
        <p:txBody>
          <a:bodyPr/>
          <a:lstStyle/>
          <a:p>
            <a:fld id="{4CF25C10-F8B2-4F64-9F86-73237AEF6D52}" type="slidenum">
              <a:rPr lang="it-IT" smtClean="0"/>
              <a:t>8</a:t>
            </a:fld>
            <a:endParaRPr lang="it-IT"/>
          </a:p>
        </p:txBody>
      </p:sp>
      <p:sp>
        <p:nvSpPr>
          <p:cNvPr id="2" name="Title 1">
            <a:extLst>
              <a:ext uri="{FF2B5EF4-FFF2-40B4-BE49-F238E27FC236}">
                <a16:creationId xmlns:a16="http://schemas.microsoft.com/office/drawing/2014/main" id="{A9110422-6019-66F4-B93C-444011084F90}"/>
              </a:ext>
            </a:extLst>
          </p:cNvPr>
          <p:cNvSpPr>
            <a:spLocks noGrp="1"/>
          </p:cNvSpPr>
          <p:nvPr>
            <p:ph type="title" idx="4294967295"/>
          </p:nvPr>
        </p:nvSpPr>
        <p:spPr>
          <a:xfrm>
            <a:off x="0" y="0"/>
            <a:ext cx="12192000" cy="1012122"/>
          </a:xfrm>
        </p:spPr>
        <p:txBody>
          <a:bodyPr/>
          <a:lstStyle/>
          <a:p>
            <a:r>
              <a:rPr lang="it-IT" dirty="0"/>
              <a:t>    Related Work – Feathers</a:t>
            </a:r>
          </a:p>
        </p:txBody>
      </p:sp>
      <p:pic>
        <p:nvPicPr>
          <p:cNvPr id="5" name="Picture 4">
            <a:extLst>
              <a:ext uri="{FF2B5EF4-FFF2-40B4-BE49-F238E27FC236}">
                <a16:creationId xmlns:a16="http://schemas.microsoft.com/office/drawing/2014/main" id="{2DC12FBD-F978-7D67-3F6F-D9ACF143F967}"/>
              </a:ext>
            </a:extLst>
          </p:cNvPr>
          <p:cNvPicPr>
            <a:picLocks noChangeAspect="1"/>
          </p:cNvPicPr>
          <p:nvPr/>
        </p:nvPicPr>
        <p:blipFill>
          <a:blip r:embed="rId3"/>
          <a:stretch>
            <a:fillRect/>
          </a:stretch>
        </p:blipFill>
        <p:spPr>
          <a:xfrm>
            <a:off x="7956563" y="2172287"/>
            <a:ext cx="3491426" cy="3479090"/>
          </a:xfrm>
          <a:prstGeom prst="rect">
            <a:avLst/>
          </a:prstGeom>
        </p:spPr>
      </p:pic>
      <p:sp>
        <p:nvSpPr>
          <p:cNvPr id="7" name="TextBox 6">
            <a:extLst>
              <a:ext uri="{FF2B5EF4-FFF2-40B4-BE49-F238E27FC236}">
                <a16:creationId xmlns:a16="http://schemas.microsoft.com/office/drawing/2014/main" id="{3AC344C2-D77E-CC2A-58CB-E89689105929}"/>
              </a:ext>
            </a:extLst>
          </p:cNvPr>
          <p:cNvSpPr txBox="1"/>
          <p:nvPr/>
        </p:nvSpPr>
        <p:spPr>
          <a:xfrm>
            <a:off x="4013662" y="5636146"/>
            <a:ext cx="3729339" cy="907941"/>
          </a:xfrm>
          <a:prstGeom prst="rect">
            <a:avLst/>
          </a:prstGeom>
          <a:noFill/>
        </p:spPr>
        <p:txBody>
          <a:bodyPr wrap="square" rtlCol="0">
            <a:spAutoFit/>
          </a:bodyPr>
          <a:lstStyle/>
          <a:p>
            <a:pPr algn="ctr"/>
            <a:r>
              <a:rPr lang="it-IT" sz="2500" dirty="0"/>
              <a:t>Microstructure Shading</a:t>
            </a:r>
          </a:p>
          <a:p>
            <a:pPr algn="ctr"/>
            <a:r>
              <a:rPr lang="it-IT" sz="2500" dirty="0"/>
              <a:t>[</a:t>
            </a:r>
            <a:r>
              <a:rPr lang="it-IT" sz="2800" dirty="0"/>
              <a:t>BDSP22</a:t>
            </a:r>
            <a:r>
              <a:rPr lang="it-IT" sz="2500" dirty="0"/>
              <a:t>]</a:t>
            </a:r>
          </a:p>
        </p:txBody>
      </p:sp>
      <p:pic>
        <p:nvPicPr>
          <p:cNvPr id="9" name="Picture 8">
            <a:extLst>
              <a:ext uri="{FF2B5EF4-FFF2-40B4-BE49-F238E27FC236}">
                <a16:creationId xmlns:a16="http://schemas.microsoft.com/office/drawing/2014/main" id="{A5D36594-CA82-6B50-501B-304ACD3D6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337" y="2157218"/>
            <a:ext cx="3491425" cy="3481805"/>
          </a:xfrm>
          <a:prstGeom prst="rect">
            <a:avLst/>
          </a:prstGeom>
        </p:spPr>
      </p:pic>
      <p:sp>
        <p:nvSpPr>
          <p:cNvPr id="10" name="TextBox 9">
            <a:extLst>
              <a:ext uri="{FF2B5EF4-FFF2-40B4-BE49-F238E27FC236}">
                <a16:creationId xmlns:a16="http://schemas.microsoft.com/office/drawing/2014/main" id="{D5C0208D-783F-2A18-707D-F3F26C56FD65}"/>
              </a:ext>
            </a:extLst>
          </p:cNvPr>
          <p:cNvSpPr txBox="1"/>
          <p:nvPr/>
        </p:nvSpPr>
        <p:spPr>
          <a:xfrm>
            <a:off x="8037401" y="5630971"/>
            <a:ext cx="3316399" cy="907941"/>
          </a:xfrm>
          <a:prstGeom prst="rect">
            <a:avLst/>
          </a:prstGeom>
          <a:noFill/>
        </p:spPr>
        <p:txBody>
          <a:bodyPr wrap="square" rtlCol="0">
            <a:spAutoFit/>
          </a:bodyPr>
          <a:lstStyle/>
          <a:p>
            <a:pPr algn="ctr"/>
            <a:r>
              <a:rPr lang="it-IT" sz="2500" dirty="0"/>
              <a:t>Iridescent Feather [</a:t>
            </a:r>
            <a:r>
              <a:rPr lang="it-IT" sz="2800" dirty="0"/>
              <a:t>HMC∗22</a:t>
            </a:r>
            <a:r>
              <a:rPr lang="it-IT" sz="2500" dirty="0"/>
              <a:t>]</a:t>
            </a:r>
          </a:p>
        </p:txBody>
      </p:sp>
      <p:sp>
        <p:nvSpPr>
          <p:cNvPr id="11" name="TextBox 10">
            <a:extLst>
              <a:ext uri="{FF2B5EF4-FFF2-40B4-BE49-F238E27FC236}">
                <a16:creationId xmlns:a16="http://schemas.microsoft.com/office/drawing/2014/main" id="{2A43BA2F-EF0A-D494-4E10-27A4FA04BC23}"/>
              </a:ext>
            </a:extLst>
          </p:cNvPr>
          <p:cNvSpPr txBox="1"/>
          <p:nvPr/>
        </p:nvSpPr>
        <p:spPr>
          <a:xfrm>
            <a:off x="764465" y="5630971"/>
            <a:ext cx="2577167" cy="523220"/>
          </a:xfrm>
          <a:prstGeom prst="rect">
            <a:avLst/>
          </a:prstGeom>
          <a:noFill/>
        </p:spPr>
        <p:txBody>
          <a:bodyPr wrap="square" rtlCol="0">
            <a:spAutoFit/>
          </a:bodyPr>
          <a:lstStyle/>
          <a:p>
            <a:pPr algn="ctr"/>
            <a:r>
              <a:rPr lang="it-IT" sz="2500" dirty="0"/>
              <a:t>BTF [</a:t>
            </a:r>
            <a:r>
              <a:rPr lang="it-IT" sz="2800" dirty="0"/>
              <a:t>CXGS02</a:t>
            </a:r>
            <a:r>
              <a:rPr lang="it-IT" sz="2500" dirty="0"/>
              <a:t>]</a:t>
            </a:r>
          </a:p>
        </p:txBody>
      </p:sp>
      <p:pic>
        <p:nvPicPr>
          <p:cNvPr id="15" name="Picture 14" descr="A close-up of a feather&#10;&#10;Description automatically generated">
            <a:extLst>
              <a:ext uri="{FF2B5EF4-FFF2-40B4-BE49-F238E27FC236}">
                <a16:creationId xmlns:a16="http://schemas.microsoft.com/office/drawing/2014/main" id="{1FCD9B6D-43F8-5F19-F5FC-B6F4B23C1B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324" y="2256768"/>
            <a:ext cx="3730677" cy="3310128"/>
          </a:xfrm>
          <a:prstGeom prst="rect">
            <a:avLst/>
          </a:prstGeom>
        </p:spPr>
      </p:pic>
      <p:sp>
        <p:nvSpPr>
          <p:cNvPr id="4" name="TextBox 3">
            <a:extLst>
              <a:ext uri="{FF2B5EF4-FFF2-40B4-BE49-F238E27FC236}">
                <a16:creationId xmlns:a16="http://schemas.microsoft.com/office/drawing/2014/main" id="{4788D287-DC28-7B56-C52B-4F42F9217B87}"/>
              </a:ext>
            </a:extLst>
          </p:cNvPr>
          <p:cNvSpPr txBox="1"/>
          <p:nvPr/>
        </p:nvSpPr>
        <p:spPr>
          <a:xfrm>
            <a:off x="549315" y="1357604"/>
            <a:ext cx="10659744" cy="523220"/>
          </a:xfrm>
          <a:prstGeom prst="rect">
            <a:avLst/>
          </a:prstGeom>
          <a:noFill/>
        </p:spPr>
        <p:txBody>
          <a:bodyPr wrap="square" rtlCol="0">
            <a:spAutoFit/>
          </a:bodyPr>
          <a:lstStyle/>
          <a:p>
            <a:r>
              <a:rPr lang="it-IT" sz="2800" dirty="0"/>
              <a:t>Barb appearance as a Hair BCSDF </a:t>
            </a:r>
            <a:r>
              <a:rPr lang="it-IT" sz="2800" b="1" dirty="0">
                <a:solidFill>
                  <a:srgbClr val="FF0000"/>
                </a:solidFill>
              </a:rPr>
              <a:t>(missing medulla)</a:t>
            </a:r>
            <a:endParaRPr lang="it-IT" sz="2800" dirty="0"/>
          </a:p>
        </p:txBody>
      </p:sp>
    </p:spTree>
    <p:extLst>
      <p:ext uri="{BB962C8B-B14F-4D97-AF65-F5344CB8AC3E}">
        <p14:creationId xmlns:p14="http://schemas.microsoft.com/office/powerpoint/2010/main" val="25219800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34B52C6-0201-ACA5-95DD-2501825793F5}"/>
              </a:ext>
            </a:extLst>
          </p:cNvPr>
          <p:cNvSpPr>
            <a:spLocks noGrp="1"/>
          </p:cNvSpPr>
          <p:nvPr>
            <p:ph type="sldNum" sz="quarter" idx="12"/>
          </p:nvPr>
        </p:nvSpPr>
        <p:spPr/>
        <p:txBody>
          <a:bodyPr/>
          <a:lstStyle/>
          <a:p>
            <a:fld id="{4CF25C10-F8B2-4F64-9F86-73237AEF6D52}" type="slidenum">
              <a:rPr lang="it-IT" smtClean="0"/>
              <a:t>80</a:t>
            </a:fld>
            <a:endParaRPr lang="it-IT"/>
          </a:p>
        </p:txBody>
      </p:sp>
      <p:sp>
        <p:nvSpPr>
          <p:cNvPr id="4" name="Title 3">
            <a:extLst>
              <a:ext uri="{FF2B5EF4-FFF2-40B4-BE49-F238E27FC236}">
                <a16:creationId xmlns:a16="http://schemas.microsoft.com/office/drawing/2014/main" id="{32485F6D-B1E1-7592-D9CF-09808ADFF938}"/>
              </a:ext>
            </a:extLst>
          </p:cNvPr>
          <p:cNvSpPr>
            <a:spLocks noGrp="1"/>
          </p:cNvSpPr>
          <p:nvPr>
            <p:ph type="title" idx="4294967295"/>
          </p:nvPr>
        </p:nvSpPr>
        <p:spPr>
          <a:xfrm>
            <a:off x="0" y="0"/>
            <a:ext cx="12192000" cy="1016000"/>
          </a:xfrm>
        </p:spPr>
        <p:txBody>
          <a:bodyPr/>
          <a:lstStyle/>
          <a:p>
            <a:r>
              <a:rPr lang="it-IT" dirty="0"/>
              <a:t>    Results – Ablation Studies </a:t>
            </a:r>
          </a:p>
        </p:txBody>
      </p:sp>
      <p:pic>
        <p:nvPicPr>
          <p:cNvPr id="5" name="Picture 4">
            <a:extLst>
              <a:ext uri="{FF2B5EF4-FFF2-40B4-BE49-F238E27FC236}">
                <a16:creationId xmlns:a16="http://schemas.microsoft.com/office/drawing/2014/main" id="{13434210-86D3-D7AE-D09E-BD1A41CE3783}"/>
              </a:ext>
            </a:extLst>
          </p:cNvPr>
          <p:cNvPicPr>
            <a:picLocks noChangeAspect="1"/>
          </p:cNvPicPr>
          <p:nvPr/>
        </p:nvPicPr>
        <p:blipFill>
          <a:blip r:embed="rId3"/>
          <a:stretch>
            <a:fillRect/>
          </a:stretch>
        </p:blipFill>
        <p:spPr>
          <a:xfrm>
            <a:off x="0" y="3570492"/>
            <a:ext cx="12192000" cy="2460625"/>
          </a:xfrm>
          <a:prstGeom prst="rect">
            <a:avLst/>
          </a:prstGeom>
        </p:spPr>
      </p:pic>
      <p:sp>
        <p:nvSpPr>
          <p:cNvPr id="2" name="TextBox 1">
            <a:extLst>
              <a:ext uri="{FF2B5EF4-FFF2-40B4-BE49-F238E27FC236}">
                <a16:creationId xmlns:a16="http://schemas.microsoft.com/office/drawing/2014/main" id="{0D1DAA09-81D8-38AE-9F46-4F3AE062F9C4}"/>
              </a:ext>
            </a:extLst>
          </p:cNvPr>
          <p:cNvSpPr txBox="1"/>
          <p:nvPr/>
        </p:nvSpPr>
        <p:spPr>
          <a:xfrm>
            <a:off x="52251" y="6031117"/>
            <a:ext cx="3977640" cy="369332"/>
          </a:xfrm>
          <a:prstGeom prst="rect">
            <a:avLst/>
          </a:prstGeom>
          <a:noFill/>
        </p:spPr>
        <p:txBody>
          <a:bodyPr wrap="square" rtlCol="0">
            <a:spAutoFit/>
          </a:bodyPr>
          <a:lstStyle/>
          <a:p>
            <a:pPr algn="ctr"/>
            <a:r>
              <a:rPr lang="it-IT" dirty="0"/>
              <a:t>Masking Disabled, Medulla Disabled</a:t>
            </a:r>
          </a:p>
        </p:txBody>
      </p:sp>
      <p:sp>
        <p:nvSpPr>
          <p:cNvPr id="6" name="TextBox 5">
            <a:extLst>
              <a:ext uri="{FF2B5EF4-FFF2-40B4-BE49-F238E27FC236}">
                <a16:creationId xmlns:a16="http://schemas.microsoft.com/office/drawing/2014/main" id="{9D7B9E01-3A9E-EB64-2A15-B39D5C1CDC29}"/>
              </a:ext>
            </a:extLst>
          </p:cNvPr>
          <p:cNvSpPr txBox="1"/>
          <p:nvPr/>
        </p:nvSpPr>
        <p:spPr>
          <a:xfrm>
            <a:off x="4107180" y="6032738"/>
            <a:ext cx="3977640" cy="369332"/>
          </a:xfrm>
          <a:prstGeom prst="rect">
            <a:avLst/>
          </a:prstGeom>
          <a:noFill/>
        </p:spPr>
        <p:txBody>
          <a:bodyPr wrap="square" rtlCol="0">
            <a:spAutoFit/>
          </a:bodyPr>
          <a:lstStyle/>
          <a:p>
            <a:pPr algn="ctr"/>
            <a:r>
              <a:rPr lang="it-IT" dirty="0"/>
              <a:t>Masking Enabled, Medulla Disabled</a:t>
            </a:r>
          </a:p>
        </p:txBody>
      </p:sp>
      <p:sp>
        <p:nvSpPr>
          <p:cNvPr id="7" name="TextBox 6">
            <a:extLst>
              <a:ext uri="{FF2B5EF4-FFF2-40B4-BE49-F238E27FC236}">
                <a16:creationId xmlns:a16="http://schemas.microsoft.com/office/drawing/2014/main" id="{21E44177-B19C-39F5-D834-5ECF3A47750F}"/>
              </a:ext>
            </a:extLst>
          </p:cNvPr>
          <p:cNvSpPr txBox="1"/>
          <p:nvPr/>
        </p:nvSpPr>
        <p:spPr>
          <a:xfrm>
            <a:off x="8162108" y="6031117"/>
            <a:ext cx="3977640" cy="369332"/>
          </a:xfrm>
          <a:prstGeom prst="rect">
            <a:avLst/>
          </a:prstGeom>
          <a:noFill/>
        </p:spPr>
        <p:txBody>
          <a:bodyPr wrap="square" rtlCol="0">
            <a:spAutoFit/>
          </a:bodyPr>
          <a:lstStyle/>
          <a:p>
            <a:pPr algn="ctr"/>
            <a:r>
              <a:rPr lang="it-IT" dirty="0"/>
              <a:t>Masking Enabled, Medulla Enabled</a:t>
            </a:r>
          </a:p>
        </p:txBody>
      </p:sp>
      <p:pic>
        <p:nvPicPr>
          <p:cNvPr id="9" name="Picture 8">
            <a:extLst>
              <a:ext uri="{FF2B5EF4-FFF2-40B4-BE49-F238E27FC236}">
                <a16:creationId xmlns:a16="http://schemas.microsoft.com/office/drawing/2014/main" id="{BB7E7EEA-1C7B-84D9-088D-E99BD7396075}"/>
              </a:ext>
            </a:extLst>
          </p:cNvPr>
          <p:cNvPicPr>
            <a:picLocks noChangeAspect="1"/>
          </p:cNvPicPr>
          <p:nvPr/>
        </p:nvPicPr>
        <p:blipFill>
          <a:blip r:embed="rId4"/>
          <a:stretch>
            <a:fillRect/>
          </a:stretch>
        </p:blipFill>
        <p:spPr>
          <a:xfrm>
            <a:off x="9506740" y="1063744"/>
            <a:ext cx="1847060" cy="2223764"/>
          </a:xfrm>
          <a:prstGeom prst="rect">
            <a:avLst/>
          </a:prstGeom>
        </p:spPr>
      </p:pic>
      <p:sp>
        <p:nvSpPr>
          <p:cNvPr id="12" name="TextBox 11">
            <a:extLst>
              <a:ext uri="{FF2B5EF4-FFF2-40B4-BE49-F238E27FC236}">
                <a16:creationId xmlns:a16="http://schemas.microsoft.com/office/drawing/2014/main" id="{443EC916-D21E-1661-630C-066499EC8470}"/>
              </a:ext>
            </a:extLst>
          </p:cNvPr>
          <p:cNvSpPr txBox="1"/>
          <p:nvPr/>
        </p:nvSpPr>
        <p:spPr>
          <a:xfrm>
            <a:off x="9543751" y="3244334"/>
            <a:ext cx="1773037" cy="369332"/>
          </a:xfrm>
          <a:prstGeom prst="rect">
            <a:avLst/>
          </a:prstGeom>
          <a:noFill/>
        </p:spPr>
        <p:txBody>
          <a:bodyPr wrap="square" rtlCol="0">
            <a:spAutoFit/>
          </a:bodyPr>
          <a:lstStyle/>
          <a:p>
            <a:pPr algn="ctr"/>
            <a:r>
              <a:rPr lang="it-IT" dirty="0"/>
              <a:t>Photograph</a:t>
            </a:r>
          </a:p>
        </p:txBody>
      </p:sp>
      <p:sp>
        <p:nvSpPr>
          <p:cNvPr id="13" name="TextBox 12">
            <a:extLst>
              <a:ext uri="{FF2B5EF4-FFF2-40B4-BE49-F238E27FC236}">
                <a16:creationId xmlns:a16="http://schemas.microsoft.com/office/drawing/2014/main" id="{5D2A1A25-61F2-CC76-20DD-C4A16C65CB73}"/>
              </a:ext>
            </a:extLst>
          </p:cNvPr>
          <p:cNvSpPr txBox="1"/>
          <p:nvPr/>
        </p:nvSpPr>
        <p:spPr>
          <a:xfrm>
            <a:off x="629635" y="1205436"/>
            <a:ext cx="8158207" cy="2246769"/>
          </a:xfrm>
          <a:prstGeom prst="rect">
            <a:avLst/>
          </a:prstGeom>
          <a:noFill/>
        </p:spPr>
        <p:txBody>
          <a:bodyPr wrap="square" rtlCol="0">
            <a:spAutoFit/>
          </a:bodyPr>
          <a:lstStyle/>
          <a:p>
            <a:r>
              <a:rPr lang="it-IT" sz="2800" dirty="0"/>
              <a:t>Resembles northern cardinal appearance (wing)</a:t>
            </a:r>
          </a:p>
          <a:p>
            <a:endParaRPr lang="it-IT" sz="2800" dirty="0"/>
          </a:p>
          <a:p>
            <a:r>
              <a:rPr lang="it-IT" sz="2800" dirty="0"/>
              <a:t>Only masking scenario is comparable to [BDSP22] (second row)</a:t>
            </a:r>
          </a:p>
          <a:p>
            <a:endParaRPr lang="it-IT" sz="2800" dirty="0"/>
          </a:p>
        </p:txBody>
      </p:sp>
      <p:sp>
        <p:nvSpPr>
          <p:cNvPr id="3" name="Rectangle 2">
            <a:extLst>
              <a:ext uri="{FF2B5EF4-FFF2-40B4-BE49-F238E27FC236}">
                <a16:creationId xmlns:a16="http://schemas.microsoft.com/office/drawing/2014/main" id="{1CD01066-CC67-9941-D68C-01986B7EAFFE}"/>
              </a:ext>
            </a:extLst>
          </p:cNvPr>
          <p:cNvSpPr/>
          <p:nvPr/>
        </p:nvSpPr>
        <p:spPr>
          <a:xfrm>
            <a:off x="10193785" y="2328820"/>
            <a:ext cx="472967" cy="3693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12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D28D0B-F93E-6A54-23F4-0ADF9F1A3690}"/>
              </a:ext>
            </a:extLst>
          </p:cNvPr>
          <p:cNvSpPr>
            <a:spLocks noGrp="1"/>
          </p:cNvSpPr>
          <p:nvPr>
            <p:ph type="sldNum" sz="quarter" idx="12"/>
          </p:nvPr>
        </p:nvSpPr>
        <p:spPr/>
        <p:txBody>
          <a:bodyPr/>
          <a:lstStyle/>
          <a:p>
            <a:fld id="{4CF25C10-F8B2-4F64-9F86-73237AEF6D52}" type="slidenum">
              <a:rPr lang="it-IT" smtClean="0"/>
              <a:t>9</a:t>
            </a:fld>
            <a:endParaRPr lang="it-IT"/>
          </a:p>
        </p:txBody>
      </p:sp>
      <p:sp>
        <p:nvSpPr>
          <p:cNvPr id="2" name="Title 1">
            <a:extLst>
              <a:ext uri="{FF2B5EF4-FFF2-40B4-BE49-F238E27FC236}">
                <a16:creationId xmlns:a16="http://schemas.microsoft.com/office/drawing/2014/main" id="{99A97A84-A8B6-66A4-618B-47FA61FCBEFC}"/>
              </a:ext>
            </a:extLst>
          </p:cNvPr>
          <p:cNvSpPr>
            <a:spLocks noGrp="1"/>
          </p:cNvSpPr>
          <p:nvPr>
            <p:ph type="title" idx="4294967295"/>
          </p:nvPr>
        </p:nvSpPr>
        <p:spPr>
          <a:xfrm>
            <a:off x="0" y="0"/>
            <a:ext cx="12192000" cy="1012122"/>
          </a:xfrm>
        </p:spPr>
        <p:txBody>
          <a:bodyPr/>
          <a:lstStyle/>
          <a:p>
            <a:r>
              <a:rPr lang="it-IT" dirty="0"/>
              <a:t>    Feather BSDF – Our Approach</a:t>
            </a:r>
          </a:p>
        </p:txBody>
      </p:sp>
      <p:pic>
        <p:nvPicPr>
          <p:cNvPr id="8" name="Picture 7">
            <a:extLst>
              <a:ext uri="{FF2B5EF4-FFF2-40B4-BE49-F238E27FC236}">
                <a16:creationId xmlns:a16="http://schemas.microsoft.com/office/drawing/2014/main" id="{B19D6BBF-0270-7202-3E59-C0162140CC77}"/>
              </a:ext>
            </a:extLst>
          </p:cNvPr>
          <p:cNvPicPr>
            <a:picLocks noChangeAspect="1"/>
          </p:cNvPicPr>
          <p:nvPr/>
        </p:nvPicPr>
        <p:blipFill>
          <a:blip r:embed="rId3"/>
          <a:srcRect l="33290" r="33181"/>
          <a:stretch/>
        </p:blipFill>
        <p:spPr>
          <a:xfrm>
            <a:off x="8780442" y="1012122"/>
            <a:ext cx="2859254" cy="2926080"/>
          </a:xfrm>
          <a:prstGeom prst="rect">
            <a:avLst/>
          </a:prstGeom>
        </p:spPr>
      </p:pic>
      <p:pic>
        <p:nvPicPr>
          <p:cNvPr id="4" name="Picture 3">
            <a:extLst>
              <a:ext uri="{FF2B5EF4-FFF2-40B4-BE49-F238E27FC236}">
                <a16:creationId xmlns:a16="http://schemas.microsoft.com/office/drawing/2014/main" id="{E13EAABE-FACA-C374-6485-DAC89AE51B1F}"/>
              </a:ext>
            </a:extLst>
          </p:cNvPr>
          <p:cNvPicPr>
            <a:picLocks noChangeAspect="1"/>
          </p:cNvPicPr>
          <p:nvPr/>
        </p:nvPicPr>
        <p:blipFill>
          <a:blip r:embed="rId3"/>
          <a:srcRect l="66471"/>
          <a:stretch/>
        </p:blipFill>
        <p:spPr>
          <a:xfrm>
            <a:off x="8780443" y="3795395"/>
            <a:ext cx="2859253" cy="2926080"/>
          </a:xfrm>
          <a:prstGeom prst="rect">
            <a:avLst/>
          </a:prstGeom>
        </p:spPr>
      </p:pic>
      <p:sp>
        <p:nvSpPr>
          <p:cNvPr id="5" name="Rectangle: Rounded Corners 4">
            <a:extLst>
              <a:ext uri="{FF2B5EF4-FFF2-40B4-BE49-F238E27FC236}">
                <a16:creationId xmlns:a16="http://schemas.microsoft.com/office/drawing/2014/main" id="{9A2E6802-160B-EBD5-7921-991048FD9B13}"/>
              </a:ext>
            </a:extLst>
          </p:cNvPr>
          <p:cNvSpPr/>
          <p:nvPr/>
        </p:nvSpPr>
        <p:spPr>
          <a:xfrm>
            <a:off x="552304" y="1286069"/>
            <a:ext cx="7786353" cy="989901"/>
          </a:xfrm>
          <a:prstGeom prst="roundRect">
            <a:avLst/>
          </a:prstGeom>
          <a:solidFill>
            <a:srgbClr val="F7DDC5">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dirty="0">
                <a:solidFill>
                  <a:schemeClr val="tx1"/>
                </a:solidFill>
              </a:rPr>
              <a:t>A</a:t>
            </a:r>
            <a:r>
              <a:rPr lang="it-IT" sz="2800" b="1" dirty="0">
                <a:solidFill>
                  <a:schemeClr val="tx1"/>
                </a:solidFill>
              </a:rPr>
              <a:t> </a:t>
            </a:r>
            <a:r>
              <a:rPr lang="it-IT" sz="2800" b="1" dirty="0">
                <a:solidFill>
                  <a:srgbClr val="92D050"/>
                </a:solidFill>
              </a:rPr>
              <a:t>texture-based implicit representation </a:t>
            </a:r>
            <a:r>
              <a:rPr lang="it-IT" sz="2800" dirty="0">
                <a:solidFill>
                  <a:schemeClr val="tx1"/>
                </a:solidFill>
              </a:rPr>
              <a:t>for barbs</a:t>
            </a:r>
          </a:p>
        </p:txBody>
      </p:sp>
      <p:sp>
        <p:nvSpPr>
          <p:cNvPr id="7" name="Rectangle: Rounded Corners 6">
            <a:extLst>
              <a:ext uri="{FF2B5EF4-FFF2-40B4-BE49-F238E27FC236}">
                <a16:creationId xmlns:a16="http://schemas.microsoft.com/office/drawing/2014/main" id="{08A938D7-079E-9FCC-8808-BE9376D3A922}"/>
              </a:ext>
            </a:extLst>
          </p:cNvPr>
          <p:cNvSpPr/>
          <p:nvPr/>
        </p:nvSpPr>
        <p:spPr>
          <a:xfrm>
            <a:off x="552302" y="3070486"/>
            <a:ext cx="7786353" cy="989901"/>
          </a:xfrm>
          <a:prstGeom prst="roundRect">
            <a:avLst/>
          </a:prstGeom>
          <a:solidFill>
            <a:srgbClr val="FDF6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dirty="0">
                <a:solidFill>
                  <a:schemeClr val="tx1"/>
                </a:solidFill>
              </a:rPr>
              <a:t>An</a:t>
            </a:r>
            <a:r>
              <a:rPr lang="it-IT" sz="2800" b="1" dirty="0">
                <a:solidFill>
                  <a:schemeClr val="tx1"/>
                </a:solidFill>
              </a:rPr>
              <a:t> </a:t>
            </a:r>
            <a:r>
              <a:rPr lang="it-IT" sz="2800" b="1" dirty="0">
                <a:solidFill>
                  <a:srgbClr val="92D050"/>
                </a:solidFill>
              </a:rPr>
              <a:t>analytical masking term </a:t>
            </a:r>
            <a:r>
              <a:rPr lang="it-IT" sz="2800" dirty="0">
                <a:solidFill>
                  <a:schemeClr val="tx1"/>
                </a:solidFill>
              </a:rPr>
              <a:t>for barbs and barbules occlusions</a:t>
            </a:r>
          </a:p>
        </p:txBody>
      </p:sp>
      <p:sp>
        <p:nvSpPr>
          <p:cNvPr id="9" name="Rectangle: Rounded Corners 8">
            <a:extLst>
              <a:ext uri="{FF2B5EF4-FFF2-40B4-BE49-F238E27FC236}">
                <a16:creationId xmlns:a16="http://schemas.microsoft.com/office/drawing/2014/main" id="{60211C3E-40DE-0980-5B81-0AE787A294C8}"/>
              </a:ext>
            </a:extLst>
          </p:cNvPr>
          <p:cNvSpPr/>
          <p:nvPr/>
        </p:nvSpPr>
        <p:spPr>
          <a:xfrm>
            <a:off x="552301" y="4854903"/>
            <a:ext cx="7786353" cy="989901"/>
          </a:xfrm>
          <a:prstGeom prst="roundRect">
            <a:avLst/>
          </a:prstGeom>
          <a:solidFill>
            <a:srgbClr val="FDF6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dirty="0">
                <a:solidFill>
                  <a:schemeClr val="tx1"/>
                </a:solidFill>
              </a:rPr>
              <a:t>A BCSDF for feather barbs for </a:t>
            </a:r>
            <a:r>
              <a:rPr lang="it-IT" sz="2800" b="1" dirty="0">
                <a:solidFill>
                  <a:srgbClr val="92D050"/>
                </a:solidFill>
              </a:rPr>
              <a:t>non-iridescent structural coloration</a:t>
            </a:r>
          </a:p>
        </p:txBody>
      </p:sp>
    </p:spTree>
    <p:extLst>
      <p:ext uri="{BB962C8B-B14F-4D97-AF65-F5344CB8AC3E}">
        <p14:creationId xmlns:p14="http://schemas.microsoft.com/office/powerpoint/2010/main" val="25178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theme/theme1.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ustom 1">
      <a:majorFont>
        <a:latin typeface="Palatino Linotype"/>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DC580A8B8CCD242879FB0F1D88B974A" ma:contentTypeVersion="4" ma:contentTypeDescription="Crear nuevo documento." ma:contentTypeScope="" ma:versionID="5251ebc91364f9b299c8aede8b1d227b">
  <xsd:schema xmlns:xsd="http://www.w3.org/2001/XMLSchema" xmlns:xs="http://www.w3.org/2001/XMLSchema" xmlns:p="http://schemas.microsoft.com/office/2006/metadata/properties" xmlns:ns3="7687f943-e107-4382-ab05-b97fdc38e988" targetNamespace="http://schemas.microsoft.com/office/2006/metadata/properties" ma:root="true" ma:fieldsID="0f60cf9c6c60e3cd9b54d6e5b021c93e" ns3:_="">
    <xsd:import namespace="7687f943-e107-4382-ab05-b97fdc38e988"/>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87f943-e107-4382-ab05-b97fdc38e9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95119E-66AC-4C74-93AC-E2369B2D65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87f943-e107-4382-ab05-b97fdc38e9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505611-D354-4AFD-978F-CF54CFA26A49}">
  <ds:schemaRefs>
    <ds:schemaRef ds:uri="http://schemas.microsoft.com/sharepoint/v3/contenttype/forms"/>
  </ds:schemaRefs>
</ds:datastoreItem>
</file>

<file path=customXml/itemProps3.xml><?xml version="1.0" encoding="utf-8"?>
<ds:datastoreItem xmlns:ds="http://schemas.openxmlformats.org/officeDocument/2006/customXml" ds:itemID="{D92DF140-2ED5-498E-96F4-3B1514D907BA}">
  <ds:schemaRefs>
    <ds:schemaRef ds:uri="http://schemas.microsoft.com/office/2006/documentManagement/types"/>
    <ds:schemaRef ds:uri="http://purl.org/dc/dcmitype/"/>
    <ds:schemaRef ds:uri="http://schemas.microsoft.com/office/2006/metadata/properties"/>
    <ds:schemaRef ds:uri="http://purl.org/dc/elements/1.1/"/>
    <ds:schemaRef ds:uri="http://www.w3.org/XML/1998/namespace"/>
    <ds:schemaRef ds:uri="http://schemas.microsoft.com/office/infopath/2007/PartnerControls"/>
    <ds:schemaRef ds:uri="http://schemas.openxmlformats.org/package/2006/metadata/core-properties"/>
    <ds:schemaRef ds:uri="http://purl.org/dc/terms/"/>
    <ds:schemaRef ds:uri="7687f943-e107-4382-ab05-b97fdc38e988"/>
  </ds:schemaRefs>
</ds:datastoreItem>
</file>

<file path=docProps/app.xml><?xml version="1.0" encoding="utf-8"?>
<Properties xmlns="http://schemas.openxmlformats.org/officeDocument/2006/extended-properties" xmlns:vt="http://schemas.openxmlformats.org/officeDocument/2006/docPropsVTypes">
  <Template/>
  <TotalTime>61410</TotalTime>
  <Words>5228</Words>
  <Application>Microsoft Office PowerPoint</Application>
  <PresentationFormat>Widescreen</PresentationFormat>
  <Paragraphs>865</Paragraphs>
  <Slides>80</Slides>
  <Notes>79</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80</vt:i4>
      </vt:variant>
    </vt:vector>
  </HeadingPairs>
  <TitlesOfParts>
    <vt:vector size="89" baseType="lpstr">
      <vt:lpstr>Aptos</vt:lpstr>
      <vt:lpstr>Arial</vt:lpstr>
      <vt:lpstr>Calibri</vt:lpstr>
      <vt:lpstr>Cambria Math</vt:lpstr>
      <vt:lpstr>Corbel</vt:lpstr>
      <vt:lpstr>Palatino Linotype</vt:lpstr>
      <vt:lpstr>Times New Roman</vt:lpstr>
      <vt:lpstr>Wingdings</vt:lpstr>
      <vt:lpstr>Office Theme</vt:lpstr>
      <vt:lpstr> A Surface-based Appearance Model for Pennaceous Feathers</vt:lpstr>
      <vt:lpstr>PowerPoint Presentation</vt:lpstr>
      <vt:lpstr>    Feather Structure</vt:lpstr>
      <vt:lpstr>    Feather Structure</vt:lpstr>
      <vt:lpstr>    Pennaceous vs Plumulaceous</vt:lpstr>
      <vt:lpstr>    Related Work – Feathers</vt:lpstr>
      <vt:lpstr>    Related Work – Feathers</vt:lpstr>
      <vt:lpstr>    Related Work – Feathers</vt:lpstr>
      <vt:lpstr>    Feather BSDF – Our Approach</vt:lpstr>
      <vt:lpstr>    Feather Representation</vt:lpstr>
      <vt:lpstr>    Feather BSDF</vt:lpstr>
      <vt:lpstr>    Feather BSDF</vt:lpstr>
      <vt:lpstr>    Feather BSDF</vt:lpstr>
      <vt:lpstr>    Feather BSDF</vt:lpstr>
      <vt:lpstr>    Fiber Scattering – Hair and Fur</vt:lpstr>
      <vt:lpstr> Fiber Scattering – Hair and Fur</vt:lpstr>
      <vt:lpstr>    Fiber Scattering – Medulla Motivation</vt:lpstr>
      <vt:lpstr>    Fiber Scattering – Medulla Motivation</vt:lpstr>
      <vt:lpstr>    Coloration Mechanisms</vt:lpstr>
      <vt:lpstr>    Coloration Mechanisms</vt:lpstr>
      <vt:lpstr>PowerPoint Presentation</vt:lpstr>
      <vt:lpstr>PowerPoint Presentation</vt:lpstr>
      <vt:lpstr>PowerPoint Presentation</vt:lpstr>
      <vt:lpstr>PowerPoint Presentation</vt:lpstr>
      <vt:lpstr>PowerPoint Presentation</vt:lpstr>
      <vt:lpstr>PowerPoint Presentation</vt:lpstr>
      <vt:lpstr>    Fiber Scattering – Ablation Study </vt:lpstr>
      <vt:lpstr>    Feather BSDF</vt:lpstr>
      <vt:lpstr>PowerPoint Presentation</vt:lpstr>
      <vt:lpstr>PowerPoint Presentation</vt:lpstr>
      <vt:lpstr>PowerPoint Presentation</vt:lpstr>
      <vt:lpstr>    Masking – Barbs</vt:lpstr>
      <vt:lpstr>    Masking – Barbs</vt:lpstr>
      <vt:lpstr>    Masking – Barbs</vt:lpstr>
      <vt:lpstr>    Masking – Barbs</vt:lpstr>
      <vt:lpstr>    Masking – Barbs</vt:lpstr>
      <vt:lpstr>    Masking – Barbules</vt:lpstr>
      <vt:lpstr>    Masking – Barbules</vt:lpstr>
      <vt:lpstr>    Masking – Barbules</vt:lpstr>
      <vt:lpstr>    Results – Ablation Studies </vt:lpstr>
      <vt:lpstr>    Results – Ablation Studies </vt:lpstr>
      <vt:lpstr>    Results – Ablation Studies </vt:lpstr>
      <vt:lpstr>    Results – Appearance Matching</vt:lpstr>
      <vt:lpstr>    Results – Appearance Matching</vt:lpstr>
      <vt:lpstr>    Results – Appearance Matching</vt:lpstr>
      <vt:lpstr>    Results – Appearance Matching</vt:lpstr>
      <vt:lpstr>    Results – Goniochromatic Effects</vt:lpstr>
      <vt:lpstr>    Limitations</vt:lpstr>
      <vt:lpstr>    Conclusions</vt:lpstr>
      <vt:lpstr>PowerPoint Presentation</vt:lpstr>
      <vt:lpstr>    Bibliography</vt:lpstr>
      <vt:lpstr>    Feather Types</vt:lpstr>
      <vt:lpstr>PowerPoint Presentation</vt:lpstr>
      <vt:lpstr>    Fiber Scattering – BCSDF</vt:lpstr>
      <vt:lpstr>    Fiber Scattering – BCSDF</vt:lpstr>
      <vt:lpstr>    Fiber Scattering – Ablation Study </vt:lpstr>
      <vt:lpstr>    Fiber Scattering – Ablation Study </vt:lpstr>
      <vt:lpstr>    Fiber Scattering – Number of Lobes </vt:lpstr>
      <vt:lpstr>PowerPoint Presentation</vt:lpstr>
      <vt:lpstr>    Masking – Barbs</vt:lpstr>
      <vt:lpstr>    Masking – Barbs</vt:lpstr>
      <vt:lpstr>    Masking – Barbs</vt:lpstr>
      <vt:lpstr>    Masking – Barbs</vt:lpstr>
      <vt:lpstr>    Masking – Barbs</vt:lpstr>
      <vt:lpstr>    Masking – Barbs</vt:lpstr>
      <vt:lpstr>    Masking – Barbs</vt:lpstr>
      <vt:lpstr>    Masking – Barbs</vt:lpstr>
      <vt:lpstr>    Masking – Barbs</vt:lpstr>
      <vt:lpstr>    Masking – Barbs</vt:lpstr>
      <vt:lpstr>    Masking – Barbs</vt:lpstr>
      <vt:lpstr>    Masking – Barbs</vt:lpstr>
      <vt:lpstr>    Masking – Barbs</vt:lpstr>
      <vt:lpstr>    Masking – Barbs</vt:lpstr>
      <vt:lpstr>    Masking – Barbs</vt:lpstr>
      <vt:lpstr>    Masking – Barbules</vt:lpstr>
      <vt:lpstr>    Masking – Barbules</vt:lpstr>
      <vt:lpstr>    Masking – Barbules</vt:lpstr>
      <vt:lpstr>    Masking – Barbules</vt:lpstr>
      <vt:lpstr>    Masking –  Validation</vt:lpstr>
      <vt:lpstr>    Results – Ablation Studies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Maria Loizou</dc:creator>
  <dc:description/>
  <cp:lastModifiedBy>Juan Raúl Padrón Griffe</cp:lastModifiedBy>
  <cp:revision>209</cp:revision>
  <dcterms:created xsi:type="dcterms:W3CDTF">2023-11-13T10:22:45Z</dcterms:created>
  <dcterms:modified xsi:type="dcterms:W3CDTF">2024-10-14T05:47:56Z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12</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19</vt:i4>
  </property>
  <property fmtid="{D5CDD505-2E9C-101B-9397-08002B2CF9AE}" pid="12" name="ContentTypeId">
    <vt:lpwstr>0x0101005DC580A8B8CCD242879FB0F1D88B974A</vt:lpwstr>
  </property>
</Properties>
</file>