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83" r:id="rId1"/>
  </p:sldMasterIdLst>
  <p:notesMasterIdLst>
    <p:notesMasterId r:id="rId61"/>
  </p:notesMasterIdLst>
  <p:sldIdLst>
    <p:sldId id="256" r:id="rId2"/>
    <p:sldId id="389" r:id="rId3"/>
    <p:sldId id="258" r:id="rId4"/>
    <p:sldId id="366" r:id="rId5"/>
    <p:sldId id="390" r:id="rId6"/>
    <p:sldId id="359" r:id="rId7"/>
    <p:sldId id="385" r:id="rId8"/>
    <p:sldId id="284" r:id="rId9"/>
    <p:sldId id="287" r:id="rId10"/>
    <p:sldId id="360" r:id="rId11"/>
    <p:sldId id="289" r:id="rId12"/>
    <p:sldId id="292" r:id="rId13"/>
    <p:sldId id="291" r:id="rId14"/>
    <p:sldId id="383" r:id="rId15"/>
    <p:sldId id="384" r:id="rId16"/>
    <p:sldId id="301" r:id="rId17"/>
    <p:sldId id="302" r:id="rId18"/>
    <p:sldId id="294" r:id="rId19"/>
    <p:sldId id="300" r:id="rId20"/>
    <p:sldId id="295" r:id="rId21"/>
    <p:sldId id="382" r:id="rId22"/>
    <p:sldId id="297" r:id="rId23"/>
    <p:sldId id="298" r:id="rId24"/>
    <p:sldId id="299" r:id="rId25"/>
    <p:sldId id="308" r:id="rId26"/>
    <p:sldId id="310" r:id="rId27"/>
    <p:sldId id="368" r:id="rId28"/>
    <p:sldId id="370" r:id="rId29"/>
    <p:sldId id="373" r:id="rId30"/>
    <p:sldId id="374" r:id="rId31"/>
    <p:sldId id="375" r:id="rId32"/>
    <p:sldId id="386" r:id="rId33"/>
    <p:sldId id="387" r:id="rId34"/>
    <p:sldId id="319" r:id="rId35"/>
    <p:sldId id="322" r:id="rId36"/>
    <p:sldId id="323" r:id="rId37"/>
    <p:sldId id="326" r:id="rId38"/>
    <p:sldId id="325" r:id="rId39"/>
    <p:sldId id="328" r:id="rId40"/>
    <p:sldId id="329" r:id="rId41"/>
    <p:sldId id="330" r:id="rId42"/>
    <p:sldId id="331" r:id="rId43"/>
    <p:sldId id="332" r:id="rId44"/>
    <p:sldId id="334" r:id="rId45"/>
    <p:sldId id="376" r:id="rId46"/>
    <p:sldId id="377" r:id="rId47"/>
    <p:sldId id="378" r:id="rId48"/>
    <p:sldId id="379" r:id="rId49"/>
    <p:sldId id="263" r:id="rId50"/>
    <p:sldId id="335" r:id="rId51"/>
    <p:sldId id="381" r:id="rId52"/>
    <p:sldId id="336" r:id="rId53"/>
    <p:sldId id="337" r:id="rId54"/>
    <p:sldId id="338" r:id="rId55"/>
    <p:sldId id="339" r:id="rId56"/>
    <p:sldId id="340" r:id="rId57"/>
    <p:sldId id="380" r:id="rId58"/>
    <p:sldId id="264" r:id="rId59"/>
    <p:sldId id="357" r:id="rId6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9A0A72E-A68A-4DC8-B65D-16CBF4B7AD7D}">
          <p14:sldIdLst>
            <p14:sldId id="256"/>
          </p14:sldIdLst>
        </p14:section>
        <p14:section name="Intro" id="{51691E11-7F1A-4E6D-BA91-CDB6368677AF}">
          <p14:sldIdLst>
            <p14:sldId id="389"/>
            <p14:sldId id="258"/>
            <p14:sldId id="366"/>
            <p14:sldId id="390"/>
          </p14:sldIdLst>
        </p14:section>
        <p14:section name="Transient NLOS imaging" id="{5D88BCAB-492A-450F-A5BC-F4584508A500}">
          <p14:sldIdLst>
            <p14:sldId id="359"/>
            <p14:sldId id="385"/>
            <p14:sldId id="284"/>
            <p14:sldId id="287"/>
            <p14:sldId id="360"/>
            <p14:sldId id="289"/>
            <p14:sldId id="292"/>
            <p14:sldId id="291"/>
            <p14:sldId id="383"/>
            <p14:sldId id="384"/>
            <p14:sldId id="301"/>
            <p14:sldId id="302"/>
          </p14:sldIdLst>
        </p14:section>
        <p14:section name="Phasor Fields" id="{4A06F47D-989A-40D5-85A5-85D68D294AA6}">
          <p14:sldIdLst>
            <p14:sldId id="294"/>
            <p14:sldId id="300"/>
            <p14:sldId id="295"/>
            <p14:sldId id="382"/>
            <p14:sldId id="297"/>
            <p14:sldId id="298"/>
            <p14:sldId id="299"/>
            <p14:sldId id="308"/>
            <p14:sldId id="310"/>
            <p14:sldId id="368"/>
          </p14:sldIdLst>
        </p14:section>
        <p14:section name="ZPPF ideas and insights" id="{283C69E1-5331-4D99-A921-7658CBC53EBB}">
          <p14:sldIdLst>
            <p14:sldId id="370"/>
            <p14:sldId id="373"/>
            <p14:sldId id="374"/>
          </p14:sldIdLst>
        </p14:section>
        <p14:section name="Methods summary" id="{730E96B4-CE93-466F-98E9-5E98978F611E}">
          <p14:sldIdLst>
            <p14:sldId id="375"/>
            <p14:sldId id="386"/>
          </p14:sldIdLst>
        </p14:section>
        <p14:section name="Results" id="{97EB6BD4-4A68-46F3-A7D6-3EB6C30841BE}">
          <p14:sldIdLst>
            <p14:sldId id="387"/>
            <p14:sldId id="319"/>
            <p14:sldId id="322"/>
            <p14:sldId id="323"/>
            <p14:sldId id="326"/>
            <p14:sldId id="325"/>
            <p14:sldId id="328"/>
            <p14:sldId id="329"/>
            <p14:sldId id="330"/>
            <p14:sldId id="331"/>
            <p14:sldId id="332"/>
            <p14:sldId id="334"/>
            <p14:sldId id="376"/>
            <p14:sldId id="377"/>
            <p14:sldId id="378"/>
            <p14:sldId id="379"/>
            <p14:sldId id="263"/>
            <p14:sldId id="335"/>
            <p14:sldId id="381"/>
            <p14:sldId id="336"/>
            <p14:sldId id="337"/>
            <p14:sldId id="338"/>
            <p14:sldId id="339"/>
            <p14:sldId id="340"/>
          </p14:sldIdLst>
        </p14:section>
        <p14:section name="Conclusiones - Más tarde" id="{C6680EFF-4EDB-4497-9EEE-A843EFE2F672}">
          <p14:sldIdLst>
            <p14:sldId id="380"/>
            <p14:sldId id="264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EA9"/>
    <a:srgbClr val="EBEBE1"/>
    <a:srgbClr val="B0B0B0"/>
    <a:srgbClr val="008000"/>
    <a:srgbClr val="E97132"/>
    <a:srgbClr val="FF5353"/>
    <a:srgbClr val="FF8181"/>
    <a:srgbClr val="D5AE69"/>
    <a:srgbClr val="F1CA69"/>
    <a:srgbClr val="CE6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3" autoAdjust="0"/>
    <p:restoredTop sz="81114" autoAdjust="0"/>
  </p:normalViewPr>
  <p:slideViewPr>
    <p:cSldViewPr snapToGrid="0">
      <p:cViewPr varScale="1">
        <p:scale>
          <a:sx n="118" d="100"/>
          <a:sy n="118" d="100"/>
        </p:scale>
        <p:origin x="156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0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Virtual </a:t>
            </a:r>
            <a:r>
              <a:rPr lang="es-ES" dirty="0" err="1"/>
              <a:t>Gaaussian</a:t>
            </a:r>
            <a:r>
              <a:rPr lang="es-ES" dirty="0"/>
              <a:t> wave </a:t>
            </a:r>
            <a:r>
              <a:rPr lang="es-ES" dirty="0" err="1"/>
              <a:t>packet</a:t>
            </a:r>
            <a:r>
              <a:rPr lang="es-ES" dirty="0"/>
              <a:t> </a:t>
            </a:r>
            <a:r>
              <a:rPr lang="es-ES" dirty="0" err="1"/>
              <a:t>modulate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apply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modulation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capture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points</a:t>
            </a:r>
            <a:endParaRPr lang="es-ES" dirty="0"/>
          </a:p>
          <a:p>
            <a:r>
              <a:rPr lang="en-US" dirty="0"/>
              <a:t>Result into a field of phasors or a phasor field</a:t>
            </a:r>
          </a:p>
          <a:p>
            <a:r>
              <a:rPr lang="en-US" dirty="0"/>
              <a:t>The phasor field is used to image instead</a:t>
            </a:r>
          </a:p>
        </p:txBody>
      </p:sp>
    </p:spTree>
    <p:extLst>
      <p:ext uri="{BB962C8B-B14F-4D97-AF65-F5344CB8AC3E}">
        <p14:creationId xmlns:p14="http://schemas.microsoft.com/office/powerpoint/2010/main" val="72039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a </a:t>
            </a:r>
            <a:r>
              <a:rPr lang="es-ES" dirty="0" err="1"/>
              <a:t>point</a:t>
            </a:r>
            <a:endParaRPr lang="es-ES" dirty="0"/>
          </a:p>
          <a:p>
            <a:r>
              <a:rPr lang="es-ES" dirty="0" err="1"/>
              <a:t>Imaging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phasors</a:t>
            </a:r>
            <a:r>
              <a:rPr lang="es-ES" dirty="0"/>
              <a:t> </a:t>
            </a:r>
            <a:r>
              <a:rPr lang="es-ES" dirty="0" err="1"/>
              <a:t>equivalent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wavefront</a:t>
            </a:r>
            <a:r>
              <a:rPr lang="es-ES" dirty="0"/>
              <a:t> </a:t>
            </a:r>
            <a:r>
              <a:rPr lang="es-ES" dirty="0" err="1"/>
              <a:t>propagation</a:t>
            </a:r>
            <a:r>
              <a:rPr lang="es-ES" dirty="0"/>
              <a:t> in line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sight</a:t>
            </a:r>
            <a:endParaRPr lang="es-ES" dirty="0"/>
          </a:p>
          <a:p>
            <a:r>
              <a:rPr lang="es-ES" dirty="0"/>
              <a:t>The </a:t>
            </a:r>
            <a:r>
              <a:rPr lang="es-ES" dirty="0" err="1"/>
              <a:t>imaged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yields</a:t>
            </a:r>
            <a:r>
              <a:rPr lang="es-ES" dirty="0"/>
              <a:t> a </a:t>
            </a:r>
            <a:r>
              <a:rPr lang="es-ES" dirty="0" err="1"/>
              <a:t>phasor</a:t>
            </a:r>
            <a:r>
              <a:rPr lang="es-ES" dirty="0"/>
              <a:t>: </a:t>
            </a:r>
            <a:r>
              <a:rPr lang="es-ES" dirty="0" err="1"/>
              <a:t>amplitude</a:t>
            </a:r>
            <a:r>
              <a:rPr lang="es-ES" dirty="0"/>
              <a:t> and </a:t>
            </a:r>
            <a:r>
              <a:rPr lang="es-ES" dirty="0" err="1"/>
              <a:t>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9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More </a:t>
            </a:r>
            <a:r>
              <a:rPr lang="es-ES" dirty="0" err="1"/>
              <a:t>efficient</a:t>
            </a:r>
            <a:r>
              <a:rPr lang="es-ES" dirty="0"/>
              <a:t> </a:t>
            </a:r>
            <a:r>
              <a:rPr lang="es-ES" dirty="0" err="1"/>
              <a:t>implementations</a:t>
            </a:r>
            <a:r>
              <a:rPr lang="es-ES" dirty="0"/>
              <a:t> </a:t>
            </a:r>
            <a:r>
              <a:rPr lang="es-ES" dirty="0" err="1"/>
              <a:t>exists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plane </a:t>
            </a:r>
            <a:r>
              <a:rPr lang="es-ES" dirty="0" err="1"/>
              <a:t>to</a:t>
            </a:r>
            <a:r>
              <a:rPr lang="es-ES" dirty="0"/>
              <a:t> plane </a:t>
            </a:r>
            <a:r>
              <a:rPr lang="es-ES" dirty="0" err="1"/>
              <a:t>propagation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01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We reconstruct </a:t>
            </a:r>
            <a:r>
              <a:rPr lang="en-US" noProof="0" dirty="0" err="1"/>
              <a:t>continum</a:t>
            </a:r>
            <a:r>
              <a:rPr lang="en-US" noProof="0" dirty="0"/>
              <a:t> depth to form line</a:t>
            </a:r>
          </a:p>
          <a:p>
            <a:r>
              <a:rPr lang="en-US" noProof="0" dirty="0"/>
              <a:t>Look at amplitude</a:t>
            </a:r>
          </a:p>
          <a:p>
            <a:r>
              <a:rPr lang="en-US" noProof="0" dirty="0"/>
              <a:t>Bunny position corresponds to maximum</a:t>
            </a:r>
          </a:p>
          <a:p>
            <a:r>
              <a:rPr lang="en-US" noProof="0" dirty="0"/>
              <a:t>To identify the amplitude:</a:t>
            </a:r>
          </a:p>
          <a:p>
            <a:pPr lvl="1"/>
            <a:r>
              <a:rPr lang="en-US" noProof="0" dirty="0"/>
              <a:t>PF employ efficient plane implementation</a:t>
            </a:r>
          </a:p>
          <a:p>
            <a:pPr lvl="1"/>
            <a:r>
              <a:rPr lang="en-US" noProof="0" dirty="0"/>
              <a:t>Distribute them in the space</a:t>
            </a:r>
          </a:p>
          <a:p>
            <a:pPr lvl="1"/>
            <a:r>
              <a:rPr lang="en-US" noProof="0" dirty="0"/>
              <a:t>Select the maximum</a:t>
            </a:r>
          </a:p>
          <a:p>
            <a:pPr lvl="1"/>
            <a:r>
              <a:rPr lang="en-US" noProof="0" dirty="0"/>
              <a:t>THE CLOSEST PLANE TO THE SURFACE</a:t>
            </a:r>
          </a:p>
        </p:txBody>
      </p:sp>
    </p:spTree>
    <p:extLst>
      <p:ext uri="{BB962C8B-B14F-4D97-AF65-F5344CB8AC3E}">
        <p14:creationId xmlns:p14="http://schemas.microsoft.com/office/powerpoint/2010/main" val="479414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D9165-69C9-D324-BA70-6CE30221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5D51C62-8F60-4459-70FE-6378EF376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C9B8C0C-47CC-9C4A-035A-9AE3C0809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There is a plane</a:t>
            </a:r>
          </a:p>
          <a:p>
            <a:r>
              <a:rPr lang="en-US" noProof="0" dirty="0"/>
              <a:t>There is a gap in bunny position and plane</a:t>
            </a:r>
          </a:p>
          <a:p>
            <a:r>
              <a:rPr lang="en-US" noProof="0" dirty="0"/>
              <a:t>Increase the depth resolution requires more planes that increases the execution time</a:t>
            </a:r>
          </a:p>
        </p:txBody>
      </p:sp>
    </p:spTree>
    <p:extLst>
      <p:ext uri="{BB962C8B-B14F-4D97-AF65-F5344CB8AC3E}">
        <p14:creationId xmlns:p14="http://schemas.microsoft.com/office/powerpoint/2010/main" val="4098568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8E407-793A-3C82-06F9-A55B50EEC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DFCEBF-718B-6237-1930-024F83761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14A333-9B3E-EF58-417F-48574801C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We present now our Zero-Phase Phasor Fields</a:t>
            </a:r>
          </a:p>
          <a:p>
            <a:r>
              <a:rPr lang="en-US" noProof="0" dirty="0"/>
              <a:t>Remember we are looking at the imaged amplitude across line in depth</a:t>
            </a:r>
          </a:p>
          <a:p>
            <a:r>
              <a:rPr lang="en-US" noProof="0" dirty="0"/>
              <a:t>Imaged line contains phase and amplitude</a:t>
            </a:r>
          </a:p>
          <a:p>
            <a:r>
              <a:rPr lang="en-US" noProof="0" dirty="0"/>
              <a:t>Phase was discarded</a:t>
            </a:r>
          </a:p>
          <a:p>
            <a:r>
              <a:rPr lang="en-US" noProof="0" dirty="0"/>
              <a:t>Ours employ phase back</a:t>
            </a:r>
          </a:p>
        </p:txBody>
      </p:sp>
    </p:spTree>
    <p:extLst>
      <p:ext uri="{BB962C8B-B14F-4D97-AF65-F5344CB8AC3E}">
        <p14:creationId xmlns:p14="http://schemas.microsoft.com/office/powerpoint/2010/main" val="2398935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5F20-36AE-CC1A-3DA1-A7244F65E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C58E1A-85BD-5A45-934C-94BF106A4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EFA486-A6BB-6C78-C52A-408616F0A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We now focus on phase</a:t>
            </a:r>
          </a:p>
          <a:p>
            <a:r>
              <a:rPr lang="en-US" noProof="0" dirty="0"/>
              <a:t>In this part specifically</a:t>
            </a:r>
          </a:p>
          <a:p>
            <a:r>
              <a:rPr lang="en-US" noProof="0" dirty="0"/>
              <a:t>Here we have phase evolution, imaged plane, and bunny position</a:t>
            </a:r>
          </a:p>
          <a:p>
            <a:r>
              <a:rPr lang="en-US" noProof="0" dirty="0"/>
              <a:t>We can observe here the key observation of the paper:</a:t>
            </a:r>
          </a:p>
          <a:p>
            <a:pPr lvl="1"/>
            <a:r>
              <a:rPr lang="en-US" noProof="0" dirty="0"/>
              <a:t>PHASE CROSS TO ZERO</a:t>
            </a:r>
          </a:p>
        </p:txBody>
      </p:sp>
    </p:spTree>
    <p:extLst>
      <p:ext uri="{BB962C8B-B14F-4D97-AF65-F5344CB8AC3E}">
        <p14:creationId xmlns:p14="http://schemas.microsoft.com/office/powerpoint/2010/main" val="2098482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5E43-597A-8DB9-95CE-86A7EB3D4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652B8C-9B54-8E12-550E-55098092E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29E1226-4FA0-CBD8-4D91-0026C8FB5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Face known at imaged plane</a:t>
            </a:r>
          </a:p>
          <a:p>
            <a:pPr lvl="1"/>
            <a:r>
              <a:rPr lang="en-US" noProof="0" dirty="0"/>
              <a:t>Look at green line crossing orange</a:t>
            </a:r>
          </a:p>
          <a:p>
            <a:pPr lvl="0"/>
            <a:r>
              <a:rPr lang="en-US" noProof="0" dirty="0"/>
              <a:t>We can correct its positioning using that</a:t>
            </a:r>
          </a:p>
        </p:txBody>
      </p:sp>
    </p:spTree>
    <p:extLst>
      <p:ext uri="{BB962C8B-B14F-4D97-AF65-F5344CB8AC3E}">
        <p14:creationId xmlns:p14="http://schemas.microsoft.com/office/powerpoint/2010/main" val="1311329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recap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phasor</a:t>
            </a:r>
            <a:r>
              <a:rPr lang="es-ES" dirty="0"/>
              <a:t> </a:t>
            </a:r>
            <a:r>
              <a:rPr lang="es-ES" dirty="0" err="1"/>
              <a:t>fields</a:t>
            </a:r>
            <a:r>
              <a:rPr lang="es-ES" dirty="0"/>
              <a:t>. </a:t>
            </a:r>
          </a:p>
          <a:p>
            <a:pPr lvl="1"/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relay</a:t>
            </a:r>
            <a:r>
              <a:rPr lang="es-ES" dirty="0"/>
              <a:t> </a:t>
            </a:r>
            <a:r>
              <a:rPr lang="es-ES" dirty="0" err="1"/>
              <a:t>wall</a:t>
            </a:r>
            <a:r>
              <a:rPr lang="es-ES" dirty="0"/>
              <a:t> and </a:t>
            </a:r>
            <a:r>
              <a:rPr lang="es-ES" dirty="0" err="1"/>
              <a:t>imaged</a:t>
            </a:r>
            <a:r>
              <a:rPr lang="es-ES" dirty="0"/>
              <a:t> planes</a:t>
            </a:r>
          </a:p>
          <a:p>
            <a:r>
              <a:rPr lang="es-ES" dirty="0" err="1"/>
              <a:t>Images</a:t>
            </a:r>
            <a:r>
              <a:rPr lang="es-ES" dirty="0"/>
              <a:t> planes and </a:t>
            </a:r>
            <a:r>
              <a:rPr lang="es-ES" dirty="0" err="1"/>
              <a:t>select</a:t>
            </a:r>
            <a:r>
              <a:rPr lang="es-ES" dirty="0"/>
              <a:t> máximum</a:t>
            </a:r>
          </a:p>
          <a:p>
            <a:r>
              <a:rPr lang="es-ES" dirty="0"/>
              <a:t>A </a:t>
            </a:r>
            <a:r>
              <a:rPr lang="es-ES" dirty="0" err="1"/>
              <a:t>straight</a:t>
            </a:r>
            <a:r>
              <a:rPr lang="es-ES" dirty="0"/>
              <a:t> forward </a:t>
            </a:r>
            <a:r>
              <a:rPr lang="es-ES" dirty="0" err="1"/>
              <a:t>solution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depth</a:t>
            </a:r>
            <a:r>
              <a:rPr lang="es-ES" dirty="0"/>
              <a:t>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dense PF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4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2E0DC-C34A-EE14-AB8B-4D60776D5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15A943-97EB-A9E9-40E5-813412473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9B9FB91-E2B7-2BA3-DFA7-042A8634C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This is a common NLOS setup, and our target is to image this dragon around a corner</a:t>
            </a:r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D97BA-0FB7-770C-6F65-115D466EA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3B14A6E-826C-B097-63BE-4D454004E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E0FDE7-2029-448F-026E-9E394E6DF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recap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phasor</a:t>
            </a:r>
            <a:r>
              <a:rPr lang="es-ES" dirty="0"/>
              <a:t> </a:t>
            </a:r>
            <a:r>
              <a:rPr lang="es-ES" dirty="0" err="1"/>
              <a:t>fields</a:t>
            </a:r>
            <a:r>
              <a:rPr lang="es-ES" dirty="0"/>
              <a:t>. </a:t>
            </a:r>
          </a:p>
          <a:p>
            <a:pPr lvl="1"/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relay</a:t>
            </a:r>
            <a:r>
              <a:rPr lang="es-ES" dirty="0"/>
              <a:t> </a:t>
            </a:r>
            <a:r>
              <a:rPr lang="es-ES" dirty="0" err="1"/>
              <a:t>wall</a:t>
            </a:r>
            <a:r>
              <a:rPr lang="es-ES" dirty="0"/>
              <a:t> and </a:t>
            </a:r>
            <a:r>
              <a:rPr lang="es-ES" dirty="0" err="1"/>
              <a:t>imaged</a:t>
            </a:r>
            <a:r>
              <a:rPr lang="es-ES" dirty="0"/>
              <a:t> planes</a:t>
            </a:r>
          </a:p>
          <a:p>
            <a:r>
              <a:rPr lang="es-ES" dirty="0" err="1"/>
              <a:t>Images</a:t>
            </a:r>
            <a:r>
              <a:rPr lang="es-ES" dirty="0"/>
              <a:t> planes and </a:t>
            </a:r>
            <a:r>
              <a:rPr lang="es-ES" dirty="0" err="1"/>
              <a:t>select</a:t>
            </a:r>
            <a:r>
              <a:rPr lang="es-ES" dirty="0"/>
              <a:t> máximum</a:t>
            </a:r>
          </a:p>
          <a:p>
            <a:r>
              <a:rPr lang="es-ES" dirty="0"/>
              <a:t>A </a:t>
            </a:r>
            <a:r>
              <a:rPr lang="es-ES" dirty="0" err="1"/>
              <a:t>straight</a:t>
            </a:r>
            <a:r>
              <a:rPr lang="es-ES" dirty="0"/>
              <a:t> forward </a:t>
            </a:r>
            <a:r>
              <a:rPr lang="es-ES" dirty="0" err="1"/>
              <a:t>solution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depth</a:t>
            </a:r>
            <a:r>
              <a:rPr lang="es-ES" dirty="0"/>
              <a:t>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dense PF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12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1F03B6AD-CBD8-5324-DD9B-6A7489E51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2B1D1DDF-BAB4-D878-05D8-D7CF5B4637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63B3BA21-FEA2-4940-4536-FDF727990A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089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C18EA86C-4AAB-A03D-B555-F3AF2F90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AC4FDF11-BC58-9BD9-0D21-86636DDE15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AFD10AD8-91E6-3286-3E95-4386D34872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60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DE9A05D3-2F2E-17C1-D856-E526A3FA2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00FE91FB-291D-0373-42D7-90B0A96AA0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1A78CC33-F7FB-7BE9-C91D-88E7195EAC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132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505282EE-7D02-C01B-528E-DFD6ACB71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AFC2D902-1EE4-3BE3-0DD0-A5231FE81E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86FC0A27-8F8B-FF5B-E6C1-7B43834443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745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3A7A62F7-E878-F51E-11F1-EF3C48B5C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AFCFFC71-318F-D3D4-3ED6-B39D90868D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7F047123-6731-48B8-8D86-1E8E022166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967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35903146-C5F8-6A59-1581-52A72066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E608A53B-909C-18D5-B37B-75E36B1614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7B7E89CF-AB89-5D1E-E157-F903DD8A06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040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C9B9D585-5A97-ED7F-CF62-16C939EBC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91F37788-64EA-4C75-DC92-4CAF0C8C3F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F677D284-49E0-5060-9783-03D5BA4C58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108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BC40D571-E8E1-0799-06A9-0B6829344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9B81EF26-4FC4-24F6-6259-8137740A2C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142A09A6-976B-6355-7E84-EF3B8C105E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251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0CE3AE6C-0AA6-3302-721A-65D14FC0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2AC0D7F0-BAC7-1160-742F-ACB149D0A8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6FCFB071-E647-30CB-AB28-74F7C00296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59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4cc59ad72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344cc59ad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72E15243-E6F7-D001-F392-A4A30571E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0E6AFD61-EB37-C8F4-E996-6AE150F24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48663844-CA8E-380E-1D70-FFC04D069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166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1C081E41-1FF9-43D7-D36E-06D9A245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B37F57A0-EB3C-11F6-434D-0EDBDC3E8E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5FC2F8F3-4394-AFCE-07D7-C4A8078F9B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depth</a:t>
            </a:r>
            <a:r>
              <a:rPr lang="es-ES" dirty="0"/>
              <a:t> </a:t>
            </a:r>
            <a:r>
              <a:rPr lang="es-ES" dirty="0" err="1"/>
              <a:t>estimation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6012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EEB26229-8AB2-B005-1785-50E1CFE8C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B5E2536E-8FDE-E03E-01A8-D319BCC42E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FDD9E11D-54A7-BDB6-DA92-F991B4BA4C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We simulated a plane at 1 meter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PF place the plane here, showing this gap of around 5 mm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Ours reduce this gap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We now split the plane, and displace it 500 micrometers</a:t>
            </a:r>
          </a:p>
        </p:txBody>
      </p:sp>
    </p:spTree>
    <p:extLst>
      <p:ext uri="{BB962C8B-B14F-4D97-AF65-F5344CB8AC3E}">
        <p14:creationId xmlns:p14="http://schemas.microsoft.com/office/powerpoint/2010/main" val="3105742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429F9EF6-E1BA-913F-C0F4-F39D7901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42640F2E-2820-B29F-8F3B-8280C337C3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5AB11731-2A98-5F28-B94E-21690CA4C5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We observe a step in </a:t>
            </a:r>
            <a:r>
              <a:rPr lang="en-US" dirty="0" err="1"/>
              <a:t>gt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PF again uses same plane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Ours reduce the gap, furthermore, it shows the same step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Our results shows we can see this even in the 125 micrometer case</a:t>
            </a:r>
          </a:p>
        </p:txBody>
      </p:sp>
    </p:spTree>
    <p:extLst>
      <p:ext uri="{BB962C8B-B14F-4D97-AF65-F5344CB8AC3E}">
        <p14:creationId xmlns:p14="http://schemas.microsoft.com/office/powerpoint/2010/main" val="3405524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EB3157D2-7A68-4EEC-3A75-8FD66E47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93E839C6-100C-5F1E-6E85-700C66F27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86B9C636-8AC7-3F01-10FD-BE88D13F3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This extreme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We place this horizontal line to highlight our depth also shows this variation</a:t>
            </a:r>
          </a:p>
        </p:txBody>
      </p:sp>
    </p:spTree>
    <p:extLst>
      <p:ext uri="{BB962C8B-B14F-4D97-AF65-F5344CB8AC3E}">
        <p14:creationId xmlns:p14="http://schemas.microsoft.com/office/powerpoint/2010/main" val="4052856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EA1215CD-1A5D-8F89-4144-012C9D7C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BB2E7F86-5F17-288D-D264-6F9C19BA0B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B279B7B1-0CDF-548E-6456-AF3966BF6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0261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6D38DDC8-D742-6050-9A3A-5B8458789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E3133B20-2F3B-6F78-06B1-2E154C76A0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9E1189BA-642A-500B-5152-505D55C31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008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90506670-12DB-034D-42E9-537EF32A3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1E05DEC4-AB5B-78A2-7AC7-5DB48A66B7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29806453-EC8B-48D8-89C5-4750A0ADCA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ES" dirty="0" err="1"/>
              <a:t>Publicly</a:t>
            </a:r>
            <a:r>
              <a:rPr lang="es-ES" dirty="0"/>
              <a:t> </a:t>
            </a:r>
            <a:r>
              <a:rPr lang="es-ES" dirty="0" err="1"/>
              <a:t>available</a:t>
            </a:r>
            <a:r>
              <a:rPr lang="es-ES" dirty="0"/>
              <a:t> </a:t>
            </a:r>
            <a:r>
              <a:rPr lang="es-ES" dirty="0" err="1"/>
              <a:t>dataset</a:t>
            </a:r>
            <a:r>
              <a:rPr lang="es-ES" dirty="0"/>
              <a:t>, in </a:t>
            </a:r>
            <a:r>
              <a:rPr lang="es-ES" dirty="0" err="1"/>
              <a:t>lowering</a:t>
            </a:r>
            <a:r>
              <a:rPr lang="es-ES" dirty="0"/>
              <a:t> </a:t>
            </a:r>
            <a:r>
              <a:rPr lang="es-ES" dirty="0" err="1"/>
              <a:t>exposure</a:t>
            </a:r>
            <a:r>
              <a:rPr lang="es-ES" dirty="0"/>
              <a:t> time – reduce SNR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ES" dirty="0" err="1"/>
              <a:t>Upper</a:t>
            </a:r>
            <a:r>
              <a:rPr lang="es-ES" dirty="0"/>
              <a:t> </a:t>
            </a:r>
            <a:r>
              <a:rPr lang="es-ES" dirty="0" err="1"/>
              <a:t>Amplitude</a:t>
            </a:r>
            <a:endParaRPr lang="es-E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ES" dirty="0" err="1"/>
              <a:t>Amplitude</a:t>
            </a:r>
            <a:r>
              <a:rPr lang="es-ES" dirty="0"/>
              <a:t> dragón </a:t>
            </a:r>
            <a:r>
              <a:rPr lang="es-ES" dirty="0" err="1"/>
              <a:t>shape</a:t>
            </a:r>
            <a:r>
              <a:rPr lang="es-ES" dirty="0"/>
              <a:t> degrades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snr</a:t>
            </a:r>
            <a:endParaRPr lang="es-E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s-ES" dirty="0" err="1"/>
              <a:t>Our</a:t>
            </a:r>
            <a:r>
              <a:rPr lang="es-ES" dirty="0"/>
              <a:t> Depth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consistent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09297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61550F5D-32C6-FD12-FCAF-4C0788066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F3E153B9-BE1F-C6A9-8582-F12E8777BF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CB4B95AB-3F2A-C835-7A7A-0A71A435EA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96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Previous NLOS have promising results</a:t>
            </a:r>
          </a:p>
          <a:p>
            <a:r>
              <a:rPr lang="en-US" noProof="0" dirty="0"/>
              <a:t>But struggles estimating depth precisely, requiring a lot of time</a:t>
            </a:r>
          </a:p>
          <a:p>
            <a:r>
              <a:rPr lang="en-US" noProof="0" dirty="0"/>
              <a:t>Our ZPPF estimates high depth precision, in efficient time</a:t>
            </a:r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256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1B090CBD-F2C9-432E-1E66-873ED4A2F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28203B98-A7BE-4997-914B-0F2B1362FC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B245694D-9D79-80A1-6E1B-C5052FB97F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38711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1F781A63-07D0-5617-F851-A51BA0AB1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DCD02CCC-DAF2-DDB0-6CDA-9560FBA1D5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5EDBB01B-2F10-32BD-3BDB-D0BB2BADA0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2296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D24C8A40-745D-2A16-F53C-62083B72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D80C6AE8-2654-D4A5-CFF6-DBCD16C8D8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7D760D63-CB8C-97E8-8E72-9369B889CF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276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B3BBF76F-44EC-5F3C-1AEA-46B72D29B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4c700b084_0_30:notes">
            <a:extLst>
              <a:ext uri="{FF2B5EF4-FFF2-40B4-BE49-F238E27FC236}">
                <a16:creationId xmlns:a16="http://schemas.microsoft.com/office/drawing/2014/main" id="{E0A8C839-DFD1-A97F-B9CE-541E775D2D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4c700b084_0_30:notes">
            <a:extLst>
              <a:ext uri="{FF2B5EF4-FFF2-40B4-BE49-F238E27FC236}">
                <a16:creationId xmlns:a16="http://schemas.microsoft.com/office/drawing/2014/main" id="{453687B8-6B8B-59FF-1AAA-5F7E11DC3F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953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52EB-1D89-89B6-1467-56A481B48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49B6214-E26C-39D6-81A3-9C2B73ED5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1B61BFA-8B66-052F-2AE7-374436B03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recap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phasor</a:t>
            </a:r>
            <a:r>
              <a:rPr lang="es-ES" dirty="0"/>
              <a:t> </a:t>
            </a:r>
            <a:r>
              <a:rPr lang="es-ES" dirty="0" err="1"/>
              <a:t>fields</a:t>
            </a:r>
            <a:r>
              <a:rPr lang="es-ES" dirty="0"/>
              <a:t>. </a:t>
            </a:r>
          </a:p>
          <a:p>
            <a:pPr lvl="1"/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relay</a:t>
            </a:r>
            <a:r>
              <a:rPr lang="es-ES" dirty="0"/>
              <a:t> </a:t>
            </a:r>
            <a:r>
              <a:rPr lang="es-ES" dirty="0" err="1"/>
              <a:t>wall</a:t>
            </a:r>
            <a:r>
              <a:rPr lang="es-ES" dirty="0"/>
              <a:t> and </a:t>
            </a:r>
            <a:r>
              <a:rPr lang="es-ES" dirty="0" err="1"/>
              <a:t>imaged</a:t>
            </a:r>
            <a:r>
              <a:rPr lang="es-ES" dirty="0"/>
              <a:t> planes</a:t>
            </a:r>
          </a:p>
          <a:p>
            <a:r>
              <a:rPr lang="es-ES" dirty="0" err="1"/>
              <a:t>Images</a:t>
            </a:r>
            <a:r>
              <a:rPr lang="es-ES" dirty="0"/>
              <a:t> planes and </a:t>
            </a:r>
            <a:r>
              <a:rPr lang="es-ES" dirty="0" err="1"/>
              <a:t>select</a:t>
            </a:r>
            <a:r>
              <a:rPr lang="es-ES" dirty="0"/>
              <a:t> máximum</a:t>
            </a:r>
          </a:p>
          <a:p>
            <a:r>
              <a:rPr lang="es-ES" dirty="0"/>
              <a:t>A </a:t>
            </a:r>
            <a:r>
              <a:rPr lang="es-ES" dirty="0" err="1"/>
              <a:t>straight</a:t>
            </a:r>
            <a:r>
              <a:rPr lang="es-ES" dirty="0"/>
              <a:t> forward </a:t>
            </a:r>
            <a:r>
              <a:rPr lang="es-ES" dirty="0" err="1"/>
              <a:t>solution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depth</a:t>
            </a:r>
            <a:r>
              <a:rPr lang="es-ES" dirty="0"/>
              <a:t>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dense PF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10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4c700b08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4c700b08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C839968D-615A-BB91-A4CF-77CD28C4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>
            <a:extLst>
              <a:ext uri="{FF2B5EF4-FFF2-40B4-BE49-F238E27FC236}">
                <a16:creationId xmlns:a16="http://schemas.microsoft.com/office/drawing/2014/main" id="{6D1E35A4-7F2B-2B0E-0550-C196811BF0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>
            <a:extLst>
              <a:ext uri="{FF2B5EF4-FFF2-40B4-BE49-F238E27FC236}">
                <a16:creationId xmlns:a16="http://schemas.microsoft.com/office/drawing/2014/main" id="{F4B6E9EE-F85C-269D-5060-C4F6F9F61D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27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4436A-6EB5-7141-FD36-B9D147B9B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BEF5D03-AB5B-5C30-688F-34EE5BB9D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E9B6791-8402-B6BB-9B5F-BA746E0C5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Previous NLOS have promising results</a:t>
            </a:r>
          </a:p>
          <a:p>
            <a:r>
              <a:rPr lang="en-US" noProof="0" dirty="0"/>
              <a:t>But struggles estimating depth precisely, requiring a lot of time</a:t>
            </a:r>
          </a:p>
          <a:p>
            <a:r>
              <a:rPr lang="en-US" noProof="0" dirty="0"/>
              <a:t>Our ZPPF estimates high depth precision, in efficient time</a:t>
            </a:r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10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7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ultrafast</a:t>
            </a:r>
            <a:r>
              <a:rPr lang="es-ES" dirty="0"/>
              <a:t> camera </a:t>
            </a:r>
            <a:r>
              <a:rPr lang="es-ES" dirty="0" err="1"/>
              <a:t>focus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.</a:t>
            </a:r>
          </a:p>
          <a:p>
            <a:r>
              <a:rPr lang="es-ES" dirty="0"/>
              <a:t>So in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 in </a:t>
            </a:r>
            <a:r>
              <a:rPr lang="es-ES" dirty="0" err="1"/>
              <a:t>confocal</a:t>
            </a:r>
            <a:r>
              <a:rPr lang="es-ES" dirty="0"/>
              <a:t> capture </a:t>
            </a:r>
            <a:r>
              <a:rPr lang="es-ES" dirty="0" err="1"/>
              <a:t>configuration</a:t>
            </a:r>
            <a:r>
              <a:rPr lang="es-E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9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dirty="0" err="1"/>
              <a:t>Lets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captured</a:t>
            </a:r>
            <a:r>
              <a:rPr lang="es-ES" dirty="0"/>
              <a:t> </a:t>
            </a:r>
            <a:r>
              <a:rPr lang="es-ES" dirty="0" err="1"/>
              <a:t>signal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point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233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1225-5125-D7DC-1161-DC6B15082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AACFF7D-EBE2-D570-9780-73D7425D3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307776-6AC9-F4BC-51F7-86C16B567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Virtual </a:t>
            </a:r>
            <a:r>
              <a:rPr lang="es-ES" dirty="0" err="1"/>
              <a:t>Gaaussian</a:t>
            </a:r>
            <a:r>
              <a:rPr lang="es-ES" dirty="0"/>
              <a:t> wave </a:t>
            </a:r>
            <a:r>
              <a:rPr lang="es-ES" dirty="0" err="1"/>
              <a:t>packet</a:t>
            </a:r>
            <a:r>
              <a:rPr lang="es-ES" dirty="0"/>
              <a:t> </a:t>
            </a:r>
            <a:r>
              <a:rPr lang="es-ES" dirty="0" err="1"/>
              <a:t>modulate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capture</a:t>
            </a:r>
          </a:p>
          <a:p>
            <a:r>
              <a:rPr lang="es-ES" dirty="0" err="1"/>
              <a:t>Result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Virtual </a:t>
            </a:r>
            <a:r>
              <a:rPr lang="es-ES" dirty="0" err="1"/>
              <a:t>phasor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4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1C569F6-4070-BFEC-FE36-BEB4FD5398AE}"/>
              </a:ext>
            </a:extLst>
          </p:cNvPr>
          <p:cNvSpPr/>
          <p:nvPr userDrawn="1"/>
        </p:nvSpPr>
        <p:spPr>
          <a:xfrm rot="5400000">
            <a:off x="3524099" y="-824058"/>
            <a:ext cx="2086275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DA191C8-2192-553C-FA83-8705D3CC4704}"/>
              </a:ext>
            </a:extLst>
          </p:cNvPr>
          <p:cNvSpPr/>
          <p:nvPr userDrawn="1"/>
        </p:nvSpPr>
        <p:spPr>
          <a:xfrm rot="5400000">
            <a:off x="4235132" y="-4152581"/>
            <a:ext cx="664212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3A243A-3573-4400-5922-C84B2C386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620" y="796052"/>
            <a:ext cx="8366760" cy="1790700"/>
          </a:xfrm>
        </p:spPr>
        <p:txBody>
          <a:bodyPr anchor="ctr" anchorCtr="0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069A87-B10A-8111-6C96-A5B5DEDAA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620" y="2701528"/>
            <a:ext cx="836676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A9F441-9A24-B7C5-CB8F-92846B1F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6B02-1954-4D88-A0E0-BA373AE16236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C2B45-9872-7B71-55AC-6A89B44C7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9F0A2F-D8DC-010F-BEED-1FCA3821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07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79C4BBE-6528-0F31-A4B3-95F7793A0C09}"/>
              </a:ext>
            </a:extLst>
          </p:cNvPr>
          <p:cNvSpPr/>
          <p:nvPr userDrawn="1"/>
        </p:nvSpPr>
        <p:spPr>
          <a:xfrm rot="5400000">
            <a:off x="2724264" y="-1623889"/>
            <a:ext cx="3685946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D2A9FB-E70B-AF71-A905-7825BC1B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46460"/>
            <a:ext cx="8641080" cy="57650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944109-C2A3-7A71-D4CB-F3BFC8337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677585-53FD-F34A-FDB7-0516AEE0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FA01-51D3-4746-A9FA-95173FE89FAC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80B124-FDFD-F5FB-F045-5FCC87E1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95AE15-4C21-E6E5-E658-0EE26566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26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0CEE72-9D34-DBCA-38E2-3A1738392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9419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365C8E-B6BC-0944-D4A2-606AB910D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CC909E-1B96-32D6-FB7E-16092928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4BC9-A2D4-464F-B8E1-7970E5142A4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AD27E4-7235-63F9-1F4C-E0463B75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9F8314-441A-A01B-414B-0F8E26BF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4B30237-D192-05F5-D128-7153F87BE77E}"/>
              </a:ext>
            </a:extLst>
          </p:cNvPr>
          <p:cNvSpPr/>
          <p:nvPr userDrawn="1"/>
        </p:nvSpPr>
        <p:spPr>
          <a:xfrm rot="5400000">
            <a:off x="933445" y="-862008"/>
            <a:ext cx="4714884" cy="6505575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1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9060" y="231665"/>
            <a:ext cx="89458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9060" y="1152475"/>
            <a:ext cx="894588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7BAECCE-1D85-FC69-4781-0681A4597D9E}"/>
              </a:ext>
            </a:extLst>
          </p:cNvPr>
          <p:cNvSpPr/>
          <p:nvPr userDrawn="1"/>
        </p:nvSpPr>
        <p:spPr>
          <a:xfrm rot="5400000">
            <a:off x="2724264" y="-1623889"/>
            <a:ext cx="3685946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A789A158-8B83-C792-C33A-325260475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8296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fld id="{9329658F-2E88-4602-BA25-3A51F473CED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5946F8A-225A-24F6-8BB0-9303C3BD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829606"/>
            <a:ext cx="5000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920E96D-8F0C-5E10-01D1-77A76419C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8975" y="48296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546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>
  <p:cSld name="Contenid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788977" y="4798944"/>
            <a:ext cx="26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" y="220546"/>
            <a:ext cx="6786718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83820" y="879872"/>
            <a:ext cx="8960818" cy="3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B287BEE-AAB5-D4BF-8100-48DB00572212}"/>
              </a:ext>
            </a:extLst>
          </p:cNvPr>
          <p:cNvSpPr/>
          <p:nvPr userDrawn="1"/>
        </p:nvSpPr>
        <p:spPr>
          <a:xfrm rot="5400000">
            <a:off x="2600796" y="-1747357"/>
            <a:ext cx="3932882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89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79D071C-8E18-67CF-5367-8BC171FD5D58}"/>
              </a:ext>
            </a:extLst>
          </p:cNvPr>
          <p:cNvSpPr/>
          <p:nvPr userDrawn="1"/>
        </p:nvSpPr>
        <p:spPr>
          <a:xfrm rot="5400000">
            <a:off x="2724266" y="-1623890"/>
            <a:ext cx="3685942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41DE66-94C0-EB7F-C116-77AF88C7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61700"/>
            <a:ext cx="8641080" cy="54602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2F4C35-D61C-7CAF-6DC3-D0FACD6A0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8015D4-5523-0168-40E2-EB20933F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F0FDA-B65E-45C6-AB52-2264E1DFB15C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4CABE-8FF6-DC52-3941-BE579930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9D2012-7A73-5038-E54D-40652B3D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20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ED5287E-41C2-9BCE-A409-60235931B1C1}"/>
              </a:ext>
            </a:extLst>
          </p:cNvPr>
          <p:cNvSpPr/>
          <p:nvPr userDrawn="1"/>
        </p:nvSpPr>
        <p:spPr>
          <a:xfrm rot="5400000">
            <a:off x="3904057" y="-444099"/>
            <a:ext cx="1326359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702927-C556-4605-5B31-D2940A91745E}"/>
              </a:ext>
            </a:extLst>
          </p:cNvPr>
          <p:cNvSpPr/>
          <p:nvPr userDrawn="1"/>
        </p:nvSpPr>
        <p:spPr>
          <a:xfrm rot="5400000">
            <a:off x="3948311" y="-3865761"/>
            <a:ext cx="1237853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45E4A5-0721-6DBF-8BA4-CD88E3F1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FC0F9B-0E89-C7EB-037E-A3D76D93B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3B9BAC-97B8-5630-2860-B7C1378C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F1BA-5166-4B5A-9773-2919E251186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97E56E-92B4-5C0F-DF82-ADBC93CA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E7AF6-BE96-A55B-B399-8DFCD738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86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0326A31-C43C-6EBD-6EC7-F5EAEBB99BAA}"/>
              </a:ext>
            </a:extLst>
          </p:cNvPr>
          <p:cNvSpPr/>
          <p:nvPr userDrawn="1"/>
        </p:nvSpPr>
        <p:spPr>
          <a:xfrm rot="5400000">
            <a:off x="2724266" y="-1623889"/>
            <a:ext cx="3685941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610ACE-068B-5981-3894-E6583BCA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261700"/>
            <a:ext cx="8930640" cy="54602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A2BD8F-242E-4243-BC76-2AAAD4050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" y="1369219"/>
            <a:ext cx="440817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EE6C7D-0FF0-BAB3-A98E-C47B6D62A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40817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6C7248-81D4-A30B-7781-4F591BA4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7971E-19B8-4730-AB46-AC43BF311CA3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68BEE9-05F3-9B27-14AB-FB8129DE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8A1DC3-D471-A541-BCE0-D6C6ED8D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51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145BE6A-18F4-FA72-D6CB-95FDB77BBBFB}"/>
              </a:ext>
            </a:extLst>
          </p:cNvPr>
          <p:cNvSpPr/>
          <p:nvPr userDrawn="1"/>
        </p:nvSpPr>
        <p:spPr>
          <a:xfrm rot="5400000">
            <a:off x="2724266" y="-1623889"/>
            <a:ext cx="3685941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55A40D-000A-68E4-1DD7-CAA843D1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54080"/>
            <a:ext cx="8902542" cy="56126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983AD4-B9AF-042F-19A8-6FFC6A034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1260872"/>
            <a:ext cx="4376262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BE38DC-F0C1-B7E9-B3EA-3BFFF03B9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" y="1878806"/>
            <a:ext cx="4376262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BFA303-B430-77E2-94CB-0AC41C0E6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39293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B28B85-8294-034C-AE66-11236E022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376262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639DD3-D4B8-29A4-FD32-74483DD7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C40C-651A-4E5E-8183-2D4494CED10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85355F9-001E-5E65-4B0C-6422039A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713113E-624C-E0A5-42E7-A4CB9E8B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2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E4E38-4DD0-37D4-BAEA-38F55DD3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38840"/>
            <a:ext cx="8961120" cy="59174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3B0BDE-AADF-CDE7-05BD-7C8FE48B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B50046DC-CA84-4ACF-93BE-F97F1FB66DC7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BCBA3C-20F2-B96B-AFBD-EBA7CAC7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635D63-F6BF-9340-36F7-BFE31530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A1C742E-04B3-9F57-AE88-90628055CEF1}"/>
              </a:ext>
            </a:extLst>
          </p:cNvPr>
          <p:cNvSpPr/>
          <p:nvPr userDrawn="1"/>
        </p:nvSpPr>
        <p:spPr>
          <a:xfrm rot="5400000">
            <a:off x="2714744" y="-1614366"/>
            <a:ext cx="3704986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70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59E1AA-89E5-5466-B48B-A4A013EE6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82C9-E1D6-4BC4-87D0-B6FFBBE044D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C37AB6E-92F5-EC28-6AED-F5305C4E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6402D6-6211-9818-6DC0-EC6CF69D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A0D644F-2113-178F-D5AE-BC31358978B5}"/>
              </a:ext>
            </a:extLst>
          </p:cNvPr>
          <p:cNvSpPr/>
          <p:nvPr userDrawn="1"/>
        </p:nvSpPr>
        <p:spPr>
          <a:xfrm rot="5400000">
            <a:off x="2209795" y="-2138358"/>
            <a:ext cx="4714884" cy="905827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07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DBAD5E7-07B9-F060-BD3B-229A7616FFA6}"/>
              </a:ext>
            </a:extLst>
          </p:cNvPr>
          <p:cNvSpPr/>
          <p:nvPr userDrawn="1"/>
        </p:nvSpPr>
        <p:spPr>
          <a:xfrm rot="5400000">
            <a:off x="205973" y="1375176"/>
            <a:ext cx="3205172" cy="3540920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7597EC7-DCAC-10DE-6FAA-8BCEE08C0955}"/>
              </a:ext>
            </a:extLst>
          </p:cNvPr>
          <p:cNvSpPr/>
          <p:nvPr userDrawn="1"/>
        </p:nvSpPr>
        <p:spPr>
          <a:xfrm rot="5400000">
            <a:off x="3980255" y="-367898"/>
            <a:ext cx="4714884" cy="551735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ECE426-3955-C6A0-F2BA-FF1F40F3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21" y="14478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BE6A36-9BAB-E92C-65B8-173E7797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F4BC39-6491-A83D-094F-CDD7FCC77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521" y="162687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14DE3E-442D-C417-0DD2-13E8663C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092E-CA56-407D-92BB-C1B35D3F020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39D54-AC87-7292-FA3C-160E4DBC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F260B3-14EC-1796-49AD-A4BA5D26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56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3D7D150-6E50-F25F-9571-1832D95BC2A6}"/>
              </a:ext>
            </a:extLst>
          </p:cNvPr>
          <p:cNvSpPr/>
          <p:nvPr userDrawn="1"/>
        </p:nvSpPr>
        <p:spPr>
          <a:xfrm rot="5400000">
            <a:off x="205973" y="1375176"/>
            <a:ext cx="3205172" cy="3540920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4A1AFCE-62A2-88A5-7ACA-D22E930E1575}"/>
              </a:ext>
            </a:extLst>
          </p:cNvPr>
          <p:cNvSpPr/>
          <p:nvPr userDrawn="1"/>
        </p:nvSpPr>
        <p:spPr>
          <a:xfrm rot="5400000">
            <a:off x="3980255" y="-367898"/>
            <a:ext cx="4714884" cy="5517356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442526-B31F-2D8B-2263-642BD25F0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C82F86-1727-E5EF-889C-52C19B46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5BBC7-D1FD-4A4C-BC96-ABB35B1EFCC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E8610E-F0FA-0B12-5479-E687EF72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469D2E-EE8C-785B-22C1-5A25C110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482E6E6-6ACE-4987-842E-950B394E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21" y="14478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EFDA2B74-CFFE-6F47-59A0-4FD8E8FBB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521" y="162687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855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6082"/>
            </a:gs>
            <a:gs pos="100000">
              <a:srgbClr val="156082"/>
            </a:gs>
            <a:gs pos="20000">
              <a:srgbClr val="156082"/>
            </a:gs>
            <a:gs pos="49000">
              <a:schemeClr val="accent2">
                <a:lumMod val="75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909E1A6-99FA-5F22-E264-A67467BA01B5}"/>
              </a:ext>
            </a:extLst>
          </p:cNvPr>
          <p:cNvSpPr/>
          <p:nvPr userDrawn="1"/>
        </p:nvSpPr>
        <p:spPr>
          <a:xfrm>
            <a:off x="0" y="-16188"/>
            <a:ext cx="9144000" cy="5159688"/>
          </a:xfrm>
          <a:prstGeom prst="rect">
            <a:avLst/>
          </a:prstGeom>
          <a:gradFill flip="none" rotWithShape="1">
            <a:gsLst>
              <a:gs pos="0">
                <a:srgbClr val="156082"/>
              </a:gs>
              <a:gs pos="60000">
                <a:srgbClr val="156082"/>
              </a:gs>
              <a:gs pos="97000">
                <a:srgbClr val="D5AE69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DC1F6D7-1D18-85DB-FB77-BE6B5EB6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7624"/>
            <a:ext cx="864108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0CE7D6-14A5-0E3C-3AAB-E4476A0CD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460" y="1369219"/>
            <a:ext cx="8641080" cy="3149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FC85F3-8C9F-4858-AFC9-C6E41FE6A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8296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fld id="{9329658F-2E88-4602-BA25-3A51F473CED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A2F59C-6949-2A63-EC7B-C8935318F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829606"/>
            <a:ext cx="5000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"Zero-Phase Phasor Fields for Non-Line-of-Sight Imaging" for ICCP 2025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26FB0-17D8-84D5-1F3A-44B275ADC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8975" y="48296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351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12" Type="http://schemas.openxmlformats.org/officeDocument/2006/relationships/image" Target="../media/image2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11" Type="http://schemas.openxmlformats.org/officeDocument/2006/relationships/image" Target="../media/image27.png"/><Relationship Id="rId5" Type="http://schemas.openxmlformats.org/officeDocument/2006/relationships/image" Target="../media/image31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4.svg"/><Relationship Id="rId3" Type="http://schemas.openxmlformats.org/officeDocument/2006/relationships/image" Target="../media/image20.png"/><Relationship Id="rId7" Type="http://schemas.openxmlformats.org/officeDocument/2006/relationships/image" Target="../media/image32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2.svg"/><Relationship Id="rId5" Type="http://schemas.openxmlformats.org/officeDocument/2006/relationships/image" Target="../media/image24.svg"/><Relationship Id="rId15" Type="http://schemas.openxmlformats.org/officeDocument/2006/relationships/image" Target="../media/image30.sv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37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4.sv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9.svg"/><Relationship Id="rId9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4.sv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9.sv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8.svg"/><Relationship Id="rId5" Type="http://schemas.openxmlformats.org/officeDocument/2006/relationships/image" Target="../media/image35.pn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4" Type="http://schemas.openxmlformats.org/officeDocument/2006/relationships/image" Target="../media/image39.sv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58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65.svg"/><Relationship Id="rId5" Type="http://schemas.openxmlformats.org/officeDocument/2006/relationships/image" Target="../media/image18.png"/><Relationship Id="rId10" Type="http://schemas.openxmlformats.org/officeDocument/2006/relationships/image" Target="../media/image64.png"/><Relationship Id="rId4" Type="http://schemas.openxmlformats.org/officeDocument/2006/relationships/image" Target="../media/image67.svg"/><Relationship Id="rId9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14.png"/><Relationship Id="rId7" Type="http://schemas.openxmlformats.org/officeDocument/2006/relationships/image" Target="../media/image66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10" Type="http://schemas.openxmlformats.org/officeDocument/2006/relationships/image" Target="../media/image71.svg"/><Relationship Id="rId19" Type="http://schemas.openxmlformats.org/officeDocument/2006/relationships/image" Target="../media/image80.png"/><Relationship Id="rId4" Type="http://schemas.openxmlformats.org/officeDocument/2006/relationships/image" Target="../media/image1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4.png"/><Relationship Id="rId7" Type="http://schemas.openxmlformats.org/officeDocument/2006/relationships/image" Target="../media/image82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svg"/><Relationship Id="rId11" Type="http://schemas.openxmlformats.org/officeDocument/2006/relationships/image" Target="../media/image84.png"/><Relationship Id="rId5" Type="http://schemas.openxmlformats.org/officeDocument/2006/relationships/image" Target="../media/image68.png"/><Relationship Id="rId10" Type="http://schemas.openxmlformats.org/officeDocument/2006/relationships/image" Target="../media/image67.svg"/><Relationship Id="rId4" Type="http://schemas.openxmlformats.org/officeDocument/2006/relationships/image" Target="../media/image15.svg"/><Relationship Id="rId9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6.png"/><Relationship Id="rId7" Type="http://schemas.openxmlformats.org/officeDocument/2006/relationships/image" Target="../media/image84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svg"/><Relationship Id="rId11" Type="http://schemas.openxmlformats.org/officeDocument/2006/relationships/image" Target="../media/image90.png"/><Relationship Id="rId5" Type="http://schemas.openxmlformats.org/officeDocument/2006/relationships/image" Target="../media/image66.png"/><Relationship Id="rId10" Type="http://schemas.openxmlformats.org/officeDocument/2006/relationships/image" Target="../media/image89.svg"/><Relationship Id="rId4" Type="http://schemas.openxmlformats.org/officeDocument/2006/relationships/image" Target="../media/image87.svg"/><Relationship Id="rId9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svg"/><Relationship Id="rId11" Type="http://schemas.openxmlformats.org/officeDocument/2006/relationships/image" Target="../media/image9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73.svg"/><Relationship Id="rId9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4.png"/><Relationship Id="rId7" Type="http://schemas.openxmlformats.org/officeDocument/2006/relationships/image" Target="../media/image84.png"/><Relationship Id="rId12" Type="http://schemas.openxmlformats.org/officeDocument/2006/relationships/image" Target="../media/image95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svg"/><Relationship Id="rId11" Type="http://schemas.openxmlformats.org/officeDocument/2006/relationships/image" Target="../media/image94.png"/><Relationship Id="rId5" Type="http://schemas.openxmlformats.org/officeDocument/2006/relationships/image" Target="../media/image6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svg"/><Relationship Id="rId11" Type="http://schemas.openxmlformats.org/officeDocument/2006/relationships/image" Target="../media/image96.png"/><Relationship Id="rId5" Type="http://schemas.openxmlformats.org/officeDocument/2006/relationships/image" Target="../media/image66.png"/><Relationship Id="rId10" Type="http://schemas.openxmlformats.org/officeDocument/2006/relationships/image" Target="../media/image79.svg"/><Relationship Id="rId4" Type="http://schemas.openxmlformats.org/officeDocument/2006/relationships/image" Target="../media/image77.svg"/><Relationship Id="rId9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58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60.png"/><Relationship Id="rId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674369" y="420939"/>
            <a:ext cx="7455908" cy="2571246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noProof="0" dirty="0"/>
              <a:t>Zero-Phase Phasor Fields for Non-Line-of-Sight Imaging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674369" y="2921287"/>
            <a:ext cx="7455908" cy="1309437"/>
          </a:xfrm>
          <a:prstGeom prst="rect">
            <a:avLst/>
          </a:prstGeom>
          <a:noFill/>
        </p:spPr>
        <p:txBody>
          <a:bodyPr spcFirstLastPara="1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Pablo Luesia-Lahoz, Talha Sultan, Forrest B. Peterson, Andreas Velten, Diego Gutierrez, Adolfo Muñoz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5163AB0-ED5F-017A-E7BF-5A5D571EC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791" y="111802"/>
            <a:ext cx="1481270" cy="416479"/>
          </a:xfrm>
          <a:prstGeom prst="rect">
            <a:avLst/>
          </a:prstGeom>
        </p:spPr>
      </p:pic>
      <p:sp>
        <p:nvSpPr>
          <p:cNvPr id="5" name="Google Shape;59;p14">
            <a:extLst>
              <a:ext uri="{FF2B5EF4-FFF2-40B4-BE49-F238E27FC236}">
                <a16:creationId xmlns:a16="http://schemas.microsoft.com/office/drawing/2014/main" id="{01844C47-0894-6397-3C08-A42F92632423}"/>
              </a:ext>
            </a:extLst>
          </p:cNvPr>
          <p:cNvSpPr txBox="1">
            <a:spLocks/>
          </p:cNvSpPr>
          <p:nvPr/>
        </p:nvSpPr>
        <p:spPr>
          <a:xfrm>
            <a:off x="1623061" y="7621"/>
            <a:ext cx="7455908" cy="624840"/>
          </a:xfrm>
          <a:prstGeom prst="rect">
            <a:avLst/>
          </a:prstGeom>
          <a:noFill/>
        </p:spPr>
        <p:txBody>
          <a:bodyPr spcFirstLastPara="1" vert="horz" lIns="91425" tIns="91425" rIns="91425" bIns="91425" rtlCol="0" anchor="ctr" anchorCtr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i="1" noProof="0" dirty="0"/>
              <a:t>International Conference on Computational Photography 2025</a:t>
            </a:r>
          </a:p>
          <a:p>
            <a:pPr algn="l">
              <a:spcBef>
                <a:spcPts val="0"/>
              </a:spcBef>
            </a:pPr>
            <a:r>
              <a:rPr lang="en-US" sz="1600" i="1" noProof="0" dirty="0"/>
              <a:t>Toronto, Canada, July 21-23</a:t>
            </a:r>
          </a:p>
        </p:txBody>
      </p:sp>
      <p:pic>
        <p:nvPicPr>
          <p:cNvPr id="10" name="Picture 83" descr="A red and black logo&#10;&#10;AI-generated content may be incorrect.">
            <a:extLst>
              <a:ext uri="{FF2B5EF4-FFF2-40B4-BE49-F238E27FC236}">
                <a16:creationId xmlns:a16="http://schemas.microsoft.com/office/drawing/2014/main" id="{10B0DBAC-FD4F-5906-CD68-3E6FDE78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95" y="3869435"/>
            <a:ext cx="2285454" cy="770721"/>
          </a:xfrm>
          <a:prstGeom prst="rect">
            <a:avLst/>
          </a:prstGeom>
        </p:spPr>
      </p:pic>
      <p:pic>
        <p:nvPicPr>
          <p:cNvPr id="15" name="Imagen 14" descr="Texto&#10;&#10;El contenido generado por IA puede ser incorrecto.">
            <a:extLst>
              <a:ext uri="{FF2B5EF4-FFF2-40B4-BE49-F238E27FC236}">
                <a16:creationId xmlns:a16="http://schemas.microsoft.com/office/drawing/2014/main" id="{B992EA8E-A158-FFFD-FBEF-D81E01C4A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4" y="3824615"/>
            <a:ext cx="2166765" cy="98017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9CAD870E-E4D0-761C-6142-CA9748EEA6D6}"/>
              </a:ext>
            </a:extLst>
          </p:cNvPr>
          <p:cNvGrpSpPr/>
          <p:nvPr/>
        </p:nvGrpSpPr>
        <p:grpSpPr>
          <a:xfrm>
            <a:off x="3701790" y="3895513"/>
            <a:ext cx="1740421" cy="825430"/>
            <a:chOff x="3685597" y="3895513"/>
            <a:chExt cx="1740421" cy="825430"/>
          </a:xfrm>
        </p:grpSpPr>
        <p:pic>
          <p:nvPicPr>
            <p:cNvPr id="1030" name="Picture 6" descr="Inicio | I3A">
              <a:extLst>
                <a:ext uri="{FF2B5EF4-FFF2-40B4-BE49-F238E27FC236}">
                  <a16:creationId xmlns:a16="http://schemas.microsoft.com/office/drawing/2014/main" id="{82F71C84-3EB1-F65A-155D-CA9C8BB7B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597" y="3895513"/>
              <a:ext cx="1740421" cy="37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8E22717E-85C0-E972-1DB1-217F71A4E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85597" y="4293386"/>
              <a:ext cx="1740421" cy="4275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0A7FE-8A87-D1AC-40CC-AB2FE230D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EED01-A3FD-53F4-1565-19045659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61588C-57CB-B336-D9BE-EE0FC9B3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10</a:t>
            </a:fld>
            <a:endParaRPr lang="en-US" noProof="0" dirty="0"/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9A7C8D48-8EEC-28F4-0042-DBD0BDBF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BFFEBB5-D814-A0BE-A6E6-2FB1E9380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57992BBE-37D6-C585-A053-4D29C00DA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5554A41F-9596-BB79-561B-55F29928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0613" y="2266950"/>
            <a:ext cx="419100" cy="3048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931D2C6B-DF27-57B9-D261-DC50DCED0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4374" y="2315441"/>
            <a:ext cx="419100" cy="3048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590AA84-ACF6-ACCC-BEC2-D933E2705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7458" y="2421082"/>
            <a:ext cx="419100" cy="3048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4AC7D72A-8F4B-CB18-8A6B-869D90744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47D1E6C-177F-FEB9-1B61-EDC8F8C65D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29814" y="1997055"/>
            <a:ext cx="2409348" cy="11681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E81E3B-4395-17BC-4E39-9D595B8C911C}"/>
              </a:ext>
            </a:extLst>
          </p:cNvPr>
          <p:cNvSpPr txBox="1"/>
          <p:nvPr/>
        </p:nvSpPr>
        <p:spPr>
          <a:xfrm>
            <a:off x="6750027" y="1677320"/>
            <a:ext cx="116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rgbClr val="C5231D"/>
                </a:solidFill>
              </a:rPr>
              <a:t>Light emitted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CC3A84-5E44-40BA-E068-5BA7C65E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4B47278F-051F-2507-42BC-BC2409AF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BF85-3430-4EAF-BC6A-B81CBA862974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735B2-1555-2149-6F96-38CC23FF3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64420-6083-FD33-1EE5-89D3E181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BC5F59-9FA3-38A3-8427-05FF756A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C7D5EFC9-88BA-E98F-0872-CBF678AD94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DB800B6-DE31-DC17-FDC1-A6F877618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80189C23-1AEE-5B08-A265-7A1B15E89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89851FD6-E869-917E-F9F9-6177039FA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9816" y="2798075"/>
            <a:ext cx="2409346" cy="116816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9129477-C8EB-5040-2AC3-E65728966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65111">
            <a:off x="2187628" y="3688797"/>
            <a:ext cx="529940" cy="99363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AF522DF-5DED-EFC1-6DF9-7CE7DC1ED70B}"/>
              </a:ext>
            </a:extLst>
          </p:cNvPr>
          <p:cNvSpPr txBox="1"/>
          <p:nvPr/>
        </p:nvSpPr>
        <p:spPr>
          <a:xfrm>
            <a:off x="2620278" y="4164452"/>
            <a:ext cx="116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D77C5"/>
                </a:solidFill>
              </a:rPr>
              <a:t>Ultra-fast camera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61DB920-69A4-4AC5-4070-46D72CD6F9B9}"/>
              </a:ext>
            </a:extLst>
          </p:cNvPr>
          <p:cNvCxnSpPr>
            <a:cxnSpLocks/>
            <a:stCxn id="9" idx="0"/>
            <a:endCxn id="20" idx="0"/>
          </p:cNvCxnSpPr>
          <p:nvPr/>
        </p:nvCxnSpPr>
        <p:spPr>
          <a:xfrm flipV="1">
            <a:off x="2562260" y="2049780"/>
            <a:ext cx="372114" cy="1651271"/>
          </a:xfrm>
          <a:prstGeom prst="line">
            <a:avLst/>
          </a:prstGeom>
          <a:ln w="28575">
            <a:solidFill>
              <a:srgbClr val="1D77C5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7A5E29A-1017-E92C-6F1E-A74A39322AF0}"/>
              </a:ext>
            </a:extLst>
          </p:cNvPr>
          <p:cNvSpPr txBox="1"/>
          <p:nvPr/>
        </p:nvSpPr>
        <p:spPr>
          <a:xfrm>
            <a:off x="6665592" y="3966243"/>
            <a:ext cx="1980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rgbClr val="1D77C5"/>
                </a:solidFill>
              </a:rPr>
              <a:t>Captured signal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9CB4CF25-6D94-7B92-C7AD-1BD77BDD45A4}"/>
              </a:ext>
            </a:extLst>
          </p:cNvPr>
          <p:cNvSpPr/>
          <p:nvPr/>
        </p:nvSpPr>
        <p:spPr>
          <a:xfrm>
            <a:off x="5613640" y="1525891"/>
            <a:ext cx="2925522" cy="1094350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chemeClr val="tx1"/>
                </a:solidFill>
              </a:rPr>
              <a:t>Transient imaging: </a:t>
            </a:r>
            <a:r>
              <a:rPr lang="en-US" sz="2000" i="1" noProof="0" dirty="0">
                <a:solidFill>
                  <a:schemeClr val="tx1"/>
                </a:solidFill>
              </a:rPr>
              <a:t>picosecond resolution; captures light in motion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AE2B661-D736-3C07-2FBB-2104FD8294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0613" y="2266950"/>
            <a:ext cx="419100" cy="3048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2D2C943-1476-A502-ADE3-8DA2A96589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4374" y="2315441"/>
            <a:ext cx="419100" cy="3048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F1D960E1-16CA-084C-3288-E5500809FF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57458" y="2421082"/>
            <a:ext cx="419100" cy="3048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C9EDECD5-8CF0-C8B3-238B-3DE0CF06D4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5320ED8-AE8A-CEF6-B8B7-FAED84809B32}"/>
              </a:ext>
            </a:extLst>
          </p:cNvPr>
          <p:cNvSpPr/>
          <p:nvPr/>
        </p:nvSpPr>
        <p:spPr>
          <a:xfrm>
            <a:off x="612808" y="1505341"/>
            <a:ext cx="2236386" cy="498291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chemeClr val="tx1"/>
                </a:solidFill>
              </a:rPr>
              <a:t>Confocal capture</a:t>
            </a:r>
            <a:endParaRPr lang="en-US" sz="2000" i="1" noProof="0" dirty="0">
              <a:solidFill>
                <a:schemeClr val="tx1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09235A-7560-05DF-2E93-26005FAE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DED6DA-76CE-70AA-E0CC-7A36944C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759F-C9FB-4451-A029-DFD673A4EAC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56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1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FFFA0-1004-4798-C753-83610580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0AF95E49-C5A0-DA20-635F-59F1C66D81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7B7B094-9B0D-DE7E-5321-24135E01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AAC90F-2706-BAF4-F250-6C318E90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F17878-7323-3C2A-E352-1B2F9472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FD3809B-8071-D756-742E-22F3CC97E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3A1711-4BCA-BFAC-3616-32674511B73E}"/>
              </a:ext>
            </a:extLst>
          </p:cNvPr>
          <p:cNvSpPr txBox="1"/>
          <p:nvPr/>
        </p:nvSpPr>
        <p:spPr>
          <a:xfrm>
            <a:off x="4980511" y="1416570"/>
            <a:ext cx="398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noProof="0" dirty="0"/>
              <a:t>We capture a grid of points.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A6874C24-D91C-5094-A358-025969776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65111">
            <a:off x="2187628" y="3688797"/>
            <a:ext cx="529940" cy="993634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1F3D62-A4E7-4BBD-06D8-34814164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033C063-77F6-8159-D82F-FF46A6D5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2AD6-6E69-4758-B78D-8341343EF9D7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83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EE44D-28CB-587B-2CC4-D5B83D724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742B9451-71D3-C56B-397C-31C47951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0421125-313A-CEC4-F91D-B70BF9584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38" y="2050934"/>
            <a:ext cx="107472" cy="1289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C4340-CB06-A68E-271C-366DA443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45E95F-B029-0EE1-9A85-74E4EB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C45A896-DB21-C307-F808-95BC8775B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CE580F5-D4C6-FB38-F3A3-83F1A0448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838" y="1912091"/>
            <a:ext cx="93652" cy="12896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D32C119-8489-E2D7-AA1E-E01EFC23D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9465" y="1800225"/>
            <a:ext cx="89144" cy="12896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A097AF8-A7D0-DB04-B994-C1631832D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0942" y="1676162"/>
            <a:ext cx="82072" cy="12896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FF3BC7D-3234-65F9-AC5E-C619138F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492" y="1571357"/>
            <a:ext cx="75300" cy="12896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6B07E6F3-C28A-7E0F-3CE8-B2D35EC2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5393" y="1338313"/>
            <a:ext cx="75300" cy="12896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0AB8DFE6-9E53-98BB-EE36-764B12DEE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492" y="1812135"/>
            <a:ext cx="75300" cy="12896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FF008EC-D346-3933-9DFB-701B88BFC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1479" y="2054255"/>
            <a:ext cx="75300" cy="12896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C2F27167-2A5D-DB28-3BD1-DFB6203E2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5986" y="2168435"/>
            <a:ext cx="82072" cy="12896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7E4D6B06-3DA7-DB8E-E607-4C4000822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8664" y="2272864"/>
            <a:ext cx="89144" cy="128966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51CEF13-039C-6A79-0611-3BB2E9D4E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0830" y="2421495"/>
            <a:ext cx="93652" cy="128966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7717D162-10E1-7D78-F347-72C84100E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5790" y="2300679"/>
            <a:ext cx="107472" cy="128966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489C3DB9-78C3-09D7-2090-8D10AA79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3925" y="2034130"/>
            <a:ext cx="89144" cy="128966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C7FB32E6-3B01-5637-F424-4C8E9CE87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435" y="1534256"/>
            <a:ext cx="89144" cy="128966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91E4915B-078C-BBAB-A434-6FBB7C86F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769" y="1259667"/>
            <a:ext cx="89144" cy="128966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77CDA6A0-0A17-3582-18D2-7EA46365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35" y="1432887"/>
            <a:ext cx="82072" cy="128966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AE196C4D-E2D9-1BB9-DB8B-B120DF0E8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285" y="1092825"/>
            <a:ext cx="75300" cy="12896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63A6C6C7-7A51-17A1-06E1-CFCE6733C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35" y="1156933"/>
            <a:ext cx="82072" cy="128966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58A269E8-C01A-CDF6-54C8-7770C22C2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3642" y="1919452"/>
            <a:ext cx="82072" cy="128966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433ED403-1081-F746-DB32-9BAA2B88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7976" y="1639015"/>
            <a:ext cx="93652" cy="128966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60AB4BDB-7DC0-A31D-82F0-722776C0C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739" y="1733707"/>
            <a:ext cx="107472" cy="128966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B9BE4C99-DB9A-C020-63A4-0AC355101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1930" y="1457519"/>
            <a:ext cx="107472" cy="128966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A2170086-43FE-D081-E01E-6F4C9D64C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7630" y="1353577"/>
            <a:ext cx="93652" cy="128966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AD5EBD05-B8F0-E022-1F1A-E7B9A3515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7570" y="2172239"/>
            <a:ext cx="93652" cy="128966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EDBEEA1E-6AE3-A32D-D2A5-0D8685CC1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4445" y="2537101"/>
            <a:ext cx="107472" cy="128966"/>
          </a:xfrm>
          <a:prstGeom prst="rect">
            <a:avLst/>
          </a:prstGeom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E1950773-37C6-4F72-1607-4C5513D68803}"/>
              </a:ext>
            </a:extLst>
          </p:cNvPr>
          <p:cNvCxnSpPr>
            <a:cxnSpLocks/>
          </p:cNvCxnSpPr>
          <p:nvPr/>
        </p:nvCxnSpPr>
        <p:spPr>
          <a:xfrm>
            <a:off x="2701636" y="1467279"/>
            <a:ext cx="179002" cy="1164002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7039B045-7DE5-6369-4BA8-34141CEA6499}"/>
              </a:ext>
            </a:extLst>
          </p:cNvPr>
          <p:cNvCxnSpPr>
            <a:cxnSpLocks/>
          </p:cNvCxnSpPr>
          <p:nvPr/>
        </p:nvCxnSpPr>
        <p:spPr>
          <a:xfrm flipV="1">
            <a:off x="2698693" y="1063624"/>
            <a:ext cx="812414" cy="395921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D1571FDC-8609-B383-B5F6-CCF54D909896}"/>
              </a:ext>
            </a:extLst>
          </p:cNvPr>
          <p:cNvCxnSpPr>
            <a:cxnSpLocks/>
          </p:cNvCxnSpPr>
          <p:nvPr/>
        </p:nvCxnSpPr>
        <p:spPr>
          <a:xfrm flipV="1">
            <a:off x="3713932" y="1063624"/>
            <a:ext cx="10313" cy="1114341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7DF415A7-4A0A-247A-AB95-6FE54AA8CD4F}"/>
              </a:ext>
            </a:extLst>
          </p:cNvPr>
          <p:cNvCxnSpPr>
            <a:cxnSpLocks/>
          </p:cNvCxnSpPr>
          <p:nvPr/>
        </p:nvCxnSpPr>
        <p:spPr>
          <a:xfrm flipV="1">
            <a:off x="3057976" y="2177965"/>
            <a:ext cx="666269" cy="516677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42194E5C-AC27-4F89-D28C-6A239CF254D8}"/>
              </a:ext>
            </a:extLst>
          </p:cNvPr>
          <p:cNvCxnSpPr/>
          <p:nvPr/>
        </p:nvCxnSpPr>
        <p:spPr>
          <a:xfrm flipH="1">
            <a:off x="3414879" y="2221639"/>
            <a:ext cx="401164" cy="35720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3A63F18E-92BA-4821-06DA-B1F400B078B4}"/>
              </a:ext>
            </a:extLst>
          </p:cNvPr>
          <p:cNvCxnSpPr>
            <a:cxnSpLocks/>
          </p:cNvCxnSpPr>
          <p:nvPr/>
        </p:nvCxnSpPr>
        <p:spPr>
          <a:xfrm flipV="1">
            <a:off x="3811577" y="1611822"/>
            <a:ext cx="32128" cy="60324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492A25FE-AE80-C0DB-1C64-C088C77D0FC8}"/>
              </a:ext>
            </a:extLst>
          </p:cNvPr>
          <p:cNvSpPr txBox="1"/>
          <p:nvPr/>
        </p:nvSpPr>
        <p:spPr>
          <a:xfrm>
            <a:off x="3843189" y="1853973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B457E3A-CF64-3572-787D-A3F1BFCA13B6}"/>
              </a:ext>
            </a:extLst>
          </p:cNvPr>
          <p:cNvSpPr txBox="1"/>
          <p:nvPr/>
        </p:nvSpPr>
        <p:spPr>
          <a:xfrm>
            <a:off x="3678792" y="2266979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A93160F-55F6-BC21-C46B-33E5D971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83" y="2485491"/>
            <a:ext cx="2184140" cy="21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6C76CC3C-507C-C575-EB6B-5B263317257D}"/>
              </a:ext>
            </a:extLst>
          </p:cNvPr>
          <p:cNvSpPr txBox="1"/>
          <p:nvPr/>
        </p:nvSpPr>
        <p:spPr>
          <a:xfrm>
            <a:off x="6236877" y="2286032"/>
            <a:ext cx="145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rgbClr val="1D77C5"/>
                </a:solidFill>
              </a:rPr>
              <a:t>Captured signal</a:t>
            </a:r>
          </a:p>
        </p:txBody>
      </p: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FE45BB69-98DE-B718-3455-265915FB897D}"/>
              </a:ext>
            </a:extLst>
          </p:cNvPr>
          <p:cNvCxnSpPr>
            <a:cxnSpLocks/>
          </p:cNvCxnSpPr>
          <p:nvPr/>
        </p:nvCxnSpPr>
        <p:spPr>
          <a:xfrm flipH="1" flipV="1">
            <a:off x="6727336" y="4354891"/>
            <a:ext cx="605465" cy="31474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7A65FA85-A8AB-AF06-8BD5-7EB405EFA630}"/>
              </a:ext>
            </a:extLst>
          </p:cNvPr>
          <p:cNvCxnSpPr>
            <a:cxnSpLocks/>
          </p:cNvCxnSpPr>
          <p:nvPr/>
        </p:nvCxnSpPr>
        <p:spPr>
          <a:xfrm flipV="1">
            <a:off x="7332801" y="4014234"/>
            <a:ext cx="537535" cy="65539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F425FA10-926C-1864-E7CE-805CE7C57869}"/>
              </a:ext>
            </a:extLst>
          </p:cNvPr>
          <p:cNvCxnSpPr>
            <a:cxnSpLocks/>
          </p:cNvCxnSpPr>
          <p:nvPr/>
        </p:nvCxnSpPr>
        <p:spPr>
          <a:xfrm flipV="1">
            <a:off x="7337164" y="3934049"/>
            <a:ext cx="0" cy="72246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D5195F2-1317-16D2-2307-64064B795F39}"/>
              </a:ext>
            </a:extLst>
          </p:cNvPr>
          <p:cNvSpPr txBox="1"/>
          <p:nvPr/>
        </p:nvSpPr>
        <p:spPr>
          <a:xfrm>
            <a:off x="7341528" y="4011746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701120F-A090-FB32-8DC3-2BF31BE78563}"/>
              </a:ext>
            </a:extLst>
          </p:cNvPr>
          <p:cNvSpPr txBox="1"/>
          <p:nvPr/>
        </p:nvSpPr>
        <p:spPr>
          <a:xfrm>
            <a:off x="6749451" y="4442675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1F0959AA-1E22-5689-2CE2-EB0DA051E9AE}"/>
              </a:ext>
            </a:extLst>
          </p:cNvPr>
          <p:cNvSpPr txBox="1"/>
          <p:nvPr/>
        </p:nvSpPr>
        <p:spPr>
          <a:xfrm>
            <a:off x="7598460" y="4289685"/>
            <a:ext cx="79033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F67E2A-519D-62FF-89FF-16753F921F06}"/>
              </a:ext>
            </a:extLst>
          </p:cNvPr>
          <p:cNvSpPr txBox="1"/>
          <p:nvPr/>
        </p:nvSpPr>
        <p:spPr>
          <a:xfrm>
            <a:off x="4980511" y="1416570"/>
            <a:ext cx="398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noProof="0" dirty="0"/>
              <a:t>We capture a grid of points.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8FC10F2-3F37-ED40-0CCE-C321E2DF0F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65111">
            <a:off x="2187628" y="3688797"/>
            <a:ext cx="529940" cy="993634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46F4CD1-118B-F68C-17BE-74CCC59A3F70}"/>
              </a:ext>
            </a:extLst>
          </p:cNvPr>
          <p:cNvSpPr/>
          <p:nvPr/>
        </p:nvSpPr>
        <p:spPr>
          <a:xfrm>
            <a:off x="649281" y="2263945"/>
            <a:ext cx="3661854" cy="587157"/>
          </a:xfrm>
          <a:prstGeom prst="roundRect">
            <a:avLst>
              <a:gd name="adj" fmla="val 10006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9906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noProof="0" dirty="0"/>
              <a:t>How to employ this?</a:t>
            </a:r>
            <a:endParaRPr lang="en-US" sz="2800" i="1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D58AEA-DE96-93C0-E973-840C1C67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14C59F-EB0B-1925-87D6-843321D5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51F5-F345-44AE-A0BA-94302B76FCB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27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86" grpId="0"/>
      <p:bldP spid="87" grpId="0"/>
      <p:bldP spid="8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4B41-471D-28B1-D757-99CEE81ED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9DFEA231-B231-551A-C0D1-8214BB46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EDAB36E-2145-C778-1F62-FB30E6EA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38" y="2050934"/>
            <a:ext cx="107472" cy="1289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53B0D3-D557-8491-5602-6020812D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C60400-491E-97CB-3AED-74B9FE27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07A1B89-3FA7-636C-B1B5-3C5EE37E5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A5BBA765-2E23-E8E4-AA68-2EC5E0F9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838" y="1912091"/>
            <a:ext cx="93652" cy="12896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22EBBBAD-63FE-8B44-108D-517E16F5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9465" y="1800225"/>
            <a:ext cx="89144" cy="12896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FAA6AD1A-B799-BF7A-8A77-ADF83D707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0942" y="1676162"/>
            <a:ext cx="82072" cy="12896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E44CC025-54C6-C58F-0025-7C8D1453C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492" y="1571357"/>
            <a:ext cx="75300" cy="12896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09462BE8-4B39-0A9A-6DE7-6A24AD9CA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5393" y="1338313"/>
            <a:ext cx="75300" cy="12896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53533644-5862-026F-897F-B8350EF0C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492" y="1812135"/>
            <a:ext cx="75300" cy="12896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836F88D-5BF3-3E45-2E59-372F54545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1479" y="2054255"/>
            <a:ext cx="75300" cy="12896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CE4472AC-ADF9-4CFB-2E03-A79130695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5986" y="2168435"/>
            <a:ext cx="82072" cy="12896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7E4821E5-C517-62D9-5C95-3977A06C1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8664" y="2272864"/>
            <a:ext cx="89144" cy="128966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77F2560-2468-6A9C-7016-332B97FFD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0830" y="2421495"/>
            <a:ext cx="93652" cy="128966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0CDC04B-7B40-1431-F5A5-A915E35A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5790" y="2300679"/>
            <a:ext cx="107472" cy="128966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AD2D228B-B392-05BA-6E40-22096063B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3925" y="2034130"/>
            <a:ext cx="89144" cy="128966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79375D74-BA02-3805-90E4-3B7500EB8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435" y="1534256"/>
            <a:ext cx="89144" cy="128966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6F794492-657D-0D4A-2D94-D6929E9EC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769" y="1259667"/>
            <a:ext cx="89144" cy="128966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D5A9272B-5530-6545-E362-E03E2467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35" y="1432887"/>
            <a:ext cx="82072" cy="128966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D7CD7606-020E-9A2A-CD3C-D5BCDC494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285" y="1092825"/>
            <a:ext cx="75300" cy="12896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72250E6D-53D6-F921-F1E8-894173944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35" y="1156933"/>
            <a:ext cx="82072" cy="128966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99CAF7A9-8CCD-0981-B725-56878FFFD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3642" y="1919452"/>
            <a:ext cx="82072" cy="128966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175B4E4-90A0-ED8C-85EF-12FBCE372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7976" y="1639015"/>
            <a:ext cx="93652" cy="128966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572AF224-BE0E-677F-E55D-7040082FD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739" y="1733707"/>
            <a:ext cx="107472" cy="128966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527370AE-B3C9-89FC-AF04-08181BABC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1930" y="1457519"/>
            <a:ext cx="107472" cy="128966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44A7123C-E7BF-C902-AA46-12797F3F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7630" y="1353577"/>
            <a:ext cx="93652" cy="128966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0F4F475A-572E-375F-2EF4-44E27BC2E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7570" y="2172239"/>
            <a:ext cx="93652" cy="128966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05DD5DA4-EFB7-BB59-761F-D7FB1B53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4445" y="2537101"/>
            <a:ext cx="107472" cy="128966"/>
          </a:xfrm>
          <a:prstGeom prst="rect">
            <a:avLst/>
          </a:prstGeom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6BC1F9A7-ACA3-7C3B-39E6-474109BFD2C7}"/>
              </a:ext>
            </a:extLst>
          </p:cNvPr>
          <p:cNvCxnSpPr>
            <a:cxnSpLocks/>
          </p:cNvCxnSpPr>
          <p:nvPr/>
        </p:nvCxnSpPr>
        <p:spPr>
          <a:xfrm>
            <a:off x="2701636" y="1467279"/>
            <a:ext cx="179002" cy="1164002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B055E484-C94F-BDBE-CB3B-4A2787B901A9}"/>
              </a:ext>
            </a:extLst>
          </p:cNvPr>
          <p:cNvCxnSpPr>
            <a:cxnSpLocks/>
          </p:cNvCxnSpPr>
          <p:nvPr/>
        </p:nvCxnSpPr>
        <p:spPr>
          <a:xfrm flipV="1">
            <a:off x="2698693" y="1063624"/>
            <a:ext cx="812414" cy="395921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33F7797-4151-F13F-33DE-FA7C4A4D17FF}"/>
              </a:ext>
            </a:extLst>
          </p:cNvPr>
          <p:cNvCxnSpPr>
            <a:cxnSpLocks/>
          </p:cNvCxnSpPr>
          <p:nvPr/>
        </p:nvCxnSpPr>
        <p:spPr>
          <a:xfrm flipV="1">
            <a:off x="3713932" y="1063624"/>
            <a:ext cx="10313" cy="1114341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07905E30-7B6C-2D75-4CA0-063C48DD2C52}"/>
              </a:ext>
            </a:extLst>
          </p:cNvPr>
          <p:cNvCxnSpPr>
            <a:cxnSpLocks/>
          </p:cNvCxnSpPr>
          <p:nvPr/>
        </p:nvCxnSpPr>
        <p:spPr>
          <a:xfrm flipV="1">
            <a:off x="3057976" y="2177965"/>
            <a:ext cx="666269" cy="516677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DE1702E1-9903-64D2-BA6B-D3249B06728A}"/>
              </a:ext>
            </a:extLst>
          </p:cNvPr>
          <p:cNvCxnSpPr/>
          <p:nvPr/>
        </p:nvCxnSpPr>
        <p:spPr>
          <a:xfrm flipH="1">
            <a:off x="3414879" y="2221639"/>
            <a:ext cx="401164" cy="35720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CAF80B4D-7D7E-A8E9-DCBA-9E9B4A1CD8FB}"/>
              </a:ext>
            </a:extLst>
          </p:cNvPr>
          <p:cNvCxnSpPr>
            <a:cxnSpLocks/>
          </p:cNvCxnSpPr>
          <p:nvPr/>
        </p:nvCxnSpPr>
        <p:spPr>
          <a:xfrm flipV="1">
            <a:off x="3811577" y="1611822"/>
            <a:ext cx="32128" cy="60324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89BF5301-8A85-9949-6AF7-7F8AB54A1331}"/>
              </a:ext>
            </a:extLst>
          </p:cNvPr>
          <p:cNvSpPr txBox="1"/>
          <p:nvPr/>
        </p:nvSpPr>
        <p:spPr>
          <a:xfrm>
            <a:off x="3843189" y="1853973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59B5CA4D-444D-7651-ADEA-4196CA1ADDCB}"/>
              </a:ext>
            </a:extLst>
          </p:cNvPr>
          <p:cNvSpPr txBox="1"/>
          <p:nvPr/>
        </p:nvSpPr>
        <p:spPr>
          <a:xfrm>
            <a:off x="3678792" y="2266979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8F9A724-7B76-8123-1186-73C714664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65111">
            <a:off x="2187628" y="3688797"/>
            <a:ext cx="529940" cy="99363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860A41-FC97-6784-3BD1-D18794C65D5C}"/>
              </a:ext>
            </a:extLst>
          </p:cNvPr>
          <p:cNvSpPr txBox="1"/>
          <p:nvPr/>
        </p:nvSpPr>
        <p:spPr>
          <a:xfrm>
            <a:off x="5454760" y="3943631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[2] O’Toole, M., Lindell, D. B., &amp; Wetzstein, G. (2018). Confocal non-line-of-sight imaging based on the light-cone transform. Nature, 555(7696), 338-341.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A06B0-9A22-EB83-3701-D3A530C2D87E}"/>
              </a:ext>
            </a:extLst>
          </p:cNvPr>
          <p:cNvSpPr txBox="1"/>
          <p:nvPr/>
        </p:nvSpPr>
        <p:spPr>
          <a:xfrm>
            <a:off x="5454760" y="3943630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[3] Lindell, D. B., Wetzstein, G., &amp; O'Toole, M. (2019). Wave-based non-line-of-sight imaging using fast </a:t>
            </a:r>
            <a:r>
              <a:rPr lang="en-US" sz="900" noProof="0" dirty="0" err="1"/>
              <a:t>fk</a:t>
            </a:r>
            <a:r>
              <a:rPr lang="en-US" sz="900" noProof="0" dirty="0"/>
              <a:t> migration. ACM Transactions on Graphics (</a:t>
            </a:r>
            <a:r>
              <a:rPr lang="en-US" sz="900" noProof="0" dirty="0" err="1"/>
              <a:t>ToG</a:t>
            </a:r>
            <a:r>
              <a:rPr lang="en-US" sz="900" noProof="0" dirty="0"/>
              <a:t>), 38(4), 1-13.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879EDC-65C7-7410-135B-9E14298CDEF9}"/>
              </a:ext>
            </a:extLst>
          </p:cNvPr>
          <p:cNvSpPr txBox="1"/>
          <p:nvPr/>
        </p:nvSpPr>
        <p:spPr>
          <a:xfrm>
            <a:off x="5454760" y="3928139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[5] Liu, X., Guillén, I., La Manna, M., Nam, J. H., Reza, S. A., Huu Le, T., ... &amp; Velten, A. (2019). Non-line-of-sight imaging using phasor-field virtual wave optics. Nature, 572(7771), 620-623.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BBB069-74E1-A6A8-7E88-3D6E9C738E1D}"/>
              </a:ext>
            </a:extLst>
          </p:cNvPr>
          <p:cNvSpPr txBox="1"/>
          <p:nvPr/>
        </p:nvSpPr>
        <p:spPr>
          <a:xfrm>
            <a:off x="5454760" y="3939863"/>
            <a:ext cx="334718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[4] Xin, S., </a:t>
            </a:r>
            <a:r>
              <a:rPr lang="en-US" sz="900" noProof="0" dirty="0" err="1"/>
              <a:t>Nousias</a:t>
            </a:r>
            <a:r>
              <a:rPr lang="en-US" sz="900" noProof="0" dirty="0"/>
              <a:t>, S., </a:t>
            </a:r>
            <a:r>
              <a:rPr lang="en-US" sz="900" noProof="0" dirty="0" err="1"/>
              <a:t>Kutulakos</a:t>
            </a:r>
            <a:r>
              <a:rPr lang="en-US" sz="900" noProof="0" dirty="0"/>
              <a:t>, K. N., Sankaranarayanan, A. C., Narasimhan, S. G., &amp; </a:t>
            </a:r>
            <a:r>
              <a:rPr lang="en-US" sz="900" noProof="0" dirty="0" err="1"/>
              <a:t>Gkioulekas</a:t>
            </a:r>
            <a:r>
              <a:rPr lang="en-US" sz="900" noProof="0" dirty="0"/>
              <a:t>, I. (2019). A theory of </a:t>
            </a:r>
            <a:r>
              <a:rPr lang="en-US" sz="900" noProof="0" dirty="0" err="1"/>
              <a:t>fermat</a:t>
            </a:r>
            <a:r>
              <a:rPr lang="en-US" sz="900" noProof="0" dirty="0"/>
              <a:t> paths for non-line-of-sight shape reconstruction. In Proceedings of the IEEE/CVF conference on computer vision and pattern recognition (pp. 6800-6809).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FA3F82-7CA8-A4CE-A064-6392D832C176}"/>
              </a:ext>
            </a:extLst>
          </p:cNvPr>
          <p:cNvSpPr txBox="1"/>
          <p:nvPr/>
        </p:nvSpPr>
        <p:spPr>
          <a:xfrm>
            <a:off x="4812871" y="1233690"/>
            <a:ext cx="3989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NLOS methods</a:t>
            </a:r>
            <a:endParaRPr lang="en-US" sz="2400" b="1" i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845C69-327E-CB37-271F-A8749C76F479}"/>
              </a:ext>
            </a:extLst>
          </p:cNvPr>
          <p:cNvSpPr txBox="1"/>
          <p:nvPr/>
        </p:nvSpPr>
        <p:spPr>
          <a:xfrm>
            <a:off x="5461925" y="1659504"/>
            <a:ext cx="3682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Filtered Back Projection 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Light Cone Transform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F-K migration [3]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Fermat Paths [4]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Phasor Fields formulation [5]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Etc. </a:t>
            </a:r>
            <a:r>
              <a:rPr lang="en-US" sz="2000" i="1" noProof="0" dirty="0" err="1"/>
              <a:t>Etc</a:t>
            </a:r>
            <a:endParaRPr lang="en-US" sz="2000" i="1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noProof="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i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46E568-94CE-4005-6DFE-8A875E5DC754}"/>
              </a:ext>
            </a:extLst>
          </p:cNvPr>
          <p:cNvSpPr txBox="1"/>
          <p:nvPr/>
        </p:nvSpPr>
        <p:spPr>
          <a:xfrm>
            <a:off x="5454760" y="3943631"/>
            <a:ext cx="3347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noProof="0" dirty="0">
                <a:solidFill>
                  <a:srgbClr val="222222"/>
                </a:solidFill>
                <a:effectLst/>
              </a:rPr>
              <a:t>[1] Velten, A., </a:t>
            </a:r>
            <a:r>
              <a:rPr lang="en-US" sz="900" b="0" i="0" noProof="0" dirty="0" err="1">
                <a:solidFill>
                  <a:srgbClr val="222222"/>
                </a:solidFill>
                <a:effectLst/>
              </a:rPr>
              <a:t>Willwacher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, T., Gupta, O., Veeraraghavan, A., Bawendi, M. G., &amp; </a:t>
            </a:r>
            <a:r>
              <a:rPr lang="en-US" sz="900" b="0" i="0" noProof="0" dirty="0" err="1">
                <a:solidFill>
                  <a:srgbClr val="222222"/>
                </a:solidFill>
                <a:effectLst/>
              </a:rPr>
              <a:t>Raskar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, R. (2012). Recovering three-dimensional shape around a corner using ultrafast time-of-flight imaging. </a:t>
            </a:r>
            <a:r>
              <a:rPr lang="en-US" sz="900" b="0" i="1" noProof="0" dirty="0">
                <a:solidFill>
                  <a:srgbClr val="222222"/>
                </a:solidFill>
                <a:effectLst/>
              </a:rPr>
              <a:t>Nature communications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, </a:t>
            </a:r>
            <a:r>
              <a:rPr lang="en-US" sz="900" b="0" i="1" noProof="0" dirty="0">
                <a:solidFill>
                  <a:srgbClr val="222222"/>
                </a:solidFill>
                <a:effectLst/>
              </a:rPr>
              <a:t>3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(1), 745.</a:t>
            </a:r>
            <a:endParaRPr lang="en-US" sz="900" noProof="0" dirty="0"/>
          </a:p>
        </p:txBody>
      </p:sp>
      <p:sp>
        <p:nvSpPr>
          <p:cNvPr id="24" name="Marcador de pie de página 23">
            <a:extLst>
              <a:ext uri="{FF2B5EF4-FFF2-40B4-BE49-F238E27FC236}">
                <a16:creationId xmlns:a16="http://schemas.microsoft.com/office/drawing/2014/main" id="{5F9B93F5-2A3E-D02D-B1B8-A27B6CC1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26" name="Marcador de fecha 25">
            <a:extLst>
              <a:ext uri="{FF2B5EF4-FFF2-40B4-BE49-F238E27FC236}">
                <a16:creationId xmlns:a16="http://schemas.microsoft.com/office/drawing/2014/main" id="{F91D9C01-7C85-5502-66BD-1FBD2AE5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AE02-7208-478F-AAFB-5A1BF905C4B2}" type="datetime1">
              <a:rPr lang="en-US" noProof="0" smtClean="0"/>
              <a:t>9/24/2025</a:t>
            </a:fld>
            <a:endParaRPr lang="en-US" noProof="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295F1704-D56E-8782-8BC4-4F53D6D04C49}"/>
              </a:ext>
            </a:extLst>
          </p:cNvPr>
          <p:cNvSpPr/>
          <p:nvPr/>
        </p:nvSpPr>
        <p:spPr>
          <a:xfrm>
            <a:off x="427440" y="2298814"/>
            <a:ext cx="5614083" cy="1380922"/>
          </a:xfrm>
          <a:prstGeom prst="roundRect">
            <a:avLst>
              <a:gd name="adj" fmla="val 10006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9906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noProof="0" dirty="0"/>
              <a:t>Previous method struggle finding small depth variations in meter scale scenes</a:t>
            </a:r>
            <a:endParaRPr lang="en-US" sz="2800" i="1" noProof="0" dirty="0"/>
          </a:p>
        </p:txBody>
      </p:sp>
    </p:spTree>
    <p:extLst>
      <p:ext uri="{BB962C8B-B14F-4D97-AF65-F5344CB8AC3E}">
        <p14:creationId xmlns:p14="http://schemas.microsoft.com/office/powerpoint/2010/main" val="31169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10" grpId="0" uiExpand="1" build="allAtOnce"/>
      <p:bldP spid="12" grpId="0"/>
      <p:bldP spid="12" grpId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9622F-7DDB-6DFF-1955-436FF028B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8E239950-7096-5231-939F-C14699F5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C23C7CC-D1B1-DB66-C5AD-EEE1F0781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38" y="2050934"/>
            <a:ext cx="107472" cy="1289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ED07CB8-871D-8B37-BB17-F7C41811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03CC37-3B2B-F145-0259-9E820EA7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769E31A8-78BD-080F-9CB7-0EB3E7EE4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EAF21FD2-26E9-EA61-6758-A8B72A29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838" y="1912091"/>
            <a:ext cx="93652" cy="12896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6E15F5C-3E38-E2AB-B685-9D29B183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9465" y="1800225"/>
            <a:ext cx="89144" cy="12896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B94E3E2A-FD1F-EF26-706B-557786922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0942" y="1676162"/>
            <a:ext cx="82072" cy="12896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14C6B7C-EA4A-0B9A-9F53-0FBBACA09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492" y="1571357"/>
            <a:ext cx="75300" cy="12896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93E01A7E-2AF9-28D8-E943-6D11A7B86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5393" y="1338313"/>
            <a:ext cx="75300" cy="12896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D46A5392-833B-1C74-4019-E22489DA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492" y="1812135"/>
            <a:ext cx="75300" cy="12896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B3D154C-A0C8-EE8A-843A-680BD74C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1479" y="2054255"/>
            <a:ext cx="75300" cy="12896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61E3D79D-67DB-7BB8-43F8-9513861F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5986" y="2168435"/>
            <a:ext cx="82072" cy="12896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8D1D1D75-E663-84C6-A1B8-3F5C50EE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8664" y="2272864"/>
            <a:ext cx="89144" cy="128966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5BA920B2-AB20-6BE9-1FE5-1D09C6FD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0830" y="2421495"/>
            <a:ext cx="93652" cy="128966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BAFFAA53-D141-15BE-117C-D40C6E6E0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5790" y="2300679"/>
            <a:ext cx="107472" cy="128966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15AB1A55-CABC-28D4-EFC8-BEFC81B4B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3925" y="2034130"/>
            <a:ext cx="89144" cy="128966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F1E9B083-8A0F-651F-80C4-DC06916D9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435" y="1534256"/>
            <a:ext cx="89144" cy="128966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4B6F8720-135C-F76D-1773-8412839D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769" y="1259667"/>
            <a:ext cx="89144" cy="128966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B2F4BE74-F95D-10D0-2E75-43A08552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35" y="1432887"/>
            <a:ext cx="82072" cy="128966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D35FB689-9469-2E80-3DFA-2C6DCD2C9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285" y="1092825"/>
            <a:ext cx="75300" cy="12896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660145F8-D6AF-4E3C-9F26-06A8590A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35" y="1156933"/>
            <a:ext cx="82072" cy="128966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431E1011-FB81-2ED0-2A46-623DC240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3642" y="1919452"/>
            <a:ext cx="82072" cy="128966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5623961-85CF-A3C8-D026-3DF67BA5E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7976" y="1639015"/>
            <a:ext cx="93652" cy="128966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CF6204CB-AD81-11E2-75D2-01866811C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739" y="1733707"/>
            <a:ext cx="107472" cy="128966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8B5A1D4C-CC9D-E47F-0A17-BCB29CFD3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1930" y="1457519"/>
            <a:ext cx="107472" cy="128966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1A923D85-ED82-00C4-6926-56A43630A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7630" y="1353577"/>
            <a:ext cx="93652" cy="128966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E077A3AB-8C8C-3DBE-7CB3-4A0561C3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7570" y="2172239"/>
            <a:ext cx="93652" cy="128966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24FFFCCA-374A-84C0-3666-22EA8FD6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4445" y="2537101"/>
            <a:ext cx="107472" cy="128966"/>
          </a:xfrm>
          <a:prstGeom prst="rect">
            <a:avLst/>
          </a:prstGeom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BAB751D5-676D-1317-B147-F2E3F9CB1A69}"/>
              </a:ext>
            </a:extLst>
          </p:cNvPr>
          <p:cNvCxnSpPr>
            <a:cxnSpLocks/>
          </p:cNvCxnSpPr>
          <p:nvPr/>
        </p:nvCxnSpPr>
        <p:spPr>
          <a:xfrm>
            <a:off x="2701636" y="1467279"/>
            <a:ext cx="179002" cy="1164002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2ABC03BF-3C68-18D0-45B5-DA3BA8411EF6}"/>
              </a:ext>
            </a:extLst>
          </p:cNvPr>
          <p:cNvCxnSpPr>
            <a:cxnSpLocks/>
          </p:cNvCxnSpPr>
          <p:nvPr/>
        </p:nvCxnSpPr>
        <p:spPr>
          <a:xfrm flipV="1">
            <a:off x="2698693" y="1063624"/>
            <a:ext cx="812414" cy="395921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C678D343-6E85-FBEB-0CBD-916895F3A6FB}"/>
              </a:ext>
            </a:extLst>
          </p:cNvPr>
          <p:cNvCxnSpPr>
            <a:cxnSpLocks/>
          </p:cNvCxnSpPr>
          <p:nvPr/>
        </p:nvCxnSpPr>
        <p:spPr>
          <a:xfrm flipV="1">
            <a:off x="3713932" y="1063624"/>
            <a:ext cx="10313" cy="1114341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C12FEDD6-0D8D-E722-9553-FEB9EE777A0B}"/>
              </a:ext>
            </a:extLst>
          </p:cNvPr>
          <p:cNvCxnSpPr>
            <a:cxnSpLocks/>
          </p:cNvCxnSpPr>
          <p:nvPr/>
        </p:nvCxnSpPr>
        <p:spPr>
          <a:xfrm flipV="1">
            <a:off x="3057976" y="2177965"/>
            <a:ext cx="666269" cy="516677"/>
          </a:xfrm>
          <a:prstGeom prst="line">
            <a:avLst/>
          </a:prstGeom>
          <a:ln>
            <a:solidFill>
              <a:srgbClr val="1D77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EF3E9526-78B8-CFD3-4E5D-4A984B1B04E1}"/>
              </a:ext>
            </a:extLst>
          </p:cNvPr>
          <p:cNvCxnSpPr/>
          <p:nvPr/>
        </p:nvCxnSpPr>
        <p:spPr>
          <a:xfrm flipH="1">
            <a:off x="3414879" y="2221639"/>
            <a:ext cx="401164" cy="35720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D51C9089-0C60-3361-5E59-040D27C3C20E}"/>
              </a:ext>
            </a:extLst>
          </p:cNvPr>
          <p:cNvCxnSpPr>
            <a:cxnSpLocks/>
          </p:cNvCxnSpPr>
          <p:nvPr/>
        </p:nvCxnSpPr>
        <p:spPr>
          <a:xfrm flipV="1">
            <a:off x="3811577" y="1611822"/>
            <a:ext cx="32128" cy="60324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D77FDB85-23BB-53D2-F054-1E9A23634E81}"/>
              </a:ext>
            </a:extLst>
          </p:cNvPr>
          <p:cNvSpPr txBox="1"/>
          <p:nvPr/>
        </p:nvSpPr>
        <p:spPr>
          <a:xfrm>
            <a:off x="3843189" y="1853973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7E6E5CB7-D1DF-A6F4-ACBA-ED75F5C686E2}"/>
              </a:ext>
            </a:extLst>
          </p:cNvPr>
          <p:cNvSpPr txBox="1"/>
          <p:nvPr/>
        </p:nvSpPr>
        <p:spPr>
          <a:xfrm>
            <a:off x="3678792" y="2266979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3184938A-BC17-B128-3A42-D3F89E8CB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65111">
            <a:off x="2187628" y="3688797"/>
            <a:ext cx="529940" cy="99363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FB6C8B1-C580-E430-C27E-A7BAEC6C38A9}"/>
              </a:ext>
            </a:extLst>
          </p:cNvPr>
          <p:cNvSpPr txBox="1"/>
          <p:nvPr/>
        </p:nvSpPr>
        <p:spPr>
          <a:xfrm>
            <a:off x="4812871" y="1233690"/>
            <a:ext cx="3989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NLOS methods</a:t>
            </a:r>
            <a:endParaRPr lang="en-US" sz="2400" b="1" i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F428CF-68E6-551A-1F9D-A1EC0B65FBCC}"/>
              </a:ext>
            </a:extLst>
          </p:cNvPr>
          <p:cNvSpPr txBox="1"/>
          <p:nvPr/>
        </p:nvSpPr>
        <p:spPr>
          <a:xfrm>
            <a:off x="5461925" y="1659504"/>
            <a:ext cx="3682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Filtered Back Projection 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Light Cone Transform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F-K migration [3]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Fermat Paths [4]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>
                <a:highlight>
                  <a:srgbClr val="00FF00"/>
                </a:highlight>
              </a:rPr>
              <a:t>Phasor Fields formulation [5]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Etc. </a:t>
            </a:r>
            <a:r>
              <a:rPr lang="en-US" sz="2000" i="1" noProof="0" dirty="0" err="1"/>
              <a:t>Etc</a:t>
            </a:r>
            <a:endParaRPr lang="en-US" sz="2000" i="1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noProof="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i="1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E9BA93-ABD2-3FCE-EA40-1D483C02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6216A46A-8E4D-5825-FA09-7038A757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193C-0EE6-4B04-B383-F1BAACECD6EE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651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CDC4E3-258F-6734-BB07-B6226AF7A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7EB7806-0F4E-CF1A-6983-D3DD470C6AB1}"/>
              </a:ext>
            </a:extLst>
          </p:cNvPr>
          <p:cNvSpPr txBox="1"/>
          <p:nvPr/>
        </p:nvSpPr>
        <p:spPr>
          <a:xfrm>
            <a:off x="5454760" y="3943631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[2] O’Toole, M., Lindell, D. B., &amp; Wetzstein, G. (2018). Confocal non-line-of-sight imaging based on the light-cone transform. Nature, 555(7696), 338-341.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00B3C3D-F34C-A8EE-0954-10BADB49F8A1}"/>
              </a:ext>
            </a:extLst>
          </p:cNvPr>
          <p:cNvSpPr txBox="1"/>
          <p:nvPr/>
        </p:nvSpPr>
        <p:spPr>
          <a:xfrm>
            <a:off x="5454760" y="3943630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[3] Lindell, D. B., Wetzstein, G., &amp; O'Toole, M. (2019). Wave-based non-line-of-sight imaging using fast </a:t>
            </a:r>
            <a:r>
              <a:rPr lang="en-US" sz="900" noProof="0" dirty="0" err="1"/>
              <a:t>fk</a:t>
            </a:r>
            <a:r>
              <a:rPr lang="en-US" sz="900" noProof="0" dirty="0"/>
              <a:t> migration. ACM Transactions on Graphics (</a:t>
            </a:r>
            <a:r>
              <a:rPr lang="en-US" sz="900" noProof="0" dirty="0" err="1"/>
              <a:t>ToG</a:t>
            </a:r>
            <a:r>
              <a:rPr lang="en-US" sz="900" noProof="0" dirty="0"/>
              <a:t>), 38(4), 1-13.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D0F2688-61DD-5FA1-106F-333F10EAF55F}"/>
              </a:ext>
            </a:extLst>
          </p:cNvPr>
          <p:cNvSpPr txBox="1"/>
          <p:nvPr/>
        </p:nvSpPr>
        <p:spPr>
          <a:xfrm>
            <a:off x="5454760" y="3928139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[5] Liu, X., Guillén, I., La Manna, M., Nam, J. H., Reza, S. A., Huu Le, T., ... &amp; Velten, A. (2019). Non-line-of-sight imaging using phasor-field virtual wave optics. Nature, 572(7771), 620-623.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82D732E-6B39-3A46-39A5-FF765961EF04}"/>
              </a:ext>
            </a:extLst>
          </p:cNvPr>
          <p:cNvSpPr txBox="1"/>
          <p:nvPr/>
        </p:nvSpPr>
        <p:spPr>
          <a:xfrm>
            <a:off x="5454760" y="3939863"/>
            <a:ext cx="334718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/>
              <a:t>[4] Xin, S., </a:t>
            </a:r>
            <a:r>
              <a:rPr lang="en-US" sz="900" noProof="0" dirty="0" err="1"/>
              <a:t>Nousias</a:t>
            </a:r>
            <a:r>
              <a:rPr lang="en-US" sz="900" noProof="0" dirty="0"/>
              <a:t>, S., </a:t>
            </a:r>
            <a:r>
              <a:rPr lang="en-US" sz="900" noProof="0" dirty="0" err="1"/>
              <a:t>Kutulakos</a:t>
            </a:r>
            <a:r>
              <a:rPr lang="en-US" sz="900" noProof="0" dirty="0"/>
              <a:t>, K. N., Sankaranarayanan, A. C., Narasimhan, S. G., &amp; </a:t>
            </a:r>
            <a:r>
              <a:rPr lang="en-US" sz="900" noProof="0" dirty="0" err="1"/>
              <a:t>Gkioulekas</a:t>
            </a:r>
            <a:r>
              <a:rPr lang="en-US" sz="900" noProof="0" dirty="0"/>
              <a:t>, I. (2019). A theory of </a:t>
            </a:r>
            <a:r>
              <a:rPr lang="en-US" sz="900" noProof="0" dirty="0" err="1"/>
              <a:t>fermat</a:t>
            </a:r>
            <a:r>
              <a:rPr lang="en-US" sz="900" noProof="0" dirty="0"/>
              <a:t> paths for non-line-of-sight shape reconstruction. In Proceedings of the IEEE/CVF conference on computer vision and pattern recognition (pp. 6800-6809).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01F430-7B5F-44BC-BBE6-B3131E06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NLOS Imaging Methods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0886F9-3D03-8916-BF42-AAFE7848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E6C2D5A-BECA-BF23-D6D8-FA7E43BC2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EE416036-F1EA-458C-83B6-93EF14831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BBC0551E-034E-B1DC-E97E-019FADF4AF45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BFD88BF5-37FC-BEFD-AA61-4DFC02D64B35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7C1F348-6E00-D8BE-C30E-02DFB2CBDEB8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AD2E2B9C-D096-CF68-BC4A-176622B21A3F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8037AF89-7B3B-0D1F-CE05-97ABB6E5B292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4109AC63-AADA-93D2-67A0-CF0D6B43CA4A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7E1D2BA-1C70-7284-A3B8-C5AA727C8623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00666867-9D68-236F-4FC6-DDD92662ACA6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76C7B21D-2E37-B9B5-20C1-4BAA8724D1F1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C9F481-3B96-3DED-95A9-FA905348D009}"/>
              </a:ext>
            </a:extLst>
          </p:cNvPr>
          <p:cNvSpPr txBox="1"/>
          <p:nvPr/>
        </p:nvSpPr>
        <p:spPr>
          <a:xfrm>
            <a:off x="4812871" y="1233690"/>
            <a:ext cx="3989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NLOS methods</a:t>
            </a:r>
            <a:endParaRPr lang="en-US" sz="2400" b="1" i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9428F0-9AC3-384C-D229-16CD80B02421}"/>
              </a:ext>
            </a:extLst>
          </p:cNvPr>
          <p:cNvSpPr txBox="1"/>
          <p:nvPr/>
        </p:nvSpPr>
        <p:spPr>
          <a:xfrm>
            <a:off x="5461925" y="1659504"/>
            <a:ext cx="3682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Filtered Back Projection 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Light Cone Transform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F-K migration [3]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Fermat Paths [4]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Phasor Fields formulation [5]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Etc. </a:t>
            </a:r>
            <a:r>
              <a:rPr lang="en-US" sz="2000" i="1" noProof="0" dirty="0" err="1"/>
              <a:t>Etc</a:t>
            </a:r>
            <a:endParaRPr lang="en-US" sz="2000" i="1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noProof="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i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1AE4291-CE03-47B2-2D6A-89B3B5EF5326}"/>
              </a:ext>
            </a:extLst>
          </p:cNvPr>
          <p:cNvSpPr txBox="1"/>
          <p:nvPr/>
        </p:nvSpPr>
        <p:spPr>
          <a:xfrm>
            <a:off x="5454760" y="3943631"/>
            <a:ext cx="3347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noProof="0" dirty="0">
                <a:solidFill>
                  <a:srgbClr val="222222"/>
                </a:solidFill>
                <a:effectLst/>
              </a:rPr>
              <a:t>[1] Velten, A., </a:t>
            </a:r>
            <a:r>
              <a:rPr lang="en-US" sz="900" b="0" i="0" noProof="0" dirty="0" err="1">
                <a:solidFill>
                  <a:srgbClr val="222222"/>
                </a:solidFill>
                <a:effectLst/>
              </a:rPr>
              <a:t>Willwacher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, T., Gupta, O., Veeraraghavan, A., Bawendi, M. G., &amp; </a:t>
            </a:r>
            <a:r>
              <a:rPr lang="en-US" sz="900" b="0" i="0" noProof="0" dirty="0" err="1">
                <a:solidFill>
                  <a:srgbClr val="222222"/>
                </a:solidFill>
                <a:effectLst/>
              </a:rPr>
              <a:t>Raskar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, R. (2012). Recovering three-dimensional shape around a corner using ultrafast time-of-flight imaging. </a:t>
            </a:r>
            <a:r>
              <a:rPr lang="en-US" sz="900" b="0" i="1" noProof="0" dirty="0">
                <a:solidFill>
                  <a:srgbClr val="222222"/>
                </a:solidFill>
                <a:effectLst/>
              </a:rPr>
              <a:t>Nature communications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, </a:t>
            </a:r>
            <a:r>
              <a:rPr lang="en-US" sz="900" b="0" i="1" noProof="0" dirty="0">
                <a:solidFill>
                  <a:srgbClr val="222222"/>
                </a:solidFill>
                <a:effectLst/>
              </a:rPr>
              <a:t>3</a:t>
            </a:r>
            <a:r>
              <a:rPr lang="en-US" sz="900" b="0" i="0" noProof="0" dirty="0">
                <a:solidFill>
                  <a:srgbClr val="222222"/>
                </a:solidFill>
                <a:effectLst/>
              </a:rPr>
              <a:t>(1), 745.</a:t>
            </a:r>
            <a:endParaRPr lang="en-US" sz="900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10E2C7-5715-3C7B-C651-D664B5E5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A52F400-C535-480C-7E40-2B4707CA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730E-A03C-42A1-9B41-1E690EA175F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42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21" grpId="0"/>
      <p:bldP spid="21" grpId="1"/>
      <p:bldP spid="6" grpId="0" uiExpand="1" build="allAtOnce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BE461A-4AF0-B4E8-6414-E91BB905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E659B-F564-D603-9632-507C3250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NLOS Imaging Methods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D62FF2-FF9E-7B90-14A3-B7D90B6D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7D8827C-B297-DD39-A287-6F0F83DC4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A94B6F4F-CF9D-FB40-09D6-78C6008B4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80D4A984-0710-021B-6EE0-2C863DA90BC7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EB5BCE2D-B38D-DF18-6672-2AE172B72FC8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7E59E581-F71A-A1D8-A1DF-A371B8476E43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B06E68D0-C12A-F8F0-8038-377D9082FF10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8733DFDB-0118-2157-856C-4798586AC62F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8695AA4F-0745-6E61-C8AA-BC6BFAE89038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DFEE6712-7BCF-106F-2AFF-88E5A2AEF359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910B7546-A0D1-9B02-74C8-A85FAAD8620F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A83F1B1-C0E7-3C22-4B78-771C7E36C4FE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D20B5E-F5F4-C06B-349A-F1241E5A42DB}"/>
              </a:ext>
            </a:extLst>
          </p:cNvPr>
          <p:cNvSpPr txBox="1"/>
          <p:nvPr/>
        </p:nvSpPr>
        <p:spPr>
          <a:xfrm>
            <a:off x="4812871" y="1233690"/>
            <a:ext cx="3989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0" dirty="0"/>
              <a:t>NLOS methods</a:t>
            </a:r>
            <a:endParaRPr lang="en-US" sz="2400" b="1" i="1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1602B4-7D1F-F5E1-B453-B203FDF9170D}"/>
              </a:ext>
            </a:extLst>
          </p:cNvPr>
          <p:cNvSpPr txBox="1"/>
          <p:nvPr/>
        </p:nvSpPr>
        <p:spPr>
          <a:xfrm>
            <a:off x="5461925" y="1659504"/>
            <a:ext cx="3682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Filtered Back Projection 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Light Cone Transform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F-K migration [3]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Fermat Paths [4]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>
                <a:highlight>
                  <a:srgbClr val="00FF00"/>
                </a:highlight>
              </a:rPr>
              <a:t>Phasor Fields formulation [5]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noProof="0" dirty="0"/>
              <a:t>Etc. </a:t>
            </a:r>
            <a:r>
              <a:rPr lang="en-US" sz="2000" i="1" noProof="0" dirty="0" err="1"/>
              <a:t>Etc</a:t>
            </a:r>
            <a:endParaRPr lang="en-US" sz="2000" i="1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noProof="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i="1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521A1D-0DB7-AFB8-C0D5-B85A6B2FF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622044-B2A0-5CDF-24D8-4AB5B427F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08F0-0214-4DC0-881A-CB69314A7D03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12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5011-5A26-E957-1FED-22CC106F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939EB7-6B6F-21CC-61E3-8184ABA9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2CB990-3FD9-E96D-6CDA-7A16B63A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18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25DE573-BC13-D103-AA73-04E47F9CE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60AACD8-F7D2-DAA7-ADB4-1A278E7116D0}"/>
              </a:ext>
            </a:extLst>
          </p:cNvPr>
          <p:cNvSpPr txBox="1"/>
          <p:nvPr/>
        </p:nvSpPr>
        <p:spPr>
          <a:xfrm>
            <a:off x="362823" y="4369052"/>
            <a:ext cx="135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808080"/>
                </a:solidFill>
              </a:rPr>
              <a:t>Relay wall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ACF146F-6154-C345-FB2B-C5BEB88B09A6}"/>
              </a:ext>
            </a:extLst>
          </p:cNvPr>
          <p:cNvCxnSpPr>
            <a:cxnSpLocks/>
          </p:cNvCxnSpPr>
          <p:nvPr/>
        </p:nvCxnSpPr>
        <p:spPr>
          <a:xfrm flipV="1">
            <a:off x="812609" y="3466379"/>
            <a:ext cx="0" cy="87731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385FCB9-E959-62A1-4B23-B8BE9D28F2B0}"/>
              </a:ext>
            </a:extLst>
          </p:cNvPr>
          <p:cNvSpPr txBox="1"/>
          <p:nvPr/>
        </p:nvSpPr>
        <p:spPr>
          <a:xfrm>
            <a:off x="576151" y="4035921"/>
            <a:ext cx="3932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24BC76-B749-3B07-4165-2C4FAB4D568C}"/>
              </a:ext>
            </a:extLst>
          </p:cNvPr>
          <p:cNvSpPr txBox="1"/>
          <p:nvPr/>
        </p:nvSpPr>
        <p:spPr>
          <a:xfrm>
            <a:off x="2793933" y="4369052"/>
            <a:ext cx="145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accent2"/>
                </a:solidFill>
              </a:rPr>
              <a:t>Hidden scene</a:t>
            </a:r>
          </a:p>
        </p:txBody>
      </p:sp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503D3FD0-506E-C695-E99A-5B543FDF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04F9A58-18ED-223D-8529-56931ED8A264}"/>
              </a:ext>
            </a:extLst>
          </p:cNvPr>
          <p:cNvSpPr txBox="1"/>
          <p:nvPr/>
        </p:nvSpPr>
        <p:spPr>
          <a:xfrm>
            <a:off x="576151" y="1233690"/>
            <a:ext cx="398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noProof="0" dirty="0"/>
              <a:t>Lateral view of the setup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C65422-73F3-A671-1EEF-A261D348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BC49DC-38EC-0D4E-8988-18DE1784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4D84-D9AD-4263-B498-82DB6C766525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35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3" grpId="0"/>
      <p:bldP spid="13" grpId="1"/>
      <p:bldP spid="15" grpId="0"/>
      <p:bldP spid="15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FD7ED-A454-D4F8-19DD-984F5E31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91A42-B574-DF3D-3CED-F1A25F33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8E3200-5267-7160-B8D9-903568F7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55636B8-152C-91BB-560C-9A671DAB2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F501D471-F8BF-F8FE-4B2E-EDA8EEEC9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3BBE8E3-53AE-5314-21A2-1E7EFFA1ACFF}"/>
              </a:ext>
            </a:extLst>
          </p:cNvPr>
          <p:cNvSpPr txBox="1"/>
          <p:nvPr/>
        </p:nvSpPr>
        <p:spPr>
          <a:xfrm>
            <a:off x="2703099" y="1478617"/>
            <a:ext cx="171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/>
              <a:t>Illumination and capture points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F5F7908-5844-2996-E0C3-82B589FBC7E6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9CABBD0D-A694-6AC3-E16A-43FDB4394B2C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39540ADE-5B4C-4AEF-F701-F5F019B2139C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874B6C55-425B-699C-8641-6739E6291507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FAB5E338-4D69-0E44-26A9-F71694B4F68B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7CF09883-D252-E3E3-EFA8-D869D895188B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9B571CE-3952-9205-2E2D-6385E9757C0E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6496A7A4-EC0D-B213-7E05-7A42C7A687ED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C1D052FF-C027-8F47-2205-CD55B7F4386C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2EF335A1-F693-180B-F624-0A2E10746306}"/>
              </a:ext>
            </a:extLst>
          </p:cNvPr>
          <p:cNvCxnSpPr>
            <a:cxnSpLocks/>
            <a:stCxn id="34" idx="1"/>
            <a:endCxn id="36" idx="6"/>
          </p:cNvCxnSpPr>
          <p:nvPr/>
        </p:nvCxnSpPr>
        <p:spPr>
          <a:xfrm flipH="1">
            <a:off x="1204823" y="1771005"/>
            <a:ext cx="1498276" cy="17357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465F9036-3E6F-3766-C2A3-7D5AD69F470D}"/>
              </a:ext>
            </a:extLst>
          </p:cNvPr>
          <p:cNvCxnSpPr>
            <a:cxnSpLocks/>
            <a:stCxn id="34" idx="1"/>
            <a:endCxn id="37" idx="6"/>
          </p:cNvCxnSpPr>
          <p:nvPr/>
        </p:nvCxnSpPr>
        <p:spPr>
          <a:xfrm flipH="1">
            <a:off x="1204823" y="1771005"/>
            <a:ext cx="1498276" cy="44907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29CBF1A0-033B-3778-4EAA-5EC7BC61DA5D}"/>
              </a:ext>
            </a:extLst>
          </p:cNvPr>
          <p:cNvCxnSpPr>
            <a:cxnSpLocks/>
            <a:stCxn id="34" idx="1"/>
            <a:endCxn id="39" idx="6"/>
          </p:cNvCxnSpPr>
          <p:nvPr/>
        </p:nvCxnSpPr>
        <p:spPr>
          <a:xfrm flipH="1">
            <a:off x="1204823" y="1771005"/>
            <a:ext cx="1498276" cy="72458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706EBCC5-7FC8-D530-2BC0-8E72930FDC51}"/>
              </a:ext>
            </a:extLst>
          </p:cNvPr>
          <p:cNvCxnSpPr>
            <a:cxnSpLocks/>
            <a:stCxn id="34" idx="1"/>
            <a:endCxn id="41" idx="7"/>
          </p:cNvCxnSpPr>
          <p:nvPr/>
        </p:nvCxnSpPr>
        <p:spPr>
          <a:xfrm flipH="1">
            <a:off x="1185998" y="1771005"/>
            <a:ext cx="1517101" cy="950238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B293DFA0-7CD3-CBDD-36C7-A4C398E2CF48}"/>
              </a:ext>
            </a:extLst>
          </p:cNvPr>
          <p:cNvCxnSpPr>
            <a:cxnSpLocks/>
            <a:stCxn id="34" idx="1"/>
            <a:endCxn id="43" idx="7"/>
          </p:cNvCxnSpPr>
          <p:nvPr/>
        </p:nvCxnSpPr>
        <p:spPr>
          <a:xfrm flipH="1">
            <a:off x="1183635" y="1771005"/>
            <a:ext cx="1519464" cy="122574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928BB962-6BD1-0B0C-EE7C-5AC5DA939DE8}"/>
              </a:ext>
            </a:extLst>
          </p:cNvPr>
          <p:cNvCxnSpPr>
            <a:cxnSpLocks/>
            <a:stCxn id="34" idx="1"/>
            <a:endCxn id="44" idx="7"/>
          </p:cNvCxnSpPr>
          <p:nvPr/>
        </p:nvCxnSpPr>
        <p:spPr>
          <a:xfrm flipH="1">
            <a:off x="1183635" y="1771005"/>
            <a:ext cx="1519464" cy="150125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908C3E48-CBF6-916D-B468-2429AF604263}"/>
              </a:ext>
            </a:extLst>
          </p:cNvPr>
          <p:cNvCxnSpPr>
            <a:cxnSpLocks/>
            <a:stCxn id="34" idx="1"/>
            <a:endCxn id="45" idx="7"/>
          </p:cNvCxnSpPr>
          <p:nvPr/>
        </p:nvCxnSpPr>
        <p:spPr>
          <a:xfrm flipH="1">
            <a:off x="1183635" y="1771005"/>
            <a:ext cx="1519464" cy="177675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C91AC0F1-451D-EFED-6E86-33FADE564E8E}"/>
              </a:ext>
            </a:extLst>
          </p:cNvPr>
          <p:cNvCxnSpPr>
            <a:cxnSpLocks/>
            <a:stCxn id="34" idx="1"/>
            <a:endCxn id="47" idx="7"/>
          </p:cNvCxnSpPr>
          <p:nvPr/>
        </p:nvCxnSpPr>
        <p:spPr>
          <a:xfrm flipH="1">
            <a:off x="1178833" y="1771005"/>
            <a:ext cx="1524266" cy="205226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F2B7319A-5F47-E387-F78D-BE419E0798A5}"/>
              </a:ext>
            </a:extLst>
          </p:cNvPr>
          <p:cNvCxnSpPr>
            <a:cxnSpLocks/>
            <a:stCxn id="34" idx="1"/>
            <a:endCxn id="48" idx="7"/>
          </p:cNvCxnSpPr>
          <p:nvPr/>
        </p:nvCxnSpPr>
        <p:spPr>
          <a:xfrm flipH="1">
            <a:off x="1178833" y="1771005"/>
            <a:ext cx="1524266" cy="232777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A8785E-9DF1-71D3-1305-9DE20B0A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5ABF92-09EC-1B07-9A9A-72279DB7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8BAC-5072-42E7-AF9A-24172012E252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71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11D7-5104-102C-CA2F-ABF14EBC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552B7-5A50-9060-0D5F-5E988B7D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Introduction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6F6CE7-8D41-E63C-7539-3143091C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AD77E7-ECC2-5505-F9B0-A182404D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C22BBAF-72E8-9CD4-FE82-A67B393F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D4006-A9FF-46F6-95A6-9AE7EA19DBD4}" type="datetime1">
              <a:rPr lang="en-US" noProof="0" smtClean="0"/>
              <a:t>9/24/2025</a:t>
            </a:fld>
            <a:endParaRPr lang="en-US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942671A-9728-4D9F-7FD7-EB028C881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30048"/>
            <a:ext cx="9269186" cy="51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AF3EE-F274-E2EA-D03A-86E5B8267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BAEC9-49A8-5EC2-E971-627CB49B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E7B73F-E798-C028-5C4E-28042C09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B3FCFE7B-864E-D14C-770A-1C86BFD1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98094AC6-FB59-275E-4F11-8A342EBC7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453" y="1636960"/>
            <a:ext cx="1571625" cy="762000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35BC2D34-2020-E817-9880-C734CF5E2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726F21C8-52F6-0A82-D9C2-BD884BDC58EC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60187622-9BDB-F578-1E2E-DF26C7BAEBC2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9AF4A7AF-B05D-66BA-B297-91E0DF3706F4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2D16DFB6-6ACF-5751-67C8-C2FC8C8F147E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724BEB7F-A2F3-DBFC-25F7-9509DDF54011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C75359D1-03DE-DE9E-99A6-266981C7FAA5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395E5BE6-7333-EB58-9D03-026FC746E56F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FD2CAED-16D3-0673-C743-4109C003D884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390F930F-AEB3-1C4B-D80C-9C38D5514C92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589D46F7-A300-5ECC-46E8-23E693750716}"/>
              </a:ext>
            </a:extLst>
          </p:cNvPr>
          <p:cNvSpPr/>
          <p:nvPr/>
        </p:nvSpPr>
        <p:spPr>
          <a:xfrm>
            <a:off x="1253836" y="1703747"/>
            <a:ext cx="3193473" cy="222035"/>
          </a:xfrm>
          <a:custGeom>
            <a:avLst/>
            <a:gdLst>
              <a:gd name="connsiteX0" fmla="*/ 0 w 3193473"/>
              <a:gd name="connsiteY0" fmla="*/ 180471 h 222035"/>
              <a:gd name="connsiteX1" fmla="*/ 1316182 w 3193473"/>
              <a:gd name="connsiteY1" fmla="*/ 362 h 222035"/>
              <a:gd name="connsiteX2" fmla="*/ 3193473 w 3193473"/>
              <a:gd name="connsiteY2" fmla="*/ 222035 h 22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473" h="222035">
                <a:moveTo>
                  <a:pt x="0" y="180471"/>
                </a:moveTo>
                <a:cubicBezTo>
                  <a:pt x="391968" y="86953"/>
                  <a:pt x="783937" y="-6565"/>
                  <a:pt x="1316182" y="362"/>
                </a:cubicBezTo>
                <a:cubicBezTo>
                  <a:pt x="1848427" y="7289"/>
                  <a:pt x="2520950" y="114662"/>
                  <a:pt x="3193473" y="222035"/>
                </a:cubicBezTo>
              </a:path>
            </a:pathLst>
          </a:custGeom>
          <a:noFill/>
          <a:ln w="9525">
            <a:solidFill>
              <a:srgbClr val="1D77C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CCCD7F-DC2B-2613-CE96-E9E469098FC5}"/>
              </a:ext>
            </a:extLst>
          </p:cNvPr>
          <p:cNvSpPr txBox="1"/>
          <p:nvPr/>
        </p:nvSpPr>
        <p:spPr>
          <a:xfrm>
            <a:off x="4657454" y="1249078"/>
            <a:ext cx="143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1D77C5"/>
                </a:solidFill>
              </a:rPr>
              <a:t>Captured signal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6BC5BE0E-92A5-A225-032E-E8AAD24B7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B4F8627C-69E6-1522-01BA-49A78231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1A33-2849-4FEA-90BC-FF6C963977A6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45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A1AD9-95A4-DAB3-8F34-40AF671FA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27C27-C545-ACE5-2917-C171689B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AA8A63-3028-C3FA-8EEB-15FF8E41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9E5F9A2-AA1C-9CF3-4A02-8B48B3EB1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E1ABCAEA-EF09-D0DC-20C9-BCE3755F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453" y="1636960"/>
            <a:ext cx="1571625" cy="762000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C93D2929-4761-3039-EB57-A1C010003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DDC59693-528B-B10F-58C4-D88AB690FD04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A5EF538-A1A0-7372-86C9-53C42B8E093B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B02E0140-DEA1-513D-E804-CC98D75066EF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5C6E39AE-155B-18B9-08E4-2DBB9EB04F49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5DEC1765-C024-F941-5AAA-E42F445A8C0B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C4B5BED9-CF72-D256-9033-D59BD1125DD8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5103470E-347E-DC63-EAAD-B9861F52F1B1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241A8574-8733-A6D5-804C-278944738620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5246F6A5-D26A-72F5-9713-FF81F0A9C98B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363226-6CD0-F5FC-8265-EE64DA235D89}"/>
              </a:ext>
            </a:extLst>
          </p:cNvPr>
          <p:cNvSpPr txBox="1"/>
          <p:nvPr/>
        </p:nvSpPr>
        <p:spPr>
          <a:xfrm>
            <a:off x="4657454" y="1249078"/>
            <a:ext cx="143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1D77C5"/>
                </a:solidFill>
              </a:rPr>
              <a:t>Captured signal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C3AA81-3D58-A002-6FD7-6DB6869DB79A}"/>
              </a:ext>
            </a:extLst>
          </p:cNvPr>
          <p:cNvSpPr txBox="1"/>
          <p:nvPr/>
        </p:nvSpPr>
        <p:spPr>
          <a:xfrm>
            <a:off x="4013219" y="2856866"/>
            <a:ext cx="263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C00000"/>
                </a:solidFill>
              </a:rPr>
              <a:t>Virtual Gaussian wave packet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DD54413B-68A8-469B-E8D9-A0833E7E4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7453" y="3335559"/>
            <a:ext cx="1571625" cy="762000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45CE39B8-DE48-A7FC-C57B-D02A563C2478}"/>
              </a:ext>
            </a:extLst>
          </p:cNvPr>
          <p:cNvSpPr/>
          <p:nvPr/>
        </p:nvSpPr>
        <p:spPr>
          <a:xfrm rot="18783855">
            <a:off x="6258346" y="3315337"/>
            <a:ext cx="575830" cy="1478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183DF498-7A5C-7ED4-8DE9-2E2A4938F056}"/>
              </a:ext>
            </a:extLst>
          </p:cNvPr>
          <p:cNvSpPr/>
          <p:nvPr/>
        </p:nvSpPr>
        <p:spPr>
          <a:xfrm rot="2777958">
            <a:off x="6256586" y="2584260"/>
            <a:ext cx="575830" cy="1478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830793-EC78-4FC8-E87B-D09AF1BAB1DA}"/>
              </a:ext>
            </a:extLst>
          </p:cNvPr>
          <p:cNvSpPr txBox="1"/>
          <p:nvPr/>
        </p:nvSpPr>
        <p:spPr>
          <a:xfrm>
            <a:off x="6625514" y="2771097"/>
            <a:ext cx="41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noProof="0" dirty="0"/>
              <a:t>*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E760DBDF-E11C-2392-62FA-5FE7B5390E0F}"/>
              </a:ext>
            </a:extLst>
          </p:cNvPr>
          <p:cNvSpPr/>
          <p:nvPr/>
        </p:nvSpPr>
        <p:spPr>
          <a:xfrm>
            <a:off x="6980036" y="2946610"/>
            <a:ext cx="309130" cy="170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EB1E34E2-54F9-D4B9-7282-D82A28CF5580}"/>
              </a:ext>
            </a:extLst>
          </p:cNvPr>
          <p:cNvSpPr/>
          <p:nvPr/>
        </p:nvSpPr>
        <p:spPr>
          <a:xfrm>
            <a:off x="1253836" y="1703747"/>
            <a:ext cx="3193473" cy="222035"/>
          </a:xfrm>
          <a:custGeom>
            <a:avLst/>
            <a:gdLst>
              <a:gd name="connsiteX0" fmla="*/ 0 w 3193473"/>
              <a:gd name="connsiteY0" fmla="*/ 180471 h 222035"/>
              <a:gd name="connsiteX1" fmla="*/ 1316182 w 3193473"/>
              <a:gd name="connsiteY1" fmla="*/ 362 h 222035"/>
              <a:gd name="connsiteX2" fmla="*/ 3193473 w 3193473"/>
              <a:gd name="connsiteY2" fmla="*/ 222035 h 22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473" h="222035">
                <a:moveTo>
                  <a:pt x="0" y="180471"/>
                </a:moveTo>
                <a:cubicBezTo>
                  <a:pt x="391968" y="86953"/>
                  <a:pt x="783937" y="-6565"/>
                  <a:pt x="1316182" y="362"/>
                </a:cubicBezTo>
                <a:cubicBezTo>
                  <a:pt x="1848427" y="7289"/>
                  <a:pt x="2520950" y="114662"/>
                  <a:pt x="3193473" y="222035"/>
                </a:cubicBezTo>
              </a:path>
            </a:pathLst>
          </a:custGeom>
          <a:noFill/>
          <a:ln w="9525">
            <a:solidFill>
              <a:srgbClr val="1D77C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D8F5230B-BEBF-A037-CE41-8E078DA798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1875" y="2713262"/>
            <a:ext cx="1371600" cy="7620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7AD5C6F1-682B-AC6C-83D0-D8A125D3E2EA}"/>
              </a:ext>
            </a:extLst>
          </p:cNvPr>
          <p:cNvSpPr txBox="1"/>
          <p:nvPr/>
        </p:nvSpPr>
        <p:spPr>
          <a:xfrm>
            <a:off x="6796863" y="2387233"/>
            <a:ext cx="263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AC1EA9"/>
                </a:solidFill>
              </a:rPr>
              <a:t>Virtual phasor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B8FB64-617C-3730-F9C7-7CBFDD9F8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0DD8E6CE-9696-09C1-B0C7-7973A582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3D3F-2454-45A1-B383-3F7C986CDD0D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81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8" grpId="0" animBg="1"/>
      <p:bldP spid="19" grpId="0"/>
      <p:bldP spid="21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A096E2-3AB0-03BF-ABE3-458CAFA0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60C0D-C40B-AEF9-6275-21211009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6FE3BA-E4EF-049D-6D2B-B9AF247F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C0A2E41-2B3A-7C14-A25A-D3F56ED77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6D9DA6BE-696A-BF09-4377-C2F98CDC1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453" y="1636960"/>
            <a:ext cx="1571625" cy="762000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C2AB8128-F019-DD33-F6FF-BCCE72CA6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ADE8CB9C-6EE1-4475-3A7C-9C8D1372A4E7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71ED305-0EC3-EAAF-9AD7-7D4B0D501851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D907A69-6E38-DD8D-71AF-C1CF0314188D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4F06C66E-3314-1E24-2F4C-7E7BBDE22235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56ADC9E7-5C89-FE37-9035-2E80AB40C565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E2D3E5AC-A75E-9EFC-C808-DEFB39D79422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C75211A7-E6C7-F8DD-BAE0-F1BDE09B662B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8BD7CF76-2DE3-58AF-C33C-8AB5DAA6A34C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3B9A1A5-452D-39A6-8339-5D4B548EA923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22CE5E-8113-8150-B83A-12D9AC519509}"/>
              </a:ext>
            </a:extLst>
          </p:cNvPr>
          <p:cNvSpPr txBox="1"/>
          <p:nvPr/>
        </p:nvSpPr>
        <p:spPr>
          <a:xfrm>
            <a:off x="4657454" y="1249078"/>
            <a:ext cx="143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1D77C5"/>
                </a:solidFill>
              </a:rPr>
              <a:t>Captured signal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A823EB3-4A14-55DC-3EFA-E4481410B3D5}"/>
              </a:ext>
            </a:extLst>
          </p:cNvPr>
          <p:cNvSpPr txBox="1"/>
          <p:nvPr/>
        </p:nvSpPr>
        <p:spPr>
          <a:xfrm>
            <a:off x="4013219" y="2856866"/>
            <a:ext cx="263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C00000"/>
                </a:solidFill>
              </a:rPr>
              <a:t>Virtual Gaussian wave packet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4B6938D-4A50-D480-1334-9C97A0A5E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7453" y="3335559"/>
            <a:ext cx="1571625" cy="762000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5004DF35-0E70-67CD-0454-EE8F71CCD08C}"/>
              </a:ext>
            </a:extLst>
          </p:cNvPr>
          <p:cNvSpPr/>
          <p:nvPr/>
        </p:nvSpPr>
        <p:spPr>
          <a:xfrm rot="18783855">
            <a:off x="6258346" y="3315337"/>
            <a:ext cx="575830" cy="1478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BC6AC16D-57FD-7FDA-620D-4E327CC2E67B}"/>
              </a:ext>
            </a:extLst>
          </p:cNvPr>
          <p:cNvSpPr/>
          <p:nvPr/>
        </p:nvSpPr>
        <p:spPr>
          <a:xfrm rot="2777958">
            <a:off x="6256586" y="2584260"/>
            <a:ext cx="575830" cy="1478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E73325-C528-32B2-31E6-D0BFE3B57F6A}"/>
              </a:ext>
            </a:extLst>
          </p:cNvPr>
          <p:cNvSpPr txBox="1"/>
          <p:nvPr/>
        </p:nvSpPr>
        <p:spPr>
          <a:xfrm>
            <a:off x="6625514" y="2771097"/>
            <a:ext cx="41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noProof="0" dirty="0"/>
              <a:t>*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A8E4EB7C-F9E6-BD1D-C9A3-F13F71BA0FF0}"/>
              </a:ext>
            </a:extLst>
          </p:cNvPr>
          <p:cNvSpPr/>
          <p:nvPr/>
        </p:nvSpPr>
        <p:spPr>
          <a:xfrm>
            <a:off x="6980036" y="2946610"/>
            <a:ext cx="309130" cy="170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0F96FDA-F854-B2D6-095E-82A035E7177F}"/>
              </a:ext>
            </a:extLst>
          </p:cNvPr>
          <p:cNvSpPr/>
          <p:nvPr/>
        </p:nvSpPr>
        <p:spPr>
          <a:xfrm>
            <a:off x="1253836" y="1703747"/>
            <a:ext cx="3193473" cy="222035"/>
          </a:xfrm>
          <a:custGeom>
            <a:avLst/>
            <a:gdLst>
              <a:gd name="connsiteX0" fmla="*/ 0 w 3193473"/>
              <a:gd name="connsiteY0" fmla="*/ 180471 h 222035"/>
              <a:gd name="connsiteX1" fmla="*/ 1316182 w 3193473"/>
              <a:gd name="connsiteY1" fmla="*/ 362 h 222035"/>
              <a:gd name="connsiteX2" fmla="*/ 3193473 w 3193473"/>
              <a:gd name="connsiteY2" fmla="*/ 222035 h 22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473" h="222035">
                <a:moveTo>
                  <a:pt x="0" y="180471"/>
                </a:moveTo>
                <a:cubicBezTo>
                  <a:pt x="391968" y="86953"/>
                  <a:pt x="783937" y="-6565"/>
                  <a:pt x="1316182" y="362"/>
                </a:cubicBezTo>
                <a:cubicBezTo>
                  <a:pt x="1848427" y="7289"/>
                  <a:pt x="2520950" y="114662"/>
                  <a:pt x="3193473" y="222035"/>
                </a:cubicBezTo>
              </a:path>
            </a:pathLst>
          </a:custGeom>
          <a:noFill/>
          <a:ln w="9525">
            <a:solidFill>
              <a:srgbClr val="1D77C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5CD631FB-4A5D-F980-F9F8-BD5306EAC2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1875" y="2713262"/>
            <a:ext cx="1371600" cy="7620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A41DA45F-917D-05C1-D916-D77F3DAEFBDF}"/>
              </a:ext>
            </a:extLst>
          </p:cNvPr>
          <p:cNvSpPr txBox="1"/>
          <p:nvPr/>
        </p:nvSpPr>
        <p:spPr>
          <a:xfrm>
            <a:off x="6796863" y="2387233"/>
            <a:ext cx="263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AC1EA9"/>
                </a:solidFill>
              </a:rPr>
              <a:t>Virtual phasor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C9D12C4-604A-7DB2-083E-8E95C86AA9D1}"/>
              </a:ext>
            </a:extLst>
          </p:cNvPr>
          <p:cNvGrpSpPr/>
          <p:nvPr/>
        </p:nvGrpSpPr>
        <p:grpSpPr>
          <a:xfrm>
            <a:off x="237383" y="1348919"/>
            <a:ext cx="5988225" cy="1061471"/>
            <a:chOff x="281848" y="3583461"/>
            <a:chExt cx="5988225" cy="1061471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311E9A4A-229B-BA08-796A-1599BBF0FBBC}"/>
                </a:ext>
              </a:extLst>
            </p:cNvPr>
            <p:cNvSpPr/>
            <p:nvPr/>
          </p:nvSpPr>
          <p:spPr>
            <a:xfrm>
              <a:off x="281848" y="3583461"/>
              <a:ext cx="5988224" cy="1061471"/>
            </a:xfrm>
            <a:prstGeom prst="roundRect">
              <a:avLst>
                <a:gd name="adj" fmla="val 11006"/>
              </a:avLst>
            </a:prstGeom>
            <a:solidFill>
              <a:srgbClr val="156082"/>
            </a:solidFill>
            <a:ln w="28575">
              <a:solidFill>
                <a:schemeClr val="accent1"/>
              </a:solidFill>
            </a:ln>
            <a:effectLst>
              <a:glow rad="5080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noProof="0" dirty="0"/>
                <a:t>Virtual phasor:</a:t>
              </a:r>
              <a:endParaRPr lang="en-US" sz="2800" i="1" noProof="0" dirty="0"/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7DBF6C1-5F0E-EC56-F1E7-03B28C0C467D}"/>
                </a:ext>
              </a:extLst>
            </p:cNvPr>
            <p:cNvSpPr/>
            <p:nvPr/>
          </p:nvSpPr>
          <p:spPr>
            <a:xfrm>
              <a:off x="281849" y="4138881"/>
              <a:ext cx="5988224" cy="506051"/>
            </a:xfrm>
            <a:prstGeom prst="roundRect">
              <a:avLst>
                <a:gd name="adj" fmla="val 23380"/>
              </a:avLst>
            </a:prstGeom>
            <a:solidFill>
              <a:srgbClr val="FAECCA"/>
            </a:solidFill>
            <a:ln w="28575">
              <a:solidFill>
                <a:srgbClr val="15608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noProof="0" dirty="0">
                  <a:solidFill>
                    <a:schemeClr val="tx1"/>
                  </a:solidFill>
                </a:rPr>
                <a:t>Scene as lit with the Gaussian wave packet</a:t>
              </a:r>
            </a:p>
          </p:txBody>
        </p:sp>
      </p:grp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BC8A594A-E59A-D1D8-C34C-6E5D0938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0B371C42-49D4-7D1D-A7B1-6A325D47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A5C5-2A73-4841-9A82-56AFCF2515B0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9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3" grpId="0"/>
      <p:bldP spid="8" grpId="0"/>
      <p:bldP spid="16" grpId="0" animBg="1"/>
      <p:bldP spid="18" grpId="0" animBg="1"/>
      <p:bldP spid="19" grpId="0"/>
      <p:bldP spid="21" grpId="0" animBg="1"/>
      <p:bldP spid="23" grpId="0" animBg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27E19-04B2-2A2B-8C8E-8F34EFF4C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3A22E-61AE-C600-6B3A-803A90D8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A2BCB7-E4DD-EE01-B091-B52B121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23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749D3D6-39B6-5B24-ADF9-FD81E1D7A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4A1E4641-6278-7429-80B6-C15641035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453" y="1636960"/>
            <a:ext cx="1571625" cy="762000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AB44042E-42F8-B7CF-10CD-0548E5C88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69256AE4-4D78-386B-41CA-4BE07928BF94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472172B7-7290-416A-0210-C50343A06178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03C63291-C9CF-26FB-0BCC-5CB8FB3905CF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10B1A6A9-5FCD-F10D-C714-B43B18503887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FF37ECE-652E-D8AD-A1D0-AE093920F487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9F3EFB64-9C0A-CA27-842B-EDE07BF94942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8F9748E-D486-54E1-9E53-D85DF38AA163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E62CAC6A-231C-C7C6-B48D-1C69107A4FE1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F67D17E8-5B04-6A4A-D2D2-91652ECAA555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1C38FBE-33FE-4197-9C58-2F0C9AF02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7452" y="2463143"/>
            <a:ext cx="1571625" cy="762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0DCD908-607A-FAE8-9595-7E00F2E9D9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7452" y="3655003"/>
            <a:ext cx="1571625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01636-A032-A5A5-E99B-110524AADDF1}"/>
              </a:ext>
            </a:extLst>
          </p:cNvPr>
          <p:cNvSpPr txBox="1"/>
          <p:nvPr/>
        </p:nvSpPr>
        <p:spPr>
          <a:xfrm>
            <a:off x="4657454" y="1249078"/>
            <a:ext cx="143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1D77C5"/>
                </a:solidFill>
              </a:rPr>
              <a:t>Captured signal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B122BAA9-1371-C960-B26B-438EE7B146E0}"/>
              </a:ext>
            </a:extLst>
          </p:cNvPr>
          <p:cNvSpPr/>
          <p:nvPr/>
        </p:nvSpPr>
        <p:spPr>
          <a:xfrm>
            <a:off x="1253836" y="1703747"/>
            <a:ext cx="3193473" cy="222035"/>
          </a:xfrm>
          <a:custGeom>
            <a:avLst/>
            <a:gdLst>
              <a:gd name="connsiteX0" fmla="*/ 0 w 3193473"/>
              <a:gd name="connsiteY0" fmla="*/ 180471 h 222035"/>
              <a:gd name="connsiteX1" fmla="*/ 1316182 w 3193473"/>
              <a:gd name="connsiteY1" fmla="*/ 362 h 222035"/>
              <a:gd name="connsiteX2" fmla="*/ 3193473 w 3193473"/>
              <a:gd name="connsiteY2" fmla="*/ 222035 h 22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473" h="222035">
                <a:moveTo>
                  <a:pt x="0" y="180471"/>
                </a:moveTo>
                <a:cubicBezTo>
                  <a:pt x="391968" y="86953"/>
                  <a:pt x="783937" y="-6565"/>
                  <a:pt x="1316182" y="362"/>
                </a:cubicBezTo>
                <a:cubicBezTo>
                  <a:pt x="1848427" y="7289"/>
                  <a:pt x="2520950" y="114662"/>
                  <a:pt x="3193473" y="222035"/>
                </a:cubicBezTo>
              </a:path>
            </a:pathLst>
          </a:custGeom>
          <a:noFill/>
          <a:ln w="9525">
            <a:solidFill>
              <a:srgbClr val="1D77C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57E26E12-4461-D92A-BF95-1E7830A5590C}"/>
              </a:ext>
            </a:extLst>
          </p:cNvPr>
          <p:cNvSpPr/>
          <p:nvPr/>
        </p:nvSpPr>
        <p:spPr>
          <a:xfrm>
            <a:off x="1274618" y="2043015"/>
            <a:ext cx="3165764" cy="499294"/>
          </a:xfrm>
          <a:custGeom>
            <a:avLst/>
            <a:gdLst>
              <a:gd name="connsiteX0" fmla="*/ 0 w 3165764"/>
              <a:gd name="connsiteY0" fmla="*/ 423094 h 499294"/>
              <a:gd name="connsiteX1" fmla="*/ 1717964 w 3165764"/>
              <a:gd name="connsiteY1" fmla="*/ 530 h 499294"/>
              <a:gd name="connsiteX2" fmla="*/ 3165764 w 3165764"/>
              <a:gd name="connsiteY2" fmla="*/ 499294 h 4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764" h="499294">
                <a:moveTo>
                  <a:pt x="0" y="423094"/>
                </a:moveTo>
                <a:cubicBezTo>
                  <a:pt x="595168" y="205462"/>
                  <a:pt x="1190337" y="-12170"/>
                  <a:pt x="1717964" y="530"/>
                </a:cubicBezTo>
                <a:cubicBezTo>
                  <a:pt x="2245591" y="13230"/>
                  <a:pt x="2705677" y="256262"/>
                  <a:pt x="3165764" y="499294"/>
                </a:cubicBezTo>
              </a:path>
            </a:pathLst>
          </a:custGeom>
          <a:noFill/>
          <a:ln w="9525">
            <a:solidFill>
              <a:srgbClr val="1D77C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59AE6E7D-B9EE-D1FB-3199-789EB66BCD58}"/>
              </a:ext>
            </a:extLst>
          </p:cNvPr>
          <p:cNvSpPr/>
          <p:nvPr/>
        </p:nvSpPr>
        <p:spPr>
          <a:xfrm>
            <a:off x="1239982" y="3900055"/>
            <a:ext cx="3248891" cy="356010"/>
          </a:xfrm>
          <a:custGeom>
            <a:avLst/>
            <a:gdLst>
              <a:gd name="connsiteX0" fmla="*/ 0 w 3248891"/>
              <a:gd name="connsiteY0" fmla="*/ 0 h 356010"/>
              <a:gd name="connsiteX1" fmla="*/ 748145 w 3248891"/>
              <a:gd name="connsiteY1" fmla="*/ 353290 h 356010"/>
              <a:gd name="connsiteX2" fmla="*/ 2445327 w 3248891"/>
              <a:gd name="connsiteY2" fmla="*/ 159327 h 356010"/>
              <a:gd name="connsiteX3" fmla="*/ 3248891 w 3248891"/>
              <a:gd name="connsiteY3" fmla="*/ 83127 h 35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891" h="356010">
                <a:moveTo>
                  <a:pt x="0" y="0"/>
                </a:moveTo>
                <a:cubicBezTo>
                  <a:pt x="170295" y="163368"/>
                  <a:pt x="340591" y="326736"/>
                  <a:pt x="748145" y="353290"/>
                </a:cubicBezTo>
                <a:cubicBezTo>
                  <a:pt x="1155699" y="379844"/>
                  <a:pt x="2028536" y="204354"/>
                  <a:pt x="2445327" y="159327"/>
                </a:cubicBezTo>
                <a:cubicBezTo>
                  <a:pt x="2862118" y="114300"/>
                  <a:pt x="3055504" y="98713"/>
                  <a:pt x="3248891" y="83127"/>
                </a:cubicBezTo>
              </a:path>
            </a:pathLst>
          </a:custGeom>
          <a:noFill/>
          <a:ln w="9525">
            <a:solidFill>
              <a:srgbClr val="1D77C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40169DF-34B8-BE9A-4480-9263340AA213}"/>
              </a:ext>
            </a:extLst>
          </p:cNvPr>
          <p:cNvSpPr txBox="1"/>
          <p:nvPr/>
        </p:nvSpPr>
        <p:spPr>
          <a:xfrm>
            <a:off x="4657454" y="3299483"/>
            <a:ext cx="106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…</a:t>
            </a:r>
            <a:endParaRPr lang="en-US" sz="1400" i="1" noProof="0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EE6ECE3-0006-3AAD-B909-BE75804D53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81875" y="3807403"/>
            <a:ext cx="1371600" cy="762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CEADD70-B144-17DF-B04A-7C145F0E4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81875" y="1733590"/>
            <a:ext cx="1371600" cy="762000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31AE2D8D-457E-840F-EC4B-17231A0C9A56}"/>
              </a:ext>
            </a:extLst>
          </p:cNvPr>
          <p:cNvSpPr/>
          <p:nvPr/>
        </p:nvSpPr>
        <p:spPr>
          <a:xfrm>
            <a:off x="6501977" y="4012819"/>
            <a:ext cx="536998" cy="170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CACAD1D0-99BA-3D77-AA16-51A4DEC447DA}"/>
              </a:ext>
            </a:extLst>
          </p:cNvPr>
          <p:cNvSpPr/>
          <p:nvPr/>
        </p:nvSpPr>
        <p:spPr>
          <a:xfrm>
            <a:off x="6480695" y="2756110"/>
            <a:ext cx="536998" cy="170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BAA1DD-CF28-077E-33BF-BE3179BD4D6D}"/>
              </a:ext>
            </a:extLst>
          </p:cNvPr>
          <p:cNvSpPr txBox="1"/>
          <p:nvPr/>
        </p:nvSpPr>
        <p:spPr>
          <a:xfrm>
            <a:off x="6216941" y="3281500"/>
            <a:ext cx="106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…</a:t>
            </a:r>
            <a:endParaRPr lang="en-US" sz="1400" i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F78CDC8-F688-6B11-8231-0F96445381A7}"/>
              </a:ext>
            </a:extLst>
          </p:cNvPr>
          <p:cNvSpPr txBox="1"/>
          <p:nvPr/>
        </p:nvSpPr>
        <p:spPr>
          <a:xfrm>
            <a:off x="7535422" y="3299482"/>
            <a:ext cx="106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…</a:t>
            </a:r>
            <a:endParaRPr lang="en-US" sz="1400" i="1" noProof="0" dirty="0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612FE81B-1046-1989-4951-8393D538FC86}"/>
              </a:ext>
            </a:extLst>
          </p:cNvPr>
          <p:cNvSpPr/>
          <p:nvPr/>
        </p:nvSpPr>
        <p:spPr>
          <a:xfrm>
            <a:off x="6480695" y="1965009"/>
            <a:ext cx="536998" cy="170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14639D10-FE04-2C1D-9DED-6EDC7F7558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81875" y="2410879"/>
            <a:ext cx="1371600" cy="866775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3EB2AB5-D13A-D806-2479-574740E73D80}"/>
              </a:ext>
            </a:extLst>
          </p:cNvPr>
          <p:cNvSpPr/>
          <p:nvPr/>
        </p:nvSpPr>
        <p:spPr>
          <a:xfrm>
            <a:off x="7173898" y="1185470"/>
            <a:ext cx="1893486" cy="498291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rgbClr val="AC1EA9"/>
                </a:solidFill>
              </a:rPr>
              <a:t>A phasor field</a:t>
            </a:r>
            <a:endParaRPr lang="en-US" sz="2000" i="1" noProof="0" dirty="0">
              <a:solidFill>
                <a:srgbClr val="AC1EA9"/>
              </a:solidFill>
            </a:endParaRP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B068A02B-550A-C314-A423-6B0773726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AF714D83-831D-0B4F-3465-67E6548B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D093-6951-483D-8CCC-EDAFC7F3FC3A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59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/>
      <p:bldP spid="16" grpId="0" animBg="1"/>
      <p:bldP spid="18" grpId="0" animBg="1"/>
      <p:bldP spid="19" grpId="0"/>
      <p:bldP spid="21" grpId="0"/>
      <p:bldP spid="2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00317-59DD-E6AE-C2D5-08EB0A67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D43CD-00B8-1F37-AECB-8297D2A5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2C35A9-B175-D51E-DBAD-F098F76E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E80A4F7-F83E-60D9-4E34-9D1D5E8AE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F9792BA3-FC49-718E-25E6-C84011A8E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4B220013-D1AD-3F61-BCB9-0ABB3F87EE3B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46762BD-139F-E6A9-3754-7F518748E2DB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B251EE39-09F7-9386-CADC-B0DC3B32C833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8284B752-F046-8FBB-547A-B919D6195153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72597AB9-419F-9541-7EAC-DC025D334684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7B81DAC7-0425-464E-E375-23E9ADDC33AD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5233829-0245-E5D9-F43A-C6245ED283E8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21FBF78F-CE3E-2D0A-903F-4AA3947E7CB5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1D7BAAC3-1335-79D7-EB61-003F7739C90C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Forma libre: forma 52">
            <a:extLst>
              <a:ext uri="{FF2B5EF4-FFF2-40B4-BE49-F238E27FC236}">
                <a16:creationId xmlns:a16="http://schemas.microsoft.com/office/drawing/2014/main" id="{4BF3E072-0889-261C-2411-76FEA67ABCCF}"/>
              </a:ext>
            </a:extLst>
          </p:cNvPr>
          <p:cNvSpPr/>
          <p:nvPr/>
        </p:nvSpPr>
        <p:spPr>
          <a:xfrm rot="20383267">
            <a:off x="1533872" y="3364602"/>
            <a:ext cx="1045571" cy="509750"/>
          </a:xfrm>
          <a:custGeom>
            <a:avLst/>
            <a:gdLst>
              <a:gd name="connsiteX0" fmla="*/ -737 w 1045571"/>
              <a:gd name="connsiteY0" fmla="*/ 226960 h 509750"/>
              <a:gd name="connsiteX1" fmla="*/ 321762 w 1045571"/>
              <a:gd name="connsiteY1" fmla="*/ 226977 h 509750"/>
              <a:gd name="connsiteX2" fmla="*/ 437462 w 1045571"/>
              <a:gd name="connsiteY2" fmla="*/ 226978 h 509750"/>
              <a:gd name="connsiteX3" fmla="*/ 438305 w 1045571"/>
              <a:gd name="connsiteY3" fmla="*/ 223225 h 509750"/>
              <a:gd name="connsiteX4" fmla="*/ 439990 w 1045571"/>
              <a:gd name="connsiteY4" fmla="*/ 185351 h 509750"/>
              <a:gd name="connsiteX5" fmla="*/ 441675 w 1045571"/>
              <a:gd name="connsiteY5" fmla="*/ 154238 h 509750"/>
              <a:gd name="connsiteX6" fmla="*/ 443359 w 1045571"/>
              <a:gd name="connsiteY6" fmla="*/ 133612 h 509750"/>
              <a:gd name="connsiteX7" fmla="*/ 445044 w 1045571"/>
              <a:gd name="connsiteY7" fmla="*/ 117114 h 509750"/>
              <a:gd name="connsiteX8" fmla="*/ 446729 w 1045571"/>
              <a:gd name="connsiteY8" fmla="*/ 104875 h 509750"/>
              <a:gd name="connsiteX9" fmla="*/ 448414 w 1045571"/>
              <a:gd name="connsiteY9" fmla="*/ 95059 h 509750"/>
              <a:gd name="connsiteX10" fmla="*/ 450099 w 1045571"/>
              <a:gd name="connsiteY10" fmla="*/ 87859 h 509750"/>
              <a:gd name="connsiteX11" fmla="*/ 451783 w 1045571"/>
              <a:gd name="connsiteY11" fmla="*/ 81887 h 509750"/>
              <a:gd name="connsiteX12" fmla="*/ 454310 w 1045571"/>
              <a:gd name="connsiteY12" fmla="*/ 76150 h 509750"/>
              <a:gd name="connsiteX13" fmla="*/ 455996 w 1045571"/>
              <a:gd name="connsiteY13" fmla="*/ 73671 h 509750"/>
              <a:gd name="connsiteX14" fmla="*/ 456838 w 1045571"/>
              <a:gd name="connsiteY14" fmla="*/ 73103 h 509750"/>
              <a:gd name="connsiteX15" fmla="*/ 457681 w 1045571"/>
              <a:gd name="connsiteY15" fmla="*/ 73133 h 509750"/>
              <a:gd name="connsiteX16" fmla="*/ 458523 w 1045571"/>
              <a:gd name="connsiteY16" fmla="*/ 74051 h 509750"/>
              <a:gd name="connsiteX17" fmla="*/ 459366 w 1045571"/>
              <a:gd name="connsiteY17" fmla="*/ 75428 h 509750"/>
              <a:gd name="connsiteX18" fmla="*/ 460207 w 1045571"/>
              <a:gd name="connsiteY18" fmla="*/ 77277 h 509750"/>
              <a:gd name="connsiteX19" fmla="*/ 461050 w 1045571"/>
              <a:gd name="connsiteY19" fmla="*/ 80052 h 509750"/>
              <a:gd name="connsiteX20" fmla="*/ 461892 w 1045571"/>
              <a:gd name="connsiteY20" fmla="*/ 83910 h 509750"/>
              <a:gd name="connsiteX21" fmla="*/ 463577 w 1045571"/>
              <a:gd name="connsiteY21" fmla="*/ 94334 h 509750"/>
              <a:gd name="connsiteX22" fmla="*/ 465262 w 1045571"/>
              <a:gd name="connsiteY22" fmla="*/ 108119 h 509750"/>
              <a:gd name="connsiteX23" fmla="*/ 466947 w 1045571"/>
              <a:gd name="connsiteY23" fmla="*/ 122903 h 509750"/>
              <a:gd name="connsiteX24" fmla="*/ 473686 w 1045571"/>
              <a:gd name="connsiteY24" fmla="*/ 188794 h 509750"/>
              <a:gd name="connsiteX25" fmla="*/ 474529 w 1045571"/>
              <a:gd name="connsiteY25" fmla="*/ 196617 h 509750"/>
              <a:gd name="connsiteX26" fmla="*/ 477898 w 1045571"/>
              <a:gd name="connsiteY26" fmla="*/ 213051 h 509750"/>
              <a:gd name="connsiteX27" fmla="*/ 478740 w 1045571"/>
              <a:gd name="connsiteY27" fmla="*/ 216613 h 509750"/>
              <a:gd name="connsiteX28" fmla="*/ 479583 w 1045571"/>
              <a:gd name="connsiteY28" fmla="*/ 218317 h 509750"/>
              <a:gd name="connsiteX29" fmla="*/ 480425 w 1045571"/>
              <a:gd name="connsiteY29" fmla="*/ 217646 h 509750"/>
              <a:gd name="connsiteX30" fmla="*/ 481268 w 1045571"/>
              <a:gd name="connsiteY30" fmla="*/ 213168 h 509750"/>
              <a:gd name="connsiteX31" fmla="*/ 482110 w 1045571"/>
              <a:gd name="connsiteY31" fmla="*/ 205526 h 509750"/>
              <a:gd name="connsiteX32" fmla="*/ 482953 w 1045571"/>
              <a:gd name="connsiteY32" fmla="*/ 193820 h 509750"/>
              <a:gd name="connsiteX33" fmla="*/ 484638 w 1045571"/>
              <a:gd name="connsiteY33" fmla="*/ 179713 h 509750"/>
              <a:gd name="connsiteX34" fmla="*/ 488007 w 1045571"/>
              <a:gd name="connsiteY34" fmla="*/ 153772 h 509750"/>
              <a:gd name="connsiteX35" fmla="*/ 488849 w 1045571"/>
              <a:gd name="connsiteY35" fmla="*/ 148860 h 509750"/>
              <a:gd name="connsiteX36" fmla="*/ 489692 w 1045571"/>
              <a:gd name="connsiteY36" fmla="*/ 142158 h 509750"/>
              <a:gd name="connsiteX37" fmla="*/ 491377 w 1045571"/>
              <a:gd name="connsiteY37" fmla="*/ 118447 h 509750"/>
              <a:gd name="connsiteX38" fmla="*/ 493062 w 1045571"/>
              <a:gd name="connsiteY38" fmla="*/ 89126 h 509750"/>
              <a:gd name="connsiteX39" fmla="*/ 494746 w 1045571"/>
              <a:gd name="connsiteY39" fmla="*/ 60905 h 509750"/>
              <a:gd name="connsiteX40" fmla="*/ 496431 w 1045571"/>
              <a:gd name="connsiteY40" fmla="*/ 41172 h 509750"/>
              <a:gd name="connsiteX41" fmla="*/ 497273 w 1045571"/>
              <a:gd name="connsiteY41" fmla="*/ 31634 h 509750"/>
              <a:gd name="connsiteX42" fmla="*/ 498958 w 1045571"/>
              <a:gd name="connsiteY42" fmla="*/ 16932 h 509750"/>
              <a:gd name="connsiteX43" fmla="*/ 499801 w 1045571"/>
              <a:gd name="connsiteY43" fmla="*/ 11244 h 509750"/>
              <a:gd name="connsiteX44" fmla="*/ 501486 w 1045571"/>
              <a:gd name="connsiteY44" fmla="*/ 2509 h 509750"/>
              <a:gd name="connsiteX45" fmla="*/ 502327 w 1045571"/>
              <a:gd name="connsiteY45" fmla="*/ 499 h 509750"/>
              <a:gd name="connsiteX46" fmla="*/ 503171 w 1045571"/>
              <a:gd name="connsiteY46" fmla="*/ -323 h 509750"/>
              <a:gd name="connsiteX47" fmla="*/ 504012 w 1045571"/>
              <a:gd name="connsiteY47" fmla="*/ 141 h 509750"/>
              <a:gd name="connsiteX48" fmla="*/ 504855 w 1045571"/>
              <a:gd name="connsiteY48" fmla="*/ 1728 h 509750"/>
              <a:gd name="connsiteX49" fmla="*/ 505697 w 1045571"/>
              <a:gd name="connsiteY49" fmla="*/ 4251 h 509750"/>
              <a:gd name="connsiteX50" fmla="*/ 506540 w 1045571"/>
              <a:gd name="connsiteY50" fmla="*/ 8184 h 509750"/>
              <a:gd name="connsiteX51" fmla="*/ 508225 w 1045571"/>
              <a:gd name="connsiteY51" fmla="*/ 19883 h 509750"/>
              <a:gd name="connsiteX52" fmla="*/ 509067 w 1045571"/>
              <a:gd name="connsiteY52" fmla="*/ 27219 h 509750"/>
              <a:gd name="connsiteX53" fmla="*/ 511594 w 1045571"/>
              <a:gd name="connsiteY53" fmla="*/ 55063 h 509750"/>
              <a:gd name="connsiteX54" fmla="*/ 513279 w 1045571"/>
              <a:gd name="connsiteY54" fmla="*/ 77417 h 509750"/>
              <a:gd name="connsiteX55" fmla="*/ 515806 w 1045571"/>
              <a:gd name="connsiteY55" fmla="*/ 116039 h 509750"/>
              <a:gd name="connsiteX56" fmla="*/ 519175 w 1045571"/>
              <a:gd name="connsiteY56" fmla="*/ 172537 h 509750"/>
              <a:gd name="connsiteX57" fmla="*/ 522545 w 1045571"/>
              <a:gd name="connsiteY57" fmla="*/ 230747 h 509750"/>
              <a:gd name="connsiteX58" fmla="*/ 524230 w 1045571"/>
              <a:gd name="connsiteY58" fmla="*/ 258865 h 509750"/>
              <a:gd name="connsiteX59" fmla="*/ 525073 w 1045571"/>
              <a:gd name="connsiteY59" fmla="*/ 270756 h 509750"/>
              <a:gd name="connsiteX60" fmla="*/ 529284 w 1045571"/>
              <a:gd name="connsiteY60" fmla="*/ 317338 h 509750"/>
              <a:gd name="connsiteX61" fmla="*/ 530127 w 1045571"/>
              <a:gd name="connsiteY61" fmla="*/ 324308 h 509750"/>
              <a:gd name="connsiteX62" fmla="*/ 530969 w 1045571"/>
              <a:gd name="connsiteY62" fmla="*/ 329036 h 509750"/>
              <a:gd name="connsiteX63" fmla="*/ 531812 w 1045571"/>
              <a:gd name="connsiteY63" fmla="*/ 335637 h 509750"/>
              <a:gd name="connsiteX64" fmla="*/ 532654 w 1045571"/>
              <a:gd name="connsiteY64" fmla="*/ 344190 h 509750"/>
              <a:gd name="connsiteX65" fmla="*/ 538551 w 1045571"/>
              <a:gd name="connsiteY65" fmla="*/ 424023 h 509750"/>
              <a:gd name="connsiteX66" fmla="*/ 541078 w 1045571"/>
              <a:gd name="connsiteY66" fmla="*/ 451209 h 509750"/>
              <a:gd name="connsiteX67" fmla="*/ 543606 w 1045571"/>
              <a:gd name="connsiteY67" fmla="*/ 474037 h 509750"/>
              <a:gd name="connsiteX68" fmla="*/ 545290 w 1045571"/>
              <a:gd name="connsiteY68" fmla="*/ 487136 h 509750"/>
              <a:gd name="connsiteX69" fmla="*/ 546975 w 1045571"/>
              <a:gd name="connsiteY69" fmla="*/ 497017 h 509750"/>
              <a:gd name="connsiteX70" fmla="*/ 547817 w 1045571"/>
              <a:gd name="connsiteY70" fmla="*/ 500943 h 509750"/>
              <a:gd name="connsiteX71" fmla="*/ 548660 w 1045571"/>
              <a:gd name="connsiteY71" fmla="*/ 504040 h 509750"/>
              <a:gd name="connsiteX72" fmla="*/ 549502 w 1045571"/>
              <a:gd name="connsiteY72" fmla="*/ 506331 h 509750"/>
              <a:gd name="connsiteX73" fmla="*/ 550345 w 1045571"/>
              <a:gd name="connsiteY73" fmla="*/ 508036 h 509750"/>
              <a:gd name="connsiteX74" fmla="*/ 551187 w 1045571"/>
              <a:gd name="connsiteY74" fmla="*/ 509232 h 509750"/>
              <a:gd name="connsiteX75" fmla="*/ 552030 w 1045571"/>
              <a:gd name="connsiteY75" fmla="*/ 509428 h 509750"/>
              <a:gd name="connsiteX76" fmla="*/ 552871 w 1045571"/>
              <a:gd name="connsiteY76" fmla="*/ 509377 h 509750"/>
              <a:gd name="connsiteX77" fmla="*/ 554556 w 1045571"/>
              <a:gd name="connsiteY77" fmla="*/ 506589 h 509750"/>
              <a:gd name="connsiteX78" fmla="*/ 556242 w 1045571"/>
              <a:gd name="connsiteY78" fmla="*/ 501297 h 509750"/>
              <a:gd name="connsiteX79" fmla="*/ 557084 w 1045571"/>
              <a:gd name="connsiteY79" fmla="*/ 497938 h 509750"/>
              <a:gd name="connsiteX80" fmla="*/ 558769 w 1045571"/>
              <a:gd name="connsiteY80" fmla="*/ 489188 h 509750"/>
              <a:gd name="connsiteX81" fmla="*/ 560454 w 1045571"/>
              <a:gd name="connsiteY81" fmla="*/ 477447 h 509750"/>
              <a:gd name="connsiteX82" fmla="*/ 562138 w 1045571"/>
              <a:gd name="connsiteY82" fmla="*/ 464199 h 509750"/>
              <a:gd name="connsiteX83" fmla="*/ 564666 w 1045571"/>
              <a:gd name="connsiteY83" fmla="*/ 440658 h 509750"/>
              <a:gd name="connsiteX84" fmla="*/ 567193 w 1045571"/>
              <a:gd name="connsiteY84" fmla="*/ 413881 h 509750"/>
              <a:gd name="connsiteX85" fmla="*/ 569721 w 1045571"/>
              <a:gd name="connsiteY85" fmla="*/ 384588 h 509750"/>
              <a:gd name="connsiteX86" fmla="*/ 573932 w 1045571"/>
              <a:gd name="connsiteY86" fmla="*/ 332573 h 509750"/>
              <a:gd name="connsiteX87" fmla="*/ 574775 w 1045571"/>
              <a:gd name="connsiteY87" fmla="*/ 321493 h 509750"/>
              <a:gd name="connsiteX88" fmla="*/ 578986 w 1045571"/>
              <a:gd name="connsiteY88" fmla="*/ 257832 h 509750"/>
              <a:gd name="connsiteX89" fmla="*/ 581514 w 1045571"/>
              <a:gd name="connsiteY89" fmla="*/ 225723 h 509750"/>
              <a:gd name="connsiteX90" fmla="*/ 584041 w 1045571"/>
              <a:gd name="connsiteY90" fmla="*/ 198245 h 509750"/>
              <a:gd name="connsiteX91" fmla="*/ 586569 w 1045571"/>
              <a:gd name="connsiteY91" fmla="*/ 174351 h 509750"/>
              <a:gd name="connsiteX92" fmla="*/ 588254 w 1045571"/>
              <a:gd name="connsiteY92" fmla="*/ 161638 h 509750"/>
              <a:gd name="connsiteX93" fmla="*/ 589938 w 1045571"/>
              <a:gd name="connsiteY93" fmla="*/ 151225 h 509750"/>
              <a:gd name="connsiteX94" fmla="*/ 591623 w 1045571"/>
              <a:gd name="connsiteY94" fmla="*/ 143076 h 509750"/>
              <a:gd name="connsiteX95" fmla="*/ 593308 w 1045571"/>
              <a:gd name="connsiteY95" fmla="*/ 136762 h 509750"/>
              <a:gd name="connsiteX96" fmla="*/ 594150 w 1045571"/>
              <a:gd name="connsiteY96" fmla="*/ 134442 h 509750"/>
              <a:gd name="connsiteX97" fmla="*/ 595834 w 1045571"/>
              <a:gd name="connsiteY97" fmla="*/ 131216 h 509750"/>
              <a:gd name="connsiteX98" fmla="*/ 596678 w 1045571"/>
              <a:gd name="connsiteY98" fmla="*/ 130362 h 509750"/>
              <a:gd name="connsiteX99" fmla="*/ 597519 w 1045571"/>
              <a:gd name="connsiteY99" fmla="*/ 130044 h 509750"/>
              <a:gd name="connsiteX100" fmla="*/ 598362 w 1045571"/>
              <a:gd name="connsiteY100" fmla="*/ 130134 h 509750"/>
              <a:gd name="connsiteX101" fmla="*/ 599204 w 1045571"/>
              <a:gd name="connsiteY101" fmla="*/ 130512 h 509750"/>
              <a:gd name="connsiteX102" fmla="*/ 600047 w 1045571"/>
              <a:gd name="connsiteY102" fmla="*/ 131538 h 509750"/>
              <a:gd name="connsiteX103" fmla="*/ 600889 w 1045571"/>
              <a:gd name="connsiteY103" fmla="*/ 132878 h 509750"/>
              <a:gd name="connsiteX104" fmla="*/ 602574 w 1045571"/>
              <a:gd name="connsiteY104" fmla="*/ 136904 h 509750"/>
              <a:gd name="connsiteX105" fmla="*/ 603417 w 1045571"/>
              <a:gd name="connsiteY105" fmla="*/ 139199 h 509750"/>
              <a:gd name="connsiteX106" fmla="*/ 605102 w 1045571"/>
              <a:gd name="connsiteY106" fmla="*/ 145105 h 509750"/>
              <a:gd name="connsiteX107" fmla="*/ 606786 w 1045571"/>
              <a:gd name="connsiteY107" fmla="*/ 151739 h 509750"/>
              <a:gd name="connsiteX108" fmla="*/ 608471 w 1045571"/>
              <a:gd name="connsiteY108" fmla="*/ 159200 h 509750"/>
              <a:gd name="connsiteX109" fmla="*/ 613526 w 1045571"/>
              <a:gd name="connsiteY109" fmla="*/ 184359 h 509750"/>
              <a:gd name="connsiteX110" fmla="*/ 617737 w 1045571"/>
              <a:gd name="connsiteY110" fmla="*/ 206147 h 509750"/>
              <a:gd name="connsiteX111" fmla="*/ 620265 w 1045571"/>
              <a:gd name="connsiteY111" fmla="*/ 217487 h 509750"/>
              <a:gd name="connsiteX112" fmla="*/ 622791 w 1045571"/>
              <a:gd name="connsiteY112" fmla="*/ 227176 h 509750"/>
              <a:gd name="connsiteX113" fmla="*/ 624476 w 1045571"/>
              <a:gd name="connsiteY113" fmla="*/ 232753 h 509750"/>
              <a:gd name="connsiteX114" fmla="*/ 626161 w 1045571"/>
              <a:gd name="connsiteY114" fmla="*/ 237697 h 509750"/>
              <a:gd name="connsiteX115" fmla="*/ 628689 w 1045571"/>
              <a:gd name="connsiteY115" fmla="*/ 243332 h 509750"/>
              <a:gd name="connsiteX116" fmla="*/ 630374 w 1045571"/>
              <a:gd name="connsiteY116" fmla="*/ 246140 h 509750"/>
              <a:gd name="connsiteX117" fmla="*/ 631215 w 1045571"/>
              <a:gd name="connsiteY117" fmla="*/ 247058 h 509750"/>
              <a:gd name="connsiteX118" fmla="*/ 632900 w 1045571"/>
              <a:gd name="connsiteY118" fmla="*/ 248301 h 509750"/>
              <a:gd name="connsiteX119" fmla="*/ 633743 w 1045571"/>
              <a:gd name="connsiteY119" fmla="*/ 248512 h 509750"/>
              <a:gd name="connsiteX120" fmla="*/ 634585 w 1045571"/>
              <a:gd name="connsiteY120" fmla="*/ 248350 h 509750"/>
              <a:gd name="connsiteX121" fmla="*/ 635428 w 1045571"/>
              <a:gd name="connsiteY121" fmla="*/ 247945 h 509750"/>
              <a:gd name="connsiteX122" fmla="*/ 636270 w 1045571"/>
              <a:gd name="connsiteY122" fmla="*/ 247721 h 509750"/>
              <a:gd name="connsiteX123" fmla="*/ 638798 w 1045571"/>
              <a:gd name="connsiteY123" fmla="*/ 245780 h 509750"/>
              <a:gd name="connsiteX124" fmla="*/ 640482 w 1045571"/>
              <a:gd name="connsiteY124" fmla="*/ 243915 h 509750"/>
              <a:gd name="connsiteX125" fmla="*/ 642167 w 1045571"/>
              <a:gd name="connsiteY125" fmla="*/ 241108 h 509750"/>
              <a:gd name="connsiteX126" fmla="*/ 643852 w 1045571"/>
              <a:gd name="connsiteY126" fmla="*/ 238122 h 509750"/>
              <a:gd name="connsiteX127" fmla="*/ 644694 w 1045571"/>
              <a:gd name="connsiteY127" fmla="*/ 236661 h 509750"/>
              <a:gd name="connsiteX128" fmla="*/ 648063 w 1045571"/>
              <a:gd name="connsiteY128" fmla="*/ 229496 h 509750"/>
              <a:gd name="connsiteX129" fmla="*/ 649748 w 1045571"/>
              <a:gd name="connsiteY129" fmla="*/ 226412 h 509750"/>
              <a:gd name="connsiteX130" fmla="*/ 654802 w 1045571"/>
              <a:gd name="connsiteY130" fmla="*/ 218987 h 509750"/>
              <a:gd name="connsiteX131" fmla="*/ 655646 w 1045571"/>
              <a:gd name="connsiteY131" fmla="*/ 218020 h 509750"/>
              <a:gd name="connsiteX132" fmla="*/ 659015 w 1045571"/>
              <a:gd name="connsiteY132" fmla="*/ 215502 h 509750"/>
              <a:gd name="connsiteX133" fmla="*/ 659857 w 1045571"/>
              <a:gd name="connsiteY133" fmla="*/ 215240 h 509750"/>
              <a:gd name="connsiteX134" fmla="*/ 661543 w 1045571"/>
              <a:gd name="connsiteY134" fmla="*/ 215254 h 509750"/>
              <a:gd name="connsiteX135" fmla="*/ 663226 w 1045571"/>
              <a:gd name="connsiteY135" fmla="*/ 215680 h 509750"/>
              <a:gd name="connsiteX136" fmla="*/ 664070 w 1045571"/>
              <a:gd name="connsiteY136" fmla="*/ 216269 h 509750"/>
              <a:gd name="connsiteX137" fmla="*/ 665754 w 1045571"/>
              <a:gd name="connsiteY137" fmla="*/ 217184 h 509750"/>
              <a:gd name="connsiteX138" fmla="*/ 667439 w 1045571"/>
              <a:gd name="connsiteY138" fmla="*/ 218534 h 509750"/>
              <a:gd name="connsiteX139" fmla="*/ 669124 w 1045571"/>
              <a:gd name="connsiteY139" fmla="*/ 220265 h 509750"/>
              <a:gd name="connsiteX140" fmla="*/ 671652 w 1045571"/>
              <a:gd name="connsiteY140" fmla="*/ 223665 h 509750"/>
              <a:gd name="connsiteX141" fmla="*/ 673337 w 1045571"/>
              <a:gd name="connsiteY141" fmla="*/ 225977 h 509750"/>
              <a:gd name="connsiteX142" fmla="*/ 675863 w 1045571"/>
              <a:gd name="connsiteY142" fmla="*/ 229480 h 509750"/>
              <a:gd name="connsiteX143" fmla="*/ 680918 w 1045571"/>
              <a:gd name="connsiteY143" fmla="*/ 236179 h 509750"/>
              <a:gd name="connsiteX144" fmla="*/ 683445 w 1045571"/>
              <a:gd name="connsiteY144" fmla="*/ 238921 h 509750"/>
              <a:gd name="connsiteX145" fmla="*/ 687657 w 1045571"/>
              <a:gd name="connsiteY145" fmla="*/ 242801 h 509750"/>
              <a:gd name="connsiteX146" fmla="*/ 689342 w 1045571"/>
              <a:gd name="connsiteY146" fmla="*/ 243914 h 509750"/>
              <a:gd name="connsiteX147" fmla="*/ 690185 w 1045571"/>
              <a:gd name="connsiteY147" fmla="*/ 244314 h 509750"/>
              <a:gd name="connsiteX148" fmla="*/ 692711 w 1045571"/>
              <a:gd name="connsiteY148" fmla="*/ 244833 h 509750"/>
              <a:gd name="connsiteX149" fmla="*/ 695239 w 1045571"/>
              <a:gd name="connsiteY149" fmla="*/ 244712 h 509750"/>
              <a:gd name="connsiteX150" fmla="*/ 696924 w 1045571"/>
              <a:gd name="connsiteY150" fmla="*/ 244180 h 509750"/>
              <a:gd name="connsiteX151" fmla="*/ 700293 w 1045571"/>
              <a:gd name="connsiteY151" fmla="*/ 242488 h 509750"/>
              <a:gd name="connsiteX152" fmla="*/ 701978 w 1045571"/>
              <a:gd name="connsiteY152" fmla="*/ 241350 h 509750"/>
              <a:gd name="connsiteX153" fmla="*/ 703663 w 1045571"/>
              <a:gd name="connsiteY153" fmla="*/ 239818 h 509750"/>
              <a:gd name="connsiteX154" fmla="*/ 705348 w 1045571"/>
              <a:gd name="connsiteY154" fmla="*/ 238444 h 509750"/>
              <a:gd name="connsiteX155" fmla="*/ 707033 w 1045571"/>
              <a:gd name="connsiteY155" fmla="*/ 237167 h 509750"/>
              <a:gd name="connsiteX156" fmla="*/ 712087 w 1045571"/>
              <a:gd name="connsiteY156" fmla="*/ 232539 h 509750"/>
              <a:gd name="connsiteX157" fmla="*/ 716298 w 1045571"/>
              <a:gd name="connsiteY157" fmla="*/ 229121 h 509750"/>
              <a:gd name="connsiteX158" fmla="*/ 717983 w 1045571"/>
              <a:gd name="connsiteY158" fmla="*/ 227596 h 509750"/>
              <a:gd name="connsiteX159" fmla="*/ 720511 w 1045571"/>
              <a:gd name="connsiteY159" fmla="*/ 225881 h 509750"/>
              <a:gd name="connsiteX160" fmla="*/ 722196 w 1045571"/>
              <a:gd name="connsiteY160" fmla="*/ 224845 h 509750"/>
              <a:gd name="connsiteX161" fmla="*/ 724722 w 1045571"/>
              <a:gd name="connsiteY161" fmla="*/ 223806 h 509750"/>
              <a:gd name="connsiteX162" fmla="*/ 727250 w 1045571"/>
              <a:gd name="connsiteY162" fmla="*/ 222973 h 509750"/>
              <a:gd name="connsiteX163" fmla="*/ 728935 w 1045571"/>
              <a:gd name="connsiteY163" fmla="*/ 222827 h 509750"/>
              <a:gd name="connsiteX164" fmla="*/ 729777 w 1045571"/>
              <a:gd name="connsiteY164" fmla="*/ 222854 h 509750"/>
              <a:gd name="connsiteX165" fmla="*/ 731462 w 1045571"/>
              <a:gd name="connsiteY165" fmla="*/ 222781 h 509750"/>
              <a:gd name="connsiteX166" fmla="*/ 733989 w 1045571"/>
              <a:gd name="connsiteY166" fmla="*/ 222759 h 509750"/>
              <a:gd name="connsiteX167" fmla="*/ 735674 w 1045571"/>
              <a:gd name="connsiteY167" fmla="*/ 222815 h 509750"/>
              <a:gd name="connsiteX168" fmla="*/ 739886 w 1045571"/>
              <a:gd name="connsiteY168" fmla="*/ 223822 h 509750"/>
              <a:gd name="connsiteX169" fmla="*/ 742413 w 1045571"/>
              <a:gd name="connsiteY169" fmla="*/ 224556 h 509750"/>
              <a:gd name="connsiteX170" fmla="*/ 744098 w 1045571"/>
              <a:gd name="connsiteY170" fmla="*/ 225366 h 509750"/>
              <a:gd name="connsiteX171" fmla="*/ 745783 w 1045571"/>
              <a:gd name="connsiteY171" fmla="*/ 226036 h 509750"/>
              <a:gd name="connsiteX172" fmla="*/ 749153 w 1045571"/>
              <a:gd name="connsiteY172" fmla="*/ 227400 h 509750"/>
              <a:gd name="connsiteX173" fmla="*/ 757577 w 1045571"/>
              <a:gd name="connsiteY173" fmla="*/ 230840 h 509750"/>
              <a:gd name="connsiteX174" fmla="*/ 764316 w 1045571"/>
              <a:gd name="connsiteY174" fmla="*/ 232511 h 509750"/>
              <a:gd name="connsiteX175" fmla="*/ 768527 w 1045571"/>
              <a:gd name="connsiteY175" fmla="*/ 232972 h 509750"/>
              <a:gd name="connsiteX176" fmla="*/ 771055 w 1045571"/>
              <a:gd name="connsiteY176" fmla="*/ 232918 h 509750"/>
              <a:gd name="connsiteX177" fmla="*/ 776109 w 1045571"/>
              <a:gd name="connsiteY177" fmla="*/ 232726 h 509750"/>
              <a:gd name="connsiteX178" fmla="*/ 779479 w 1045571"/>
              <a:gd name="connsiteY178" fmla="*/ 232209 h 509750"/>
              <a:gd name="connsiteX179" fmla="*/ 783692 w 1045571"/>
              <a:gd name="connsiteY179" fmla="*/ 231350 h 509750"/>
              <a:gd name="connsiteX180" fmla="*/ 799695 w 1045571"/>
              <a:gd name="connsiteY180" fmla="*/ 227059 h 509750"/>
              <a:gd name="connsiteX181" fmla="*/ 805590 w 1045571"/>
              <a:gd name="connsiteY181" fmla="*/ 225699 h 509750"/>
              <a:gd name="connsiteX182" fmla="*/ 810648 w 1045571"/>
              <a:gd name="connsiteY182" fmla="*/ 224901 h 509750"/>
              <a:gd name="connsiteX183" fmla="*/ 814021 w 1045571"/>
              <a:gd name="connsiteY183" fmla="*/ 224642 h 509750"/>
              <a:gd name="connsiteX184" fmla="*/ 823288 w 1045571"/>
              <a:gd name="connsiteY184" fmla="*/ 224495 h 509750"/>
              <a:gd name="connsiteX185" fmla="*/ 825810 w 1045571"/>
              <a:gd name="connsiteY185" fmla="*/ 224599 h 509750"/>
              <a:gd name="connsiteX186" fmla="*/ 840136 w 1045571"/>
              <a:gd name="connsiteY186" fmla="*/ 225608 h 509750"/>
              <a:gd name="connsiteX187" fmla="*/ 842658 w 1045571"/>
              <a:gd name="connsiteY187" fmla="*/ 225837 h 509750"/>
              <a:gd name="connsiteX188" fmla="*/ 844344 w 1045571"/>
              <a:gd name="connsiteY188" fmla="*/ 225953 h 509750"/>
              <a:gd name="connsiteX189" fmla="*/ 851089 w 1045571"/>
              <a:gd name="connsiteY189" fmla="*/ 226472 h 509750"/>
              <a:gd name="connsiteX190" fmla="*/ 862029 w 1045571"/>
              <a:gd name="connsiteY190" fmla="*/ 227211 h 509750"/>
              <a:gd name="connsiteX191" fmla="*/ 864565 w 1045571"/>
              <a:gd name="connsiteY191" fmla="*/ 227183 h 509750"/>
              <a:gd name="connsiteX192" fmla="*/ 879727 w 1045571"/>
              <a:gd name="connsiteY192" fmla="*/ 227432 h 509750"/>
              <a:gd name="connsiteX193" fmla="*/ 887308 w 1045571"/>
              <a:gd name="connsiteY193" fmla="*/ 227943 h 509750"/>
              <a:gd name="connsiteX194" fmla="*/ 893202 w 1045571"/>
              <a:gd name="connsiteY194" fmla="*/ 228388 h 509750"/>
              <a:gd name="connsiteX195" fmla="*/ 898261 w 1045571"/>
              <a:gd name="connsiteY195" fmla="*/ 228710 h 509750"/>
              <a:gd name="connsiteX196" fmla="*/ 903319 w 1045571"/>
              <a:gd name="connsiteY196" fmla="*/ 228828 h 509750"/>
              <a:gd name="connsiteX197" fmla="*/ 908364 w 1045571"/>
              <a:gd name="connsiteY197" fmla="*/ 228727 h 509750"/>
              <a:gd name="connsiteX198" fmla="*/ 914259 w 1045571"/>
              <a:gd name="connsiteY198" fmla="*/ 228373 h 509750"/>
              <a:gd name="connsiteX199" fmla="*/ 921840 w 1045571"/>
              <a:gd name="connsiteY199" fmla="*/ 227667 h 509750"/>
              <a:gd name="connsiteX200" fmla="*/ 934479 w 1045571"/>
              <a:gd name="connsiteY200" fmla="*/ 226493 h 509750"/>
              <a:gd name="connsiteX201" fmla="*/ 941224 w 1045571"/>
              <a:gd name="connsiteY201" fmla="*/ 226132 h 509750"/>
              <a:gd name="connsiteX202" fmla="*/ 947955 w 1045571"/>
              <a:gd name="connsiteY202" fmla="*/ 226048 h 509750"/>
              <a:gd name="connsiteX203" fmla="*/ 955536 w 1045571"/>
              <a:gd name="connsiteY203" fmla="*/ 226203 h 509750"/>
              <a:gd name="connsiteX204" fmla="*/ 986709 w 1045571"/>
              <a:gd name="connsiteY204" fmla="*/ 227231 h 509750"/>
              <a:gd name="connsiteX205" fmla="*/ 998499 w 1045571"/>
              <a:gd name="connsiteY205" fmla="*/ 227176 h 509750"/>
              <a:gd name="connsiteX206" fmla="*/ 1031359 w 1045571"/>
              <a:gd name="connsiteY206" fmla="*/ 226948 h 509750"/>
              <a:gd name="connsiteX207" fmla="*/ 1044834 w 1045571"/>
              <a:gd name="connsiteY207" fmla="*/ 226959 h 509750"/>
              <a:gd name="connsiteX208" fmla="*/ 1044834 w 1045571"/>
              <a:gd name="connsiteY208" fmla="*/ 226959 h 5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045571" h="509750">
                <a:moveTo>
                  <a:pt x="-737" y="226960"/>
                </a:moveTo>
                <a:lnTo>
                  <a:pt x="321762" y="226977"/>
                </a:lnTo>
                <a:lnTo>
                  <a:pt x="437462" y="226978"/>
                </a:lnTo>
                <a:lnTo>
                  <a:pt x="438305" y="223225"/>
                </a:lnTo>
                <a:lnTo>
                  <a:pt x="439990" y="185351"/>
                </a:lnTo>
                <a:lnTo>
                  <a:pt x="441675" y="154238"/>
                </a:lnTo>
                <a:lnTo>
                  <a:pt x="443359" y="133612"/>
                </a:lnTo>
                <a:lnTo>
                  <a:pt x="445044" y="117114"/>
                </a:lnTo>
                <a:lnTo>
                  <a:pt x="446729" y="104875"/>
                </a:lnTo>
                <a:lnTo>
                  <a:pt x="448414" y="95059"/>
                </a:lnTo>
                <a:lnTo>
                  <a:pt x="450099" y="87859"/>
                </a:lnTo>
                <a:lnTo>
                  <a:pt x="451783" y="81887"/>
                </a:lnTo>
                <a:lnTo>
                  <a:pt x="454310" y="76150"/>
                </a:lnTo>
                <a:lnTo>
                  <a:pt x="455996" y="73671"/>
                </a:lnTo>
                <a:lnTo>
                  <a:pt x="456838" y="73103"/>
                </a:lnTo>
                <a:lnTo>
                  <a:pt x="457681" y="73133"/>
                </a:lnTo>
                <a:lnTo>
                  <a:pt x="458523" y="74051"/>
                </a:lnTo>
                <a:lnTo>
                  <a:pt x="459366" y="75428"/>
                </a:lnTo>
                <a:lnTo>
                  <a:pt x="460207" y="77277"/>
                </a:lnTo>
                <a:lnTo>
                  <a:pt x="461050" y="80052"/>
                </a:lnTo>
                <a:lnTo>
                  <a:pt x="461892" y="83910"/>
                </a:lnTo>
                <a:lnTo>
                  <a:pt x="463577" y="94334"/>
                </a:lnTo>
                <a:lnTo>
                  <a:pt x="465262" y="108119"/>
                </a:lnTo>
                <a:lnTo>
                  <a:pt x="466947" y="122903"/>
                </a:lnTo>
                <a:lnTo>
                  <a:pt x="473686" y="188794"/>
                </a:lnTo>
                <a:lnTo>
                  <a:pt x="474529" y="196617"/>
                </a:lnTo>
                <a:lnTo>
                  <a:pt x="477898" y="213051"/>
                </a:lnTo>
                <a:lnTo>
                  <a:pt x="478740" y="216613"/>
                </a:lnTo>
                <a:lnTo>
                  <a:pt x="479583" y="218317"/>
                </a:lnTo>
                <a:lnTo>
                  <a:pt x="480425" y="217646"/>
                </a:lnTo>
                <a:lnTo>
                  <a:pt x="481268" y="213168"/>
                </a:lnTo>
                <a:lnTo>
                  <a:pt x="482110" y="205526"/>
                </a:lnTo>
                <a:lnTo>
                  <a:pt x="482953" y="193820"/>
                </a:lnTo>
                <a:lnTo>
                  <a:pt x="484638" y="179713"/>
                </a:lnTo>
                <a:lnTo>
                  <a:pt x="488007" y="153772"/>
                </a:lnTo>
                <a:lnTo>
                  <a:pt x="488849" y="148860"/>
                </a:lnTo>
                <a:lnTo>
                  <a:pt x="489692" y="142158"/>
                </a:lnTo>
                <a:lnTo>
                  <a:pt x="491377" y="118447"/>
                </a:lnTo>
                <a:lnTo>
                  <a:pt x="493062" y="89126"/>
                </a:lnTo>
                <a:lnTo>
                  <a:pt x="494746" y="60905"/>
                </a:lnTo>
                <a:lnTo>
                  <a:pt x="496431" y="41172"/>
                </a:lnTo>
                <a:lnTo>
                  <a:pt x="497273" y="31634"/>
                </a:lnTo>
                <a:lnTo>
                  <a:pt x="498958" y="16932"/>
                </a:lnTo>
                <a:lnTo>
                  <a:pt x="499801" y="11244"/>
                </a:lnTo>
                <a:lnTo>
                  <a:pt x="501486" y="2509"/>
                </a:lnTo>
                <a:lnTo>
                  <a:pt x="502327" y="499"/>
                </a:lnTo>
                <a:lnTo>
                  <a:pt x="503171" y="-323"/>
                </a:lnTo>
                <a:lnTo>
                  <a:pt x="504012" y="141"/>
                </a:lnTo>
                <a:lnTo>
                  <a:pt x="504855" y="1728"/>
                </a:lnTo>
                <a:lnTo>
                  <a:pt x="505697" y="4251"/>
                </a:lnTo>
                <a:lnTo>
                  <a:pt x="506540" y="8184"/>
                </a:lnTo>
                <a:lnTo>
                  <a:pt x="508225" y="19883"/>
                </a:lnTo>
                <a:lnTo>
                  <a:pt x="509067" y="27219"/>
                </a:lnTo>
                <a:lnTo>
                  <a:pt x="511594" y="55063"/>
                </a:lnTo>
                <a:lnTo>
                  <a:pt x="513279" y="77417"/>
                </a:lnTo>
                <a:lnTo>
                  <a:pt x="515806" y="116039"/>
                </a:lnTo>
                <a:lnTo>
                  <a:pt x="519175" y="172537"/>
                </a:lnTo>
                <a:lnTo>
                  <a:pt x="522545" y="230747"/>
                </a:lnTo>
                <a:lnTo>
                  <a:pt x="524230" y="258865"/>
                </a:lnTo>
                <a:lnTo>
                  <a:pt x="525073" y="270756"/>
                </a:lnTo>
                <a:lnTo>
                  <a:pt x="529284" y="317338"/>
                </a:lnTo>
                <a:lnTo>
                  <a:pt x="530127" y="324308"/>
                </a:lnTo>
                <a:lnTo>
                  <a:pt x="530969" y="329036"/>
                </a:lnTo>
                <a:lnTo>
                  <a:pt x="531812" y="335637"/>
                </a:lnTo>
                <a:lnTo>
                  <a:pt x="532654" y="344190"/>
                </a:lnTo>
                <a:lnTo>
                  <a:pt x="538551" y="424023"/>
                </a:lnTo>
                <a:lnTo>
                  <a:pt x="541078" y="451209"/>
                </a:lnTo>
                <a:lnTo>
                  <a:pt x="543606" y="474037"/>
                </a:lnTo>
                <a:lnTo>
                  <a:pt x="545290" y="487136"/>
                </a:lnTo>
                <a:lnTo>
                  <a:pt x="546975" y="497017"/>
                </a:lnTo>
                <a:lnTo>
                  <a:pt x="547817" y="500943"/>
                </a:lnTo>
                <a:lnTo>
                  <a:pt x="548660" y="504040"/>
                </a:lnTo>
                <a:lnTo>
                  <a:pt x="549502" y="506331"/>
                </a:lnTo>
                <a:lnTo>
                  <a:pt x="550345" y="508036"/>
                </a:lnTo>
                <a:lnTo>
                  <a:pt x="551187" y="509232"/>
                </a:lnTo>
                <a:lnTo>
                  <a:pt x="552030" y="509428"/>
                </a:lnTo>
                <a:lnTo>
                  <a:pt x="552871" y="509377"/>
                </a:lnTo>
                <a:lnTo>
                  <a:pt x="554556" y="506589"/>
                </a:lnTo>
                <a:lnTo>
                  <a:pt x="556242" y="501297"/>
                </a:lnTo>
                <a:lnTo>
                  <a:pt x="557084" y="497938"/>
                </a:lnTo>
                <a:lnTo>
                  <a:pt x="558769" y="489188"/>
                </a:lnTo>
                <a:lnTo>
                  <a:pt x="560454" y="477447"/>
                </a:lnTo>
                <a:lnTo>
                  <a:pt x="562138" y="464199"/>
                </a:lnTo>
                <a:lnTo>
                  <a:pt x="564666" y="440658"/>
                </a:lnTo>
                <a:lnTo>
                  <a:pt x="567193" y="413881"/>
                </a:lnTo>
                <a:lnTo>
                  <a:pt x="569721" y="384588"/>
                </a:lnTo>
                <a:lnTo>
                  <a:pt x="573932" y="332573"/>
                </a:lnTo>
                <a:lnTo>
                  <a:pt x="574775" y="321493"/>
                </a:lnTo>
                <a:lnTo>
                  <a:pt x="578986" y="257832"/>
                </a:lnTo>
                <a:lnTo>
                  <a:pt x="581514" y="225723"/>
                </a:lnTo>
                <a:lnTo>
                  <a:pt x="584041" y="198245"/>
                </a:lnTo>
                <a:lnTo>
                  <a:pt x="586569" y="174351"/>
                </a:lnTo>
                <a:lnTo>
                  <a:pt x="588254" y="161638"/>
                </a:lnTo>
                <a:lnTo>
                  <a:pt x="589938" y="151225"/>
                </a:lnTo>
                <a:lnTo>
                  <a:pt x="591623" y="143076"/>
                </a:lnTo>
                <a:lnTo>
                  <a:pt x="593308" y="136762"/>
                </a:lnTo>
                <a:lnTo>
                  <a:pt x="594150" y="134442"/>
                </a:lnTo>
                <a:lnTo>
                  <a:pt x="595834" y="131216"/>
                </a:lnTo>
                <a:lnTo>
                  <a:pt x="596678" y="130362"/>
                </a:lnTo>
                <a:lnTo>
                  <a:pt x="597519" y="130044"/>
                </a:lnTo>
                <a:lnTo>
                  <a:pt x="598362" y="130134"/>
                </a:lnTo>
                <a:lnTo>
                  <a:pt x="599204" y="130512"/>
                </a:lnTo>
                <a:lnTo>
                  <a:pt x="600047" y="131538"/>
                </a:lnTo>
                <a:lnTo>
                  <a:pt x="600889" y="132878"/>
                </a:lnTo>
                <a:lnTo>
                  <a:pt x="602574" y="136904"/>
                </a:lnTo>
                <a:lnTo>
                  <a:pt x="603417" y="139199"/>
                </a:lnTo>
                <a:lnTo>
                  <a:pt x="605102" y="145105"/>
                </a:lnTo>
                <a:lnTo>
                  <a:pt x="606786" y="151739"/>
                </a:lnTo>
                <a:lnTo>
                  <a:pt x="608471" y="159200"/>
                </a:lnTo>
                <a:lnTo>
                  <a:pt x="613526" y="184359"/>
                </a:lnTo>
                <a:lnTo>
                  <a:pt x="617737" y="206147"/>
                </a:lnTo>
                <a:lnTo>
                  <a:pt x="620265" y="217487"/>
                </a:lnTo>
                <a:lnTo>
                  <a:pt x="622791" y="227176"/>
                </a:lnTo>
                <a:lnTo>
                  <a:pt x="624476" y="232753"/>
                </a:lnTo>
                <a:lnTo>
                  <a:pt x="626161" y="237697"/>
                </a:lnTo>
                <a:lnTo>
                  <a:pt x="628689" y="243332"/>
                </a:lnTo>
                <a:lnTo>
                  <a:pt x="630374" y="246140"/>
                </a:lnTo>
                <a:lnTo>
                  <a:pt x="631215" y="247058"/>
                </a:lnTo>
                <a:lnTo>
                  <a:pt x="632900" y="248301"/>
                </a:lnTo>
                <a:lnTo>
                  <a:pt x="633743" y="248512"/>
                </a:lnTo>
                <a:lnTo>
                  <a:pt x="634585" y="248350"/>
                </a:lnTo>
                <a:lnTo>
                  <a:pt x="635428" y="247945"/>
                </a:lnTo>
                <a:lnTo>
                  <a:pt x="636270" y="247721"/>
                </a:lnTo>
                <a:lnTo>
                  <a:pt x="638798" y="245780"/>
                </a:lnTo>
                <a:lnTo>
                  <a:pt x="640482" y="243915"/>
                </a:lnTo>
                <a:lnTo>
                  <a:pt x="642167" y="241108"/>
                </a:lnTo>
                <a:lnTo>
                  <a:pt x="643852" y="238122"/>
                </a:lnTo>
                <a:lnTo>
                  <a:pt x="644694" y="236661"/>
                </a:lnTo>
                <a:lnTo>
                  <a:pt x="648063" y="229496"/>
                </a:lnTo>
                <a:lnTo>
                  <a:pt x="649748" y="226412"/>
                </a:lnTo>
                <a:lnTo>
                  <a:pt x="654802" y="218987"/>
                </a:lnTo>
                <a:lnTo>
                  <a:pt x="655646" y="218020"/>
                </a:lnTo>
                <a:lnTo>
                  <a:pt x="659015" y="215502"/>
                </a:lnTo>
                <a:lnTo>
                  <a:pt x="659857" y="215240"/>
                </a:lnTo>
                <a:lnTo>
                  <a:pt x="661543" y="215254"/>
                </a:lnTo>
                <a:lnTo>
                  <a:pt x="663226" y="215680"/>
                </a:lnTo>
                <a:lnTo>
                  <a:pt x="664070" y="216269"/>
                </a:lnTo>
                <a:lnTo>
                  <a:pt x="665754" y="217184"/>
                </a:lnTo>
                <a:lnTo>
                  <a:pt x="667439" y="218534"/>
                </a:lnTo>
                <a:lnTo>
                  <a:pt x="669124" y="220265"/>
                </a:lnTo>
                <a:lnTo>
                  <a:pt x="671652" y="223665"/>
                </a:lnTo>
                <a:lnTo>
                  <a:pt x="673337" y="225977"/>
                </a:lnTo>
                <a:lnTo>
                  <a:pt x="675863" y="229480"/>
                </a:lnTo>
                <a:lnTo>
                  <a:pt x="680918" y="236179"/>
                </a:lnTo>
                <a:lnTo>
                  <a:pt x="683445" y="238921"/>
                </a:lnTo>
                <a:lnTo>
                  <a:pt x="687657" y="242801"/>
                </a:lnTo>
                <a:lnTo>
                  <a:pt x="689342" y="243914"/>
                </a:lnTo>
                <a:lnTo>
                  <a:pt x="690185" y="244314"/>
                </a:lnTo>
                <a:lnTo>
                  <a:pt x="692711" y="244833"/>
                </a:lnTo>
                <a:lnTo>
                  <a:pt x="695239" y="244712"/>
                </a:lnTo>
                <a:lnTo>
                  <a:pt x="696924" y="244180"/>
                </a:lnTo>
                <a:lnTo>
                  <a:pt x="700293" y="242488"/>
                </a:lnTo>
                <a:lnTo>
                  <a:pt x="701978" y="241350"/>
                </a:lnTo>
                <a:lnTo>
                  <a:pt x="703663" y="239818"/>
                </a:lnTo>
                <a:lnTo>
                  <a:pt x="705348" y="238444"/>
                </a:lnTo>
                <a:lnTo>
                  <a:pt x="707033" y="237167"/>
                </a:lnTo>
                <a:lnTo>
                  <a:pt x="712087" y="232539"/>
                </a:lnTo>
                <a:lnTo>
                  <a:pt x="716298" y="229121"/>
                </a:lnTo>
                <a:lnTo>
                  <a:pt x="717983" y="227596"/>
                </a:lnTo>
                <a:lnTo>
                  <a:pt x="720511" y="225881"/>
                </a:lnTo>
                <a:lnTo>
                  <a:pt x="722196" y="224845"/>
                </a:lnTo>
                <a:lnTo>
                  <a:pt x="724722" y="223806"/>
                </a:lnTo>
                <a:lnTo>
                  <a:pt x="727250" y="222973"/>
                </a:lnTo>
                <a:lnTo>
                  <a:pt x="728935" y="222827"/>
                </a:lnTo>
                <a:lnTo>
                  <a:pt x="729777" y="222854"/>
                </a:lnTo>
                <a:lnTo>
                  <a:pt x="731462" y="222781"/>
                </a:lnTo>
                <a:lnTo>
                  <a:pt x="733989" y="222759"/>
                </a:lnTo>
                <a:lnTo>
                  <a:pt x="735674" y="222815"/>
                </a:lnTo>
                <a:lnTo>
                  <a:pt x="739886" y="223822"/>
                </a:lnTo>
                <a:lnTo>
                  <a:pt x="742413" y="224556"/>
                </a:lnTo>
                <a:lnTo>
                  <a:pt x="744098" y="225366"/>
                </a:lnTo>
                <a:lnTo>
                  <a:pt x="745783" y="226036"/>
                </a:lnTo>
                <a:lnTo>
                  <a:pt x="749153" y="227400"/>
                </a:lnTo>
                <a:lnTo>
                  <a:pt x="757577" y="230840"/>
                </a:lnTo>
                <a:lnTo>
                  <a:pt x="764316" y="232511"/>
                </a:lnTo>
                <a:lnTo>
                  <a:pt x="768527" y="232972"/>
                </a:lnTo>
                <a:lnTo>
                  <a:pt x="771055" y="232918"/>
                </a:lnTo>
                <a:lnTo>
                  <a:pt x="776109" y="232726"/>
                </a:lnTo>
                <a:lnTo>
                  <a:pt x="779479" y="232209"/>
                </a:lnTo>
                <a:lnTo>
                  <a:pt x="783692" y="231350"/>
                </a:lnTo>
                <a:lnTo>
                  <a:pt x="799695" y="227059"/>
                </a:lnTo>
                <a:lnTo>
                  <a:pt x="805590" y="225699"/>
                </a:lnTo>
                <a:lnTo>
                  <a:pt x="810648" y="224901"/>
                </a:lnTo>
                <a:lnTo>
                  <a:pt x="814021" y="224642"/>
                </a:lnTo>
                <a:lnTo>
                  <a:pt x="823288" y="224495"/>
                </a:lnTo>
                <a:lnTo>
                  <a:pt x="825810" y="224599"/>
                </a:lnTo>
                <a:lnTo>
                  <a:pt x="840136" y="225608"/>
                </a:lnTo>
                <a:lnTo>
                  <a:pt x="842658" y="225837"/>
                </a:lnTo>
                <a:lnTo>
                  <a:pt x="844344" y="225953"/>
                </a:lnTo>
                <a:lnTo>
                  <a:pt x="851089" y="226472"/>
                </a:lnTo>
                <a:lnTo>
                  <a:pt x="862029" y="227211"/>
                </a:lnTo>
                <a:lnTo>
                  <a:pt x="864565" y="227183"/>
                </a:lnTo>
                <a:lnTo>
                  <a:pt x="879727" y="227432"/>
                </a:lnTo>
                <a:lnTo>
                  <a:pt x="887308" y="227943"/>
                </a:lnTo>
                <a:lnTo>
                  <a:pt x="893202" y="228388"/>
                </a:lnTo>
                <a:lnTo>
                  <a:pt x="898261" y="228710"/>
                </a:lnTo>
                <a:lnTo>
                  <a:pt x="903319" y="228828"/>
                </a:lnTo>
                <a:lnTo>
                  <a:pt x="908364" y="228727"/>
                </a:lnTo>
                <a:lnTo>
                  <a:pt x="914259" y="228373"/>
                </a:lnTo>
                <a:lnTo>
                  <a:pt x="921840" y="227667"/>
                </a:lnTo>
                <a:lnTo>
                  <a:pt x="934479" y="226493"/>
                </a:lnTo>
                <a:lnTo>
                  <a:pt x="941224" y="226132"/>
                </a:lnTo>
                <a:lnTo>
                  <a:pt x="947955" y="226048"/>
                </a:lnTo>
                <a:lnTo>
                  <a:pt x="955536" y="226203"/>
                </a:lnTo>
                <a:lnTo>
                  <a:pt x="986709" y="227231"/>
                </a:lnTo>
                <a:lnTo>
                  <a:pt x="998499" y="227176"/>
                </a:lnTo>
                <a:lnTo>
                  <a:pt x="1031359" y="226948"/>
                </a:lnTo>
                <a:lnTo>
                  <a:pt x="1044834" y="226959"/>
                </a:lnTo>
                <a:lnTo>
                  <a:pt x="1044834" y="226959"/>
                </a:lnTo>
              </a:path>
            </a:pathLst>
          </a:custGeom>
          <a:noFill/>
          <a:ln w="19189" cap="sq">
            <a:solidFill>
              <a:srgbClr val="AC1EA9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4C0AF23E-4ADA-83F6-23D8-DBCFE5A3BA5B}"/>
              </a:ext>
            </a:extLst>
          </p:cNvPr>
          <p:cNvSpPr/>
          <p:nvPr/>
        </p:nvSpPr>
        <p:spPr>
          <a:xfrm rot="2012066">
            <a:off x="1808649" y="2451601"/>
            <a:ext cx="1045571" cy="509750"/>
          </a:xfrm>
          <a:custGeom>
            <a:avLst/>
            <a:gdLst>
              <a:gd name="connsiteX0" fmla="*/ -737 w 1045571"/>
              <a:gd name="connsiteY0" fmla="*/ 226960 h 509750"/>
              <a:gd name="connsiteX1" fmla="*/ 321762 w 1045571"/>
              <a:gd name="connsiteY1" fmla="*/ 226977 h 509750"/>
              <a:gd name="connsiteX2" fmla="*/ 437462 w 1045571"/>
              <a:gd name="connsiteY2" fmla="*/ 226978 h 509750"/>
              <a:gd name="connsiteX3" fmla="*/ 438305 w 1045571"/>
              <a:gd name="connsiteY3" fmla="*/ 223225 h 509750"/>
              <a:gd name="connsiteX4" fmla="*/ 439990 w 1045571"/>
              <a:gd name="connsiteY4" fmla="*/ 185351 h 509750"/>
              <a:gd name="connsiteX5" fmla="*/ 441675 w 1045571"/>
              <a:gd name="connsiteY5" fmla="*/ 154238 h 509750"/>
              <a:gd name="connsiteX6" fmla="*/ 443359 w 1045571"/>
              <a:gd name="connsiteY6" fmla="*/ 133612 h 509750"/>
              <a:gd name="connsiteX7" fmla="*/ 445044 w 1045571"/>
              <a:gd name="connsiteY7" fmla="*/ 117114 h 509750"/>
              <a:gd name="connsiteX8" fmla="*/ 446729 w 1045571"/>
              <a:gd name="connsiteY8" fmla="*/ 104875 h 509750"/>
              <a:gd name="connsiteX9" fmla="*/ 448414 w 1045571"/>
              <a:gd name="connsiteY9" fmla="*/ 95059 h 509750"/>
              <a:gd name="connsiteX10" fmla="*/ 450099 w 1045571"/>
              <a:gd name="connsiteY10" fmla="*/ 87859 h 509750"/>
              <a:gd name="connsiteX11" fmla="*/ 451783 w 1045571"/>
              <a:gd name="connsiteY11" fmla="*/ 81887 h 509750"/>
              <a:gd name="connsiteX12" fmla="*/ 454310 w 1045571"/>
              <a:gd name="connsiteY12" fmla="*/ 76150 h 509750"/>
              <a:gd name="connsiteX13" fmla="*/ 455996 w 1045571"/>
              <a:gd name="connsiteY13" fmla="*/ 73671 h 509750"/>
              <a:gd name="connsiteX14" fmla="*/ 456838 w 1045571"/>
              <a:gd name="connsiteY14" fmla="*/ 73103 h 509750"/>
              <a:gd name="connsiteX15" fmla="*/ 457681 w 1045571"/>
              <a:gd name="connsiteY15" fmla="*/ 73133 h 509750"/>
              <a:gd name="connsiteX16" fmla="*/ 458523 w 1045571"/>
              <a:gd name="connsiteY16" fmla="*/ 74051 h 509750"/>
              <a:gd name="connsiteX17" fmla="*/ 459366 w 1045571"/>
              <a:gd name="connsiteY17" fmla="*/ 75428 h 509750"/>
              <a:gd name="connsiteX18" fmla="*/ 460207 w 1045571"/>
              <a:gd name="connsiteY18" fmla="*/ 77277 h 509750"/>
              <a:gd name="connsiteX19" fmla="*/ 461050 w 1045571"/>
              <a:gd name="connsiteY19" fmla="*/ 80052 h 509750"/>
              <a:gd name="connsiteX20" fmla="*/ 461892 w 1045571"/>
              <a:gd name="connsiteY20" fmla="*/ 83910 h 509750"/>
              <a:gd name="connsiteX21" fmla="*/ 463577 w 1045571"/>
              <a:gd name="connsiteY21" fmla="*/ 94334 h 509750"/>
              <a:gd name="connsiteX22" fmla="*/ 465262 w 1045571"/>
              <a:gd name="connsiteY22" fmla="*/ 108119 h 509750"/>
              <a:gd name="connsiteX23" fmla="*/ 466947 w 1045571"/>
              <a:gd name="connsiteY23" fmla="*/ 122903 h 509750"/>
              <a:gd name="connsiteX24" fmla="*/ 473686 w 1045571"/>
              <a:gd name="connsiteY24" fmla="*/ 188794 h 509750"/>
              <a:gd name="connsiteX25" fmla="*/ 474529 w 1045571"/>
              <a:gd name="connsiteY25" fmla="*/ 196617 h 509750"/>
              <a:gd name="connsiteX26" fmla="*/ 477898 w 1045571"/>
              <a:gd name="connsiteY26" fmla="*/ 213051 h 509750"/>
              <a:gd name="connsiteX27" fmla="*/ 478740 w 1045571"/>
              <a:gd name="connsiteY27" fmla="*/ 216613 h 509750"/>
              <a:gd name="connsiteX28" fmla="*/ 479583 w 1045571"/>
              <a:gd name="connsiteY28" fmla="*/ 218317 h 509750"/>
              <a:gd name="connsiteX29" fmla="*/ 480425 w 1045571"/>
              <a:gd name="connsiteY29" fmla="*/ 217646 h 509750"/>
              <a:gd name="connsiteX30" fmla="*/ 481268 w 1045571"/>
              <a:gd name="connsiteY30" fmla="*/ 213168 h 509750"/>
              <a:gd name="connsiteX31" fmla="*/ 482110 w 1045571"/>
              <a:gd name="connsiteY31" fmla="*/ 205526 h 509750"/>
              <a:gd name="connsiteX32" fmla="*/ 482953 w 1045571"/>
              <a:gd name="connsiteY32" fmla="*/ 193820 h 509750"/>
              <a:gd name="connsiteX33" fmla="*/ 484638 w 1045571"/>
              <a:gd name="connsiteY33" fmla="*/ 179713 h 509750"/>
              <a:gd name="connsiteX34" fmla="*/ 488007 w 1045571"/>
              <a:gd name="connsiteY34" fmla="*/ 153772 h 509750"/>
              <a:gd name="connsiteX35" fmla="*/ 488849 w 1045571"/>
              <a:gd name="connsiteY35" fmla="*/ 148860 h 509750"/>
              <a:gd name="connsiteX36" fmla="*/ 489692 w 1045571"/>
              <a:gd name="connsiteY36" fmla="*/ 142158 h 509750"/>
              <a:gd name="connsiteX37" fmla="*/ 491377 w 1045571"/>
              <a:gd name="connsiteY37" fmla="*/ 118447 h 509750"/>
              <a:gd name="connsiteX38" fmla="*/ 493062 w 1045571"/>
              <a:gd name="connsiteY38" fmla="*/ 89126 h 509750"/>
              <a:gd name="connsiteX39" fmla="*/ 494746 w 1045571"/>
              <a:gd name="connsiteY39" fmla="*/ 60905 h 509750"/>
              <a:gd name="connsiteX40" fmla="*/ 496431 w 1045571"/>
              <a:gd name="connsiteY40" fmla="*/ 41172 h 509750"/>
              <a:gd name="connsiteX41" fmla="*/ 497273 w 1045571"/>
              <a:gd name="connsiteY41" fmla="*/ 31634 h 509750"/>
              <a:gd name="connsiteX42" fmla="*/ 498958 w 1045571"/>
              <a:gd name="connsiteY42" fmla="*/ 16932 h 509750"/>
              <a:gd name="connsiteX43" fmla="*/ 499801 w 1045571"/>
              <a:gd name="connsiteY43" fmla="*/ 11244 h 509750"/>
              <a:gd name="connsiteX44" fmla="*/ 501486 w 1045571"/>
              <a:gd name="connsiteY44" fmla="*/ 2509 h 509750"/>
              <a:gd name="connsiteX45" fmla="*/ 502327 w 1045571"/>
              <a:gd name="connsiteY45" fmla="*/ 499 h 509750"/>
              <a:gd name="connsiteX46" fmla="*/ 503171 w 1045571"/>
              <a:gd name="connsiteY46" fmla="*/ -323 h 509750"/>
              <a:gd name="connsiteX47" fmla="*/ 504012 w 1045571"/>
              <a:gd name="connsiteY47" fmla="*/ 141 h 509750"/>
              <a:gd name="connsiteX48" fmla="*/ 504855 w 1045571"/>
              <a:gd name="connsiteY48" fmla="*/ 1728 h 509750"/>
              <a:gd name="connsiteX49" fmla="*/ 505697 w 1045571"/>
              <a:gd name="connsiteY49" fmla="*/ 4251 h 509750"/>
              <a:gd name="connsiteX50" fmla="*/ 506540 w 1045571"/>
              <a:gd name="connsiteY50" fmla="*/ 8184 h 509750"/>
              <a:gd name="connsiteX51" fmla="*/ 508225 w 1045571"/>
              <a:gd name="connsiteY51" fmla="*/ 19883 h 509750"/>
              <a:gd name="connsiteX52" fmla="*/ 509067 w 1045571"/>
              <a:gd name="connsiteY52" fmla="*/ 27219 h 509750"/>
              <a:gd name="connsiteX53" fmla="*/ 511594 w 1045571"/>
              <a:gd name="connsiteY53" fmla="*/ 55063 h 509750"/>
              <a:gd name="connsiteX54" fmla="*/ 513279 w 1045571"/>
              <a:gd name="connsiteY54" fmla="*/ 77417 h 509750"/>
              <a:gd name="connsiteX55" fmla="*/ 515806 w 1045571"/>
              <a:gd name="connsiteY55" fmla="*/ 116039 h 509750"/>
              <a:gd name="connsiteX56" fmla="*/ 519175 w 1045571"/>
              <a:gd name="connsiteY56" fmla="*/ 172537 h 509750"/>
              <a:gd name="connsiteX57" fmla="*/ 522545 w 1045571"/>
              <a:gd name="connsiteY57" fmla="*/ 230747 h 509750"/>
              <a:gd name="connsiteX58" fmla="*/ 524230 w 1045571"/>
              <a:gd name="connsiteY58" fmla="*/ 258865 h 509750"/>
              <a:gd name="connsiteX59" fmla="*/ 525073 w 1045571"/>
              <a:gd name="connsiteY59" fmla="*/ 270756 h 509750"/>
              <a:gd name="connsiteX60" fmla="*/ 529284 w 1045571"/>
              <a:gd name="connsiteY60" fmla="*/ 317338 h 509750"/>
              <a:gd name="connsiteX61" fmla="*/ 530127 w 1045571"/>
              <a:gd name="connsiteY61" fmla="*/ 324308 h 509750"/>
              <a:gd name="connsiteX62" fmla="*/ 530969 w 1045571"/>
              <a:gd name="connsiteY62" fmla="*/ 329036 h 509750"/>
              <a:gd name="connsiteX63" fmla="*/ 531812 w 1045571"/>
              <a:gd name="connsiteY63" fmla="*/ 335637 h 509750"/>
              <a:gd name="connsiteX64" fmla="*/ 532654 w 1045571"/>
              <a:gd name="connsiteY64" fmla="*/ 344190 h 509750"/>
              <a:gd name="connsiteX65" fmla="*/ 538551 w 1045571"/>
              <a:gd name="connsiteY65" fmla="*/ 424023 h 509750"/>
              <a:gd name="connsiteX66" fmla="*/ 541078 w 1045571"/>
              <a:gd name="connsiteY66" fmla="*/ 451209 h 509750"/>
              <a:gd name="connsiteX67" fmla="*/ 543606 w 1045571"/>
              <a:gd name="connsiteY67" fmla="*/ 474037 h 509750"/>
              <a:gd name="connsiteX68" fmla="*/ 545290 w 1045571"/>
              <a:gd name="connsiteY68" fmla="*/ 487136 h 509750"/>
              <a:gd name="connsiteX69" fmla="*/ 546975 w 1045571"/>
              <a:gd name="connsiteY69" fmla="*/ 497017 h 509750"/>
              <a:gd name="connsiteX70" fmla="*/ 547817 w 1045571"/>
              <a:gd name="connsiteY70" fmla="*/ 500943 h 509750"/>
              <a:gd name="connsiteX71" fmla="*/ 548660 w 1045571"/>
              <a:gd name="connsiteY71" fmla="*/ 504040 h 509750"/>
              <a:gd name="connsiteX72" fmla="*/ 549502 w 1045571"/>
              <a:gd name="connsiteY72" fmla="*/ 506331 h 509750"/>
              <a:gd name="connsiteX73" fmla="*/ 550345 w 1045571"/>
              <a:gd name="connsiteY73" fmla="*/ 508036 h 509750"/>
              <a:gd name="connsiteX74" fmla="*/ 551187 w 1045571"/>
              <a:gd name="connsiteY74" fmla="*/ 509232 h 509750"/>
              <a:gd name="connsiteX75" fmla="*/ 552030 w 1045571"/>
              <a:gd name="connsiteY75" fmla="*/ 509428 h 509750"/>
              <a:gd name="connsiteX76" fmla="*/ 552871 w 1045571"/>
              <a:gd name="connsiteY76" fmla="*/ 509377 h 509750"/>
              <a:gd name="connsiteX77" fmla="*/ 554556 w 1045571"/>
              <a:gd name="connsiteY77" fmla="*/ 506589 h 509750"/>
              <a:gd name="connsiteX78" fmla="*/ 556242 w 1045571"/>
              <a:gd name="connsiteY78" fmla="*/ 501297 h 509750"/>
              <a:gd name="connsiteX79" fmla="*/ 557084 w 1045571"/>
              <a:gd name="connsiteY79" fmla="*/ 497938 h 509750"/>
              <a:gd name="connsiteX80" fmla="*/ 558769 w 1045571"/>
              <a:gd name="connsiteY80" fmla="*/ 489188 h 509750"/>
              <a:gd name="connsiteX81" fmla="*/ 560454 w 1045571"/>
              <a:gd name="connsiteY81" fmla="*/ 477447 h 509750"/>
              <a:gd name="connsiteX82" fmla="*/ 562138 w 1045571"/>
              <a:gd name="connsiteY82" fmla="*/ 464199 h 509750"/>
              <a:gd name="connsiteX83" fmla="*/ 564666 w 1045571"/>
              <a:gd name="connsiteY83" fmla="*/ 440658 h 509750"/>
              <a:gd name="connsiteX84" fmla="*/ 567193 w 1045571"/>
              <a:gd name="connsiteY84" fmla="*/ 413881 h 509750"/>
              <a:gd name="connsiteX85" fmla="*/ 569721 w 1045571"/>
              <a:gd name="connsiteY85" fmla="*/ 384588 h 509750"/>
              <a:gd name="connsiteX86" fmla="*/ 573932 w 1045571"/>
              <a:gd name="connsiteY86" fmla="*/ 332573 h 509750"/>
              <a:gd name="connsiteX87" fmla="*/ 574775 w 1045571"/>
              <a:gd name="connsiteY87" fmla="*/ 321493 h 509750"/>
              <a:gd name="connsiteX88" fmla="*/ 578986 w 1045571"/>
              <a:gd name="connsiteY88" fmla="*/ 257832 h 509750"/>
              <a:gd name="connsiteX89" fmla="*/ 581514 w 1045571"/>
              <a:gd name="connsiteY89" fmla="*/ 225723 h 509750"/>
              <a:gd name="connsiteX90" fmla="*/ 584041 w 1045571"/>
              <a:gd name="connsiteY90" fmla="*/ 198245 h 509750"/>
              <a:gd name="connsiteX91" fmla="*/ 586569 w 1045571"/>
              <a:gd name="connsiteY91" fmla="*/ 174351 h 509750"/>
              <a:gd name="connsiteX92" fmla="*/ 588254 w 1045571"/>
              <a:gd name="connsiteY92" fmla="*/ 161638 h 509750"/>
              <a:gd name="connsiteX93" fmla="*/ 589938 w 1045571"/>
              <a:gd name="connsiteY93" fmla="*/ 151225 h 509750"/>
              <a:gd name="connsiteX94" fmla="*/ 591623 w 1045571"/>
              <a:gd name="connsiteY94" fmla="*/ 143076 h 509750"/>
              <a:gd name="connsiteX95" fmla="*/ 593308 w 1045571"/>
              <a:gd name="connsiteY95" fmla="*/ 136762 h 509750"/>
              <a:gd name="connsiteX96" fmla="*/ 594150 w 1045571"/>
              <a:gd name="connsiteY96" fmla="*/ 134442 h 509750"/>
              <a:gd name="connsiteX97" fmla="*/ 595834 w 1045571"/>
              <a:gd name="connsiteY97" fmla="*/ 131216 h 509750"/>
              <a:gd name="connsiteX98" fmla="*/ 596678 w 1045571"/>
              <a:gd name="connsiteY98" fmla="*/ 130362 h 509750"/>
              <a:gd name="connsiteX99" fmla="*/ 597519 w 1045571"/>
              <a:gd name="connsiteY99" fmla="*/ 130044 h 509750"/>
              <a:gd name="connsiteX100" fmla="*/ 598362 w 1045571"/>
              <a:gd name="connsiteY100" fmla="*/ 130134 h 509750"/>
              <a:gd name="connsiteX101" fmla="*/ 599204 w 1045571"/>
              <a:gd name="connsiteY101" fmla="*/ 130512 h 509750"/>
              <a:gd name="connsiteX102" fmla="*/ 600047 w 1045571"/>
              <a:gd name="connsiteY102" fmla="*/ 131538 h 509750"/>
              <a:gd name="connsiteX103" fmla="*/ 600889 w 1045571"/>
              <a:gd name="connsiteY103" fmla="*/ 132878 h 509750"/>
              <a:gd name="connsiteX104" fmla="*/ 602574 w 1045571"/>
              <a:gd name="connsiteY104" fmla="*/ 136904 h 509750"/>
              <a:gd name="connsiteX105" fmla="*/ 603417 w 1045571"/>
              <a:gd name="connsiteY105" fmla="*/ 139199 h 509750"/>
              <a:gd name="connsiteX106" fmla="*/ 605102 w 1045571"/>
              <a:gd name="connsiteY106" fmla="*/ 145105 h 509750"/>
              <a:gd name="connsiteX107" fmla="*/ 606786 w 1045571"/>
              <a:gd name="connsiteY107" fmla="*/ 151739 h 509750"/>
              <a:gd name="connsiteX108" fmla="*/ 608471 w 1045571"/>
              <a:gd name="connsiteY108" fmla="*/ 159200 h 509750"/>
              <a:gd name="connsiteX109" fmla="*/ 613526 w 1045571"/>
              <a:gd name="connsiteY109" fmla="*/ 184359 h 509750"/>
              <a:gd name="connsiteX110" fmla="*/ 617737 w 1045571"/>
              <a:gd name="connsiteY110" fmla="*/ 206147 h 509750"/>
              <a:gd name="connsiteX111" fmla="*/ 620265 w 1045571"/>
              <a:gd name="connsiteY111" fmla="*/ 217487 h 509750"/>
              <a:gd name="connsiteX112" fmla="*/ 622791 w 1045571"/>
              <a:gd name="connsiteY112" fmla="*/ 227176 h 509750"/>
              <a:gd name="connsiteX113" fmla="*/ 624476 w 1045571"/>
              <a:gd name="connsiteY113" fmla="*/ 232753 h 509750"/>
              <a:gd name="connsiteX114" fmla="*/ 626161 w 1045571"/>
              <a:gd name="connsiteY114" fmla="*/ 237697 h 509750"/>
              <a:gd name="connsiteX115" fmla="*/ 628689 w 1045571"/>
              <a:gd name="connsiteY115" fmla="*/ 243332 h 509750"/>
              <a:gd name="connsiteX116" fmla="*/ 630374 w 1045571"/>
              <a:gd name="connsiteY116" fmla="*/ 246140 h 509750"/>
              <a:gd name="connsiteX117" fmla="*/ 631215 w 1045571"/>
              <a:gd name="connsiteY117" fmla="*/ 247058 h 509750"/>
              <a:gd name="connsiteX118" fmla="*/ 632900 w 1045571"/>
              <a:gd name="connsiteY118" fmla="*/ 248301 h 509750"/>
              <a:gd name="connsiteX119" fmla="*/ 633743 w 1045571"/>
              <a:gd name="connsiteY119" fmla="*/ 248512 h 509750"/>
              <a:gd name="connsiteX120" fmla="*/ 634585 w 1045571"/>
              <a:gd name="connsiteY120" fmla="*/ 248350 h 509750"/>
              <a:gd name="connsiteX121" fmla="*/ 635428 w 1045571"/>
              <a:gd name="connsiteY121" fmla="*/ 247945 h 509750"/>
              <a:gd name="connsiteX122" fmla="*/ 636270 w 1045571"/>
              <a:gd name="connsiteY122" fmla="*/ 247721 h 509750"/>
              <a:gd name="connsiteX123" fmla="*/ 638798 w 1045571"/>
              <a:gd name="connsiteY123" fmla="*/ 245780 h 509750"/>
              <a:gd name="connsiteX124" fmla="*/ 640482 w 1045571"/>
              <a:gd name="connsiteY124" fmla="*/ 243915 h 509750"/>
              <a:gd name="connsiteX125" fmla="*/ 642167 w 1045571"/>
              <a:gd name="connsiteY125" fmla="*/ 241108 h 509750"/>
              <a:gd name="connsiteX126" fmla="*/ 643852 w 1045571"/>
              <a:gd name="connsiteY126" fmla="*/ 238122 h 509750"/>
              <a:gd name="connsiteX127" fmla="*/ 644694 w 1045571"/>
              <a:gd name="connsiteY127" fmla="*/ 236661 h 509750"/>
              <a:gd name="connsiteX128" fmla="*/ 648063 w 1045571"/>
              <a:gd name="connsiteY128" fmla="*/ 229496 h 509750"/>
              <a:gd name="connsiteX129" fmla="*/ 649748 w 1045571"/>
              <a:gd name="connsiteY129" fmla="*/ 226412 h 509750"/>
              <a:gd name="connsiteX130" fmla="*/ 654802 w 1045571"/>
              <a:gd name="connsiteY130" fmla="*/ 218987 h 509750"/>
              <a:gd name="connsiteX131" fmla="*/ 655646 w 1045571"/>
              <a:gd name="connsiteY131" fmla="*/ 218020 h 509750"/>
              <a:gd name="connsiteX132" fmla="*/ 659015 w 1045571"/>
              <a:gd name="connsiteY132" fmla="*/ 215502 h 509750"/>
              <a:gd name="connsiteX133" fmla="*/ 659857 w 1045571"/>
              <a:gd name="connsiteY133" fmla="*/ 215240 h 509750"/>
              <a:gd name="connsiteX134" fmla="*/ 661543 w 1045571"/>
              <a:gd name="connsiteY134" fmla="*/ 215254 h 509750"/>
              <a:gd name="connsiteX135" fmla="*/ 663226 w 1045571"/>
              <a:gd name="connsiteY135" fmla="*/ 215680 h 509750"/>
              <a:gd name="connsiteX136" fmla="*/ 664070 w 1045571"/>
              <a:gd name="connsiteY136" fmla="*/ 216269 h 509750"/>
              <a:gd name="connsiteX137" fmla="*/ 665754 w 1045571"/>
              <a:gd name="connsiteY137" fmla="*/ 217184 h 509750"/>
              <a:gd name="connsiteX138" fmla="*/ 667439 w 1045571"/>
              <a:gd name="connsiteY138" fmla="*/ 218534 h 509750"/>
              <a:gd name="connsiteX139" fmla="*/ 669124 w 1045571"/>
              <a:gd name="connsiteY139" fmla="*/ 220265 h 509750"/>
              <a:gd name="connsiteX140" fmla="*/ 671652 w 1045571"/>
              <a:gd name="connsiteY140" fmla="*/ 223665 h 509750"/>
              <a:gd name="connsiteX141" fmla="*/ 673337 w 1045571"/>
              <a:gd name="connsiteY141" fmla="*/ 225977 h 509750"/>
              <a:gd name="connsiteX142" fmla="*/ 675863 w 1045571"/>
              <a:gd name="connsiteY142" fmla="*/ 229480 h 509750"/>
              <a:gd name="connsiteX143" fmla="*/ 680918 w 1045571"/>
              <a:gd name="connsiteY143" fmla="*/ 236179 h 509750"/>
              <a:gd name="connsiteX144" fmla="*/ 683445 w 1045571"/>
              <a:gd name="connsiteY144" fmla="*/ 238921 h 509750"/>
              <a:gd name="connsiteX145" fmla="*/ 687657 w 1045571"/>
              <a:gd name="connsiteY145" fmla="*/ 242801 h 509750"/>
              <a:gd name="connsiteX146" fmla="*/ 689342 w 1045571"/>
              <a:gd name="connsiteY146" fmla="*/ 243914 h 509750"/>
              <a:gd name="connsiteX147" fmla="*/ 690185 w 1045571"/>
              <a:gd name="connsiteY147" fmla="*/ 244314 h 509750"/>
              <a:gd name="connsiteX148" fmla="*/ 692711 w 1045571"/>
              <a:gd name="connsiteY148" fmla="*/ 244833 h 509750"/>
              <a:gd name="connsiteX149" fmla="*/ 695239 w 1045571"/>
              <a:gd name="connsiteY149" fmla="*/ 244712 h 509750"/>
              <a:gd name="connsiteX150" fmla="*/ 696924 w 1045571"/>
              <a:gd name="connsiteY150" fmla="*/ 244180 h 509750"/>
              <a:gd name="connsiteX151" fmla="*/ 700293 w 1045571"/>
              <a:gd name="connsiteY151" fmla="*/ 242488 h 509750"/>
              <a:gd name="connsiteX152" fmla="*/ 701978 w 1045571"/>
              <a:gd name="connsiteY152" fmla="*/ 241350 h 509750"/>
              <a:gd name="connsiteX153" fmla="*/ 703663 w 1045571"/>
              <a:gd name="connsiteY153" fmla="*/ 239818 h 509750"/>
              <a:gd name="connsiteX154" fmla="*/ 705348 w 1045571"/>
              <a:gd name="connsiteY154" fmla="*/ 238444 h 509750"/>
              <a:gd name="connsiteX155" fmla="*/ 707033 w 1045571"/>
              <a:gd name="connsiteY155" fmla="*/ 237167 h 509750"/>
              <a:gd name="connsiteX156" fmla="*/ 712087 w 1045571"/>
              <a:gd name="connsiteY156" fmla="*/ 232539 h 509750"/>
              <a:gd name="connsiteX157" fmla="*/ 716298 w 1045571"/>
              <a:gd name="connsiteY157" fmla="*/ 229121 h 509750"/>
              <a:gd name="connsiteX158" fmla="*/ 717983 w 1045571"/>
              <a:gd name="connsiteY158" fmla="*/ 227596 h 509750"/>
              <a:gd name="connsiteX159" fmla="*/ 720511 w 1045571"/>
              <a:gd name="connsiteY159" fmla="*/ 225881 h 509750"/>
              <a:gd name="connsiteX160" fmla="*/ 722196 w 1045571"/>
              <a:gd name="connsiteY160" fmla="*/ 224845 h 509750"/>
              <a:gd name="connsiteX161" fmla="*/ 724722 w 1045571"/>
              <a:gd name="connsiteY161" fmla="*/ 223806 h 509750"/>
              <a:gd name="connsiteX162" fmla="*/ 727250 w 1045571"/>
              <a:gd name="connsiteY162" fmla="*/ 222973 h 509750"/>
              <a:gd name="connsiteX163" fmla="*/ 728935 w 1045571"/>
              <a:gd name="connsiteY163" fmla="*/ 222827 h 509750"/>
              <a:gd name="connsiteX164" fmla="*/ 729777 w 1045571"/>
              <a:gd name="connsiteY164" fmla="*/ 222854 h 509750"/>
              <a:gd name="connsiteX165" fmla="*/ 731462 w 1045571"/>
              <a:gd name="connsiteY165" fmla="*/ 222781 h 509750"/>
              <a:gd name="connsiteX166" fmla="*/ 733989 w 1045571"/>
              <a:gd name="connsiteY166" fmla="*/ 222759 h 509750"/>
              <a:gd name="connsiteX167" fmla="*/ 735674 w 1045571"/>
              <a:gd name="connsiteY167" fmla="*/ 222815 h 509750"/>
              <a:gd name="connsiteX168" fmla="*/ 739886 w 1045571"/>
              <a:gd name="connsiteY168" fmla="*/ 223822 h 509750"/>
              <a:gd name="connsiteX169" fmla="*/ 742413 w 1045571"/>
              <a:gd name="connsiteY169" fmla="*/ 224556 h 509750"/>
              <a:gd name="connsiteX170" fmla="*/ 744098 w 1045571"/>
              <a:gd name="connsiteY170" fmla="*/ 225366 h 509750"/>
              <a:gd name="connsiteX171" fmla="*/ 745783 w 1045571"/>
              <a:gd name="connsiteY171" fmla="*/ 226036 h 509750"/>
              <a:gd name="connsiteX172" fmla="*/ 749153 w 1045571"/>
              <a:gd name="connsiteY172" fmla="*/ 227400 h 509750"/>
              <a:gd name="connsiteX173" fmla="*/ 757577 w 1045571"/>
              <a:gd name="connsiteY173" fmla="*/ 230840 h 509750"/>
              <a:gd name="connsiteX174" fmla="*/ 764316 w 1045571"/>
              <a:gd name="connsiteY174" fmla="*/ 232511 h 509750"/>
              <a:gd name="connsiteX175" fmla="*/ 768527 w 1045571"/>
              <a:gd name="connsiteY175" fmla="*/ 232972 h 509750"/>
              <a:gd name="connsiteX176" fmla="*/ 771055 w 1045571"/>
              <a:gd name="connsiteY176" fmla="*/ 232918 h 509750"/>
              <a:gd name="connsiteX177" fmla="*/ 776109 w 1045571"/>
              <a:gd name="connsiteY177" fmla="*/ 232726 h 509750"/>
              <a:gd name="connsiteX178" fmla="*/ 779479 w 1045571"/>
              <a:gd name="connsiteY178" fmla="*/ 232209 h 509750"/>
              <a:gd name="connsiteX179" fmla="*/ 783692 w 1045571"/>
              <a:gd name="connsiteY179" fmla="*/ 231350 h 509750"/>
              <a:gd name="connsiteX180" fmla="*/ 799695 w 1045571"/>
              <a:gd name="connsiteY180" fmla="*/ 227059 h 509750"/>
              <a:gd name="connsiteX181" fmla="*/ 805590 w 1045571"/>
              <a:gd name="connsiteY181" fmla="*/ 225699 h 509750"/>
              <a:gd name="connsiteX182" fmla="*/ 810648 w 1045571"/>
              <a:gd name="connsiteY182" fmla="*/ 224901 h 509750"/>
              <a:gd name="connsiteX183" fmla="*/ 814021 w 1045571"/>
              <a:gd name="connsiteY183" fmla="*/ 224642 h 509750"/>
              <a:gd name="connsiteX184" fmla="*/ 823288 w 1045571"/>
              <a:gd name="connsiteY184" fmla="*/ 224495 h 509750"/>
              <a:gd name="connsiteX185" fmla="*/ 825810 w 1045571"/>
              <a:gd name="connsiteY185" fmla="*/ 224599 h 509750"/>
              <a:gd name="connsiteX186" fmla="*/ 840136 w 1045571"/>
              <a:gd name="connsiteY186" fmla="*/ 225608 h 509750"/>
              <a:gd name="connsiteX187" fmla="*/ 842658 w 1045571"/>
              <a:gd name="connsiteY187" fmla="*/ 225837 h 509750"/>
              <a:gd name="connsiteX188" fmla="*/ 844344 w 1045571"/>
              <a:gd name="connsiteY188" fmla="*/ 225953 h 509750"/>
              <a:gd name="connsiteX189" fmla="*/ 851089 w 1045571"/>
              <a:gd name="connsiteY189" fmla="*/ 226472 h 509750"/>
              <a:gd name="connsiteX190" fmla="*/ 862029 w 1045571"/>
              <a:gd name="connsiteY190" fmla="*/ 227211 h 509750"/>
              <a:gd name="connsiteX191" fmla="*/ 864565 w 1045571"/>
              <a:gd name="connsiteY191" fmla="*/ 227183 h 509750"/>
              <a:gd name="connsiteX192" fmla="*/ 879727 w 1045571"/>
              <a:gd name="connsiteY192" fmla="*/ 227432 h 509750"/>
              <a:gd name="connsiteX193" fmla="*/ 887308 w 1045571"/>
              <a:gd name="connsiteY193" fmla="*/ 227943 h 509750"/>
              <a:gd name="connsiteX194" fmla="*/ 893202 w 1045571"/>
              <a:gd name="connsiteY194" fmla="*/ 228388 h 509750"/>
              <a:gd name="connsiteX195" fmla="*/ 898261 w 1045571"/>
              <a:gd name="connsiteY195" fmla="*/ 228710 h 509750"/>
              <a:gd name="connsiteX196" fmla="*/ 903319 w 1045571"/>
              <a:gd name="connsiteY196" fmla="*/ 228828 h 509750"/>
              <a:gd name="connsiteX197" fmla="*/ 908364 w 1045571"/>
              <a:gd name="connsiteY197" fmla="*/ 228727 h 509750"/>
              <a:gd name="connsiteX198" fmla="*/ 914259 w 1045571"/>
              <a:gd name="connsiteY198" fmla="*/ 228373 h 509750"/>
              <a:gd name="connsiteX199" fmla="*/ 921840 w 1045571"/>
              <a:gd name="connsiteY199" fmla="*/ 227667 h 509750"/>
              <a:gd name="connsiteX200" fmla="*/ 934479 w 1045571"/>
              <a:gd name="connsiteY200" fmla="*/ 226493 h 509750"/>
              <a:gd name="connsiteX201" fmla="*/ 941224 w 1045571"/>
              <a:gd name="connsiteY201" fmla="*/ 226132 h 509750"/>
              <a:gd name="connsiteX202" fmla="*/ 947955 w 1045571"/>
              <a:gd name="connsiteY202" fmla="*/ 226048 h 509750"/>
              <a:gd name="connsiteX203" fmla="*/ 955536 w 1045571"/>
              <a:gd name="connsiteY203" fmla="*/ 226203 h 509750"/>
              <a:gd name="connsiteX204" fmla="*/ 986709 w 1045571"/>
              <a:gd name="connsiteY204" fmla="*/ 227231 h 509750"/>
              <a:gd name="connsiteX205" fmla="*/ 998499 w 1045571"/>
              <a:gd name="connsiteY205" fmla="*/ 227176 h 509750"/>
              <a:gd name="connsiteX206" fmla="*/ 1031359 w 1045571"/>
              <a:gd name="connsiteY206" fmla="*/ 226948 h 509750"/>
              <a:gd name="connsiteX207" fmla="*/ 1044834 w 1045571"/>
              <a:gd name="connsiteY207" fmla="*/ 226959 h 509750"/>
              <a:gd name="connsiteX208" fmla="*/ 1044834 w 1045571"/>
              <a:gd name="connsiteY208" fmla="*/ 226959 h 5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045571" h="509750">
                <a:moveTo>
                  <a:pt x="-737" y="226960"/>
                </a:moveTo>
                <a:lnTo>
                  <a:pt x="321762" y="226977"/>
                </a:lnTo>
                <a:lnTo>
                  <a:pt x="437462" y="226978"/>
                </a:lnTo>
                <a:lnTo>
                  <a:pt x="438305" y="223225"/>
                </a:lnTo>
                <a:lnTo>
                  <a:pt x="439990" y="185351"/>
                </a:lnTo>
                <a:lnTo>
                  <a:pt x="441675" y="154238"/>
                </a:lnTo>
                <a:lnTo>
                  <a:pt x="443359" y="133612"/>
                </a:lnTo>
                <a:lnTo>
                  <a:pt x="445044" y="117114"/>
                </a:lnTo>
                <a:lnTo>
                  <a:pt x="446729" y="104875"/>
                </a:lnTo>
                <a:lnTo>
                  <a:pt x="448414" y="95059"/>
                </a:lnTo>
                <a:lnTo>
                  <a:pt x="450099" y="87859"/>
                </a:lnTo>
                <a:lnTo>
                  <a:pt x="451783" y="81887"/>
                </a:lnTo>
                <a:lnTo>
                  <a:pt x="454310" y="76150"/>
                </a:lnTo>
                <a:lnTo>
                  <a:pt x="455996" y="73671"/>
                </a:lnTo>
                <a:lnTo>
                  <a:pt x="456838" y="73103"/>
                </a:lnTo>
                <a:lnTo>
                  <a:pt x="457681" y="73133"/>
                </a:lnTo>
                <a:lnTo>
                  <a:pt x="458523" y="74051"/>
                </a:lnTo>
                <a:lnTo>
                  <a:pt x="459366" y="75428"/>
                </a:lnTo>
                <a:lnTo>
                  <a:pt x="460207" y="77277"/>
                </a:lnTo>
                <a:lnTo>
                  <a:pt x="461050" y="80052"/>
                </a:lnTo>
                <a:lnTo>
                  <a:pt x="461892" y="83910"/>
                </a:lnTo>
                <a:lnTo>
                  <a:pt x="463577" y="94334"/>
                </a:lnTo>
                <a:lnTo>
                  <a:pt x="465262" y="108119"/>
                </a:lnTo>
                <a:lnTo>
                  <a:pt x="466947" y="122903"/>
                </a:lnTo>
                <a:lnTo>
                  <a:pt x="473686" y="188794"/>
                </a:lnTo>
                <a:lnTo>
                  <a:pt x="474529" y="196617"/>
                </a:lnTo>
                <a:lnTo>
                  <a:pt x="477898" y="213051"/>
                </a:lnTo>
                <a:lnTo>
                  <a:pt x="478740" y="216613"/>
                </a:lnTo>
                <a:lnTo>
                  <a:pt x="479583" y="218317"/>
                </a:lnTo>
                <a:lnTo>
                  <a:pt x="480425" y="217646"/>
                </a:lnTo>
                <a:lnTo>
                  <a:pt x="481268" y="213168"/>
                </a:lnTo>
                <a:lnTo>
                  <a:pt x="482110" y="205526"/>
                </a:lnTo>
                <a:lnTo>
                  <a:pt x="482953" y="193820"/>
                </a:lnTo>
                <a:lnTo>
                  <a:pt x="484638" y="179713"/>
                </a:lnTo>
                <a:lnTo>
                  <a:pt x="488007" y="153772"/>
                </a:lnTo>
                <a:lnTo>
                  <a:pt x="488849" y="148860"/>
                </a:lnTo>
                <a:lnTo>
                  <a:pt x="489692" y="142158"/>
                </a:lnTo>
                <a:lnTo>
                  <a:pt x="491377" y="118447"/>
                </a:lnTo>
                <a:lnTo>
                  <a:pt x="493062" y="89126"/>
                </a:lnTo>
                <a:lnTo>
                  <a:pt x="494746" y="60905"/>
                </a:lnTo>
                <a:lnTo>
                  <a:pt x="496431" y="41172"/>
                </a:lnTo>
                <a:lnTo>
                  <a:pt x="497273" y="31634"/>
                </a:lnTo>
                <a:lnTo>
                  <a:pt x="498958" y="16932"/>
                </a:lnTo>
                <a:lnTo>
                  <a:pt x="499801" y="11244"/>
                </a:lnTo>
                <a:lnTo>
                  <a:pt x="501486" y="2509"/>
                </a:lnTo>
                <a:lnTo>
                  <a:pt x="502327" y="499"/>
                </a:lnTo>
                <a:lnTo>
                  <a:pt x="503171" y="-323"/>
                </a:lnTo>
                <a:lnTo>
                  <a:pt x="504012" y="141"/>
                </a:lnTo>
                <a:lnTo>
                  <a:pt x="504855" y="1728"/>
                </a:lnTo>
                <a:lnTo>
                  <a:pt x="505697" y="4251"/>
                </a:lnTo>
                <a:lnTo>
                  <a:pt x="506540" y="8184"/>
                </a:lnTo>
                <a:lnTo>
                  <a:pt x="508225" y="19883"/>
                </a:lnTo>
                <a:lnTo>
                  <a:pt x="509067" y="27219"/>
                </a:lnTo>
                <a:lnTo>
                  <a:pt x="511594" y="55063"/>
                </a:lnTo>
                <a:lnTo>
                  <a:pt x="513279" y="77417"/>
                </a:lnTo>
                <a:lnTo>
                  <a:pt x="515806" y="116039"/>
                </a:lnTo>
                <a:lnTo>
                  <a:pt x="519175" y="172537"/>
                </a:lnTo>
                <a:lnTo>
                  <a:pt x="522545" y="230747"/>
                </a:lnTo>
                <a:lnTo>
                  <a:pt x="524230" y="258865"/>
                </a:lnTo>
                <a:lnTo>
                  <a:pt x="525073" y="270756"/>
                </a:lnTo>
                <a:lnTo>
                  <a:pt x="529284" y="317338"/>
                </a:lnTo>
                <a:lnTo>
                  <a:pt x="530127" y="324308"/>
                </a:lnTo>
                <a:lnTo>
                  <a:pt x="530969" y="329036"/>
                </a:lnTo>
                <a:lnTo>
                  <a:pt x="531812" y="335637"/>
                </a:lnTo>
                <a:lnTo>
                  <a:pt x="532654" y="344190"/>
                </a:lnTo>
                <a:lnTo>
                  <a:pt x="538551" y="424023"/>
                </a:lnTo>
                <a:lnTo>
                  <a:pt x="541078" y="451209"/>
                </a:lnTo>
                <a:lnTo>
                  <a:pt x="543606" y="474037"/>
                </a:lnTo>
                <a:lnTo>
                  <a:pt x="545290" y="487136"/>
                </a:lnTo>
                <a:lnTo>
                  <a:pt x="546975" y="497017"/>
                </a:lnTo>
                <a:lnTo>
                  <a:pt x="547817" y="500943"/>
                </a:lnTo>
                <a:lnTo>
                  <a:pt x="548660" y="504040"/>
                </a:lnTo>
                <a:lnTo>
                  <a:pt x="549502" y="506331"/>
                </a:lnTo>
                <a:lnTo>
                  <a:pt x="550345" y="508036"/>
                </a:lnTo>
                <a:lnTo>
                  <a:pt x="551187" y="509232"/>
                </a:lnTo>
                <a:lnTo>
                  <a:pt x="552030" y="509428"/>
                </a:lnTo>
                <a:lnTo>
                  <a:pt x="552871" y="509377"/>
                </a:lnTo>
                <a:lnTo>
                  <a:pt x="554556" y="506589"/>
                </a:lnTo>
                <a:lnTo>
                  <a:pt x="556242" y="501297"/>
                </a:lnTo>
                <a:lnTo>
                  <a:pt x="557084" y="497938"/>
                </a:lnTo>
                <a:lnTo>
                  <a:pt x="558769" y="489188"/>
                </a:lnTo>
                <a:lnTo>
                  <a:pt x="560454" y="477447"/>
                </a:lnTo>
                <a:lnTo>
                  <a:pt x="562138" y="464199"/>
                </a:lnTo>
                <a:lnTo>
                  <a:pt x="564666" y="440658"/>
                </a:lnTo>
                <a:lnTo>
                  <a:pt x="567193" y="413881"/>
                </a:lnTo>
                <a:lnTo>
                  <a:pt x="569721" y="384588"/>
                </a:lnTo>
                <a:lnTo>
                  <a:pt x="573932" y="332573"/>
                </a:lnTo>
                <a:lnTo>
                  <a:pt x="574775" y="321493"/>
                </a:lnTo>
                <a:lnTo>
                  <a:pt x="578986" y="257832"/>
                </a:lnTo>
                <a:lnTo>
                  <a:pt x="581514" y="225723"/>
                </a:lnTo>
                <a:lnTo>
                  <a:pt x="584041" y="198245"/>
                </a:lnTo>
                <a:lnTo>
                  <a:pt x="586569" y="174351"/>
                </a:lnTo>
                <a:lnTo>
                  <a:pt x="588254" y="161638"/>
                </a:lnTo>
                <a:lnTo>
                  <a:pt x="589938" y="151225"/>
                </a:lnTo>
                <a:lnTo>
                  <a:pt x="591623" y="143076"/>
                </a:lnTo>
                <a:lnTo>
                  <a:pt x="593308" y="136762"/>
                </a:lnTo>
                <a:lnTo>
                  <a:pt x="594150" y="134442"/>
                </a:lnTo>
                <a:lnTo>
                  <a:pt x="595834" y="131216"/>
                </a:lnTo>
                <a:lnTo>
                  <a:pt x="596678" y="130362"/>
                </a:lnTo>
                <a:lnTo>
                  <a:pt x="597519" y="130044"/>
                </a:lnTo>
                <a:lnTo>
                  <a:pt x="598362" y="130134"/>
                </a:lnTo>
                <a:lnTo>
                  <a:pt x="599204" y="130512"/>
                </a:lnTo>
                <a:lnTo>
                  <a:pt x="600047" y="131538"/>
                </a:lnTo>
                <a:lnTo>
                  <a:pt x="600889" y="132878"/>
                </a:lnTo>
                <a:lnTo>
                  <a:pt x="602574" y="136904"/>
                </a:lnTo>
                <a:lnTo>
                  <a:pt x="603417" y="139199"/>
                </a:lnTo>
                <a:lnTo>
                  <a:pt x="605102" y="145105"/>
                </a:lnTo>
                <a:lnTo>
                  <a:pt x="606786" y="151739"/>
                </a:lnTo>
                <a:lnTo>
                  <a:pt x="608471" y="159200"/>
                </a:lnTo>
                <a:lnTo>
                  <a:pt x="613526" y="184359"/>
                </a:lnTo>
                <a:lnTo>
                  <a:pt x="617737" y="206147"/>
                </a:lnTo>
                <a:lnTo>
                  <a:pt x="620265" y="217487"/>
                </a:lnTo>
                <a:lnTo>
                  <a:pt x="622791" y="227176"/>
                </a:lnTo>
                <a:lnTo>
                  <a:pt x="624476" y="232753"/>
                </a:lnTo>
                <a:lnTo>
                  <a:pt x="626161" y="237697"/>
                </a:lnTo>
                <a:lnTo>
                  <a:pt x="628689" y="243332"/>
                </a:lnTo>
                <a:lnTo>
                  <a:pt x="630374" y="246140"/>
                </a:lnTo>
                <a:lnTo>
                  <a:pt x="631215" y="247058"/>
                </a:lnTo>
                <a:lnTo>
                  <a:pt x="632900" y="248301"/>
                </a:lnTo>
                <a:lnTo>
                  <a:pt x="633743" y="248512"/>
                </a:lnTo>
                <a:lnTo>
                  <a:pt x="634585" y="248350"/>
                </a:lnTo>
                <a:lnTo>
                  <a:pt x="635428" y="247945"/>
                </a:lnTo>
                <a:lnTo>
                  <a:pt x="636270" y="247721"/>
                </a:lnTo>
                <a:lnTo>
                  <a:pt x="638798" y="245780"/>
                </a:lnTo>
                <a:lnTo>
                  <a:pt x="640482" y="243915"/>
                </a:lnTo>
                <a:lnTo>
                  <a:pt x="642167" y="241108"/>
                </a:lnTo>
                <a:lnTo>
                  <a:pt x="643852" y="238122"/>
                </a:lnTo>
                <a:lnTo>
                  <a:pt x="644694" y="236661"/>
                </a:lnTo>
                <a:lnTo>
                  <a:pt x="648063" y="229496"/>
                </a:lnTo>
                <a:lnTo>
                  <a:pt x="649748" y="226412"/>
                </a:lnTo>
                <a:lnTo>
                  <a:pt x="654802" y="218987"/>
                </a:lnTo>
                <a:lnTo>
                  <a:pt x="655646" y="218020"/>
                </a:lnTo>
                <a:lnTo>
                  <a:pt x="659015" y="215502"/>
                </a:lnTo>
                <a:lnTo>
                  <a:pt x="659857" y="215240"/>
                </a:lnTo>
                <a:lnTo>
                  <a:pt x="661543" y="215254"/>
                </a:lnTo>
                <a:lnTo>
                  <a:pt x="663226" y="215680"/>
                </a:lnTo>
                <a:lnTo>
                  <a:pt x="664070" y="216269"/>
                </a:lnTo>
                <a:lnTo>
                  <a:pt x="665754" y="217184"/>
                </a:lnTo>
                <a:lnTo>
                  <a:pt x="667439" y="218534"/>
                </a:lnTo>
                <a:lnTo>
                  <a:pt x="669124" y="220265"/>
                </a:lnTo>
                <a:lnTo>
                  <a:pt x="671652" y="223665"/>
                </a:lnTo>
                <a:lnTo>
                  <a:pt x="673337" y="225977"/>
                </a:lnTo>
                <a:lnTo>
                  <a:pt x="675863" y="229480"/>
                </a:lnTo>
                <a:lnTo>
                  <a:pt x="680918" y="236179"/>
                </a:lnTo>
                <a:lnTo>
                  <a:pt x="683445" y="238921"/>
                </a:lnTo>
                <a:lnTo>
                  <a:pt x="687657" y="242801"/>
                </a:lnTo>
                <a:lnTo>
                  <a:pt x="689342" y="243914"/>
                </a:lnTo>
                <a:lnTo>
                  <a:pt x="690185" y="244314"/>
                </a:lnTo>
                <a:lnTo>
                  <a:pt x="692711" y="244833"/>
                </a:lnTo>
                <a:lnTo>
                  <a:pt x="695239" y="244712"/>
                </a:lnTo>
                <a:lnTo>
                  <a:pt x="696924" y="244180"/>
                </a:lnTo>
                <a:lnTo>
                  <a:pt x="700293" y="242488"/>
                </a:lnTo>
                <a:lnTo>
                  <a:pt x="701978" y="241350"/>
                </a:lnTo>
                <a:lnTo>
                  <a:pt x="703663" y="239818"/>
                </a:lnTo>
                <a:lnTo>
                  <a:pt x="705348" y="238444"/>
                </a:lnTo>
                <a:lnTo>
                  <a:pt x="707033" y="237167"/>
                </a:lnTo>
                <a:lnTo>
                  <a:pt x="712087" y="232539"/>
                </a:lnTo>
                <a:lnTo>
                  <a:pt x="716298" y="229121"/>
                </a:lnTo>
                <a:lnTo>
                  <a:pt x="717983" y="227596"/>
                </a:lnTo>
                <a:lnTo>
                  <a:pt x="720511" y="225881"/>
                </a:lnTo>
                <a:lnTo>
                  <a:pt x="722196" y="224845"/>
                </a:lnTo>
                <a:lnTo>
                  <a:pt x="724722" y="223806"/>
                </a:lnTo>
                <a:lnTo>
                  <a:pt x="727250" y="222973"/>
                </a:lnTo>
                <a:lnTo>
                  <a:pt x="728935" y="222827"/>
                </a:lnTo>
                <a:lnTo>
                  <a:pt x="729777" y="222854"/>
                </a:lnTo>
                <a:lnTo>
                  <a:pt x="731462" y="222781"/>
                </a:lnTo>
                <a:lnTo>
                  <a:pt x="733989" y="222759"/>
                </a:lnTo>
                <a:lnTo>
                  <a:pt x="735674" y="222815"/>
                </a:lnTo>
                <a:lnTo>
                  <a:pt x="739886" y="223822"/>
                </a:lnTo>
                <a:lnTo>
                  <a:pt x="742413" y="224556"/>
                </a:lnTo>
                <a:lnTo>
                  <a:pt x="744098" y="225366"/>
                </a:lnTo>
                <a:lnTo>
                  <a:pt x="745783" y="226036"/>
                </a:lnTo>
                <a:lnTo>
                  <a:pt x="749153" y="227400"/>
                </a:lnTo>
                <a:lnTo>
                  <a:pt x="757577" y="230840"/>
                </a:lnTo>
                <a:lnTo>
                  <a:pt x="764316" y="232511"/>
                </a:lnTo>
                <a:lnTo>
                  <a:pt x="768527" y="232972"/>
                </a:lnTo>
                <a:lnTo>
                  <a:pt x="771055" y="232918"/>
                </a:lnTo>
                <a:lnTo>
                  <a:pt x="776109" y="232726"/>
                </a:lnTo>
                <a:lnTo>
                  <a:pt x="779479" y="232209"/>
                </a:lnTo>
                <a:lnTo>
                  <a:pt x="783692" y="231350"/>
                </a:lnTo>
                <a:lnTo>
                  <a:pt x="799695" y="227059"/>
                </a:lnTo>
                <a:lnTo>
                  <a:pt x="805590" y="225699"/>
                </a:lnTo>
                <a:lnTo>
                  <a:pt x="810648" y="224901"/>
                </a:lnTo>
                <a:lnTo>
                  <a:pt x="814021" y="224642"/>
                </a:lnTo>
                <a:lnTo>
                  <a:pt x="823288" y="224495"/>
                </a:lnTo>
                <a:lnTo>
                  <a:pt x="825810" y="224599"/>
                </a:lnTo>
                <a:lnTo>
                  <a:pt x="840136" y="225608"/>
                </a:lnTo>
                <a:lnTo>
                  <a:pt x="842658" y="225837"/>
                </a:lnTo>
                <a:lnTo>
                  <a:pt x="844344" y="225953"/>
                </a:lnTo>
                <a:lnTo>
                  <a:pt x="851089" y="226472"/>
                </a:lnTo>
                <a:lnTo>
                  <a:pt x="862029" y="227211"/>
                </a:lnTo>
                <a:lnTo>
                  <a:pt x="864565" y="227183"/>
                </a:lnTo>
                <a:lnTo>
                  <a:pt x="879727" y="227432"/>
                </a:lnTo>
                <a:lnTo>
                  <a:pt x="887308" y="227943"/>
                </a:lnTo>
                <a:lnTo>
                  <a:pt x="893202" y="228388"/>
                </a:lnTo>
                <a:lnTo>
                  <a:pt x="898261" y="228710"/>
                </a:lnTo>
                <a:lnTo>
                  <a:pt x="903319" y="228828"/>
                </a:lnTo>
                <a:lnTo>
                  <a:pt x="908364" y="228727"/>
                </a:lnTo>
                <a:lnTo>
                  <a:pt x="914259" y="228373"/>
                </a:lnTo>
                <a:lnTo>
                  <a:pt x="921840" y="227667"/>
                </a:lnTo>
                <a:lnTo>
                  <a:pt x="934479" y="226493"/>
                </a:lnTo>
                <a:lnTo>
                  <a:pt x="941224" y="226132"/>
                </a:lnTo>
                <a:lnTo>
                  <a:pt x="947955" y="226048"/>
                </a:lnTo>
                <a:lnTo>
                  <a:pt x="955536" y="226203"/>
                </a:lnTo>
                <a:lnTo>
                  <a:pt x="986709" y="227231"/>
                </a:lnTo>
                <a:lnTo>
                  <a:pt x="998499" y="227176"/>
                </a:lnTo>
                <a:lnTo>
                  <a:pt x="1031359" y="226948"/>
                </a:lnTo>
                <a:lnTo>
                  <a:pt x="1044834" y="226959"/>
                </a:lnTo>
                <a:lnTo>
                  <a:pt x="1044834" y="226959"/>
                </a:lnTo>
              </a:path>
            </a:pathLst>
          </a:custGeom>
          <a:noFill/>
          <a:ln w="19189" cap="sq">
            <a:solidFill>
              <a:srgbClr val="AC1EA9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329CD5B-5944-6B9C-5018-1576DD40F2DC}"/>
              </a:ext>
            </a:extLst>
          </p:cNvPr>
          <p:cNvSpPr txBox="1"/>
          <p:nvPr/>
        </p:nvSpPr>
        <p:spPr>
          <a:xfrm>
            <a:off x="1089532" y="3004726"/>
            <a:ext cx="106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…</a:t>
            </a:r>
            <a:endParaRPr lang="en-US" sz="1400" i="1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12D4B3C3-9DF6-8AB7-8FEB-3AFE3FB215B8}"/>
              </a:ext>
            </a:extLst>
          </p:cNvPr>
          <p:cNvSpPr/>
          <p:nvPr/>
        </p:nvSpPr>
        <p:spPr>
          <a:xfrm rot="1230303">
            <a:off x="1291406" y="2395926"/>
            <a:ext cx="1099934" cy="627020"/>
          </a:xfrm>
          <a:custGeom>
            <a:avLst/>
            <a:gdLst>
              <a:gd name="connsiteX0" fmla="*/ 3681 w 1099934"/>
              <a:gd name="connsiteY0" fmla="*/ 372968 h 627020"/>
              <a:gd name="connsiteX1" fmla="*/ 231848 w 1099934"/>
              <a:gd name="connsiteY1" fmla="*/ 373975 h 627020"/>
              <a:gd name="connsiteX2" fmla="*/ 282497 w 1099934"/>
              <a:gd name="connsiteY2" fmla="*/ 374140 h 627020"/>
              <a:gd name="connsiteX3" fmla="*/ 341812 w 1099934"/>
              <a:gd name="connsiteY3" fmla="*/ 374385 h 627020"/>
              <a:gd name="connsiteX4" fmla="*/ 412457 w 1099934"/>
              <a:gd name="connsiteY4" fmla="*/ 374678 h 627020"/>
              <a:gd name="connsiteX5" fmla="*/ 413477 w 1099934"/>
              <a:gd name="connsiteY5" fmla="*/ 372229 h 627020"/>
              <a:gd name="connsiteX6" fmla="*/ 415627 w 1099934"/>
              <a:gd name="connsiteY6" fmla="*/ 359878 h 627020"/>
              <a:gd name="connsiteX7" fmla="*/ 416727 w 1099934"/>
              <a:gd name="connsiteY7" fmla="*/ 352074 h 627020"/>
              <a:gd name="connsiteX8" fmla="*/ 417865 w 1099934"/>
              <a:gd name="connsiteY8" fmla="*/ 341587 h 627020"/>
              <a:gd name="connsiteX9" fmla="*/ 419146 w 1099934"/>
              <a:gd name="connsiteY9" fmla="*/ 321542 h 627020"/>
              <a:gd name="connsiteX10" fmla="*/ 420556 w 1099934"/>
              <a:gd name="connsiteY10" fmla="*/ 292595 h 627020"/>
              <a:gd name="connsiteX11" fmla="*/ 423467 w 1099934"/>
              <a:gd name="connsiteY11" fmla="*/ 228710 h 627020"/>
              <a:gd name="connsiteX12" fmla="*/ 426126 w 1099934"/>
              <a:gd name="connsiteY12" fmla="*/ 181893 h 627020"/>
              <a:gd name="connsiteX13" fmla="*/ 428687 w 1099934"/>
              <a:gd name="connsiteY13" fmla="*/ 141683 h 627020"/>
              <a:gd name="connsiteX14" fmla="*/ 434822 w 1099934"/>
              <a:gd name="connsiteY14" fmla="*/ 59454 h 627020"/>
              <a:gd name="connsiteX15" fmla="*/ 436013 w 1099934"/>
              <a:gd name="connsiteY15" fmla="*/ 45358 h 627020"/>
              <a:gd name="connsiteX16" fmla="*/ 439407 w 1099934"/>
              <a:gd name="connsiteY16" fmla="*/ 15445 h 627020"/>
              <a:gd name="connsiteX17" fmla="*/ 440488 w 1099934"/>
              <a:gd name="connsiteY17" fmla="*/ 8828 h 627020"/>
              <a:gd name="connsiteX18" fmla="*/ 441535 w 1099934"/>
              <a:gd name="connsiteY18" fmla="*/ 4665 h 627020"/>
              <a:gd name="connsiteX19" fmla="*/ 442560 w 1099934"/>
              <a:gd name="connsiteY19" fmla="*/ 1797 h 627020"/>
              <a:gd name="connsiteX20" fmla="*/ 443545 w 1099934"/>
              <a:gd name="connsiteY20" fmla="*/ 1800 h 627020"/>
              <a:gd name="connsiteX21" fmla="*/ 444487 w 1099934"/>
              <a:gd name="connsiteY21" fmla="*/ 4612 h 627020"/>
              <a:gd name="connsiteX22" fmla="*/ 445398 w 1099934"/>
              <a:gd name="connsiteY22" fmla="*/ 9613 h 627020"/>
              <a:gd name="connsiteX23" fmla="*/ 447125 w 1099934"/>
              <a:gd name="connsiteY23" fmla="*/ 26006 h 627020"/>
              <a:gd name="connsiteX24" fmla="*/ 448794 w 1099934"/>
              <a:gd name="connsiteY24" fmla="*/ 46251 h 627020"/>
              <a:gd name="connsiteX25" fmla="*/ 450368 w 1099934"/>
              <a:gd name="connsiteY25" fmla="*/ 72984 h 627020"/>
              <a:gd name="connsiteX26" fmla="*/ 452623 w 1099934"/>
              <a:gd name="connsiteY26" fmla="*/ 120223 h 627020"/>
              <a:gd name="connsiteX27" fmla="*/ 454057 w 1099934"/>
              <a:gd name="connsiteY27" fmla="*/ 156441 h 627020"/>
              <a:gd name="connsiteX28" fmla="*/ 456830 w 1099934"/>
              <a:gd name="connsiteY28" fmla="*/ 235363 h 627020"/>
              <a:gd name="connsiteX29" fmla="*/ 457595 w 1099934"/>
              <a:gd name="connsiteY29" fmla="*/ 250236 h 627020"/>
              <a:gd name="connsiteX30" fmla="*/ 460031 w 1099934"/>
              <a:gd name="connsiteY30" fmla="*/ 285249 h 627020"/>
              <a:gd name="connsiteX31" fmla="*/ 464827 w 1099934"/>
              <a:gd name="connsiteY31" fmla="*/ 360418 h 627020"/>
              <a:gd name="connsiteX32" fmla="*/ 469955 w 1099934"/>
              <a:gd name="connsiteY32" fmla="*/ 413089 h 627020"/>
              <a:gd name="connsiteX33" fmla="*/ 471710 w 1099934"/>
              <a:gd name="connsiteY33" fmla="*/ 427563 h 627020"/>
              <a:gd name="connsiteX34" fmla="*/ 474182 w 1099934"/>
              <a:gd name="connsiteY34" fmla="*/ 460177 h 627020"/>
              <a:gd name="connsiteX35" fmla="*/ 479173 w 1099934"/>
              <a:gd name="connsiteY35" fmla="*/ 522163 h 627020"/>
              <a:gd name="connsiteX36" fmla="*/ 480044 w 1099934"/>
              <a:gd name="connsiteY36" fmla="*/ 529775 h 627020"/>
              <a:gd name="connsiteX37" fmla="*/ 482745 w 1099934"/>
              <a:gd name="connsiteY37" fmla="*/ 546873 h 627020"/>
              <a:gd name="connsiteX38" fmla="*/ 484578 w 1099934"/>
              <a:gd name="connsiteY38" fmla="*/ 556026 h 627020"/>
              <a:gd name="connsiteX39" fmla="*/ 485507 w 1099934"/>
              <a:gd name="connsiteY39" fmla="*/ 559728 h 627020"/>
              <a:gd name="connsiteX40" fmla="*/ 486486 w 1099934"/>
              <a:gd name="connsiteY40" fmla="*/ 560093 h 627020"/>
              <a:gd name="connsiteX41" fmla="*/ 488468 w 1099934"/>
              <a:gd name="connsiteY41" fmla="*/ 559195 h 627020"/>
              <a:gd name="connsiteX42" fmla="*/ 489467 w 1099934"/>
              <a:gd name="connsiteY42" fmla="*/ 558141 h 627020"/>
              <a:gd name="connsiteX43" fmla="*/ 490477 w 1099934"/>
              <a:gd name="connsiteY43" fmla="*/ 556410 h 627020"/>
              <a:gd name="connsiteX44" fmla="*/ 491508 w 1099934"/>
              <a:gd name="connsiteY44" fmla="*/ 553208 h 627020"/>
              <a:gd name="connsiteX45" fmla="*/ 495599 w 1099934"/>
              <a:gd name="connsiteY45" fmla="*/ 542727 h 627020"/>
              <a:gd name="connsiteX46" fmla="*/ 496627 w 1099934"/>
              <a:gd name="connsiteY46" fmla="*/ 539838 h 627020"/>
              <a:gd name="connsiteX47" fmla="*/ 497643 w 1099934"/>
              <a:gd name="connsiteY47" fmla="*/ 537619 h 627020"/>
              <a:gd name="connsiteX48" fmla="*/ 498690 w 1099934"/>
              <a:gd name="connsiteY48" fmla="*/ 533402 h 627020"/>
              <a:gd name="connsiteX49" fmla="*/ 501001 w 1099934"/>
              <a:gd name="connsiteY49" fmla="*/ 510137 h 627020"/>
              <a:gd name="connsiteX50" fmla="*/ 504416 w 1099934"/>
              <a:gd name="connsiteY50" fmla="*/ 478771 h 627020"/>
              <a:gd name="connsiteX51" fmla="*/ 507884 w 1099934"/>
              <a:gd name="connsiteY51" fmla="*/ 443861 h 627020"/>
              <a:gd name="connsiteX52" fmla="*/ 510295 w 1099934"/>
              <a:gd name="connsiteY52" fmla="*/ 413834 h 627020"/>
              <a:gd name="connsiteX53" fmla="*/ 512724 w 1099934"/>
              <a:gd name="connsiteY53" fmla="*/ 382602 h 627020"/>
              <a:gd name="connsiteX54" fmla="*/ 516352 w 1099934"/>
              <a:gd name="connsiteY54" fmla="*/ 336726 h 627020"/>
              <a:gd name="connsiteX55" fmla="*/ 517619 w 1099934"/>
              <a:gd name="connsiteY55" fmla="*/ 317614 h 627020"/>
              <a:gd name="connsiteX56" fmla="*/ 518986 w 1099934"/>
              <a:gd name="connsiteY56" fmla="*/ 291612 h 627020"/>
              <a:gd name="connsiteX57" fmla="*/ 521550 w 1099934"/>
              <a:gd name="connsiteY57" fmla="*/ 251231 h 627020"/>
              <a:gd name="connsiteX58" fmla="*/ 524259 w 1099934"/>
              <a:gd name="connsiteY58" fmla="*/ 201031 h 627020"/>
              <a:gd name="connsiteX59" fmla="*/ 525506 w 1099934"/>
              <a:gd name="connsiteY59" fmla="*/ 183221 h 627020"/>
              <a:gd name="connsiteX60" fmla="*/ 526666 w 1099934"/>
              <a:gd name="connsiteY60" fmla="*/ 171370 h 627020"/>
              <a:gd name="connsiteX61" fmla="*/ 527790 w 1099934"/>
              <a:gd name="connsiteY61" fmla="*/ 161859 h 627020"/>
              <a:gd name="connsiteX62" fmla="*/ 528882 w 1099934"/>
              <a:gd name="connsiteY62" fmla="*/ 154586 h 627020"/>
              <a:gd name="connsiteX63" fmla="*/ 529936 w 1099934"/>
              <a:gd name="connsiteY63" fmla="*/ 149819 h 627020"/>
              <a:gd name="connsiteX64" fmla="*/ 530957 w 1099934"/>
              <a:gd name="connsiteY64" fmla="*/ 147353 h 627020"/>
              <a:gd name="connsiteX65" fmla="*/ 531943 w 1099934"/>
              <a:gd name="connsiteY65" fmla="*/ 147195 h 627020"/>
              <a:gd name="connsiteX66" fmla="*/ 533880 w 1099934"/>
              <a:gd name="connsiteY66" fmla="*/ 149277 h 627020"/>
              <a:gd name="connsiteX67" fmla="*/ 534842 w 1099934"/>
              <a:gd name="connsiteY67" fmla="*/ 150854 h 627020"/>
              <a:gd name="connsiteX68" fmla="*/ 535780 w 1099934"/>
              <a:gd name="connsiteY68" fmla="*/ 153902 h 627020"/>
              <a:gd name="connsiteX69" fmla="*/ 537594 w 1099934"/>
              <a:gd name="connsiteY69" fmla="*/ 164402 h 627020"/>
              <a:gd name="connsiteX70" fmla="*/ 539327 w 1099934"/>
              <a:gd name="connsiteY70" fmla="*/ 180320 h 627020"/>
              <a:gd name="connsiteX71" fmla="*/ 541005 w 1099934"/>
              <a:gd name="connsiteY71" fmla="*/ 200012 h 627020"/>
              <a:gd name="connsiteX72" fmla="*/ 542612 w 1099934"/>
              <a:gd name="connsiteY72" fmla="*/ 224504 h 627020"/>
              <a:gd name="connsiteX73" fmla="*/ 544899 w 1099934"/>
              <a:gd name="connsiteY73" fmla="*/ 269670 h 627020"/>
              <a:gd name="connsiteX74" fmla="*/ 555947 w 1099934"/>
              <a:gd name="connsiteY74" fmla="*/ 521470 h 627020"/>
              <a:gd name="connsiteX75" fmla="*/ 557495 w 1099934"/>
              <a:gd name="connsiteY75" fmla="*/ 549920 h 627020"/>
              <a:gd name="connsiteX76" fmla="*/ 559125 w 1099934"/>
              <a:gd name="connsiteY76" fmla="*/ 572907 h 627020"/>
              <a:gd name="connsiteX77" fmla="*/ 560804 w 1099934"/>
              <a:gd name="connsiteY77" fmla="*/ 592463 h 627020"/>
              <a:gd name="connsiteX78" fmla="*/ 561672 w 1099934"/>
              <a:gd name="connsiteY78" fmla="*/ 600419 h 627020"/>
              <a:gd name="connsiteX79" fmla="*/ 563486 w 1099934"/>
              <a:gd name="connsiteY79" fmla="*/ 610850 h 627020"/>
              <a:gd name="connsiteX80" fmla="*/ 565323 w 1099934"/>
              <a:gd name="connsiteY80" fmla="*/ 619749 h 627020"/>
              <a:gd name="connsiteX81" fmla="*/ 566278 w 1099934"/>
              <a:gd name="connsiteY81" fmla="*/ 621676 h 627020"/>
              <a:gd name="connsiteX82" fmla="*/ 567268 w 1099934"/>
              <a:gd name="connsiteY82" fmla="*/ 621333 h 627020"/>
              <a:gd name="connsiteX83" fmla="*/ 568224 w 1099934"/>
              <a:gd name="connsiteY83" fmla="*/ 623212 h 627020"/>
              <a:gd name="connsiteX84" fmla="*/ 569191 w 1099934"/>
              <a:gd name="connsiteY84" fmla="*/ 624403 h 627020"/>
              <a:gd name="connsiteX85" fmla="*/ 570168 w 1099934"/>
              <a:gd name="connsiteY85" fmla="*/ 624863 h 627020"/>
              <a:gd name="connsiteX86" fmla="*/ 572146 w 1099934"/>
              <a:gd name="connsiteY86" fmla="*/ 624219 h 627020"/>
              <a:gd name="connsiteX87" fmla="*/ 573147 w 1099934"/>
              <a:gd name="connsiteY87" fmla="*/ 623144 h 627020"/>
              <a:gd name="connsiteX88" fmla="*/ 574165 w 1099934"/>
              <a:gd name="connsiteY88" fmla="*/ 620770 h 627020"/>
              <a:gd name="connsiteX89" fmla="*/ 575198 w 1099934"/>
              <a:gd name="connsiteY89" fmla="*/ 617506 h 627020"/>
              <a:gd name="connsiteX90" fmla="*/ 576246 w 1099934"/>
              <a:gd name="connsiteY90" fmla="*/ 613103 h 627020"/>
              <a:gd name="connsiteX91" fmla="*/ 577283 w 1099934"/>
              <a:gd name="connsiteY91" fmla="*/ 609589 h 627020"/>
              <a:gd name="connsiteX92" fmla="*/ 580443 w 1099934"/>
              <a:gd name="connsiteY92" fmla="*/ 595488 h 627020"/>
              <a:gd name="connsiteX93" fmla="*/ 584739 w 1099934"/>
              <a:gd name="connsiteY93" fmla="*/ 571095 h 627020"/>
              <a:gd name="connsiteX94" fmla="*/ 589117 w 1099934"/>
              <a:gd name="connsiteY94" fmla="*/ 541163 h 627020"/>
              <a:gd name="connsiteX95" fmla="*/ 593549 w 1099934"/>
              <a:gd name="connsiteY95" fmla="*/ 507613 h 627020"/>
              <a:gd name="connsiteX96" fmla="*/ 602454 w 1099934"/>
              <a:gd name="connsiteY96" fmla="*/ 437639 h 627020"/>
              <a:gd name="connsiteX97" fmla="*/ 605753 w 1099934"/>
              <a:gd name="connsiteY97" fmla="*/ 414219 h 627020"/>
              <a:gd name="connsiteX98" fmla="*/ 609014 w 1099934"/>
              <a:gd name="connsiteY98" fmla="*/ 393243 h 627020"/>
              <a:gd name="connsiteX99" fmla="*/ 611162 w 1099934"/>
              <a:gd name="connsiteY99" fmla="*/ 381065 h 627020"/>
              <a:gd name="connsiteX100" fmla="*/ 614344 w 1099934"/>
              <a:gd name="connsiteY100" fmla="*/ 365529 h 627020"/>
              <a:gd name="connsiteX101" fmla="*/ 616443 w 1099934"/>
              <a:gd name="connsiteY101" fmla="*/ 356687 h 627020"/>
              <a:gd name="connsiteX102" fmla="*/ 619541 w 1099934"/>
              <a:gd name="connsiteY102" fmla="*/ 346759 h 627020"/>
              <a:gd name="connsiteX103" fmla="*/ 620567 w 1099934"/>
              <a:gd name="connsiteY103" fmla="*/ 343971 h 627020"/>
              <a:gd name="connsiteX104" fmla="*/ 622599 w 1099934"/>
              <a:gd name="connsiteY104" fmla="*/ 339638 h 627020"/>
              <a:gd name="connsiteX105" fmla="*/ 623611 w 1099934"/>
              <a:gd name="connsiteY105" fmla="*/ 337700 h 627020"/>
              <a:gd name="connsiteX106" fmla="*/ 625622 w 1099934"/>
              <a:gd name="connsiteY106" fmla="*/ 334802 h 627020"/>
              <a:gd name="connsiteX107" fmla="*/ 626617 w 1099934"/>
              <a:gd name="connsiteY107" fmla="*/ 334109 h 627020"/>
              <a:gd name="connsiteX108" fmla="*/ 627606 w 1099934"/>
              <a:gd name="connsiteY108" fmla="*/ 333759 h 627020"/>
              <a:gd name="connsiteX109" fmla="*/ 628593 w 1099934"/>
              <a:gd name="connsiteY109" fmla="*/ 333585 h 627020"/>
              <a:gd name="connsiteX110" fmla="*/ 629574 w 1099934"/>
              <a:gd name="connsiteY110" fmla="*/ 333763 h 627020"/>
              <a:gd name="connsiteX111" fmla="*/ 631533 w 1099934"/>
              <a:gd name="connsiteY111" fmla="*/ 334413 h 627020"/>
              <a:gd name="connsiteX112" fmla="*/ 636395 w 1099934"/>
              <a:gd name="connsiteY112" fmla="*/ 338474 h 627020"/>
              <a:gd name="connsiteX113" fmla="*/ 638320 w 1099934"/>
              <a:gd name="connsiteY113" fmla="*/ 341383 h 627020"/>
              <a:gd name="connsiteX114" fmla="*/ 640242 w 1099934"/>
              <a:gd name="connsiteY114" fmla="*/ 344529 h 627020"/>
              <a:gd name="connsiteX115" fmla="*/ 645990 w 1099934"/>
              <a:gd name="connsiteY115" fmla="*/ 355163 h 627020"/>
              <a:gd name="connsiteX116" fmla="*/ 647908 w 1099934"/>
              <a:gd name="connsiteY116" fmla="*/ 358575 h 627020"/>
              <a:gd name="connsiteX117" fmla="*/ 650784 w 1099934"/>
              <a:gd name="connsiteY117" fmla="*/ 363781 h 627020"/>
              <a:gd name="connsiteX118" fmla="*/ 653671 w 1099934"/>
              <a:gd name="connsiteY118" fmla="*/ 368154 h 627020"/>
              <a:gd name="connsiteX119" fmla="*/ 658507 w 1099934"/>
              <a:gd name="connsiteY119" fmla="*/ 374000 h 627020"/>
              <a:gd name="connsiteX120" fmla="*/ 660447 w 1099934"/>
              <a:gd name="connsiteY120" fmla="*/ 375923 h 627020"/>
              <a:gd name="connsiteX121" fmla="*/ 662395 w 1099934"/>
              <a:gd name="connsiteY121" fmla="*/ 377288 h 627020"/>
              <a:gd name="connsiteX122" fmla="*/ 664345 w 1099934"/>
              <a:gd name="connsiteY122" fmla="*/ 378543 h 627020"/>
              <a:gd name="connsiteX123" fmla="*/ 667280 w 1099934"/>
              <a:gd name="connsiteY123" fmla="*/ 379663 h 627020"/>
              <a:gd name="connsiteX124" fmla="*/ 668262 w 1099934"/>
              <a:gd name="connsiteY124" fmla="*/ 379814 h 627020"/>
              <a:gd name="connsiteX125" fmla="*/ 669240 w 1099934"/>
              <a:gd name="connsiteY125" fmla="*/ 380225 h 627020"/>
              <a:gd name="connsiteX126" fmla="*/ 673175 w 1099934"/>
              <a:gd name="connsiteY126" fmla="*/ 380314 h 627020"/>
              <a:gd name="connsiteX127" fmla="*/ 676133 w 1099934"/>
              <a:gd name="connsiteY127" fmla="*/ 379961 h 627020"/>
              <a:gd name="connsiteX128" fmla="*/ 678112 w 1099934"/>
              <a:gd name="connsiteY128" fmla="*/ 379285 h 627020"/>
              <a:gd name="connsiteX129" fmla="*/ 681079 w 1099934"/>
              <a:gd name="connsiteY129" fmla="*/ 378201 h 627020"/>
              <a:gd name="connsiteX130" fmla="*/ 682074 w 1099934"/>
              <a:gd name="connsiteY130" fmla="*/ 377532 h 627020"/>
              <a:gd name="connsiteX131" fmla="*/ 690001 w 1099934"/>
              <a:gd name="connsiteY131" fmla="*/ 373927 h 627020"/>
              <a:gd name="connsiteX132" fmla="*/ 690994 w 1099934"/>
              <a:gd name="connsiteY132" fmla="*/ 373222 h 627020"/>
              <a:gd name="connsiteX133" fmla="*/ 699974 w 1099934"/>
              <a:gd name="connsiteY133" fmla="*/ 365004 h 627020"/>
              <a:gd name="connsiteX134" fmla="*/ 704983 w 1099934"/>
              <a:gd name="connsiteY134" fmla="*/ 358967 h 627020"/>
              <a:gd name="connsiteX135" fmla="*/ 705981 w 1099934"/>
              <a:gd name="connsiteY135" fmla="*/ 358078 h 627020"/>
              <a:gd name="connsiteX136" fmla="*/ 709955 w 1099934"/>
              <a:gd name="connsiteY136" fmla="*/ 355506 h 627020"/>
              <a:gd name="connsiteX137" fmla="*/ 711937 w 1099934"/>
              <a:gd name="connsiteY137" fmla="*/ 354629 h 627020"/>
              <a:gd name="connsiteX138" fmla="*/ 712926 w 1099934"/>
              <a:gd name="connsiteY138" fmla="*/ 354188 h 627020"/>
              <a:gd name="connsiteX139" fmla="*/ 713929 w 1099934"/>
              <a:gd name="connsiteY139" fmla="*/ 353028 h 627020"/>
              <a:gd name="connsiteX140" fmla="*/ 715913 w 1099934"/>
              <a:gd name="connsiteY140" fmla="*/ 351896 h 627020"/>
              <a:gd name="connsiteX141" fmla="*/ 716909 w 1099934"/>
              <a:gd name="connsiteY141" fmla="*/ 351088 h 627020"/>
              <a:gd name="connsiteX142" fmla="*/ 717902 w 1099934"/>
              <a:gd name="connsiteY142" fmla="*/ 350522 h 627020"/>
              <a:gd name="connsiteX143" fmla="*/ 718889 w 1099934"/>
              <a:gd name="connsiteY143" fmla="*/ 350306 h 627020"/>
              <a:gd name="connsiteX144" fmla="*/ 719871 w 1099934"/>
              <a:gd name="connsiteY144" fmla="*/ 350451 h 627020"/>
              <a:gd name="connsiteX145" fmla="*/ 720848 w 1099934"/>
              <a:gd name="connsiteY145" fmla="*/ 350945 h 627020"/>
              <a:gd name="connsiteX146" fmla="*/ 722809 w 1099934"/>
              <a:gd name="connsiteY146" fmla="*/ 351388 h 627020"/>
              <a:gd name="connsiteX147" fmla="*/ 723786 w 1099934"/>
              <a:gd name="connsiteY147" fmla="*/ 351921 h 627020"/>
              <a:gd name="connsiteX148" fmla="*/ 724765 w 1099934"/>
              <a:gd name="connsiteY148" fmla="*/ 352272 h 627020"/>
              <a:gd name="connsiteX149" fmla="*/ 725741 w 1099934"/>
              <a:gd name="connsiteY149" fmla="*/ 352817 h 627020"/>
              <a:gd name="connsiteX150" fmla="*/ 726713 w 1099934"/>
              <a:gd name="connsiteY150" fmla="*/ 353612 h 627020"/>
              <a:gd name="connsiteX151" fmla="*/ 731547 w 1099934"/>
              <a:gd name="connsiteY151" fmla="*/ 359587 h 627020"/>
              <a:gd name="connsiteX152" fmla="*/ 735400 w 1099934"/>
              <a:gd name="connsiteY152" fmla="*/ 365199 h 627020"/>
              <a:gd name="connsiteX153" fmla="*/ 736362 w 1099934"/>
              <a:gd name="connsiteY153" fmla="*/ 366644 h 627020"/>
              <a:gd name="connsiteX154" fmla="*/ 742118 w 1099934"/>
              <a:gd name="connsiteY154" fmla="*/ 376800 h 627020"/>
              <a:gd name="connsiteX155" fmla="*/ 744998 w 1099934"/>
              <a:gd name="connsiteY155" fmla="*/ 381729 h 627020"/>
              <a:gd name="connsiteX156" fmla="*/ 747884 w 1099934"/>
              <a:gd name="connsiteY156" fmla="*/ 386156 h 627020"/>
              <a:gd name="connsiteX157" fmla="*/ 750779 w 1099934"/>
              <a:gd name="connsiteY157" fmla="*/ 390151 h 627020"/>
              <a:gd name="connsiteX158" fmla="*/ 751746 w 1099934"/>
              <a:gd name="connsiteY158" fmla="*/ 391216 h 627020"/>
              <a:gd name="connsiteX159" fmla="*/ 752712 w 1099934"/>
              <a:gd name="connsiteY159" fmla="*/ 392536 h 627020"/>
              <a:gd name="connsiteX160" fmla="*/ 754651 w 1099934"/>
              <a:gd name="connsiteY160" fmla="*/ 394511 h 627020"/>
              <a:gd name="connsiteX161" fmla="*/ 757567 w 1099934"/>
              <a:gd name="connsiteY161" fmla="*/ 396913 h 627020"/>
              <a:gd name="connsiteX162" fmla="*/ 759526 w 1099934"/>
              <a:gd name="connsiteY162" fmla="*/ 397585 h 627020"/>
              <a:gd name="connsiteX163" fmla="*/ 761484 w 1099934"/>
              <a:gd name="connsiteY163" fmla="*/ 398297 h 627020"/>
              <a:gd name="connsiteX164" fmla="*/ 764438 w 1099934"/>
              <a:gd name="connsiteY164" fmla="*/ 398211 h 627020"/>
              <a:gd name="connsiteX165" fmla="*/ 766409 w 1099934"/>
              <a:gd name="connsiteY165" fmla="*/ 398058 h 627020"/>
              <a:gd name="connsiteX166" fmla="*/ 769380 w 1099934"/>
              <a:gd name="connsiteY166" fmla="*/ 396828 h 627020"/>
              <a:gd name="connsiteX167" fmla="*/ 771361 w 1099934"/>
              <a:gd name="connsiteY167" fmla="*/ 395867 h 627020"/>
              <a:gd name="connsiteX168" fmla="*/ 773355 w 1099934"/>
              <a:gd name="connsiteY168" fmla="*/ 394241 h 627020"/>
              <a:gd name="connsiteX169" fmla="*/ 780317 w 1099934"/>
              <a:gd name="connsiteY169" fmla="*/ 389211 h 627020"/>
              <a:gd name="connsiteX170" fmla="*/ 784307 w 1099934"/>
              <a:gd name="connsiteY170" fmla="*/ 385620 h 627020"/>
              <a:gd name="connsiteX171" fmla="*/ 787305 w 1099934"/>
              <a:gd name="connsiteY171" fmla="*/ 382539 h 627020"/>
              <a:gd name="connsiteX172" fmla="*/ 790293 w 1099934"/>
              <a:gd name="connsiteY172" fmla="*/ 380122 h 627020"/>
              <a:gd name="connsiteX173" fmla="*/ 793281 w 1099934"/>
              <a:gd name="connsiteY173" fmla="*/ 377297 h 627020"/>
              <a:gd name="connsiteX174" fmla="*/ 797263 w 1099934"/>
              <a:gd name="connsiteY174" fmla="*/ 374439 h 627020"/>
              <a:gd name="connsiteX175" fmla="*/ 798263 w 1099934"/>
              <a:gd name="connsiteY175" fmla="*/ 373944 h 627020"/>
              <a:gd name="connsiteX176" fmla="*/ 799250 w 1099934"/>
              <a:gd name="connsiteY176" fmla="*/ 373274 h 627020"/>
              <a:gd name="connsiteX177" fmla="*/ 802213 w 1099934"/>
              <a:gd name="connsiteY177" fmla="*/ 372215 h 627020"/>
              <a:gd name="connsiteX178" fmla="*/ 803208 w 1099934"/>
              <a:gd name="connsiteY178" fmla="*/ 372035 h 627020"/>
              <a:gd name="connsiteX179" fmla="*/ 804191 w 1099934"/>
              <a:gd name="connsiteY179" fmla="*/ 371632 h 627020"/>
              <a:gd name="connsiteX180" fmla="*/ 805185 w 1099934"/>
              <a:gd name="connsiteY180" fmla="*/ 371549 h 627020"/>
              <a:gd name="connsiteX181" fmla="*/ 806167 w 1099934"/>
              <a:gd name="connsiteY181" fmla="*/ 371264 h 627020"/>
              <a:gd name="connsiteX182" fmla="*/ 809128 w 1099934"/>
              <a:gd name="connsiteY182" fmla="*/ 371345 h 627020"/>
              <a:gd name="connsiteX183" fmla="*/ 811079 w 1099934"/>
              <a:gd name="connsiteY183" fmla="*/ 371568 h 627020"/>
              <a:gd name="connsiteX184" fmla="*/ 812072 w 1099934"/>
              <a:gd name="connsiteY184" fmla="*/ 371550 h 627020"/>
              <a:gd name="connsiteX185" fmla="*/ 816000 w 1099934"/>
              <a:gd name="connsiteY185" fmla="*/ 372335 h 627020"/>
              <a:gd name="connsiteX186" fmla="*/ 820887 w 1099934"/>
              <a:gd name="connsiteY186" fmla="*/ 374345 h 627020"/>
              <a:gd name="connsiteX187" fmla="*/ 822842 w 1099934"/>
              <a:gd name="connsiteY187" fmla="*/ 375375 h 627020"/>
              <a:gd name="connsiteX188" fmla="*/ 823815 w 1099934"/>
              <a:gd name="connsiteY188" fmla="*/ 375642 h 627020"/>
              <a:gd name="connsiteX189" fmla="*/ 828708 w 1099934"/>
              <a:gd name="connsiteY189" fmla="*/ 378308 h 627020"/>
              <a:gd name="connsiteX190" fmla="*/ 831634 w 1099934"/>
              <a:gd name="connsiteY190" fmla="*/ 379784 h 627020"/>
              <a:gd name="connsiteX191" fmla="*/ 835544 w 1099934"/>
              <a:gd name="connsiteY191" fmla="*/ 381797 h 627020"/>
              <a:gd name="connsiteX192" fmla="*/ 838473 w 1099934"/>
              <a:gd name="connsiteY192" fmla="*/ 382982 h 627020"/>
              <a:gd name="connsiteX193" fmla="*/ 839459 w 1099934"/>
              <a:gd name="connsiteY193" fmla="*/ 383475 h 627020"/>
              <a:gd name="connsiteX194" fmla="*/ 847285 w 1099934"/>
              <a:gd name="connsiteY194" fmla="*/ 385996 h 627020"/>
              <a:gd name="connsiteX195" fmla="*/ 850225 w 1099934"/>
              <a:gd name="connsiteY195" fmla="*/ 386480 h 627020"/>
              <a:gd name="connsiteX196" fmla="*/ 854160 w 1099934"/>
              <a:gd name="connsiteY196" fmla="*/ 386823 h 627020"/>
              <a:gd name="connsiteX197" fmla="*/ 857124 w 1099934"/>
              <a:gd name="connsiteY197" fmla="*/ 386701 h 627020"/>
              <a:gd name="connsiteX198" fmla="*/ 863032 w 1099934"/>
              <a:gd name="connsiteY198" fmla="*/ 385764 h 627020"/>
              <a:gd name="connsiteX199" fmla="*/ 866007 w 1099934"/>
              <a:gd name="connsiteY199" fmla="*/ 384894 h 627020"/>
              <a:gd name="connsiteX200" fmla="*/ 870953 w 1099934"/>
              <a:gd name="connsiteY200" fmla="*/ 382954 h 627020"/>
              <a:gd name="connsiteX201" fmla="*/ 884817 w 1099934"/>
              <a:gd name="connsiteY201" fmla="*/ 376834 h 627020"/>
              <a:gd name="connsiteX202" fmla="*/ 888778 w 1099934"/>
              <a:gd name="connsiteY202" fmla="*/ 375370 h 627020"/>
              <a:gd name="connsiteX203" fmla="*/ 893718 w 1099934"/>
              <a:gd name="connsiteY203" fmla="*/ 373830 h 627020"/>
              <a:gd name="connsiteX204" fmla="*/ 896690 w 1099934"/>
              <a:gd name="connsiteY204" fmla="*/ 373143 h 627020"/>
              <a:gd name="connsiteX205" fmla="*/ 900623 w 1099934"/>
              <a:gd name="connsiteY205" fmla="*/ 372529 h 627020"/>
              <a:gd name="connsiteX206" fmla="*/ 905561 w 1099934"/>
              <a:gd name="connsiteY206" fmla="*/ 372189 h 627020"/>
              <a:gd name="connsiteX207" fmla="*/ 909501 w 1099934"/>
              <a:gd name="connsiteY207" fmla="*/ 372143 h 627020"/>
              <a:gd name="connsiteX208" fmla="*/ 914412 w 1099934"/>
              <a:gd name="connsiteY208" fmla="*/ 372563 h 627020"/>
              <a:gd name="connsiteX209" fmla="*/ 920295 w 1099934"/>
              <a:gd name="connsiteY209" fmla="*/ 373340 h 627020"/>
              <a:gd name="connsiteX210" fmla="*/ 941892 w 1099934"/>
              <a:gd name="connsiteY210" fmla="*/ 377108 h 627020"/>
              <a:gd name="connsiteX211" fmla="*/ 947793 w 1099934"/>
              <a:gd name="connsiteY211" fmla="*/ 377686 h 627020"/>
              <a:gd name="connsiteX212" fmla="*/ 953698 w 1099934"/>
              <a:gd name="connsiteY212" fmla="*/ 378014 h 627020"/>
              <a:gd name="connsiteX213" fmla="*/ 959591 w 1099934"/>
              <a:gd name="connsiteY213" fmla="*/ 378087 h 627020"/>
              <a:gd name="connsiteX214" fmla="*/ 969442 w 1099934"/>
              <a:gd name="connsiteY214" fmla="*/ 377941 h 627020"/>
              <a:gd name="connsiteX215" fmla="*/ 979281 w 1099934"/>
              <a:gd name="connsiteY215" fmla="*/ 377575 h 627020"/>
              <a:gd name="connsiteX216" fmla="*/ 1000941 w 1099934"/>
              <a:gd name="connsiteY216" fmla="*/ 377092 h 627020"/>
              <a:gd name="connsiteX217" fmla="*/ 1027525 w 1099934"/>
              <a:gd name="connsiteY217" fmla="*/ 377173 h 627020"/>
              <a:gd name="connsiteX218" fmla="*/ 1079669 w 1099934"/>
              <a:gd name="connsiteY218" fmla="*/ 377404 h 627020"/>
              <a:gd name="connsiteX219" fmla="*/ 1094434 w 1099934"/>
              <a:gd name="connsiteY219" fmla="*/ 377484 h 627020"/>
              <a:gd name="connsiteX220" fmla="*/ 1094434 w 1099934"/>
              <a:gd name="connsiteY220" fmla="*/ 377484 h 62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1099934" h="627020">
                <a:moveTo>
                  <a:pt x="3681" y="372968"/>
                </a:moveTo>
                <a:lnTo>
                  <a:pt x="231848" y="373975"/>
                </a:lnTo>
                <a:lnTo>
                  <a:pt x="282497" y="374140"/>
                </a:lnTo>
                <a:lnTo>
                  <a:pt x="341812" y="374385"/>
                </a:lnTo>
                <a:lnTo>
                  <a:pt x="412457" y="374678"/>
                </a:lnTo>
                <a:lnTo>
                  <a:pt x="413477" y="372229"/>
                </a:lnTo>
                <a:lnTo>
                  <a:pt x="415627" y="359878"/>
                </a:lnTo>
                <a:lnTo>
                  <a:pt x="416727" y="352074"/>
                </a:lnTo>
                <a:lnTo>
                  <a:pt x="417865" y="341587"/>
                </a:lnTo>
                <a:lnTo>
                  <a:pt x="419146" y="321542"/>
                </a:lnTo>
                <a:lnTo>
                  <a:pt x="420556" y="292595"/>
                </a:lnTo>
                <a:lnTo>
                  <a:pt x="423467" y="228710"/>
                </a:lnTo>
                <a:lnTo>
                  <a:pt x="426126" y="181893"/>
                </a:lnTo>
                <a:lnTo>
                  <a:pt x="428687" y="141683"/>
                </a:lnTo>
                <a:lnTo>
                  <a:pt x="434822" y="59454"/>
                </a:lnTo>
                <a:lnTo>
                  <a:pt x="436013" y="45358"/>
                </a:lnTo>
                <a:lnTo>
                  <a:pt x="439407" y="15445"/>
                </a:lnTo>
                <a:lnTo>
                  <a:pt x="440488" y="8828"/>
                </a:lnTo>
                <a:lnTo>
                  <a:pt x="441535" y="4665"/>
                </a:lnTo>
                <a:lnTo>
                  <a:pt x="442560" y="1797"/>
                </a:lnTo>
                <a:lnTo>
                  <a:pt x="443545" y="1800"/>
                </a:lnTo>
                <a:lnTo>
                  <a:pt x="444487" y="4612"/>
                </a:lnTo>
                <a:lnTo>
                  <a:pt x="445398" y="9613"/>
                </a:lnTo>
                <a:lnTo>
                  <a:pt x="447125" y="26006"/>
                </a:lnTo>
                <a:lnTo>
                  <a:pt x="448794" y="46251"/>
                </a:lnTo>
                <a:lnTo>
                  <a:pt x="450368" y="72984"/>
                </a:lnTo>
                <a:lnTo>
                  <a:pt x="452623" y="120223"/>
                </a:lnTo>
                <a:lnTo>
                  <a:pt x="454057" y="156441"/>
                </a:lnTo>
                <a:lnTo>
                  <a:pt x="456830" y="235363"/>
                </a:lnTo>
                <a:lnTo>
                  <a:pt x="457595" y="250236"/>
                </a:lnTo>
                <a:lnTo>
                  <a:pt x="460031" y="285249"/>
                </a:lnTo>
                <a:lnTo>
                  <a:pt x="464827" y="360418"/>
                </a:lnTo>
                <a:lnTo>
                  <a:pt x="469955" y="413089"/>
                </a:lnTo>
                <a:lnTo>
                  <a:pt x="471710" y="427563"/>
                </a:lnTo>
                <a:lnTo>
                  <a:pt x="474182" y="460177"/>
                </a:lnTo>
                <a:lnTo>
                  <a:pt x="479173" y="522163"/>
                </a:lnTo>
                <a:lnTo>
                  <a:pt x="480044" y="529775"/>
                </a:lnTo>
                <a:lnTo>
                  <a:pt x="482745" y="546873"/>
                </a:lnTo>
                <a:lnTo>
                  <a:pt x="484578" y="556026"/>
                </a:lnTo>
                <a:lnTo>
                  <a:pt x="485507" y="559728"/>
                </a:lnTo>
                <a:lnTo>
                  <a:pt x="486486" y="560093"/>
                </a:lnTo>
                <a:lnTo>
                  <a:pt x="488468" y="559195"/>
                </a:lnTo>
                <a:lnTo>
                  <a:pt x="489467" y="558141"/>
                </a:lnTo>
                <a:lnTo>
                  <a:pt x="490477" y="556410"/>
                </a:lnTo>
                <a:lnTo>
                  <a:pt x="491508" y="553208"/>
                </a:lnTo>
                <a:lnTo>
                  <a:pt x="495599" y="542727"/>
                </a:lnTo>
                <a:lnTo>
                  <a:pt x="496627" y="539838"/>
                </a:lnTo>
                <a:lnTo>
                  <a:pt x="497643" y="537619"/>
                </a:lnTo>
                <a:lnTo>
                  <a:pt x="498690" y="533402"/>
                </a:lnTo>
                <a:lnTo>
                  <a:pt x="501001" y="510137"/>
                </a:lnTo>
                <a:lnTo>
                  <a:pt x="504416" y="478771"/>
                </a:lnTo>
                <a:lnTo>
                  <a:pt x="507884" y="443861"/>
                </a:lnTo>
                <a:lnTo>
                  <a:pt x="510295" y="413834"/>
                </a:lnTo>
                <a:lnTo>
                  <a:pt x="512724" y="382602"/>
                </a:lnTo>
                <a:lnTo>
                  <a:pt x="516352" y="336726"/>
                </a:lnTo>
                <a:lnTo>
                  <a:pt x="517619" y="317614"/>
                </a:lnTo>
                <a:lnTo>
                  <a:pt x="518986" y="291612"/>
                </a:lnTo>
                <a:lnTo>
                  <a:pt x="521550" y="251231"/>
                </a:lnTo>
                <a:lnTo>
                  <a:pt x="524259" y="201031"/>
                </a:lnTo>
                <a:lnTo>
                  <a:pt x="525506" y="183221"/>
                </a:lnTo>
                <a:lnTo>
                  <a:pt x="526666" y="171370"/>
                </a:lnTo>
                <a:lnTo>
                  <a:pt x="527790" y="161859"/>
                </a:lnTo>
                <a:lnTo>
                  <a:pt x="528882" y="154586"/>
                </a:lnTo>
                <a:lnTo>
                  <a:pt x="529936" y="149819"/>
                </a:lnTo>
                <a:lnTo>
                  <a:pt x="530957" y="147353"/>
                </a:lnTo>
                <a:lnTo>
                  <a:pt x="531943" y="147195"/>
                </a:lnTo>
                <a:lnTo>
                  <a:pt x="533880" y="149277"/>
                </a:lnTo>
                <a:lnTo>
                  <a:pt x="534842" y="150854"/>
                </a:lnTo>
                <a:lnTo>
                  <a:pt x="535780" y="153902"/>
                </a:lnTo>
                <a:lnTo>
                  <a:pt x="537594" y="164402"/>
                </a:lnTo>
                <a:lnTo>
                  <a:pt x="539327" y="180320"/>
                </a:lnTo>
                <a:lnTo>
                  <a:pt x="541005" y="200012"/>
                </a:lnTo>
                <a:lnTo>
                  <a:pt x="542612" y="224504"/>
                </a:lnTo>
                <a:lnTo>
                  <a:pt x="544899" y="269670"/>
                </a:lnTo>
                <a:lnTo>
                  <a:pt x="555947" y="521470"/>
                </a:lnTo>
                <a:lnTo>
                  <a:pt x="557495" y="549920"/>
                </a:lnTo>
                <a:lnTo>
                  <a:pt x="559125" y="572907"/>
                </a:lnTo>
                <a:lnTo>
                  <a:pt x="560804" y="592463"/>
                </a:lnTo>
                <a:lnTo>
                  <a:pt x="561672" y="600419"/>
                </a:lnTo>
                <a:lnTo>
                  <a:pt x="563486" y="610850"/>
                </a:lnTo>
                <a:lnTo>
                  <a:pt x="565323" y="619749"/>
                </a:lnTo>
                <a:lnTo>
                  <a:pt x="566278" y="621676"/>
                </a:lnTo>
                <a:lnTo>
                  <a:pt x="567268" y="621333"/>
                </a:lnTo>
                <a:lnTo>
                  <a:pt x="568224" y="623212"/>
                </a:lnTo>
                <a:lnTo>
                  <a:pt x="569191" y="624403"/>
                </a:lnTo>
                <a:lnTo>
                  <a:pt x="570168" y="624863"/>
                </a:lnTo>
                <a:lnTo>
                  <a:pt x="572146" y="624219"/>
                </a:lnTo>
                <a:lnTo>
                  <a:pt x="573147" y="623144"/>
                </a:lnTo>
                <a:lnTo>
                  <a:pt x="574165" y="620770"/>
                </a:lnTo>
                <a:lnTo>
                  <a:pt x="575198" y="617506"/>
                </a:lnTo>
                <a:lnTo>
                  <a:pt x="576246" y="613103"/>
                </a:lnTo>
                <a:lnTo>
                  <a:pt x="577283" y="609589"/>
                </a:lnTo>
                <a:lnTo>
                  <a:pt x="580443" y="595488"/>
                </a:lnTo>
                <a:lnTo>
                  <a:pt x="584739" y="571095"/>
                </a:lnTo>
                <a:lnTo>
                  <a:pt x="589117" y="541163"/>
                </a:lnTo>
                <a:lnTo>
                  <a:pt x="593549" y="507613"/>
                </a:lnTo>
                <a:lnTo>
                  <a:pt x="602454" y="437639"/>
                </a:lnTo>
                <a:lnTo>
                  <a:pt x="605753" y="414219"/>
                </a:lnTo>
                <a:lnTo>
                  <a:pt x="609014" y="393243"/>
                </a:lnTo>
                <a:lnTo>
                  <a:pt x="611162" y="381065"/>
                </a:lnTo>
                <a:lnTo>
                  <a:pt x="614344" y="365529"/>
                </a:lnTo>
                <a:lnTo>
                  <a:pt x="616443" y="356687"/>
                </a:lnTo>
                <a:lnTo>
                  <a:pt x="619541" y="346759"/>
                </a:lnTo>
                <a:lnTo>
                  <a:pt x="620567" y="343971"/>
                </a:lnTo>
                <a:lnTo>
                  <a:pt x="622599" y="339638"/>
                </a:lnTo>
                <a:lnTo>
                  <a:pt x="623611" y="337700"/>
                </a:lnTo>
                <a:lnTo>
                  <a:pt x="625622" y="334802"/>
                </a:lnTo>
                <a:lnTo>
                  <a:pt x="626617" y="334109"/>
                </a:lnTo>
                <a:lnTo>
                  <a:pt x="627606" y="333759"/>
                </a:lnTo>
                <a:lnTo>
                  <a:pt x="628593" y="333585"/>
                </a:lnTo>
                <a:lnTo>
                  <a:pt x="629574" y="333763"/>
                </a:lnTo>
                <a:lnTo>
                  <a:pt x="631533" y="334413"/>
                </a:lnTo>
                <a:lnTo>
                  <a:pt x="636395" y="338474"/>
                </a:lnTo>
                <a:lnTo>
                  <a:pt x="638320" y="341383"/>
                </a:lnTo>
                <a:lnTo>
                  <a:pt x="640242" y="344529"/>
                </a:lnTo>
                <a:lnTo>
                  <a:pt x="645990" y="355163"/>
                </a:lnTo>
                <a:lnTo>
                  <a:pt x="647908" y="358575"/>
                </a:lnTo>
                <a:lnTo>
                  <a:pt x="650784" y="363781"/>
                </a:lnTo>
                <a:lnTo>
                  <a:pt x="653671" y="368154"/>
                </a:lnTo>
                <a:lnTo>
                  <a:pt x="658507" y="374000"/>
                </a:lnTo>
                <a:lnTo>
                  <a:pt x="660447" y="375923"/>
                </a:lnTo>
                <a:lnTo>
                  <a:pt x="662395" y="377288"/>
                </a:lnTo>
                <a:lnTo>
                  <a:pt x="664345" y="378543"/>
                </a:lnTo>
                <a:lnTo>
                  <a:pt x="667280" y="379663"/>
                </a:lnTo>
                <a:lnTo>
                  <a:pt x="668262" y="379814"/>
                </a:lnTo>
                <a:lnTo>
                  <a:pt x="669240" y="380225"/>
                </a:lnTo>
                <a:lnTo>
                  <a:pt x="673175" y="380314"/>
                </a:lnTo>
                <a:lnTo>
                  <a:pt x="676133" y="379961"/>
                </a:lnTo>
                <a:lnTo>
                  <a:pt x="678112" y="379285"/>
                </a:lnTo>
                <a:lnTo>
                  <a:pt x="681079" y="378201"/>
                </a:lnTo>
                <a:lnTo>
                  <a:pt x="682074" y="377532"/>
                </a:lnTo>
                <a:lnTo>
                  <a:pt x="690001" y="373927"/>
                </a:lnTo>
                <a:lnTo>
                  <a:pt x="690994" y="373222"/>
                </a:lnTo>
                <a:lnTo>
                  <a:pt x="699974" y="365004"/>
                </a:lnTo>
                <a:lnTo>
                  <a:pt x="704983" y="358967"/>
                </a:lnTo>
                <a:lnTo>
                  <a:pt x="705981" y="358078"/>
                </a:lnTo>
                <a:lnTo>
                  <a:pt x="709955" y="355506"/>
                </a:lnTo>
                <a:lnTo>
                  <a:pt x="711937" y="354629"/>
                </a:lnTo>
                <a:lnTo>
                  <a:pt x="712926" y="354188"/>
                </a:lnTo>
                <a:lnTo>
                  <a:pt x="713929" y="353028"/>
                </a:lnTo>
                <a:lnTo>
                  <a:pt x="715913" y="351896"/>
                </a:lnTo>
                <a:lnTo>
                  <a:pt x="716909" y="351088"/>
                </a:lnTo>
                <a:lnTo>
                  <a:pt x="717902" y="350522"/>
                </a:lnTo>
                <a:lnTo>
                  <a:pt x="718889" y="350306"/>
                </a:lnTo>
                <a:lnTo>
                  <a:pt x="719871" y="350451"/>
                </a:lnTo>
                <a:lnTo>
                  <a:pt x="720848" y="350945"/>
                </a:lnTo>
                <a:lnTo>
                  <a:pt x="722809" y="351388"/>
                </a:lnTo>
                <a:lnTo>
                  <a:pt x="723786" y="351921"/>
                </a:lnTo>
                <a:lnTo>
                  <a:pt x="724765" y="352272"/>
                </a:lnTo>
                <a:lnTo>
                  <a:pt x="725741" y="352817"/>
                </a:lnTo>
                <a:lnTo>
                  <a:pt x="726713" y="353612"/>
                </a:lnTo>
                <a:lnTo>
                  <a:pt x="731547" y="359587"/>
                </a:lnTo>
                <a:lnTo>
                  <a:pt x="735400" y="365199"/>
                </a:lnTo>
                <a:lnTo>
                  <a:pt x="736362" y="366644"/>
                </a:lnTo>
                <a:lnTo>
                  <a:pt x="742118" y="376800"/>
                </a:lnTo>
                <a:lnTo>
                  <a:pt x="744998" y="381729"/>
                </a:lnTo>
                <a:lnTo>
                  <a:pt x="747884" y="386156"/>
                </a:lnTo>
                <a:lnTo>
                  <a:pt x="750779" y="390151"/>
                </a:lnTo>
                <a:lnTo>
                  <a:pt x="751746" y="391216"/>
                </a:lnTo>
                <a:lnTo>
                  <a:pt x="752712" y="392536"/>
                </a:lnTo>
                <a:lnTo>
                  <a:pt x="754651" y="394511"/>
                </a:lnTo>
                <a:lnTo>
                  <a:pt x="757567" y="396913"/>
                </a:lnTo>
                <a:lnTo>
                  <a:pt x="759526" y="397585"/>
                </a:lnTo>
                <a:lnTo>
                  <a:pt x="761484" y="398297"/>
                </a:lnTo>
                <a:lnTo>
                  <a:pt x="764438" y="398211"/>
                </a:lnTo>
                <a:lnTo>
                  <a:pt x="766409" y="398058"/>
                </a:lnTo>
                <a:lnTo>
                  <a:pt x="769380" y="396828"/>
                </a:lnTo>
                <a:lnTo>
                  <a:pt x="771361" y="395867"/>
                </a:lnTo>
                <a:lnTo>
                  <a:pt x="773355" y="394241"/>
                </a:lnTo>
                <a:lnTo>
                  <a:pt x="780317" y="389211"/>
                </a:lnTo>
                <a:lnTo>
                  <a:pt x="784307" y="385620"/>
                </a:lnTo>
                <a:lnTo>
                  <a:pt x="787305" y="382539"/>
                </a:lnTo>
                <a:lnTo>
                  <a:pt x="790293" y="380122"/>
                </a:lnTo>
                <a:lnTo>
                  <a:pt x="793281" y="377297"/>
                </a:lnTo>
                <a:lnTo>
                  <a:pt x="797263" y="374439"/>
                </a:lnTo>
                <a:lnTo>
                  <a:pt x="798263" y="373944"/>
                </a:lnTo>
                <a:lnTo>
                  <a:pt x="799250" y="373274"/>
                </a:lnTo>
                <a:lnTo>
                  <a:pt x="802213" y="372215"/>
                </a:lnTo>
                <a:lnTo>
                  <a:pt x="803208" y="372035"/>
                </a:lnTo>
                <a:lnTo>
                  <a:pt x="804191" y="371632"/>
                </a:lnTo>
                <a:lnTo>
                  <a:pt x="805185" y="371549"/>
                </a:lnTo>
                <a:lnTo>
                  <a:pt x="806167" y="371264"/>
                </a:lnTo>
                <a:lnTo>
                  <a:pt x="809128" y="371345"/>
                </a:lnTo>
                <a:lnTo>
                  <a:pt x="811079" y="371568"/>
                </a:lnTo>
                <a:lnTo>
                  <a:pt x="812072" y="371550"/>
                </a:lnTo>
                <a:lnTo>
                  <a:pt x="816000" y="372335"/>
                </a:lnTo>
                <a:lnTo>
                  <a:pt x="820887" y="374345"/>
                </a:lnTo>
                <a:lnTo>
                  <a:pt x="822842" y="375375"/>
                </a:lnTo>
                <a:lnTo>
                  <a:pt x="823815" y="375642"/>
                </a:lnTo>
                <a:lnTo>
                  <a:pt x="828708" y="378308"/>
                </a:lnTo>
                <a:lnTo>
                  <a:pt x="831634" y="379784"/>
                </a:lnTo>
                <a:lnTo>
                  <a:pt x="835544" y="381797"/>
                </a:lnTo>
                <a:lnTo>
                  <a:pt x="838473" y="382982"/>
                </a:lnTo>
                <a:lnTo>
                  <a:pt x="839459" y="383475"/>
                </a:lnTo>
                <a:lnTo>
                  <a:pt x="847285" y="385996"/>
                </a:lnTo>
                <a:lnTo>
                  <a:pt x="850225" y="386480"/>
                </a:lnTo>
                <a:lnTo>
                  <a:pt x="854160" y="386823"/>
                </a:lnTo>
                <a:lnTo>
                  <a:pt x="857124" y="386701"/>
                </a:lnTo>
                <a:lnTo>
                  <a:pt x="863032" y="385764"/>
                </a:lnTo>
                <a:lnTo>
                  <a:pt x="866007" y="384894"/>
                </a:lnTo>
                <a:lnTo>
                  <a:pt x="870953" y="382954"/>
                </a:lnTo>
                <a:lnTo>
                  <a:pt x="884817" y="376834"/>
                </a:lnTo>
                <a:lnTo>
                  <a:pt x="888778" y="375370"/>
                </a:lnTo>
                <a:lnTo>
                  <a:pt x="893718" y="373830"/>
                </a:lnTo>
                <a:lnTo>
                  <a:pt x="896690" y="373143"/>
                </a:lnTo>
                <a:lnTo>
                  <a:pt x="900623" y="372529"/>
                </a:lnTo>
                <a:lnTo>
                  <a:pt x="905561" y="372189"/>
                </a:lnTo>
                <a:lnTo>
                  <a:pt x="909501" y="372143"/>
                </a:lnTo>
                <a:lnTo>
                  <a:pt x="914412" y="372563"/>
                </a:lnTo>
                <a:lnTo>
                  <a:pt x="920295" y="373340"/>
                </a:lnTo>
                <a:lnTo>
                  <a:pt x="941892" y="377108"/>
                </a:lnTo>
                <a:lnTo>
                  <a:pt x="947793" y="377686"/>
                </a:lnTo>
                <a:lnTo>
                  <a:pt x="953698" y="378014"/>
                </a:lnTo>
                <a:lnTo>
                  <a:pt x="959591" y="378087"/>
                </a:lnTo>
                <a:lnTo>
                  <a:pt x="969442" y="377941"/>
                </a:lnTo>
                <a:lnTo>
                  <a:pt x="979281" y="377575"/>
                </a:lnTo>
                <a:lnTo>
                  <a:pt x="1000941" y="377092"/>
                </a:lnTo>
                <a:lnTo>
                  <a:pt x="1027525" y="377173"/>
                </a:lnTo>
                <a:lnTo>
                  <a:pt x="1079669" y="377404"/>
                </a:lnTo>
                <a:lnTo>
                  <a:pt x="1094434" y="377484"/>
                </a:lnTo>
                <a:lnTo>
                  <a:pt x="1094434" y="377484"/>
                </a:lnTo>
              </a:path>
            </a:pathLst>
          </a:custGeom>
          <a:noFill/>
          <a:ln w="19148" cap="sq">
            <a:solidFill>
              <a:srgbClr val="AC1EA9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18D4EC29-AE9D-9699-FA06-3DC851343AF9}"/>
              </a:ext>
            </a:extLst>
          </p:cNvPr>
          <p:cNvCxnSpPr>
            <a:cxnSpLocks/>
          </p:cNvCxnSpPr>
          <p:nvPr/>
        </p:nvCxnSpPr>
        <p:spPr>
          <a:xfrm>
            <a:off x="1314450" y="2015082"/>
            <a:ext cx="1561151" cy="102529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1F1D2725-9D47-914C-ADA1-8A0109B651AF}"/>
              </a:ext>
            </a:extLst>
          </p:cNvPr>
          <p:cNvCxnSpPr>
            <a:cxnSpLocks/>
          </p:cNvCxnSpPr>
          <p:nvPr/>
        </p:nvCxnSpPr>
        <p:spPr>
          <a:xfrm flipV="1">
            <a:off x="1314450" y="3284471"/>
            <a:ext cx="1561151" cy="56893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7152A0DE-2559-5A2B-D9D3-C98FCB89834A}"/>
              </a:ext>
            </a:extLst>
          </p:cNvPr>
          <p:cNvCxnSpPr>
            <a:cxnSpLocks/>
          </p:cNvCxnSpPr>
          <p:nvPr/>
        </p:nvCxnSpPr>
        <p:spPr>
          <a:xfrm>
            <a:off x="1314450" y="2566096"/>
            <a:ext cx="1538762" cy="57820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lipse 70">
            <a:extLst>
              <a:ext uri="{FF2B5EF4-FFF2-40B4-BE49-F238E27FC236}">
                <a16:creationId xmlns:a16="http://schemas.microsoft.com/office/drawing/2014/main" id="{9ECFB37C-87DC-B565-3093-19B064F0932A}"/>
              </a:ext>
            </a:extLst>
          </p:cNvPr>
          <p:cNvSpPr/>
          <p:nvPr/>
        </p:nvSpPr>
        <p:spPr>
          <a:xfrm>
            <a:off x="2937133" y="3045705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54B83DA3-D86B-81C0-83C7-A203722E8770}"/>
              </a:ext>
            </a:extLst>
          </p:cNvPr>
          <p:cNvSpPr txBox="1"/>
          <p:nvPr/>
        </p:nvSpPr>
        <p:spPr>
          <a:xfrm>
            <a:off x="2303452" y="2003949"/>
            <a:ext cx="145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accent2"/>
                </a:solidFill>
              </a:rPr>
              <a:t>Image point</a:t>
            </a:r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38E1CDE7-3200-50FA-5BF7-A94E2FF7599B}"/>
              </a:ext>
            </a:extLst>
          </p:cNvPr>
          <p:cNvCxnSpPr>
            <a:cxnSpLocks/>
          </p:cNvCxnSpPr>
          <p:nvPr/>
        </p:nvCxnSpPr>
        <p:spPr>
          <a:xfrm>
            <a:off x="3026735" y="2342503"/>
            <a:ext cx="0" cy="577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427C623-33EC-CD1E-2B30-B87446936FAF}"/>
              </a:ext>
            </a:extLst>
          </p:cNvPr>
          <p:cNvSpPr/>
          <p:nvPr/>
        </p:nvSpPr>
        <p:spPr>
          <a:xfrm>
            <a:off x="3661075" y="2378322"/>
            <a:ext cx="5214652" cy="1084174"/>
          </a:xfrm>
          <a:prstGeom prst="roundRect">
            <a:avLst>
              <a:gd name="adj" fmla="val 12877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508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noProof="0" dirty="0"/>
              <a:t>The imaged point is a phasor:</a:t>
            </a:r>
            <a:endParaRPr lang="en-US" sz="2800" b="1" i="1" noProof="0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2920D56-E24B-3577-BD86-16F68151CEA2}"/>
              </a:ext>
            </a:extLst>
          </p:cNvPr>
          <p:cNvSpPr/>
          <p:nvPr/>
        </p:nvSpPr>
        <p:spPr>
          <a:xfrm>
            <a:off x="3661075" y="2973216"/>
            <a:ext cx="5214652" cy="489280"/>
          </a:xfrm>
          <a:prstGeom prst="roundRect">
            <a:avLst>
              <a:gd name="adj" fmla="val 22541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noProof="0" dirty="0">
                <a:solidFill>
                  <a:schemeClr val="tx1"/>
                </a:solidFill>
              </a:rPr>
              <a:t>amplitude + phase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617E401-90A2-3EA5-C8EA-045E93B6504B}"/>
              </a:ext>
            </a:extLst>
          </p:cNvPr>
          <p:cNvSpPr/>
          <p:nvPr/>
        </p:nvSpPr>
        <p:spPr>
          <a:xfrm>
            <a:off x="1419527" y="3905655"/>
            <a:ext cx="2116156" cy="761373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rgbClr val="AC1EA9"/>
                </a:solidFill>
              </a:rPr>
              <a:t>Propagation of the phasor field</a:t>
            </a:r>
            <a:endParaRPr lang="en-US" sz="2000" i="1" noProof="0" dirty="0">
              <a:solidFill>
                <a:srgbClr val="AC1EA9"/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F37199-69DE-B7DA-86AB-DF362702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F4156AE-9E2D-0962-9E48-422FC6EF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4589-1586-462D-ADB4-22A898099D8D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93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0" grpId="0" animBg="1"/>
      <p:bldP spid="21" grpId="0"/>
      <p:bldP spid="38" grpId="0" animBg="1"/>
      <p:bldP spid="71" grpId="0" animBg="1"/>
      <p:bldP spid="72" grpId="0"/>
      <p:bldP spid="5" grpId="0" animBg="1"/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5AA5F-8D76-B825-ACFE-981C06B2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E1246-B0B6-FA9B-DF38-755F27EF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Background: The Phasor Fields Formulation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D681F5-256E-5A08-2959-1F97B78C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25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ED2B778-FFDA-38A0-C225-4ED3D4195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ECEA880C-ACBA-4E99-E778-9738F3E15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817D70D9-A3E0-9BD8-3640-9E95DD682D53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7437926-5829-89BE-1D93-1C0DBBB20728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F637F85A-AAA1-B322-BAA0-8F3C2E222D45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73F167DC-3843-54F9-584C-7F1909A1B175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B7C436BA-353C-5D87-AF79-33D61E9C362D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96D37CA5-93D8-794E-C205-429E84C0A058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B1823281-8651-2B34-1744-7E6324717B34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FC944D41-B73F-23BE-43B8-540BB4327207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628FD746-8225-19CE-DF39-5C87D97282A7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Forma libre: forma 52">
            <a:extLst>
              <a:ext uri="{FF2B5EF4-FFF2-40B4-BE49-F238E27FC236}">
                <a16:creationId xmlns:a16="http://schemas.microsoft.com/office/drawing/2014/main" id="{C0683AE1-1DEF-523A-4CAE-015778A2E3BB}"/>
              </a:ext>
            </a:extLst>
          </p:cNvPr>
          <p:cNvSpPr/>
          <p:nvPr/>
        </p:nvSpPr>
        <p:spPr>
          <a:xfrm rot="20383267">
            <a:off x="1533872" y="3364602"/>
            <a:ext cx="1045571" cy="509750"/>
          </a:xfrm>
          <a:custGeom>
            <a:avLst/>
            <a:gdLst>
              <a:gd name="connsiteX0" fmla="*/ -737 w 1045571"/>
              <a:gd name="connsiteY0" fmla="*/ 226960 h 509750"/>
              <a:gd name="connsiteX1" fmla="*/ 321762 w 1045571"/>
              <a:gd name="connsiteY1" fmla="*/ 226977 h 509750"/>
              <a:gd name="connsiteX2" fmla="*/ 437462 w 1045571"/>
              <a:gd name="connsiteY2" fmla="*/ 226978 h 509750"/>
              <a:gd name="connsiteX3" fmla="*/ 438305 w 1045571"/>
              <a:gd name="connsiteY3" fmla="*/ 223225 h 509750"/>
              <a:gd name="connsiteX4" fmla="*/ 439990 w 1045571"/>
              <a:gd name="connsiteY4" fmla="*/ 185351 h 509750"/>
              <a:gd name="connsiteX5" fmla="*/ 441675 w 1045571"/>
              <a:gd name="connsiteY5" fmla="*/ 154238 h 509750"/>
              <a:gd name="connsiteX6" fmla="*/ 443359 w 1045571"/>
              <a:gd name="connsiteY6" fmla="*/ 133612 h 509750"/>
              <a:gd name="connsiteX7" fmla="*/ 445044 w 1045571"/>
              <a:gd name="connsiteY7" fmla="*/ 117114 h 509750"/>
              <a:gd name="connsiteX8" fmla="*/ 446729 w 1045571"/>
              <a:gd name="connsiteY8" fmla="*/ 104875 h 509750"/>
              <a:gd name="connsiteX9" fmla="*/ 448414 w 1045571"/>
              <a:gd name="connsiteY9" fmla="*/ 95059 h 509750"/>
              <a:gd name="connsiteX10" fmla="*/ 450099 w 1045571"/>
              <a:gd name="connsiteY10" fmla="*/ 87859 h 509750"/>
              <a:gd name="connsiteX11" fmla="*/ 451783 w 1045571"/>
              <a:gd name="connsiteY11" fmla="*/ 81887 h 509750"/>
              <a:gd name="connsiteX12" fmla="*/ 454310 w 1045571"/>
              <a:gd name="connsiteY12" fmla="*/ 76150 h 509750"/>
              <a:gd name="connsiteX13" fmla="*/ 455996 w 1045571"/>
              <a:gd name="connsiteY13" fmla="*/ 73671 h 509750"/>
              <a:gd name="connsiteX14" fmla="*/ 456838 w 1045571"/>
              <a:gd name="connsiteY14" fmla="*/ 73103 h 509750"/>
              <a:gd name="connsiteX15" fmla="*/ 457681 w 1045571"/>
              <a:gd name="connsiteY15" fmla="*/ 73133 h 509750"/>
              <a:gd name="connsiteX16" fmla="*/ 458523 w 1045571"/>
              <a:gd name="connsiteY16" fmla="*/ 74051 h 509750"/>
              <a:gd name="connsiteX17" fmla="*/ 459366 w 1045571"/>
              <a:gd name="connsiteY17" fmla="*/ 75428 h 509750"/>
              <a:gd name="connsiteX18" fmla="*/ 460207 w 1045571"/>
              <a:gd name="connsiteY18" fmla="*/ 77277 h 509750"/>
              <a:gd name="connsiteX19" fmla="*/ 461050 w 1045571"/>
              <a:gd name="connsiteY19" fmla="*/ 80052 h 509750"/>
              <a:gd name="connsiteX20" fmla="*/ 461892 w 1045571"/>
              <a:gd name="connsiteY20" fmla="*/ 83910 h 509750"/>
              <a:gd name="connsiteX21" fmla="*/ 463577 w 1045571"/>
              <a:gd name="connsiteY21" fmla="*/ 94334 h 509750"/>
              <a:gd name="connsiteX22" fmla="*/ 465262 w 1045571"/>
              <a:gd name="connsiteY22" fmla="*/ 108119 h 509750"/>
              <a:gd name="connsiteX23" fmla="*/ 466947 w 1045571"/>
              <a:gd name="connsiteY23" fmla="*/ 122903 h 509750"/>
              <a:gd name="connsiteX24" fmla="*/ 473686 w 1045571"/>
              <a:gd name="connsiteY24" fmla="*/ 188794 h 509750"/>
              <a:gd name="connsiteX25" fmla="*/ 474529 w 1045571"/>
              <a:gd name="connsiteY25" fmla="*/ 196617 h 509750"/>
              <a:gd name="connsiteX26" fmla="*/ 477898 w 1045571"/>
              <a:gd name="connsiteY26" fmla="*/ 213051 h 509750"/>
              <a:gd name="connsiteX27" fmla="*/ 478740 w 1045571"/>
              <a:gd name="connsiteY27" fmla="*/ 216613 h 509750"/>
              <a:gd name="connsiteX28" fmla="*/ 479583 w 1045571"/>
              <a:gd name="connsiteY28" fmla="*/ 218317 h 509750"/>
              <a:gd name="connsiteX29" fmla="*/ 480425 w 1045571"/>
              <a:gd name="connsiteY29" fmla="*/ 217646 h 509750"/>
              <a:gd name="connsiteX30" fmla="*/ 481268 w 1045571"/>
              <a:gd name="connsiteY30" fmla="*/ 213168 h 509750"/>
              <a:gd name="connsiteX31" fmla="*/ 482110 w 1045571"/>
              <a:gd name="connsiteY31" fmla="*/ 205526 h 509750"/>
              <a:gd name="connsiteX32" fmla="*/ 482953 w 1045571"/>
              <a:gd name="connsiteY32" fmla="*/ 193820 h 509750"/>
              <a:gd name="connsiteX33" fmla="*/ 484638 w 1045571"/>
              <a:gd name="connsiteY33" fmla="*/ 179713 h 509750"/>
              <a:gd name="connsiteX34" fmla="*/ 488007 w 1045571"/>
              <a:gd name="connsiteY34" fmla="*/ 153772 h 509750"/>
              <a:gd name="connsiteX35" fmla="*/ 488849 w 1045571"/>
              <a:gd name="connsiteY35" fmla="*/ 148860 h 509750"/>
              <a:gd name="connsiteX36" fmla="*/ 489692 w 1045571"/>
              <a:gd name="connsiteY36" fmla="*/ 142158 h 509750"/>
              <a:gd name="connsiteX37" fmla="*/ 491377 w 1045571"/>
              <a:gd name="connsiteY37" fmla="*/ 118447 h 509750"/>
              <a:gd name="connsiteX38" fmla="*/ 493062 w 1045571"/>
              <a:gd name="connsiteY38" fmla="*/ 89126 h 509750"/>
              <a:gd name="connsiteX39" fmla="*/ 494746 w 1045571"/>
              <a:gd name="connsiteY39" fmla="*/ 60905 h 509750"/>
              <a:gd name="connsiteX40" fmla="*/ 496431 w 1045571"/>
              <a:gd name="connsiteY40" fmla="*/ 41172 h 509750"/>
              <a:gd name="connsiteX41" fmla="*/ 497273 w 1045571"/>
              <a:gd name="connsiteY41" fmla="*/ 31634 h 509750"/>
              <a:gd name="connsiteX42" fmla="*/ 498958 w 1045571"/>
              <a:gd name="connsiteY42" fmla="*/ 16932 h 509750"/>
              <a:gd name="connsiteX43" fmla="*/ 499801 w 1045571"/>
              <a:gd name="connsiteY43" fmla="*/ 11244 h 509750"/>
              <a:gd name="connsiteX44" fmla="*/ 501486 w 1045571"/>
              <a:gd name="connsiteY44" fmla="*/ 2509 h 509750"/>
              <a:gd name="connsiteX45" fmla="*/ 502327 w 1045571"/>
              <a:gd name="connsiteY45" fmla="*/ 499 h 509750"/>
              <a:gd name="connsiteX46" fmla="*/ 503171 w 1045571"/>
              <a:gd name="connsiteY46" fmla="*/ -323 h 509750"/>
              <a:gd name="connsiteX47" fmla="*/ 504012 w 1045571"/>
              <a:gd name="connsiteY47" fmla="*/ 141 h 509750"/>
              <a:gd name="connsiteX48" fmla="*/ 504855 w 1045571"/>
              <a:gd name="connsiteY48" fmla="*/ 1728 h 509750"/>
              <a:gd name="connsiteX49" fmla="*/ 505697 w 1045571"/>
              <a:gd name="connsiteY49" fmla="*/ 4251 h 509750"/>
              <a:gd name="connsiteX50" fmla="*/ 506540 w 1045571"/>
              <a:gd name="connsiteY50" fmla="*/ 8184 h 509750"/>
              <a:gd name="connsiteX51" fmla="*/ 508225 w 1045571"/>
              <a:gd name="connsiteY51" fmla="*/ 19883 h 509750"/>
              <a:gd name="connsiteX52" fmla="*/ 509067 w 1045571"/>
              <a:gd name="connsiteY52" fmla="*/ 27219 h 509750"/>
              <a:gd name="connsiteX53" fmla="*/ 511594 w 1045571"/>
              <a:gd name="connsiteY53" fmla="*/ 55063 h 509750"/>
              <a:gd name="connsiteX54" fmla="*/ 513279 w 1045571"/>
              <a:gd name="connsiteY54" fmla="*/ 77417 h 509750"/>
              <a:gd name="connsiteX55" fmla="*/ 515806 w 1045571"/>
              <a:gd name="connsiteY55" fmla="*/ 116039 h 509750"/>
              <a:gd name="connsiteX56" fmla="*/ 519175 w 1045571"/>
              <a:gd name="connsiteY56" fmla="*/ 172537 h 509750"/>
              <a:gd name="connsiteX57" fmla="*/ 522545 w 1045571"/>
              <a:gd name="connsiteY57" fmla="*/ 230747 h 509750"/>
              <a:gd name="connsiteX58" fmla="*/ 524230 w 1045571"/>
              <a:gd name="connsiteY58" fmla="*/ 258865 h 509750"/>
              <a:gd name="connsiteX59" fmla="*/ 525073 w 1045571"/>
              <a:gd name="connsiteY59" fmla="*/ 270756 h 509750"/>
              <a:gd name="connsiteX60" fmla="*/ 529284 w 1045571"/>
              <a:gd name="connsiteY60" fmla="*/ 317338 h 509750"/>
              <a:gd name="connsiteX61" fmla="*/ 530127 w 1045571"/>
              <a:gd name="connsiteY61" fmla="*/ 324308 h 509750"/>
              <a:gd name="connsiteX62" fmla="*/ 530969 w 1045571"/>
              <a:gd name="connsiteY62" fmla="*/ 329036 h 509750"/>
              <a:gd name="connsiteX63" fmla="*/ 531812 w 1045571"/>
              <a:gd name="connsiteY63" fmla="*/ 335637 h 509750"/>
              <a:gd name="connsiteX64" fmla="*/ 532654 w 1045571"/>
              <a:gd name="connsiteY64" fmla="*/ 344190 h 509750"/>
              <a:gd name="connsiteX65" fmla="*/ 538551 w 1045571"/>
              <a:gd name="connsiteY65" fmla="*/ 424023 h 509750"/>
              <a:gd name="connsiteX66" fmla="*/ 541078 w 1045571"/>
              <a:gd name="connsiteY66" fmla="*/ 451209 h 509750"/>
              <a:gd name="connsiteX67" fmla="*/ 543606 w 1045571"/>
              <a:gd name="connsiteY67" fmla="*/ 474037 h 509750"/>
              <a:gd name="connsiteX68" fmla="*/ 545290 w 1045571"/>
              <a:gd name="connsiteY68" fmla="*/ 487136 h 509750"/>
              <a:gd name="connsiteX69" fmla="*/ 546975 w 1045571"/>
              <a:gd name="connsiteY69" fmla="*/ 497017 h 509750"/>
              <a:gd name="connsiteX70" fmla="*/ 547817 w 1045571"/>
              <a:gd name="connsiteY70" fmla="*/ 500943 h 509750"/>
              <a:gd name="connsiteX71" fmla="*/ 548660 w 1045571"/>
              <a:gd name="connsiteY71" fmla="*/ 504040 h 509750"/>
              <a:gd name="connsiteX72" fmla="*/ 549502 w 1045571"/>
              <a:gd name="connsiteY72" fmla="*/ 506331 h 509750"/>
              <a:gd name="connsiteX73" fmla="*/ 550345 w 1045571"/>
              <a:gd name="connsiteY73" fmla="*/ 508036 h 509750"/>
              <a:gd name="connsiteX74" fmla="*/ 551187 w 1045571"/>
              <a:gd name="connsiteY74" fmla="*/ 509232 h 509750"/>
              <a:gd name="connsiteX75" fmla="*/ 552030 w 1045571"/>
              <a:gd name="connsiteY75" fmla="*/ 509428 h 509750"/>
              <a:gd name="connsiteX76" fmla="*/ 552871 w 1045571"/>
              <a:gd name="connsiteY76" fmla="*/ 509377 h 509750"/>
              <a:gd name="connsiteX77" fmla="*/ 554556 w 1045571"/>
              <a:gd name="connsiteY77" fmla="*/ 506589 h 509750"/>
              <a:gd name="connsiteX78" fmla="*/ 556242 w 1045571"/>
              <a:gd name="connsiteY78" fmla="*/ 501297 h 509750"/>
              <a:gd name="connsiteX79" fmla="*/ 557084 w 1045571"/>
              <a:gd name="connsiteY79" fmla="*/ 497938 h 509750"/>
              <a:gd name="connsiteX80" fmla="*/ 558769 w 1045571"/>
              <a:gd name="connsiteY80" fmla="*/ 489188 h 509750"/>
              <a:gd name="connsiteX81" fmla="*/ 560454 w 1045571"/>
              <a:gd name="connsiteY81" fmla="*/ 477447 h 509750"/>
              <a:gd name="connsiteX82" fmla="*/ 562138 w 1045571"/>
              <a:gd name="connsiteY82" fmla="*/ 464199 h 509750"/>
              <a:gd name="connsiteX83" fmla="*/ 564666 w 1045571"/>
              <a:gd name="connsiteY83" fmla="*/ 440658 h 509750"/>
              <a:gd name="connsiteX84" fmla="*/ 567193 w 1045571"/>
              <a:gd name="connsiteY84" fmla="*/ 413881 h 509750"/>
              <a:gd name="connsiteX85" fmla="*/ 569721 w 1045571"/>
              <a:gd name="connsiteY85" fmla="*/ 384588 h 509750"/>
              <a:gd name="connsiteX86" fmla="*/ 573932 w 1045571"/>
              <a:gd name="connsiteY86" fmla="*/ 332573 h 509750"/>
              <a:gd name="connsiteX87" fmla="*/ 574775 w 1045571"/>
              <a:gd name="connsiteY87" fmla="*/ 321493 h 509750"/>
              <a:gd name="connsiteX88" fmla="*/ 578986 w 1045571"/>
              <a:gd name="connsiteY88" fmla="*/ 257832 h 509750"/>
              <a:gd name="connsiteX89" fmla="*/ 581514 w 1045571"/>
              <a:gd name="connsiteY89" fmla="*/ 225723 h 509750"/>
              <a:gd name="connsiteX90" fmla="*/ 584041 w 1045571"/>
              <a:gd name="connsiteY90" fmla="*/ 198245 h 509750"/>
              <a:gd name="connsiteX91" fmla="*/ 586569 w 1045571"/>
              <a:gd name="connsiteY91" fmla="*/ 174351 h 509750"/>
              <a:gd name="connsiteX92" fmla="*/ 588254 w 1045571"/>
              <a:gd name="connsiteY92" fmla="*/ 161638 h 509750"/>
              <a:gd name="connsiteX93" fmla="*/ 589938 w 1045571"/>
              <a:gd name="connsiteY93" fmla="*/ 151225 h 509750"/>
              <a:gd name="connsiteX94" fmla="*/ 591623 w 1045571"/>
              <a:gd name="connsiteY94" fmla="*/ 143076 h 509750"/>
              <a:gd name="connsiteX95" fmla="*/ 593308 w 1045571"/>
              <a:gd name="connsiteY95" fmla="*/ 136762 h 509750"/>
              <a:gd name="connsiteX96" fmla="*/ 594150 w 1045571"/>
              <a:gd name="connsiteY96" fmla="*/ 134442 h 509750"/>
              <a:gd name="connsiteX97" fmla="*/ 595834 w 1045571"/>
              <a:gd name="connsiteY97" fmla="*/ 131216 h 509750"/>
              <a:gd name="connsiteX98" fmla="*/ 596678 w 1045571"/>
              <a:gd name="connsiteY98" fmla="*/ 130362 h 509750"/>
              <a:gd name="connsiteX99" fmla="*/ 597519 w 1045571"/>
              <a:gd name="connsiteY99" fmla="*/ 130044 h 509750"/>
              <a:gd name="connsiteX100" fmla="*/ 598362 w 1045571"/>
              <a:gd name="connsiteY100" fmla="*/ 130134 h 509750"/>
              <a:gd name="connsiteX101" fmla="*/ 599204 w 1045571"/>
              <a:gd name="connsiteY101" fmla="*/ 130512 h 509750"/>
              <a:gd name="connsiteX102" fmla="*/ 600047 w 1045571"/>
              <a:gd name="connsiteY102" fmla="*/ 131538 h 509750"/>
              <a:gd name="connsiteX103" fmla="*/ 600889 w 1045571"/>
              <a:gd name="connsiteY103" fmla="*/ 132878 h 509750"/>
              <a:gd name="connsiteX104" fmla="*/ 602574 w 1045571"/>
              <a:gd name="connsiteY104" fmla="*/ 136904 h 509750"/>
              <a:gd name="connsiteX105" fmla="*/ 603417 w 1045571"/>
              <a:gd name="connsiteY105" fmla="*/ 139199 h 509750"/>
              <a:gd name="connsiteX106" fmla="*/ 605102 w 1045571"/>
              <a:gd name="connsiteY106" fmla="*/ 145105 h 509750"/>
              <a:gd name="connsiteX107" fmla="*/ 606786 w 1045571"/>
              <a:gd name="connsiteY107" fmla="*/ 151739 h 509750"/>
              <a:gd name="connsiteX108" fmla="*/ 608471 w 1045571"/>
              <a:gd name="connsiteY108" fmla="*/ 159200 h 509750"/>
              <a:gd name="connsiteX109" fmla="*/ 613526 w 1045571"/>
              <a:gd name="connsiteY109" fmla="*/ 184359 h 509750"/>
              <a:gd name="connsiteX110" fmla="*/ 617737 w 1045571"/>
              <a:gd name="connsiteY110" fmla="*/ 206147 h 509750"/>
              <a:gd name="connsiteX111" fmla="*/ 620265 w 1045571"/>
              <a:gd name="connsiteY111" fmla="*/ 217487 h 509750"/>
              <a:gd name="connsiteX112" fmla="*/ 622791 w 1045571"/>
              <a:gd name="connsiteY112" fmla="*/ 227176 h 509750"/>
              <a:gd name="connsiteX113" fmla="*/ 624476 w 1045571"/>
              <a:gd name="connsiteY113" fmla="*/ 232753 h 509750"/>
              <a:gd name="connsiteX114" fmla="*/ 626161 w 1045571"/>
              <a:gd name="connsiteY114" fmla="*/ 237697 h 509750"/>
              <a:gd name="connsiteX115" fmla="*/ 628689 w 1045571"/>
              <a:gd name="connsiteY115" fmla="*/ 243332 h 509750"/>
              <a:gd name="connsiteX116" fmla="*/ 630374 w 1045571"/>
              <a:gd name="connsiteY116" fmla="*/ 246140 h 509750"/>
              <a:gd name="connsiteX117" fmla="*/ 631215 w 1045571"/>
              <a:gd name="connsiteY117" fmla="*/ 247058 h 509750"/>
              <a:gd name="connsiteX118" fmla="*/ 632900 w 1045571"/>
              <a:gd name="connsiteY118" fmla="*/ 248301 h 509750"/>
              <a:gd name="connsiteX119" fmla="*/ 633743 w 1045571"/>
              <a:gd name="connsiteY119" fmla="*/ 248512 h 509750"/>
              <a:gd name="connsiteX120" fmla="*/ 634585 w 1045571"/>
              <a:gd name="connsiteY120" fmla="*/ 248350 h 509750"/>
              <a:gd name="connsiteX121" fmla="*/ 635428 w 1045571"/>
              <a:gd name="connsiteY121" fmla="*/ 247945 h 509750"/>
              <a:gd name="connsiteX122" fmla="*/ 636270 w 1045571"/>
              <a:gd name="connsiteY122" fmla="*/ 247721 h 509750"/>
              <a:gd name="connsiteX123" fmla="*/ 638798 w 1045571"/>
              <a:gd name="connsiteY123" fmla="*/ 245780 h 509750"/>
              <a:gd name="connsiteX124" fmla="*/ 640482 w 1045571"/>
              <a:gd name="connsiteY124" fmla="*/ 243915 h 509750"/>
              <a:gd name="connsiteX125" fmla="*/ 642167 w 1045571"/>
              <a:gd name="connsiteY125" fmla="*/ 241108 h 509750"/>
              <a:gd name="connsiteX126" fmla="*/ 643852 w 1045571"/>
              <a:gd name="connsiteY126" fmla="*/ 238122 h 509750"/>
              <a:gd name="connsiteX127" fmla="*/ 644694 w 1045571"/>
              <a:gd name="connsiteY127" fmla="*/ 236661 h 509750"/>
              <a:gd name="connsiteX128" fmla="*/ 648063 w 1045571"/>
              <a:gd name="connsiteY128" fmla="*/ 229496 h 509750"/>
              <a:gd name="connsiteX129" fmla="*/ 649748 w 1045571"/>
              <a:gd name="connsiteY129" fmla="*/ 226412 h 509750"/>
              <a:gd name="connsiteX130" fmla="*/ 654802 w 1045571"/>
              <a:gd name="connsiteY130" fmla="*/ 218987 h 509750"/>
              <a:gd name="connsiteX131" fmla="*/ 655646 w 1045571"/>
              <a:gd name="connsiteY131" fmla="*/ 218020 h 509750"/>
              <a:gd name="connsiteX132" fmla="*/ 659015 w 1045571"/>
              <a:gd name="connsiteY132" fmla="*/ 215502 h 509750"/>
              <a:gd name="connsiteX133" fmla="*/ 659857 w 1045571"/>
              <a:gd name="connsiteY133" fmla="*/ 215240 h 509750"/>
              <a:gd name="connsiteX134" fmla="*/ 661543 w 1045571"/>
              <a:gd name="connsiteY134" fmla="*/ 215254 h 509750"/>
              <a:gd name="connsiteX135" fmla="*/ 663226 w 1045571"/>
              <a:gd name="connsiteY135" fmla="*/ 215680 h 509750"/>
              <a:gd name="connsiteX136" fmla="*/ 664070 w 1045571"/>
              <a:gd name="connsiteY136" fmla="*/ 216269 h 509750"/>
              <a:gd name="connsiteX137" fmla="*/ 665754 w 1045571"/>
              <a:gd name="connsiteY137" fmla="*/ 217184 h 509750"/>
              <a:gd name="connsiteX138" fmla="*/ 667439 w 1045571"/>
              <a:gd name="connsiteY138" fmla="*/ 218534 h 509750"/>
              <a:gd name="connsiteX139" fmla="*/ 669124 w 1045571"/>
              <a:gd name="connsiteY139" fmla="*/ 220265 h 509750"/>
              <a:gd name="connsiteX140" fmla="*/ 671652 w 1045571"/>
              <a:gd name="connsiteY140" fmla="*/ 223665 h 509750"/>
              <a:gd name="connsiteX141" fmla="*/ 673337 w 1045571"/>
              <a:gd name="connsiteY141" fmla="*/ 225977 h 509750"/>
              <a:gd name="connsiteX142" fmla="*/ 675863 w 1045571"/>
              <a:gd name="connsiteY142" fmla="*/ 229480 h 509750"/>
              <a:gd name="connsiteX143" fmla="*/ 680918 w 1045571"/>
              <a:gd name="connsiteY143" fmla="*/ 236179 h 509750"/>
              <a:gd name="connsiteX144" fmla="*/ 683445 w 1045571"/>
              <a:gd name="connsiteY144" fmla="*/ 238921 h 509750"/>
              <a:gd name="connsiteX145" fmla="*/ 687657 w 1045571"/>
              <a:gd name="connsiteY145" fmla="*/ 242801 h 509750"/>
              <a:gd name="connsiteX146" fmla="*/ 689342 w 1045571"/>
              <a:gd name="connsiteY146" fmla="*/ 243914 h 509750"/>
              <a:gd name="connsiteX147" fmla="*/ 690185 w 1045571"/>
              <a:gd name="connsiteY147" fmla="*/ 244314 h 509750"/>
              <a:gd name="connsiteX148" fmla="*/ 692711 w 1045571"/>
              <a:gd name="connsiteY148" fmla="*/ 244833 h 509750"/>
              <a:gd name="connsiteX149" fmla="*/ 695239 w 1045571"/>
              <a:gd name="connsiteY149" fmla="*/ 244712 h 509750"/>
              <a:gd name="connsiteX150" fmla="*/ 696924 w 1045571"/>
              <a:gd name="connsiteY150" fmla="*/ 244180 h 509750"/>
              <a:gd name="connsiteX151" fmla="*/ 700293 w 1045571"/>
              <a:gd name="connsiteY151" fmla="*/ 242488 h 509750"/>
              <a:gd name="connsiteX152" fmla="*/ 701978 w 1045571"/>
              <a:gd name="connsiteY152" fmla="*/ 241350 h 509750"/>
              <a:gd name="connsiteX153" fmla="*/ 703663 w 1045571"/>
              <a:gd name="connsiteY153" fmla="*/ 239818 h 509750"/>
              <a:gd name="connsiteX154" fmla="*/ 705348 w 1045571"/>
              <a:gd name="connsiteY154" fmla="*/ 238444 h 509750"/>
              <a:gd name="connsiteX155" fmla="*/ 707033 w 1045571"/>
              <a:gd name="connsiteY155" fmla="*/ 237167 h 509750"/>
              <a:gd name="connsiteX156" fmla="*/ 712087 w 1045571"/>
              <a:gd name="connsiteY156" fmla="*/ 232539 h 509750"/>
              <a:gd name="connsiteX157" fmla="*/ 716298 w 1045571"/>
              <a:gd name="connsiteY157" fmla="*/ 229121 h 509750"/>
              <a:gd name="connsiteX158" fmla="*/ 717983 w 1045571"/>
              <a:gd name="connsiteY158" fmla="*/ 227596 h 509750"/>
              <a:gd name="connsiteX159" fmla="*/ 720511 w 1045571"/>
              <a:gd name="connsiteY159" fmla="*/ 225881 h 509750"/>
              <a:gd name="connsiteX160" fmla="*/ 722196 w 1045571"/>
              <a:gd name="connsiteY160" fmla="*/ 224845 h 509750"/>
              <a:gd name="connsiteX161" fmla="*/ 724722 w 1045571"/>
              <a:gd name="connsiteY161" fmla="*/ 223806 h 509750"/>
              <a:gd name="connsiteX162" fmla="*/ 727250 w 1045571"/>
              <a:gd name="connsiteY162" fmla="*/ 222973 h 509750"/>
              <a:gd name="connsiteX163" fmla="*/ 728935 w 1045571"/>
              <a:gd name="connsiteY163" fmla="*/ 222827 h 509750"/>
              <a:gd name="connsiteX164" fmla="*/ 729777 w 1045571"/>
              <a:gd name="connsiteY164" fmla="*/ 222854 h 509750"/>
              <a:gd name="connsiteX165" fmla="*/ 731462 w 1045571"/>
              <a:gd name="connsiteY165" fmla="*/ 222781 h 509750"/>
              <a:gd name="connsiteX166" fmla="*/ 733989 w 1045571"/>
              <a:gd name="connsiteY166" fmla="*/ 222759 h 509750"/>
              <a:gd name="connsiteX167" fmla="*/ 735674 w 1045571"/>
              <a:gd name="connsiteY167" fmla="*/ 222815 h 509750"/>
              <a:gd name="connsiteX168" fmla="*/ 739886 w 1045571"/>
              <a:gd name="connsiteY168" fmla="*/ 223822 h 509750"/>
              <a:gd name="connsiteX169" fmla="*/ 742413 w 1045571"/>
              <a:gd name="connsiteY169" fmla="*/ 224556 h 509750"/>
              <a:gd name="connsiteX170" fmla="*/ 744098 w 1045571"/>
              <a:gd name="connsiteY170" fmla="*/ 225366 h 509750"/>
              <a:gd name="connsiteX171" fmla="*/ 745783 w 1045571"/>
              <a:gd name="connsiteY171" fmla="*/ 226036 h 509750"/>
              <a:gd name="connsiteX172" fmla="*/ 749153 w 1045571"/>
              <a:gd name="connsiteY172" fmla="*/ 227400 h 509750"/>
              <a:gd name="connsiteX173" fmla="*/ 757577 w 1045571"/>
              <a:gd name="connsiteY173" fmla="*/ 230840 h 509750"/>
              <a:gd name="connsiteX174" fmla="*/ 764316 w 1045571"/>
              <a:gd name="connsiteY174" fmla="*/ 232511 h 509750"/>
              <a:gd name="connsiteX175" fmla="*/ 768527 w 1045571"/>
              <a:gd name="connsiteY175" fmla="*/ 232972 h 509750"/>
              <a:gd name="connsiteX176" fmla="*/ 771055 w 1045571"/>
              <a:gd name="connsiteY176" fmla="*/ 232918 h 509750"/>
              <a:gd name="connsiteX177" fmla="*/ 776109 w 1045571"/>
              <a:gd name="connsiteY177" fmla="*/ 232726 h 509750"/>
              <a:gd name="connsiteX178" fmla="*/ 779479 w 1045571"/>
              <a:gd name="connsiteY178" fmla="*/ 232209 h 509750"/>
              <a:gd name="connsiteX179" fmla="*/ 783692 w 1045571"/>
              <a:gd name="connsiteY179" fmla="*/ 231350 h 509750"/>
              <a:gd name="connsiteX180" fmla="*/ 799695 w 1045571"/>
              <a:gd name="connsiteY180" fmla="*/ 227059 h 509750"/>
              <a:gd name="connsiteX181" fmla="*/ 805590 w 1045571"/>
              <a:gd name="connsiteY181" fmla="*/ 225699 h 509750"/>
              <a:gd name="connsiteX182" fmla="*/ 810648 w 1045571"/>
              <a:gd name="connsiteY182" fmla="*/ 224901 h 509750"/>
              <a:gd name="connsiteX183" fmla="*/ 814021 w 1045571"/>
              <a:gd name="connsiteY183" fmla="*/ 224642 h 509750"/>
              <a:gd name="connsiteX184" fmla="*/ 823288 w 1045571"/>
              <a:gd name="connsiteY184" fmla="*/ 224495 h 509750"/>
              <a:gd name="connsiteX185" fmla="*/ 825810 w 1045571"/>
              <a:gd name="connsiteY185" fmla="*/ 224599 h 509750"/>
              <a:gd name="connsiteX186" fmla="*/ 840136 w 1045571"/>
              <a:gd name="connsiteY186" fmla="*/ 225608 h 509750"/>
              <a:gd name="connsiteX187" fmla="*/ 842658 w 1045571"/>
              <a:gd name="connsiteY187" fmla="*/ 225837 h 509750"/>
              <a:gd name="connsiteX188" fmla="*/ 844344 w 1045571"/>
              <a:gd name="connsiteY188" fmla="*/ 225953 h 509750"/>
              <a:gd name="connsiteX189" fmla="*/ 851089 w 1045571"/>
              <a:gd name="connsiteY189" fmla="*/ 226472 h 509750"/>
              <a:gd name="connsiteX190" fmla="*/ 862029 w 1045571"/>
              <a:gd name="connsiteY190" fmla="*/ 227211 h 509750"/>
              <a:gd name="connsiteX191" fmla="*/ 864565 w 1045571"/>
              <a:gd name="connsiteY191" fmla="*/ 227183 h 509750"/>
              <a:gd name="connsiteX192" fmla="*/ 879727 w 1045571"/>
              <a:gd name="connsiteY192" fmla="*/ 227432 h 509750"/>
              <a:gd name="connsiteX193" fmla="*/ 887308 w 1045571"/>
              <a:gd name="connsiteY193" fmla="*/ 227943 h 509750"/>
              <a:gd name="connsiteX194" fmla="*/ 893202 w 1045571"/>
              <a:gd name="connsiteY194" fmla="*/ 228388 h 509750"/>
              <a:gd name="connsiteX195" fmla="*/ 898261 w 1045571"/>
              <a:gd name="connsiteY195" fmla="*/ 228710 h 509750"/>
              <a:gd name="connsiteX196" fmla="*/ 903319 w 1045571"/>
              <a:gd name="connsiteY196" fmla="*/ 228828 h 509750"/>
              <a:gd name="connsiteX197" fmla="*/ 908364 w 1045571"/>
              <a:gd name="connsiteY197" fmla="*/ 228727 h 509750"/>
              <a:gd name="connsiteX198" fmla="*/ 914259 w 1045571"/>
              <a:gd name="connsiteY198" fmla="*/ 228373 h 509750"/>
              <a:gd name="connsiteX199" fmla="*/ 921840 w 1045571"/>
              <a:gd name="connsiteY199" fmla="*/ 227667 h 509750"/>
              <a:gd name="connsiteX200" fmla="*/ 934479 w 1045571"/>
              <a:gd name="connsiteY200" fmla="*/ 226493 h 509750"/>
              <a:gd name="connsiteX201" fmla="*/ 941224 w 1045571"/>
              <a:gd name="connsiteY201" fmla="*/ 226132 h 509750"/>
              <a:gd name="connsiteX202" fmla="*/ 947955 w 1045571"/>
              <a:gd name="connsiteY202" fmla="*/ 226048 h 509750"/>
              <a:gd name="connsiteX203" fmla="*/ 955536 w 1045571"/>
              <a:gd name="connsiteY203" fmla="*/ 226203 h 509750"/>
              <a:gd name="connsiteX204" fmla="*/ 986709 w 1045571"/>
              <a:gd name="connsiteY204" fmla="*/ 227231 h 509750"/>
              <a:gd name="connsiteX205" fmla="*/ 998499 w 1045571"/>
              <a:gd name="connsiteY205" fmla="*/ 227176 h 509750"/>
              <a:gd name="connsiteX206" fmla="*/ 1031359 w 1045571"/>
              <a:gd name="connsiteY206" fmla="*/ 226948 h 509750"/>
              <a:gd name="connsiteX207" fmla="*/ 1044834 w 1045571"/>
              <a:gd name="connsiteY207" fmla="*/ 226959 h 509750"/>
              <a:gd name="connsiteX208" fmla="*/ 1044834 w 1045571"/>
              <a:gd name="connsiteY208" fmla="*/ 226959 h 5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045571" h="509750">
                <a:moveTo>
                  <a:pt x="-737" y="226960"/>
                </a:moveTo>
                <a:lnTo>
                  <a:pt x="321762" y="226977"/>
                </a:lnTo>
                <a:lnTo>
                  <a:pt x="437462" y="226978"/>
                </a:lnTo>
                <a:lnTo>
                  <a:pt x="438305" y="223225"/>
                </a:lnTo>
                <a:lnTo>
                  <a:pt x="439990" y="185351"/>
                </a:lnTo>
                <a:lnTo>
                  <a:pt x="441675" y="154238"/>
                </a:lnTo>
                <a:lnTo>
                  <a:pt x="443359" y="133612"/>
                </a:lnTo>
                <a:lnTo>
                  <a:pt x="445044" y="117114"/>
                </a:lnTo>
                <a:lnTo>
                  <a:pt x="446729" y="104875"/>
                </a:lnTo>
                <a:lnTo>
                  <a:pt x="448414" y="95059"/>
                </a:lnTo>
                <a:lnTo>
                  <a:pt x="450099" y="87859"/>
                </a:lnTo>
                <a:lnTo>
                  <a:pt x="451783" y="81887"/>
                </a:lnTo>
                <a:lnTo>
                  <a:pt x="454310" y="76150"/>
                </a:lnTo>
                <a:lnTo>
                  <a:pt x="455996" y="73671"/>
                </a:lnTo>
                <a:lnTo>
                  <a:pt x="456838" y="73103"/>
                </a:lnTo>
                <a:lnTo>
                  <a:pt x="457681" y="73133"/>
                </a:lnTo>
                <a:lnTo>
                  <a:pt x="458523" y="74051"/>
                </a:lnTo>
                <a:lnTo>
                  <a:pt x="459366" y="75428"/>
                </a:lnTo>
                <a:lnTo>
                  <a:pt x="460207" y="77277"/>
                </a:lnTo>
                <a:lnTo>
                  <a:pt x="461050" y="80052"/>
                </a:lnTo>
                <a:lnTo>
                  <a:pt x="461892" y="83910"/>
                </a:lnTo>
                <a:lnTo>
                  <a:pt x="463577" y="94334"/>
                </a:lnTo>
                <a:lnTo>
                  <a:pt x="465262" y="108119"/>
                </a:lnTo>
                <a:lnTo>
                  <a:pt x="466947" y="122903"/>
                </a:lnTo>
                <a:lnTo>
                  <a:pt x="473686" y="188794"/>
                </a:lnTo>
                <a:lnTo>
                  <a:pt x="474529" y="196617"/>
                </a:lnTo>
                <a:lnTo>
                  <a:pt x="477898" y="213051"/>
                </a:lnTo>
                <a:lnTo>
                  <a:pt x="478740" y="216613"/>
                </a:lnTo>
                <a:lnTo>
                  <a:pt x="479583" y="218317"/>
                </a:lnTo>
                <a:lnTo>
                  <a:pt x="480425" y="217646"/>
                </a:lnTo>
                <a:lnTo>
                  <a:pt x="481268" y="213168"/>
                </a:lnTo>
                <a:lnTo>
                  <a:pt x="482110" y="205526"/>
                </a:lnTo>
                <a:lnTo>
                  <a:pt x="482953" y="193820"/>
                </a:lnTo>
                <a:lnTo>
                  <a:pt x="484638" y="179713"/>
                </a:lnTo>
                <a:lnTo>
                  <a:pt x="488007" y="153772"/>
                </a:lnTo>
                <a:lnTo>
                  <a:pt x="488849" y="148860"/>
                </a:lnTo>
                <a:lnTo>
                  <a:pt x="489692" y="142158"/>
                </a:lnTo>
                <a:lnTo>
                  <a:pt x="491377" y="118447"/>
                </a:lnTo>
                <a:lnTo>
                  <a:pt x="493062" y="89126"/>
                </a:lnTo>
                <a:lnTo>
                  <a:pt x="494746" y="60905"/>
                </a:lnTo>
                <a:lnTo>
                  <a:pt x="496431" y="41172"/>
                </a:lnTo>
                <a:lnTo>
                  <a:pt x="497273" y="31634"/>
                </a:lnTo>
                <a:lnTo>
                  <a:pt x="498958" y="16932"/>
                </a:lnTo>
                <a:lnTo>
                  <a:pt x="499801" y="11244"/>
                </a:lnTo>
                <a:lnTo>
                  <a:pt x="501486" y="2509"/>
                </a:lnTo>
                <a:lnTo>
                  <a:pt x="502327" y="499"/>
                </a:lnTo>
                <a:lnTo>
                  <a:pt x="503171" y="-323"/>
                </a:lnTo>
                <a:lnTo>
                  <a:pt x="504012" y="141"/>
                </a:lnTo>
                <a:lnTo>
                  <a:pt x="504855" y="1728"/>
                </a:lnTo>
                <a:lnTo>
                  <a:pt x="505697" y="4251"/>
                </a:lnTo>
                <a:lnTo>
                  <a:pt x="506540" y="8184"/>
                </a:lnTo>
                <a:lnTo>
                  <a:pt x="508225" y="19883"/>
                </a:lnTo>
                <a:lnTo>
                  <a:pt x="509067" y="27219"/>
                </a:lnTo>
                <a:lnTo>
                  <a:pt x="511594" y="55063"/>
                </a:lnTo>
                <a:lnTo>
                  <a:pt x="513279" y="77417"/>
                </a:lnTo>
                <a:lnTo>
                  <a:pt x="515806" y="116039"/>
                </a:lnTo>
                <a:lnTo>
                  <a:pt x="519175" y="172537"/>
                </a:lnTo>
                <a:lnTo>
                  <a:pt x="522545" y="230747"/>
                </a:lnTo>
                <a:lnTo>
                  <a:pt x="524230" y="258865"/>
                </a:lnTo>
                <a:lnTo>
                  <a:pt x="525073" y="270756"/>
                </a:lnTo>
                <a:lnTo>
                  <a:pt x="529284" y="317338"/>
                </a:lnTo>
                <a:lnTo>
                  <a:pt x="530127" y="324308"/>
                </a:lnTo>
                <a:lnTo>
                  <a:pt x="530969" y="329036"/>
                </a:lnTo>
                <a:lnTo>
                  <a:pt x="531812" y="335637"/>
                </a:lnTo>
                <a:lnTo>
                  <a:pt x="532654" y="344190"/>
                </a:lnTo>
                <a:lnTo>
                  <a:pt x="538551" y="424023"/>
                </a:lnTo>
                <a:lnTo>
                  <a:pt x="541078" y="451209"/>
                </a:lnTo>
                <a:lnTo>
                  <a:pt x="543606" y="474037"/>
                </a:lnTo>
                <a:lnTo>
                  <a:pt x="545290" y="487136"/>
                </a:lnTo>
                <a:lnTo>
                  <a:pt x="546975" y="497017"/>
                </a:lnTo>
                <a:lnTo>
                  <a:pt x="547817" y="500943"/>
                </a:lnTo>
                <a:lnTo>
                  <a:pt x="548660" y="504040"/>
                </a:lnTo>
                <a:lnTo>
                  <a:pt x="549502" y="506331"/>
                </a:lnTo>
                <a:lnTo>
                  <a:pt x="550345" y="508036"/>
                </a:lnTo>
                <a:lnTo>
                  <a:pt x="551187" y="509232"/>
                </a:lnTo>
                <a:lnTo>
                  <a:pt x="552030" y="509428"/>
                </a:lnTo>
                <a:lnTo>
                  <a:pt x="552871" y="509377"/>
                </a:lnTo>
                <a:lnTo>
                  <a:pt x="554556" y="506589"/>
                </a:lnTo>
                <a:lnTo>
                  <a:pt x="556242" y="501297"/>
                </a:lnTo>
                <a:lnTo>
                  <a:pt x="557084" y="497938"/>
                </a:lnTo>
                <a:lnTo>
                  <a:pt x="558769" y="489188"/>
                </a:lnTo>
                <a:lnTo>
                  <a:pt x="560454" y="477447"/>
                </a:lnTo>
                <a:lnTo>
                  <a:pt x="562138" y="464199"/>
                </a:lnTo>
                <a:lnTo>
                  <a:pt x="564666" y="440658"/>
                </a:lnTo>
                <a:lnTo>
                  <a:pt x="567193" y="413881"/>
                </a:lnTo>
                <a:lnTo>
                  <a:pt x="569721" y="384588"/>
                </a:lnTo>
                <a:lnTo>
                  <a:pt x="573932" y="332573"/>
                </a:lnTo>
                <a:lnTo>
                  <a:pt x="574775" y="321493"/>
                </a:lnTo>
                <a:lnTo>
                  <a:pt x="578986" y="257832"/>
                </a:lnTo>
                <a:lnTo>
                  <a:pt x="581514" y="225723"/>
                </a:lnTo>
                <a:lnTo>
                  <a:pt x="584041" y="198245"/>
                </a:lnTo>
                <a:lnTo>
                  <a:pt x="586569" y="174351"/>
                </a:lnTo>
                <a:lnTo>
                  <a:pt x="588254" y="161638"/>
                </a:lnTo>
                <a:lnTo>
                  <a:pt x="589938" y="151225"/>
                </a:lnTo>
                <a:lnTo>
                  <a:pt x="591623" y="143076"/>
                </a:lnTo>
                <a:lnTo>
                  <a:pt x="593308" y="136762"/>
                </a:lnTo>
                <a:lnTo>
                  <a:pt x="594150" y="134442"/>
                </a:lnTo>
                <a:lnTo>
                  <a:pt x="595834" y="131216"/>
                </a:lnTo>
                <a:lnTo>
                  <a:pt x="596678" y="130362"/>
                </a:lnTo>
                <a:lnTo>
                  <a:pt x="597519" y="130044"/>
                </a:lnTo>
                <a:lnTo>
                  <a:pt x="598362" y="130134"/>
                </a:lnTo>
                <a:lnTo>
                  <a:pt x="599204" y="130512"/>
                </a:lnTo>
                <a:lnTo>
                  <a:pt x="600047" y="131538"/>
                </a:lnTo>
                <a:lnTo>
                  <a:pt x="600889" y="132878"/>
                </a:lnTo>
                <a:lnTo>
                  <a:pt x="602574" y="136904"/>
                </a:lnTo>
                <a:lnTo>
                  <a:pt x="603417" y="139199"/>
                </a:lnTo>
                <a:lnTo>
                  <a:pt x="605102" y="145105"/>
                </a:lnTo>
                <a:lnTo>
                  <a:pt x="606786" y="151739"/>
                </a:lnTo>
                <a:lnTo>
                  <a:pt x="608471" y="159200"/>
                </a:lnTo>
                <a:lnTo>
                  <a:pt x="613526" y="184359"/>
                </a:lnTo>
                <a:lnTo>
                  <a:pt x="617737" y="206147"/>
                </a:lnTo>
                <a:lnTo>
                  <a:pt x="620265" y="217487"/>
                </a:lnTo>
                <a:lnTo>
                  <a:pt x="622791" y="227176"/>
                </a:lnTo>
                <a:lnTo>
                  <a:pt x="624476" y="232753"/>
                </a:lnTo>
                <a:lnTo>
                  <a:pt x="626161" y="237697"/>
                </a:lnTo>
                <a:lnTo>
                  <a:pt x="628689" y="243332"/>
                </a:lnTo>
                <a:lnTo>
                  <a:pt x="630374" y="246140"/>
                </a:lnTo>
                <a:lnTo>
                  <a:pt x="631215" y="247058"/>
                </a:lnTo>
                <a:lnTo>
                  <a:pt x="632900" y="248301"/>
                </a:lnTo>
                <a:lnTo>
                  <a:pt x="633743" y="248512"/>
                </a:lnTo>
                <a:lnTo>
                  <a:pt x="634585" y="248350"/>
                </a:lnTo>
                <a:lnTo>
                  <a:pt x="635428" y="247945"/>
                </a:lnTo>
                <a:lnTo>
                  <a:pt x="636270" y="247721"/>
                </a:lnTo>
                <a:lnTo>
                  <a:pt x="638798" y="245780"/>
                </a:lnTo>
                <a:lnTo>
                  <a:pt x="640482" y="243915"/>
                </a:lnTo>
                <a:lnTo>
                  <a:pt x="642167" y="241108"/>
                </a:lnTo>
                <a:lnTo>
                  <a:pt x="643852" y="238122"/>
                </a:lnTo>
                <a:lnTo>
                  <a:pt x="644694" y="236661"/>
                </a:lnTo>
                <a:lnTo>
                  <a:pt x="648063" y="229496"/>
                </a:lnTo>
                <a:lnTo>
                  <a:pt x="649748" y="226412"/>
                </a:lnTo>
                <a:lnTo>
                  <a:pt x="654802" y="218987"/>
                </a:lnTo>
                <a:lnTo>
                  <a:pt x="655646" y="218020"/>
                </a:lnTo>
                <a:lnTo>
                  <a:pt x="659015" y="215502"/>
                </a:lnTo>
                <a:lnTo>
                  <a:pt x="659857" y="215240"/>
                </a:lnTo>
                <a:lnTo>
                  <a:pt x="661543" y="215254"/>
                </a:lnTo>
                <a:lnTo>
                  <a:pt x="663226" y="215680"/>
                </a:lnTo>
                <a:lnTo>
                  <a:pt x="664070" y="216269"/>
                </a:lnTo>
                <a:lnTo>
                  <a:pt x="665754" y="217184"/>
                </a:lnTo>
                <a:lnTo>
                  <a:pt x="667439" y="218534"/>
                </a:lnTo>
                <a:lnTo>
                  <a:pt x="669124" y="220265"/>
                </a:lnTo>
                <a:lnTo>
                  <a:pt x="671652" y="223665"/>
                </a:lnTo>
                <a:lnTo>
                  <a:pt x="673337" y="225977"/>
                </a:lnTo>
                <a:lnTo>
                  <a:pt x="675863" y="229480"/>
                </a:lnTo>
                <a:lnTo>
                  <a:pt x="680918" y="236179"/>
                </a:lnTo>
                <a:lnTo>
                  <a:pt x="683445" y="238921"/>
                </a:lnTo>
                <a:lnTo>
                  <a:pt x="687657" y="242801"/>
                </a:lnTo>
                <a:lnTo>
                  <a:pt x="689342" y="243914"/>
                </a:lnTo>
                <a:lnTo>
                  <a:pt x="690185" y="244314"/>
                </a:lnTo>
                <a:lnTo>
                  <a:pt x="692711" y="244833"/>
                </a:lnTo>
                <a:lnTo>
                  <a:pt x="695239" y="244712"/>
                </a:lnTo>
                <a:lnTo>
                  <a:pt x="696924" y="244180"/>
                </a:lnTo>
                <a:lnTo>
                  <a:pt x="700293" y="242488"/>
                </a:lnTo>
                <a:lnTo>
                  <a:pt x="701978" y="241350"/>
                </a:lnTo>
                <a:lnTo>
                  <a:pt x="703663" y="239818"/>
                </a:lnTo>
                <a:lnTo>
                  <a:pt x="705348" y="238444"/>
                </a:lnTo>
                <a:lnTo>
                  <a:pt x="707033" y="237167"/>
                </a:lnTo>
                <a:lnTo>
                  <a:pt x="712087" y="232539"/>
                </a:lnTo>
                <a:lnTo>
                  <a:pt x="716298" y="229121"/>
                </a:lnTo>
                <a:lnTo>
                  <a:pt x="717983" y="227596"/>
                </a:lnTo>
                <a:lnTo>
                  <a:pt x="720511" y="225881"/>
                </a:lnTo>
                <a:lnTo>
                  <a:pt x="722196" y="224845"/>
                </a:lnTo>
                <a:lnTo>
                  <a:pt x="724722" y="223806"/>
                </a:lnTo>
                <a:lnTo>
                  <a:pt x="727250" y="222973"/>
                </a:lnTo>
                <a:lnTo>
                  <a:pt x="728935" y="222827"/>
                </a:lnTo>
                <a:lnTo>
                  <a:pt x="729777" y="222854"/>
                </a:lnTo>
                <a:lnTo>
                  <a:pt x="731462" y="222781"/>
                </a:lnTo>
                <a:lnTo>
                  <a:pt x="733989" y="222759"/>
                </a:lnTo>
                <a:lnTo>
                  <a:pt x="735674" y="222815"/>
                </a:lnTo>
                <a:lnTo>
                  <a:pt x="739886" y="223822"/>
                </a:lnTo>
                <a:lnTo>
                  <a:pt x="742413" y="224556"/>
                </a:lnTo>
                <a:lnTo>
                  <a:pt x="744098" y="225366"/>
                </a:lnTo>
                <a:lnTo>
                  <a:pt x="745783" y="226036"/>
                </a:lnTo>
                <a:lnTo>
                  <a:pt x="749153" y="227400"/>
                </a:lnTo>
                <a:lnTo>
                  <a:pt x="757577" y="230840"/>
                </a:lnTo>
                <a:lnTo>
                  <a:pt x="764316" y="232511"/>
                </a:lnTo>
                <a:lnTo>
                  <a:pt x="768527" y="232972"/>
                </a:lnTo>
                <a:lnTo>
                  <a:pt x="771055" y="232918"/>
                </a:lnTo>
                <a:lnTo>
                  <a:pt x="776109" y="232726"/>
                </a:lnTo>
                <a:lnTo>
                  <a:pt x="779479" y="232209"/>
                </a:lnTo>
                <a:lnTo>
                  <a:pt x="783692" y="231350"/>
                </a:lnTo>
                <a:lnTo>
                  <a:pt x="799695" y="227059"/>
                </a:lnTo>
                <a:lnTo>
                  <a:pt x="805590" y="225699"/>
                </a:lnTo>
                <a:lnTo>
                  <a:pt x="810648" y="224901"/>
                </a:lnTo>
                <a:lnTo>
                  <a:pt x="814021" y="224642"/>
                </a:lnTo>
                <a:lnTo>
                  <a:pt x="823288" y="224495"/>
                </a:lnTo>
                <a:lnTo>
                  <a:pt x="825810" y="224599"/>
                </a:lnTo>
                <a:lnTo>
                  <a:pt x="840136" y="225608"/>
                </a:lnTo>
                <a:lnTo>
                  <a:pt x="842658" y="225837"/>
                </a:lnTo>
                <a:lnTo>
                  <a:pt x="844344" y="225953"/>
                </a:lnTo>
                <a:lnTo>
                  <a:pt x="851089" y="226472"/>
                </a:lnTo>
                <a:lnTo>
                  <a:pt x="862029" y="227211"/>
                </a:lnTo>
                <a:lnTo>
                  <a:pt x="864565" y="227183"/>
                </a:lnTo>
                <a:lnTo>
                  <a:pt x="879727" y="227432"/>
                </a:lnTo>
                <a:lnTo>
                  <a:pt x="887308" y="227943"/>
                </a:lnTo>
                <a:lnTo>
                  <a:pt x="893202" y="228388"/>
                </a:lnTo>
                <a:lnTo>
                  <a:pt x="898261" y="228710"/>
                </a:lnTo>
                <a:lnTo>
                  <a:pt x="903319" y="228828"/>
                </a:lnTo>
                <a:lnTo>
                  <a:pt x="908364" y="228727"/>
                </a:lnTo>
                <a:lnTo>
                  <a:pt x="914259" y="228373"/>
                </a:lnTo>
                <a:lnTo>
                  <a:pt x="921840" y="227667"/>
                </a:lnTo>
                <a:lnTo>
                  <a:pt x="934479" y="226493"/>
                </a:lnTo>
                <a:lnTo>
                  <a:pt x="941224" y="226132"/>
                </a:lnTo>
                <a:lnTo>
                  <a:pt x="947955" y="226048"/>
                </a:lnTo>
                <a:lnTo>
                  <a:pt x="955536" y="226203"/>
                </a:lnTo>
                <a:lnTo>
                  <a:pt x="986709" y="227231"/>
                </a:lnTo>
                <a:lnTo>
                  <a:pt x="998499" y="227176"/>
                </a:lnTo>
                <a:lnTo>
                  <a:pt x="1031359" y="226948"/>
                </a:lnTo>
                <a:lnTo>
                  <a:pt x="1044834" y="226959"/>
                </a:lnTo>
                <a:lnTo>
                  <a:pt x="1044834" y="226959"/>
                </a:lnTo>
              </a:path>
            </a:pathLst>
          </a:custGeom>
          <a:noFill/>
          <a:ln w="19189" cap="sq">
            <a:solidFill>
              <a:srgbClr val="AC1EA9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8D6A27BF-3BED-32FD-0043-74B4A885772B}"/>
              </a:ext>
            </a:extLst>
          </p:cNvPr>
          <p:cNvSpPr/>
          <p:nvPr/>
        </p:nvSpPr>
        <p:spPr>
          <a:xfrm rot="2012066">
            <a:off x="1808649" y="2451601"/>
            <a:ext cx="1045571" cy="509750"/>
          </a:xfrm>
          <a:custGeom>
            <a:avLst/>
            <a:gdLst>
              <a:gd name="connsiteX0" fmla="*/ -737 w 1045571"/>
              <a:gd name="connsiteY0" fmla="*/ 226960 h 509750"/>
              <a:gd name="connsiteX1" fmla="*/ 321762 w 1045571"/>
              <a:gd name="connsiteY1" fmla="*/ 226977 h 509750"/>
              <a:gd name="connsiteX2" fmla="*/ 437462 w 1045571"/>
              <a:gd name="connsiteY2" fmla="*/ 226978 h 509750"/>
              <a:gd name="connsiteX3" fmla="*/ 438305 w 1045571"/>
              <a:gd name="connsiteY3" fmla="*/ 223225 h 509750"/>
              <a:gd name="connsiteX4" fmla="*/ 439990 w 1045571"/>
              <a:gd name="connsiteY4" fmla="*/ 185351 h 509750"/>
              <a:gd name="connsiteX5" fmla="*/ 441675 w 1045571"/>
              <a:gd name="connsiteY5" fmla="*/ 154238 h 509750"/>
              <a:gd name="connsiteX6" fmla="*/ 443359 w 1045571"/>
              <a:gd name="connsiteY6" fmla="*/ 133612 h 509750"/>
              <a:gd name="connsiteX7" fmla="*/ 445044 w 1045571"/>
              <a:gd name="connsiteY7" fmla="*/ 117114 h 509750"/>
              <a:gd name="connsiteX8" fmla="*/ 446729 w 1045571"/>
              <a:gd name="connsiteY8" fmla="*/ 104875 h 509750"/>
              <a:gd name="connsiteX9" fmla="*/ 448414 w 1045571"/>
              <a:gd name="connsiteY9" fmla="*/ 95059 h 509750"/>
              <a:gd name="connsiteX10" fmla="*/ 450099 w 1045571"/>
              <a:gd name="connsiteY10" fmla="*/ 87859 h 509750"/>
              <a:gd name="connsiteX11" fmla="*/ 451783 w 1045571"/>
              <a:gd name="connsiteY11" fmla="*/ 81887 h 509750"/>
              <a:gd name="connsiteX12" fmla="*/ 454310 w 1045571"/>
              <a:gd name="connsiteY12" fmla="*/ 76150 h 509750"/>
              <a:gd name="connsiteX13" fmla="*/ 455996 w 1045571"/>
              <a:gd name="connsiteY13" fmla="*/ 73671 h 509750"/>
              <a:gd name="connsiteX14" fmla="*/ 456838 w 1045571"/>
              <a:gd name="connsiteY14" fmla="*/ 73103 h 509750"/>
              <a:gd name="connsiteX15" fmla="*/ 457681 w 1045571"/>
              <a:gd name="connsiteY15" fmla="*/ 73133 h 509750"/>
              <a:gd name="connsiteX16" fmla="*/ 458523 w 1045571"/>
              <a:gd name="connsiteY16" fmla="*/ 74051 h 509750"/>
              <a:gd name="connsiteX17" fmla="*/ 459366 w 1045571"/>
              <a:gd name="connsiteY17" fmla="*/ 75428 h 509750"/>
              <a:gd name="connsiteX18" fmla="*/ 460207 w 1045571"/>
              <a:gd name="connsiteY18" fmla="*/ 77277 h 509750"/>
              <a:gd name="connsiteX19" fmla="*/ 461050 w 1045571"/>
              <a:gd name="connsiteY19" fmla="*/ 80052 h 509750"/>
              <a:gd name="connsiteX20" fmla="*/ 461892 w 1045571"/>
              <a:gd name="connsiteY20" fmla="*/ 83910 h 509750"/>
              <a:gd name="connsiteX21" fmla="*/ 463577 w 1045571"/>
              <a:gd name="connsiteY21" fmla="*/ 94334 h 509750"/>
              <a:gd name="connsiteX22" fmla="*/ 465262 w 1045571"/>
              <a:gd name="connsiteY22" fmla="*/ 108119 h 509750"/>
              <a:gd name="connsiteX23" fmla="*/ 466947 w 1045571"/>
              <a:gd name="connsiteY23" fmla="*/ 122903 h 509750"/>
              <a:gd name="connsiteX24" fmla="*/ 473686 w 1045571"/>
              <a:gd name="connsiteY24" fmla="*/ 188794 h 509750"/>
              <a:gd name="connsiteX25" fmla="*/ 474529 w 1045571"/>
              <a:gd name="connsiteY25" fmla="*/ 196617 h 509750"/>
              <a:gd name="connsiteX26" fmla="*/ 477898 w 1045571"/>
              <a:gd name="connsiteY26" fmla="*/ 213051 h 509750"/>
              <a:gd name="connsiteX27" fmla="*/ 478740 w 1045571"/>
              <a:gd name="connsiteY27" fmla="*/ 216613 h 509750"/>
              <a:gd name="connsiteX28" fmla="*/ 479583 w 1045571"/>
              <a:gd name="connsiteY28" fmla="*/ 218317 h 509750"/>
              <a:gd name="connsiteX29" fmla="*/ 480425 w 1045571"/>
              <a:gd name="connsiteY29" fmla="*/ 217646 h 509750"/>
              <a:gd name="connsiteX30" fmla="*/ 481268 w 1045571"/>
              <a:gd name="connsiteY30" fmla="*/ 213168 h 509750"/>
              <a:gd name="connsiteX31" fmla="*/ 482110 w 1045571"/>
              <a:gd name="connsiteY31" fmla="*/ 205526 h 509750"/>
              <a:gd name="connsiteX32" fmla="*/ 482953 w 1045571"/>
              <a:gd name="connsiteY32" fmla="*/ 193820 h 509750"/>
              <a:gd name="connsiteX33" fmla="*/ 484638 w 1045571"/>
              <a:gd name="connsiteY33" fmla="*/ 179713 h 509750"/>
              <a:gd name="connsiteX34" fmla="*/ 488007 w 1045571"/>
              <a:gd name="connsiteY34" fmla="*/ 153772 h 509750"/>
              <a:gd name="connsiteX35" fmla="*/ 488849 w 1045571"/>
              <a:gd name="connsiteY35" fmla="*/ 148860 h 509750"/>
              <a:gd name="connsiteX36" fmla="*/ 489692 w 1045571"/>
              <a:gd name="connsiteY36" fmla="*/ 142158 h 509750"/>
              <a:gd name="connsiteX37" fmla="*/ 491377 w 1045571"/>
              <a:gd name="connsiteY37" fmla="*/ 118447 h 509750"/>
              <a:gd name="connsiteX38" fmla="*/ 493062 w 1045571"/>
              <a:gd name="connsiteY38" fmla="*/ 89126 h 509750"/>
              <a:gd name="connsiteX39" fmla="*/ 494746 w 1045571"/>
              <a:gd name="connsiteY39" fmla="*/ 60905 h 509750"/>
              <a:gd name="connsiteX40" fmla="*/ 496431 w 1045571"/>
              <a:gd name="connsiteY40" fmla="*/ 41172 h 509750"/>
              <a:gd name="connsiteX41" fmla="*/ 497273 w 1045571"/>
              <a:gd name="connsiteY41" fmla="*/ 31634 h 509750"/>
              <a:gd name="connsiteX42" fmla="*/ 498958 w 1045571"/>
              <a:gd name="connsiteY42" fmla="*/ 16932 h 509750"/>
              <a:gd name="connsiteX43" fmla="*/ 499801 w 1045571"/>
              <a:gd name="connsiteY43" fmla="*/ 11244 h 509750"/>
              <a:gd name="connsiteX44" fmla="*/ 501486 w 1045571"/>
              <a:gd name="connsiteY44" fmla="*/ 2509 h 509750"/>
              <a:gd name="connsiteX45" fmla="*/ 502327 w 1045571"/>
              <a:gd name="connsiteY45" fmla="*/ 499 h 509750"/>
              <a:gd name="connsiteX46" fmla="*/ 503171 w 1045571"/>
              <a:gd name="connsiteY46" fmla="*/ -323 h 509750"/>
              <a:gd name="connsiteX47" fmla="*/ 504012 w 1045571"/>
              <a:gd name="connsiteY47" fmla="*/ 141 h 509750"/>
              <a:gd name="connsiteX48" fmla="*/ 504855 w 1045571"/>
              <a:gd name="connsiteY48" fmla="*/ 1728 h 509750"/>
              <a:gd name="connsiteX49" fmla="*/ 505697 w 1045571"/>
              <a:gd name="connsiteY49" fmla="*/ 4251 h 509750"/>
              <a:gd name="connsiteX50" fmla="*/ 506540 w 1045571"/>
              <a:gd name="connsiteY50" fmla="*/ 8184 h 509750"/>
              <a:gd name="connsiteX51" fmla="*/ 508225 w 1045571"/>
              <a:gd name="connsiteY51" fmla="*/ 19883 h 509750"/>
              <a:gd name="connsiteX52" fmla="*/ 509067 w 1045571"/>
              <a:gd name="connsiteY52" fmla="*/ 27219 h 509750"/>
              <a:gd name="connsiteX53" fmla="*/ 511594 w 1045571"/>
              <a:gd name="connsiteY53" fmla="*/ 55063 h 509750"/>
              <a:gd name="connsiteX54" fmla="*/ 513279 w 1045571"/>
              <a:gd name="connsiteY54" fmla="*/ 77417 h 509750"/>
              <a:gd name="connsiteX55" fmla="*/ 515806 w 1045571"/>
              <a:gd name="connsiteY55" fmla="*/ 116039 h 509750"/>
              <a:gd name="connsiteX56" fmla="*/ 519175 w 1045571"/>
              <a:gd name="connsiteY56" fmla="*/ 172537 h 509750"/>
              <a:gd name="connsiteX57" fmla="*/ 522545 w 1045571"/>
              <a:gd name="connsiteY57" fmla="*/ 230747 h 509750"/>
              <a:gd name="connsiteX58" fmla="*/ 524230 w 1045571"/>
              <a:gd name="connsiteY58" fmla="*/ 258865 h 509750"/>
              <a:gd name="connsiteX59" fmla="*/ 525073 w 1045571"/>
              <a:gd name="connsiteY59" fmla="*/ 270756 h 509750"/>
              <a:gd name="connsiteX60" fmla="*/ 529284 w 1045571"/>
              <a:gd name="connsiteY60" fmla="*/ 317338 h 509750"/>
              <a:gd name="connsiteX61" fmla="*/ 530127 w 1045571"/>
              <a:gd name="connsiteY61" fmla="*/ 324308 h 509750"/>
              <a:gd name="connsiteX62" fmla="*/ 530969 w 1045571"/>
              <a:gd name="connsiteY62" fmla="*/ 329036 h 509750"/>
              <a:gd name="connsiteX63" fmla="*/ 531812 w 1045571"/>
              <a:gd name="connsiteY63" fmla="*/ 335637 h 509750"/>
              <a:gd name="connsiteX64" fmla="*/ 532654 w 1045571"/>
              <a:gd name="connsiteY64" fmla="*/ 344190 h 509750"/>
              <a:gd name="connsiteX65" fmla="*/ 538551 w 1045571"/>
              <a:gd name="connsiteY65" fmla="*/ 424023 h 509750"/>
              <a:gd name="connsiteX66" fmla="*/ 541078 w 1045571"/>
              <a:gd name="connsiteY66" fmla="*/ 451209 h 509750"/>
              <a:gd name="connsiteX67" fmla="*/ 543606 w 1045571"/>
              <a:gd name="connsiteY67" fmla="*/ 474037 h 509750"/>
              <a:gd name="connsiteX68" fmla="*/ 545290 w 1045571"/>
              <a:gd name="connsiteY68" fmla="*/ 487136 h 509750"/>
              <a:gd name="connsiteX69" fmla="*/ 546975 w 1045571"/>
              <a:gd name="connsiteY69" fmla="*/ 497017 h 509750"/>
              <a:gd name="connsiteX70" fmla="*/ 547817 w 1045571"/>
              <a:gd name="connsiteY70" fmla="*/ 500943 h 509750"/>
              <a:gd name="connsiteX71" fmla="*/ 548660 w 1045571"/>
              <a:gd name="connsiteY71" fmla="*/ 504040 h 509750"/>
              <a:gd name="connsiteX72" fmla="*/ 549502 w 1045571"/>
              <a:gd name="connsiteY72" fmla="*/ 506331 h 509750"/>
              <a:gd name="connsiteX73" fmla="*/ 550345 w 1045571"/>
              <a:gd name="connsiteY73" fmla="*/ 508036 h 509750"/>
              <a:gd name="connsiteX74" fmla="*/ 551187 w 1045571"/>
              <a:gd name="connsiteY74" fmla="*/ 509232 h 509750"/>
              <a:gd name="connsiteX75" fmla="*/ 552030 w 1045571"/>
              <a:gd name="connsiteY75" fmla="*/ 509428 h 509750"/>
              <a:gd name="connsiteX76" fmla="*/ 552871 w 1045571"/>
              <a:gd name="connsiteY76" fmla="*/ 509377 h 509750"/>
              <a:gd name="connsiteX77" fmla="*/ 554556 w 1045571"/>
              <a:gd name="connsiteY77" fmla="*/ 506589 h 509750"/>
              <a:gd name="connsiteX78" fmla="*/ 556242 w 1045571"/>
              <a:gd name="connsiteY78" fmla="*/ 501297 h 509750"/>
              <a:gd name="connsiteX79" fmla="*/ 557084 w 1045571"/>
              <a:gd name="connsiteY79" fmla="*/ 497938 h 509750"/>
              <a:gd name="connsiteX80" fmla="*/ 558769 w 1045571"/>
              <a:gd name="connsiteY80" fmla="*/ 489188 h 509750"/>
              <a:gd name="connsiteX81" fmla="*/ 560454 w 1045571"/>
              <a:gd name="connsiteY81" fmla="*/ 477447 h 509750"/>
              <a:gd name="connsiteX82" fmla="*/ 562138 w 1045571"/>
              <a:gd name="connsiteY82" fmla="*/ 464199 h 509750"/>
              <a:gd name="connsiteX83" fmla="*/ 564666 w 1045571"/>
              <a:gd name="connsiteY83" fmla="*/ 440658 h 509750"/>
              <a:gd name="connsiteX84" fmla="*/ 567193 w 1045571"/>
              <a:gd name="connsiteY84" fmla="*/ 413881 h 509750"/>
              <a:gd name="connsiteX85" fmla="*/ 569721 w 1045571"/>
              <a:gd name="connsiteY85" fmla="*/ 384588 h 509750"/>
              <a:gd name="connsiteX86" fmla="*/ 573932 w 1045571"/>
              <a:gd name="connsiteY86" fmla="*/ 332573 h 509750"/>
              <a:gd name="connsiteX87" fmla="*/ 574775 w 1045571"/>
              <a:gd name="connsiteY87" fmla="*/ 321493 h 509750"/>
              <a:gd name="connsiteX88" fmla="*/ 578986 w 1045571"/>
              <a:gd name="connsiteY88" fmla="*/ 257832 h 509750"/>
              <a:gd name="connsiteX89" fmla="*/ 581514 w 1045571"/>
              <a:gd name="connsiteY89" fmla="*/ 225723 h 509750"/>
              <a:gd name="connsiteX90" fmla="*/ 584041 w 1045571"/>
              <a:gd name="connsiteY90" fmla="*/ 198245 h 509750"/>
              <a:gd name="connsiteX91" fmla="*/ 586569 w 1045571"/>
              <a:gd name="connsiteY91" fmla="*/ 174351 h 509750"/>
              <a:gd name="connsiteX92" fmla="*/ 588254 w 1045571"/>
              <a:gd name="connsiteY92" fmla="*/ 161638 h 509750"/>
              <a:gd name="connsiteX93" fmla="*/ 589938 w 1045571"/>
              <a:gd name="connsiteY93" fmla="*/ 151225 h 509750"/>
              <a:gd name="connsiteX94" fmla="*/ 591623 w 1045571"/>
              <a:gd name="connsiteY94" fmla="*/ 143076 h 509750"/>
              <a:gd name="connsiteX95" fmla="*/ 593308 w 1045571"/>
              <a:gd name="connsiteY95" fmla="*/ 136762 h 509750"/>
              <a:gd name="connsiteX96" fmla="*/ 594150 w 1045571"/>
              <a:gd name="connsiteY96" fmla="*/ 134442 h 509750"/>
              <a:gd name="connsiteX97" fmla="*/ 595834 w 1045571"/>
              <a:gd name="connsiteY97" fmla="*/ 131216 h 509750"/>
              <a:gd name="connsiteX98" fmla="*/ 596678 w 1045571"/>
              <a:gd name="connsiteY98" fmla="*/ 130362 h 509750"/>
              <a:gd name="connsiteX99" fmla="*/ 597519 w 1045571"/>
              <a:gd name="connsiteY99" fmla="*/ 130044 h 509750"/>
              <a:gd name="connsiteX100" fmla="*/ 598362 w 1045571"/>
              <a:gd name="connsiteY100" fmla="*/ 130134 h 509750"/>
              <a:gd name="connsiteX101" fmla="*/ 599204 w 1045571"/>
              <a:gd name="connsiteY101" fmla="*/ 130512 h 509750"/>
              <a:gd name="connsiteX102" fmla="*/ 600047 w 1045571"/>
              <a:gd name="connsiteY102" fmla="*/ 131538 h 509750"/>
              <a:gd name="connsiteX103" fmla="*/ 600889 w 1045571"/>
              <a:gd name="connsiteY103" fmla="*/ 132878 h 509750"/>
              <a:gd name="connsiteX104" fmla="*/ 602574 w 1045571"/>
              <a:gd name="connsiteY104" fmla="*/ 136904 h 509750"/>
              <a:gd name="connsiteX105" fmla="*/ 603417 w 1045571"/>
              <a:gd name="connsiteY105" fmla="*/ 139199 h 509750"/>
              <a:gd name="connsiteX106" fmla="*/ 605102 w 1045571"/>
              <a:gd name="connsiteY106" fmla="*/ 145105 h 509750"/>
              <a:gd name="connsiteX107" fmla="*/ 606786 w 1045571"/>
              <a:gd name="connsiteY107" fmla="*/ 151739 h 509750"/>
              <a:gd name="connsiteX108" fmla="*/ 608471 w 1045571"/>
              <a:gd name="connsiteY108" fmla="*/ 159200 h 509750"/>
              <a:gd name="connsiteX109" fmla="*/ 613526 w 1045571"/>
              <a:gd name="connsiteY109" fmla="*/ 184359 h 509750"/>
              <a:gd name="connsiteX110" fmla="*/ 617737 w 1045571"/>
              <a:gd name="connsiteY110" fmla="*/ 206147 h 509750"/>
              <a:gd name="connsiteX111" fmla="*/ 620265 w 1045571"/>
              <a:gd name="connsiteY111" fmla="*/ 217487 h 509750"/>
              <a:gd name="connsiteX112" fmla="*/ 622791 w 1045571"/>
              <a:gd name="connsiteY112" fmla="*/ 227176 h 509750"/>
              <a:gd name="connsiteX113" fmla="*/ 624476 w 1045571"/>
              <a:gd name="connsiteY113" fmla="*/ 232753 h 509750"/>
              <a:gd name="connsiteX114" fmla="*/ 626161 w 1045571"/>
              <a:gd name="connsiteY114" fmla="*/ 237697 h 509750"/>
              <a:gd name="connsiteX115" fmla="*/ 628689 w 1045571"/>
              <a:gd name="connsiteY115" fmla="*/ 243332 h 509750"/>
              <a:gd name="connsiteX116" fmla="*/ 630374 w 1045571"/>
              <a:gd name="connsiteY116" fmla="*/ 246140 h 509750"/>
              <a:gd name="connsiteX117" fmla="*/ 631215 w 1045571"/>
              <a:gd name="connsiteY117" fmla="*/ 247058 h 509750"/>
              <a:gd name="connsiteX118" fmla="*/ 632900 w 1045571"/>
              <a:gd name="connsiteY118" fmla="*/ 248301 h 509750"/>
              <a:gd name="connsiteX119" fmla="*/ 633743 w 1045571"/>
              <a:gd name="connsiteY119" fmla="*/ 248512 h 509750"/>
              <a:gd name="connsiteX120" fmla="*/ 634585 w 1045571"/>
              <a:gd name="connsiteY120" fmla="*/ 248350 h 509750"/>
              <a:gd name="connsiteX121" fmla="*/ 635428 w 1045571"/>
              <a:gd name="connsiteY121" fmla="*/ 247945 h 509750"/>
              <a:gd name="connsiteX122" fmla="*/ 636270 w 1045571"/>
              <a:gd name="connsiteY122" fmla="*/ 247721 h 509750"/>
              <a:gd name="connsiteX123" fmla="*/ 638798 w 1045571"/>
              <a:gd name="connsiteY123" fmla="*/ 245780 h 509750"/>
              <a:gd name="connsiteX124" fmla="*/ 640482 w 1045571"/>
              <a:gd name="connsiteY124" fmla="*/ 243915 h 509750"/>
              <a:gd name="connsiteX125" fmla="*/ 642167 w 1045571"/>
              <a:gd name="connsiteY125" fmla="*/ 241108 h 509750"/>
              <a:gd name="connsiteX126" fmla="*/ 643852 w 1045571"/>
              <a:gd name="connsiteY126" fmla="*/ 238122 h 509750"/>
              <a:gd name="connsiteX127" fmla="*/ 644694 w 1045571"/>
              <a:gd name="connsiteY127" fmla="*/ 236661 h 509750"/>
              <a:gd name="connsiteX128" fmla="*/ 648063 w 1045571"/>
              <a:gd name="connsiteY128" fmla="*/ 229496 h 509750"/>
              <a:gd name="connsiteX129" fmla="*/ 649748 w 1045571"/>
              <a:gd name="connsiteY129" fmla="*/ 226412 h 509750"/>
              <a:gd name="connsiteX130" fmla="*/ 654802 w 1045571"/>
              <a:gd name="connsiteY130" fmla="*/ 218987 h 509750"/>
              <a:gd name="connsiteX131" fmla="*/ 655646 w 1045571"/>
              <a:gd name="connsiteY131" fmla="*/ 218020 h 509750"/>
              <a:gd name="connsiteX132" fmla="*/ 659015 w 1045571"/>
              <a:gd name="connsiteY132" fmla="*/ 215502 h 509750"/>
              <a:gd name="connsiteX133" fmla="*/ 659857 w 1045571"/>
              <a:gd name="connsiteY133" fmla="*/ 215240 h 509750"/>
              <a:gd name="connsiteX134" fmla="*/ 661543 w 1045571"/>
              <a:gd name="connsiteY134" fmla="*/ 215254 h 509750"/>
              <a:gd name="connsiteX135" fmla="*/ 663226 w 1045571"/>
              <a:gd name="connsiteY135" fmla="*/ 215680 h 509750"/>
              <a:gd name="connsiteX136" fmla="*/ 664070 w 1045571"/>
              <a:gd name="connsiteY136" fmla="*/ 216269 h 509750"/>
              <a:gd name="connsiteX137" fmla="*/ 665754 w 1045571"/>
              <a:gd name="connsiteY137" fmla="*/ 217184 h 509750"/>
              <a:gd name="connsiteX138" fmla="*/ 667439 w 1045571"/>
              <a:gd name="connsiteY138" fmla="*/ 218534 h 509750"/>
              <a:gd name="connsiteX139" fmla="*/ 669124 w 1045571"/>
              <a:gd name="connsiteY139" fmla="*/ 220265 h 509750"/>
              <a:gd name="connsiteX140" fmla="*/ 671652 w 1045571"/>
              <a:gd name="connsiteY140" fmla="*/ 223665 h 509750"/>
              <a:gd name="connsiteX141" fmla="*/ 673337 w 1045571"/>
              <a:gd name="connsiteY141" fmla="*/ 225977 h 509750"/>
              <a:gd name="connsiteX142" fmla="*/ 675863 w 1045571"/>
              <a:gd name="connsiteY142" fmla="*/ 229480 h 509750"/>
              <a:gd name="connsiteX143" fmla="*/ 680918 w 1045571"/>
              <a:gd name="connsiteY143" fmla="*/ 236179 h 509750"/>
              <a:gd name="connsiteX144" fmla="*/ 683445 w 1045571"/>
              <a:gd name="connsiteY144" fmla="*/ 238921 h 509750"/>
              <a:gd name="connsiteX145" fmla="*/ 687657 w 1045571"/>
              <a:gd name="connsiteY145" fmla="*/ 242801 h 509750"/>
              <a:gd name="connsiteX146" fmla="*/ 689342 w 1045571"/>
              <a:gd name="connsiteY146" fmla="*/ 243914 h 509750"/>
              <a:gd name="connsiteX147" fmla="*/ 690185 w 1045571"/>
              <a:gd name="connsiteY147" fmla="*/ 244314 h 509750"/>
              <a:gd name="connsiteX148" fmla="*/ 692711 w 1045571"/>
              <a:gd name="connsiteY148" fmla="*/ 244833 h 509750"/>
              <a:gd name="connsiteX149" fmla="*/ 695239 w 1045571"/>
              <a:gd name="connsiteY149" fmla="*/ 244712 h 509750"/>
              <a:gd name="connsiteX150" fmla="*/ 696924 w 1045571"/>
              <a:gd name="connsiteY150" fmla="*/ 244180 h 509750"/>
              <a:gd name="connsiteX151" fmla="*/ 700293 w 1045571"/>
              <a:gd name="connsiteY151" fmla="*/ 242488 h 509750"/>
              <a:gd name="connsiteX152" fmla="*/ 701978 w 1045571"/>
              <a:gd name="connsiteY152" fmla="*/ 241350 h 509750"/>
              <a:gd name="connsiteX153" fmla="*/ 703663 w 1045571"/>
              <a:gd name="connsiteY153" fmla="*/ 239818 h 509750"/>
              <a:gd name="connsiteX154" fmla="*/ 705348 w 1045571"/>
              <a:gd name="connsiteY154" fmla="*/ 238444 h 509750"/>
              <a:gd name="connsiteX155" fmla="*/ 707033 w 1045571"/>
              <a:gd name="connsiteY155" fmla="*/ 237167 h 509750"/>
              <a:gd name="connsiteX156" fmla="*/ 712087 w 1045571"/>
              <a:gd name="connsiteY156" fmla="*/ 232539 h 509750"/>
              <a:gd name="connsiteX157" fmla="*/ 716298 w 1045571"/>
              <a:gd name="connsiteY157" fmla="*/ 229121 h 509750"/>
              <a:gd name="connsiteX158" fmla="*/ 717983 w 1045571"/>
              <a:gd name="connsiteY158" fmla="*/ 227596 h 509750"/>
              <a:gd name="connsiteX159" fmla="*/ 720511 w 1045571"/>
              <a:gd name="connsiteY159" fmla="*/ 225881 h 509750"/>
              <a:gd name="connsiteX160" fmla="*/ 722196 w 1045571"/>
              <a:gd name="connsiteY160" fmla="*/ 224845 h 509750"/>
              <a:gd name="connsiteX161" fmla="*/ 724722 w 1045571"/>
              <a:gd name="connsiteY161" fmla="*/ 223806 h 509750"/>
              <a:gd name="connsiteX162" fmla="*/ 727250 w 1045571"/>
              <a:gd name="connsiteY162" fmla="*/ 222973 h 509750"/>
              <a:gd name="connsiteX163" fmla="*/ 728935 w 1045571"/>
              <a:gd name="connsiteY163" fmla="*/ 222827 h 509750"/>
              <a:gd name="connsiteX164" fmla="*/ 729777 w 1045571"/>
              <a:gd name="connsiteY164" fmla="*/ 222854 h 509750"/>
              <a:gd name="connsiteX165" fmla="*/ 731462 w 1045571"/>
              <a:gd name="connsiteY165" fmla="*/ 222781 h 509750"/>
              <a:gd name="connsiteX166" fmla="*/ 733989 w 1045571"/>
              <a:gd name="connsiteY166" fmla="*/ 222759 h 509750"/>
              <a:gd name="connsiteX167" fmla="*/ 735674 w 1045571"/>
              <a:gd name="connsiteY167" fmla="*/ 222815 h 509750"/>
              <a:gd name="connsiteX168" fmla="*/ 739886 w 1045571"/>
              <a:gd name="connsiteY168" fmla="*/ 223822 h 509750"/>
              <a:gd name="connsiteX169" fmla="*/ 742413 w 1045571"/>
              <a:gd name="connsiteY169" fmla="*/ 224556 h 509750"/>
              <a:gd name="connsiteX170" fmla="*/ 744098 w 1045571"/>
              <a:gd name="connsiteY170" fmla="*/ 225366 h 509750"/>
              <a:gd name="connsiteX171" fmla="*/ 745783 w 1045571"/>
              <a:gd name="connsiteY171" fmla="*/ 226036 h 509750"/>
              <a:gd name="connsiteX172" fmla="*/ 749153 w 1045571"/>
              <a:gd name="connsiteY172" fmla="*/ 227400 h 509750"/>
              <a:gd name="connsiteX173" fmla="*/ 757577 w 1045571"/>
              <a:gd name="connsiteY173" fmla="*/ 230840 h 509750"/>
              <a:gd name="connsiteX174" fmla="*/ 764316 w 1045571"/>
              <a:gd name="connsiteY174" fmla="*/ 232511 h 509750"/>
              <a:gd name="connsiteX175" fmla="*/ 768527 w 1045571"/>
              <a:gd name="connsiteY175" fmla="*/ 232972 h 509750"/>
              <a:gd name="connsiteX176" fmla="*/ 771055 w 1045571"/>
              <a:gd name="connsiteY176" fmla="*/ 232918 h 509750"/>
              <a:gd name="connsiteX177" fmla="*/ 776109 w 1045571"/>
              <a:gd name="connsiteY177" fmla="*/ 232726 h 509750"/>
              <a:gd name="connsiteX178" fmla="*/ 779479 w 1045571"/>
              <a:gd name="connsiteY178" fmla="*/ 232209 h 509750"/>
              <a:gd name="connsiteX179" fmla="*/ 783692 w 1045571"/>
              <a:gd name="connsiteY179" fmla="*/ 231350 h 509750"/>
              <a:gd name="connsiteX180" fmla="*/ 799695 w 1045571"/>
              <a:gd name="connsiteY180" fmla="*/ 227059 h 509750"/>
              <a:gd name="connsiteX181" fmla="*/ 805590 w 1045571"/>
              <a:gd name="connsiteY181" fmla="*/ 225699 h 509750"/>
              <a:gd name="connsiteX182" fmla="*/ 810648 w 1045571"/>
              <a:gd name="connsiteY182" fmla="*/ 224901 h 509750"/>
              <a:gd name="connsiteX183" fmla="*/ 814021 w 1045571"/>
              <a:gd name="connsiteY183" fmla="*/ 224642 h 509750"/>
              <a:gd name="connsiteX184" fmla="*/ 823288 w 1045571"/>
              <a:gd name="connsiteY184" fmla="*/ 224495 h 509750"/>
              <a:gd name="connsiteX185" fmla="*/ 825810 w 1045571"/>
              <a:gd name="connsiteY185" fmla="*/ 224599 h 509750"/>
              <a:gd name="connsiteX186" fmla="*/ 840136 w 1045571"/>
              <a:gd name="connsiteY186" fmla="*/ 225608 h 509750"/>
              <a:gd name="connsiteX187" fmla="*/ 842658 w 1045571"/>
              <a:gd name="connsiteY187" fmla="*/ 225837 h 509750"/>
              <a:gd name="connsiteX188" fmla="*/ 844344 w 1045571"/>
              <a:gd name="connsiteY188" fmla="*/ 225953 h 509750"/>
              <a:gd name="connsiteX189" fmla="*/ 851089 w 1045571"/>
              <a:gd name="connsiteY189" fmla="*/ 226472 h 509750"/>
              <a:gd name="connsiteX190" fmla="*/ 862029 w 1045571"/>
              <a:gd name="connsiteY190" fmla="*/ 227211 h 509750"/>
              <a:gd name="connsiteX191" fmla="*/ 864565 w 1045571"/>
              <a:gd name="connsiteY191" fmla="*/ 227183 h 509750"/>
              <a:gd name="connsiteX192" fmla="*/ 879727 w 1045571"/>
              <a:gd name="connsiteY192" fmla="*/ 227432 h 509750"/>
              <a:gd name="connsiteX193" fmla="*/ 887308 w 1045571"/>
              <a:gd name="connsiteY193" fmla="*/ 227943 h 509750"/>
              <a:gd name="connsiteX194" fmla="*/ 893202 w 1045571"/>
              <a:gd name="connsiteY194" fmla="*/ 228388 h 509750"/>
              <a:gd name="connsiteX195" fmla="*/ 898261 w 1045571"/>
              <a:gd name="connsiteY195" fmla="*/ 228710 h 509750"/>
              <a:gd name="connsiteX196" fmla="*/ 903319 w 1045571"/>
              <a:gd name="connsiteY196" fmla="*/ 228828 h 509750"/>
              <a:gd name="connsiteX197" fmla="*/ 908364 w 1045571"/>
              <a:gd name="connsiteY197" fmla="*/ 228727 h 509750"/>
              <a:gd name="connsiteX198" fmla="*/ 914259 w 1045571"/>
              <a:gd name="connsiteY198" fmla="*/ 228373 h 509750"/>
              <a:gd name="connsiteX199" fmla="*/ 921840 w 1045571"/>
              <a:gd name="connsiteY199" fmla="*/ 227667 h 509750"/>
              <a:gd name="connsiteX200" fmla="*/ 934479 w 1045571"/>
              <a:gd name="connsiteY200" fmla="*/ 226493 h 509750"/>
              <a:gd name="connsiteX201" fmla="*/ 941224 w 1045571"/>
              <a:gd name="connsiteY201" fmla="*/ 226132 h 509750"/>
              <a:gd name="connsiteX202" fmla="*/ 947955 w 1045571"/>
              <a:gd name="connsiteY202" fmla="*/ 226048 h 509750"/>
              <a:gd name="connsiteX203" fmla="*/ 955536 w 1045571"/>
              <a:gd name="connsiteY203" fmla="*/ 226203 h 509750"/>
              <a:gd name="connsiteX204" fmla="*/ 986709 w 1045571"/>
              <a:gd name="connsiteY204" fmla="*/ 227231 h 509750"/>
              <a:gd name="connsiteX205" fmla="*/ 998499 w 1045571"/>
              <a:gd name="connsiteY205" fmla="*/ 227176 h 509750"/>
              <a:gd name="connsiteX206" fmla="*/ 1031359 w 1045571"/>
              <a:gd name="connsiteY206" fmla="*/ 226948 h 509750"/>
              <a:gd name="connsiteX207" fmla="*/ 1044834 w 1045571"/>
              <a:gd name="connsiteY207" fmla="*/ 226959 h 509750"/>
              <a:gd name="connsiteX208" fmla="*/ 1044834 w 1045571"/>
              <a:gd name="connsiteY208" fmla="*/ 226959 h 5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045571" h="509750">
                <a:moveTo>
                  <a:pt x="-737" y="226960"/>
                </a:moveTo>
                <a:lnTo>
                  <a:pt x="321762" y="226977"/>
                </a:lnTo>
                <a:lnTo>
                  <a:pt x="437462" y="226978"/>
                </a:lnTo>
                <a:lnTo>
                  <a:pt x="438305" y="223225"/>
                </a:lnTo>
                <a:lnTo>
                  <a:pt x="439990" y="185351"/>
                </a:lnTo>
                <a:lnTo>
                  <a:pt x="441675" y="154238"/>
                </a:lnTo>
                <a:lnTo>
                  <a:pt x="443359" y="133612"/>
                </a:lnTo>
                <a:lnTo>
                  <a:pt x="445044" y="117114"/>
                </a:lnTo>
                <a:lnTo>
                  <a:pt x="446729" y="104875"/>
                </a:lnTo>
                <a:lnTo>
                  <a:pt x="448414" y="95059"/>
                </a:lnTo>
                <a:lnTo>
                  <a:pt x="450099" y="87859"/>
                </a:lnTo>
                <a:lnTo>
                  <a:pt x="451783" y="81887"/>
                </a:lnTo>
                <a:lnTo>
                  <a:pt x="454310" y="76150"/>
                </a:lnTo>
                <a:lnTo>
                  <a:pt x="455996" y="73671"/>
                </a:lnTo>
                <a:lnTo>
                  <a:pt x="456838" y="73103"/>
                </a:lnTo>
                <a:lnTo>
                  <a:pt x="457681" y="73133"/>
                </a:lnTo>
                <a:lnTo>
                  <a:pt x="458523" y="74051"/>
                </a:lnTo>
                <a:lnTo>
                  <a:pt x="459366" y="75428"/>
                </a:lnTo>
                <a:lnTo>
                  <a:pt x="460207" y="77277"/>
                </a:lnTo>
                <a:lnTo>
                  <a:pt x="461050" y="80052"/>
                </a:lnTo>
                <a:lnTo>
                  <a:pt x="461892" y="83910"/>
                </a:lnTo>
                <a:lnTo>
                  <a:pt x="463577" y="94334"/>
                </a:lnTo>
                <a:lnTo>
                  <a:pt x="465262" y="108119"/>
                </a:lnTo>
                <a:lnTo>
                  <a:pt x="466947" y="122903"/>
                </a:lnTo>
                <a:lnTo>
                  <a:pt x="473686" y="188794"/>
                </a:lnTo>
                <a:lnTo>
                  <a:pt x="474529" y="196617"/>
                </a:lnTo>
                <a:lnTo>
                  <a:pt x="477898" y="213051"/>
                </a:lnTo>
                <a:lnTo>
                  <a:pt x="478740" y="216613"/>
                </a:lnTo>
                <a:lnTo>
                  <a:pt x="479583" y="218317"/>
                </a:lnTo>
                <a:lnTo>
                  <a:pt x="480425" y="217646"/>
                </a:lnTo>
                <a:lnTo>
                  <a:pt x="481268" y="213168"/>
                </a:lnTo>
                <a:lnTo>
                  <a:pt x="482110" y="205526"/>
                </a:lnTo>
                <a:lnTo>
                  <a:pt x="482953" y="193820"/>
                </a:lnTo>
                <a:lnTo>
                  <a:pt x="484638" y="179713"/>
                </a:lnTo>
                <a:lnTo>
                  <a:pt x="488007" y="153772"/>
                </a:lnTo>
                <a:lnTo>
                  <a:pt x="488849" y="148860"/>
                </a:lnTo>
                <a:lnTo>
                  <a:pt x="489692" y="142158"/>
                </a:lnTo>
                <a:lnTo>
                  <a:pt x="491377" y="118447"/>
                </a:lnTo>
                <a:lnTo>
                  <a:pt x="493062" y="89126"/>
                </a:lnTo>
                <a:lnTo>
                  <a:pt x="494746" y="60905"/>
                </a:lnTo>
                <a:lnTo>
                  <a:pt x="496431" y="41172"/>
                </a:lnTo>
                <a:lnTo>
                  <a:pt x="497273" y="31634"/>
                </a:lnTo>
                <a:lnTo>
                  <a:pt x="498958" y="16932"/>
                </a:lnTo>
                <a:lnTo>
                  <a:pt x="499801" y="11244"/>
                </a:lnTo>
                <a:lnTo>
                  <a:pt x="501486" y="2509"/>
                </a:lnTo>
                <a:lnTo>
                  <a:pt x="502327" y="499"/>
                </a:lnTo>
                <a:lnTo>
                  <a:pt x="503171" y="-323"/>
                </a:lnTo>
                <a:lnTo>
                  <a:pt x="504012" y="141"/>
                </a:lnTo>
                <a:lnTo>
                  <a:pt x="504855" y="1728"/>
                </a:lnTo>
                <a:lnTo>
                  <a:pt x="505697" y="4251"/>
                </a:lnTo>
                <a:lnTo>
                  <a:pt x="506540" y="8184"/>
                </a:lnTo>
                <a:lnTo>
                  <a:pt x="508225" y="19883"/>
                </a:lnTo>
                <a:lnTo>
                  <a:pt x="509067" y="27219"/>
                </a:lnTo>
                <a:lnTo>
                  <a:pt x="511594" y="55063"/>
                </a:lnTo>
                <a:lnTo>
                  <a:pt x="513279" y="77417"/>
                </a:lnTo>
                <a:lnTo>
                  <a:pt x="515806" y="116039"/>
                </a:lnTo>
                <a:lnTo>
                  <a:pt x="519175" y="172537"/>
                </a:lnTo>
                <a:lnTo>
                  <a:pt x="522545" y="230747"/>
                </a:lnTo>
                <a:lnTo>
                  <a:pt x="524230" y="258865"/>
                </a:lnTo>
                <a:lnTo>
                  <a:pt x="525073" y="270756"/>
                </a:lnTo>
                <a:lnTo>
                  <a:pt x="529284" y="317338"/>
                </a:lnTo>
                <a:lnTo>
                  <a:pt x="530127" y="324308"/>
                </a:lnTo>
                <a:lnTo>
                  <a:pt x="530969" y="329036"/>
                </a:lnTo>
                <a:lnTo>
                  <a:pt x="531812" y="335637"/>
                </a:lnTo>
                <a:lnTo>
                  <a:pt x="532654" y="344190"/>
                </a:lnTo>
                <a:lnTo>
                  <a:pt x="538551" y="424023"/>
                </a:lnTo>
                <a:lnTo>
                  <a:pt x="541078" y="451209"/>
                </a:lnTo>
                <a:lnTo>
                  <a:pt x="543606" y="474037"/>
                </a:lnTo>
                <a:lnTo>
                  <a:pt x="545290" y="487136"/>
                </a:lnTo>
                <a:lnTo>
                  <a:pt x="546975" y="497017"/>
                </a:lnTo>
                <a:lnTo>
                  <a:pt x="547817" y="500943"/>
                </a:lnTo>
                <a:lnTo>
                  <a:pt x="548660" y="504040"/>
                </a:lnTo>
                <a:lnTo>
                  <a:pt x="549502" y="506331"/>
                </a:lnTo>
                <a:lnTo>
                  <a:pt x="550345" y="508036"/>
                </a:lnTo>
                <a:lnTo>
                  <a:pt x="551187" y="509232"/>
                </a:lnTo>
                <a:lnTo>
                  <a:pt x="552030" y="509428"/>
                </a:lnTo>
                <a:lnTo>
                  <a:pt x="552871" y="509377"/>
                </a:lnTo>
                <a:lnTo>
                  <a:pt x="554556" y="506589"/>
                </a:lnTo>
                <a:lnTo>
                  <a:pt x="556242" y="501297"/>
                </a:lnTo>
                <a:lnTo>
                  <a:pt x="557084" y="497938"/>
                </a:lnTo>
                <a:lnTo>
                  <a:pt x="558769" y="489188"/>
                </a:lnTo>
                <a:lnTo>
                  <a:pt x="560454" y="477447"/>
                </a:lnTo>
                <a:lnTo>
                  <a:pt x="562138" y="464199"/>
                </a:lnTo>
                <a:lnTo>
                  <a:pt x="564666" y="440658"/>
                </a:lnTo>
                <a:lnTo>
                  <a:pt x="567193" y="413881"/>
                </a:lnTo>
                <a:lnTo>
                  <a:pt x="569721" y="384588"/>
                </a:lnTo>
                <a:lnTo>
                  <a:pt x="573932" y="332573"/>
                </a:lnTo>
                <a:lnTo>
                  <a:pt x="574775" y="321493"/>
                </a:lnTo>
                <a:lnTo>
                  <a:pt x="578986" y="257832"/>
                </a:lnTo>
                <a:lnTo>
                  <a:pt x="581514" y="225723"/>
                </a:lnTo>
                <a:lnTo>
                  <a:pt x="584041" y="198245"/>
                </a:lnTo>
                <a:lnTo>
                  <a:pt x="586569" y="174351"/>
                </a:lnTo>
                <a:lnTo>
                  <a:pt x="588254" y="161638"/>
                </a:lnTo>
                <a:lnTo>
                  <a:pt x="589938" y="151225"/>
                </a:lnTo>
                <a:lnTo>
                  <a:pt x="591623" y="143076"/>
                </a:lnTo>
                <a:lnTo>
                  <a:pt x="593308" y="136762"/>
                </a:lnTo>
                <a:lnTo>
                  <a:pt x="594150" y="134442"/>
                </a:lnTo>
                <a:lnTo>
                  <a:pt x="595834" y="131216"/>
                </a:lnTo>
                <a:lnTo>
                  <a:pt x="596678" y="130362"/>
                </a:lnTo>
                <a:lnTo>
                  <a:pt x="597519" y="130044"/>
                </a:lnTo>
                <a:lnTo>
                  <a:pt x="598362" y="130134"/>
                </a:lnTo>
                <a:lnTo>
                  <a:pt x="599204" y="130512"/>
                </a:lnTo>
                <a:lnTo>
                  <a:pt x="600047" y="131538"/>
                </a:lnTo>
                <a:lnTo>
                  <a:pt x="600889" y="132878"/>
                </a:lnTo>
                <a:lnTo>
                  <a:pt x="602574" y="136904"/>
                </a:lnTo>
                <a:lnTo>
                  <a:pt x="603417" y="139199"/>
                </a:lnTo>
                <a:lnTo>
                  <a:pt x="605102" y="145105"/>
                </a:lnTo>
                <a:lnTo>
                  <a:pt x="606786" y="151739"/>
                </a:lnTo>
                <a:lnTo>
                  <a:pt x="608471" y="159200"/>
                </a:lnTo>
                <a:lnTo>
                  <a:pt x="613526" y="184359"/>
                </a:lnTo>
                <a:lnTo>
                  <a:pt x="617737" y="206147"/>
                </a:lnTo>
                <a:lnTo>
                  <a:pt x="620265" y="217487"/>
                </a:lnTo>
                <a:lnTo>
                  <a:pt x="622791" y="227176"/>
                </a:lnTo>
                <a:lnTo>
                  <a:pt x="624476" y="232753"/>
                </a:lnTo>
                <a:lnTo>
                  <a:pt x="626161" y="237697"/>
                </a:lnTo>
                <a:lnTo>
                  <a:pt x="628689" y="243332"/>
                </a:lnTo>
                <a:lnTo>
                  <a:pt x="630374" y="246140"/>
                </a:lnTo>
                <a:lnTo>
                  <a:pt x="631215" y="247058"/>
                </a:lnTo>
                <a:lnTo>
                  <a:pt x="632900" y="248301"/>
                </a:lnTo>
                <a:lnTo>
                  <a:pt x="633743" y="248512"/>
                </a:lnTo>
                <a:lnTo>
                  <a:pt x="634585" y="248350"/>
                </a:lnTo>
                <a:lnTo>
                  <a:pt x="635428" y="247945"/>
                </a:lnTo>
                <a:lnTo>
                  <a:pt x="636270" y="247721"/>
                </a:lnTo>
                <a:lnTo>
                  <a:pt x="638798" y="245780"/>
                </a:lnTo>
                <a:lnTo>
                  <a:pt x="640482" y="243915"/>
                </a:lnTo>
                <a:lnTo>
                  <a:pt x="642167" y="241108"/>
                </a:lnTo>
                <a:lnTo>
                  <a:pt x="643852" y="238122"/>
                </a:lnTo>
                <a:lnTo>
                  <a:pt x="644694" y="236661"/>
                </a:lnTo>
                <a:lnTo>
                  <a:pt x="648063" y="229496"/>
                </a:lnTo>
                <a:lnTo>
                  <a:pt x="649748" y="226412"/>
                </a:lnTo>
                <a:lnTo>
                  <a:pt x="654802" y="218987"/>
                </a:lnTo>
                <a:lnTo>
                  <a:pt x="655646" y="218020"/>
                </a:lnTo>
                <a:lnTo>
                  <a:pt x="659015" y="215502"/>
                </a:lnTo>
                <a:lnTo>
                  <a:pt x="659857" y="215240"/>
                </a:lnTo>
                <a:lnTo>
                  <a:pt x="661543" y="215254"/>
                </a:lnTo>
                <a:lnTo>
                  <a:pt x="663226" y="215680"/>
                </a:lnTo>
                <a:lnTo>
                  <a:pt x="664070" y="216269"/>
                </a:lnTo>
                <a:lnTo>
                  <a:pt x="665754" y="217184"/>
                </a:lnTo>
                <a:lnTo>
                  <a:pt x="667439" y="218534"/>
                </a:lnTo>
                <a:lnTo>
                  <a:pt x="669124" y="220265"/>
                </a:lnTo>
                <a:lnTo>
                  <a:pt x="671652" y="223665"/>
                </a:lnTo>
                <a:lnTo>
                  <a:pt x="673337" y="225977"/>
                </a:lnTo>
                <a:lnTo>
                  <a:pt x="675863" y="229480"/>
                </a:lnTo>
                <a:lnTo>
                  <a:pt x="680918" y="236179"/>
                </a:lnTo>
                <a:lnTo>
                  <a:pt x="683445" y="238921"/>
                </a:lnTo>
                <a:lnTo>
                  <a:pt x="687657" y="242801"/>
                </a:lnTo>
                <a:lnTo>
                  <a:pt x="689342" y="243914"/>
                </a:lnTo>
                <a:lnTo>
                  <a:pt x="690185" y="244314"/>
                </a:lnTo>
                <a:lnTo>
                  <a:pt x="692711" y="244833"/>
                </a:lnTo>
                <a:lnTo>
                  <a:pt x="695239" y="244712"/>
                </a:lnTo>
                <a:lnTo>
                  <a:pt x="696924" y="244180"/>
                </a:lnTo>
                <a:lnTo>
                  <a:pt x="700293" y="242488"/>
                </a:lnTo>
                <a:lnTo>
                  <a:pt x="701978" y="241350"/>
                </a:lnTo>
                <a:lnTo>
                  <a:pt x="703663" y="239818"/>
                </a:lnTo>
                <a:lnTo>
                  <a:pt x="705348" y="238444"/>
                </a:lnTo>
                <a:lnTo>
                  <a:pt x="707033" y="237167"/>
                </a:lnTo>
                <a:lnTo>
                  <a:pt x="712087" y="232539"/>
                </a:lnTo>
                <a:lnTo>
                  <a:pt x="716298" y="229121"/>
                </a:lnTo>
                <a:lnTo>
                  <a:pt x="717983" y="227596"/>
                </a:lnTo>
                <a:lnTo>
                  <a:pt x="720511" y="225881"/>
                </a:lnTo>
                <a:lnTo>
                  <a:pt x="722196" y="224845"/>
                </a:lnTo>
                <a:lnTo>
                  <a:pt x="724722" y="223806"/>
                </a:lnTo>
                <a:lnTo>
                  <a:pt x="727250" y="222973"/>
                </a:lnTo>
                <a:lnTo>
                  <a:pt x="728935" y="222827"/>
                </a:lnTo>
                <a:lnTo>
                  <a:pt x="729777" y="222854"/>
                </a:lnTo>
                <a:lnTo>
                  <a:pt x="731462" y="222781"/>
                </a:lnTo>
                <a:lnTo>
                  <a:pt x="733989" y="222759"/>
                </a:lnTo>
                <a:lnTo>
                  <a:pt x="735674" y="222815"/>
                </a:lnTo>
                <a:lnTo>
                  <a:pt x="739886" y="223822"/>
                </a:lnTo>
                <a:lnTo>
                  <a:pt x="742413" y="224556"/>
                </a:lnTo>
                <a:lnTo>
                  <a:pt x="744098" y="225366"/>
                </a:lnTo>
                <a:lnTo>
                  <a:pt x="745783" y="226036"/>
                </a:lnTo>
                <a:lnTo>
                  <a:pt x="749153" y="227400"/>
                </a:lnTo>
                <a:lnTo>
                  <a:pt x="757577" y="230840"/>
                </a:lnTo>
                <a:lnTo>
                  <a:pt x="764316" y="232511"/>
                </a:lnTo>
                <a:lnTo>
                  <a:pt x="768527" y="232972"/>
                </a:lnTo>
                <a:lnTo>
                  <a:pt x="771055" y="232918"/>
                </a:lnTo>
                <a:lnTo>
                  <a:pt x="776109" y="232726"/>
                </a:lnTo>
                <a:lnTo>
                  <a:pt x="779479" y="232209"/>
                </a:lnTo>
                <a:lnTo>
                  <a:pt x="783692" y="231350"/>
                </a:lnTo>
                <a:lnTo>
                  <a:pt x="799695" y="227059"/>
                </a:lnTo>
                <a:lnTo>
                  <a:pt x="805590" y="225699"/>
                </a:lnTo>
                <a:lnTo>
                  <a:pt x="810648" y="224901"/>
                </a:lnTo>
                <a:lnTo>
                  <a:pt x="814021" y="224642"/>
                </a:lnTo>
                <a:lnTo>
                  <a:pt x="823288" y="224495"/>
                </a:lnTo>
                <a:lnTo>
                  <a:pt x="825810" y="224599"/>
                </a:lnTo>
                <a:lnTo>
                  <a:pt x="840136" y="225608"/>
                </a:lnTo>
                <a:lnTo>
                  <a:pt x="842658" y="225837"/>
                </a:lnTo>
                <a:lnTo>
                  <a:pt x="844344" y="225953"/>
                </a:lnTo>
                <a:lnTo>
                  <a:pt x="851089" y="226472"/>
                </a:lnTo>
                <a:lnTo>
                  <a:pt x="862029" y="227211"/>
                </a:lnTo>
                <a:lnTo>
                  <a:pt x="864565" y="227183"/>
                </a:lnTo>
                <a:lnTo>
                  <a:pt x="879727" y="227432"/>
                </a:lnTo>
                <a:lnTo>
                  <a:pt x="887308" y="227943"/>
                </a:lnTo>
                <a:lnTo>
                  <a:pt x="893202" y="228388"/>
                </a:lnTo>
                <a:lnTo>
                  <a:pt x="898261" y="228710"/>
                </a:lnTo>
                <a:lnTo>
                  <a:pt x="903319" y="228828"/>
                </a:lnTo>
                <a:lnTo>
                  <a:pt x="908364" y="228727"/>
                </a:lnTo>
                <a:lnTo>
                  <a:pt x="914259" y="228373"/>
                </a:lnTo>
                <a:lnTo>
                  <a:pt x="921840" y="227667"/>
                </a:lnTo>
                <a:lnTo>
                  <a:pt x="934479" y="226493"/>
                </a:lnTo>
                <a:lnTo>
                  <a:pt x="941224" y="226132"/>
                </a:lnTo>
                <a:lnTo>
                  <a:pt x="947955" y="226048"/>
                </a:lnTo>
                <a:lnTo>
                  <a:pt x="955536" y="226203"/>
                </a:lnTo>
                <a:lnTo>
                  <a:pt x="986709" y="227231"/>
                </a:lnTo>
                <a:lnTo>
                  <a:pt x="998499" y="227176"/>
                </a:lnTo>
                <a:lnTo>
                  <a:pt x="1031359" y="226948"/>
                </a:lnTo>
                <a:lnTo>
                  <a:pt x="1044834" y="226959"/>
                </a:lnTo>
                <a:lnTo>
                  <a:pt x="1044834" y="226959"/>
                </a:lnTo>
              </a:path>
            </a:pathLst>
          </a:custGeom>
          <a:noFill/>
          <a:ln w="19189" cap="sq">
            <a:solidFill>
              <a:srgbClr val="AC1EA9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61C92EC-A69C-5896-E557-6B62B7418276}"/>
              </a:ext>
            </a:extLst>
          </p:cNvPr>
          <p:cNvSpPr txBox="1"/>
          <p:nvPr/>
        </p:nvSpPr>
        <p:spPr>
          <a:xfrm>
            <a:off x="1089532" y="3004726"/>
            <a:ext cx="106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…</a:t>
            </a:r>
            <a:endParaRPr lang="en-US" sz="1400" i="1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E1DF2EA8-0A09-71F7-5703-19749C2515E1}"/>
              </a:ext>
            </a:extLst>
          </p:cNvPr>
          <p:cNvSpPr/>
          <p:nvPr/>
        </p:nvSpPr>
        <p:spPr>
          <a:xfrm rot="1230303">
            <a:off x="1291406" y="2395926"/>
            <a:ext cx="1099934" cy="627020"/>
          </a:xfrm>
          <a:custGeom>
            <a:avLst/>
            <a:gdLst>
              <a:gd name="connsiteX0" fmla="*/ 3681 w 1099934"/>
              <a:gd name="connsiteY0" fmla="*/ 372968 h 627020"/>
              <a:gd name="connsiteX1" fmla="*/ 231848 w 1099934"/>
              <a:gd name="connsiteY1" fmla="*/ 373975 h 627020"/>
              <a:gd name="connsiteX2" fmla="*/ 282497 w 1099934"/>
              <a:gd name="connsiteY2" fmla="*/ 374140 h 627020"/>
              <a:gd name="connsiteX3" fmla="*/ 341812 w 1099934"/>
              <a:gd name="connsiteY3" fmla="*/ 374385 h 627020"/>
              <a:gd name="connsiteX4" fmla="*/ 412457 w 1099934"/>
              <a:gd name="connsiteY4" fmla="*/ 374678 h 627020"/>
              <a:gd name="connsiteX5" fmla="*/ 413477 w 1099934"/>
              <a:gd name="connsiteY5" fmla="*/ 372229 h 627020"/>
              <a:gd name="connsiteX6" fmla="*/ 415627 w 1099934"/>
              <a:gd name="connsiteY6" fmla="*/ 359878 h 627020"/>
              <a:gd name="connsiteX7" fmla="*/ 416727 w 1099934"/>
              <a:gd name="connsiteY7" fmla="*/ 352074 h 627020"/>
              <a:gd name="connsiteX8" fmla="*/ 417865 w 1099934"/>
              <a:gd name="connsiteY8" fmla="*/ 341587 h 627020"/>
              <a:gd name="connsiteX9" fmla="*/ 419146 w 1099934"/>
              <a:gd name="connsiteY9" fmla="*/ 321542 h 627020"/>
              <a:gd name="connsiteX10" fmla="*/ 420556 w 1099934"/>
              <a:gd name="connsiteY10" fmla="*/ 292595 h 627020"/>
              <a:gd name="connsiteX11" fmla="*/ 423467 w 1099934"/>
              <a:gd name="connsiteY11" fmla="*/ 228710 h 627020"/>
              <a:gd name="connsiteX12" fmla="*/ 426126 w 1099934"/>
              <a:gd name="connsiteY12" fmla="*/ 181893 h 627020"/>
              <a:gd name="connsiteX13" fmla="*/ 428687 w 1099934"/>
              <a:gd name="connsiteY13" fmla="*/ 141683 h 627020"/>
              <a:gd name="connsiteX14" fmla="*/ 434822 w 1099934"/>
              <a:gd name="connsiteY14" fmla="*/ 59454 h 627020"/>
              <a:gd name="connsiteX15" fmla="*/ 436013 w 1099934"/>
              <a:gd name="connsiteY15" fmla="*/ 45358 h 627020"/>
              <a:gd name="connsiteX16" fmla="*/ 439407 w 1099934"/>
              <a:gd name="connsiteY16" fmla="*/ 15445 h 627020"/>
              <a:gd name="connsiteX17" fmla="*/ 440488 w 1099934"/>
              <a:gd name="connsiteY17" fmla="*/ 8828 h 627020"/>
              <a:gd name="connsiteX18" fmla="*/ 441535 w 1099934"/>
              <a:gd name="connsiteY18" fmla="*/ 4665 h 627020"/>
              <a:gd name="connsiteX19" fmla="*/ 442560 w 1099934"/>
              <a:gd name="connsiteY19" fmla="*/ 1797 h 627020"/>
              <a:gd name="connsiteX20" fmla="*/ 443545 w 1099934"/>
              <a:gd name="connsiteY20" fmla="*/ 1800 h 627020"/>
              <a:gd name="connsiteX21" fmla="*/ 444487 w 1099934"/>
              <a:gd name="connsiteY21" fmla="*/ 4612 h 627020"/>
              <a:gd name="connsiteX22" fmla="*/ 445398 w 1099934"/>
              <a:gd name="connsiteY22" fmla="*/ 9613 h 627020"/>
              <a:gd name="connsiteX23" fmla="*/ 447125 w 1099934"/>
              <a:gd name="connsiteY23" fmla="*/ 26006 h 627020"/>
              <a:gd name="connsiteX24" fmla="*/ 448794 w 1099934"/>
              <a:gd name="connsiteY24" fmla="*/ 46251 h 627020"/>
              <a:gd name="connsiteX25" fmla="*/ 450368 w 1099934"/>
              <a:gd name="connsiteY25" fmla="*/ 72984 h 627020"/>
              <a:gd name="connsiteX26" fmla="*/ 452623 w 1099934"/>
              <a:gd name="connsiteY26" fmla="*/ 120223 h 627020"/>
              <a:gd name="connsiteX27" fmla="*/ 454057 w 1099934"/>
              <a:gd name="connsiteY27" fmla="*/ 156441 h 627020"/>
              <a:gd name="connsiteX28" fmla="*/ 456830 w 1099934"/>
              <a:gd name="connsiteY28" fmla="*/ 235363 h 627020"/>
              <a:gd name="connsiteX29" fmla="*/ 457595 w 1099934"/>
              <a:gd name="connsiteY29" fmla="*/ 250236 h 627020"/>
              <a:gd name="connsiteX30" fmla="*/ 460031 w 1099934"/>
              <a:gd name="connsiteY30" fmla="*/ 285249 h 627020"/>
              <a:gd name="connsiteX31" fmla="*/ 464827 w 1099934"/>
              <a:gd name="connsiteY31" fmla="*/ 360418 h 627020"/>
              <a:gd name="connsiteX32" fmla="*/ 469955 w 1099934"/>
              <a:gd name="connsiteY32" fmla="*/ 413089 h 627020"/>
              <a:gd name="connsiteX33" fmla="*/ 471710 w 1099934"/>
              <a:gd name="connsiteY33" fmla="*/ 427563 h 627020"/>
              <a:gd name="connsiteX34" fmla="*/ 474182 w 1099934"/>
              <a:gd name="connsiteY34" fmla="*/ 460177 h 627020"/>
              <a:gd name="connsiteX35" fmla="*/ 479173 w 1099934"/>
              <a:gd name="connsiteY35" fmla="*/ 522163 h 627020"/>
              <a:gd name="connsiteX36" fmla="*/ 480044 w 1099934"/>
              <a:gd name="connsiteY36" fmla="*/ 529775 h 627020"/>
              <a:gd name="connsiteX37" fmla="*/ 482745 w 1099934"/>
              <a:gd name="connsiteY37" fmla="*/ 546873 h 627020"/>
              <a:gd name="connsiteX38" fmla="*/ 484578 w 1099934"/>
              <a:gd name="connsiteY38" fmla="*/ 556026 h 627020"/>
              <a:gd name="connsiteX39" fmla="*/ 485507 w 1099934"/>
              <a:gd name="connsiteY39" fmla="*/ 559728 h 627020"/>
              <a:gd name="connsiteX40" fmla="*/ 486486 w 1099934"/>
              <a:gd name="connsiteY40" fmla="*/ 560093 h 627020"/>
              <a:gd name="connsiteX41" fmla="*/ 488468 w 1099934"/>
              <a:gd name="connsiteY41" fmla="*/ 559195 h 627020"/>
              <a:gd name="connsiteX42" fmla="*/ 489467 w 1099934"/>
              <a:gd name="connsiteY42" fmla="*/ 558141 h 627020"/>
              <a:gd name="connsiteX43" fmla="*/ 490477 w 1099934"/>
              <a:gd name="connsiteY43" fmla="*/ 556410 h 627020"/>
              <a:gd name="connsiteX44" fmla="*/ 491508 w 1099934"/>
              <a:gd name="connsiteY44" fmla="*/ 553208 h 627020"/>
              <a:gd name="connsiteX45" fmla="*/ 495599 w 1099934"/>
              <a:gd name="connsiteY45" fmla="*/ 542727 h 627020"/>
              <a:gd name="connsiteX46" fmla="*/ 496627 w 1099934"/>
              <a:gd name="connsiteY46" fmla="*/ 539838 h 627020"/>
              <a:gd name="connsiteX47" fmla="*/ 497643 w 1099934"/>
              <a:gd name="connsiteY47" fmla="*/ 537619 h 627020"/>
              <a:gd name="connsiteX48" fmla="*/ 498690 w 1099934"/>
              <a:gd name="connsiteY48" fmla="*/ 533402 h 627020"/>
              <a:gd name="connsiteX49" fmla="*/ 501001 w 1099934"/>
              <a:gd name="connsiteY49" fmla="*/ 510137 h 627020"/>
              <a:gd name="connsiteX50" fmla="*/ 504416 w 1099934"/>
              <a:gd name="connsiteY50" fmla="*/ 478771 h 627020"/>
              <a:gd name="connsiteX51" fmla="*/ 507884 w 1099934"/>
              <a:gd name="connsiteY51" fmla="*/ 443861 h 627020"/>
              <a:gd name="connsiteX52" fmla="*/ 510295 w 1099934"/>
              <a:gd name="connsiteY52" fmla="*/ 413834 h 627020"/>
              <a:gd name="connsiteX53" fmla="*/ 512724 w 1099934"/>
              <a:gd name="connsiteY53" fmla="*/ 382602 h 627020"/>
              <a:gd name="connsiteX54" fmla="*/ 516352 w 1099934"/>
              <a:gd name="connsiteY54" fmla="*/ 336726 h 627020"/>
              <a:gd name="connsiteX55" fmla="*/ 517619 w 1099934"/>
              <a:gd name="connsiteY55" fmla="*/ 317614 h 627020"/>
              <a:gd name="connsiteX56" fmla="*/ 518986 w 1099934"/>
              <a:gd name="connsiteY56" fmla="*/ 291612 h 627020"/>
              <a:gd name="connsiteX57" fmla="*/ 521550 w 1099934"/>
              <a:gd name="connsiteY57" fmla="*/ 251231 h 627020"/>
              <a:gd name="connsiteX58" fmla="*/ 524259 w 1099934"/>
              <a:gd name="connsiteY58" fmla="*/ 201031 h 627020"/>
              <a:gd name="connsiteX59" fmla="*/ 525506 w 1099934"/>
              <a:gd name="connsiteY59" fmla="*/ 183221 h 627020"/>
              <a:gd name="connsiteX60" fmla="*/ 526666 w 1099934"/>
              <a:gd name="connsiteY60" fmla="*/ 171370 h 627020"/>
              <a:gd name="connsiteX61" fmla="*/ 527790 w 1099934"/>
              <a:gd name="connsiteY61" fmla="*/ 161859 h 627020"/>
              <a:gd name="connsiteX62" fmla="*/ 528882 w 1099934"/>
              <a:gd name="connsiteY62" fmla="*/ 154586 h 627020"/>
              <a:gd name="connsiteX63" fmla="*/ 529936 w 1099934"/>
              <a:gd name="connsiteY63" fmla="*/ 149819 h 627020"/>
              <a:gd name="connsiteX64" fmla="*/ 530957 w 1099934"/>
              <a:gd name="connsiteY64" fmla="*/ 147353 h 627020"/>
              <a:gd name="connsiteX65" fmla="*/ 531943 w 1099934"/>
              <a:gd name="connsiteY65" fmla="*/ 147195 h 627020"/>
              <a:gd name="connsiteX66" fmla="*/ 533880 w 1099934"/>
              <a:gd name="connsiteY66" fmla="*/ 149277 h 627020"/>
              <a:gd name="connsiteX67" fmla="*/ 534842 w 1099934"/>
              <a:gd name="connsiteY67" fmla="*/ 150854 h 627020"/>
              <a:gd name="connsiteX68" fmla="*/ 535780 w 1099934"/>
              <a:gd name="connsiteY68" fmla="*/ 153902 h 627020"/>
              <a:gd name="connsiteX69" fmla="*/ 537594 w 1099934"/>
              <a:gd name="connsiteY69" fmla="*/ 164402 h 627020"/>
              <a:gd name="connsiteX70" fmla="*/ 539327 w 1099934"/>
              <a:gd name="connsiteY70" fmla="*/ 180320 h 627020"/>
              <a:gd name="connsiteX71" fmla="*/ 541005 w 1099934"/>
              <a:gd name="connsiteY71" fmla="*/ 200012 h 627020"/>
              <a:gd name="connsiteX72" fmla="*/ 542612 w 1099934"/>
              <a:gd name="connsiteY72" fmla="*/ 224504 h 627020"/>
              <a:gd name="connsiteX73" fmla="*/ 544899 w 1099934"/>
              <a:gd name="connsiteY73" fmla="*/ 269670 h 627020"/>
              <a:gd name="connsiteX74" fmla="*/ 555947 w 1099934"/>
              <a:gd name="connsiteY74" fmla="*/ 521470 h 627020"/>
              <a:gd name="connsiteX75" fmla="*/ 557495 w 1099934"/>
              <a:gd name="connsiteY75" fmla="*/ 549920 h 627020"/>
              <a:gd name="connsiteX76" fmla="*/ 559125 w 1099934"/>
              <a:gd name="connsiteY76" fmla="*/ 572907 h 627020"/>
              <a:gd name="connsiteX77" fmla="*/ 560804 w 1099934"/>
              <a:gd name="connsiteY77" fmla="*/ 592463 h 627020"/>
              <a:gd name="connsiteX78" fmla="*/ 561672 w 1099934"/>
              <a:gd name="connsiteY78" fmla="*/ 600419 h 627020"/>
              <a:gd name="connsiteX79" fmla="*/ 563486 w 1099934"/>
              <a:gd name="connsiteY79" fmla="*/ 610850 h 627020"/>
              <a:gd name="connsiteX80" fmla="*/ 565323 w 1099934"/>
              <a:gd name="connsiteY80" fmla="*/ 619749 h 627020"/>
              <a:gd name="connsiteX81" fmla="*/ 566278 w 1099934"/>
              <a:gd name="connsiteY81" fmla="*/ 621676 h 627020"/>
              <a:gd name="connsiteX82" fmla="*/ 567268 w 1099934"/>
              <a:gd name="connsiteY82" fmla="*/ 621333 h 627020"/>
              <a:gd name="connsiteX83" fmla="*/ 568224 w 1099934"/>
              <a:gd name="connsiteY83" fmla="*/ 623212 h 627020"/>
              <a:gd name="connsiteX84" fmla="*/ 569191 w 1099934"/>
              <a:gd name="connsiteY84" fmla="*/ 624403 h 627020"/>
              <a:gd name="connsiteX85" fmla="*/ 570168 w 1099934"/>
              <a:gd name="connsiteY85" fmla="*/ 624863 h 627020"/>
              <a:gd name="connsiteX86" fmla="*/ 572146 w 1099934"/>
              <a:gd name="connsiteY86" fmla="*/ 624219 h 627020"/>
              <a:gd name="connsiteX87" fmla="*/ 573147 w 1099934"/>
              <a:gd name="connsiteY87" fmla="*/ 623144 h 627020"/>
              <a:gd name="connsiteX88" fmla="*/ 574165 w 1099934"/>
              <a:gd name="connsiteY88" fmla="*/ 620770 h 627020"/>
              <a:gd name="connsiteX89" fmla="*/ 575198 w 1099934"/>
              <a:gd name="connsiteY89" fmla="*/ 617506 h 627020"/>
              <a:gd name="connsiteX90" fmla="*/ 576246 w 1099934"/>
              <a:gd name="connsiteY90" fmla="*/ 613103 h 627020"/>
              <a:gd name="connsiteX91" fmla="*/ 577283 w 1099934"/>
              <a:gd name="connsiteY91" fmla="*/ 609589 h 627020"/>
              <a:gd name="connsiteX92" fmla="*/ 580443 w 1099934"/>
              <a:gd name="connsiteY92" fmla="*/ 595488 h 627020"/>
              <a:gd name="connsiteX93" fmla="*/ 584739 w 1099934"/>
              <a:gd name="connsiteY93" fmla="*/ 571095 h 627020"/>
              <a:gd name="connsiteX94" fmla="*/ 589117 w 1099934"/>
              <a:gd name="connsiteY94" fmla="*/ 541163 h 627020"/>
              <a:gd name="connsiteX95" fmla="*/ 593549 w 1099934"/>
              <a:gd name="connsiteY95" fmla="*/ 507613 h 627020"/>
              <a:gd name="connsiteX96" fmla="*/ 602454 w 1099934"/>
              <a:gd name="connsiteY96" fmla="*/ 437639 h 627020"/>
              <a:gd name="connsiteX97" fmla="*/ 605753 w 1099934"/>
              <a:gd name="connsiteY97" fmla="*/ 414219 h 627020"/>
              <a:gd name="connsiteX98" fmla="*/ 609014 w 1099934"/>
              <a:gd name="connsiteY98" fmla="*/ 393243 h 627020"/>
              <a:gd name="connsiteX99" fmla="*/ 611162 w 1099934"/>
              <a:gd name="connsiteY99" fmla="*/ 381065 h 627020"/>
              <a:gd name="connsiteX100" fmla="*/ 614344 w 1099934"/>
              <a:gd name="connsiteY100" fmla="*/ 365529 h 627020"/>
              <a:gd name="connsiteX101" fmla="*/ 616443 w 1099934"/>
              <a:gd name="connsiteY101" fmla="*/ 356687 h 627020"/>
              <a:gd name="connsiteX102" fmla="*/ 619541 w 1099934"/>
              <a:gd name="connsiteY102" fmla="*/ 346759 h 627020"/>
              <a:gd name="connsiteX103" fmla="*/ 620567 w 1099934"/>
              <a:gd name="connsiteY103" fmla="*/ 343971 h 627020"/>
              <a:gd name="connsiteX104" fmla="*/ 622599 w 1099934"/>
              <a:gd name="connsiteY104" fmla="*/ 339638 h 627020"/>
              <a:gd name="connsiteX105" fmla="*/ 623611 w 1099934"/>
              <a:gd name="connsiteY105" fmla="*/ 337700 h 627020"/>
              <a:gd name="connsiteX106" fmla="*/ 625622 w 1099934"/>
              <a:gd name="connsiteY106" fmla="*/ 334802 h 627020"/>
              <a:gd name="connsiteX107" fmla="*/ 626617 w 1099934"/>
              <a:gd name="connsiteY107" fmla="*/ 334109 h 627020"/>
              <a:gd name="connsiteX108" fmla="*/ 627606 w 1099934"/>
              <a:gd name="connsiteY108" fmla="*/ 333759 h 627020"/>
              <a:gd name="connsiteX109" fmla="*/ 628593 w 1099934"/>
              <a:gd name="connsiteY109" fmla="*/ 333585 h 627020"/>
              <a:gd name="connsiteX110" fmla="*/ 629574 w 1099934"/>
              <a:gd name="connsiteY110" fmla="*/ 333763 h 627020"/>
              <a:gd name="connsiteX111" fmla="*/ 631533 w 1099934"/>
              <a:gd name="connsiteY111" fmla="*/ 334413 h 627020"/>
              <a:gd name="connsiteX112" fmla="*/ 636395 w 1099934"/>
              <a:gd name="connsiteY112" fmla="*/ 338474 h 627020"/>
              <a:gd name="connsiteX113" fmla="*/ 638320 w 1099934"/>
              <a:gd name="connsiteY113" fmla="*/ 341383 h 627020"/>
              <a:gd name="connsiteX114" fmla="*/ 640242 w 1099934"/>
              <a:gd name="connsiteY114" fmla="*/ 344529 h 627020"/>
              <a:gd name="connsiteX115" fmla="*/ 645990 w 1099934"/>
              <a:gd name="connsiteY115" fmla="*/ 355163 h 627020"/>
              <a:gd name="connsiteX116" fmla="*/ 647908 w 1099934"/>
              <a:gd name="connsiteY116" fmla="*/ 358575 h 627020"/>
              <a:gd name="connsiteX117" fmla="*/ 650784 w 1099934"/>
              <a:gd name="connsiteY117" fmla="*/ 363781 h 627020"/>
              <a:gd name="connsiteX118" fmla="*/ 653671 w 1099934"/>
              <a:gd name="connsiteY118" fmla="*/ 368154 h 627020"/>
              <a:gd name="connsiteX119" fmla="*/ 658507 w 1099934"/>
              <a:gd name="connsiteY119" fmla="*/ 374000 h 627020"/>
              <a:gd name="connsiteX120" fmla="*/ 660447 w 1099934"/>
              <a:gd name="connsiteY120" fmla="*/ 375923 h 627020"/>
              <a:gd name="connsiteX121" fmla="*/ 662395 w 1099934"/>
              <a:gd name="connsiteY121" fmla="*/ 377288 h 627020"/>
              <a:gd name="connsiteX122" fmla="*/ 664345 w 1099934"/>
              <a:gd name="connsiteY122" fmla="*/ 378543 h 627020"/>
              <a:gd name="connsiteX123" fmla="*/ 667280 w 1099934"/>
              <a:gd name="connsiteY123" fmla="*/ 379663 h 627020"/>
              <a:gd name="connsiteX124" fmla="*/ 668262 w 1099934"/>
              <a:gd name="connsiteY124" fmla="*/ 379814 h 627020"/>
              <a:gd name="connsiteX125" fmla="*/ 669240 w 1099934"/>
              <a:gd name="connsiteY125" fmla="*/ 380225 h 627020"/>
              <a:gd name="connsiteX126" fmla="*/ 673175 w 1099934"/>
              <a:gd name="connsiteY126" fmla="*/ 380314 h 627020"/>
              <a:gd name="connsiteX127" fmla="*/ 676133 w 1099934"/>
              <a:gd name="connsiteY127" fmla="*/ 379961 h 627020"/>
              <a:gd name="connsiteX128" fmla="*/ 678112 w 1099934"/>
              <a:gd name="connsiteY128" fmla="*/ 379285 h 627020"/>
              <a:gd name="connsiteX129" fmla="*/ 681079 w 1099934"/>
              <a:gd name="connsiteY129" fmla="*/ 378201 h 627020"/>
              <a:gd name="connsiteX130" fmla="*/ 682074 w 1099934"/>
              <a:gd name="connsiteY130" fmla="*/ 377532 h 627020"/>
              <a:gd name="connsiteX131" fmla="*/ 690001 w 1099934"/>
              <a:gd name="connsiteY131" fmla="*/ 373927 h 627020"/>
              <a:gd name="connsiteX132" fmla="*/ 690994 w 1099934"/>
              <a:gd name="connsiteY132" fmla="*/ 373222 h 627020"/>
              <a:gd name="connsiteX133" fmla="*/ 699974 w 1099934"/>
              <a:gd name="connsiteY133" fmla="*/ 365004 h 627020"/>
              <a:gd name="connsiteX134" fmla="*/ 704983 w 1099934"/>
              <a:gd name="connsiteY134" fmla="*/ 358967 h 627020"/>
              <a:gd name="connsiteX135" fmla="*/ 705981 w 1099934"/>
              <a:gd name="connsiteY135" fmla="*/ 358078 h 627020"/>
              <a:gd name="connsiteX136" fmla="*/ 709955 w 1099934"/>
              <a:gd name="connsiteY136" fmla="*/ 355506 h 627020"/>
              <a:gd name="connsiteX137" fmla="*/ 711937 w 1099934"/>
              <a:gd name="connsiteY137" fmla="*/ 354629 h 627020"/>
              <a:gd name="connsiteX138" fmla="*/ 712926 w 1099934"/>
              <a:gd name="connsiteY138" fmla="*/ 354188 h 627020"/>
              <a:gd name="connsiteX139" fmla="*/ 713929 w 1099934"/>
              <a:gd name="connsiteY139" fmla="*/ 353028 h 627020"/>
              <a:gd name="connsiteX140" fmla="*/ 715913 w 1099934"/>
              <a:gd name="connsiteY140" fmla="*/ 351896 h 627020"/>
              <a:gd name="connsiteX141" fmla="*/ 716909 w 1099934"/>
              <a:gd name="connsiteY141" fmla="*/ 351088 h 627020"/>
              <a:gd name="connsiteX142" fmla="*/ 717902 w 1099934"/>
              <a:gd name="connsiteY142" fmla="*/ 350522 h 627020"/>
              <a:gd name="connsiteX143" fmla="*/ 718889 w 1099934"/>
              <a:gd name="connsiteY143" fmla="*/ 350306 h 627020"/>
              <a:gd name="connsiteX144" fmla="*/ 719871 w 1099934"/>
              <a:gd name="connsiteY144" fmla="*/ 350451 h 627020"/>
              <a:gd name="connsiteX145" fmla="*/ 720848 w 1099934"/>
              <a:gd name="connsiteY145" fmla="*/ 350945 h 627020"/>
              <a:gd name="connsiteX146" fmla="*/ 722809 w 1099934"/>
              <a:gd name="connsiteY146" fmla="*/ 351388 h 627020"/>
              <a:gd name="connsiteX147" fmla="*/ 723786 w 1099934"/>
              <a:gd name="connsiteY147" fmla="*/ 351921 h 627020"/>
              <a:gd name="connsiteX148" fmla="*/ 724765 w 1099934"/>
              <a:gd name="connsiteY148" fmla="*/ 352272 h 627020"/>
              <a:gd name="connsiteX149" fmla="*/ 725741 w 1099934"/>
              <a:gd name="connsiteY149" fmla="*/ 352817 h 627020"/>
              <a:gd name="connsiteX150" fmla="*/ 726713 w 1099934"/>
              <a:gd name="connsiteY150" fmla="*/ 353612 h 627020"/>
              <a:gd name="connsiteX151" fmla="*/ 731547 w 1099934"/>
              <a:gd name="connsiteY151" fmla="*/ 359587 h 627020"/>
              <a:gd name="connsiteX152" fmla="*/ 735400 w 1099934"/>
              <a:gd name="connsiteY152" fmla="*/ 365199 h 627020"/>
              <a:gd name="connsiteX153" fmla="*/ 736362 w 1099934"/>
              <a:gd name="connsiteY153" fmla="*/ 366644 h 627020"/>
              <a:gd name="connsiteX154" fmla="*/ 742118 w 1099934"/>
              <a:gd name="connsiteY154" fmla="*/ 376800 h 627020"/>
              <a:gd name="connsiteX155" fmla="*/ 744998 w 1099934"/>
              <a:gd name="connsiteY155" fmla="*/ 381729 h 627020"/>
              <a:gd name="connsiteX156" fmla="*/ 747884 w 1099934"/>
              <a:gd name="connsiteY156" fmla="*/ 386156 h 627020"/>
              <a:gd name="connsiteX157" fmla="*/ 750779 w 1099934"/>
              <a:gd name="connsiteY157" fmla="*/ 390151 h 627020"/>
              <a:gd name="connsiteX158" fmla="*/ 751746 w 1099934"/>
              <a:gd name="connsiteY158" fmla="*/ 391216 h 627020"/>
              <a:gd name="connsiteX159" fmla="*/ 752712 w 1099934"/>
              <a:gd name="connsiteY159" fmla="*/ 392536 h 627020"/>
              <a:gd name="connsiteX160" fmla="*/ 754651 w 1099934"/>
              <a:gd name="connsiteY160" fmla="*/ 394511 h 627020"/>
              <a:gd name="connsiteX161" fmla="*/ 757567 w 1099934"/>
              <a:gd name="connsiteY161" fmla="*/ 396913 h 627020"/>
              <a:gd name="connsiteX162" fmla="*/ 759526 w 1099934"/>
              <a:gd name="connsiteY162" fmla="*/ 397585 h 627020"/>
              <a:gd name="connsiteX163" fmla="*/ 761484 w 1099934"/>
              <a:gd name="connsiteY163" fmla="*/ 398297 h 627020"/>
              <a:gd name="connsiteX164" fmla="*/ 764438 w 1099934"/>
              <a:gd name="connsiteY164" fmla="*/ 398211 h 627020"/>
              <a:gd name="connsiteX165" fmla="*/ 766409 w 1099934"/>
              <a:gd name="connsiteY165" fmla="*/ 398058 h 627020"/>
              <a:gd name="connsiteX166" fmla="*/ 769380 w 1099934"/>
              <a:gd name="connsiteY166" fmla="*/ 396828 h 627020"/>
              <a:gd name="connsiteX167" fmla="*/ 771361 w 1099934"/>
              <a:gd name="connsiteY167" fmla="*/ 395867 h 627020"/>
              <a:gd name="connsiteX168" fmla="*/ 773355 w 1099934"/>
              <a:gd name="connsiteY168" fmla="*/ 394241 h 627020"/>
              <a:gd name="connsiteX169" fmla="*/ 780317 w 1099934"/>
              <a:gd name="connsiteY169" fmla="*/ 389211 h 627020"/>
              <a:gd name="connsiteX170" fmla="*/ 784307 w 1099934"/>
              <a:gd name="connsiteY170" fmla="*/ 385620 h 627020"/>
              <a:gd name="connsiteX171" fmla="*/ 787305 w 1099934"/>
              <a:gd name="connsiteY171" fmla="*/ 382539 h 627020"/>
              <a:gd name="connsiteX172" fmla="*/ 790293 w 1099934"/>
              <a:gd name="connsiteY172" fmla="*/ 380122 h 627020"/>
              <a:gd name="connsiteX173" fmla="*/ 793281 w 1099934"/>
              <a:gd name="connsiteY173" fmla="*/ 377297 h 627020"/>
              <a:gd name="connsiteX174" fmla="*/ 797263 w 1099934"/>
              <a:gd name="connsiteY174" fmla="*/ 374439 h 627020"/>
              <a:gd name="connsiteX175" fmla="*/ 798263 w 1099934"/>
              <a:gd name="connsiteY175" fmla="*/ 373944 h 627020"/>
              <a:gd name="connsiteX176" fmla="*/ 799250 w 1099934"/>
              <a:gd name="connsiteY176" fmla="*/ 373274 h 627020"/>
              <a:gd name="connsiteX177" fmla="*/ 802213 w 1099934"/>
              <a:gd name="connsiteY177" fmla="*/ 372215 h 627020"/>
              <a:gd name="connsiteX178" fmla="*/ 803208 w 1099934"/>
              <a:gd name="connsiteY178" fmla="*/ 372035 h 627020"/>
              <a:gd name="connsiteX179" fmla="*/ 804191 w 1099934"/>
              <a:gd name="connsiteY179" fmla="*/ 371632 h 627020"/>
              <a:gd name="connsiteX180" fmla="*/ 805185 w 1099934"/>
              <a:gd name="connsiteY180" fmla="*/ 371549 h 627020"/>
              <a:gd name="connsiteX181" fmla="*/ 806167 w 1099934"/>
              <a:gd name="connsiteY181" fmla="*/ 371264 h 627020"/>
              <a:gd name="connsiteX182" fmla="*/ 809128 w 1099934"/>
              <a:gd name="connsiteY182" fmla="*/ 371345 h 627020"/>
              <a:gd name="connsiteX183" fmla="*/ 811079 w 1099934"/>
              <a:gd name="connsiteY183" fmla="*/ 371568 h 627020"/>
              <a:gd name="connsiteX184" fmla="*/ 812072 w 1099934"/>
              <a:gd name="connsiteY184" fmla="*/ 371550 h 627020"/>
              <a:gd name="connsiteX185" fmla="*/ 816000 w 1099934"/>
              <a:gd name="connsiteY185" fmla="*/ 372335 h 627020"/>
              <a:gd name="connsiteX186" fmla="*/ 820887 w 1099934"/>
              <a:gd name="connsiteY186" fmla="*/ 374345 h 627020"/>
              <a:gd name="connsiteX187" fmla="*/ 822842 w 1099934"/>
              <a:gd name="connsiteY187" fmla="*/ 375375 h 627020"/>
              <a:gd name="connsiteX188" fmla="*/ 823815 w 1099934"/>
              <a:gd name="connsiteY188" fmla="*/ 375642 h 627020"/>
              <a:gd name="connsiteX189" fmla="*/ 828708 w 1099934"/>
              <a:gd name="connsiteY189" fmla="*/ 378308 h 627020"/>
              <a:gd name="connsiteX190" fmla="*/ 831634 w 1099934"/>
              <a:gd name="connsiteY190" fmla="*/ 379784 h 627020"/>
              <a:gd name="connsiteX191" fmla="*/ 835544 w 1099934"/>
              <a:gd name="connsiteY191" fmla="*/ 381797 h 627020"/>
              <a:gd name="connsiteX192" fmla="*/ 838473 w 1099934"/>
              <a:gd name="connsiteY192" fmla="*/ 382982 h 627020"/>
              <a:gd name="connsiteX193" fmla="*/ 839459 w 1099934"/>
              <a:gd name="connsiteY193" fmla="*/ 383475 h 627020"/>
              <a:gd name="connsiteX194" fmla="*/ 847285 w 1099934"/>
              <a:gd name="connsiteY194" fmla="*/ 385996 h 627020"/>
              <a:gd name="connsiteX195" fmla="*/ 850225 w 1099934"/>
              <a:gd name="connsiteY195" fmla="*/ 386480 h 627020"/>
              <a:gd name="connsiteX196" fmla="*/ 854160 w 1099934"/>
              <a:gd name="connsiteY196" fmla="*/ 386823 h 627020"/>
              <a:gd name="connsiteX197" fmla="*/ 857124 w 1099934"/>
              <a:gd name="connsiteY197" fmla="*/ 386701 h 627020"/>
              <a:gd name="connsiteX198" fmla="*/ 863032 w 1099934"/>
              <a:gd name="connsiteY198" fmla="*/ 385764 h 627020"/>
              <a:gd name="connsiteX199" fmla="*/ 866007 w 1099934"/>
              <a:gd name="connsiteY199" fmla="*/ 384894 h 627020"/>
              <a:gd name="connsiteX200" fmla="*/ 870953 w 1099934"/>
              <a:gd name="connsiteY200" fmla="*/ 382954 h 627020"/>
              <a:gd name="connsiteX201" fmla="*/ 884817 w 1099934"/>
              <a:gd name="connsiteY201" fmla="*/ 376834 h 627020"/>
              <a:gd name="connsiteX202" fmla="*/ 888778 w 1099934"/>
              <a:gd name="connsiteY202" fmla="*/ 375370 h 627020"/>
              <a:gd name="connsiteX203" fmla="*/ 893718 w 1099934"/>
              <a:gd name="connsiteY203" fmla="*/ 373830 h 627020"/>
              <a:gd name="connsiteX204" fmla="*/ 896690 w 1099934"/>
              <a:gd name="connsiteY204" fmla="*/ 373143 h 627020"/>
              <a:gd name="connsiteX205" fmla="*/ 900623 w 1099934"/>
              <a:gd name="connsiteY205" fmla="*/ 372529 h 627020"/>
              <a:gd name="connsiteX206" fmla="*/ 905561 w 1099934"/>
              <a:gd name="connsiteY206" fmla="*/ 372189 h 627020"/>
              <a:gd name="connsiteX207" fmla="*/ 909501 w 1099934"/>
              <a:gd name="connsiteY207" fmla="*/ 372143 h 627020"/>
              <a:gd name="connsiteX208" fmla="*/ 914412 w 1099934"/>
              <a:gd name="connsiteY208" fmla="*/ 372563 h 627020"/>
              <a:gd name="connsiteX209" fmla="*/ 920295 w 1099934"/>
              <a:gd name="connsiteY209" fmla="*/ 373340 h 627020"/>
              <a:gd name="connsiteX210" fmla="*/ 941892 w 1099934"/>
              <a:gd name="connsiteY210" fmla="*/ 377108 h 627020"/>
              <a:gd name="connsiteX211" fmla="*/ 947793 w 1099934"/>
              <a:gd name="connsiteY211" fmla="*/ 377686 h 627020"/>
              <a:gd name="connsiteX212" fmla="*/ 953698 w 1099934"/>
              <a:gd name="connsiteY212" fmla="*/ 378014 h 627020"/>
              <a:gd name="connsiteX213" fmla="*/ 959591 w 1099934"/>
              <a:gd name="connsiteY213" fmla="*/ 378087 h 627020"/>
              <a:gd name="connsiteX214" fmla="*/ 969442 w 1099934"/>
              <a:gd name="connsiteY214" fmla="*/ 377941 h 627020"/>
              <a:gd name="connsiteX215" fmla="*/ 979281 w 1099934"/>
              <a:gd name="connsiteY215" fmla="*/ 377575 h 627020"/>
              <a:gd name="connsiteX216" fmla="*/ 1000941 w 1099934"/>
              <a:gd name="connsiteY216" fmla="*/ 377092 h 627020"/>
              <a:gd name="connsiteX217" fmla="*/ 1027525 w 1099934"/>
              <a:gd name="connsiteY217" fmla="*/ 377173 h 627020"/>
              <a:gd name="connsiteX218" fmla="*/ 1079669 w 1099934"/>
              <a:gd name="connsiteY218" fmla="*/ 377404 h 627020"/>
              <a:gd name="connsiteX219" fmla="*/ 1094434 w 1099934"/>
              <a:gd name="connsiteY219" fmla="*/ 377484 h 627020"/>
              <a:gd name="connsiteX220" fmla="*/ 1094434 w 1099934"/>
              <a:gd name="connsiteY220" fmla="*/ 377484 h 62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1099934" h="627020">
                <a:moveTo>
                  <a:pt x="3681" y="372968"/>
                </a:moveTo>
                <a:lnTo>
                  <a:pt x="231848" y="373975"/>
                </a:lnTo>
                <a:lnTo>
                  <a:pt x="282497" y="374140"/>
                </a:lnTo>
                <a:lnTo>
                  <a:pt x="341812" y="374385"/>
                </a:lnTo>
                <a:lnTo>
                  <a:pt x="412457" y="374678"/>
                </a:lnTo>
                <a:lnTo>
                  <a:pt x="413477" y="372229"/>
                </a:lnTo>
                <a:lnTo>
                  <a:pt x="415627" y="359878"/>
                </a:lnTo>
                <a:lnTo>
                  <a:pt x="416727" y="352074"/>
                </a:lnTo>
                <a:lnTo>
                  <a:pt x="417865" y="341587"/>
                </a:lnTo>
                <a:lnTo>
                  <a:pt x="419146" y="321542"/>
                </a:lnTo>
                <a:lnTo>
                  <a:pt x="420556" y="292595"/>
                </a:lnTo>
                <a:lnTo>
                  <a:pt x="423467" y="228710"/>
                </a:lnTo>
                <a:lnTo>
                  <a:pt x="426126" y="181893"/>
                </a:lnTo>
                <a:lnTo>
                  <a:pt x="428687" y="141683"/>
                </a:lnTo>
                <a:lnTo>
                  <a:pt x="434822" y="59454"/>
                </a:lnTo>
                <a:lnTo>
                  <a:pt x="436013" y="45358"/>
                </a:lnTo>
                <a:lnTo>
                  <a:pt x="439407" y="15445"/>
                </a:lnTo>
                <a:lnTo>
                  <a:pt x="440488" y="8828"/>
                </a:lnTo>
                <a:lnTo>
                  <a:pt x="441535" y="4665"/>
                </a:lnTo>
                <a:lnTo>
                  <a:pt x="442560" y="1797"/>
                </a:lnTo>
                <a:lnTo>
                  <a:pt x="443545" y="1800"/>
                </a:lnTo>
                <a:lnTo>
                  <a:pt x="444487" y="4612"/>
                </a:lnTo>
                <a:lnTo>
                  <a:pt x="445398" y="9613"/>
                </a:lnTo>
                <a:lnTo>
                  <a:pt x="447125" y="26006"/>
                </a:lnTo>
                <a:lnTo>
                  <a:pt x="448794" y="46251"/>
                </a:lnTo>
                <a:lnTo>
                  <a:pt x="450368" y="72984"/>
                </a:lnTo>
                <a:lnTo>
                  <a:pt x="452623" y="120223"/>
                </a:lnTo>
                <a:lnTo>
                  <a:pt x="454057" y="156441"/>
                </a:lnTo>
                <a:lnTo>
                  <a:pt x="456830" y="235363"/>
                </a:lnTo>
                <a:lnTo>
                  <a:pt x="457595" y="250236"/>
                </a:lnTo>
                <a:lnTo>
                  <a:pt x="460031" y="285249"/>
                </a:lnTo>
                <a:lnTo>
                  <a:pt x="464827" y="360418"/>
                </a:lnTo>
                <a:lnTo>
                  <a:pt x="469955" y="413089"/>
                </a:lnTo>
                <a:lnTo>
                  <a:pt x="471710" y="427563"/>
                </a:lnTo>
                <a:lnTo>
                  <a:pt x="474182" y="460177"/>
                </a:lnTo>
                <a:lnTo>
                  <a:pt x="479173" y="522163"/>
                </a:lnTo>
                <a:lnTo>
                  <a:pt x="480044" y="529775"/>
                </a:lnTo>
                <a:lnTo>
                  <a:pt x="482745" y="546873"/>
                </a:lnTo>
                <a:lnTo>
                  <a:pt x="484578" y="556026"/>
                </a:lnTo>
                <a:lnTo>
                  <a:pt x="485507" y="559728"/>
                </a:lnTo>
                <a:lnTo>
                  <a:pt x="486486" y="560093"/>
                </a:lnTo>
                <a:lnTo>
                  <a:pt x="488468" y="559195"/>
                </a:lnTo>
                <a:lnTo>
                  <a:pt x="489467" y="558141"/>
                </a:lnTo>
                <a:lnTo>
                  <a:pt x="490477" y="556410"/>
                </a:lnTo>
                <a:lnTo>
                  <a:pt x="491508" y="553208"/>
                </a:lnTo>
                <a:lnTo>
                  <a:pt x="495599" y="542727"/>
                </a:lnTo>
                <a:lnTo>
                  <a:pt x="496627" y="539838"/>
                </a:lnTo>
                <a:lnTo>
                  <a:pt x="497643" y="537619"/>
                </a:lnTo>
                <a:lnTo>
                  <a:pt x="498690" y="533402"/>
                </a:lnTo>
                <a:lnTo>
                  <a:pt x="501001" y="510137"/>
                </a:lnTo>
                <a:lnTo>
                  <a:pt x="504416" y="478771"/>
                </a:lnTo>
                <a:lnTo>
                  <a:pt x="507884" y="443861"/>
                </a:lnTo>
                <a:lnTo>
                  <a:pt x="510295" y="413834"/>
                </a:lnTo>
                <a:lnTo>
                  <a:pt x="512724" y="382602"/>
                </a:lnTo>
                <a:lnTo>
                  <a:pt x="516352" y="336726"/>
                </a:lnTo>
                <a:lnTo>
                  <a:pt x="517619" y="317614"/>
                </a:lnTo>
                <a:lnTo>
                  <a:pt x="518986" y="291612"/>
                </a:lnTo>
                <a:lnTo>
                  <a:pt x="521550" y="251231"/>
                </a:lnTo>
                <a:lnTo>
                  <a:pt x="524259" y="201031"/>
                </a:lnTo>
                <a:lnTo>
                  <a:pt x="525506" y="183221"/>
                </a:lnTo>
                <a:lnTo>
                  <a:pt x="526666" y="171370"/>
                </a:lnTo>
                <a:lnTo>
                  <a:pt x="527790" y="161859"/>
                </a:lnTo>
                <a:lnTo>
                  <a:pt x="528882" y="154586"/>
                </a:lnTo>
                <a:lnTo>
                  <a:pt x="529936" y="149819"/>
                </a:lnTo>
                <a:lnTo>
                  <a:pt x="530957" y="147353"/>
                </a:lnTo>
                <a:lnTo>
                  <a:pt x="531943" y="147195"/>
                </a:lnTo>
                <a:lnTo>
                  <a:pt x="533880" y="149277"/>
                </a:lnTo>
                <a:lnTo>
                  <a:pt x="534842" y="150854"/>
                </a:lnTo>
                <a:lnTo>
                  <a:pt x="535780" y="153902"/>
                </a:lnTo>
                <a:lnTo>
                  <a:pt x="537594" y="164402"/>
                </a:lnTo>
                <a:lnTo>
                  <a:pt x="539327" y="180320"/>
                </a:lnTo>
                <a:lnTo>
                  <a:pt x="541005" y="200012"/>
                </a:lnTo>
                <a:lnTo>
                  <a:pt x="542612" y="224504"/>
                </a:lnTo>
                <a:lnTo>
                  <a:pt x="544899" y="269670"/>
                </a:lnTo>
                <a:lnTo>
                  <a:pt x="555947" y="521470"/>
                </a:lnTo>
                <a:lnTo>
                  <a:pt x="557495" y="549920"/>
                </a:lnTo>
                <a:lnTo>
                  <a:pt x="559125" y="572907"/>
                </a:lnTo>
                <a:lnTo>
                  <a:pt x="560804" y="592463"/>
                </a:lnTo>
                <a:lnTo>
                  <a:pt x="561672" y="600419"/>
                </a:lnTo>
                <a:lnTo>
                  <a:pt x="563486" y="610850"/>
                </a:lnTo>
                <a:lnTo>
                  <a:pt x="565323" y="619749"/>
                </a:lnTo>
                <a:lnTo>
                  <a:pt x="566278" y="621676"/>
                </a:lnTo>
                <a:lnTo>
                  <a:pt x="567268" y="621333"/>
                </a:lnTo>
                <a:lnTo>
                  <a:pt x="568224" y="623212"/>
                </a:lnTo>
                <a:lnTo>
                  <a:pt x="569191" y="624403"/>
                </a:lnTo>
                <a:lnTo>
                  <a:pt x="570168" y="624863"/>
                </a:lnTo>
                <a:lnTo>
                  <a:pt x="572146" y="624219"/>
                </a:lnTo>
                <a:lnTo>
                  <a:pt x="573147" y="623144"/>
                </a:lnTo>
                <a:lnTo>
                  <a:pt x="574165" y="620770"/>
                </a:lnTo>
                <a:lnTo>
                  <a:pt x="575198" y="617506"/>
                </a:lnTo>
                <a:lnTo>
                  <a:pt x="576246" y="613103"/>
                </a:lnTo>
                <a:lnTo>
                  <a:pt x="577283" y="609589"/>
                </a:lnTo>
                <a:lnTo>
                  <a:pt x="580443" y="595488"/>
                </a:lnTo>
                <a:lnTo>
                  <a:pt x="584739" y="571095"/>
                </a:lnTo>
                <a:lnTo>
                  <a:pt x="589117" y="541163"/>
                </a:lnTo>
                <a:lnTo>
                  <a:pt x="593549" y="507613"/>
                </a:lnTo>
                <a:lnTo>
                  <a:pt x="602454" y="437639"/>
                </a:lnTo>
                <a:lnTo>
                  <a:pt x="605753" y="414219"/>
                </a:lnTo>
                <a:lnTo>
                  <a:pt x="609014" y="393243"/>
                </a:lnTo>
                <a:lnTo>
                  <a:pt x="611162" y="381065"/>
                </a:lnTo>
                <a:lnTo>
                  <a:pt x="614344" y="365529"/>
                </a:lnTo>
                <a:lnTo>
                  <a:pt x="616443" y="356687"/>
                </a:lnTo>
                <a:lnTo>
                  <a:pt x="619541" y="346759"/>
                </a:lnTo>
                <a:lnTo>
                  <a:pt x="620567" y="343971"/>
                </a:lnTo>
                <a:lnTo>
                  <a:pt x="622599" y="339638"/>
                </a:lnTo>
                <a:lnTo>
                  <a:pt x="623611" y="337700"/>
                </a:lnTo>
                <a:lnTo>
                  <a:pt x="625622" y="334802"/>
                </a:lnTo>
                <a:lnTo>
                  <a:pt x="626617" y="334109"/>
                </a:lnTo>
                <a:lnTo>
                  <a:pt x="627606" y="333759"/>
                </a:lnTo>
                <a:lnTo>
                  <a:pt x="628593" y="333585"/>
                </a:lnTo>
                <a:lnTo>
                  <a:pt x="629574" y="333763"/>
                </a:lnTo>
                <a:lnTo>
                  <a:pt x="631533" y="334413"/>
                </a:lnTo>
                <a:lnTo>
                  <a:pt x="636395" y="338474"/>
                </a:lnTo>
                <a:lnTo>
                  <a:pt x="638320" y="341383"/>
                </a:lnTo>
                <a:lnTo>
                  <a:pt x="640242" y="344529"/>
                </a:lnTo>
                <a:lnTo>
                  <a:pt x="645990" y="355163"/>
                </a:lnTo>
                <a:lnTo>
                  <a:pt x="647908" y="358575"/>
                </a:lnTo>
                <a:lnTo>
                  <a:pt x="650784" y="363781"/>
                </a:lnTo>
                <a:lnTo>
                  <a:pt x="653671" y="368154"/>
                </a:lnTo>
                <a:lnTo>
                  <a:pt x="658507" y="374000"/>
                </a:lnTo>
                <a:lnTo>
                  <a:pt x="660447" y="375923"/>
                </a:lnTo>
                <a:lnTo>
                  <a:pt x="662395" y="377288"/>
                </a:lnTo>
                <a:lnTo>
                  <a:pt x="664345" y="378543"/>
                </a:lnTo>
                <a:lnTo>
                  <a:pt x="667280" y="379663"/>
                </a:lnTo>
                <a:lnTo>
                  <a:pt x="668262" y="379814"/>
                </a:lnTo>
                <a:lnTo>
                  <a:pt x="669240" y="380225"/>
                </a:lnTo>
                <a:lnTo>
                  <a:pt x="673175" y="380314"/>
                </a:lnTo>
                <a:lnTo>
                  <a:pt x="676133" y="379961"/>
                </a:lnTo>
                <a:lnTo>
                  <a:pt x="678112" y="379285"/>
                </a:lnTo>
                <a:lnTo>
                  <a:pt x="681079" y="378201"/>
                </a:lnTo>
                <a:lnTo>
                  <a:pt x="682074" y="377532"/>
                </a:lnTo>
                <a:lnTo>
                  <a:pt x="690001" y="373927"/>
                </a:lnTo>
                <a:lnTo>
                  <a:pt x="690994" y="373222"/>
                </a:lnTo>
                <a:lnTo>
                  <a:pt x="699974" y="365004"/>
                </a:lnTo>
                <a:lnTo>
                  <a:pt x="704983" y="358967"/>
                </a:lnTo>
                <a:lnTo>
                  <a:pt x="705981" y="358078"/>
                </a:lnTo>
                <a:lnTo>
                  <a:pt x="709955" y="355506"/>
                </a:lnTo>
                <a:lnTo>
                  <a:pt x="711937" y="354629"/>
                </a:lnTo>
                <a:lnTo>
                  <a:pt x="712926" y="354188"/>
                </a:lnTo>
                <a:lnTo>
                  <a:pt x="713929" y="353028"/>
                </a:lnTo>
                <a:lnTo>
                  <a:pt x="715913" y="351896"/>
                </a:lnTo>
                <a:lnTo>
                  <a:pt x="716909" y="351088"/>
                </a:lnTo>
                <a:lnTo>
                  <a:pt x="717902" y="350522"/>
                </a:lnTo>
                <a:lnTo>
                  <a:pt x="718889" y="350306"/>
                </a:lnTo>
                <a:lnTo>
                  <a:pt x="719871" y="350451"/>
                </a:lnTo>
                <a:lnTo>
                  <a:pt x="720848" y="350945"/>
                </a:lnTo>
                <a:lnTo>
                  <a:pt x="722809" y="351388"/>
                </a:lnTo>
                <a:lnTo>
                  <a:pt x="723786" y="351921"/>
                </a:lnTo>
                <a:lnTo>
                  <a:pt x="724765" y="352272"/>
                </a:lnTo>
                <a:lnTo>
                  <a:pt x="725741" y="352817"/>
                </a:lnTo>
                <a:lnTo>
                  <a:pt x="726713" y="353612"/>
                </a:lnTo>
                <a:lnTo>
                  <a:pt x="731547" y="359587"/>
                </a:lnTo>
                <a:lnTo>
                  <a:pt x="735400" y="365199"/>
                </a:lnTo>
                <a:lnTo>
                  <a:pt x="736362" y="366644"/>
                </a:lnTo>
                <a:lnTo>
                  <a:pt x="742118" y="376800"/>
                </a:lnTo>
                <a:lnTo>
                  <a:pt x="744998" y="381729"/>
                </a:lnTo>
                <a:lnTo>
                  <a:pt x="747884" y="386156"/>
                </a:lnTo>
                <a:lnTo>
                  <a:pt x="750779" y="390151"/>
                </a:lnTo>
                <a:lnTo>
                  <a:pt x="751746" y="391216"/>
                </a:lnTo>
                <a:lnTo>
                  <a:pt x="752712" y="392536"/>
                </a:lnTo>
                <a:lnTo>
                  <a:pt x="754651" y="394511"/>
                </a:lnTo>
                <a:lnTo>
                  <a:pt x="757567" y="396913"/>
                </a:lnTo>
                <a:lnTo>
                  <a:pt x="759526" y="397585"/>
                </a:lnTo>
                <a:lnTo>
                  <a:pt x="761484" y="398297"/>
                </a:lnTo>
                <a:lnTo>
                  <a:pt x="764438" y="398211"/>
                </a:lnTo>
                <a:lnTo>
                  <a:pt x="766409" y="398058"/>
                </a:lnTo>
                <a:lnTo>
                  <a:pt x="769380" y="396828"/>
                </a:lnTo>
                <a:lnTo>
                  <a:pt x="771361" y="395867"/>
                </a:lnTo>
                <a:lnTo>
                  <a:pt x="773355" y="394241"/>
                </a:lnTo>
                <a:lnTo>
                  <a:pt x="780317" y="389211"/>
                </a:lnTo>
                <a:lnTo>
                  <a:pt x="784307" y="385620"/>
                </a:lnTo>
                <a:lnTo>
                  <a:pt x="787305" y="382539"/>
                </a:lnTo>
                <a:lnTo>
                  <a:pt x="790293" y="380122"/>
                </a:lnTo>
                <a:lnTo>
                  <a:pt x="793281" y="377297"/>
                </a:lnTo>
                <a:lnTo>
                  <a:pt x="797263" y="374439"/>
                </a:lnTo>
                <a:lnTo>
                  <a:pt x="798263" y="373944"/>
                </a:lnTo>
                <a:lnTo>
                  <a:pt x="799250" y="373274"/>
                </a:lnTo>
                <a:lnTo>
                  <a:pt x="802213" y="372215"/>
                </a:lnTo>
                <a:lnTo>
                  <a:pt x="803208" y="372035"/>
                </a:lnTo>
                <a:lnTo>
                  <a:pt x="804191" y="371632"/>
                </a:lnTo>
                <a:lnTo>
                  <a:pt x="805185" y="371549"/>
                </a:lnTo>
                <a:lnTo>
                  <a:pt x="806167" y="371264"/>
                </a:lnTo>
                <a:lnTo>
                  <a:pt x="809128" y="371345"/>
                </a:lnTo>
                <a:lnTo>
                  <a:pt x="811079" y="371568"/>
                </a:lnTo>
                <a:lnTo>
                  <a:pt x="812072" y="371550"/>
                </a:lnTo>
                <a:lnTo>
                  <a:pt x="816000" y="372335"/>
                </a:lnTo>
                <a:lnTo>
                  <a:pt x="820887" y="374345"/>
                </a:lnTo>
                <a:lnTo>
                  <a:pt x="822842" y="375375"/>
                </a:lnTo>
                <a:lnTo>
                  <a:pt x="823815" y="375642"/>
                </a:lnTo>
                <a:lnTo>
                  <a:pt x="828708" y="378308"/>
                </a:lnTo>
                <a:lnTo>
                  <a:pt x="831634" y="379784"/>
                </a:lnTo>
                <a:lnTo>
                  <a:pt x="835544" y="381797"/>
                </a:lnTo>
                <a:lnTo>
                  <a:pt x="838473" y="382982"/>
                </a:lnTo>
                <a:lnTo>
                  <a:pt x="839459" y="383475"/>
                </a:lnTo>
                <a:lnTo>
                  <a:pt x="847285" y="385996"/>
                </a:lnTo>
                <a:lnTo>
                  <a:pt x="850225" y="386480"/>
                </a:lnTo>
                <a:lnTo>
                  <a:pt x="854160" y="386823"/>
                </a:lnTo>
                <a:lnTo>
                  <a:pt x="857124" y="386701"/>
                </a:lnTo>
                <a:lnTo>
                  <a:pt x="863032" y="385764"/>
                </a:lnTo>
                <a:lnTo>
                  <a:pt x="866007" y="384894"/>
                </a:lnTo>
                <a:lnTo>
                  <a:pt x="870953" y="382954"/>
                </a:lnTo>
                <a:lnTo>
                  <a:pt x="884817" y="376834"/>
                </a:lnTo>
                <a:lnTo>
                  <a:pt x="888778" y="375370"/>
                </a:lnTo>
                <a:lnTo>
                  <a:pt x="893718" y="373830"/>
                </a:lnTo>
                <a:lnTo>
                  <a:pt x="896690" y="373143"/>
                </a:lnTo>
                <a:lnTo>
                  <a:pt x="900623" y="372529"/>
                </a:lnTo>
                <a:lnTo>
                  <a:pt x="905561" y="372189"/>
                </a:lnTo>
                <a:lnTo>
                  <a:pt x="909501" y="372143"/>
                </a:lnTo>
                <a:lnTo>
                  <a:pt x="914412" y="372563"/>
                </a:lnTo>
                <a:lnTo>
                  <a:pt x="920295" y="373340"/>
                </a:lnTo>
                <a:lnTo>
                  <a:pt x="941892" y="377108"/>
                </a:lnTo>
                <a:lnTo>
                  <a:pt x="947793" y="377686"/>
                </a:lnTo>
                <a:lnTo>
                  <a:pt x="953698" y="378014"/>
                </a:lnTo>
                <a:lnTo>
                  <a:pt x="959591" y="378087"/>
                </a:lnTo>
                <a:lnTo>
                  <a:pt x="969442" y="377941"/>
                </a:lnTo>
                <a:lnTo>
                  <a:pt x="979281" y="377575"/>
                </a:lnTo>
                <a:lnTo>
                  <a:pt x="1000941" y="377092"/>
                </a:lnTo>
                <a:lnTo>
                  <a:pt x="1027525" y="377173"/>
                </a:lnTo>
                <a:lnTo>
                  <a:pt x="1079669" y="377404"/>
                </a:lnTo>
                <a:lnTo>
                  <a:pt x="1094434" y="377484"/>
                </a:lnTo>
                <a:lnTo>
                  <a:pt x="1094434" y="377484"/>
                </a:lnTo>
              </a:path>
            </a:pathLst>
          </a:custGeom>
          <a:noFill/>
          <a:ln w="19148" cap="sq">
            <a:solidFill>
              <a:srgbClr val="AC1EA9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15661A87-2B8F-82E5-73CE-5CED25B1A32E}"/>
              </a:ext>
            </a:extLst>
          </p:cNvPr>
          <p:cNvCxnSpPr>
            <a:cxnSpLocks/>
          </p:cNvCxnSpPr>
          <p:nvPr/>
        </p:nvCxnSpPr>
        <p:spPr>
          <a:xfrm>
            <a:off x="1314450" y="2015082"/>
            <a:ext cx="1561151" cy="102529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0038104D-614E-65C2-1DED-550934CE6D4D}"/>
              </a:ext>
            </a:extLst>
          </p:cNvPr>
          <p:cNvCxnSpPr>
            <a:cxnSpLocks/>
          </p:cNvCxnSpPr>
          <p:nvPr/>
        </p:nvCxnSpPr>
        <p:spPr>
          <a:xfrm flipV="1">
            <a:off x="1314450" y="3284471"/>
            <a:ext cx="1561151" cy="56893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4BB3E7BE-7CD1-C0D5-AD02-BA8C632D4346}"/>
              </a:ext>
            </a:extLst>
          </p:cNvPr>
          <p:cNvCxnSpPr>
            <a:cxnSpLocks/>
          </p:cNvCxnSpPr>
          <p:nvPr/>
        </p:nvCxnSpPr>
        <p:spPr>
          <a:xfrm>
            <a:off x="1314450" y="2566096"/>
            <a:ext cx="1538762" cy="57820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CuadroTexto 71">
            <a:extLst>
              <a:ext uri="{FF2B5EF4-FFF2-40B4-BE49-F238E27FC236}">
                <a16:creationId xmlns:a16="http://schemas.microsoft.com/office/drawing/2014/main" id="{FACC32BE-E510-8982-5B7F-C4FDD07711F9}"/>
              </a:ext>
            </a:extLst>
          </p:cNvPr>
          <p:cNvSpPr txBox="1"/>
          <p:nvPr/>
        </p:nvSpPr>
        <p:spPr>
          <a:xfrm>
            <a:off x="2308099" y="1674572"/>
            <a:ext cx="145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accent2"/>
                </a:solidFill>
              </a:rPr>
              <a:t>Image plane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92CEA1-16C2-B7EF-6DE4-ACE367F90A82}"/>
              </a:ext>
            </a:extLst>
          </p:cNvPr>
          <p:cNvSpPr txBox="1"/>
          <p:nvPr/>
        </p:nvSpPr>
        <p:spPr>
          <a:xfrm>
            <a:off x="5122415" y="4148632"/>
            <a:ext cx="33471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[6] Liu, X., Bauer, S., &amp; Velten, A. (2020). Phasor field diffraction based reconstruction for fast non-line-of-sight imaging systems. Nature communications, 11(1), 1645.</a:t>
            </a:r>
            <a:endParaRPr lang="en-US" sz="900" noProof="0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589E732-BAB0-A9C0-57CB-444D6964FBF4}"/>
              </a:ext>
            </a:extLst>
          </p:cNvPr>
          <p:cNvCxnSpPr/>
          <p:nvPr/>
        </p:nvCxnSpPr>
        <p:spPr>
          <a:xfrm>
            <a:off x="3020291" y="2044188"/>
            <a:ext cx="0" cy="203393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18413710-752A-9F10-A291-2E85B8E8ED3A}"/>
              </a:ext>
            </a:extLst>
          </p:cNvPr>
          <p:cNvSpPr/>
          <p:nvPr/>
        </p:nvSpPr>
        <p:spPr>
          <a:xfrm>
            <a:off x="2937133" y="3045705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046FFD-44B2-B22B-58B2-AAFBBD85BE8B}"/>
              </a:ext>
            </a:extLst>
          </p:cNvPr>
          <p:cNvSpPr txBox="1"/>
          <p:nvPr/>
        </p:nvSpPr>
        <p:spPr>
          <a:xfrm>
            <a:off x="2303452" y="2003949"/>
            <a:ext cx="145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accent2"/>
                </a:solidFill>
              </a:rPr>
              <a:t>Image point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7EF8B43-1AC9-4873-3AAF-460DD5D53563}"/>
              </a:ext>
            </a:extLst>
          </p:cNvPr>
          <p:cNvCxnSpPr>
            <a:cxnSpLocks/>
          </p:cNvCxnSpPr>
          <p:nvPr/>
        </p:nvCxnSpPr>
        <p:spPr>
          <a:xfrm>
            <a:off x="3026735" y="2342503"/>
            <a:ext cx="0" cy="577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FCD0186-67F3-7177-E6CA-18E1AB9769E7}"/>
              </a:ext>
            </a:extLst>
          </p:cNvPr>
          <p:cNvSpPr/>
          <p:nvPr/>
        </p:nvSpPr>
        <p:spPr>
          <a:xfrm>
            <a:off x="4973991" y="2311786"/>
            <a:ext cx="3644028" cy="1094350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noProof="0" dirty="0">
                <a:solidFill>
                  <a:schemeClr val="tx1"/>
                </a:solidFill>
              </a:rPr>
              <a:t>Efficient Phasor Fields implementations exist to </a:t>
            </a:r>
            <a:r>
              <a:rPr lang="en-US" sz="2000" b="1" noProof="0" dirty="0">
                <a:solidFill>
                  <a:schemeClr val="tx1"/>
                </a:solidFill>
              </a:rPr>
              <a:t>propagate plane to plane </a:t>
            </a:r>
            <a:r>
              <a:rPr lang="en-US" sz="2000" noProof="0" dirty="0">
                <a:solidFill>
                  <a:schemeClr val="tx1"/>
                </a:solidFill>
              </a:rPr>
              <a:t>[6]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9239271-C2C4-C609-3689-FD52D35C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05EED1F4-AD91-50DE-0F29-03760745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17D5-2FA3-43DA-8085-5B6C7BC7A3F2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34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" grpId="0"/>
      <p:bldP spid="6" grpId="0" animBg="1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D89F8-56DE-3611-50E8-EE2E753C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4F0BE45E-226C-2289-D81B-F60D2EA4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9E58D7B6-2F79-9031-C666-A4F33BC6FF1F}"/>
              </a:ext>
            </a:extLst>
          </p:cNvPr>
          <p:cNvSpPr/>
          <p:nvPr/>
        </p:nvSpPr>
        <p:spPr>
          <a:xfrm>
            <a:off x="1745175" y="3118340"/>
            <a:ext cx="2456067" cy="14974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7E4619-163E-6091-32F0-250E17F6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Finding geometry with Phasor Fields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9C8A9D-36ED-DA17-5411-CC5E0840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26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AF1BEA4-8771-A074-2DE0-BC53AFC19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2E1F0532-A77E-858D-2663-0A17CF578993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0C77C39-E2F2-7FC8-D138-81A384A33509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90B8FA31-04F3-4E95-01BA-6EC00F277442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61281804-7DD5-E11E-6BAA-BFE982CC0DFC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C2024B71-ADB4-5519-A8DB-8B4F7806DC93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BD4B41D2-137B-64F0-D2BB-350C79A70D01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51417B7E-74B0-FA26-7EC1-CE6DF165C812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A0A8207C-76AF-0CE8-3F98-CB5413187A1B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1F23C305-1886-F918-CDA5-72FCD028D276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CDBE9F0-57CA-2A73-FC5C-936D9088EF0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026829" y="1974650"/>
            <a:ext cx="8306" cy="246787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C90359B1-A2F1-2CB5-5042-837D0563C5F5}"/>
              </a:ext>
            </a:extLst>
          </p:cNvPr>
          <p:cNvSpPr txBox="1"/>
          <p:nvPr/>
        </p:nvSpPr>
        <p:spPr>
          <a:xfrm>
            <a:off x="2297815" y="1666873"/>
            <a:ext cx="145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7030A0"/>
                </a:solidFill>
              </a:rPr>
              <a:t>Bunny position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9C1D36F-1FC0-49B9-88A7-2740261417C6}"/>
              </a:ext>
            </a:extLst>
          </p:cNvPr>
          <p:cNvSpPr/>
          <p:nvPr/>
        </p:nvSpPr>
        <p:spPr>
          <a:xfrm>
            <a:off x="1678222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6BEFC31-96BA-6E2E-BC1E-C8A177A3B3E7}"/>
              </a:ext>
            </a:extLst>
          </p:cNvPr>
          <p:cNvSpPr/>
          <p:nvPr/>
        </p:nvSpPr>
        <p:spPr>
          <a:xfrm>
            <a:off x="1887880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A1495A9-ECBC-AE29-807D-BAD7987C4C56}"/>
              </a:ext>
            </a:extLst>
          </p:cNvPr>
          <p:cNvSpPr/>
          <p:nvPr/>
        </p:nvSpPr>
        <p:spPr>
          <a:xfrm>
            <a:off x="2097538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F7A40BFD-8749-11E2-C09A-D9442928AD1F}"/>
              </a:ext>
            </a:extLst>
          </p:cNvPr>
          <p:cNvSpPr/>
          <p:nvPr/>
        </p:nvSpPr>
        <p:spPr>
          <a:xfrm>
            <a:off x="2307196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1AAD16E-64B5-07C2-831F-A0C009ADA174}"/>
              </a:ext>
            </a:extLst>
          </p:cNvPr>
          <p:cNvSpPr/>
          <p:nvPr/>
        </p:nvSpPr>
        <p:spPr>
          <a:xfrm>
            <a:off x="2516854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28CDDE6-0184-F1E6-2FF1-26B2C3EDFC4A}"/>
              </a:ext>
            </a:extLst>
          </p:cNvPr>
          <p:cNvSpPr/>
          <p:nvPr/>
        </p:nvSpPr>
        <p:spPr>
          <a:xfrm>
            <a:off x="2726512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5D2ABA3-9676-E4CB-FCFD-948C1CD5A59E}"/>
              </a:ext>
            </a:extLst>
          </p:cNvPr>
          <p:cNvSpPr/>
          <p:nvPr/>
        </p:nvSpPr>
        <p:spPr>
          <a:xfrm>
            <a:off x="2936170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FE715C6-BF04-9F07-E7F2-C30781699489}"/>
              </a:ext>
            </a:extLst>
          </p:cNvPr>
          <p:cNvSpPr/>
          <p:nvPr/>
        </p:nvSpPr>
        <p:spPr>
          <a:xfrm>
            <a:off x="3145828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B5225829-6641-8439-4CD5-BE515F5E26D4}"/>
              </a:ext>
            </a:extLst>
          </p:cNvPr>
          <p:cNvSpPr/>
          <p:nvPr/>
        </p:nvSpPr>
        <p:spPr>
          <a:xfrm>
            <a:off x="3355486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0F2B2697-A9B4-5FD2-A54A-51B3563203CE}"/>
              </a:ext>
            </a:extLst>
          </p:cNvPr>
          <p:cNvSpPr/>
          <p:nvPr/>
        </p:nvSpPr>
        <p:spPr>
          <a:xfrm>
            <a:off x="3565144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A35C6B7-C747-7A9B-BDC7-36C10C13BF42}"/>
              </a:ext>
            </a:extLst>
          </p:cNvPr>
          <p:cNvSpPr/>
          <p:nvPr/>
        </p:nvSpPr>
        <p:spPr>
          <a:xfrm>
            <a:off x="3774802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6B4DA924-4B21-BFEE-DC59-62A3BF43EDA0}"/>
              </a:ext>
            </a:extLst>
          </p:cNvPr>
          <p:cNvSpPr/>
          <p:nvPr/>
        </p:nvSpPr>
        <p:spPr>
          <a:xfrm>
            <a:off x="3984460" y="3084739"/>
            <a:ext cx="199976" cy="216942"/>
          </a:xfrm>
          <a:prstGeom prst="ellipse">
            <a:avLst/>
          </a:prstGeom>
          <a:noFill/>
          <a:ln w="57150"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E7B89931-9DE4-3DCF-70F4-CCD6F9E8527D}"/>
              </a:ext>
            </a:extLst>
          </p:cNvPr>
          <p:cNvGrpSpPr/>
          <p:nvPr/>
        </p:nvGrpSpPr>
        <p:grpSpPr>
          <a:xfrm>
            <a:off x="4703733" y="1483418"/>
            <a:ext cx="4297443" cy="1363741"/>
            <a:chOff x="4487213" y="1483418"/>
            <a:chExt cx="4513963" cy="1363741"/>
          </a:xfrm>
        </p:grpSpPr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47936D9F-7A61-C91D-8294-C4B7459EA0B7}"/>
                </a:ext>
              </a:extLst>
            </p:cNvPr>
            <p:cNvSpPr txBox="1"/>
            <p:nvPr/>
          </p:nvSpPr>
          <p:spPr>
            <a:xfrm rot="16200000">
              <a:off x="4146323" y="2007763"/>
              <a:ext cx="1005064" cy="323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/>
                <a:t>Amplitude</a:t>
              </a:r>
            </a:p>
          </p:txBody>
        </p:sp>
        <p:cxnSp>
          <p:nvCxnSpPr>
            <p:cNvPr id="59" name="Conector recto de flecha 58">
              <a:extLst>
                <a:ext uri="{FF2B5EF4-FFF2-40B4-BE49-F238E27FC236}">
                  <a16:creationId xmlns:a16="http://schemas.microsoft.com/office/drawing/2014/main" id="{E8D6315A-27D5-1117-CF90-46A11762D5F8}"/>
                </a:ext>
              </a:extLst>
            </p:cNvPr>
            <p:cNvCxnSpPr>
              <a:cxnSpLocks/>
            </p:cNvCxnSpPr>
            <p:nvPr/>
          </p:nvCxnSpPr>
          <p:spPr>
            <a:xfrm>
              <a:off x="4937248" y="2759078"/>
              <a:ext cx="4057703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Conector recto de flecha 59">
              <a:extLst>
                <a:ext uri="{FF2B5EF4-FFF2-40B4-BE49-F238E27FC236}">
                  <a16:creationId xmlns:a16="http://schemas.microsoft.com/office/drawing/2014/main" id="{ADCD117A-50FB-B29A-0B8F-395F31090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7248" y="1483418"/>
              <a:ext cx="0" cy="127566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B8EC4FBD-533C-04A1-58FE-E423CEE639A9}"/>
                </a:ext>
              </a:extLst>
            </p:cNvPr>
            <p:cNvCxnSpPr>
              <a:cxnSpLocks/>
            </p:cNvCxnSpPr>
            <p:nvPr/>
          </p:nvCxnSpPr>
          <p:spPr>
            <a:xfrm>
              <a:off x="4880630" y="2671535"/>
              <a:ext cx="3854417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2C469A1B-3343-86C7-FBBE-EDE777F767DC}"/>
                </a:ext>
              </a:extLst>
            </p:cNvPr>
            <p:cNvSpPr txBox="1"/>
            <p:nvPr/>
          </p:nvSpPr>
          <p:spPr>
            <a:xfrm>
              <a:off x="4715990" y="2521820"/>
              <a:ext cx="258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noProof="0" dirty="0"/>
                <a:t>0</a:t>
              </a:r>
            </a:p>
          </p:txBody>
        </p:sp>
        <p:sp>
          <p:nvSpPr>
            <p:cNvPr id="63" name="Flecha: a la derecha 62">
              <a:extLst>
                <a:ext uri="{FF2B5EF4-FFF2-40B4-BE49-F238E27FC236}">
                  <a16:creationId xmlns:a16="http://schemas.microsoft.com/office/drawing/2014/main" id="{2E45BA77-0CB3-C20E-3614-9BCDB7AEF788}"/>
                </a:ext>
              </a:extLst>
            </p:cNvPr>
            <p:cNvSpPr/>
            <p:nvPr/>
          </p:nvSpPr>
          <p:spPr>
            <a:xfrm>
              <a:off x="4938618" y="2678521"/>
              <a:ext cx="4062558" cy="16863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754DE6E7-10EE-8C08-D6B3-FF5D5F98A65C}"/>
                </a:ext>
              </a:extLst>
            </p:cNvPr>
            <p:cNvSpPr/>
            <p:nvPr/>
          </p:nvSpPr>
          <p:spPr>
            <a:xfrm>
              <a:off x="4955759" y="1696400"/>
              <a:ext cx="3946578" cy="970846"/>
            </a:xfrm>
            <a:custGeom>
              <a:avLst/>
              <a:gdLst>
                <a:gd name="connsiteX0" fmla="*/ 194 w 2398582"/>
                <a:gd name="connsiteY0" fmla="*/ 394407 h 394640"/>
                <a:gd name="connsiteX1" fmla="*/ 66038 w 2398582"/>
                <a:gd name="connsiteY1" fmla="*/ 394508 h 394640"/>
                <a:gd name="connsiteX2" fmla="*/ 178912 w 2398582"/>
                <a:gd name="connsiteY2" fmla="*/ 394612 h 394640"/>
                <a:gd name="connsiteX3" fmla="*/ 254163 w 2398582"/>
                <a:gd name="connsiteY3" fmla="*/ 393970 h 394640"/>
                <a:gd name="connsiteX4" fmla="*/ 357633 w 2398582"/>
                <a:gd name="connsiteY4" fmla="*/ 393481 h 394640"/>
                <a:gd name="connsiteX5" fmla="*/ 526939 w 2398582"/>
                <a:gd name="connsiteY5" fmla="*/ 394493 h 394640"/>
                <a:gd name="connsiteX6" fmla="*/ 602195 w 2398582"/>
                <a:gd name="connsiteY6" fmla="*/ 393944 h 394640"/>
                <a:gd name="connsiteX7" fmla="*/ 649220 w 2398582"/>
                <a:gd name="connsiteY7" fmla="*/ 393653 h 394640"/>
                <a:gd name="connsiteX8" fmla="*/ 771501 w 2398582"/>
                <a:gd name="connsiteY8" fmla="*/ 394049 h 394640"/>
                <a:gd name="connsiteX9" fmla="*/ 799723 w 2398582"/>
                <a:gd name="connsiteY9" fmla="*/ 394321 h 394640"/>
                <a:gd name="connsiteX10" fmla="*/ 931409 w 2398582"/>
                <a:gd name="connsiteY10" fmla="*/ 393384 h 394640"/>
                <a:gd name="connsiteX11" fmla="*/ 1016062 w 2398582"/>
                <a:gd name="connsiteY11" fmla="*/ 393877 h 394640"/>
                <a:gd name="connsiteX12" fmla="*/ 1063095 w 2398582"/>
                <a:gd name="connsiteY12" fmla="*/ 393007 h 394640"/>
                <a:gd name="connsiteX13" fmla="*/ 1091317 w 2398582"/>
                <a:gd name="connsiteY13" fmla="*/ 391272 h 394640"/>
                <a:gd name="connsiteX14" fmla="*/ 1119532 w 2398582"/>
                <a:gd name="connsiteY14" fmla="*/ 388510 h 394640"/>
                <a:gd name="connsiteX15" fmla="*/ 1138343 w 2398582"/>
                <a:gd name="connsiteY15" fmla="*/ 385848 h 394640"/>
                <a:gd name="connsiteX16" fmla="*/ 1147755 w 2398582"/>
                <a:gd name="connsiteY16" fmla="*/ 384034 h 394640"/>
                <a:gd name="connsiteX17" fmla="*/ 1157160 w 2398582"/>
                <a:gd name="connsiteY17" fmla="*/ 381709 h 394640"/>
                <a:gd name="connsiteX18" fmla="*/ 1166565 w 2398582"/>
                <a:gd name="connsiteY18" fmla="*/ 378690 h 394640"/>
                <a:gd name="connsiteX19" fmla="*/ 1175970 w 2398582"/>
                <a:gd name="connsiteY19" fmla="*/ 374786 h 394640"/>
                <a:gd name="connsiteX20" fmla="*/ 1185375 w 2398582"/>
                <a:gd name="connsiteY20" fmla="*/ 369807 h 394640"/>
                <a:gd name="connsiteX21" fmla="*/ 1194780 w 2398582"/>
                <a:gd name="connsiteY21" fmla="*/ 363558 h 394640"/>
                <a:gd name="connsiteX22" fmla="*/ 1204193 w 2398582"/>
                <a:gd name="connsiteY22" fmla="*/ 355873 h 394640"/>
                <a:gd name="connsiteX23" fmla="*/ 1213598 w 2398582"/>
                <a:gd name="connsiteY23" fmla="*/ 346591 h 394640"/>
                <a:gd name="connsiteX24" fmla="*/ 1223003 w 2398582"/>
                <a:gd name="connsiteY24" fmla="*/ 335588 h 394640"/>
                <a:gd name="connsiteX25" fmla="*/ 1232408 w 2398582"/>
                <a:gd name="connsiteY25" fmla="*/ 322778 h 394640"/>
                <a:gd name="connsiteX26" fmla="*/ 1241813 w 2398582"/>
                <a:gd name="connsiteY26" fmla="*/ 308110 h 394640"/>
                <a:gd name="connsiteX27" fmla="*/ 1251218 w 2398582"/>
                <a:gd name="connsiteY27" fmla="*/ 291601 h 394640"/>
                <a:gd name="connsiteX28" fmla="*/ 1270036 w 2398582"/>
                <a:gd name="connsiteY28" fmla="*/ 253385 h 394640"/>
                <a:gd name="connsiteX29" fmla="*/ 1288846 w 2398582"/>
                <a:gd name="connsiteY29" fmla="*/ 209484 h 394640"/>
                <a:gd name="connsiteX30" fmla="*/ 1335879 w 2398582"/>
                <a:gd name="connsiteY30" fmla="*/ 92656 h 394640"/>
                <a:gd name="connsiteX31" fmla="*/ 1345284 w 2398582"/>
                <a:gd name="connsiteY31" fmla="*/ 71677 h 394640"/>
                <a:gd name="connsiteX32" fmla="*/ 1354689 w 2398582"/>
                <a:gd name="connsiteY32" fmla="*/ 52627 h 394640"/>
                <a:gd name="connsiteX33" fmla="*/ 1364094 w 2398582"/>
                <a:gd name="connsiteY33" fmla="*/ 35954 h 394640"/>
                <a:gd name="connsiteX34" fmla="*/ 1373499 w 2398582"/>
                <a:gd name="connsiteY34" fmla="*/ 22064 h 394640"/>
                <a:gd name="connsiteX35" fmla="*/ 1382911 w 2398582"/>
                <a:gd name="connsiteY35" fmla="*/ 11297 h 394640"/>
                <a:gd name="connsiteX36" fmla="*/ 1392316 w 2398582"/>
                <a:gd name="connsiteY36" fmla="*/ 3921 h 394640"/>
                <a:gd name="connsiteX37" fmla="*/ 1401721 w 2398582"/>
                <a:gd name="connsiteY37" fmla="*/ 117 h 394640"/>
                <a:gd name="connsiteX38" fmla="*/ 1411126 w 2398582"/>
                <a:gd name="connsiteY38" fmla="*/ -28 h 394640"/>
                <a:gd name="connsiteX39" fmla="*/ 1420532 w 2398582"/>
                <a:gd name="connsiteY39" fmla="*/ 3481 h 394640"/>
                <a:gd name="connsiteX40" fmla="*/ 1429936 w 2398582"/>
                <a:gd name="connsiteY40" fmla="*/ 10541 h 394640"/>
                <a:gd name="connsiteX41" fmla="*/ 1439342 w 2398582"/>
                <a:gd name="connsiteY41" fmla="*/ 20960 h 394640"/>
                <a:gd name="connsiteX42" fmla="*/ 1448754 w 2398582"/>
                <a:gd name="connsiteY42" fmla="*/ 34463 h 394640"/>
                <a:gd name="connsiteX43" fmla="*/ 1458159 w 2398582"/>
                <a:gd name="connsiteY43" fmla="*/ 50701 h 394640"/>
                <a:gd name="connsiteX44" fmla="*/ 1467564 w 2398582"/>
                <a:gd name="connsiteY44" fmla="*/ 69270 h 394640"/>
                <a:gd name="connsiteX45" fmla="*/ 1486374 w 2398582"/>
                <a:gd name="connsiteY45" fmla="*/ 111576 h 394640"/>
                <a:gd name="connsiteX46" fmla="*/ 1542812 w 2398582"/>
                <a:gd name="connsiteY46" fmla="*/ 246405 h 394640"/>
                <a:gd name="connsiteX47" fmla="*/ 1561622 w 2398582"/>
                <a:gd name="connsiteY47" fmla="*/ 283834 h 394640"/>
                <a:gd name="connsiteX48" fmla="*/ 1571035 w 2398582"/>
                <a:gd name="connsiteY48" fmla="*/ 300081 h 394640"/>
                <a:gd name="connsiteX49" fmla="*/ 1580440 w 2398582"/>
                <a:gd name="connsiteY49" fmla="*/ 314571 h 394640"/>
                <a:gd name="connsiteX50" fmla="*/ 1589845 w 2398582"/>
                <a:gd name="connsiteY50" fmla="*/ 327287 h 394640"/>
                <a:gd name="connsiteX51" fmla="*/ 1599250 w 2398582"/>
                <a:gd name="connsiteY51" fmla="*/ 338264 h 394640"/>
                <a:gd name="connsiteX52" fmla="*/ 1608655 w 2398582"/>
                <a:gd name="connsiteY52" fmla="*/ 347573 h 394640"/>
                <a:gd name="connsiteX53" fmla="*/ 1618060 w 2398582"/>
                <a:gd name="connsiteY53" fmla="*/ 355317 h 394640"/>
                <a:gd name="connsiteX54" fmla="*/ 1627472 w 2398582"/>
                <a:gd name="connsiteY54" fmla="*/ 361636 h 394640"/>
                <a:gd name="connsiteX55" fmla="*/ 1636878 w 2398582"/>
                <a:gd name="connsiteY55" fmla="*/ 366690 h 394640"/>
                <a:gd name="connsiteX56" fmla="*/ 1646283 w 2398582"/>
                <a:gd name="connsiteY56" fmla="*/ 370672 h 394640"/>
                <a:gd name="connsiteX57" fmla="*/ 1655688 w 2398582"/>
                <a:gd name="connsiteY57" fmla="*/ 373808 h 394640"/>
                <a:gd name="connsiteX58" fmla="*/ 1674498 w 2398582"/>
                <a:gd name="connsiteY58" fmla="*/ 378395 h 394640"/>
                <a:gd name="connsiteX59" fmla="*/ 1712126 w 2398582"/>
                <a:gd name="connsiteY59" fmla="*/ 385397 h 394640"/>
                <a:gd name="connsiteX60" fmla="*/ 1740341 w 2398582"/>
                <a:gd name="connsiteY60" fmla="*/ 390152 h 394640"/>
                <a:gd name="connsiteX61" fmla="*/ 1749753 w 2398582"/>
                <a:gd name="connsiteY61" fmla="*/ 390936 h 394640"/>
                <a:gd name="connsiteX62" fmla="*/ 1759158 w 2398582"/>
                <a:gd name="connsiteY62" fmla="*/ 390742 h 394640"/>
                <a:gd name="connsiteX63" fmla="*/ 1777969 w 2398582"/>
                <a:gd name="connsiteY63" fmla="*/ 388330 h 394640"/>
                <a:gd name="connsiteX64" fmla="*/ 1806191 w 2398582"/>
                <a:gd name="connsiteY64" fmla="*/ 384102 h 394640"/>
                <a:gd name="connsiteX65" fmla="*/ 1825001 w 2398582"/>
                <a:gd name="connsiteY65" fmla="*/ 381970 h 394640"/>
                <a:gd name="connsiteX66" fmla="*/ 1843811 w 2398582"/>
                <a:gd name="connsiteY66" fmla="*/ 380593 h 394640"/>
                <a:gd name="connsiteX67" fmla="*/ 1862621 w 2398582"/>
                <a:gd name="connsiteY67" fmla="*/ 379974 h 394640"/>
                <a:gd name="connsiteX68" fmla="*/ 1881439 w 2398582"/>
                <a:gd name="connsiteY68" fmla="*/ 380045 h 394640"/>
                <a:gd name="connsiteX69" fmla="*/ 1909654 w 2398582"/>
                <a:gd name="connsiteY69" fmla="*/ 381202 h 394640"/>
                <a:gd name="connsiteX70" fmla="*/ 1947282 w 2398582"/>
                <a:gd name="connsiteY70" fmla="*/ 384012 h 394640"/>
                <a:gd name="connsiteX71" fmla="*/ 2013125 w 2398582"/>
                <a:gd name="connsiteY71" fmla="*/ 389432 h 394640"/>
                <a:gd name="connsiteX72" fmla="*/ 2041340 w 2398582"/>
                <a:gd name="connsiteY72" fmla="*/ 390913 h 394640"/>
                <a:gd name="connsiteX73" fmla="*/ 2088373 w 2398582"/>
                <a:gd name="connsiteY73" fmla="*/ 392201 h 394640"/>
                <a:gd name="connsiteX74" fmla="*/ 2210653 w 2398582"/>
                <a:gd name="connsiteY74" fmla="*/ 394582 h 394640"/>
                <a:gd name="connsiteX75" fmla="*/ 2238876 w 2398582"/>
                <a:gd name="connsiteY75" fmla="*/ 394396 h 394640"/>
                <a:gd name="connsiteX76" fmla="*/ 2295314 w 2398582"/>
                <a:gd name="connsiteY76" fmla="*/ 393832 h 394640"/>
                <a:gd name="connsiteX77" fmla="*/ 2398777 w 2398582"/>
                <a:gd name="connsiteY77" fmla="*/ 394243 h 394640"/>
                <a:gd name="connsiteX78" fmla="*/ 2398777 w 2398582"/>
                <a:gd name="connsiteY78" fmla="*/ 394243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357439 w 2398583"/>
                <a:gd name="connsiteY4" fmla="*/ 393509 h 394640"/>
                <a:gd name="connsiteX5" fmla="*/ 526745 w 2398583"/>
                <a:gd name="connsiteY5" fmla="*/ 394521 h 394640"/>
                <a:gd name="connsiteX6" fmla="*/ 602001 w 2398583"/>
                <a:gd name="connsiteY6" fmla="*/ 393972 h 394640"/>
                <a:gd name="connsiteX7" fmla="*/ 678704 w 2398583"/>
                <a:gd name="connsiteY7" fmla="*/ 393681 h 394640"/>
                <a:gd name="connsiteX8" fmla="*/ 771307 w 2398583"/>
                <a:gd name="connsiteY8" fmla="*/ 394077 h 394640"/>
                <a:gd name="connsiteX9" fmla="*/ 799529 w 2398583"/>
                <a:gd name="connsiteY9" fmla="*/ 394349 h 394640"/>
                <a:gd name="connsiteX10" fmla="*/ 931215 w 2398583"/>
                <a:gd name="connsiteY10" fmla="*/ 393412 h 394640"/>
                <a:gd name="connsiteX11" fmla="*/ 1015868 w 2398583"/>
                <a:gd name="connsiteY11" fmla="*/ 393905 h 394640"/>
                <a:gd name="connsiteX12" fmla="*/ 1062901 w 2398583"/>
                <a:gd name="connsiteY12" fmla="*/ 393035 h 394640"/>
                <a:gd name="connsiteX13" fmla="*/ 1091123 w 2398583"/>
                <a:gd name="connsiteY13" fmla="*/ 391300 h 394640"/>
                <a:gd name="connsiteX14" fmla="*/ 1119338 w 2398583"/>
                <a:gd name="connsiteY14" fmla="*/ 388538 h 394640"/>
                <a:gd name="connsiteX15" fmla="*/ 1138149 w 2398583"/>
                <a:gd name="connsiteY15" fmla="*/ 385876 h 394640"/>
                <a:gd name="connsiteX16" fmla="*/ 1147561 w 2398583"/>
                <a:gd name="connsiteY16" fmla="*/ 384062 h 394640"/>
                <a:gd name="connsiteX17" fmla="*/ 1156966 w 2398583"/>
                <a:gd name="connsiteY17" fmla="*/ 381737 h 394640"/>
                <a:gd name="connsiteX18" fmla="*/ 1166371 w 2398583"/>
                <a:gd name="connsiteY18" fmla="*/ 378718 h 394640"/>
                <a:gd name="connsiteX19" fmla="*/ 1175776 w 2398583"/>
                <a:gd name="connsiteY19" fmla="*/ 374814 h 394640"/>
                <a:gd name="connsiteX20" fmla="*/ 1185181 w 2398583"/>
                <a:gd name="connsiteY20" fmla="*/ 369835 h 394640"/>
                <a:gd name="connsiteX21" fmla="*/ 1194586 w 2398583"/>
                <a:gd name="connsiteY21" fmla="*/ 363586 h 394640"/>
                <a:gd name="connsiteX22" fmla="*/ 1203999 w 2398583"/>
                <a:gd name="connsiteY22" fmla="*/ 355901 h 394640"/>
                <a:gd name="connsiteX23" fmla="*/ 1213404 w 2398583"/>
                <a:gd name="connsiteY23" fmla="*/ 346619 h 394640"/>
                <a:gd name="connsiteX24" fmla="*/ 1222809 w 2398583"/>
                <a:gd name="connsiteY24" fmla="*/ 335616 h 394640"/>
                <a:gd name="connsiteX25" fmla="*/ 1232214 w 2398583"/>
                <a:gd name="connsiteY25" fmla="*/ 322806 h 394640"/>
                <a:gd name="connsiteX26" fmla="*/ 1241619 w 2398583"/>
                <a:gd name="connsiteY26" fmla="*/ 308138 h 394640"/>
                <a:gd name="connsiteX27" fmla="*/ 1251024 w 2398583"/>
                <a:gd name="connsiteY27" fmla="*/ 291629 h 394640"/>
                <a:gd name="connsiteX28" fmla="*/ 1269842 w 2398583"/>
                <a:gd name="connsiteY28" fmla="*/ 253413 h 394640"/>
                <a:gd name="connsiteX29" fmla="*/ 1288652 w 2398583"/>
                <a:gd name="connsiteY29" fmla="*/ 209512 h 394640"/>
                <a:gd name="connsiteX30" fmla="*/ 1335685 w 2398583"/>
                <a:gd name="connsiteY30" fmla="*/ 92684 h 394640"/>
                <a:gd name="connsiteX31" fmla="*/ 1345090 w 2398583"/>
                <a:gd name="connsiteY31" fmla="*/ 71705 h 394640"/>
                <a:gd name="connsiteX32" fmla="*/ 1354495 w 2398583"/>
                <a:gd name="connsiteY32" fmla="*/ 52655 h 394640"/>
                <a:gd name="connsiteX33" fmla="*/ 1363900 w 2398583"/>
                <a:gd name="connsiteY33" fmla="*/ 35982 h 394640"/>
                <a:gd name="connsiteX34" fmla="*/ 1373305 w 2398583"/>
                <a:gd name="connsiteY34" fmla="*/ 22092 h 394640"/>
                <a:gd name="connsiteX35" fmla="*/ 1382717 w 2398583"/>
                <a:gd name="connsiteY35" fmla="*/ 11325 h 394640"/>
                <a:gd name="connsiteX36" fmla="*/ 1392122 w 2398583"/>
                <a:gd name="connsiteY36" fmla="*/ 3949 h 394640"/>
                <a:gd name="connsiteX37" fmla="*/ 1401527 w 2398583"/>
                <a:gd name="connsiteY37" fmla="*/ 145 h 394640"/>
                <a:gd name="connsiteX38" fmla="*/ 1410932 w 2398583"/>
                <a:gd name="connsiteY38" fmla="*/ 0 h 394640"/>
                <a:gd name="connsiteX39" fmla="*/ 1420338 w 2398583"/>
                <a:gd name="connsiteY39" fmla="*/ 3509 h 394640"/>
                <a:gd name="connsiteX40" fmla="*/ 1429742 w 2398583"/>
                <a:gd name="connsiteY40" fmla="*/ 10569 h 394640"/>
                <a:gd name="connsiteX41" fmla="*/ 1439148 w 2398583"/>
                <a:gd name="connsiteY41" fmla="*/ 20988 h 394640"/>
                <a:gd name="connsiteX42" fmla="*/ 1448560 w 2398583"/>
                <a:gd name="connsiteY42" fmla="*/ 34491 h 394640"/>
                <a:gd name="connsiteX43" fmla="*/ 1457965 w 2398583"/>
                <a:gd name="connsiteY43" fmla="*/ 50729 h 394640"/>
                <a:gd name="connsiteX44" fmla="*/ 1467370 w 2398583"/>
                <a:gd name="connsiteY44" fmla="*/ 69298 h 394640"/>
                <a:gd name="connsiteX45" fmla="*/ 1486180 w 2398583"/>
                <a:gd name="connsiteY45" fmla="*/ 111604 h 394640"/>
                <a:gd name="connsiteX46" fmla="*/ 1542618 w 2398583"/>
                <a:gd name="connsiteY46" fmla="*/ 246433 h 394640"/>
                <a:gd name="connsiteX47" fmla="*/ 1561428 w 2398583"/>
                <a:gd name="connsiteY47" fmla="*/ 283862 h 394640"/>
                <a:gd name="connsiteX48" fmla="*/ 1570841 w 2398583"/>
                <a:gd name="connsiteY48" fmla="*/ 300109 h 394640"/>
                <a:gd name="connsiteX49" fmla="*/ 1580246 w 2398583"/>
                <a:gd name="connsiteY49" fmla="*/ 314599 h 394640"/>
                <a:gd name="connsiteX50" fmla="*/ 1589651 w 2398583"/>
                <a:gd name="connsiteY50" fmla="*/ 327315 h 394640"/>
                <a:gd name="connsiteX51" fmla="*/ 1599056 w 2398583"/>
                <a:gd name="connsiteY51" fmla="*/ 338292 h 394640"/>
                <a:gd name="connsiteX52" fmla="*/ 1608461 w 2398583"/>
                <a:gd name="connsiteY52" fmla="*/ 347601 h 394640"/>
                <a:gd name="connsiteX53" fmla="*/ 1617866 w 2398583"/>
                <a:gd name="connsiteY53" fmla="*/ 355345 h 394640"/>
                <a:gd name="connsiteX54" fmla="*/ 1627278 w 2398583"/>
                <a:gd name="connsiteY54" fmla="*/ 361664 h 394640"/>
                <a:gd name="connsiteX55" fmla="*/ 1636684 w 2398583"/>
                <a:gd name="connsiteY55" fmla="*/ 366718 h 394640"/>
                <a:gd name="connsiteX56" fmla="*/ 1646089 w 2398583"/>
                <a:gd name="connsiteY56" fmla="*/ 370700 h 394640"/>
                <a:gd name="connsiteX57" fmla="*/ 1655494 w 2398583"/>
                <a:gd name="connsiteY57" fmla="*/ 373836 h 394640"/>
                <a:gd name="connsiteX58" fmla="*/ 1674304 w 2398583"/>
                <a:gd name="connsiteY58" fmla="*/ 378423 h 394640"/>
                <a:gd name="connsiteX59" fmla="*/ 1711932 w 2398583"/>
                <a:gd name="connsiteY59" fmla="*/ 385425 h 394640"/>
                <a:gd name="connsiteX60" fmla="*/ 1740147 w 2398583"/>
                <a:gd name="connsiteY60" fmla="*/ 390180 h 394640"/>
                <a:gd name="connsiteX61" fmla="*/ 1749559 w 2398583"/>
                <a:gd name="connsiteY61" fmla="*/ 390964 h 394640"/>
                <a:gd name="connsiteX62" fmla="*/ 1758964 w 2398583"/>
                <a:gd name="connsiteY62" fmla="*/ 390770 h 394640"/>
                <a:gd name="connsiteX63" fmla="*/ 1777775 w 2398583"/>
                <a:gd name="connsiteY63" fmla="*/ 388358 h 394640"/>
                <a:gd name="connsiteX64" fmla="*/ 1805997 w 2398583"/>
                <a:gd name="connsiteY64" fmla="*/ 384130 h 394640"/>
                <a:gd name="connsiteX65" fmla="*/ 1824807 w 2398583"/>
                <a:gd name="connsiteY65" fmla="*/ 381998 h 394640"/>
                <a:gd name="connsiteX66" fmla="*/ 1843617 w 2398583"/>
                <a:gd name="connsiteY66" fmla="*/ 380621 h 394640"/>
                <a:gd name="connsiteX67" fmla="*/ 1862427 w 2398583"/>
                <a:gd name="connsiteY67" fmla="*/ 380002 h 394640"/>
                <a:gd name="connsiteX68" fmla="*/ 1881245 w 2398583"/>
                <a:gd name="connsiteY68" fmla="*/ 380073 h 394640"/>
                <a:gd name="connsiteX69" fmla="*/ 1909460 w 2398583"/>
                <a:gd name="connsiteY69" fmla="*/ 381230 h 394640"/>
                <a:gd name="connsiteX70" fmla="*/ 1947088 w 2398583"/>
                <a:gd name="connsiteY70" fmla="*/ 384040 h 394640"/>
                <a:gd name="connsiteX71" fmla="*/ 2012931 w 2398583"/>
                <a:gd name="connsiteY71" fmla="*/ 389460 h 394640"/>
                <a:gd name="connsiteX72" fmla="*/ 2041146 w 2398583"/>
                <a:gd name="connsiteY72" fmla="*/ 390941 h 394640"/>
                <a:gd name="connsiteX73" fmla="*/ 2088179 w 2398583"/>
                <a:gd name="connsiteY73" fmla="*/ 392229 h 394640"/>
                <a:gd name="connsiteX74" fmla="*/ 2210459 w 2398583"/>
                <a:gd name="connsiteY74" fmla="*/ 394610 h 394640"/>
                <a:gd name="connsiteX75" fmla="*/ 2238682 w 2398583"/>
                <a:gd name="connsiteY75" fmla="*/ 394424 h 394640"/>
                <a:gd name="connsiteX76" fmla="*/ 2295120 w 2398583"/>
                <a:gd name="connsiteY76" fmla="*/ 393860 h 394640"/>
                <a:gd name="connsiteX77" fmla="*/ 2398583 w 2398583"/>
                <a:gd name="connsiteY77" fmla="*/ 394271 h 394640"/>
                <a:gd name="connsiteX78" fmla="*/ 2398583 w 2398583"/>
                <a:gd name="connsiteY78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357439 w 2398583"/>
                <a:gd name="connsiteY4" fmla="*/ 393509 h 394640"/>
                <a:gd name="connsiteX5" fmla="*/ 526745 w 2398583"/>
                <a:gd name="connsiteY5" fmla="*/ 394521 h 394640"/>
                <a:gd name="connsiteX6" fmla="*/ 678704 w 2398583"/>
                <a:gd name="connsiteY6" fmla="*/ 393681 h 394640"/>
                <a:gd name="connsiteX7" fmla="*/ 771307 w 2398583"/>
                <a:gd name="connsiteY7" fmla="*/ 394077 h 394640"/>
                <a:gd name="connsiteX8" fmla="*/ 799529 w 2398583"/>
                <a:gd name="connsiteY8" fmla="*/ 394349 h 394640"/>
                <a:gd name="connsiteX9" fmla="*/ 931215 w 2398583"/>
                <a:gd name="connsiteY9" fmla="*/ 393412 h 394640"/>
                <a:gd name="connsiteX10" fmla="*/ 1015868 w 2398583"/>
                <a:gd name="connsiteY10" fmla="*/ 393905 h 394640"/>
                <a:gd name="connsiteX11" fmla="*/ 1062901 w 2398583"/>
                <a:gd name="connsiteY11" fmla="*/ 393035 h 394640"/>
                <a:gd name="connsiteX12" fmla="*/ 1091123 w 2398583"/>
                <a:gd name="connsiteY12" fmla="*/ 391300 h 394640"/>
                <a:gd name="connsiteX13" fmla="*/ 1119338 w 2398583"/>
                <a:gd name="connsiteY13" fmla="*/ 388538 h 394640"/>
                <a:gd name="connsiteX14" fmla="*/ 1138149 w 2398583"/>
                <a:gd name="connsiteY14" fmla="*/ 385876 h 394640"/>
                <a:gd name="connsiteX15" fmla="*/ 1147561 w 2398583"/>
                <a:gd name="connsiteY15" fmla="*/ 384062 h 394640"/>
                <a:gd name="connsiteX16" fmla="*/ 1156966 w 2398583"/>
                <a:gd name="connsiteY16" fmla="*/ 381737 h 394640"/>
                <a:gd name="connsiteX17" fmla="*/ 1166371 w 2398583"/>
                <a:gd name="connsiteY17" fmla="*/ 378718 h 394640"/>
                <a:gd name="connsiteX18" fmla="*/ 1175776 w 2398583"/>
                <a:gd name="connsiteY18" fmla="*/ 374814 h 394640"/>
                <a:gd name="connsiteX19" fmla="*/ 1185181 w 2398583"/>
                <a:gd name="connsiteY19" fmla="*/ 369835 h 394640"/>
                <a:gd name="connsiteX20" fmla="*/ 1194586 w 2398583"/>
                <a:gd name="connsiteY20" fmla="*/ 363586 h 394640"/>
                <a:gd name="connsiteX21" fmla="*/ 1203999 w 2398583"/>
                <a:gd name="connsiteY21" fmla="*/ 355901 h 394640"/>
                <a:gd name="connsiteX22" fmla="*/ 1213404 w 2398583"/>
                <a:gd name="connsiteY22" fmla="*/ 346619 h 394640"/>
                <a:gd name="connsiteX23" fmla="*/ 1222809 w 2398583"/>
                <a:gd name="connsiteY23" fmla="*/ 335616 h 394640"/>
                <a:gd name="connsiteX24" fmla="*/ 1232214 w 2398583"/>
                <a:gd name="connsiteY24" fmla="*/ 322806 h 394640"/>
                <a:gd name="connsiteX25" fmla="*/ 1241619 w 2398583"/>
                <a:gd name="connsiteY25" fmla="*/ 308138 h 394640"/>
                <a:gd name="connsiteX26" fmla="*/ 1251024 w 2398583"/>
                <a:gd name="connsiteY26" fmla="*/ 291629 h 394640"/>
                <a:gd name="connsiteX27" fmla="*/ 1269842 w 2398583"/>
                <a:gd name="connsiteY27" fmla="*/ 253413 h 394640"/>
                <a:gd name="connsiteX28" fmla="*/ 1288652 w 2398583"/>
                <a:gd name="connsiteY28" fmla="*/ 209512 h 394640"/>
                <a:gd name="connsiteX29" fmla="*/ 1335685 w 2398583"/>
                <a:gd name="connsiteY29" fmla="*/ 92684 h 394640"/>
                <a:gd name="connsiteX30" fmla="*/ 1345090 w 2398583"/>
                <a:gd name="connsiteY30" fmla="*/ 71705 h 394640"/>
                <a:gd name="connsiteX31" fmla="*/ 1354495 w 2398583"/>
                <a:gd name="connsiteY31" fmla="*/ 52655 h 394640"/>
                <a:gd name="connsiteX32" fmla="*/ 1363900 w 2398583"/>
                <a:gd name="connsiteY32" fmla="*/ 35982 h 394640"/>
                <a:gd name="connsiteX33" fmla="*/ 1373305 w 2398583"/>
                <a:gd name="connsiteY33" fmla="*/ 22092 h 394640"/>
                <a:gd name="connsiteX34" fmla="*/ 1382717 w 2398583"/>
                <a:gd name="connsiteY34" fmla="*/ 11325 h 394640"/>
                <a:gd name="connsiteX35" fmla="*/ 1392122 w 2398583"/>
                <a:gd name="connsiteY35" fmla="*/ 3949 h 394640"/>
                <a:gd name="connsiteX36" fmla="*/ 1401527 w 2398583"/>
                <a:gd name="connsiteY36" fmla="*/ 145 h 394640"/>
                <a:gd name="connsiteX37" fmla="*/ 1410932 w 2398583"/>
                <a:gd name="connsiteY37" fmla="*/ 0 h 394640"/>
                <a:gd name="connsiteX38" fmla="*/ 1420338 w 2398583"/>
                <a:gd name="connsiteY38" fmla="*/ 3509 h 394640"/>
                <a:gd name="connsiteX39" fmla="*/ 1429742 w 2398583"/>
                <a:gd name="connsiteY39" fmla="*/ 10569 h 394640"/>
                <a:gd name="connsiteX40" fmla="*/ 1439148 w 2398583"/>
                <a:gd name="connsiteY40" fmla="*/ 20988 h 394640"/>
                <a:gd name="connsiteX41" fmla="*/ 1448560 w 2398583"/>
                <a:gd name="connsiteY41" fmla="*/ 34491 h 394640"/>
                <a:gd name="connsiteX42" fmla="*/ 1457965 w 2398583"/>
                <a:gd name="connsiteY42" fmla="*/ 50729 h 394640"/>
                <a:gd name="connsiteX43" fmla="*/ 1467370 w 2398583"/>
                <a:gd name="connsiteY43" fmla="*/ 69298 h 394640"/>
                <a:gd name="connsiteX44" fmla="*/ 1486180 w 2398583"/>
                <a:gd name="connsiteY44" fmla="*/ 111604 h 394640"/>
                <a:gd name="connsiteX45" fmla="*/ 1542618 w 2398583"/>
                <a:gd name="connsiteY45" fmla="*/ 246433 h 394640"/>
                <a:gd name="connsiteX46" fmla="*/ 1561428 w 2398583"/>
                <a:gd name="connsiteY46" fmla="*/ 283862 h 394640"/>
                <a:gd name="connsiteX47" fmla="*/ 1570841 w 2398583"/>
                <a:gd name="connsiteY47" fmla="*/ 300109 h 394640"/>
                <a:gd name="connsiteX48" fmla="*/ 1580246 w 2398583"/>
                <a:gd name="connsiteY48" fmla="*/ 314599 h 394640"/>
                <a:gd name="connsiteX49" fmla="*/ 1589651 w 2398583"/>
                <a:gd name="connsiteY49" fmla="*/ 327315 h 394640"/>
                <a:gd name="connsiteX50" fmla="*/ 1599056 w 2398583"/>
                <a:gd name="connsiteY50" fmla="*/ 338292 h 394640"/>
                <a:gd name="connsiteX51" fmla="*/ 1608461 w 2398583"/>
                <a:gd name="connsiteY51" fmla="*/ 347601 h 394640"/>
                <a:gd name="connsiteX52" fmla="*/ 1617866 w 2398583"/>
                <a:gd name="connsiteY52" fmla="*/ 355345 h 394640"/>
                <a:gd name="connsiteX53" fmla="*/ 1627278 w 2398583"/>
                <a:gd name="connsiteY53" fmla="*/ 361664 h 394640"/>
                <a:gd name="connsiteX54" fmla="*/ 1636684 w 2398583"/>
                <a:gd name="connsiteY54" fmla="*/ 366718 h 394640"/>
                <a:gd name="connsiteX55" fmla="*/ 1646089 w 2398583"/>
                <a:gd name="connsiteY55" fmla="*/ 370700 h 394640"/>
                <a:gd name="connsiteX56" fmla="*/ 1655494 w 2398583"/>
                <a:gd name="connsiteY56" fmla="*/ 373836 h 394640"/>
                <a:gd name="connsiteX57" fmla="*/ 1674304 w 2398583"/>
                <a:gd name="connsiteY57" fmla="*/ 378423 h 394640"/>
                <a:gd name="connsiteX58" fmla="*/ 1711932 w 2398583"/>
                <a:gd name="connsiteY58" fmla="*/ 385425 h 394640"/>
                <a:gd name="connsiteX59" fmla="*/ 1740147 w 2398583"/>
                <a:gd name="connsiteY59" fmla="*/ 390180 h 394640"/>
                <a:gd name="connsiteX60" fmla="*/ 1749559 w 2398583"/>
                <a:gd name="connsiteY60" fmla="*/ 390964 h 394640"/>
                <a:gd name="connsiteX61" fmla="*/ 1758964 w 2398583"/>
                <a:gd name="connsiteY61" fmla="*/ 390770 h 394640"/>
                <a:gd name="connsiteX62" fmla="*/ 1777775 w 2398583"/>
                <a:gd name="connsiteY62" fmla="*/ 388358 h 394640"/>
                <a:gd name="connsiteX63" fmla="*/ 1805997 w 2398583"/>
                <a:gd name="connsiteY63" fmla="*/ 384130 h 394640"/>
                <a:gd name="connsiteX64" fmla="*/ 1824807 w 2398583"/>
                <a:gd name="connsiteY64" fmla="*/ 381998 h 394640"/>
                <a:gd name="connsiteX65" fmla="*/ 1843617 w 2398583"/>
                <a:gd name="connsiteY65" fmla="*/ 380621 h 394640"/>
                <a:gd name="connsiteX66" fmla="*/ 1862427 w 2398583"/>
                <a:gd name="connsiteY66" fmla="*/ 380002 h 394640"/>
                <a:gd name="connsiteX67" fmla="*/ 1881245 w 2398583"/>
                <a:gd name="connsiteY67" fmla="*/ 380073 h 394640"/>
                <a:gd name="connsiteX68" fmla="*/ 1909460 w 2398583"/>
                <a:gd name="connsiteY68" fmla="*/ 381230 h 394640"/>
                <a:gd name="connsiteX69" fmla="*/ 1947088 w 2398583"/>
                <a:gd name="connsiteY69" fmla="*/ 384040 h 394640"/>
                <a:gd name="connsiteX70" fmla="*/ 2012931 w 2398583"/>
                <a:gd name="connsiteY70" fmla="*/ 389460 h 394640"/>
                <a:gd name="connsiteX71" fmla="*/ 2041146 w 2398583"/>
                <a:gd name="connsiteY71" fmla="*/ 390941 h 394640"/>
                <a:gd name="connsiteX72" fmla="*/ 2088179 w 2398583"/>
                <a:gd name="connsiteY72" fmla="*/ 392229 h 394640"/>
                <a:gd name="connsiteX73" fmla="*/ 2210459 w 2398583"/>
                <a:gd name="connsiteY73" fmla="*/ 394610 h 394640"/>
                <a:gd name="connsiteX74" fmla="*/ 2238682 w 2398583"/>
                <a:gd name="connsiteY74" fmla="*/ 394424 h 394640"/>
                <a:gd name="connsiteX75" fmla="*/ 2295120 w 2398583"/>
                <a:gd name="connsiteY75" fmla="*/ 393860 h 394640"/>
                <a:gd name="connsiteX76" fmla="*/ 2398583 w 2398583"/>
                <a:gd name="connsiteY76" fmla="*/ 394271 h 394640"/>
                <a:gd name="connsiteX77" fmla="*/ 2398583 w 2398583"/>
                <a:gd name="connsiteY77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357439 w 2398583"/>
                <a:gd name="connsiteY4" fmla="*/ 393509 h 394640"/>
                <a:gd name="connsiteX5" fmla="*/ 678704 w 2398583"/>
                <a:gd name="connsiteY5" fmla="*/ 393681 h 394640"/>
                <a:gd name="connsiteX6" fmla="*/ 771307 w 2398583"/>
                <a:gd name="connsiteY6" fmla="*/ 394077 h 394640"/>
                <a:gd name="connsiteX7" fmla="*/ 799529 w 2398583"/>
                <a:gd name="connsiteY7" fmla="*/ 394349 h 394640"/>
                <a:gd name="connsiteX8" fmla="*/ 931215 w 2398583"/>
                <a:gd name="connsiteY8" fmla="*/ 393412 h 394640"/>
                <a:gd name="connsiteX9" fmla="*/ 1015868 w 2398583"/>
                <a:gd name="connsiteY9" fmla="*/ 393905 h 394640"/>
                <a:gd name="connsiteX10" fmla="*/ 1062901 w 2398583"/>
                <a:gd name="connsiteY10" fmla="*/ 393035 h 394640"/>
                <a:gd name="connsiteX11" fmla="*/ 1091123 w 2398583"/>
                <a:gd name="connsiteY11" fmla="*/ 391300 h 394640"/>
                <a:gd name="connsiteX12" fmla="*/ 1119338 w 2398583"/>
                <a:gd name="connsiteY12" fmla="*/ 388538 h 394640"/>
                <a:gd name="connsiteX13" fmla="*/ 1138149 w 2398583"/>
                <a:gd name="connsiteY13" fmla="*/ 385876 h 394640"/>
                <a:gd name="connsiteX14" fmla="*/ 1147561 w 2398583"/>
                <a:gd name="connsiteY14" fmla="*/ 384062 h 394640"/>
                <a:gd name="connsiteX15" fmla="*/ 1156966 w 2398583"/>
                <a:gd name="connsiteY15" fmla="*/ 381737 h 394640"/>
                <a:gd name="connsiteX16" fmla="*/ 1166371 w 2398583"/>
                <a:gd name="connsiteY16" fmla="*/ 378718 h 394640"/>
                <a:gd name="connsiteX17" fmla="*/ 1175776 w 2398583"/>
                <a:gd name="connsiteY17" fmla="*/ 374814 h 394640"/>
                <a:gd name="connsiteX18" fmla="*/ 1185181 w 2398583"/>
                <a:gd name="connsiteY18" fmla="*/ 369835 h 394640"/>
                <a:gd name="connsiteX19" fmla="*/ 1194586 w 2398583"/>
                <a:gd name="connsiteY19" fmla="*/ 363586 h 394640"/>
                <a:gd name="connsiteX20" fmla="*/ 1203999 w 2398583"/>
                <a:gd name="connsiteY20" fmla="*/ 355901 h 394640"/>
                <a:gd name="connsiteX21" fmla="*/ 1213404 w 2398583"/>
                <a:gd name="connsiteY21" fmla="*/ 346619 h 394640"/>
                <a:gd name="connsiteX22" fmla="*/ 1222809 w 2398583"/>
                <a:gd name="connsiteY22" fmla="*/ 335616 h 394640"/>
                <a:gd name="connsiteX23" fmla="*/ 1232214 w 2398583"/>
                <a:gd name="connsiteY23" fmla="*/ 322806 h 394640"/>
                <a:gd name="connsiteX24" fmla="*/ 1241619 w 2398583"/>
                <a:gd name="connsiteY24" fmla="*/ 308138 h 394640"/>
                <a:gd name="connsiteX25" fmla="*/ 1251024 w 2398583"/>
                <a:gd name="connsiteY25" fmla="*/ 291629 h 394640"/>
                <a:gd name="connsiteX26" fmla="*/ 1269842 w 2398583"/>
                <a:gd name="connsiteY26" fmla="*/ 253413 h 394640"/>
                <a:gd name="connsiteX27" fmla="*/ 1288652 w 2398583"/>
                <a:gd name="connsiteY27" fmla="*/ 209512 h 394640"/>
                <a:gd name="connsiteX28" fmla="*/ 1335685 w 2398583"/>
                <a:gd name="connsiteY28" fmla="*/ 92684 h 394640"/>
                <a:gd name="connsiteX29" fmla="*/ 1345090 w 2398583"/>
                <a:gd name="connsiteY29" fmla="*/ 71705 h 394640"/>
                <a:gd name="connsiteX30" fmla="*/ 1354495 w 2398583"/>
                <a:gd name="connsiteY30" fmla="*/ 52655 h 394640"/>
                <a:gd name="connsiteX31" fmla="*/ 1363900 w 2398583"/>
                <a:gd name="connsiteY31" fmla="*/ 35982 h 394640"/>
                <a:gd name="connsiteX32" fmla="*/ 1373305 w 2398583"/>
                <a:gd name="connsiteY32" fmla="*/ 22092 h 394640"/>
                <a:gd name="connsiteX33" fmla="*/ 1382717 w 2398583"/>
                <a:gd name="connsiteY33" fmla="*/ 11325 h 394640"/>
                <a:gd name="connsiteX34" fmla="*/ 1392122 w 2398583"/>
                <a:gd name="connsiteY34" fmla="*/ 3949 h 394640"/>
                <a:gd name="connsiteX35" fmla="*/ 1401527 w 2398583"/>
                <a:gd name="connsiteY35" fmla="*/ 145 h 394640"/>
                <a:gd name="connsiteX36" fmla="*/ 1410932 w 2398583"/>
                <a:gd name="connsiteY36" fmla="*/ 0 h 394640"/>
                <a:gd name="connsiteX37" fmla="*/ 1420338 w 2398583"/>
                <a:gd name="connsiteY37" fmla="*/ 3509 h 394640"/>
                <a:gd name="connsiteX38" fmla="*/ 1429742 w 2398583"/>
                <a:gd name="connsiteY38" fmla="*/ 10569 h 394640"/>
                <a:gd name="connsiteX39" fmla="*/ 1439148 w 2398583"/>
                <a:gd name="connsiteY39" fmla="*/ 20988 h 394640"/>
                <a:gd name="connsiteX40" fmla="*/ 1448560 w 2398583"/>
                <a:gd name="connsiteY40" fmla="*/ 34491 h 394640"/>
                <a:gd name="connsiteX41" fmla="*/ 1457965 w 2398583"/>
                <a:gd name="connsiteY41" fmla="*/ 50729 h 394640"/>
                <a:gd name="connsiteX42" fmla="*/ 1467370 w 2398583"/>
                <a:gd name="connsiteY42" fmla="*/ 69298 h 394640"/>
                <a:gd name="connsiteX43" fmla="*/ 1486180 w 2398583"/>
                <a:gd name="connsiteY43" fmla="*/ 111604 h 394640"/>
                <a:gd name="connsiteX44" fmla="*/ 1542618 w 2398583"/>
                <a:gd name="connsiteY44" fmla="*/ 246433 h 394640"/>
                <a:gd name="connsiteX45" fmla="*/ 1561428 w 2398583"/>
                <a:gd name="connsiteY45" fmla="*/ 283862 h 394640"/>
                <a:gd name="connsiteX46" fmla="*/ 1570841 w 2398583"/>
                <a:gd name="connsiteY46" fmla="*/ 300109 h 394640"/>
                <a:gd name="connsiteX47" fmla="*/ 1580246 w 2398583"/>
                <a:gd name="connsiteY47" fmla="*/ 314599 h 394640"/>
                <a:gd name="connsiteX48" fmla="*/ 1589651 w 2398583"/>
                <a:gd name="connsiteY48" fmla="*/ 327315 h 394640"/>
                <a:gd name="connsiteX49" fmla="*/ 1599056 w 2398583"/>
                <a:gd name="connsiteY49" fmla="*/ 338292 h 394640"/>
                <a:gd name="connsiteX50" fmla="*/ 1608461 w 2398583"/>
                <a:gd name="connsiteY50" fmla="*/ 347601 h 394640"/>
                <a:gd name="connsiteX51" fmla="*/ 1617866 w 2398583"/>
                <a:gd name="connsiteY51" fmla="*/ 355345 h 394640"/>
                <a:gd name="connsiteX52" fmla="*/ 1627278 w 2398583"/>
                <a:gd name="connsiteY52" fmla="*/ 361664 h 394640"/>
                <a:gd name="connsiteX53" fmla="*/ 1636684 w 2398583"/>
                <a:gd name="connsiteY53" fmla="*/ 366718 h 394640"/>
                <a:gd name="connsiteX54" fmla="*/ 1646089 w 2398583"/>
                <a:gd name="connsiteY54" fmla="*/ 370700 h 394640"/>
                <a:gd name="connsiteX55" fmla="*/ 1655494 w 2398583"/>
                <a:gd name="connsiteY55" fmla="*/ 373836 h 394640"/>
                <a:gd name="connsiteX56" fmla="*/ 1674304 w 2398583"/>
                <a:gd name="connsiteY56" fmla="*/ 378423 h 394640"/>
                <a:gd name="connsiteX57" fmla="*/ 1711932 w 2398583"/>
                <a:gd name="connsiteY57" fmla="*/ 385425 h 394640"/>
                <a:gd name="connsiteX58" fmla="*/ 1740147 w 2398583"/>
                <a:gd name="connsiteY58" fmla="*/ 390180 h 394640"/>
                <a:gd name="connsiteX59" fmla="*/ 1749559 w 2398583"/>
                <a:gd name="connsiteY59" fmla="*/ 390964 h 394640"/>
                <a:gd name="connsiteX60" fmla="*/ 1758964 w 2398583"/>
                <a:gd name="connsiteY60" fmla="*/ 390770 h 394640"/>
                <a:gd name="connsiteX61" fmla="*/ 1777775 w 2398583"/>
                <a:gd name="connsiteY61" fmla="*/ 388358 h 394640"/>
                <a:gd name="connsiteX62" fmla="*/ 1805997 w 2398583"/>
                <a:gd name="connsiteY62" fmla="*/ 384130 h 394640"/>
                <a:gd name="connsiteX63" fmla="*/ 1824807 w 2398583"/>
                <a:gd name="connsiteY63" fmla="*/ 381998 h 394640"/>
                <a:gd name="connsiteX64" fmla="*/ 1843617 w 2398583"/>
                <a:gd name="connsiteY64" fmla="*/ 380621 h 394640"/>
                <a:gd name="connsiteX65" fmla="*/ 1862427 w 2398583"/>
                <a:gd name="connsiteY65" fmla="*/ 380002 h 394640"/>
                <a:gd name="connsiteX66" fmla="*/ 1881245 w 2398583"/>
                <a:gd name="connsiteY66" fmla="*/ 380073 h 394640"/>
                <a:gd name="connsiteX67" fmla="*/ 1909460 w 2398583"/>
                <a:gd name="connsiteY67" fmla="*/ 381230 h 394640"/>
                <a:gd name="connsiteX68" fmla="*/ 1947088 w 2398583"/>
                <a:gd name="connsiteY68" fmla="*/ 384040 h 394640"/>
                <a:gd name="connsiteX69" fmla="*/ 2012931 w 2398583"/>
                <a:gd name="connsiteY69" fmla="*/ 389460 h 394640"/>
                <a:gd name="connsiteX70" fmla="*/ 2041146 w 2398583"/>
                <a:gd name="connsiteY70" fmla="*/ 390941 h 394640"/>
                <a:gd name="connsiteX71" fmla="*/ 2088179 w 2398583"/>
                <a:gd name="connsiteY71" fmla="*/ 392229 h 394640"/>
                <a:gd name="connsiteX72" fmla="*/ 2210459 w 2398583"/>
                <a:gd name="connsiteY72" fmla="*/ 394610 h 394640"/>
                <a:gd name="connsiteX73" fmla="*/ 2238682 w 2398583"/>
                <a:gd name="connsiteY73" fmla="*/ 394424 h 394640"/>
                <a:gd name="connsiteX74" fmla="*/ 2295120 w 2398583"/>
                <a:gd name="connsiteY74" fmla="*/ 393860 h 394640"/>
                <a:gd name="connsiteX75" fmla="*/ 2398583 w 2398583"/>
                <a:gd name="connsiteY75" fmla="*/ 394271 h 394640"/>
                <a:gd name="connsiteX76" fmla="*/ 2398583 w 2398583"/>
                <a:gd name="connsiteY76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678704 w 2398583"/>
                <a:gd name="connsiteY4" fmla="*/ 393681 h 394640"/>
                <a:gd name="connsiteX5" fmla="*/ 771307 w 2398583"/>
                <a:gd name="connsiteY5" fmla="*/ 394077 h 394640"/>
                <a:gd name="connsiteX6" fmla="*/ 799529 w 2398583"/>
                <a:gd name="connsiteY6" fmla="*/ 394349 h 394640"/>
                <a:gd name="connsiteX7" fmla="*/ 931215 w 2398583"/>
                <a:gd name="connsiteY7" fmla="*/ 393412 h 394640"/>
                <a:gd name="connsiteX8" fmla="*/ 1015868 w 2398583"/>
                <a:gd name="connsiteY8" fmla="*/ 393905 h 394640"/>
                <a:gd name="connsiteX9" fmla="*/ 1062901 w 2398583"/>
                <a:gd name="connsiteY9" fmla="*/ 393035 h 394640"/>
                <a:gd name="connsiteX10" fmla="*/ 1091123 w 2398583"/>
                <a:gd name="connsiteY10" fmla="*/ 391300 h 394640"/>
                <a:gd name="connsiteX11" fmla="*/ 1119338 w 2398583"/>
                <a:gd name="connsiteY11" fmla="*/ 388538 h 394640"/>
                <a:gd name="connsiteX12" fmla="*/ 1138149 w 2398583"/>
                <a:gd name="connsiteY12" fmla="*/ 385876 h 394640"/>
                <a:gd name="connsiteX13" fmla="*/ 1147561 w 2398583"/>
                <a:gd name="connsiteY13" fmla="*/ 384062 h 394640"/>
                <a:gd name="connsiteX14" fmla="*/ 1156966 w 2398583"/>
                <a:gd name="connsiteY14" fmla="*/ 381737 h 394640"/>
                <a:gd name="connsiteX15" fmla="*/ 1166371 w 2398583"/>
                <a:gd name="connsiteY15" fmla="*/ 378718 h 394640"/>
                <a:gd name="connsiteX16" fmla="*/ 1175776 w 2398583"/>
                <a:gd name="connsiteY16" fmla="*/ 374814 h 394640"/>
                <a:gd name="connsiteX17" fmla="*/ 1185181 w 2398583"/>
                <a:gd name="connsiteY17" fmla="*/ 369835 h 394640"/>
                <a:gd name="connsiteX18" fmla="*/ 1194586 w 2398583"/>
                <a:gd name="connsiteY18" fmla="*/ 363586 h 394640"/>
                <a:gd name="connsiteX19" fmla="*/ 1203999 w 2398583"/>
                <a:gd name="connsiteY19" fmla="*/ 355901 h 394640"/>
                <a:gd name="connsiteX20" fmla="*/ 1213404 w 2398583"/>
                <a:gd name="connsiteY20" fmla="*/ 346619 h 394640"/>
                <a:gd name="connsiteX21" fmla="*/ 1222809 w 2398583"/>
                <a:gd name="connsiteY21" fmla="*/ 335616 h 394640"/>
                <a:gd name="connsiteX22" fmla="*/ 1232214 w 2398583"/>
                <a:gd name="connsiteY22" fmla="*/ 322806 h 394640"/>
                <a:gd name="connsiteX23" fmla="*/ 1241619 w 2398583"/>
                <a:gd name="connsiteY23" fmla="*/ 308138 h 394640"/>
                <a:gd name="connsiteX24" fmla="*/ 1251024 w 2398583"/>
                <a:gd name="connsiteY24" fmla="*/ 291629 h 394640"/>
                <a:gd name="connsiteX25" fmla="*/ 1269842 w 2398583"/>
                <a:gd name="connsiteY25" fmla="*/ 253413 h 394640"/>
                <a:gd name="connsiteX26" fmla="*/ 1288652 w 2398583"/>
                <a:gd name="connsiteY26" fmla="*/ 209512 h 394640"/>
                <a:gd name="connsiteX27" fmla="*/ 1335685 w 2398583"/>
                <a:gd name="connsiteY27" fmla="*/ 92684 h 394640"/>
                <a:gd name="connsiteX28" fmla="*/ 1345090 w 2398583"/>
                <a:gd name="connsiteY28" fmla="*/ 71705 h 394640"/>
                <a:gd name="connsiteX29" fmla="*/ 1354495 w 2398583"/>
                <a:gd name="connsiteY29" fmla="*/ 52655 h 394640"/>
                <a:gd name="connsiteX30" fmla="*/ 1363900 w 2398583"/>
                <a:gd name="connsiteY30" fmla="*/ 35982 h 394640"/>
                <a:gd name="connsiteX31" fmla="*/ 1373305 w 2398583"/>
                <a:gd name="connsiteY31" fmla="*/ 22092 h 394640"/>
                <a:gd name="connsiteX32" fmla="*/ 1382717 w 2398583"/>
                <a:gd name="connsiteY32" fmla="*/ 11325 h 394640"/>
                <a:gd name="connsiteX33" fmla="*/ 1392122 w 2398583"/>
                <a:gd name="connsiteY33" fmla="*/ 3949 h 394640"/>
                <a:gd name="connsiteX34" fmla="*/ 1401527 w 2398583"/>
                <a:gd name="connsiteY34" fmla="*/ 145 h 394640"/>
                <a:gd name="connsiteX35" fmla="*/ 1410932 w 2398583"/>
                <a:gd name="connsiteY35" fmla="*/ 0 h 394640"/>
                <a:gd name="connsiteX36" fmla="*/ 1420338 w 2398583"/>
                <a:gd name="connsiteY36" fmla="*/ 3509 h 394640"/>
                <a:gd name="connsiteX37" fmla="*/ 1429742 w 2398583"/>
                <a:gd name="connsiteY37" fmla="*/ 10569 h 394640"/>
                <a:gd name="connsiteX38" fmla="*/ 1439148 w 2398583"/>
                <a:gd name="connsiteY38" fmla="*/ 20988 h 394640"/>
                <a:gd name="connsiteX39" fmla="*/ 1448560 w 2398583"/>
                <a:gd name="connsiteY39" fmla="*/ 34491 h 394640"/>
                <a:gd name="connsiteX40" fmla="*/ 1457965 w 2398583"/>
                <a:gd name="connsiteY40" fmla="*/ 50729 h 394640"/>
                <a:gd name="connsiteX41" fmla="*/ 1467370 w 2398583"/>
                <a:gd name="connsiteY41" fmla="*/ 69298 h 394640"/>
                <a:gd name="connsiteX42" fmla="*/ 1486180 w 2398583"/>
                <a:gd name="connsiteY42" fmla="*/ 111604 h 394640"/>
                <a:gd name="connsiteX43" fmla="*/ 1542618 w 2398583"/>
                <a:gd name="connsiteY43" fmla="*/ 246433 h 394640"/>
                <a:gd name="connsiteX44" fmla="*/ 1561428 w 2398583"/>
                <a:gd name="connsiteY44" fmla="*/ 283862 h 394640"/>
                <a:gd name="connsiteX45" fmla="*/ 1570841 w 2398583"/>
                <a:gd name="connsiteY45" fmla="*/ 300109 h 394640"/>
                <a:gd name="connsiteX46" fmla="*/ 1580246 w 2398583"/>
                <a:gd name="connsiteY46" fmla="*/ 314599 h 394640"/>
                <a:gd name="connsiteX47" fmla="*/ 1589651 w 2398583"/>
                <a:gd name="connsiteY47" fmla="*/ 327315 h 394640"/>
                <a:gd name="connsiteX48" fmla="*/ 1599056 w 2398583"/>
                <a:gd name="connsiteY48" fmla="*/ 338292 h 394640"/>
                <a:gd name="connsiteX49" fmla="*/ 1608461 w 2398583"/>
                <a:gd name="connsiteY49" fmla="*/ 347601 h 394640"/>
                <a:gd name="connsiteX50" fmla="*/ 1617866 w 2398583"/>
                <a:gd name="connsiteY50" fmla="*/ 355345 h 394640"/>
                <a:gd name="connsiteX51" fmla="*/ 1627278 w 2398583"/>
                <a:gd name="connsiteY51" fmla="*/ 361664 h 394640"/>
                <a:gd name="connsiteX52" fmla="*/ 1636684 w 2398583"/>
                <a:gd name="connsiteY52" fmla="*/ 366718 h 394640"/>
                <a:gd name="connsiteX53" fmla="*/ 1646089 w 2398583"/>
                <a:gd name="connsiteY53" fmla="*/ 370700 h 394640"/>
                <a:gd name="connsiteX54" fmla="*/ 1655494 w 2398583"/>
                <a:gd name="connsiteY54" fmla="*/ 373836 h 394640"/>
                <a:gd name="connsiteX55" fmla="*/ 1674304 w 2398583"/>
                <a:gd name="connsiteY55" fmla="*/ 378423 h 394640"/>
                <a:gd name="connsiteX56" fmla="*/ 1711932 w 2398583"/>
                <a:gd name="connsiteY56" fmla="*/ 385425 h 394640"/>
                <a:gd name="connsiteX57" fmla="*/ 1740147 w 2398583"/>
                <a:gd name="connsiteY57" fmla="*/ 390180 h 394640"/>
                <a:gd name="connsiteX58" fmla="*/ 1749559 w 2398583"/>
                <a:gd name="connsiteY58" fmla="*/ 390964 h 394640"/>
                <a:gd name="connsiteX59" fmla="*/ 1758964 w 2398583"/>
                <a:gd name="connsiteY59" fmla="*/ 390770 h 394640"/>
                <a:gd name="connsiteX60" fmla="*/ 1777775 w 2398583"/>
                <a:gd name="connsiteY60" fmla="*/ 388358 h 394640"/>
                <a:gd name="connsiteX61" fmla="*/ 1805997 w 2398583"/>
                <a:gd name="connsiteY61" fmla="*/ 384130 h 394640"/>
                <a:gd name="connsiteX62" fmla="*/ 1824807 w 2398583"/>
                <a:gd name="connsiteY62" fmla="*/ 381998 h 394640"/>
                <a:gd name="connsiteX63" fmla="*/ 1843617 w 2398583"/>
                <a:gd name="connsiteY63" fmla="*/ 380621 h 394640"/>
                <a:gd name="connsiteX64" fmla="*/ 1862427 w 2398583"/>
                <a:gd name="connsiteY64" fmla="*/ 380002 h 394640"/>
                <a:gd name="connsiteX65" fmla="*/ 1881245 w 2398583"/>
                <a:gd name="connsiteY65" fmla="*/ 380073 h 394640"/>
                <a:gd name="connsiteX66" fmla="*/ 1909460 w 2398583"/>
                <a:gd name="connsiteY66" fmla="*/ 381230 h 394640"/>
                <a:gd name="connsiteX67" fmla="*/ 1947088 w 2398583"/>
                <a:gd name="connsiteY67" fmla="*/ 384040 h 394640"/>
                <a:gd name="connsiteX68" fmla="*/ 2012931 w 2398583"/>
                <a:gd name="connsiteY68" fmla="*/ 389460 h 394640"/>
                <a:gd name="connsiteX69" fmla="*/ 2041146 w 2398583"/>
                <a:gd name="connsiteY69" fmla="*/ 390941 h 394640"/>
                <a:gd name="connsiteX70" fmla="*/ 2088179 w 2398583"/>
                <a:gd name="connsiteY70" fmla="*/ 392229 h 394640"/>
                <a:gd name="connsiteX71" fmla="*/ 2210459 w 2398583"/>
                <a:gd name="connsiteY71" fmla="*/ 394610 h 394640"/>
                <a:gd name="connsiteX72" fmla="*/ 2238682 w 2398583"/>
                <a:gd name="connsiteY72" fmla="*/ 394424 h 394640"/>
                <a:gd name="connsiteX73" fmla="*/ 2295120 w 2398583"/>
                <a:gd name="connsiteY73" fmla="*/ 393860 h 394640"/>
                <a:gd name="connsiteX74" fmla="*/ 2398583 w 2398583"/>
                <a:gd name="connsiteY74" fmla="*/ 394271 h 394640"/>
                <a:gd name="connsiteX75" fmla="*/ 2398583 w 2398583"/>
                <a:gd name="connsiteY75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678704 w 2398583"/>
                <a:gd name="connsiteY3" fmla="*/ 393681 h 394640"/>
                <a:gd name="connsiteX4" fmla="*/ 771307 w 2398583"/>
                <a:gd name="connsiteY4" fmla="*/ 394077 h 394640"/>
                <a:gd name="connsiteX5" fmla="*/ 799529 w 2398583"/>
                <a:gd name="connsiteY5" fmla="*/ 394349 h 394640"/>
                <a:gd name="connsiteX6" fmla="*/ 931215 w 2398583"/>
                <a:gd name="connsiteY6" fmla="*/ 393412 h 394640"/>
                <a:gd name="connsiteX7" fmla="*/ 1015868 w 2398583"/>
                <a:gd name="connsiteY7" fmla="*/ 393905 h 394640"/>
                <a:gd name="connsiteX8" fmla="*/ 1062901 w 2398583"/>
                <a:gd name="connsiteY8" fmla="*/ 393035 h 394640"/>
                <a:gd name="connsiteX9" fmla="*/ 1091123 w 2398583"/>
                <a:gd name="connsiteY9" fmla="*/ 391300 h 394640"/>
                <a:gd name="connsiteX10" fmla="*/ 1119338 w 2398583"/>
                <a:gd name="connsiteY10" fmla="*/ 388538 h 394640"/>
                <a:gd name="connsiteX11" fmla="*/ 1138149 w 2398583"/>
                <a:gd name="connsiteY11" fmla="*/ 385876 h 394640"/>
                <a:gd name="connsiteX12" fmla="*/ 1147561 w 2398583"/>
                <a:gd name="connsiteY12" fmla="*/ 384062 h 394640"/>
                <a:gd name="connsiteX13" fmla="*/ 1156966 w 2398583"/>
                <a:gd name="connsiteY13" fmla="*/ 381737 h 394640"/>
                <a:gd name="connsiteX14" fmla="*/ 1166371 w 2398583"/>
                <a:gd name="connsiteY14" fmla="*/ 378718 h 394640"/>
                <a:gd name="connsiteX15" fmla="*/ 1175776 w 2398583"/>
                <a:gd name="connsiteY15" fmla="*/ 374814 h 394640"/>
                <a:gd name="connsiteX16" fmla="*/ 1185181 w 2398583"/>
                <a:gd name="connsiteY16" fmla="*/ 369835 h 394640"/>
                <a:gd name="connsiteX17" fmla="*/ 1194586 w 2398583"/>
                <a:gd name="connsiteY17" fmla="*/ 363586 h 394640"/>
                <a:gd name="connsiteX18" fmla="*/ 1203999 w 2398583"/>
                <a:gd name="connsiteY18" fmla="*/ 355901 h 394640"/>
                <a:gd name="connsiteX19" fmla="*/ 1213404 w 2398583"/>
                <a:gd name="connsiteY19" fmla="*/ 346619 h 394640"/>
                <a:gd name="connsiteX20" fmla="*/ 1222809 w 2398583"/>
                <a:gd name="connsiteY20" fmla="*/ 335616 h 394640"/>
                <a:gd name="connsiteX21" fmla="*/ 1232214 w 2398583"/>
                <a:gd name="connsiteY21" fmla="*/ 322806 h 394640"/>
                <a:gd name="connsiteX22" fmla="*/ 1241619 w 2398583"/>
                <a:gd name="connsiteY22" fmla="*/ 308138 h 394640"/>
                <a:gd name="connsiteX23" fmla="*/ 1251024 w 2398583"/>
                <a:gd name="connsiteY23" fmla="*/ 291629 h 394640"/>
                <a:gd name="connsiteX24" fmla="*/ 1269842 w 2398583"/>
                <a:gd name="connsiteY24" fmla="*/ 253413 h 394640"/>
                <a:gd name="connsiteX25" fmla="*/ 1288652 w 2398583"/>
                <a:gd name="connsiteY25" fmla="*/ 209512 h 394640"/>
                <a:gd name="connsiteX26" fmla="*/ 1335685 w 2398583"/>
                <a:gd name="connsiteY26" fmla="*/ 92684 h 394640"/>
                <a:gd name="connsiteX27" fmla="*/ 1345090 w 2398583"/>
                <a:gd name="connsiteY27" fmla="*/ 71705 h 394640"/>
                <a:gd name="connsiteX28" fmla="*/ 1354495 w 2398583"/>
                <a:gd name="connsiteY28" fmla="*/ 52655 h 394640"/>
                <a:gd name="connsiteX29" fmla="*/ 1363900 w 2398583"/>
                <a:gd name="connsiteY29" fmla="*/ 35982 h 394640"/>
                <a:gd name="connsiteX30" fmla="*/ 1373305 w 2398583"/>
                <a:gd name="connsiteY30" fmla="*/ 22092 h 394640"/>
                <a:gd name="connsiteX31" fmla="*/ 1382717 w 2398583"/>
                <a:gd name="connsiteY31" fmla="*/ 11325 h 394640"/>
                <a:gd name="connsiteX32" fmla="*/ 1392122 w 2398583"/>
                <a:gd name="connsiteY32" fmla="*/ 3949 h 394640"/>
                <a:gd name="connsiteX33" fmla="*/ 1401527 w 2398583"/>
                <a:gd name="connsiteY33" fmla="*/ 145 h 394640"/>
                <a:gd name="connsiteX34" fmla="*/ 1410932 w 2398583"/>
                <a:gd name="connsiteY34" fmla="*/ 0 h 394640"/>
                <a:gd name="connsiteX35" fmla="*/ 1420338 w 2398583"/>
                <a:gd name="connsiteY35" fmla="*/ 3509 h 394640"/>
                <a:gd name="connsiteX36" fmla="*/ 1429742 w 2398583"/>
                <a:gd name="connsiteY36" fmla="*/ 10569 h 394640"/>
                <a:gd name="connsiteX37" fmla="*/ 1439148 w 2398583"/>
                <a:gd name="connsiteY37" fmla="*/ 20988 h 394640"/>
                <a:gd name="connsiteX38" fmla="*/ 1448560 w 2398583"/>
                <a:gd name="connsiteY38" fmla="*/ 34491 h 394640"/>
                <a:gd name="connsiteX39" fmla="*/ 1457965 w 2398583"/>
                <a:gd name="connsiteY39" fmla="*/ 50729 h 394640"/>
                <a:gd name="connsiteX40" fmla="*/ 1467370 w 2398583"/>
                <a:gd name="connsiteY40" fmla="*/ 69298 h 394640"/>
                <a:gd name="connsiteX41" fmla="*/ 1486180 w 2398583"/>
                <a:gd name="connsiteY41" fmla="*/ 111604 h 394640"/>
                <a:gd name="connsiteX42" fmla="*/ 1542618 w 2398583"/>
                <a:gd name="connsiteY42" fmla="*/ 246433 h 394640"/>
                <a:gd name="connsiteX43" fmla="*/ 1561428 w 2398583"/>
                <a:gd name="connsiteY43" fmla="*/ 283862 h 394640"/>
                <a:gd name="connsiteX44" fmla="*/ 1570841 w 2398583"/>
                <a:gd name="connsiteY44" fmla="*/ 300109 h 394640"/>
                <a:gd name="connsiteX45" fmla="*/ 1580246 w 2398583"/>
                <a:gd name="connsiteY45" fmla="*/ 314599 h 394640"/>
                <a:gd name="connsiteX46" fmla="*/ 1589651 w 2398583"/>
                <a:gd name="connsiteY46" fmla="*/ 327315 h 394640"/>
                <a:gd name="connsiteX47" fmla="*/ 1599056 w 2398583"/>
                <a:gd name="connsiteY47" fmla="*/ 338292 h 394640"/>
                <a:gd name="connsiteX48" fmla="*/ 1608461 w 2398583"/>
                <a:gd name="connsiteY48" fmla="*/ 347601 h 394640"/>
                <a:gd name="connsiteX49" fmla="*/ 1617866 w 2398583"/>
                <a:gd name="connsiteY49" fmla="*/ 355345 h 394640"/>
                <a:gd name="connsiteX50" fmla="*/ 1627278 w 2398583"/>
                <a:gd name="connsiteY50" fmla="*/ 361664 h 394640"/>
                <a:gd name="connsiteX51" fmla="*/ 1636684 w 2398583"/>
                <a:gd name="connsiteY51" fmla="*/ 366718 h 394640"/>
                <a:gd name="connsiteX52" fmla="*/ 1646089 w 2398583"/>
                <a:gd name="connsiteY52" fmla="*/ 370700 h 394640"/>
                <a:gd name="connsiteX53" fmla="*/ 1655494 w 2398583"/>
                <a:gd name="connsiteY53" fmla="*/ 373836 h 394640"/>
                <a:gd name="connsiteX54" fmla="*/ 1674304 w 2398583"/>
                <a:gd name="connsiteY54" fmla="*/ 378423 h 394640"/>
                <a:gd name="connsiteX55" fmla="*/ 1711932 w 2398583"/>
                <a:gd name="connsiteY55" fmla="*/ 385425 h 394640"/>
                <a:gd name="connsiteX56" fmla="*/ 1740147 w 2398583"/>
                <a:gd name="connsiteY56" fmla="*/ 390180 h 394640"/>
                <a:gd name="connsiteX57" fmla="*/ 1749559 w 2398583"/>
                <a:gd name="connsiteY57" fmla="*/ 390964 h 394640"/>
                <a:gd name="connsiteX58" fmla="*/ 1758964 w 2398583"/>
                <a:gd name="connsiteY58" fmla="*/ 390770 h 394640"/>
                <a:gd name="connsiteX59" fmla="*/ 1777775 w 2398583"/>
                <a:gd name="connsiteY59" fmla="*/ 388358 h 394640"/>
                <a:gd name="connsiteX60" fmla="*/ 1805997 w 2398583"/>
                <a:gd name="connsiteY60" fmla="*/ 384130 h 394640"/>
                <a:gd name="connsiteX61" fmla="*/ 1824807 w 2398583"/>
                <a:gd name="connsiteY61" fmla="*/ 381998 h 394640"/>
                <a:gd name="connsiteX62" fmla="*/ 1843617 w 2398583"/>
                <a:gd name="connsiteY62" fmla="*/ 380621 h 394640"/>
                <a:gd name="connsiteX63" fmla="*/ 1862427 w 2398583"/>
                <a:gd name="connsiteY63" fmla="*/ 380002 h 394640"/>
                <a:gd name="connsiteX64" fmla="*/ 1881245 w 2398583"/>
                <a:gd name="connsiteY64" fmla="*/ 380073 h 394640"/>
                <a:gd name="connsiteX65" fmla="*/ 1909460 w 2398583"/>
                <a:gd name="connsiteY65" fmla="*/ 381230 h 394640"/>
                <a:gd name="connsiteX66" fmla="*/ 1947088 w 2398583"/>
                <a:gd name="connsiteY66" fmla="*/ 384040 h 394640"/>
                <a:gd name="connsiteX67" fmla="*/ 2012931 w 2398583"/>
                <a:gd name="connsiteY67" fmla="*/ 389460 h 394640"/>
                <a:gd name="connsiteX68" fmla="*/ 2041146 w 2398583"/>
                <a:gd name="connsiteY68" fmla="*/ 390941 h 394640"/>
                <a:gd name="connsiteX69" fmla="*/ 2088179 w 2398583"/>
                <a:gd name="connsiteY69" fmla="*/ 392229 h 394640"/>
                <a:gd name="connsiteX70" fmla="*/ 2210459 w 2398583"/>
                <a:gd name="connsiteY70" fmla="*/ 394610 h 394640"/>
                <a:gd name="connsiteX71" fmla="*/ 2238682 w 2398583"/>
                <a:gd name="connsiteY71" fmla="*/ 394424 h 394640"/>
                <a:gd name="connsiteX72" fmla="*/ 2295120 w 2398583"/>
                <a:gd name="connsiteY72" fmla="*/ 393860 h 394640"/>
                <a:gd name="connsiteX73" fmla="*/ 2398583 w 2398583"/>
                <a:gd name="connsiteY73" fmla="*/ 394271 h 394640"/>
                <a:gd name="connsiteX74" fmla="*/ 2398583 w 2398583"/>
                <a:gd name="connsiteY74" fmla="*/ 394271 h 394640"/>
                <a:gd name="connsiteX0" fmla="*/ 0 w 2398583"/>
                <a:gd name="connsiteY0" fmla="*/ 394435 h 394610"/>
                <a:gd name="connsiteX1" fmla="*/ 65844 w 2398583"/>
                <a:gd name="connsiteY1" fmla="*/ 394536 h 394610"/>
                <a:gd name="connsiteX2" fmla="*/ 678704 w 2398583"/>
                <a:gd name="connsiteY2" fmla="*/ 393681 h 394610"/>
                <a:gd name="connsiteX3" fmla="*/ 771307 w 2398583"/>
                <a:gd name="connsiteY3" fmla="*/ 394077 h 394610"/>
                <a:gd name="connsiteX4" fmla="*/ 799529 w 2398583"/>
                <a:gd name="connsiteY4" fmla="*/ 394349 h 394610"/>
                <a:gd name="connsiteX5" fmla="*/ 931215 w 2398583"/>
                <a:gd name="connsiteY5" fmla="*/ 393412 h 394610"/>
                <a:gd name="connsiteX6" fmla="*/ 1015868 w 2398583"/>
                <a:gd name="connsiteY6" fmla="*/ 393905 h 394610"/>
                <a:gd name="connsiteX7" fmla="*/ 1062901 w 2398583"/>
                <a:gd name="connsiteY7" fmla="*/ 393035 h 394610"/>
                <a:gd name="connsiteX8" fmla="*/ 1091123 w 2398583"/>
                <a:gd name="connsiteY8" fmla="*/ 391300 h 394610"/>
                <a:gd name="connsiteX9" fmla="*/ 1119338 w 2398583"/>
                <a:gd name="connsiteY9" fmla="*/ 388538 h 394610"/>
                <a:gd name="connsiteX10" fmla="*/ 1138149 w 2398583"/>
                <a:gd name="connsiteY10" fmla="*/ 385876 h 394610"/>
                <a:gd name="connsiteX11" fmla="*/ 1147561 w 2398583"/>
                <a:gd name="connsiteY11" fmla="*/ 384062 h 394610"/>
                <a:gd name="connsiteX12" fmla="*/ 1156966 w 2398583"/>
                <a:gd name="connsiteY12" fmla="*/ 381737 h 394610"/>
                <a:gd name="connsiteX13" fmla="*/ 1166371 w 2398583"/>
                <a:gd name="connsiteY13" fmla="*/ 378718 h 394610"/>
                <a:gd name="connsiteX14" fmla="*/ 1175776 w 2398583"/>
                <a:gd name="connsiteY14" fmla="*/ 374814 h 394610"/>
                <a:gd name="connsiteX15" fmla="*/ 1185181 w 2398583"/>
                <a:gd name="connsiteY15" fmla="*/ 369835 h 394610"/>
                <a:gd name="connsiteX16" fmla="*/ 1194586 w 2398583"/>
                <a:gd name="connsiteY16" fmla="*/ 363586 h 394610"/>
                <a:gd name="connsiteX17" fmla="*/ 1203999 w 2398583"/>
                <a:gd name="connsiteY17" fmla="*/ 355901 h 394610"/>
                <a:gd name="connsiteX18" fmla="*/ 1213404 w 2398583"/>
                <a:gd name="connsiteY18" fmla="*/ 346619 h 394610"/>
                <a:gd name="connsiteX19" fmla="*/ 1222809 w 2398583"/>
                <a:gd name="connsiteY19" fmla="*/ 335616 h 394610"/>
                <a:gd name="connsiteX20" fmla="*/ 1232214 w 2398583"/>
                <a:gd name="connsiteY20" fmla="*/ 322806 h 394610"/>
                <a:gd name="connsiteX21" fmla="*/ 1241619 w 2398583"/>
                <a:gd name="connsiteY21" fmla="*/ 308138 h 394610"/>
                <a:gd name="connsiteX22" fmla="*/ 1251024 w 2398583"/>
                <a:gd name="connsiteY22" fmla="*/ 291629 h 394610"/>
                <a:gd name="connsiteX23" fmla="*/ 1269842 w 2398583"/>
                <a:gd name="connsiteY23" fmla="*/ 253413 h 394610"/>
                <a:gd name="connsiteX24" fmla="*/ 1288652 w 2398583"/>
                <a:gd name="connsiteY24" fmla="*/ 209512 h 394610"/>
                <a:gd name="connsiteX25" fmla="*/ 1335685 w 2398583"/>
                <a:gd name="connsiteY25" fmla="*/ 92684 h 394610"/>
                <a:gd name="connsiteX26" fmla="*/ 1345090 w 2398583"/>
                <a:gd name="connsiteY26" fmla="*/ 71705 h 394610"/>
                <a:gd name="connsiteX27" fmla="*/ 1354495 w 2398583"/>
                <a:gd name="connsiteY27" fmla="*/ 52655 h 394610"/>
                <a:gd name="connsiteX28" fmla="*/ 1363900 w 2398583"/>
                <a:gd name="connsiteY28" fmla="*/ 35982 h 394610"/>
                <a:gd name="connsiteX29" fmla="*/ 1373305 w 2398583"/>
                <a:gd name="connsiteY29" fmla="*/ 22092 h 394610"/>
                <a:gd name="connsiteX30" fmla="*/ 1382717 w 2398583"/>
                <a:gd name="connsiteY30" fmla="*/ 11325 h 394610"/>
                <a:gd name="connsiteX31" fmla="*/ 1392122 w 2398583"/>
                <a:gd name="connsiteY31" fmla="*/ 3949 h 394610"/>
                <a:gd name="connsiteX32" fmla="*/ 1401527 w 2398583"/>
                <a:gd name="connsiteY32" fmla="*/ 145 h 394610"/>
                <a:gd name="connsiteX33" fmla="*/ 1410932 w 2398583"/>
                <a:gd name="connsiteY33" fmla="*/ 0 h 394610"/>
                <a:gd name="connsiteX34" fmla="*/ 1420338 w 2398583"/>
                <a:gd name="connsiteY34" fmla="*/ 3509 h 394610"/>
                <a:gd name="connsiteX35" fmla="*/ 1429742 w 2398583"/>
                <a:gd name="connsiteY35" fmla="*/ 10569 h 394610"/>
                <a:gd name="connsiteX36" fmla="*/ 1439148 w 2398583"/>
                <a:gd name="connsiteY36" fmla="*/ 20988 h 394610"/>
                <a:gd name="connsiteX37" fmla="*/ 1448560 w 2398583"/>
                <a:gd name="connsiteY37" fmla="*/ 34491 h 394610"/>
                <a:gd name="connsiteX38" fmla="*/ 1457965 w 2398583"/>
                <a:gd name="connsiteY38" fmla="*/ 50729 h 394610"/>
                <a:gd name="connsiteX39" fmla="*/ 1467370 w 2398583"/>
                <a:gd name="connsiteY39" fmla="*/ 69298 h 394610"/>
                <a:gd name="connsiteX40" fmla="*/ 1486180 w 2398583"/>
                <a:gd name="connsiteY40" fmla="*/ 111604 h 394610"/>
                <a:gd name="connsiteX41" fmla="*/ 1542618 w 2398583"/>
                <a:gd name="connsiteY41" fmla="*/ 246433 h 394610"/>
                <a:gd name="connsiteX42" fmla="*/ 1561428 w 2398583"/>
                <a:gd name="connsiteY42" fmla="*/ 283862 h 394610"/>
                <a:gd name="connsiteX43" fmla="*/ 1570841 w 2398583"/>
                <a:gd name="connsiteY43" fmla="*/ 300109 h 394610"/>
                <a:gd name="connsiteX44" fmla="*/ 1580246 w 2398583"/>
                <a:gd name="connsiteY44" fmla="*/ 314599 h 394610"/>
                <a:gd name="connsiteX45" fmla="*/ 1589651 w 2398583"/>
                <a:gd name="connsiteY45" fmla="*/ 327315 h 394610"/>
                <a:gd name="connsiteX46" fmla="*/ 1599056 w 2398583"/>
                <a:gd name="connsiteY46" fmla="*/ 338292 h 394610"/>
                <a:gd name="connsiteX47" fmla="*/ 1608461 w 2398583"/>
                <a:gd name="connsiteY47" fmla="*/ 347601 h 394610"/>
                <a:gd name="connsiteX48" fmla="*/ 1617866 w 2398583"/>
                <a:gd name="connsiteY48" fmla="*/ 355345 h 394610"/>
                <a:gd name="connsiteX49" fmla="*/ 1627278 w 2398583"/>
                <a:gd name="connsiteY49" fmla="*/ 361664 h 394610"/>
                <a:gd name="connsiteX50" fmla="*/ 1636684 w 2398583"/>
                <a:gd name="connsiteY50" fmla="*/ 366718 h 394610"/>
                <a:gd name="connsiteX51" fmla="*/ 1646089 w 2398583"/>
                <a:gd name="connsiteY51" fmla="*/ 370700 h 394610"/>
                <a:gd name="connsiteX52" fmla="*/ 1655494 w 2398583"/>
                <a:gd name="connsiteY52" fmla="*/ 373836 h 394610"/>
                <a:gd name="connsiteX53" fmla="*/ 1674304 w 2398583"/>
                <a:gd name="connsiteY53" fmla="*/ 378423 h 394610"/>
                <a:gd name="connsiteX54" fmla="*/ 1711932 w 2398583"/>
                <a:gd name="connsiteY54" fmla="*/ 385425 h 394610"/>
                <a:gd name="connsiteX55" fmla="*/ 1740147 w 2398583"/>
                <a:gd name="connsiteY55" fmla="*/ 390180 h 394610"/>
                <a:gd name="connsiteX56" fmla="*/ 1749559 w 2398583"/>
                <a:gd name="connsiteY56" fmla="*/ 390964 h 394610"/>
                <a:gd name="connsiteX57" fmla="*/ 1758964 w 2398583"/>
                <a:gd name="connsiteY57" fmla="*/ 390770 h 394610"/>
                <a:gd name="connsiteX58" fmla="*/ 1777775 w 2398583"/>
                <a:gd name="connsiteY58" fmla="*/ 388358 h 394610"/>
                <a:gd name="connsiteX59" fmla="*/ 1805997 w 2398583"/>
                <a:gd name="connsiteY59" fmla="*/ 384130 h 394610"/>
                <a:gd name="connsiteX60" fmla="*/ 1824807 w 2398583"/>
                <a:gd name="connsiteY60" fmla="*/ 381998 h 394610"/>
                <a:gd name="connsiteX61" fmla="*/ 1843617 w 2398583"/>
                <a:gd name="connsiteY61" fmla="*/ 380621 h 394610"/>
                <a:gd name="connsiteX62" fmla="*/ 1862427 w 2398583"/>
                <a:gd name="connsiteY62" fmla="*/ 380002 h 394610"/>
                <a:gd name="connsiteX63" fmla="*/ 1881245 w 2398583"/>
                <a:gd name="connsiteY63" fmla="*/ 380073 h 394610"/>
                <a:gd name="connsiteX64" fmla="*/ 1909460 w 2398583"/>
                <a:gd name="connsiteY64" fmla="*/ 381230 h 394610"/>
                <a:gd name="connsiteX65" fmla="*/ 1947088 w 2398583"/>
                <a:gd name="connsiteY65" fmla="*/ 384040 h 394610"/>
                <a:gd name="connsiteX66" fmla="*/ 2012931 w 2398583"/>
                <a:gd name="connsiteY66" fmla="*/ 389460 h 394610"/>
                <a:gd name="connsiteX67" fmla="*/ 2041146 w 2398583"/>
                <a:gd name="connsiteY67" fmla="*/ 390941 h 394610"/>
                <a:gd name="connsiteX68" fmla="*/ 2088179 w 2398583"/>
                <a:gd name="connsiteY68" fmla="*/ 392229 h 394610"/>
                <a:gd name="connsiteX69" fmla="*/ 2210459 w 2398583"/>
                <a:gd name="connsiteY69" fmla="*/ 394610 h 394610"/>
                <a:gd name="connsiteX70" fmla="*/ 2238682 w 2398583"/>
                <a:gd name="connsiteY70" fmla="*/ 394424 h 394610"/>
                <a:gd name="connsiteX71" fmla="*/ 2295120 w 2398583"/>
                <a:gd name="connsiteY71" fmla="*/ 393860 h 394610"/>
                <a:gd name="connsiteX72" fmla="*/ 2398583 w 2398583"/>
                <a:gd name="connsiteY72" fmla="*/ 394271 h 394610"/>
                <a:gd name="connsiteX73" fmla="*/ 2398583 w 2398583"/>
                <a:gd name="connsiteY73" fmla="*/ 394271 h 394610"/>
                <a:gd name="connsiteX0" fmla="*/ 0 w 2398583"/>
                <a:gd name="connsiteY0" fmla="*/ 394435 h 394610"/>
                <a:gd name="connsiteX1" fmla="*/ 678704 w 2398583"/>
                <a:gd name="connsiteY1" fmla="*/ 393681 h 394610"/>
                <a:gd name="connsiteX2" fmla="*/ 771307 w 2398583"/>
                <a:gd name="connsiteY2" fmla="*/ 394077 h 394610"/>
                <a:gd name="connsiteX3" fmla="*/ 799529 w 2398583"/>
                <a:gd name="connsiteY3" fmla="*/ 394349 h 394610"/>
                <a:gd name="connsiteX4" fmla="*/ 931215 w 2398583"/>
                <a:gd name="connsiteY4" fmla="*/ 393412 h 394610"/>
                <a:gd name="connsiteX5" fmla="*/ 1015868 w 2398583"/>
                <a:gd name="connsiteY5" fmla="*/ 393905 h 394610"/>
                <a:gd name="connsiteX6" fmla="*/ 1062901 w 2398583"/>
                <a:gd name="connsiteY6" fmla="*/ 393035 h 394610"/>
                <a:gd name="connsiteX7" fmla="*/ 1091123 w 2398583"/>
                <a:gd name="connsiteY7" fmla="*/ 391300 h 394610"/>
                <a:gd name="connsiteX8" fmla="*/ 1119338 w 2398583"/>
                <a:gd name="connsiteY8" fmla="*/ 388538 h 394610"/>
                <a:gd name="connsiteX9" fmla="*/ 1138149 w 2398583"/>
                <a:gd name="connsiteY9" fmla="*/ 385876 h 394610"/>
                <a:gd name="connsiteX10" fmla="*/ 1147561 w 2398583"/>
                <a:gd name="connsiteY10" fmla="*/ 384062 h 394610"/>
                <a:gd name="connsiteX11" fmla="*/ 1156966 w 2398583"/>
                <a:gd name="connsiteY11" fmla="*/ 381737 h 394610"/>
                <a:gd name="connsiteX12" fmla="*/ 1166371 w 2398583"/>
                <a:gd name="connsiteY12" fmla="*/ 378718 h 394610"/>
                <a:gd name="connsiteX13" fmla="*/ 1175776 w 2398583"/>
                <a:gd name="connsiteY13" fmla="*/ 374814 h 394610"/>
                <a:gd name="connsiteX14" fmla="*/ 1185181 w 2398583"/>
                <a:gd name="connsiteY14" fmla="*/ 369835 h 394610"/>
                <a:gd name="connsiteX15" fmla="*/ 1194586 w 2398583"/>
                <a:gd name="connsiteY15" fmla="*/ 363586 h 394610"/>
                <a:gd name="connsiteX16" fmla="*/ 1203999 w 2398583"/>
                <a:gd name="connsiteY16" fmla="*/ 355901 h 394610"/>
                <a:gd name="connsiteX17" fmla="*/ 1213404 w 2398583"/>
                <a:gd name="connsiteY17" fmla="*/ 346619 h 394610"/>
                <a:gd name="connsiteX18" fmla="*/ 1222809 w 2398583"/>
                <a:gd name="connsiteY18" fmla="*/ 335616 h 394610"/>
                <a:gd name="connsiteX19" fmla="*/ 1232214 w 2398583"/>
                <a:gd name="connsiteY19" fmla="*/ 322806 h 394610"/>
                <a:gd name="connsiteX20" fmla="*/ 1241619 w 2398583"/>
                <a:gd name="connsiteY20" fmla="*/ 308138 h 394610"/>
                <a:gd name="connsiteX21" fmla="*/ 1251024 w 2398583"/>
                <a:gd name="connsiteY21" fmla="*/ 291629 h 394610"/>
                <a:gd name="connsiteX22" fmla="*/ 1269842 w 2398583"/>
                <a:gd name="connsiteY22" fmla="*/ 253413 h 394610"/>
                <a:gd name="connsiteX23" fmla="*/ 1288652 w 2398583"/>
                <a:gd name="connsiteY23" fmla="*/ 209512 h 394610"/>
                <a:gd name="connsiteX24" fmla="*/ 1335685 w 2398583"/>
                <a:gd name="connsiteY24" fmla="*/ 92684 h 394610"/>
                <a:gd name="connsiteX25" fmla="*/ 1345090 w 2398583"/>
                <a:gd name="connsiteY25" fmla="*/ 71705 h 394610"/>
                <a:gd name="connsiteX26" fmla="*/ 1354495 w 2398583"/>
                <a:gd name="connsiteY26" fmla="*/ 52655 h 394610"/>
                <a:gd name="connsiteX27" fmla="*/ 1363900 w 2398583"/>
                <a:gd name="connsiteY27" fmla="*/ 35982 h 394610"/>
                <a:gd name="connsiteX28" fmla="*/ 1373305 w 2398583"/>
                <a:gd name="connsiteY28" fmla="*/ 22092 h 394610"/>
                <a:gd name="connsiteX29" fmla="*/ 1382717 w 2398583"/>
                <a:gd name="connsiteY29" fmla="*/ 11325 h 394610"/>
                <a:gd name="connsiteX30" fmla="*/ 1392122 w 2398583"/>
                <a:gd name="connsiteY30" fmla="*/ 3949 h 394610"/>
                <a:gd name="connsiteX31" fmla="*/ 1401527 w 2398583"/>
                <a:gd name="connsiteY31" fmla="*/ 145 h 394610"/>
                <a:gd name="connsiteX32" fmla="*/ 1410932 w 2398583"/>
                <a:gd name="connsiteY32" fmla="*/ 0 h 394610"/>
                <a:gd name="connsiteX33" fmla="*/ 1420338 w 2398583"/>
                <a:gd name="connsiteY33" fmla="*/ 3509 h 394610"/>
                <a:gd name="connsiteX34" fmla="*/ 1429742 w 2398583"/>
                <a:gd name="connsiteY34" fmla="*/ 10569 h 394610"/>
                <a:gd name="connsiteX35" fmla="*/ 1439148 w 2398583"/>
                <a:gd name="connsiteY35" fmla="*/ 20988 h 394610"/>
                <a:gd name="connsiteX36" fmla="*/ 1448560 w 2398583"/>
                <a:gd name="connsiteY36" fmla="*/ 34491 h 394610"/>
                <a:gd name="connsiteX37" fmla="*/ 1457965 w 2398583"/>
                <a:gd name="connsiteY37" fmla="*/ 50729 h 394610"/>
                <a:gd name="connsiteX38" fmla="*/ 1467370 w 2398583"/>
                <a:gd name="connsiteY38" fmla="*/ 69298 h 394610"/>
                <a:gd name="connsiteX39" fmla="*/ 1486180 w 2398583"/>
                <a:gd name="connsiteY39" fmla="*/ 111604 h 394610"/>
                <a:gd name="connsiteX40" fmla="*/ 1542618 w 2398583"/>
                <a:gd name="connsiteY40" fmla="*/ 246433 h 394610"/>
                <a:gd name="connsiteX41" fmla="*/ 1561428 w 2398583"/>
                <a:gd name="connsiteY41" fmla="*/ 283862 h 394610"/>
                <a:gd name="connsiteX42" fmla="*/ 1570841 w 2398583"/>
                <a:gd name="connsiteY42" fmla="*/ 300109 h 394610"/>
                <a:gd name="connsiteX43" fmla="*/ 1580246 w 2398583"/>
                <a:gd name="connsiteY43" fmla="*/ 314599 h 394610"/>
                <a:gd name="connsiteX44" fmla="*/ 1589651 w 2398583"/>
                <a:gd name="connsiteY44" fmla="*/ 327315 h 394610"/>
                <a:gd name="connsiteX45" fmla="*/ 1599056 w 2398583"/>
                <a:gd name="connsiteY45" fmla="*/ 338292 h 394610"/>
                <a:gd name="connsiteX46" fmla="*/ 1608461 w 2398583"/>
                <a:gd name="connsiteY46" fmla="*/ 347601 h 394610"/>
                <a:gd name="connsiteX47" fmla="*/ 1617866 w 2398583"/>
                <a:gd name="connsiteY47" fmla="*/ 355345 h 394610"/>
                <a:gd name="connsiteX48" fmla="*/ 1627278 w 2398583"/>
                <a:gd name="connsiteY48" fmla="*/ 361664 h 394610"/>
                <a:gd name="connsiteX49" fmla="*/ 1636684 w 2398583"/>
                <a:gd name="connsiteY49" fmla="*/ 366718 h 394610"/>
                <a:gd name="connsiteX50" fmla="*/ 1646089 w 2398583"/>
                <a:gd name="connsiteY50" fmla="*/ 370700 h 394610"/>
                <a:gd name="connsiteX51" fmla="*/ 1655494 w 2398583"/>
                <a:gd name="connsiteY51" fmla="*/ 373836 h 394610"/>
                <a:gd name="connsiteX52" fmla="*/ 1674304 w 2398583"/>
                <a:gd name="connsiteY52" fmla="*/ 378423 h 394610"/>
                <a:gd name="connsiteX53" fmla="*/ 1711932 w 2398583"/>
                <a:gd name="connsiteY53" fmla="*/ 385425 h 394610"/>
                <a:gd name="connsiteX54" fmla="*/ 1740147 w 2398583"/>
                <a:gd name="connsiteY54" fmla="*/ 390180 h 394610"/>
                <a:gd name="connsiteX55" fmla="*/ 1749559 w 2398583"/>
                <a:gd name="connsiteY55" fmla="*/ 390964 h 394610"/>
                <a:gd name="connsiteX56" fmla="*/ 1758964 w 2398583"/>
                <a:gd name="connsiteY56" fmla="*/ 390770 h 394610"/>
                <a:gd name="connsiteX57" fmla="*/ 1777775 w 2398583"/>
                <a:gd name="connsiteY57" fmla="*/ 388358 h 394610"/>
                <a:gd name="connsiteX58" fmla="*/ 1805997 w 2398583"/>
                <a:gd name="connsiteY58" fmla="*/ 384130 h 394610"/>
                <a:gd name="connsiteX59" fmla="*/ 1824807 w 2398583"/>
                <a:gd name="connsiteY59" fmla="*/ 381998 h 394610"/>
                <a:gd name="connsiteX60" fmla="*/ 1843617 w 2398583"/>
                <a:gd name="connsiteY60" fmla="*/ 380621 h 394610"/>
                <a:gd name="connsiteX61" fmla="*/ 1862427 w 2398583"/>
                <a:gd name="connsiteY61" fmla="*/ 380002 h 394610"/>
                <a:gd name="connsiteX62" fmla="*/ 1881245 w 2398583"/>
                <a:gd name="connsiteY62" fmla="*/ 380073 h 394610"/>
                <a:gd name="connsiteX63" fmla="*/ 1909460 w 2398583"/>
                <a:gd name="connsiteY63" fmla="*/ 381230 h 394610"/>
                <a:gd name="connsiteX64" fmla="*/ 1947088 w 2398583"/>
                <a:gd name="connsiteY64" fmla="*/ 384040 h 394610"/>
                <a:gd name="connsiteX65" fmla="*/ 2012931 w 2398583"/>
                <a:gd name="connsiteY65" fmla="*/ 389460 h 394610"/>
                <a:gd name="connsiteX66" fmla="*/ 2041146 w 2398583"/>
                <a:gd name="connsiteY66" fmla="*/ 390941 h 394610"/>
                <a:gd name="connsiteX67" fmla="*/ 2088179 w 2398583"/>
                <a:gd name="connsiteY67" fmla="*/ 392229 h 394610"/>
                <a:gd name="connsiteX68" fmla="*/ 2210459 w 2398583"/>
                <a:gd name="connsiteY68" fmla="*/ 394610 h 394610"/>
                <a:gd name="connsiteX69" fmla="*/ 2238682 w 2398583"/>
                <a:gd name="connsiteY69" fmla="*/ 394424 h 394610"/>
                <a:gd name="connsiteX70" fmla="*/ 2295120 w 2398583"/>
                <a:gd name="connsiteY70" fmla="*/ 393860 h 394610"/>
                <a:gd name="connsiteX71" fmla="*/ 2398583 w 2398583"/>
                <a:gd name="connsiteY71" fmla="*/ 394271 h 394610"/>
                <a:gd name="connsiteX72" fmla="*/ 2398583 w 2398583"/>
                <a:gd name="connsiteY72" fmla="*/ 394271 h 394610"/>
                <a:gd name="connsiteX0" fmla="*/ 0 w 1719879"/>
                <a:gd name="connsiteY0" fmla="*/ 393681 h 394610"/>
                <a:gd name="connsiteX1" fmla="*/ 92603 w 1719879"/>
                <a:gd name="connsiteY1" fmla="*/ 394077 h 394610"/>
                <a:gd name="connsiteX2" fmla="*/ 120825 w 1719879"/>
                <a:gd name="connsiteY2" fmla="*/ 394349 h 394610"/>
                <a:gd name="connsiteX3" fmla="*/ 252511 w 1719879"/>
                <a:gd name="connsiteY3" fmla="*/ 393412 h 394610"/>
                <a:gd name="connsiteX4" fmla="*/ 337164 w 1719879"/>
                <a:gd name="connsiteY4" fmla="*/ 393905 h 394610"/>
                <a:gd name="connsiteX5" fmla="*/ 384197 w 1719879"/>
                <a:gd name="connsiteY5" fmla="*/ 393035 h 394610"/>
                <a:gd name="connsiteX6" fmla="*/ 412419 w 1719879"/>
                <a:gd name="connsiteY6" fmla="*/ 391300 h 394610"/>
                <a:gd name="connsiteX7" fmla="*/ 440634 w 1719879"/>
                <a:gd name="connsiteY7" fmla="*/ 388538 h 394610"/>
                <a:gd name="connsiteX8" fmla="*/ 459445 w 1719879"/>
                <a:gd name="connsiteY8" fmla="*/ 385876 h 394610"/>
                <a:gd name="connsiteX9" fmla="*/ 468857 w 1719879"/>
                <a:gd name="connsiteY9" fmla="*/ 384062 h 394610"/>
                <a:gd name="connsiteX10" fmla="*/ 478262 w 1719879"/>
                <a:gd name="connsiteY10" fmla="*/ 381737 h 394610"/>
                <a:gd name="connsiteX11" fmla="*/ 487667 w 1719879"/>
                <a:gd name="connsiteY11" fmla="*/ 378718 h 394610"/>
                <a:gd name="connsiteX12" fmla="*/ 497072 w 1719879"/>
                <a:gd name="connsiteY12" fmla="*/ 374814 h 394610"/>
                <a:gd name="connsiteX13" fmla="*/ 506477 w 1719879"/>
                <a:gd name="connsiteY13" fmla="*/ 369835 h 394610"/>
                <a:gd name="connsiteX14" fmla="*/ 515882 w 1719879"/>
                <a:gd name="connsiteY14" fmla="*/ 363586 h 394610"/>
                <a:gd name="connsiteX15" fmla="*/ 525295 w 1719879"/>
                <a:gd name="connsiteY15" fmla="*/ 355901 h 394610"/>
                <a:gd name="connsiteX16" fmla="*/ 534700 w 1719879"/>
                <a:gd name="connsiteY16" fmla="*/ 346619 h 394610"/>
                <a:gd name="connsiteX17" fmla="*/ 544105 w 1719879"/>
                <a:gd name="connsiteY17" fmla="*/ 335616 h 394610"/>
                <a:gd name="connsiteX18" fmla="*/ 553510 w 1719879"/>
                <a:gd name="connsiteY18" fmla="*/ 322806 h 394610"/>
                <a:gd name="connsiteX19" fmla="*/ 562915 w 1719879"/>
                <a:gd name="connsiteY19" fmla="*/ 308138 h 394610"/>
                <a:gd name="connsiteX20" fmla="*/ 572320 w 1719879"/>
                <a:gd name="connsiteY20" fmla="*/ 291629 h 394610"/>
                <a:gd name="connsiteX21" fmla="*/ 591138 w 1719879"/>
                <a:gd name="connsiteY21" fmla="*/ 253413 h 394610"/>
                <a:gd name="connsiteX22" fmla="*/ 609948 w 1719879"/>
                <a:gd name="connsiteY22" fmla="*/ 209512 h 394610"/>
                <a:gd name="connsiteX23" fmla="*/ 656981 w 1719879"/>
                <a:gd name="connsiteY23" fmla="*/ 92684 h 394610"/>
                <a:gd name="connsiteX24" fmla="*/ 666386 w 1719879"/>
                <a:gd name="connsiteY24" fmla="*/ 71705 h 394610"/>
                <a:gd name="connsiteX25" fmla="*/ 675791 w 1719879"/>
                <a:gd name="connsiteY25" fmla="*/ 52655 h 394610"/>
                <a:gd name="connsiteX26" fmla="*/ 685196 w 1719879"/>
                <a:gd name="connsiteY26" fmla="*/ 35982 h 394610"/>
                <a:gd name="connsiteX27" fmla="*/ 694601 w 1719879"/>
                <a:gd name="connsiteY27" fmla="*/ 22092 h 394610"/>
                <a:gd name="connsiteX28" fmla="*/ 704013 w 1719879"/>
                <a:gd name="connsiteY28" fmla="*/ 11325 h 394610"/>
                <a:gd name="connsiteX29" fmla="*/ 713418 w 1719879"/>
                <a:gd name="connsiteY29" fmla="*/ 3949 h 394610"/>
                <a:gd name="connsiteX30" fmla="*/ 722823 w 1719879"/>
                <a:gd name="connsiteY30" fmla="*/ 145 h 394610"/>
                <a:gd name="connsiteX31" fmla="*/ 732228 w 1719879"/>
                <a:gd name="connsiteY31" fmla="*/ 0 h 394610"/>
                <a:gd name="connsiteX32" fmla="*/ 741634 w 1719879"/>
                <a:gd name="connsiteY32" fmla="*/ 3509 h 394610"/>
                <a:gd name="connsiteX33" fmla="*/ 751038 w 1719879"/>
                <a:gd name="connsiteY33" fmla="*/ 10569 h 394610"/>
                <a:gd name="connsiteX34" fmla="*/ 760444 w 1719879"/>
                <a:gd name="connsiteY34" fmla="*/ 20988 h 394610"/>
                <a:gd name="connsiteX35" fmla="*/ 769856 w 1719879"/>
                <a:gd name="connsiteY35" fmla="*/ 34491 h 394610"/>
                <a:gd name="connsiteX36" fmla="*/ 779261 w 1719879"/>
                <a:gd name="connsiteY36" fmla="*/ 50729 h 394610"/>
                <a:gd name="connsiteX37" fmla="*/ 788666 w 1719879"/>
                <a:gd name="connsiteY37" fmla="*/ 69298 h 394610"/>
                <a:gd name="connsiteX38" fmla="*/ 807476 w 1719879"/>
                <a:gd name="connsiteY38" fmla="*/ 111604 h 394610"/>
                <a:gd name="connsiteX39" fmla="*/ 863914 w 1719879"/>
                <a:gd name="connsiteY39" fmla="*/ 246433 h 394610"/>
                <a:gd name="connsiteX40" fmla="*/ 882724 w 1719879"/>
                <a:gd name="connsiteY40" fmla="*/ 283862 h 394610"/>
                <a:gd name="connsiteX41" fmla="*/ 892137 w 1719879"/>
                <a:gd name="connsiteY41" fmla="*/ 300109 h 394610"/>
                <a:gd name="connsiteX42" fmla="*/ 901542 w 1719879"/>
                <a:gd name="connsiteY42" fmla="*/ 314599 h 394610"/>
                <a:gd name="connsiteX43" fmla="*/ 910947 w 1719879"/>
                <a:gd name="connsiteY43" fmla="*/ 327315 h 394610"/>
                <a:gd name="connsiteX44" fmla="*/ 920352 w 1719879"/>
                <a:gd name="connsiteY44" fmla="*/ 338292 h 394610"/>
                <a:gd name="connsiteX45" fmla="*/ 929757 w 1719879"/>
                <a:gd name="connsiteY45" fmla="*/ 347601 h 394610"/>
                <a:gd name="connsiteX46" fmla="*/ 939162 w 1719879"/>
                <a:gd name="connsiteY46" fmla="*/ 355345 h 394610"/>
                <a:gd name="connsiteX47" fmla="*/ 948574 w 1719879"/>
                <a:gd name="connsiteY47" fmla="*/ 361664 h 394610"/>
                <a:gd name="connsiteX48" fmla="*/ 957980 w 1719879"/>
                <a:gd name="connsiteY48" fmla="*/ 366718 h 394610"/>
                <a:gd name="connsiteX49" fmla="*/ 967385 w 1719879"/>
                <a:gd name="connsiteY49" fmla="*/ 370700 h 394610"/>
                <a:gd name="connsiteX50" fmla="*/ 976790 w 1719879"/>
                <a:gd name="connsiteY50" fmla="*/ 373836 h 394610"/>
                <a:gd name="connsiteX51" fmla="*/ 995600 w 1719879"/>
                <a:gd name="connsiteY51" fmla="*/ 378423 h 394610"/>
                <a:gd name="connsiteX52" fmla="*/ 1033228 w 1719879"/>
                <a:gd name="connsiteY52" fmla="*/ 385425 h 394610"/>
                <a:gd name="connsiteX53" fmla="*/ 1061443 w 1719879"/>
                <a:gd name="connsiteY53" fmla="*/ 390180 h 394610"/>
                <a:gd name="connsiteX54" fmla="*/ 1070855 w 1719879"/>
                <a:gd name="connsiteY54" fmla="*/ 390964 h 394610"/>
                <a:gd name="connsiteX55" fmla="*/ 1080260 w 1719879"/>
                <a:gd name="connsiteY55" fmla="*/ 390770 h 394610"/>
                <a:gd name="connsiteX56" fmla="*/ 1099071 w 1719879"/>
                <a:gd name="connsiteY56" fmla="*/ 388358 h 394610"/>
                <a:gd name="connsiteX57" fmla="*/ 1127293 w 1719879"/>
                <a:gd name="connsiteY57" fmla="*/ 384130 h 394610"/>
                <a:gd name="connsiteX58" fmla="*/ 1146103 w 1719879"/>
                <a:gd name="connsiteY58" fmla="*/ 381998 h 394610"/>
                <a:gd name="connsiteX59" fmla="*/ 1164913 w 1719879"/>
                <a:gd name="connsiteY59" fmla="*/ 380621 h 394610"/>
                <a:gd name="connsiteX60" fmla="*/ 1183723 w 1719879"/>
                <a:gd name="connsiteY60" fmla="*/ 380002 h 394610"/>
                <a:gd name="connsiteX61" fmla="*/ 1202541 w 1719879"/>
                <a:gd name="connsiteY61" fmla="*/ 380073 h 394610"/>
                <a:gd name="connsiteX62" fmla="*/ 1230756 w 1719879"/>
                <a:gd name="connsiteY62" fmla="*/ 381230 h 394610"/>
                <a:gd name="connsiteX63" fmla="*/ 1268384 w 1719879"/>
                <a:gd name="connsiteY63" fmla="*/ 384040 h 394610"/>
                <a:gd name="connsiteX64" fmla="*/ 1334227 w 1719879"/>
                <a:gd name="connsiteY64" fmla="*/ 389460 h 394610"/>
                <a:gd name="connsiteX65" fmla="*/ 1362442 w 1719879"/>
                <a:gd name="connsiteY65" fmla="*/ 390941 h 394610"/>
                <a:gd name="connsiteX66" fmla="*/ 1409475 w 1719879"/>
                <a:gd name="connsiteY66" fmla="*/ 392229 h 394610"/>
                <a:gd name="connsiteX67" fmla="*/ 1531755 w 1719879"/>
                <a:gd name="connsiteY67" fmla="*/ 394610 h 394610"/>
                <a:gd name="connsiteX68" fmla="*/ 1559978 w 1719879"/>
                <a:gd name="connsiteY68" fmla="*/ 394424 h 394610"/>
                <a:gd name="connsiteX69" fmla="*/ 1616416 w 1719879"/>
                <a:gd name="connsiteY69" fmla="*/ 393860 h 394610"/>
                <a:gd name="connsiteX70" fmla="*/ 1719879 w 1719879"/>
                <a:gd name="connsiteY70" fmla="*/ 394271 h 394610"/>
                <a:gd name="connsiteX71" fmla="*/ 1719879 w 1719879"/>
                <a:gd name="connsiteY71" fmla="*/ 394271 h 394610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530798 w 1718922"/>
                <a:gd name="connsiteY67" fmla="*/ 394610 h 399561"/>
                <a:gd name="connsiteX68" fmla="*/ 1559021 w 1718922"/>
                <a:gd name="connsiteY68" fmla="*/ 394424 h 399561"/>
                <a:gd name="connsiteX69" fmla="*/ 1615459 w 1718922"/>
                <a:gd name="connsiteY69" fmla="*/ 393860 h 399561"/>
                <a:gd name="connsiteX70" fmla="*/ 1718922 w 1718922"/>
                <a:gd name="connsiteY70" fmla="*/ 394271 h 399561"/>
                <a:gd name="connsiteX71" fmla="*/ 1718922 w 1718922"/>
                <a:gd name="connsiteY71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559021 w 1718922"/>
                <a:gd name="connsiteY67" fmla="*/ 394424 h 399561"/>
                <a:gd name="connsiteX68" fmla="*/ 1615459 w 1718922"/>
                <a:gd name="connsiteY68" fmla="*/ 393860 h 399561"/>
                <a:gd name="connsiteX69" fmla="*/ 1718922 w 1718922"/>
                <a:gd name="connsiteY69" fmla="*/ 394271 h 399561"/>
                <a:gd name="connsiteX70" fmla="*/ 1718922 w 1718922"/>
                <a:gd name="connsiteY70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615459 w 1718922"/>
                <a:gd name="connsiteY67" fmla="*/ 393860 h 399561"/>
                <a:gd name="connsiteX68" fmla="*/ 1718922 w 1718922"/>
                <a:gd name="connsiteY68" fmla="*/ 394271 h 399561"/>
                <a:gd name="connsiteX69" fmla="*/ 1718922 w 1718922"/>
                <a:gd name="connsiteY69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718922 w 1718922"/>
                <a:gd name="connsiteY67" fmla="*/ 394271 h 399561"/>
                <a:gd name="connsiteX68" fmla="*/ 1718922 w 1718922"/>
                <a:gd name="connsiteY68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718922 w 1718922"/>
                <a:gd name="connsiteY67" fmla="*/ 394271 h 399561"/>
                <a:gd name="connsiteX0" fmla="*/ 0 w 1408518"/>
                <a:gd name="connsiteY0" fmla="*/ 399561 h 399561"/>
                <a:gd name="connsiteX1" fmla="*/ 91646 w 1408518"/>
                <a:gd name="connsiteY1" fmla="*/ 394077 h 399561"/>
                <a:gd name="connsiteX2" fmla="*/ 119868 w 1408518"/>
                <a:gd name="connsiteY2" fmla="*/ 394349 h 399561"/>
                <a:gd name="connsiteX3" fmla="*/ 251554 w 1408518"/>
                <a:gd name="connsiteY3" fmla="*/ 393412 h 399561"/>
                <a:gd name="connsiteX4" fmla="*/ 336207 w 1408518"/>
                <a:gd name="connsiteY4" fmla="*/ 393905 h 399561"/>
                <a:gd name="connsiteX5" fmla="*/ 383240 w 1408518"/>
                <a:gd name="connsiteY5" fmla="*/ 393035 h 399561"/>
                <a:gd name="connsiteX6" fmla="*/ 411462 w 1408518"/>
                <a:gd name="connsiteY6" fmla="*/ 391300 h 399561"/>
                <a:gd name="connsiteX7" fmla="*/ 439677 w 1408518"/>
                <a:gd name="connsiteY7" fmla="*/ 388538 h 399561"/>
                <a:gd name="connsiteX8" fmla="*/ 458488 w 1408518"/>
                <a:gd name="connsiteY8" fmla="*/ 385876 h 399561"/>
                <a:gd name="connsiteX9" fmla="*/ 467900 w 1408518"/>
                <a:gd name="connsiteY9" fmla="*/ 384062 h 399561"/>
                <a:gd name="connsiteX10" fmla="*/ 477305 w 1408518"/>
                <a:gd name="connsiteY10" fmla="*/ 381737 h 399561"/>
                <a:gd name="connsiteX11" fmla="*/ 486710 w 1408518"/>
                <a:gd name="connsiteY11" fmla="*/ 378718 h 399561"/>
                <a:gd name="connsiteX12" fmla="*/ 496115 w 1408518"/>
                <a:gd name="connsiteY12" fmla="*/ 374814 h 399561"/>
                <a:gd name="connsiteX13" fmla="*/ 505520 w 1408518"/>
                <a:gd name="connsiteY13" fmla="*/ 369835 h 399561"/>
                <a:gd name="connsiteX14" fmla="*/ 514925 w 1408518"/>
                <a:gd name="connsiteY14" fmla="*/ 363586 h 399561"/>
                <a:gd name="connsiteX15" fmla="*/ 524338 w 1408518"/>
                <a:gd name="connsiteY15" fmla="*/ 355901 h 399561"/>
                <a:gd name="connsiteX16" fmla="*/ 533743 w 1408518"/>
                <a:gd name="connsiteY16" fmla="*/ 346619 h 399561"/>
                <a:gd name="connsiteX17" fmla="*/ 543148 w 1408518"/>
                <a:gd name="connsiteY17" fmla="*/ 335616 h 399561"/>
                <a:gd name="connsiteX18" fmla="*/ 552553 w 1408518"/>
                <a:gd name="connsiteY18" fmla="*/ 322806 h 399561"/>
                <a:gd name="connsiteX19" fmla="*/ 561958 w 1408518"/>
                <a:gd name="connsiteY19" fmla="*/ 308138 h 399561"/>
                <a:gd name="connsiteX20" fmla="*/ 571363 w 1408518"/>
                <a:gd name="connsiteY20" fmla="*/ 291629 h 399561"/>
                <a:gd name="connsiteX21" fmla="*/ 590181 w 1408518"/>
                <a:gd name="connsiteY21" fmla="*/ 253413 h 399561"/>
                <a:gd name="connsiteX22" fmla="*/ 608991 w 1408518"/>
                <a:gd name="connsiteY22" fmla="*/ 209512 h 399561"/>
                <a:gd name="connsiteX23" fmla="*/ 656024 w 1408518"/>
                <a:gd name="connsiteY23" fmla="*/ 92684 h 399561"/>
                <a:gd name="connsiteX24" fmla="*/ 665429 w 1408518"/>
                <a:gd name="connsiteY24" fmla="*/ 71705 h 399561"/>
                <a:gd name="connsiteX25" fmla="*/ 674834 w 1408518"/>
                <a:gd name="connsiteY25" fmla="*/ 52655 h 399561"/>
                <a:gd name="connsiteX26" fmla="*/ 684239 w 1408518"/>
                <a:gd name="connsiteY26" fmla="*/ 35982 h 399561"/>
                <a:gd name="connsiteX27" fmla="*/ 693644 w 1408518"/>
                <a:gd name="connsiteY27" fmla="*/ 22092 h 399561"/>
                <a:gd name="connsiteX28" fmla="*/ 703056 w 1408518"/>
                <a:gd name="connsiteY28" fmla="*/ 11325 h 399561"/>
                <a:gd name="connsiteX29" fmla="*/ 712461 w 1408518"/>
                <a:gd name="connsiteY29" fmla="*/ 3949 h 399561"/>
                <a:gd name="connsiteX30" fmla="*/ 721866 w 1408518"/>
                <a:gd name="connsiteY30" fmla="*/ 145 h 399561"/>
                <a:gd name="connsiteX31" fmla="*/ 731271 w 1408518"/>
                <a:gd name="connsiteY31" fmla="*/ 0 h 399561"/>
                <a:gd name="connsiteX32" fmla="*/ 740677 w 1408518"/>
                <a:gd name="connsiteY32" fmla="*/ 3509 h 399561"/>
                <a:gd name="connsiteX33" fmla="*/ 750081 w 1408518"/>
                <a:gd name="connsiteY33" fmla="*/ 10569 h 399561"/>
                <a:gd name="connsiteX34" fmla="*/ 759487 w 1408518"/>
                <a:gd name="connsiteY34" fmla="*/ 20988 h 399561"/>
                <a:gd name="connsiteX35" fmla="*/ 768899 w 1408518"/>
                <a:gd name="connsiteY35" fmla="*/ 34491 h 399561"/>
                <a:gd name="connsiteX36" fmla="*/ 778304 w 1408518"/>
                <a:gd name="connsiteY36" fmla="*/ 50729 h 399561"/>
                <a:gd name="connsiteX37" fmla="*/ 787709 w 1408518"/>
                <a:gd name="connsiteY37" fmla="*/ 69298 h 399561"/>
                <a:gd name="connsiteX38" fmla="*/ 806519 w 1408518"/>
                <a:gd name="connsiteY38" fmla="*/ 111604 h 399561"/>
                <a:gd name="connsiteX39" fmla="*/ 862957 w 1408518"/>
                <a:gd name="connsiteY39" fmla="*/ 246433 h 399561"/>
                <a:gd name="connsiteX40" fmla="*/ 881767 w 1408518"/>
                <a:gd name="connsiteY40" fmla="*/ 283862 h 399561"/>
                <a:gd name="connsiteX41" fmla="*/ 891180 w 1408518"/>
                <a:gd name="connsiteY41" fmla="*/ 300109 h 399561"/>
                <a:gd name="connsiteX42" fmla="*/ 900585 w 1408518"/>
                <a:gd name="connsiteY42" fmla="*/ 314599 h 399561"/>
                <a:gd name="connsiteX43" fmla="*/ 909990 w 1408518"/>
                <a:gd name="connsiteY43" fmla="*/ 327315 h 399561"/>
                <a:gd name="connsiteX44" fmla="*/ 919395 w 1408518"/>
                <a:gd name="connsiteY44" fmla="*/ 338292 h 399561"/>
                <a:gd name="connsiteX45" fmla="*/ 928800 w 1408518"/>
                <a:gd name="connsiteY45" fmla="*/ 347601 h 399561"/>
                <a:gd name="connsiteX46" fmla="*/ 938205 w 1408518"/>
                <a:gd name="connsiteY46" fmla="*/ 355345 h 399561"/>
                <a:gd name="connsiteX47" fmla="*/ 947617 w 1408518"/>
                <a:gd name="connsiteY47" fmla="*/ 361664 h 399561"/>
                <a:gd name="connsiteX48" fmla="*/ 957023 w 1408518"/>
                <a:gd name="connsiteY48" fmla="*/ 366718 h 399561"/>
                <a:gd name="connsiteX49" fmla="*/ 966428 w 1408518"/>
                <a:gd name="connsiteY49" fmla="*/ 370700 h 399561"/>
                <a:gd name="connsiteX50" fmla="*/ 975833 w 1408518"/>
                <a:gd name="connsiteY50" fmla="*/ 373836 h 399561"/>
                <a:gd name="connsiteX51" fmla="*/ 994643 w 1408518"/>
                <a:gd name="connsiteY51" fmla="*/ 378423 h 399561"/>
                <a:gd name="connsiteX52" fmla="*/ 1032271 w 1408518"/>
                <a:gd name="connsiteY52" fmla="*/ 385425 h 399561"/>
                <a:gd name="connsiteX53" fmla="*/ 1060486 w 1408518"/>
                <a:gd name="connsiteY53" fmla="*/ 390180 h 399561"/>
                <a:gd name="connsiteX54" fmla="*/ 1069898 w 1408518"/>
                <a:gd name="connsiteY54" fmla="*/ 390964 h 399561"/>
                <a:gd name="connsiteX55" fmla="*/ 1079303 w 1408518"/>
                <a:gd name="connsiteY55" fmla="*/ 390770 h 399561"/>
                <a:gd name="connsiteX56" fmla="*/ 1098114 w 1408518"/>
                <a:gd name="connsiteY56" fmla="*/ 388358 h 399561"/>
                <a:gd name="connsiteX57" fmla="*/ 1126336 w 1408518"/>
                <a:gd name="connsiteY57" fmla="*/ 384130 h 399561"/>
                <a:gd name="connsiteX58" fmla="*/ 1145146 w 1408518"/>
                <a:gd name="connsiteY58" fmla="*/ 381998 h 399561"/>
                <a:gd name="connsiteX59" fmla="*/ 1163956 w 1408518"/>
                <a:gd name="connsiteY59" fmla="*/ 380621 h 399561"/>
                <a:gd name="connsiteX60" fmla="*/ 1182766 w 1408518"/>
                <a:gd name="connsiteY60" fmla="*/ 380002 h 399561"/>
                <a:gd name="connsiteX61" fmla="*/ 1201584 w 1408518"/>
                <a:gd name="connsiteY61" fmla="*/ 380073 h 399561"/>
                <a:gd name="connsiteX62" fmla="*/ 1229799 w 1408518"/>
                <a:gd name="connsiteY62" fmla="*/ 381230 h 399561"/>
                <a:gd name="connsiteX63" fmla="*/ 1267427 w 1408518"/>
                <a:gd name="connsiteY63" fmla="*/ 384040 h 399561"/>
                <a:gd name="connsiteX64" fmla="*/ 1333270 w 1408518"/>
                <a:gd name="connsiteY64" fmla="*/ 389460 h 399561"/>
                <a:gd name="connsiteX65" fmla="*/ 1361485 w 1408518"/>
                <a:gd name="connsiteY65" fmla="*/ 390941 h 399561"/>
                <a:gd name="connsiteX66" fmla="*/ 1408518 w 1408518"/>
                <a:gd name="connsiteY66" fmla="*/ 392229 h 39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408518" h="399561">
                  <a:moveTo>
                    <a:pt x="0" y="399561"/>
                  </a:moveTo>
                  <a:lnTo>
                    <a:pt x="91646" y="394077"/>
                  </a:lnTo>
                  <a:lnTo>
                    <a:pt x="119868" y="394349"/>
                  </a:lnTo>
                  <a:lnTo>
                    <a:pt x="251554" y="393412"/>
                  </a:lnTo>
                  <a:lnTo>
                    <a:pt x="336207" y="393905"/>
                  </a:lnTo>
                  <a:lnTo>
                    <a:pt x="383240" y="393035"/>
                  </a:lnTo>
                  <a:lnTo>
                    <a:pt x="411462" y="391300"/>
                  </a:lnTo>
                  <a:lnTo>
                    <a:pt x="439677" y="388538"/>
                  </a:lnTo>
                  <a:lnTo>
                    <a:pt x="458488" y="385876"/>
                  </a:lnTo>
                  <a:lnTo>
                    <a:pt x="467900" y="384062"/>
                  </a:lnTo>
                  <a:lnTo>
                    <a:pt x="477305" y="381737"/>
                  </a:lnTo>
                  <a:lnTo>
                    <a:pt x="486710" y="378718"/>
                  </a:lnTo>
                  <a:lnTo>
                    <a:pt x="496115" y="374814"/>
                  </a:lnTo>
                  <a:lnTo>
                    <a:pt x="505520" y="369835"/>
                  </a:lnTo>
                  <a:lnTo>
                    <a:pt x="514925" y="363586"/>
                  </a:lnTo>
                  <a:lnTo>
                    <a:pt x="524338" y="355901"/>
                  </a:lnTo>
                  <a:lnTo>
                    <a:pt x="533743" y="346619"/>
                  </a:lnTo>
                  <a:lnTo>
                    <a:pt x="543148" y="335616"/>
                  </a:lnTo>
                  <a:lnTo>
                    <a:pt x="552553" y="322806"/>
                  </a:lnTo>
                  <a:lnTo>
                    <a:pt x="561958" y="308138"/>
                  </a:lnTo>
                  <a:lnTo>
                    <a:pt x="571363" y="291629"/>
                  </a:lnTo>
                  <a:lnTo>
                    <a:pt x="590181" y="253413"/>
                  </a:lnTo>
                  <a:lnTo>
                    <a:pt x="608991" y="209512"/>
                  </a:lnTo>
                  <a:lnTo>
                    <a:pt x="656024" y="92684"/>
                  </a:lnTo>
                  <a:lnTo>
                    <a:pt x="665429" y="71705"/>
                  </a:lnTo>
                  <a:lnTo>
                    <a:pt x="674834" y="52655"/>
                  </a:lnTo>
                  <a:lnTo>
                    <a:pt x="684239" y="35982"/>
                  </a:lnTo>
                  <a:lnTo>
                    <a:pt x="693644" y="22092"/>
                  </a:lnTo>
                  <a:lnTo>
                    <a:pt x="703056" y="11325"/>
                  </a:lnTo>
                  <a:lnTo>
                    <a:pt x="712461" y="3949"/>
                  </a:lnTo>
                  <a:lnTo>
                    <a:pt x="721866" y="145"/>
                  </a:lnTo>
                  <a:lnTo>
                    <a:pt x="731271" y="0"/>
                  </a:lnTo>
                  <a:lnTo>
                    <a:pt x="740677" y="3509"/>
                  </a:lnTo>
                  <a:lnTo>
                    <a:pt x="750081" y="10569"/>
                  </a:lnTo>
                  <a:lnTo>
                    <a:pt x="759487" y="20988"/>
                  </a:lnTo>
                  <a:lnTo>
                    <a:pt x="768899" y="34491"/>
                  </a:lnTo>
                  <a:lnTo>
                    <a:pt x="778304" y="50729"/>
                  </a:lnTo>
                  <a:lnTo>
                    <a:pt x="787709" y="69298"/>
                  </a:lnTo>
                  <a:lnTo>
                    <a:pt x="806519" y="111604"/>
                  </a:lnTo>
                  <a:lnTo>
                    <a:pt x="862957" y="246433"/>
                  </a:lnTo>
                  <a:lnTo>
                    <a:pt x="881767" y="283862"/>
                  </a:lnTo>
                  <a:lnTo>
                    <a:pt x="891180" y="300109"/>
                  </a:lnTo>
                  <a:lnTo>
                    <a:pt x="900585" y="314599"/>
                  </a:lnTo>
                  <a:lnTo>
                    <a:pt x="909990" y="327315"/>
                  </a:lnTo>
                  <a:lnTo>
                    <a:pt x="919395" y="338292"/>
                  </a:lnTo>
                  <a:lnTo>
                    <a:pt x="928800" y="347601"/>
                  </a:lnTo>
                  <a:lnTo>
                    <a:pt x="938205" y="355345"/>
                  </a:lnTo>
                  <a:lnTo>
                    <a:pt x="947617" y="361664"/>
                  </a:lnTo>
                  <a:lnTo>
                    <a:pt x="957023" y="366718"/>
                  </a:lnTo>
                  <a:lnTo>
                    <a:pt x="966428" y="370700"/>
                  </a:lnTo>
                  <a:lnTo>
                    <a:pt x="975833" y="373836"/>
                  </a:lnTo>
                  <a:lnTo>
                    <a:pt x="994643" y="378423"/>
                  </a:lnTo>
                  <a:lnTo>
                    <a:pt x="1032271" y="385425"/>
                  </a:lnTo>
                  <a:lnTo>
                    <a:pt x="1060486" y="390180"/>
                  </a:lnTo>
                  <a:lnTo>
                    <a:pt x="1069898" y="390964"/>
                  </a:lnTo>
                  <a:lnTo>
                    <a:pt x="1079303" y="390770"/>
                  </a:lnTo>
                  <a:lnTo>
                    <a:pt x="1098114" y="388358"/>
                  </a:lnTo>
                  <a:lnTo>
                    <a:pt x="1126336" y="384130"/>
                  </a:lnTo>
                  <a:lnTo>
                    <a:pt x="1145146" y="381998"/>
                  </a:lnTo>
                  <a:lnTo>
                    <a:pt x="1163956" y="380621"/>
                  </a:lnTo>
                  <a:lnTo>
                    <a:pt x="1182766" y="380002"/>
                  </a:lnTo>
                  <a:lnTo>
                    <a:pt x="1201584" y="380073"/>
                  </a:lnTo>
                  <a:lnTo>
                    <a:pt x="1229799" y="381230"/>
                  </a:lnTo>
                  <a:lnTo>
                    <a:pt x="1267427" y="384040"/>
                  </a:lnTo>
                  <a:lnTo>
                    <a:pt x="1333270" y="389460"/>
                  </a:lnTo>
                  <a:lnTo>
                    <a:pt x="1361485" y="390941"/>
                  </a:lnTo>
                  <a:lnTo>
                    <a:pt x="1408518" y="392229"/>
                  </a:lnTo>
                </a:path>
              </a:pathLst>
            </a:custGeom>
            <a:noFill/>
            <a:ln w="38100" cap="sq">
              <a:solidFill>
                <a:srgbClr val="FFA5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CA7DA6EF-34C9-C4EE-C0F6-12A6933C7278}"/>
              </a:ext>
            </a:extLst>
          </p:cNvPr>
          <p:cNvCxnSpPr>
            <a:cxnSpLocks/>
          </p:cNvCxnSpPr>
          <p:nvPr/>
        </p:nvCxnSpPr>
        <p:spPr>
          <a:xfrm>
            <a:off x="7092354" y="1205345"/>
            <a:ext cx="0" cy="232176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E14733A7-51EF-1EC6-E823-07010C655A9B}"/>
              </a:ext>
            </a:extLst>
          </p:cNvPr>
          <p:cNvCxnSpPr>
            <a:cxnSpLocks/>
          </p:cNvCxnSpPr>
          <p:nvPr/>
        </p:nvCxnSpPr>
        <p:spPr>
          <a:xfrm>
            <a:off x="2155725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557FE1D6-66F6-305B-6CB5-3B93046B4AAF}"/>
              </a:ext>
            </a:extLst>
          </p:cNvPr>
          <p:cNvCxnSpPr>
            <a:cxnSpLocks/>
          </p:cNvCxnSpPr>
          <p:nvPr/>
        </p:nvCxnSpPr>
        <p:spPr>
          <a:xfrm>
            <a:off x="2483931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DE3BFECD-C15F-FA3C-68F8-ED5229DB3FF5}"/>
              </a:ext>
            </a:extLst>
          </p:cNvPr>
          <p:cNvCxnSpPr>
            <a:cxnSpLocks/>
          </p:cNvCxnSpPr>
          <p:nvPr/>
        </p:nvCxnSpPr>
        <p:spPr>
          <a:xfrm>
            <a:off x="2812137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91F09869-1AA5-D13D-A75B-D9CDB20F6BCB}"/>
              </a:ext>
            </a:extLst>
          </p:cNvPr>
          <p:cNvCxnSpPr>
            <a:cxnSpLocks/>
          </p:cNvCxnSpPr>
          <p:nvPr/>
        </p:nvCxnSpPr>
        <p:spPr>
          <a:xfrm>
            <a:off x="3140343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F6B7ACE9-9D62-C16B-27EF-9F9DF8913F87}"/>
              </a:ext>
            </a:extLst>
          </p:cNvPr>
          <p:cNvCxnSpPr>
            <a:cxnSpLocks/>
          </p:cNvCxnSpPr>
          <p:nvPr/>
        </p:nvCxnSpPr>
        <p:spPr>
          <a:xfrm>
            <a:off x="3468549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CA3E089C-BA8C-ED4E-6914-E0474223AD4F}"/>
              </a:ext>
            </a:extLst>
          </p:cNvPr>
          <p:cNvCxnSpPr>
            <a:cxnSpLocks/>
          </p:cNvCxnSpPr>
          <p:nvPr/>
        </p:nvCxnSpPr>
        <p:spPr>
          <a:xfrm>
            <a:off x="3796754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A02A2FEE-8172-4002-C27B-AD0DC318BDB8}"/>
              </a:ext>
            </a:extLst>
          </p:cNvPr>
          <p:cNvCxnSpPr>
            <a:cxnSpLocks/>
          </p:cNvCxnSpPr>
          <p:nvPr/>
        </p:nvCxnSpPr>
        <p:spPr>
          <a:xfrm>
            <a:off x="5382002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14EB37D2-735F-89E3-A914-A4D87936294D}"/>
              </a:ext>
            </a:extLst>
          </p:cNvPr>
          <p:cNvCxnSpPr>
            <a:cxnSpLocks/>
          </p:cNvCxnSpPr>
          <p:nvPr/>
        </p:nvCxnSpPr>
        <p:spPr>
          <a:xfrm>
            <a:off x="6025969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id="{8D8B6188-0C14-209C-3B63-7B197B7BD336}"/>
              </a:ext>
            </a:extLst>
          </p:cNvPr>
          <p:cNvCxnSpPr>
            <a:cxnSpLocks/>
          </p:cNvCxnSpPr>
          <p:nvPr/>
        </p:nvCxnSpPr>
        <p:spPr>
          <a:xfrm>
            <a:off x="6669936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165C372B-1D8F-0FBD-A9B0-C6C0BF4D67DA}"/>
              </a:ext>
            </a:extLst>
          </p:cNvPr>
          <p:cNvCxnSpPr>
            <a:cxnSpLocks/>
          </p:cNvCxnSpPr>
          <p:nvPr/>
        </p:nvCxnSpPr>
        <p:spPr>
          <a:xfrm>
            <a:off x="7313902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id="{1F00C315-62FC-DE02-F43E-2E6D26B33DEB}"/>
              </a:ext>
            </a:extLst>
          </p:cNvPr>
          <p:cNvCxnSpPr>
            <a:cxnSpLocks/>
          </p:cNvCxnSpPr>
          <p:nvPr/>
        </p:nvCxnSpPr>
        <p:spPr>
          <a:xfrm>
            <a:off x="7957869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3" name="Conector recto 112">
            <a:extLst>
              <a:ext uri="{FF2B5EF4-FFF2-40B4-BE49-F238E27FC236}">
                <a16:creationId xmlns:a16="http://schemas.microsoft.com/office/drawing/2014/main" id="{F3122C36-440A-7594-640E-1B23DAF05904}"/>
              </a:ext>
            </a:extLst>
          </p:cNvPr>
          <p:cNvCxnSpPr>
            <a:cxnSpLocks/>
          </p:cNvCxnSpPr>
          <p:nvPr/>
        </p:nvCxnSpPr>
        <p:spPr>
          <a:xfrm>
            <a:off x="8601834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6" name="Rectángulo: esquinas redondeadas 115">
            <a:extLst>
              <a:ext uri="{FF2B5EF4-FFF2-40B4-BE49-F238E27FC236}">
                <a16:creationId xmlns:a16="http://schemas.microsoft.com/office/drawing/2014/main" id="{0E91EAA4-3996-BC8C-427B-0FEC018C4A12}"/>
              </a:ext>
            </a:extLst>
          </p:cNvPr>
          <p:cNvSpPr/>
          <p:nvPr/>
        </p:nvSpPr>
        <p:spPr>
          <a:xfrm>
            <a:off x="4684932" y="3815036"/>
            <a:ext cx="3760812" cy="434512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noProof="0" dirty="0">
                <a:solidFill>
                  <a:schemeClr val="tx1"/>
                </a:solidFill>
              </a:rPr>
              <a:t>The closest plane to the surface</a:t>
            </a:r>
          </a:p>
        </p:txBody>
      </p:sp>
      <p:cxnSp>
        <p:nvCxnSpPr>
          <p:cNvPr id="124" name="Conector: curvado 123">
            <a:extLst>
              <a:ext uri="{FF2B5EF4-FFF2-40B4-BE49-F238E27FC236}">
                <a16:creationId xmlns:a16="http://schemas.microsoft.com/office/drawing/2014/main" id="{BDE5790A-38FC-FDD3-688F-D9FF802CDBA1}"/>
              </a:ext>
            </a:extLst>
          </p:cNvPr>
          <p:cNvCxnSpPr>
            <a:cxnSpLocks/>
            <a:stCxn id="24" idx="6"/>
            <a:endCxn id="58" idx="0"/>
          </p:cNvCxnSpPr>
          <p:nvPr/>
        </p:nvCxnSpPr>
        <p:spPr>
          <a:xfrm flipV="1">
            <a:off x="4184436" y="2169405"/>
            <a:ext cx="519298" cy="102380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047354C5-3151-9AF4-98CF-32B63A51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1150FBE8-C36B-6BAB-7D9E-00A9D701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1685-06FA-4F38-8554-D4D89C65AC7C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683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2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"/>
                            </p:stCondLst>
                            <p:childTnLst>
                              <p:par>
                                <p:cTn id="1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3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7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3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1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"/>
                            </p:stCondLst>
                            <p:childTnLst>
                              <p:par>
                                <p:cTn id="1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6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"/>
                            </p:stCondLst>
                            <p:childTnLst>
                              <p:par>
                                <p:cTn id="1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3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5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3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9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3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4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3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8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3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3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7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5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1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4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0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3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6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9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1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DD9A7-0400-2233-8C68-EC455E2D0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70035238-F35F-BD5A-F326-71EC4CFF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24042432-340E-99B9-00F2-364A10CDD0AD}"/>
              </a:ext>
            </a:extLst>
          </p:cNvPr>
          <p:cNvSpPr/>
          <p:nvPr/>
        </p:nvSpPr>
        <p:spPr>
          <a:xfrm>
            <a:off x="1745175" y="3118340"/>
            <a:ext cx="2456067" cy="14974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235FC4-54FF-B0C9-7BDC-1F7BF23C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Finding geometry with Phasor Fields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CE5816-039F-B2D2-6571-FFD3D5EF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27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92620020-74C6-A298-5D9C-C3AF9AB45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661AAD2B-DDE4-EAD5-6136-96046F1C48CC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49C6EA74-A7B0-7406-26C8-D38230865B9C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C9966337-0DA2-38BE-641E-0C988C244D5F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8A6D46AB-5B75-68C8-CE30-D06ED025B61F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BD020A0-EB14-6192-14B3-202D5F948828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8FB28D51-D057-76D4-0E2E-39A3F0348831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CBDAB60-92F1-A389-4982-60C0E8E181B4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0021D63-D140-8285-A440-F552EE3DBD77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FFDAC936-49A7-38A8-832D-90D41C0B321D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6F80F5F-502B-266A-ACF0-865FE8BE274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026829" y="1974650"/>
            <a:ext cx="8306" cy="246787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3714C5FD-8554-C885-B1DF-3401DE3FA1DE}"/>
              </a:ext>
            </a:extLst>
          </p:cNvPr>
          <p:cNvSpPr txBox="1"/>
          <p:nvPr/>
        </p:nvSpPr>
        <p:spPr>
          <a:xfrm>
            <a:off x="2297815" y="1666873"/>
            <a:ext cx="145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7030A0"/>
                </a:solidFill>
              </a:rPr>
              <a:t>Bunny position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3BD0040D-B74D-6F49-0171-70AF9CE5EF99}"/>
              </a:ext>
            </a:extLst>
          </p:cNvPr>
          <p:cNvGrpSpPr/>
          <p:nvPr/>
        </p:nvGrpSpPr>
        <p:grpSpPr>
          <a:xfrm>
            <a:off x="4711112" y="1133067"/>
            <a:ext cx="4290064" cy="2057912"/>
            <a:chOff x="4494964" y="1133067"/>
            <a:chExt cx="4506212" cy="2057912"/>
          </a:xfrm>
        </p:grpSpPr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FB0FA2B2-7B43-7546-60D7-D9693A7BB783}"/>
                </a:ext>
              </a:extLst>
            </p:cNvPr>
            <p:cNvSpPr txBox="1"/>
            <p:nvPr/>
          </p:nvSpPr>
          <p:spPr>
            <a:xfrm rot="16200000">
              <a:off x="3619897" y="2008134"/>
              <a:ext cx="2057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/>
                <a:t>Amplitude</a:t>
              </a:r>
            </a:p>
          </p:txBody>
        </p:sp>
        <p:cxnSp>
          <p:nvCxnSpPr>
            <p:cNvPr id="59" name="Conector recto de flecha 58">
              <a:extLst>
                <a:ext uri="{FF2B5EF4-FFF2-40B4-BE49-F238E27FC236}">
                  <a16:creationId xmlns:a16="http://schemas.microsoft.com/office/drawing/2014/main" id="{68E1B079-8876-F147-1454-B311507F20A3}"/>
                </a:ext>
              </a:extLst>
            </p:cNvPr>
            <p:cNvCxnSpPr>
              <a:cxnSpLocks/>
            </p:cNvCxnSpPr>
            <p:nvPr/>
          </p:nvCxnSpPr>
          <p:spPr>
            <a:xfrm>
              <a:off x="4937248" y="2759078"/>
              <a:ext cx="4057703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Conector recto de flecha 59">
              <a:extLst>
                <a:ext uri="{FF2B5EF4-FFF2-40B4-BE49-F238E27FC236}">
                  <a16:creationId xmlns:a16="http://schemas.microsoft.com/office/drawing/2014/main" id="{59DA4151-CE1A-1EC8-1540-E8F339D2FD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7248" y="1483418"/>
              <a:ext cx="0" cy="127566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9A59641D-04D5-2D8A-92DA-C9E6F0A31C28}"/>
                </a:ext>
              </a:extLst>
            </p:cNvPr>
            <p:cNvCxnSpPr>
              <a:cxnSpLocks/>
            </p:cNvCxnSpPr>
            <p:nvPr/>
          </p:nvCxnSpPr>
          <p:spPr>
            <a:xfrm>
              <a:off x="4880630" y="2671535"/>
              <a:ext cx="3854417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2840275F-4ADB-04BA-8F0E-D6C24296FBAB}"/>
                </a:ext>
              </a:extLst>
            </p:cNvPr>
            <p:cNvSpPr txBox="1"/>
            <p:nvPr/>
          </p:nvSpPr>
          <p:spPr>
            <a:xfrm>
              <a:off x="4715990" y="2521820"/>
              <a:ext cx="258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noProof="0" dirty="0"/>
                <a:t>0</a:t>
              </a:r>
            </a:p>
          </p:txBody>
        </p:sp>
        <p:sp>
          <p:nvSpPr>
            <p:cNvPr id="63" name="Flecha: a la derecha 62">
              <a:extLst>
                <a:ext uri="{FF2B5EF4-FFF2-40B4-BE49-F238E27FC236}">
                  <a16:creationId xmlns:a16="http://schemas.microsoft.com/office/drawing/2014/main" id="{0BEEAB72-D8C7-6187-3B4C-EF11FC020731}"/>
                </a:ext>
              </a:extLst>
            </p:cNvPr>
            <p:cNvSpPr/>
            <p:nvPr/>
          </p:nvSpPr>
          <p:spPr>
            <a:xfrm>
              <a:off x="4938618" y="2678521"/>
              <a:ext cx="4062558" cy="16863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15B90761-2249-8FB4-FC2E-5BF2A42554F9}"/>
                </a:ext>
              </a:extLst>
            </p:cNvPr>
            <p:cNvSpPr/>
            <p:nvPr/>
          </p:nvSpPr>
          <p:spPr>
            <a:xfrm>
              <a:off x="4955759" y="1696400"/>
              <a:ext cx="3946578" cy="970846"/>
            </a:xfrm>
            <a:custGeom>
              <a:avLst/>
              <a:gdLst>
                <a:gd name="connsiteX0" fmla="*/ 194 w 2398582"/>
                <a:gd name="connsiteY0" fmla="*/ 394407 h 394640"/>
                <a:gd name="connsiteX1" fmla="*/ 66038 w 2398582"/>
                <a:gd name="connsiteY1" fmla="*/ 394508 h 394640"/>
                <a:gd name="connsiteX2" fmla="*/ 178912 w 2398582"/>
                <a:gd name="connsiteY2" fmla="*/ 394612 h 394640"/>
                <a:gd name="connsiteX3" fmla="*/ 254163 w 2398582"/>
                <a:gd name="connsiteY3" fmla="*/ 393970 h 394640"/>
                <a:gd name="connsiteX4" fmla="*/ 357633 w 2398582"/>
                <a:gd name="connsiteY4" fmla="*/ 393481 h 394640"/>
                <a:gd name="connsiteX5" fmla="*/ 526939 w 2398582"/>
                <a:gd name="connsiteY5" fmla="*/ 394493 h 394640"/>
                <a:gd name="connsiteX6" fmla="*/ 602195 w 2398582"/>
                <a:gd name="connsiteY6" fmla="*/ 393944 h 394640"/>
                <a:gd name="connsiteX7" fmla="*/ 649220 w 2398582"/>
                <a:gd name="connsiteY7" fmla="*/ 393653 h 394640"/>
                <a:gd name="connsiteX8" fmla="*/ 771501 w 2398582"/>
                <a:gd name="connsiteY8" fmla="*/ 394049 h 394640"/>
                <a:gd name="connsiteX9" fmla="*/ 799723 w 2398582"/>
                <a:gd name="connsiteY9" fmla="*/ 394321 h 394640"/>
                <a:gd name="connsiteX10" fmla="*/ 931409 w 2398582"/>
                <a:gd name="connsiteY10" fmla="*/ 393384 h 394640"/>
                <a:gd name="connsiteX11" fmla="*/ 1016062 w 2398582"/>
                <a:gd name="connsiteY11" fmla="*/ 393877 h 394640"/>
                <a:gd name="connsiteX12" fmla="*/ 1063095 w 2398582"/>
                <a:gd name="connsiteY12" fmla="*/ 393007 h 394640"/>
                <a:gd name="connsiteX13" fmla="*/ 1091317 w 2398582"/>
                <a:gd name="connsiteY13" fmla="*/ 391272 h 394640"/>
                <a:gd name="connsiteX14" fmla="*/ 1119532 w 2398582"/>
                <a:gd name="connsiteY14" fmla="*/ 388510 h 394640"/>
                <a:gd name="connsiteX15" fmla="*/ 1138343 w 2398582"/>
                <a:gd name="connsiteY15" fmla="*/ 385848 h 394640"/>
                <a:gd name="connsiteX16" fmla="*/ 1147755 w 2398582"/>
                <a:gd name="connsiteY16" fmla="*/ 384034 h 394640"/>
                <a:gd name="connsiteX17" fmla="*/ 1157160 w 2398582"/>
                <a:gd name="connsiteY17" fmla="*/ 381709 h 394640"/>
                <a:gd name="connsiteX18" fmla="*/ 1166565 w 2398582"/>
                <a:gd name="connsiteY18" fmla="*/ 378690 h 394640"/>
                <a:gd name="connsiteX19" fmla="*/ 1175970 w 2398582"/>
                <a:gd name="connsiteY19" fmla="*/ 374786 h 394640"/>
                <a:gd name="connsiteX20" fmla="*/ 1185375 w 2398582"/>
                <a:gd name="connsiteY20" fmla="*/ 369807 h 394640"/>
                <a:gd name="connsiteX21" fmla="*/ 1194780 w 2398582"/>
                <a:gd name="connsiteY21" fmla="*/ 363558 h 394640"/>
                <a:gd name="connsiteX22" fmla="*/ 1204193 w 2398582"/>
                <a:gd name="connsiteY22" fmla="*/ 355873 h 394640"/>
                <a:gd name="connsiteX23" fmla="*/ 1213598 w 2398582"/>
                <a:gd name="connsiteY23" fmla="*/ 346591 h 394640"/>
                <a:gd name="connsiteX24" fmla="*/ 1223003 w 2398582"/>
                <a:gd name="connsiteY24" fmla="*/ 335588 h 394640"/>
                <a:gd name="connsiteX25" fmla="*/ 1232408 w 2398582"/>
                <a:gd name="connsiteY25" fmla="*/ 322778 h 394640"/>
                <a:gd name="connsiteX26" fmla="*/ 1241813 w 2398582"/>
                <a:gd name="connsiteY26" fmla="*/ 308110 h 394640"/>
                <a:gd name="connsiteX27" fmla="*/ 1251218 w 2398582"/>
                <a:gd name="connsiteY27" fmla="*/ 291601 h 394640"/>
                <a:gd name="connsiteX28" fmla="*/ 1270036 w 2398582"/>
                <a:gd name="connsiteY28" fmla="*/ 253385 h 394640"/>
                <a:gd name="connsiteX29" fmla="*/ 1288846 w 2398582"/>
                <a:gd name="connsiteY29" fmla="*/ 209484 h 394640"/>
                <a:gd name="connsiteX30" fmla="*/ 1335879 w 2398582"/>
                <a:gd name="connsiteY30" fmla="*/ 92656 h 394640"/>
                <a:gd name="connsiteX31" fmla="*/ 1345284 w 2398582"/>
                <a:gd name="connsiteY31" fmla="*/ 71677 h 394640"/>
                <a:gd name="connsiteX32" fmla="*/ 1354689 w 2398582"/>
                <a:gd name="connsiteY32" fmla="*/ 52627 h 394640"/>
                <a:gd name="connsiteX33" fmla="*/ 1364094 w 2398582"/>
                <a:gd name="connsiteY33" fmla="*/ 35954 h 394640"/>
                <a:gd name="connsiteX34" fmla="*/ 1373499 w 2398582"/>
                <a:gd name="connsiteY34" fmla="*/ 22064 h 394640"/>
                <a:gd name="connsiteX35" fmla="*/ 1382911 w 2398582"/>
                <a:gd name="connsiteY35" fmla="*/ 11297 h 394640"/>
                <a:gd name="connsiteX36" fmla="*/ 1392316 w 2398582"/>
                <a:gd name="connsiteY36" fmla="*/ 3921 h 394640"/>
                <a:gd name="connsiteX37" fmla="*/ 1401721 w 2398582"/>
                <a:gd name="connsiteY37" fmla="*/ 117 h 394640"/>
                <a:gd name="connsiteX38" fmla="*/ 1411126 w 2398582"/>
                <a:gd name="connsiteY38" fmla="*/ -28 h 394640"/>
                <a:gd name="connsiteX39" fmla="*/ 1420532 w 2398582"/>
                <a:gd name="connsiteY39" fmla="*/ 3481 h 394640"/>
                <a:gd name="connsiteX40" fmla="*/ 1429936 w 2398582"/>
                <a:gd name="connsiteY40" fmla="*/ 10541 h 394640"/>
                <a:gd name="connsiteX41" fmla="*/ 1439342 w 2398582"/>
                <a:gd name="connsiteY41" fmla="*/ 20960 h 394640"/>
                <a:gd name="connsiteX42" fmla="*/ 1448754 w 2398582"/>
                <a:gd name="connsiteY42" fmla="*/ 34463 h 394640"/>
                <a:gd name="connsiteX43" fmla="*/ 1458159 w 2398582"/>
                <a:gd name="connsiteY43" fmla="*/ 50701 h 394640"/>
                <a:gd name="connsiteX44" fmla="*/ 1467564 w 2398582"/>
                <a:gd name="connsiteY44" fmla="*/ 69270 h 394640"/>
                <a:gd name="connsiteX45" fmla="*/ 1486374 w 2398582"/>
                <a:gd name="connsiteY45" fmla="*/ 111576 h 394640"/>
                <a:gd name="connsiteX46" fmla="*/ 1542812 w 2398582"/>
                <a:gd name="connsiteY46" fmla="*/ 246405 h 394640"/>
                <a:gd name="connsiteX47" fmla="*/ 1561622 w 2398582"/>
                <a:gd name="connsiteY47" fmla="*/ 283834 h 394640"/>
                <a:gd name="connsiteX48" fmla="*/ 1571035 w 2398582"/>
                <a:gd name="connsiteY48" fmla="*/ 300081 h 394640"/>
                <a:gd name="connsiteX49" fmla="*/ 1580440 w 2398582"/>
                <a:gd name="connsiteY49" fmla="*/ 314571 h 394640"/>
                <a:gd name="connsiteX50" fmla="*/ 1589845 w 2398582"/>
                <a:gd name="connsiteY50" fmla="*/ 327287 h 394640"/>
                <a:gd name="connsiteX51" fmla="*/ 1599250 w 2398582"/>
                <a:gd name="connsiteY51" fmla="*/ 338264 h 394640"/>
                <a:gd name="connsiteX52" fmla="*/ 1608655 w 2398582"/>
                <a:gd name="connsiteY52" fmla="*/ 347573 h 394640"/>
                <a:gd name="connsiteX53" fmla="*/ 1618060 w 2398582"/>
                <a:gd name="connsiteY53" fmla="*/ 355317 h 394640"/>
                <a:gd name="connsiteX54" fmla="*/ 1627472 w 2398582"/>
                <a:gd name="connsiteY54" fmla="*/ 361636 h 394640"/>
                <a:gd name="connsiteX55" fmla="*/ 1636878 w 2398582"/>
                <a:gd name="connsiteY55" fmla="*/ 366690 h 394640"/>
                <a:gd name="connsiteX56" fmla="*/ 1646283 w 2398582"/>
                <a:gd name="connsiteY56" fmla="*/ 370672 h 394640"/>
                <a:gd name="connsiteX57" fmla="*/ 1655688 w 2398582"/>
                <a:gd name="connsiteY57" fmla="*/ 373808 h 394640"/>
                <a:gd name="connsiteX58" fmla="*/ 1674498 w 2398582"/>
                <a:gd name="connsiteY58" fmla="*/ 378395 h 394640"/>
                <a:gd name="connsiteX59" fmla="*/ 1712126 w 2398582"/>
                <a:gd name="connsiteY59" fmla="*/ 385397 h 394640"/>
                <a:gd name="connsiteX60" fmla="*/ 1740341 w 2398582"/>
                <a:gd name="connsiteY60" fmla="*/ 390152 h 394640"/>
                <a:gd name="connsiteX61" fmla="*/ 1749753 w 2398582"/>
                <a:gd name="connsiteY61" fmla="*/ 390936 h 394640"/>
                <a:gd name="connsiteX62" fmla="*/ 1759158 w 2398582"/>
                <a:gd name="connsiteY62" fmla="*/ 390742 h 394640"/>
                <a:gd name="connsiteX63" fmla="*/ 1777969 w 2398582"/>
                <a:gd name="connsiteY63" fmla="*/ 388330 h 394640"/>
                <a:gd name="connsiteX64" fmla="*/ 1806191 w 2398582"/>
                <a:gd name="connsiteY64" fmla="*/ 384102 h 394640"/>
                <a:gd name="connsiteX65" fmla="*/ 1825001 w 2398582"/>
                <a:gd name="connsiteY65" fmla="*/ 381970 h 394640"/>
                <a:gd name="connsiteX66" fmla="*/ 1843811 w 2398582"/>
                <a:gd name="connsiteY66" fmla="*/ 380593 h 394640"/>
                <a:gd name="connsiteX67" fmla="*/ 1862621 w 2398582"/>
                <a:gd name="connsiteY67" fmla="*/ 379974 h 394640"/>
                <a:gd name="connsiteX68" fmla="*/ 1881439 w 2398582"/>
                <a:gd name="connsiteY68" fmla="*/ 380045 h 394640"/>
                <a:gd name="connsiteX69" fmla="*/ 1909654 w 2398582"/>
                <a:gd name="connsiteY69" fmla="*/ 381202 h 394640"/>
                <a:gd name="connsiteX70" fmla="*/ 1947282 w 2398582"/>
                <a:gd name="connsiteY70" fmla="*/ 384012 h 394640"/>
                <a:gd name="connsiteX71" fmla="*/ 2013125 w 2398582"/>
                <a:gd name="connsiteY71" fmla="*/ 389432 h 394640"/>
                <a:gd name="connsiteX72" fmla="*/ 2041340 w 2398582"/>
                <a:gd name="connsiteY72" fmla="*/ 390913 h 394640"/>
                <a:gd name="connsiteX73" fmla="*/ 2088373 w 2398582"/>
                <a:gd name="connsiteY73" fmla="*/ 392201 h 394640"/>
                <a:gd name="connsiteX74" fmla="*/ 2210653 w 2398582"/>
                <a:gd name="connsiteY74" fmla="*/ 394582 h 394640"/>
                <a:gd name="connsiteX75" fmla="*/ 2238876 w 2398582"/>
                <a:gd name="connsiteY75" fmla="*/ 394396 h 394640"/>
                <a:gd name="connsiteX76" fmla="*/ 2295314 w 2398582"/>
                <a:gd name="connsiteY76" fmla="*/ 393832 h 394640"/>
                <a:gd name="connsiteX77" fmla="*/ 2398777 w 2398582"/>
                <a:gd name="connsiteY77" fmla="*/ 394243 h 394640"/>
                <a:gd name="connsiteX78" fmla="*/ 2398777 w 2398582"/>
                <a:gd name="connsiteY78" fmla="*/ 394243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357439 w 2398583"/>
                <a:gd name="connsiteY4" fmla="*/ 393509 h 394640"/>
                <a:gd name="connsiteX5" fmla="*/ 526745 w 2398583"/>
                <a:gd name="connsiteY5" fmla="*/ 394521 h 394640"/>
                <a:gd name="connsiteX6" fmla="*/ 602001 w 2398583"/>
                <a:gd name="connsiteY6" fmla="*/ 393972 h 394640"/>
                <a:gd name="connsiteX7" fmla="*/ 678704 w 2398583"/>
                <a:gd name="connsiteY7" fmla="*/ 393681 h 394640"/>
                <a:gd name="connsiteX8" fmla="*/ 771307 w 2398583"/>
                <a:gd name="connsiteY8" fmla="*/ 394077 h 394640"/>
                <a:gd name="connsiteX9" fmla="*/ 799529 w 2398583"/>
                <a:gd name="connsiteY9" fmla="*/ 394349 h 394640"/>
                <a:gd name="connsiteX10" fmla="*/ 931215 w 2398583"/>
                <a:gd name="connsiteY10" fmla="*/ 393412 h 394640"/>
                <a:gd name="connsiteX11" fmla="*/ 1015868 w 2398583"/>
                <a:gd name="connsiteY11" fmla="*/ 393905 h 394640"/>
                <a:gd name="connsiteX12" fmla="*/ 1062901 w 2398583"/>
                <a:gd name="connsiteY12" fmla="*/ 393035 h 394640"/>
                <a:gd name="connsiteX13" fmla="*/ 1091123 w 2398583"/>
                <a:gd name="connsiteY13" fmla="*/ 391300 h 394640"/>
                <a:gd name="connsiteX14" fmla="*/ 1119338 w 2398583"/>
                <a:gd name="connsiteY14" fmla="*/ 388538 h 394640"/>
                <a:gd name="connsiteX15" fmla="*/ 1138149 w 2398583"/>
                <a:gd name="connsiteY15" fmla="*/ 385876 h 394640"/>
                <a:gd name="connsiteX16" fmla="*/ 1147561 w 2398583"/>
                <a:gd name="connsiteY16" fmla="*/ 384062 h 394640"/>
                <a:gd name="connsiteX17" fmla="*/ 1156966 w 2398583"/>
                <a:gd name="connsiteY17" fmla="*/ 381737 h 394640"/>
                <a:gd name="connsiteX18" fmla="*/ 1166371 w 2398583"/>
                <a:gd name="connsiteY18" fmla="*/ 378718 h 394640"/>
                <a:gd name="connsiteX19" fmla="*/ 1175776 w 2398583"/>
                <a:gd name="connsiteY19" fmla="*/ 374814 h 394640"/>
                <a:gd name="connsiteX20" fmla="*/ 1185181 w 2398583"/>
                <a:gd name="connsiteY20" fmla="*/ 369835 h 394640"/>
                <a:gd name="connsiteX21" fmla="*/ 1194586 w 2398583"/>
                <a:gd name="connsiteY21" fmla="*/ 363586 h 394640"/>
                <a:gd name="connsiteX22" fmla="*/ 1203999 w 2398583"/>
                <a:gd name="connsiteY22" fmla="*/ 355901 h 394640"/>
                <a:gd name="connsiteX23" fmla="*/ 1213404 w 2398583"/>
                <a:gd name="connsiteY23" fmla="*/ 346619 h 394640"/>
                <a:gd name="connsiteX24" fmla="*/ 1222809 w 2398583"/>
                <a:gd name="connsiteY24" fmla="*/ 335616 h 394640"/>
                <a:gd name="connsiteX25" fmla="*/ 1232214 w 2398583"/>
                <a:gd name="connsiteY25" fmla="*/ 322806 h 394640"/>
                <a:gd name="connsiteX26" fmla="*/ 1241619 w 2398583"/>
                <a:gd name="connsiteY26" fmla="*/ 308138 h 394640"/>
                <a:gd name="connsiteX27" fmla="*/ 1251024 w 2398583"/>
                <a:gd name="connsiteY27" fmla="*/ 291629 h 394640"/>
                <a:gd name="connsiteX28" fmla="*/ 1269842 w 2398583"/>
                <a:gd name="connsiteY28" fmla="*/ 253413 h 394640"/>
                <a:gd name="connsiteX29" fmla="*/ 1288652 w 2398583"/>
                <a:gd name="connsiteY29" fmla="*/ 209512 h 394640"/>
                <a:gd name="connsiteX30" fmla="*/ 1335685 w 2398583"/>
                <a:gd name="connsiteY30" fmla="*/ 92684 h 394640"/>
                <a:gd name="connsiteX31" fmla="*/ 1345090 w 2398583"/>
                <a:gd name="connsiteY31" fmla="*/ 71705 h 394640"/>
                <a:gd name="connsiteX32" fmla="*/ 1354495 w 2398583"/>
                <a:gd name="connsiteY32" fmla="*/ 52655 h 394640"/>
                <a:gd name="connsiteX33" fmla="*/ 1363900 w 2398583"/>
                <a:gd name="connsiteY33" fmla="*/ 35982 h 394640"/>
                <a:gd name="connsiteX34" fmla="*/ 1373305 w 2398583"/>
                <a:gd name="connsiteY34" fmla="*/ 22092 h 394640"/>
                <a:gd name="connsiteX35" fmla="*/ 1382717 w 2398583"/>
                <a:gd name="connsiteY35" fmla="*/ 11325 h 394640"/>
                <a:gd name="connsiteX36" fmla="*/ 1392122 w 2398583"/>
                <a:gd name="connsiteY36" fmla="*/ 3949 h 394640"/>
                <a:gd name="connsiteX37" fmla="*/ 1401527 w 2398583"/>
                <a:gd name="connsiteY37" fmla="*/ 145 h 394640"/>
                <a:gd name="connsiteX38" fmla="*/ 1410932 w 2398583"/>
                <a:gd name="connsiteY38" fmla="*/ 0 h 394640"/>
                <a:gd name="connsiteX39" fmla="*/ 1420338 w 2398583"/>
                <a:gd name="connsiteY39" fmla="*/ 3509 h 394640"/>
                <a:gd name="connsiteX40" fmla="*/ 1429742 w 2398583"/>
                <a:gd name="connsiteY40" fmla="*/ 10569 h 394640"/>
                <a:gd name="connsiteX41" fmla="*/ 1439148 w 2398583"/>
                <a:gd name="connsiteY41" fmla="*/ 20988 h 394640"/>
                <a:gd name="connsiteX42" fmla="*/ 1448560 w 2398583"/>
                <a:gd name="connsiteY42" fmla="*/ 34491 h 394640"/>
                <a:gd name="connsiteX43" fmla="*/ 1457965 w 2398583"/>
                <a:gd name="connsiteY43" fmla="*/ 50729 h 394640"/>
                <a:gd name="connsiteX44" fmla="*/ 1467370 w 2398583"/>
                <a:gd name="connsiteY44" fmla="*/ 69298 h 394640"/>
                <a:gd name="connsiteX45" fmla="*/ 1486180 w 2398583"/>
                <a:gd name="connsiteY45" fmla="*/ 111604 h 394640"/>
                <a:gd name="connsiteX46" fmla="*/ 1542618 w 2398583"/>
                <a:gd name="connsiteY46" fmla="*/ 246433 h 394640"/>
                <a:gd name="connsiteX47" fmla="*/ 1561428 w 2398583"/>
                <a:gd name="connsiteY47" fmla="*/ 283862 h 394640"/>
                <a:gd name="connsiteX48" fmla="*/ 1570841 w 2398583"/>
                <a:gd name="connsiteY48" fmla="*/ 300109 h 394640"/>
                <a:gd name="connsiteX49" fmla="*/ 1580246 w 2398583"/>
                <a:gd name="connsiteY49" fmla="*/ 314599 h 394640"/>
                <a:gd name="connsiteX50" fmla="*/ 1589651 w 2398583"/>
                <a:gd name="connsiteY50" fmla="*/ 327315 h 394640"/>
                <a:gd name="connsiteX51" fmla="*/ 1599056 w 2398583"/>
                <a:gd name="connsiteY51" fmla="*/ 338292 h 394640"/>
                <a:gd name="connsiteX52" fmla="*/ 1608461 w 2398583"/>
                <a:gd name="connsiteY52" fmla="*/ 347601 h 394640"/>
                <a:gd name="connsiteX53" fmla="*/ 1617866 w 2398583"/>
                <a:gd name="connsiteY53" fmla="*/ 355345 h 394640"/>
                <a:gd name="connsiteX54" fmla="*/ 1627278 w 2398583"/>
                <a:gd name="connsiteY54" fmla="*/ 361664 h 394640"/>
                <a:gd name="connsiteX55" fmla="*/ 1636684 w 2398583"/>
                <a:gd name="connsiteY55" fmla="*/ 366718 h 394640"/>
                <a:gd name="connsiteX56" fmla="*/ 1646089 w 2398583"/>
                <a:gd name="connsiteY56" fmla="*/ 370700 h 394640"/>
                <a:gd name="connsiteX57" fmla="*/ 1655494 w 2398583"/>
                <a:gd name="connsiteY57" fmla="*/ 373836 h 394640"/>
                <a:gd name="connsiteX58" fmla="*/ 1674304 w 2398583"/>
                <a:gd name="connsiteY58" fmla="*/ 378423 h 394640"/>
                <a:gd name="connsiteX59" fmla="*/ 1711932 w 2398583"/>
                <a:gd name="connsiteY59" fmla="*/ 385425 h 394640"/>
                <a:gd name="connsiteX60" fmla="*/ 1740147 w 2398583"/>
                <a:gd name="connsiteY60" fmla="*/ 390180 h 394640"/>
                <a:gd name="connsiteX61" fmla="*/ 1749559 w 2398583"/>
                <a:gd name="connsiteY61" fmla="*/ 390964 h 394640"/>
                <a:gd name="connsiteX62" fmla="*/ 1758964 w 2398583"/>
                <a:gd name="connsiteY62" fmla="*/ 390770 h 394640"/>
                <a:gd name="connsiteX63" fmla="*/ 1777775 w 2398583"/>
                <a:gd name="connsiteY63" fmla="*/ 388358 h 394640"/>
                <a:gd name="connsiteX64" fmla="*/ 1805997 w 2398583"/>
                <a:gd name="connsiteY64" fmla="*/ 384130 h 394640"/>
                <a:gd name="connsiteX65" fmla="*/ 1824807 w 2398583"/>
                <a:gd name="connsiteY65" fmla="*/ 381998 h 394640"/>
                <a:gd name="connsiteX66" fmla="*/ 1843617 w 2398583"/>
                <a:gd name="connsiteY66" fmla="*/ 380621 h 394640"/>
                <a:gd name="connsiteX67" fmla="*/ 1862427 w 2398583"/>
                <a:gd name="connsiteY67" fmla="*/ 380002 h 394640"/>
                <a:gd name="connsiteX68" fmla="*/ 1881245 w 2398583"/>
                <a:gd name="connsiteY68" fmla="*/ 380073 h 394640"/>
                <a:gd name="connsiteX69" fmla="*/ 1909460 w 2398583"/>
                <a:gd name="connsiteY69" fmla="*/ 381230 h 394640"/>
                <a:gd name="connsiteX70" fmla="*/ 1947088 w 2398583"/>
                <a:gd name="connsiteY70" fmla="*/ 384040 h 394640"/>
                <a:gd name="connsiteX71" fmla="*/ 2012931 w 2398583"/>
                <a:gd name="connsiteY71" fmla="*/ 389460 h 394640"/>
                <a:gd name="connsiteX72" fmla="*/ 2041146 w 2398583"/>
                <a:gd name="connsiteY72" fmla="*/ 390941 h 394640"/>
                <a:gd name="connsiteX73" fmla="*/ 2088179 w 2398583"/>
                <a:gd name="connsiteY73" fmla="*/ 392229 h 394640"/>
                <a:gd name="connsiteX74" fmla="*/ 2210459 w 2398583"/>
                <a:gd name="connsiteY74" fmla="*/ 394610 h 394640"/>
                <a:gd name="connsiteX75" fmla="*/ 2238682 w 2398583"/>
                <a:gd name="connsiteY75" fmla="*/ 394424 h 394640"/>
                <a:gd name="connsiteX76" fmla="*/ 2295120 w 2398583"/>
                <a:gd name="connsiteY76" fmla="*/ 393860 h 394640"/>
                <a:gd name="connsiteX77" fmla="*/ 2398583 w 2398583"/>
                <a:gd name="connsiteY77" fmla="*/ 394271 h 394640"/>
                <a:gd name="connsiteX78" fmla="*/ 2398583 w 2398583"/>
                <a:gd name="connsiteY78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357439 w 2398583"/>
                <a:gd name="connsiteY4" fmla="*/ 393509 h 394640"/>
                <a:gd name="connsiteX5" fmla="*/ 526745 w 2398583"/>
                <a:gd name="connsiteY5" fmla="*/ 394521 h 394640"/>
                <a:gd name="connsiteX6" fmla="*/ 678704 w 2398583"/>
                <a:gd name="connsiteY6" fmla="*/ 393681 h 394640"/>
                <a:gd name="connsiteX7" fmla="*/ 771307 w 2398583"/>
                <a:gd name="connsiteY7" fmla="*/ 394077 h 394640"/>
                <a:gd name="connsiteX8" fmla="*/ 799529 w 2398583"/>
                <a:gd name="connsiteY8" fmla="*/ 394349 h 394640"/>
                <a:gd name="connsiteX9" fmla="*/ 931215 w 2398583"/>
                <a:gd name="connsiteY9" fmla="*/ 393412 h 394640"/>
                <a:gd name="connsiteX10" fmla="*/ 1015868 w 2398583"/>
                <a:gd name="connsiteY10" fmla="*/ 393905 h 394640"/>
                <a:gd name="connsiteX11" fmla="*/ 1062901 w 2398583"/>
                <a:gd name="connsiteY11" fmla="*/ 393035 h 394640"/>
                <a:gd name="connsiteX12" fmla="*/ 1091123 w 2398583"/>
                <a:gd name="connsiteY12" fmla="*/ 391300 h 394640"/>
                <a:gd name="connsiteX13" fmla="*/ 1119338 w 2398583"/>
                <a:gd name="connsiteY13" fmla="*/ 388538 h 394640"/>
                <a:gd name="connsiteX14" fmla="*/ 1138149 w 2398583"/>
                <a:gd name="connsiteY14" fmla="*/ 385876 h 394640"/>
                <a:gd name="connsiteX15" fmla="*/ 1147561 w 2398583"/>
                <a:gd name="connsiteY15" fmla="*/ 384062 h 394640"/>
                <a:gd name="connsiteX16" fmla="*/ 1156966 w 2398583"/>
                <a:gd name="connsiteY16" fmla="*/ 381737 h 394640"/>
                <a:gd name="connsiteX17" fmla="*/ 1166371 w 2398583"/>
                <a:gd name="connsiteY17" fmla="*/ 378718 h 394640"/>
                <a:gd name="connsiteX18" fmla="*/ 1175776 w 2398583"/>
                <a:gd name="connsiteY18" fmla="*/ 374814 h 394640"/>
                <a:gd name="connsiteX19" fmla="*/ 1185181 w 2398583"/>
                <a:gd name="connsiteY19" fmla="*/ 369835 h 394640"/>
                <a:gd name="connsiteX20" fmla="*/ 1194586 w 2398583"/>
                <a:gd name="connsiteY20" fmla="*/ 363586 h 394640"/>
                <a:gd name="connsiteX21" fmla="*/ 1203999 w 2398583"/>
                <a:gd name="connsiteY21" fmla="*/ 355901 h 394640"/>
                <a:gd name="connsiteX22" fmla="*/ 1213404 w 2398583"/>
                <a:gd name="connsiteY22" fmla="*/ 346619 h 394640"/>
                <a:gd name="connsiteX23" fmla="*/ 1222809 w 2398583"/>
                <a:gd name="connsiteY23" fmla="*/ 335616 h 394640"/>
                <a:gd name="connsiteX24" fmla="*/ 1232214 w 2398583"/>
                <a:gd name="connsiteY24" fmla="*/ 322806 h 394640"/>
                <a:gd name="connsiteX25" fmla="*/ 1241619 w 2398583"/>
                <a:gd name="connsiteY25" fmla="*/ 308138 h 394640"/>
                <a:gd name="connsiteX26" fmla="*/ 1251024 w 2398583"/>
                <a:gd name="connsiteY26" fmla="*/ 291629 h 394640"/>
                <a:gd name="connsiteX27" fmla="*/ 1269842 w 2398583"/>
                <a:gd name="connsiteY27" fmla="*/ 253413 h 394640"/>
                <a:gd name="connsiteX28" fmla="*/ 1288652 w 2398583"/>
                <a:gd name="connsiteY28" fmla="*/ 209512 h 394640"/>
                <a:gd name="connsiteX29" fmla="*/ 1335685 w 2398583"/>
                <a:gd name="connsiteY29" fmla="*/ 92684 h 394640"/>
                <a:gd name="connsiteX30" fmla="*/ 1345090 w 2398583"/>
                <a:gd name="connsiteY30" fmla="*/ 71705 h 394640"/>
                <a:gd name="connsiteX31" fmla="*/ 1354495 w 2398583"/>
                <a:gd name="connsiteY31" fmla="*/ 52655 h 394640"/>
                <a:gd name="connsiteX32" fmla="*/ 1363900 w 2398583"/>
                <a:gd name="connsiteY32" fmla="*/ 35982 h 394640"/>
                <a:gd name="connsiteX33" fmla="*/ 1373305 w 2398583"/>
                <a:gd name="connsiteY33" fmla="*/ 22092 h 394640"/>
                <a:gd name="connsiteX34" fmla="*/ 1382717 w 2398583"/>
                <a:gd name="connsiteY34" fmla="*/ 11325 h 394640"/>
                <a:gd name="connsiteX35" fmla="*/ 1392122 w 2398583"/>
                <a:gd name="connsiteY35" fmla="*/ 3949 h 394640"/>
                <a:gd name="connsiteX36" fmla="*/ 1401527 w 2398583"/>
                <a:gd name="connsiteY36" fmla="*/ 145 h 394640"/>
                <a:gd name="connsiteX37" fmla="*/ 1410932 w 2398583"/>
                <a:gd name="connsiteY37" fmla="*/ 0 h 394640"/>
                <a:gd name="connsiteX38" fmla="*/ 1420338 w 2398583"/>
                <a:gd name="connsiteY38" fmla="*/ 3509 h 394640"/>
                <a:gd name="connsiteX39" fmla="*/ 1429742 w 2398583"/>
                <a:gd name="connsiteY39" fmla="*/ 10569 h 394640"/>
                <a:gd name="connsiteX40" fmla="*/ 1439148 w 2398583"/>
                <a:gd name="connsiteY40" fmla="*/ 20988 h 394640"/>
                <a:gd name="connsiteX41" fmla="*/ 1448560 w 2398583"/>
                <a:gd name="connsiteY41" fmla="*/ 34491 h 394640"/>
                <a:gd name="connsiteX42" fmla="*/ 1457965 w 2398583"/>
                <a:gd name="connsiteY42" fmla="*/ 50729 h 394640"/>
                <a:gd name="connsiteX43" fmla="*/ 1467370 w 2398583"/>
                <a:gd name="connsiteY43" fmla="*/ 69298 h 394640"/>
                <a:gd name="connsiteX44" fmla="*/ 1486180 w 2398583"/>
                <a:gd name="connsiteY44" fmla="*/ 111604 h 394640"/>
                <a:gd name="connsiteX45" fmla="*/ 1542618 w 2398583"/>
                <a:gd name="connsiteY45" fmla="*/ 246433 h 394640"/>
                <a:gd name="connsiteX46" fmla="*/ 1561428 w 2398583"/>
                <a:gd name="connsiteY46" fmla="*/ 283862 h 394640"/>
                <a:gd name="connsiteX47" fmla="*/ 1570841 w 2398583"/>
                <a:gd name="connsiteY47" fmla="*/ 300109 h 394640"/>
                <a:gd name="connsiteX48" fmla="*/ 1580246 w 2398583"/>
                <a:gd name="connsiteY48" fmla="*/ 314599 h 394640"/>
                <a:gd name="connsiteX49" fmla="*/ 1589651 w 2398583"/>
                <a:gd name="connsiteY49" fmla="*/ 327315 h 394640"/>
                <a:gd name="connsiteX50" fmla="*/ 1599056 w 2398583"/>
                <a:gd name="connsiteY50" fmla="*/ 338292 h 394640"/>
                <a:gd name="connsiteX51" fmla="*/ 1608461 w 2398583"/>
                <a:gd name="connsiteY51" fmla="*/ 347601 h 394640"/>
                <a:gd name="connsiteX52" fmla="*/ 1617866 w 2398583"/>
                <a:gd name="connsiteY52" fmla="*/ 355345 h 394640"/>
                <a:gd name="connsiteX53" fmla="*/ 1627278 w 2398583"/>
                <a:gd name="connsiteY53" fmla="*/ 361664 h 394640"/>
                <a:gd name="connsiteX54" fmla="*/ 1636684 w 2398583"/>
                <a:gd name="connsiteY54" fmla="*/ 366718 h 394640"/>
                <a:gd name="connsiteX55" fmla="*/ 1646089 w 2398583"/>
                <a:gd name="connsiteY55" fmla="*/ 370700 h 394640"/>
                <a:gd name="connsiteX56" fmla="*/ 1655494 w 2398583"/>
                <a:gd name="connsiteY56" fmla="*/ 373836 h 394640"/>
                <a:gd name="connsiteX57" fmla="*/ 1674304 w 2398583"/>
                <a:gd name="connsiteY57" fmla="*/ 378423 h 394640"/>
                <a:gd name="connsiteX58" fmla="*/ 1711932 w 2398583"/>
                <a:gd name="connsiteY58" fmla="*/ 385425 h 394640"/>
                <a:gd name="connsiteX59" fmla="*/ 1740147 w 2398583"/>
                <a:gd name="connsiteY59" fmla="*/ 390180 h 394640"/>
                <a:gd name="connsiteX60" fmla="*/ 1749559 w 2398583"/>
                <a:gd name="connsiteY60" fmla="*/ 390964 h 394640"/>
                <a:gd name="connsiteX61" fmla="*/ 1758964 w 2398583"/>
                <a:gd name="connsiteY61" fmla="*/ 390770 h 394640"/>
                <a:gd name="connsiteX62" fmla="*/ 1777775 w 2398583"/>
                <a:gd name="connsiteY62" fmla="*/ 388358 h 394640"/>
                <a:gd name="connsiteX63" fmla="*/ 1805997 w 2398583"/>
                <a:gd name="connsiteY63" fmla="*/ 384130 h 394640"/>
                <a:gd name="connsiteX64" fmla="*/ 1824807 w 2398583"/>
                <a:gd name="connsiteY64" fmla="*/ 381998 h 394640"/>
                <a:gd name="connsiteX65" fmla="*/ 1843617 w 2398583"/>
                <a:gd name="connsiteY65" fmla="*/ 380621 h 394640"/>
                <a:gd name="connsiteX66" fmla="*/ 1862427 w 2398583"/>
                <a:gd name="connsiteY66" fmla="*/ 380002 h 394640"/>
                <a:gd name="connsiteX67" fmla="*/ 1881245 w 2398583"/>
                <a:gd name="connsiteY67" fmla="*/ 380073 h 394640"/>
                <a:gd name="connsiteX68" fmla="*/ 1909460 w 2398583"/>
                <a:gd name="connsiteY68" fmla="*/ 381230 h 394640"/>
                <a:gd name="connsiteX69" fmla="*/ 1947088 w 2398583"/>
                <a:gd name="connsiteY69" fmla="*/ 384040 h 394640"/>
                <a:gd name="connsiteX70" fmla="*/ 2012931 w 2398583"/>
                <a:gd name="connsiteY70" fmla="*/ 389460 h 394640"/>
                <a:gd name="connsiteX71" fmla="*/ 2041146 w 2398583"/>
                <a:gd name="connsiteY71" fmla="*/ 390941 h 394640"/>
                <a:gd name="connsiteX72" fmla="*/ 2088179 w 2398583"/>
                <a:gd name="connsiteY72" fmla="*/ 392229 h 394640"/>
                <a:gd name="connsiteX73" fmla="*/ 2210459 w 2398583"/>
                <a:gd name="connsiteY73" fmla="*/ 394610 h 394640"/>
                <a:gd name="connsiteX74" fmla="*/ 2238682 w 2398583"/>
                <a:gd name="connsiteY74" fmla="*/ 394424 h 394640"/>
                <a:gd name="connsiteX75" fmla="*/ 2295120 w 2398583"/>
                <a:gd name="connsiteY75" fmla="*/ 393860 h 394640"/>
                <a:gd name="connsiteX76" fmla="*/ 2398583 w 2398583"/>
                <a:gd name="connsiteY76" fmla="*/ 394271 h 394640"/>
                <a:gd name="connsiteX77" fmla="*/ 2398583 w 2398583"/>
                <a:gd name="connsiteY77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357439 w 2398583"/>
                <a:gd name="connsiteY4" fmla="*/ 393509 h 394640"/>
                <a:gd name="connsiteX5" fmla="*/ 678704 w 2398583"/>
                <a:gd name="connsiteY5" fmla="*/ 393681 h 394640"/>
                <a:gd name="connsiteX6" fmla="*/ 771307 w 2398583"/>
                <a:gd name="connsiteY6" fmla="*/ 394077 h 394640"/>
                <a:gd name="connsiteX7" fmla="*/ 799529 w 2398583"/>
                <a:gd name="connsiteY7" fmla="*/ 394349 h 394640"/>
                <a:gd name="connsiteX8" fmla="*/ 931215 w 2398583"/>
                <a:gd name="connsiteY8" fmla="*/ 393412 h 394640"/>
                <a:gd name="connsiteX9" fmla="*/ 1015868 w 2398583"/>
                <a:gd name="connsiteY9" fmla="*/ 393905 h 394640"/>
                <a:gd name="connsiteX10" fmla="*/ 1062901 w 2398583"/>
                <a:gd name="connsiteY10" fmla="*/ 393035 h 394640"/>
                <a:gd name="connsiteX11" fmla="*/ 1091123 w 2398583"/>
                <a:gd name="connsiteY11" fmla="*/ 391300 h 394640"/>
                <a:gd name="connsiteX12" fmla="*/ 1119338 w 2398583"/>
                <a:gd name="connsiteY12" fmla="*/ 388538 h 394640"/>
                <a:gd name="connsiteX13" fmla="*/ 1138149 w 2398583"/>
                <a:gd name="connsiteY13" fmla="*/ 385876 h 394640"/>
                <a:gd name="connsiteX14" fmla="*/ 1147561 w 2398583"/>
                <a:gd name="connsiteY14" fmla="*/ 384062 h 394640"/>
                <a:gd name="connsiteX15" fmla="*/ 1156966 w 2398583"/>
                <a:gd name="connsiteY15" fmla="*/ 381737 h 394640"/>
                <a:gd name="connsiteX16" fmla="*/ 1166371 w 2398583"/>
                <a:gd name="connsiteY16" fmla="*/ 378718 h 394640"/>
                <a:gd name="connsiteX17" fmla="*/ 1175776 w 2398583"/>
                <a:gd name="connsiteY17" fmla="*/ 374814 h 394640"/>
                <a:gd name="connsiteX18" fmla="*/ 1185181 w 2398583"/>
                <a:gd name="connsiteY18" fmla="*/ 369835 h 394640"/>
                <a:gd name="connsiteX19" fmla="*/ 1194586 w 2398583"/>
                <a:gd name="connsiteY19" fmla="*/ 363586 h 394640"/>
                <a:gd name="connsiteX20" fmla="*/ 1203999 w 2398583"/>
                <a:gd name="connsiteY20" fmla="*/ 355901 h 394640"/>
                <a:gd name="connsiteX21" fmla="*/ 1213404 w 2398583"/>
                <a:gd name="connsiteY21" fmla="*/ 346619 h 394640"/>
                <a:gd name="connsiteX22" fmla="*/ 1222809 w 2398583"/>
                <a:gd name="connsiteY22" fmla="*/ 335616 h 394640"/>
                <a:gd name="connsiteX23" fmla="*/ 1232214 w 2398583"/>
                <a:gd name="connsiteY23" fmla="*/ 322806 h 394640"/>
                <a:gd name="connsiteX24" fmla="*/ 1241619 w 2398583"/>
                <a:gd name="connsiteY24" fmla="*/ 308138 h 394640"/>
                <a:gd name="connsiteX25" fmla="*/ 1251024 w 2398583"/>
                <a:gd name="connsiteY25" fmla="*/ 291629 h 394640"/>
                <a:gd name="connsiteX26" fmla="*/ 1269842 w 2398583"/>
                <a:gd name="connsiteY26" fmla="*/ 253413 h 394640"/>
                <a:gd name="connsiteX27" fmla="*/ 1288652 w 2398583"/>
                <a:gd name="connsiteY27" fmla="*/ 209512 h 394640"/>
                <a:gd name="connsiteX28" fmla="*/ 1335685 w 2398583"/>
                <a:gd name="connsiteY28" fmla="*/ 92684 h 394640"/>
                <a:gd name="connsiteX29" fmla="*/ 1345090 w 2398583"/>
                <a:gd name="connsiteY29" fmla="*/ 71705 h 394640"/>
                <a:gd name="connsiteX30" fmla="*/ 1354495 w 2398583"/>
                <a:gd name="connsiteY30" fmla="*/ 52655 h 394640"/>
                <a:gd name="connsiteX31" fmla="*/ 1363900 w 2398583"/>
                <a:gd name="connsiteY31" fmla="*/ 35982 h 394640"/>
                <a:gd name="connsiteX32" fmla="*/ 1373305 w 2398583"/>
                <a:gd name="connsiteY32" fmla="*/ 22092 h 394640"/>
                <a:gd name="connsiteX33" fmla="*/ 1382717 w 2398583"/>
                <a:gd name="connsiteY33" fmla="*/ 11325 h 394640"/>
                <a:gd name="connsiteX34" fmla="*/ 1392122 w 2398583"/>
                <a:gd name="connsiteY34" fmla="*/ 3949 h 394640"/>
                <a:gd name="connsiteX35" fmla="*/ 1401527 w 2398583"/>
                <a:gd name="connsiteY35" fmla="*/ 145 h 394640"/>
                <a:gd name="connsiteX36" fmla="*/ 1410932 w 2398583"/>
                <a:gd name="connsiteY36" fmla="*/ 0 h 394640"/>
                <a:gd name="connsiteX37" fmla="*/ 1420338 w 2398583"/>
                <a:gd name="connsiteY37" fmla="*/ 3509 h 394640"/>
                <a:gd name="connsiteX38" fmla="*/ 1429742 w 2398583"/>
                <a:gd name="connsiteY38" fmla="*/ 10569 h 394640"/>
                <a:gd name="connsiteX39" fmla="*/ 1439148 w 2398583"/>
                <a:gd name="connsiteY39" fmla="*/ 20988 h 394640"/>
                <a:gd name="connsiteX40" fmla="*/ 1448560 w 2398583"/>
                <a:gd name="connsiteY40" fmla="*/ 34491 h 394640"/>
                <a:gd name="connsiteX41" fmla="*/ 1457965 w 2398583"/>
                <a:gd name="connsiteY41" fmla="*/ 50729 h 394640"/>
                <a:gd name="connsiteX42" fmla="*/ 1467370 w 2398583"/>
                <a:gd name="connsiteY42" fmla="*/ 69298 h 394640"/>
                <a:gd name="connsiteX43" fmla="*/ 1486180 w 2398583"/>
                <a:gd name="connsiteY43" fmla="*/ 111604 h 394640"/>
                <a:gd name="connsiteX44" fmla="*/ 1542618 w 2398583"/>
                <a:gd name="connsiteY44" fmla="*/ 246433 h 394640"/>
                <a:gd name="connsiteX45" fmla="*/ 1561428 w 2398583"/>
                <a:gd name="connsiteY45" fmla="*/ 283862 h 394640"/>
                <a:gd name="connsiteX46" fmla="*/ 1570841 w 2398583"/>
                <a:gd name="connsiteY46" fmla="*/ 300109 h 394640"/>
                <a:gd name="connsiteX47" fmla="*/ 1580246 w 2398583"/>
                <a:gd name="connsiteY47" fmla="*/ 314599 h 394640"/>
                <a:gd name="connsiteX48" fmla="*/ 1589651 w 2398583"/>
                <a:gd name="connsiteY48" fmla="*/ 327315 h 394640"/>
                <a:gd name="connsiteX49" fmla="*/ 1599056 w 2398583"/>
                <a:gd name="connsiteY49" fmla="*/ 338292 h 394640"/>
                <a:gd name="connsiteX50" fmla="*/ 1608461 w 2398583"/>
                <a:gd name="connsiteY50" fmla="*/ 347601 h 394640"/>
                <a:gd name="connsiteX51" fmla="*/ 1617866 w 2398583"/>
                <a:gd name="connsiteY51" fmla="*/ 355345 h 394640"/>
                <a:gd name="connsiteX52" fmla="*/ 1627278 w 2398583"/>
                <a:gd name="connsiteY52" fmla="*/ 361664 h 394640"/>
                <a:gd name="connsiteX53" fmla="*/ 1636684 w 2398583"/>
                <a:gd name="connsiteY53" fmla="*/ 366718 h 394640"/>
                <a:gd name="connsiteX54" fmla="*/ 1646089 w 2398583"/>
                <a:gd name="connsiteY54" fmla="*/ 370700 h 394640"/>
                <a:gd name="connsiteX55" fmla="*/ 1655494 w 2398583"/>
                <a:gd name="connsiteY55" fmla="*/ 373836 h 394640"/>
                <a:gd name="connsiteX56" fmla="*/ 1674304 w 2398583"/>
                <a:gd name="connsiteY56" fmla="*/ 378423 h 394640"/>
                <a:gd name="connsiteX57" fmla="*/ 1711932 w 2398583"/>
                <a:gd name="connsiteY57" fmla="*/ 385425 h 394640"/>
                <a:gd name="connsiteX58" fmla="*/ 1740147 w 2398583"/>
                <a:gd name="connsiteY58" fmla="*/ 390180 h 394640"/>
                <a:gd name="connsiteX59" fmla="*/ 1749559 w 2398583"/>
                <a:gd name="connsiteY59" fmla="*/ 390964 h 394640"/>
                <a:gd name="connsiteX60" fmla="*/ 1758964 w 2398583"/>
                <a:gd name="connsiteY60" fmla="*/ 390770 h 394640"/>
                <a:gd name="connsiteX61" fmla="*/ 1777775 w 2398583"/>
                <a:gd name="connsiteY61" fmla="*/ 388358 h 394640"/>
                <a:gd name="connsiteX62" fmla="*/ 1805997 w 2398583"/>
                <a:gd name="connsiteY62" fmla="*/ 384130 h 394640"/>
                <a:gd name="connsiteX63" fmla="*/ 1824807 w 2398583"/>
                <a:gd name="connsiteY63" fmla="*/ 381998 h 394640"/>
                <a:gd name="connsiteX64" fmla="*/ 1843617 w 2398583"/>
                <a:gd name="connsiteY64" fmla="*/ 380621 h 394640"/>
                <a:gd name="connsiteX65" fmla="*/ 1862427 w 2398583"/>
                <a:gd name="connsiteY65" fmla="*/ 380002 h 394640"/>
                <a:gd name="connsiteX66" fmla="*/ 1881245 w 2398583"/>
                <a:gd name="connsiteY66" fmla="*/ 380073 h 394640"/>
                <a:gd name="connsiteX67" fmla="*/ 1909460 w 2398583"/>
                <a:gd name="connsiteY67" fmla="*/ 381230 h 394640"/>
                <a:gd name="connsiteX68" fmla="*/ 1947088 w 2398583"/>
                <a:gd name="connsiteY68" fmla="*/ 384040 h 394640"/>
                <a:gd name="connsiteX69" fmla="*/ 2012931 w 2398583"/>
                <a:gd name="connsiteY69" fmla="*/ 389460 h 394640"/>
                <a:gd name="connsiteX70" fmla="*/ 2041146 w 2398583"/>
                <a:gd name="connsiteY70" fmla="*/ 390941 h 394640"/>
                <a:gd name="connsiteX71" fmla="*/ 2088179 w 2398583"/>
                <a:gd name="connsiteY71" fmla="*/ 392229 h 394640"/>
                <a:gd name="connsiteX72" fmla="*/ 2210459 w 2398583"/>
                <a:gd name="connsiteY72" fmla="*/ 394610 h 394640"/>
                <a:gd name="connsiteX73" fmla="*/ 2238682 w 2398583"/>
                <a:gd name="connsiteY73" fmla="*/ 394424 h 394640"/>
                <a:gd name="connsiteX74" fmla="*/ 2295120 w 2398583"/>
                <a:gd name="connsiteY74" fmla="*/ 393860 h 394640"/>
                <a:gd name="connsiteX75" fmla="*/ 2398583 w 2398583"/>
                <a:gd name="connsiteY75" fmla="*/ 394271 h 394640"/>
                <a:gd name="connsiteX76" fmla="*/ 2398583 w 2398583"/>
                <a:gd name="connsiteY76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253969 w 2398583"/>
                <a:gd name="connsiteY3" fmla="*/ 393998 h 394640"/>
                <a:gd name="connsiteX4" fmla="*/ 678704 w 2398583"/>
                <a:gd name="connsiteY4" fmla="*/ 393681 h 394640"/>
                <a:gd name="connsiteX5" fmla="*/ 771307 w 2398583"/>
                <a:gd name="connsiteY5" fmla="*/ 394077 h 394640"/>
                <a:gd name="connsiteX6" fmla="*/ 799529 w 2398583"/>
                <a:gd name="connsiteY6" fmla="*/ 394349 h 394640"/>
                <a:gd name="connsiteX7" fmla="*/ 931215 w 2398583"/>
                <a:gd name="connsiteY7" fmla="*/ 393412 h 394640"/>
                <a:gd name="connsiteX8" fmla="*/ 1015868 w 2398583"/>
                <a:gd name="connsiteY8" fmla="*/ 393905 h 394640"/>
                <a:gd name="connsiteX9" fmla="*/ 1062901 w 2398583"/>
                <a:gd name="connsiteY9" fmla="*/ 393035 h 394640"/>
                <a:gd name="connsiteX10" fmla="*/ 1091123 w 2398583"/>
                <a:gd name="connsiteY10" fmla="*/ 391300 h 394640"/>
                <a:gd name="connsiteX11" fmla="*/ 1119338 w 2398583"/>
                <a:gd name="connsiteY11" fmla="*/ 388538 h 394640"/>
                <a:gd name="connsiteX12" fmla="*/ 1138149 w 2398583"/>
                <a:gd name="connsiteY12" fmla="*/ 385876 h 394640"/>
                <a:gd name="connsiteX13" fmla="*/ 1147561 w 2398583"/>
                <a:gd name="connsiteY13" fmla="*/ 384062 h 394640"/>
                <a:gd name="connsiteX14" fmla="*/ 1156966 w 2398583"/>
                <a:gd name="connsiteY14" fmla="*/ 381737 h 394640"/>
                <a:gd name="connsiteX15" fmla="*/ 1166371 w 2398583"/>
                <a:gd name="connsiteY15" fmla="*/ 378718 h 394640"/>
                <a:gd name="connsiteX16" fmla="*/ 1175776 w 2398583"/>
                <a:gd name="connsiteY16" fmla="*/ 374814 h 394640"/>
                <a:gd name="connsiteX17" fmla="*/ 1185181 w 2398583"/>
                <a:gd name="connsiteY17" fmla="*/ 369835 h 394640"/>
                <a:gd name="connsiteX18" fmla="*/ 1194586 w 2398583"/>
                <a:gd name="connsiteY18" fmla="*/ 363586 h 394640"/>
                <a:gd name="connsiteX19" fmla="*/ 1203999 w 2398583"/>
                <a:gd name="connsiteY19" fmla="*/ 355901 h 394640"/>
                <a:gd name="connsiteX20" fmla="*/ 1213404 w 2398583"/>
                <a:gd name="connsiteY20" fmla="*/ 346619 h 394640"/>
                <a:gd name="connsiteX21" fmla="*/ 1222809 w 2398583"/>
                <a:gd name="connsiteY21" fmla="*/ 335616 h 394640"/>
                <a:gd name="connsiteX22" fmla="*/ 1232214 w 2398583"/>
                <a:gd name="connsiteY22" fmla="*/ 322806 h 394640"/>
                <a:gd name="connsiteX23" fmla="*/ 1241619 w 2398583"/>
                <a:gd name="connsiteY23" fmla="*/ 308138 h 394640"/>
                <a:gd name="connsiteX24" fmla="*/ 1251024 w 2398583"/>
                <a:gd name="connsiteY24" fmla="*/ 291629 h 394640"/>
                <a:gd name="connsiteX25" fmla="*/ 1269842 w 2398583"/>
                <a:gd name="connsiteY25" fmla="*/ 253413 h 394640"/>
                <a:gd name="connsiteX26" fmla="*/ 1288652 w 2398583"/>
                <a:gd name="connsiteY26" fmla="*/ 209512 h 394640"/>
                <a:gd name="connsiteX27" fmla="*/ 1335685 w 2398583"/>
                <a:gd name="connsiteY27" fmla="*/ 92684 h 394640"/>
                <a:gd name="connsiteX28" fmla="*/ 1345090 w 2398583"/>
                <a:gd name="connsiteY28" fmla="*/ 71705 h 394640"/>
                <a:gd name="connsiteX29" fmla="*/ 1354495 w 2398583"/>
                <a:gd name="connsiteY29" fmla="*/ 52655 h 394640"/>
                <a:gd name="connsiteX30" fmla="*/ 1363900 w 2398583"/>
                <a:gd name="connsiteY30" fmla="*/ 35982 h 394640"/>
                <a:gd name="connsiteX31" fmla="*/ 1373305 w 2398583"/>
                <a:gd name="connsiteY31" fmla="*/ 22092 h 394640"/>
                <a:gd name="connsiteX32" fmla="*/ 1382717 w 2398583"/>
                <a:gd name="connsiteY32" fmla="*/ 11325 h 394640"/>
                <a:gd name="connsiteX33" fmla="*/ 1392122 w 2398583"/>
                <a:gd name="connsiteY33" fmla="*/ 3949 h 394640"/>
                <a:gd name="connsiteX34" fmla="*/ 1401527 w 2398583"/>
                <a:gd name="connsiteY34" fmla="*/ 145 h 394640"/>
                <a:gd name="connsiteX35" fmla="*/ 1410932 w 2398583"/>
                <a:gd name="connsiteY35" fmla="*/ 0 h 394640"/>
                <a:gd name="connsiteX36" fmla="*/ 1420338 w 2398583"/>
                <a:gd name="connsiteY36" fmla="*/ 3509 h 394640"/>
                <a:gd name="connsiteX37" fmla="*/ 1429742 w 2398583"/>
                <a:gd name="connsiteY37" fmla="*/ 10569 h 394640"/>
                <a:gd name="connsiteX38" fmla="*/ 1439148 w 2398583"/>
                <a:gd name="connsiteY38" fmla="*/ 20988 h 394640"/>
                <a:gd name="connsiteX39" fmla="*/ 1448560 w 2398583"/>
                <a:gd name="connsiteY39" fmla="*/ 34491 h 394640"/>
                <a:gd name="connsiteX40" fmla="*/ 1457965 w 2398583"/>
                <a:gd name="connsiteY40" fmla="*/ 50729 h 394640"/>
                <a:gd name="connsiteX41" fmla="*/ 1467370 w 2398583"/>
                <a:gd name="connsiteY41" fmla="*/ 69298 h 394640"/>
                <a:gd name="connsiteX42" fmla="*/ 1486180 w 2398583"/>
                <a:gd name="connsiteY42" fmla="*/ 111604 h 394640"/>
                <a:gd name="connsiteX43" fmla="*/ 1542618 w 2398583"/>
                <a:gd name="connsiteY43" fmla="*/ 246433 h 394640"/>
                <a:gd name="connsiteX44" fmla="*/ 1561428 w 2398583"/>
                <a:gd name="connsiteY44" fmla="*/ 283862 h 394640"/>
                <a:gd name="connsiteX45" fmla="*/ 1570841 w 2398583"/>
                <a:gd name="connsiteY45" fmla="*/ 300109 h 394640"/>
                <a:gd name="connsiteX46" fmla="*/ 1580246 w 2398583"/>
                <a:gd name="connsiteY46" fmla="*/ 314599 h 394640"/>
                <a:gd name="connsiteX47" fmla="*/ 1589651 w 2398583"/>
                <a:gd name="connsiteY47" fmla="*/ 327315 h 394640"/>
                <a:gd name="connsiteX48" fmla="*/ 1599056 w 2398583"/>
                <a:gd name="connsiteY48" fmla="*/ 338292 h 394640"/>
                <a:gd name="connsiteX49" fmla="*/ 1608461 w 2398583"/>
                <a:gd name="connsiteY49" fmla="*/ 347601 h 394640"/>
                <a:gd name="connsiteX50" fmla="*/ 1617866 w 2398583"/>
                <a:gd name="connsiteY50" fmla="*/ 355345 h 394640"/>
                <a:gd name="connsiteX51" fmla="*/ 1627278 w 2398583"/>
                <a:gd name="connsiteY51" fmla="*/ 361664 h 394640"/>
                <a:gd name="connsiteX52" fmla="*/ 1636684 w 2398583"/>
                <a:gd name="connsiteY52" fmla="*/ 366718 h 394640"/>
                <a:gd name="connsiteX53" fmla="*/ 1646089 w 2398583"/>
                <a:gd name="connsiteY53" fmla="*/ 370700 h 394640"/>
                <a:gd name="connsiteX54" fmla="*/ 1655494 w 2398583"/>
                <a:gd name="connsiteY54" fmla="*/ 373836 h 394640"/>
                <a:gd name="connsiteX55" fmla="*/ 1674304 w 2398583"/>
                <a:gd name="connsiteY55" fmla="*/ 378423 h 394640"/>
                <a:gd name="connsiteX56" fmla="*/ 1711932 w 2398583"/>
                <a:gd name="connsiteY56" fmla="*/ 385425 h 394640"/>
                <a:gd name="connsiteX57" fmla="*/ 1740147 w 2398583"/>
                <a:gd name="connsiteY57" fmla="*/ 390180 h 394640"/>
                <a:gd name="connsiteX58" fmla="*/ 1749559 w 2398583"/>
                <a:gd name="connsiteY58" fmla="*/ 390964 h 394640"/>
                <a:gd name="connsiteX59" fmla="*/ 1758964 w 2398583"/>
                <a:gd name="connsiteY59" fmla="*/ 390770 h 394640"/>
                <a:gd name="connsiteX60" fmla="*/ 1777775 w 2398583"/>
                <a:gd name="connsiteY60" fmla="*/ 388358 h 394640"/>
                <a:gd name="connsiteX61" fmla="*/ 1805997 w 2398583"/>
                <a:gd name="connsiteY61" fmla="*/ 384130 h 394640"/>
                <a:gd name="connsiteX62" fmla="*/ 1824807 w 2398583"/>
                <a:gd name="connsiteY62" fmla="*/ 381998 h 394640"/>
                <a:gd name="connsiteX63" fmla="*/ 1843617 w 2398583"/>
                <a:gd name="connsiteY63" fmla="*/ 380621 h 394640"/>
                <a:gd name="connsiteX64" fmla="*/ 1862427 w 2398583"/>
                <a:gd name="connsiteY64" fmla="*/ 380002 h 394640"/>
                <a:gd name="connsiteX65" fmla="*/ 1881245 w 2398583"/>
                <a:gd name="connsiteY65" fmla="*/ 380073 h 394640"/>
                <a:gd name="connsiteX66" fmla="*/ 1909460 w 2398583"/>
                <a:gd name="connsiteY66" fmla="*/ 381230 h 394640"/>
                <a:gd name="connsiteX67" fmla="*/ 1947088 w 2398583"/>
                <a:gd name="connsiteY67" fmla="*/ 384040 h 394640"/>
                <a:gd name="connsiteX68" fmla="*/ 2012931 w 2398583"/>
                <a:gd name="connsiteY68" fmla="*/ 389460 h 394640"/>
                <a:gd name="connsiteX69" fmla="*/ 2041146 w 2398583"/>
                <a:gd name="connsiteY69" fmla="*/ 390941 h 394640"/>
                <a:gd name="connsiteX70" fmla="*/ 2088179 w 2398583"/>
                <a:gd name="connsiteY70" fmla="*/ 392229 h 394640"/>
                <a:gd name="connsiteX71" fmla="*/ 2210459 w 2398583"/>
                <a:gd name="connsiteY71" fmla="*/ 394610 h 394640"/>
                <a:gd name="connsiteX72" fmla="*/ 2238682 w 2398583"/>
                <a:gd name="connsiteY72" fmla="*/ 394424 h 394640"/>
                <a:gd name="connsiteX73" fmla="*/ 2295120 w 2398583"/>
                <a:gd name="connsiteY73" fmla="*/ 393860 h 394640"/>
                <a:gd name="connsiteX74" fmla="*/ 2398583 w 2398583"/>
                <a:gd name="connsiteY74" fmla="*/ 394271 h 394640"/>
                <a:gd name="connsiteX75" fmla="*/ 2398583 w 2398583"/>
                <a:gd name="connsiteY75" fmla="*/ 394271 h 394640"/>
                <a:gd name="connsiteX0" fmla="*/ 0 w 2398583"/>
                <a:gd name="connsiteY0" fmla="*/ 394435 h 394640"/>
                <a:gd name="connsiteX1" fmla="*/ 65844 w 2398583"/>
                <a:gd name="connsiteY1" fmla="*/ 394536 h 394640"/>
                <a:gd name="connsiteX2" fmla="*/ 178718 w 2398583"/>
                <a:gd name="connsiteY2" fmla="*/ 394640 h 394640"/>
                <a:gd name="connsiteX3" fmla="*/ 678704 w 2398583"/>
                <a:gd name="connsiteY3" fmla="*/ 393681 h 394640"/>
                <a:gd name="connsiteX4" fmla="*/ 771307 w 2398583"/>
                <a:gd name="connsiteY4" fmla="*/ 394077 h 394640"/>
                <a:gd name="connsiteX5" fmla="*/ 799529 w 2398583"/>
                <a:gd name="connsiteY5" fmla="*/ 394349 h 394640"/>
                <a:gd name="connsiteX6" fmla="*/ 931215 w 2398583"/>
                <a:gd name="connsiteY6" fmla="*/ 393412 h 394640"/>
                <a:gd name="connsiteX7" fmla="*/ 1015868 w 2398583"/>
                <a:gd name="connsiteY7" fmla="*/ 393905 h 394640"/>
                <a:gd name="connsiteX8" fmla="*/ 1062901 w 2398583"/>
                <a:gd name="connsiteY8" fmla="*/ 393035 h 394640"/>
                <a:gd name="connsiteX9" fmla="*/ 1091123 w 2398583"/>
                <a:gd name="connsiteY9" fmla="*/ 391300 h 394640"/>
                <a:gd name="connsiteX10" fmla="*/ 1119338 w 2398583"/>
                <a:gd name="connsiteY10" fmla="*/ 388538 h 394640"/>
                <a:gd name="connsiteX11" fmla="*/ 1138149 w 2398583"/>
                <a:gd name="connsiteY11" fmla="*/ 385876 h 394640"/>
                <a:gd name="connsiteX12" fmla="*/ 1147561 w 2398583"/>
                <a:gd name="connsiteY12" fmla="*/ 384062 h 394640"/>
                <a:gd name="connsiteX13" fmla="*/ 1156966 w 2398583"/>
                <a:gd name="connsiteY13" fmla="*/ 381737 h 394640"/>
                <a:gd name="connsiteX14" fmla="*/ 1166371 w 2398583"/>
                <a:gd name="connsiteY14" fmla="*/ 378718 h 394640"/>
                <a:gd name="connsiteX15" fmla="*/ 1175776 w 2398583"/>
                <a:gd name="connsiteY15" fmla="*/ 374814 h 394640"/>
                <a:gd name="connsiteX16" fmla="*/ 1185181 w 2398583"/>
                <a:gd name="connsiteY16" fmla="*/ 369835 h 394640"/>
                <a:gd name="connsiteX17" fmla="*/ 1194586 w 2398583"/>
                <a:gd name="connsiteY17" fmla="*/ 363586 h 394640"/>
                <a:gd name="connsiteX18" fmla="*/ 1203999 w 2398583"/>
                <a:gd name="connsiteY18" fmla="*/ 355901 h 394640"/>
                <a:gd name="connsiteX19" fmla="*/ 1213404 w 2398583"/>
                <a:gd name="connsiteY19" fmla="*/ 346619 h 394640"/>
                <a:gd name="connsiteX20" fmla="*/ 1222809 w 2398583"/>
                <a:gd name="connsiteY20" fmla="*/ 335616 h 394640"/>
                <a:gd name="connsiteX21" fmla="*/ 1232214 w 2398583"/>
                <a:gd name="connsiteY21" fmla="*/ 322806 h 394640"/>
                <a:gd name="connsiteX22" fmla="*/ 1241619 w 2398583"/>
                <a:gd name="connsiteY22" fmla="*/ 308138 h 394640"/>
                <a:gd name="connsiteX23" fmla="*/ 1251024 w 2398583"/>
                <a:gd name="connsiteY23" fmla="*/ 291629 h 394640"/>
                <a:gd name="connsiteX24" fmla="*/ 1269842 w 2398583"/>
                <a:gd name="connsiteY24" fmla="*/ 253413 h 394640"/>
                <a:gd name="connsiteX25" fmla="*/ 1288652 w 2398583"/>
                <a:gd name="connsiteY25" fmla="*/ 209512 h 394640"/>
                <a:gd name="connsiteX26" fmla="*/ 1335685 w 2398583"/>
                <a:gd name="connsiteY26" fmla="*/ 92684 h 394640"/>
                <a:gd name="connsiteX27" fmla="*/ 1345090 w 2398583"/>
                <a:gd name="connsiteY27" fmla="*/ 71705 h 394640"/>
                <a:gd name="connsiteX28" fmla="*/ 1354495 w 2398583"/>
                <a:gd name="connsiteY28" fmla="*/ 52655 h 394640"/>
                <a:gd name="connsiteX29" fmla="*/ 1363900 w 2398583"/>
                <a:gd name="connsiteY29" fmla="*/ 35982 h 394640"/>
                <a:gd name="connsiteX30" fmla="*/ 1373305 w 2398583"/>
                <a:gd name="connsiteY30" fmla="*/ 22092 h 394640"/>
                <a:gd name="connsiteX31" fmla="*/ 1382717 w 2398583"/>
                <a:gd name="connsiteY31" fmla="*/ 11325 h 394640"/>
                <a:gd name="connsiteX32" fmla="*/ 1392122 w 2398583"/>
                <a:gd name="connsiteY32" fmla="*/ 3949 h 394640"/>
                <a:gd name="connsiteX33" fmla="*/ 1401527 w 2398583"/>
                <a:gd name="connsiteY33" fmla="*/ 145 h 394640"/>
                <a:gd name="connsiteX34" fmla="*/ 1410932 w 2398583"/>
                <a:gd name="connsiteY34" fmla="*/ 0 h 394640"/>
                <a:gd name="connsiteX35" fmla="*/ 1420338 w 2398583"/>
                <a:gd name="connsiteY35" fmla="*/ 3509 h 394640"/>
                <a:gd name="connsiteX36" fmla="*/ 1429742 w 2398583"/>
                <a:gd name="connsiteY36" fmla="*/ 10569 h 394640"/>
                <a:gd name="connsiteX37" fmla="*/ 1439148 w 2398583"/>
                <a:gd name="connsiteY37" fmla="*/ 20988 h 394640"/>
                <a:gd name="connsiteX38" fmla="*/ 1448560 w 2398583"/>
                <a:gd name="connsiteY38" fmla="*/ 34491 h 394640"/>
                <a:gd name="connsiteX39" fmla="*/ 1457965 w 2398583"/>
                <a:gd name="connsiteY39" fmla="*/ 50729 h 394640"/>
                <a:gd name="connsiteX40" fmla="*/ 1467370 w 2398583"/>
                <a:gd name="connsiteY40" fmla="*/ 69298 h 394640"/>
                <a:gd name="connsiteX41" fmla="*/ 1486180 w 2398583"/>
                <a:gd name="connsiteY41" fmla="*/ 111604 h 394640"/>
                <a:gd name="connsiteX42" fmla="*/ 1542618 w 2398583"/>
                <a:gd name="connsiteY42" fmla="*/ 246433 h 394640"/>
                <a:gd name="connsiteX43" fmla="*/ 1561428 w 2398583"/>
                <a:gd name="connsiteY43" fmla="*/ 283862 h 394640"/>
                <a:gd name="connsiteX44" fmla="*/ 1570841 w 2398583"/>
                <a:gd name="connsiteY44" fmla="*/ 300109 h 394640"/>
                <a:gd name="connsiteX45" fmla="*/ 1580246 w 2398583"/>
                <a:gd name="connsiteY45" fmla="*/ 314599 h 394640"/>
                <a:gd name="connsiteX46" fmla="*/ 1589651 w 2398583"/>
                <a:gd name="connsiteY46" fmla="*/ 327315 h 394640"/>
                <a:gd name="connsiteX47" fmla="*/ 1599056 w 2398583"/>
                <a:gd name="connsiteY47" fmla="*/ 338292 h 394640"/>
                <a:gd name="connsiteX48" fmla="*/ 1608461 w 2398583"/>
                <a:gd name="connsiteY48" fmla="*/ 347601 h 394640"/>
                <a:gd name="connsiteX49" fmla="*/ 1617866 w 2398583"/>
                <a:gd name="connsiteY49" fmla="*/ 355345 h 394640"/>
                <a:gd name="connsiteX50" fmla="*/ 1627278 w 2398583"/>
                <a:gd name="connsiteY50" fmla="*/ 361664 h 394640"/>
                <a:gd name="connsiteX51" fmla="*/ 1636684 w 2398583"/>
                <a:gd name="connsiteY51" fmla="*/ 366718 h 394640"/>
                <a:gd name="connsiteX52" fmla="*/ 1646089 w 2398583"/>
                <a:gd name="connsiteY52" fmla="*/ 370700 h 394640"/>
                <a:gd name="connsiteX53" fmla="*/ 1655494 w 2398583"/>
                <a:gd name="connsiteY53" fmla="*/ 373836 h 394640"/>
                <a:gd name="connsiteX54" fmla="*/ 1674304 w 2398583"/>
                <a:gd name="connsiteY54" fmla="*/ 378423 h 394640"/>
                <a:gd name="connsiteX55" fmla="*/ 1711932 w 2398583"/>
                <a:gd name="connsiteY55" fmla="*/ 385425 h 394640"/>
                <a:gd name="connsiteX56" fmla="*/ 1740147 w 2398583"/>
                <a:gd name="connsiteY56" fmla="*/ 390180 h 394640"/>
                <a:gd name="connsiteX57" fmla="*/ 1749559 w 2398583"/>
                <a:gd name="connsiteY57" fmla="*/ 390964 h 394640"/>
                <a:gd name="connsiteX58" fmla="*/ 1758964 w 2398583"/>
                <a:gd name="connsiteY58" fmla="*/ 390770 h 394640"/>
                <a:gd name="connsiteX59" fmla="*/ 1777775 w 2398583"/>
                <a:gd name="connsiteY59" fmla="*/ 388358 h 394640"/>
                <a:gd name="connsiteX60" fmla="*/ 1805997 w 2398583"/>
                <a:gd name="connsiteY60" fmla="*/ 384130 h 394640"/>
                <a:gd name="connsiteX61" fmla="*/ 1824807 w 2398583"/>
                <a:gd name="connsiteY61" fmla="*/ 381998 h 394640"/>
                <a:gd name="connsiteX62" fmla="*/ 1843617 w 2398583"/>
                <a:gd name="connsiteY62" fmla="*/ 380621 h 394640"/>
                <a:gd name="connsiteX63" fmla="*/ 1862427 w 2398583"/>
                <a:gd name="connsiteY63" fmla="*/ 380002 h 394640"/>
                <a:gd name="connsiteX64" fmla="*/ 1881245 w 2398583"/>
                <a:gd name="connsiteY64" fmla="*/ 380073 h 394640"/>
                <a:gd name="connsiteX65" fmla="*/ 1909460 w 2398583"/>
                <a:gd name="connsiteY65" fmla="*/ 381230 h 394640"/>
                <a:gd name="connsiteX66" fmla="*/ 1947088 w 2398583"/>
                <a:gd name="connsiteY66" fmla="*/ 384040 h 394640"/>
                <a:gd name="connsiteX67" fmla="*/ 2012931 w 2398583"/>
                <a:gd name="connsiteY67" fmla="*/ 389460 h 394640"/>
                <a:gd name="connsiteX68" fmla="*/ 2041146 w 2398583"/>
                <a:gd name="connsiteY68" fmla="*/ 390941 h 394640"/>
                <a:gd name="connsiteX69" fmla="*/ 2088179 w 2398583"/>
                <a:gd name="connsiteY69" fmla="*/ 392229 h 394640"/>
                <a:gd name="connsiteX70" fmla="*/ 2210459 w 2398583"/>
                <a:gd name="connsiteY70" fmla="*/ 394610 h 394640"/>
                <a:gd name="connsiteX71" fmla="*/ 2238682 w 2398583"/>
                <a:gd name="connsiteY71" fmla="*/ 394424 h 394640"/>
                <a:gd name="connsiteX72" fmla="*/ 2295120 w 2398583"/>
                <a:gd name="connsiteY72" fmla="*/ 393860 h 394640"/>
                <a:gd name="connsiteX73" fmla="*/ 2398583 w 2398583"/>
                <a:gd name="connsiteY73" fmla="*/ 394271 h 394640"/>
                <a:gd name="connsiteX74" fmla="*/ 2398583 w 2398583"/>
                <a:gd name="connsiteY74" fmla="*/ 394271 h 394640"/>
                <a:gd name="connsiteX0" fmla="*/ 0 w 2398583"/>
                <a:gd name="connsiteY0" fmla="*/ 394435 h 394610"/>
                <a:gd name="connsiteX1" fmla="*/ 65844 w 2398583"/>
                <a:gd name="connsiteY1" fmla="*/ 394536 h 394610"/>
                <a:gd name="connsiteX2" fmla="*/ 678704 w 2398583"/>
                <a:gd name="connsiteY2" fmla="*/ 393681 h 394610"/>
                <a:gd name="connsiteX3" fmla="*/ 771307 w 2398583"/>
                <a:gd name="connsiteY3" fmla="*/ 394077 h 394610"/>
                <a:gd name="connsiteX4" fmla="*/ 799529 w 2398583"/>
                <a:gd name="connsiteY4" fmla="*/ 394349 h 394610"/>
                <a:gd name="connsiteX5" fmla="*/ 931215 w 2398583"/>
                <a:gd name="connsiteY5" fmla="*/ 393412 h 394610"/>
                <a:gd name="connsiteX6" fmla="*/ 1015868 w 2398583"/>
                <a:gd name="connsiteY6" fmla="*/ 393905 h 394610"/>
                <a:gd name="connsiteX7" fmla="*/ 1062901 w 2398583"/>
                <a:gd name="connsiteY7" fmla="*/ 393035 h 394610"/>
                <a:gd name="connsiteX8" fmla="*/ 1091123 w 2398583"/>
                <a:gd name="connsiteY8" fmla="*/ 391300 h 394610"/>
                <a:gd name="connsiteX9" fmla="*/ 1119338 w 2398583"/>
                <a:gd name="connsiteY9" fmla="*/ 388538 h 394610"/>
                <a:gd name="connsiteX10" fmla="*/ 1138149 w 2398583"/>
                <a:gd name="connsiteY10" fmla="*/ 385876 h 394610"/>
                <a:gd name="connsiteX11" fmla="*/ 1147561 w 2398583"/>
                <a:gd name="connsiteY11" fmla="*/ 384062 h 394610"/>
                <a:gd name="connsiteX12" fmla="*/ 1156966 w 2398583"/>
                <a:gd name="connsiteY12" fmla="*/ 381737 h 394610"/>
                <a:gd name="connsiteX13" fmla="*/ 1166371 w 2398583"/>
                <a:gd name="connsiteY13" fmla="*/ 378718 h 394610"/>
                <a:gd name="connsiteX14" fmla="*/ 1175776 w 2398583"/>
                <a:gd name="connsiteY14" fmla="*/ 374814 h 394610"/>
                <a:gd name="connsiteX15" fmla="*/ 1185181 w 2398583"/>
                <a:gd name="connsiteY15" fmla="*/ 369835 h 394610"/>
                <a:gd name="connsiteX16" fmla="*/ 1194586 w 2398583"/>
                <a:gd name="connsiteY16" fmla="*/ 363586 h 394610"/>
                <a:gd name="connsiteX17" fmla="*/ 1203999 w 2398583"/>
                <a:gd name="connsiteY17" fmla="*/ 355901 h 394610"/>
                <a:gd name="connsiteX18" fmla="*/ 1213404 w 2398583"/>
                <a:gd name="connsiteY18" fmla="*/ 346619 h 394610"/>
                <a:gd name="connsiteX19" fmla="*/ 1222809 w 2398583"/>
                <a:gd name="connsiteY19" fmla="*/ 335616 h 394610"/>
                <a:gd name="connsiteX20" fmla="*/ 1232214 w 2398583"/>
                <a:gd name="connsiteY20" fmla="*/ 322806 h 394610"/>
                <a:gd name="connsiteX21" fmla="*/ 1241619 w 2398583"/>
                <a:gd name="connsiteY21" fmla="*/ 308138 h 394610"/>
                <a:gd name="connsiteX22" fmla="*/ 1251024 w 2398583"/>
                <a:gd name="connsiteY22" fmla="*/ 291629 h 394610"/>
                <a:gd name="connsiteX23" fmla="*/ 1269842 w 2398583"/>
                <a:gd name="connsiteY23" fmla="*/ 253413 h 394610"/>
                <a:gd name="connsiteX24" fmla="*/ 1288652 w 2398583"/>
                <a:gd name="connsiteY24" fmla="*/ 209512 h 394610"/>
                <a:gd name="connsiteX25" fmla="*/ 1335685 w 2398583"/>
                <a:gd name="connsiteY25" fmla="*/ 92684 h 394610"/>
                <a:gd name="connsiteX26" fmla="*/ 1345090 w 2398583"/>
                <a:gd name="connsiteY26" fmla="*/ 71705 h 394610"/>
                <a:gd name="connsiteX27" fmla="*/ 1354495 w 2398583"/>
                <a:gd name="connsiteY27" fmla="*/ 52655 h 394610"/>
                <a:gd name="connsiteX28" fmla="*/ 1363900 w 2398583"/>
                <a:gd name="connsiteY28" fmla="*/ 35982 h 394610"/>
                <a:gd name="connsiteX29" fmla="*/ 1373305 w 2398583"/>
                <a:gd name="connsiteY29" fmla="*/ 22092 h 394610"/>
                <a:gd name="connsiteX30" fmla="*/ 1382717 w 2398583"/>
                <a:gd name="connsiteY30" fmla="*/ 11325 h 394610"/>
                <a:gd name="connsiteX31" fmla="*/ 1392122 w 2398583"/>
                <a:gd name="connsiteY31" fmla="*/ 3949 h 394610"/>
                <a:gd name="connsiteX32" fmla="*/ 1401527 w 2398583"/>
                <a:gd name="connsiteY32" fmla="*/ 145 h 394610"/>
                <a:gd name="connsiteX33" fmla="*/ 1410932 w 2398583"/>
                <a:gd name="connsiteY33" fmla="*/ 0 h 394610"/>
                <a:gd name="connsiteX34" fmla="*/ 1420338 w 2398583"/>
                <a:gd name="connsiteY34" fmla="*/ 3509 h 394610"/>
                <a:gd name="connsiteX35" fmla="*/ 1429742 w 2398583"/>
                <a:gd name="connsiteY35" fmla="*/ 10569 h 394610"/>
                <a:gd name="connsiteX36" fmla="*/ 1439148 w 2398583"/>
                <a:gd name="connsiteY36" fmla="*/ 20988 h 394610"/>
                <a:gd name="connsiteX37" fmla="*/ 1448560 w 2398583"/>
                <a:gd name="connsiteY37" fmla="*/ 34491 h 394610"/>
                <a:gd name="connsiteX38" fmla="*/ 1457965 w 2398583"/>
                <a:gd name="connsiteY38" fmla="*/ 50729 h 394610"/>
                <a:gd name="connsiteX39" fmla="*/ 1467370 w 2398583"/>
                <a:gd name="connsiteY39" fmla="*/ 69298 h 394610"/>
                <a:gd name="connsiteX40" fmla="*/ 1486180 w 2398583"/>
                <a:gd name="connsiteY40" fmla="*/ 111604 h 394610"/>
                <a:gd name="connsiteX41" fmla="*/ 1542618 w 2398583"/>
                <a:gd name="connsiteY41" fmla="*/ 246433 h 394610"/>
                <a:gd name="connsiteX42" fmla="*/ 1561428 w 2398583"/>
                <a:gd name="connsiteY42" fmla="*/ 283862 h 394610"/>
                <a:gd name="connsiteX43" fmla="*/ 1570841 w 2398583"/>
                <a:gd name="connsiteY43" fmla="*/ 300109 h 394610"/>
                <a:gd name="connsiteX44" fmla="*/ 1580246 w 2398583"/>
                <a:gd name="connsiteY44" fmla="*/ 314599 h 394610"/>
                <a:gd name="connsiteX45" fmla="*/ 1589651 w 2398583"/>
                <a:gd name="connsiteY45" fmla="*/ 327315 h 394610"/>
                <a:gd name="connsiteX46" fmla="*/ 1599056 w 2398583"/>
                <a:gd name="connsiteY46" fmla="*/ 338292 h 394610"/>
                <a:gd name="connsiteX47" fmla="*/ 1608461 w 2398583"/>
                <a:gd name="connsiteY47" fmla="*/ 347601 h 394610"/>
                <a:gd name="connsiteX48" fmla="*/ 1617866 w 2398583"/>
                <a:gd name="connsiteY48" fmla="*/ 355345 h 394610"/>
                <a:gd name="connsiteX49" fmla="*/ 1627278 w 2398583"/>
                <a:gd name="connsiteY49" fmla="*/ 361664 h 394610"/>
                <a:gd name="connsiteX50" fmla="*/ 1636684 w 2398583"/>
                <a:gd name="connsiteY50" fmla="*/ 366718 h 394610"/>
                <a:gd name="connsiteX51" fmla="*/ 1646089 w 2398583"/>
                <a:gd name="connsiteY51" fmla="*/ 370700 h 394610"/>
                <a:gd name="connsiteX52" fmla="*/ 1655494 w 2398583"/>
                <a:gd name="connsiteY52" fmla="*/ 373836 h 394610"/>
                <a:gd name="connsiteX53" fmla="*/ 1674304 w 2398583"/>
                <a:gd name="connsiteY53" fmla="*/ 378423 h 394610"/>
                <a:gd name="connsiteX54" fmla="*/ 1711932 w 2398583"/>
                <a:gd name="connsiteY54" fmla="*/ 385425 h 394610"/>
                <a:gd name="connsiteX55" fmla="*/ 1740147 w 2398583"/>
                <a:gd name="connsiteY55" fmla="*/ 390180 h 394610"/>
                <a:gd name="connsiteX56" fmla="*/ 1749559 w 2398583"/>
                <a:gd name="connsiteY56" fmla="*/ 390964 h 394610"/>
                <a:gd name="connsiteX57" fmla="*/ 1758964 w 2398583"/>
                <a:gd name="connsiteY57" fmla="*/ 390770 h 394610"/>
                <a:gd name="connsiteX58" fmla="*/ 1777775 w 2398583"/>
                <a:gd name="connsiteY58" fmla="*/ 388358 h 394610"/>
                <a:gd name="connsiteX59" fmla="*/ 1805997 w 2398583"/>
                <a:gd name="connsiteY59" fmla="*/ 384130 h 394610"/>
                <a:gd name="connsiteX60" fmla="*/ 1824807 w 2398583"/>
                <a:gd name="connsiteY60" fmla="*/ 381998 h 394610"/>
                <a:gd name="connsiteX61" fmla="*/ 1843617 w 2398583"/>
                <a:gd name="connsiteY61" fmla="*/ 380621 h 394610"/>
                <a:gd name="connsiteX62" fmla="*/ 1862427 w 2398583"/>
                <a:gd name="connsiteY62" fmla="*/ 380002 h 394610"/>
                <a:gd name="connsiteX63" fmla="*/ 1881245 w 2398583"/>
                <a:gd name="connsiteY63" fmla="*/ 380073 h 394610"/>
                <a:gd name="connsiteX64" fmla="*/ 1909460 w 2398583"/>
                <a:gd name="connsiteY64" fmla="*/ 381230 h 394610"/>
                <a:gd name="connsiteX65" fmla="*/ 1947088 w 2398583"/>
                <a:gd name="connsiteY65" fmla="*/ 384040 h 394610"/>
                <a:gd name="connsiteX66" fmla="*/ 2012931 w 2398583"/>
                <a:gd name="connsiteY66" fmla="*/ 389460 h 394610"/>
                <a:gd name="connsiteX67" fmla="*/ 2041146 w 2398583"/>
                <a:gd name="connsiteY67" fmla="*/ 390941 h 394610"/>
                <a:gd name="connsiteX68" fmla="*/ 2088179 w 2398583"/>
                <a:gd name="connsiteY68" fmla="*/ 392229 h 394610"/>
                <a:gd name="connsiteX69" fmla="*/ 2210459 w 2398583"/>
                <a:gd name="connsiteY69" fmla="*/ 394610 h 394610"/>
                <a:gd name="connsiteX70" fmla="*/ 2238682 w 2398583"/>
                <a:gd name="connsiteY70" fmla="*/ 394424 h 394610"/>
                <a:gd name="connsiteX71" fmla="*/ 2295120 w 2398583"/>
                <a:gd name="connsiteY71" fmla="*/ 393860 h 394610"/>
                <a:gd name="connsiteX72" fmla="*/ 2398583 w 2398583"/>
                <a:gd name="connsiteY72" fmla="*/ 394271 h 394610"/>
                <a:gd name="connsiteX73" fmla="*/ 2398583 w 2398583"/>
                <a:gd name="connsiteY73" fmla="*/ 394271 h 394610"/>
                <a:gd name="connsiteX0" fmla="*/ 0 w 2398583"/>
                <a:gd name="connsiteY0" fmla="*/ 394435 h 394610"/>
                <a:gd name="connsiteX1" fmla="*/ 678704 w 2398583"/>
                <a:gd name="connsiteY1" fmla="*/ 393681 h 394610"/>
                <a:gd name="connsiteX2" fmla="*/ 771307 w 2398583"/>
                <a:gd name="connsiteY2" fmla="*/ 394077 h 394610"/>
                <a:gd name="connsiteX3" fmla="*/ 799529 w 2398583"/>
                <a:gd name="connsiteY3" fmla="*/ 394349 h 394610"/>
                <a:gd name="connsiteX4" fmla="*/ 931215 w 2398583"/>
                <a:gd name="connsiteY4" fmla="*/ 393412 h 394610"/>
                <a:gd name="connsiteX5" fmla="*/ 1015868 w 2398583"/>
                <a:gd name="connsiteY5" fmla="*/ 393905 h 394610"/>
                <a:gd name="connsiteX6" fmla="*/ 1062901 w 2398583"/>
                <a:gd name="connsiteY6" fmla="*/ 393035 h 394610"/>
                <a:gd name="connsiteX7" fmla="*/ 1091123 w 2398583"/>
                <a:gd name="connsiteY7" fmla="*/ 391300 h 394610"/>
                <a:gd name="connsiteX8" fmla="*/ 1119338 w 2398583"/>
                <a:gd name="connsiteY8" fmla="*/ 388538 h 394610"/>
                <a:gd name="connsiteX9" fmla="*/ 1138149 w 2398583"/>
                <a:gd name="connsiteY9" fmla="*/ 385876 h 394610"/>
                <a:gd name="connsiteX10" fmla="*/ 1147561 w 2398583"/>
                <a:gd name="connsiteY10" fmla="*/ 384062 h 394610"/>
                <a:gd name="connsiteX11" fmla="*/ 1156966 w 2398583"/>
                <a:gd name="connsiteY11" fmla="*/ 381737 h 394610"/>
                <a:gd name="connsiteX12" fmla="*/ 1166371 w 2398583"/>
                <a:gd name="connsiteY12" fmla="*/ 378718 h 394610"/>
                <a:gd name="connsiteX13" fmla="*/ 1175776 w 2398583"/>
                <a:gd name="connsiteY13" fmla="*/ 374814 h 394610"/>
                <a:gd name="connsiteX14" fmla="*/ 1185181 w 2398583"/>
                <a:gd name="connsiteY14" fmla="*/ 369835 h 394610"/>
                <a:gd name="connsiteX15" fmla="*/ 1194586 w 2398583"/>
                <a:gd name="connsiteY15" fmla="*/ 363586 h 394610"/>
                <a:gd name="connsiteX16" fmla="*/ 1203999 w 2398583"/>
                <a:gd name="connsiteY16" fmla="*/ 355901 h 394610"/>
                <a:gd name="connsiteX17" fmla="*/ 1213404 w 2398583"/>
                <a:gd name="connsiteY17" fmla="*/ 346619 h 394610"/>
                <a:gd name="connsiteX18" fmla="*/ 1222809 w 2398583"/>
                <a:gd name="connsiteY18" fmla="*/ 335616 h 394610"/>
                <a:gd name="connsiteX19" fmla="*/ 1232214 w 2398583"/>
                <a:gd name="connsiteY19" fmla="*/ 322806 h 394610"/>
                <a:gd name="connsiteX20" fmla="*/ 1241619 w 2398583"/>
                <a:gd name="connsiteY20" fmla="*/ 308138 h 394610"/>
                <a:gd name="connsiteX21" fmla="*/ 1251024 w 2398583"/>
                <a:gd name="connsiteY21" fmla="*/ 291629 h 394610"/>
                <a:gd name="connsiteX22" fmla="*/ 1269842 w 2398583"/>
                <a:gd name="connsiteY22" fmla="*/ 253413 h 394610"/>
                <a:gd name="connsiteX23" fmla="*/ 1288652 w 2398583"/>
                <a:gd name="connsiteY23" fmla="*/ 209512 h 394610"/>
                <a:gd name="connsiteX24" fmla="*/ 1335685 w 2398583"/>
                <a:gd name="connsiteY24" fmla="*/ 92684 h 394610"/>
                <a:gd name="connsiteX25" fmla="*/ 1345090 w 2398583"/>
                <a:gd name="connsiteY25" fmla="*/ 71705 h 394610"/>
                <a:gd name="connsiteX26" fmla="*/ 1354495 w 2398583"/>
                <a:gd name="connsiteY26" fmla="*/ 52655 h 394610"/>
                <a:gd name="connsiteX27" fmla="*/ 1363900 w 2398583"/>
                <a:gd name="connsiteY27" fmla="*/ 35982 h 394610"/>
                <a:gd name="connsiteX28" fmla="*/ 1373305 w 2398583"/>
                <a:gd name="connsiteY28" fmla="*/ 22092 h 394610"/>
                <a:gd name="connsiteX29" fmla="*/ 1382717 w 2398583"/>
                <a:gd name="connsiteY29" fmla="*/ 11325 h 394610"/>
                <a:gd name="connsiteX30" fmla="*/ 1392122 w 2398583"/>
                <a:gd name="connsiteY30" fmla="*/ 3949 h 394610"/>
                <a:gd name="connsiteX31" fmla="*/ 1401527 w 2398583"/>
                <a:gd name="connsiteY31" fmla="*/ 145 h 394610"/>
                <a:gd name="connsiteX32" fmla="*/ 1410932 w 2398583"/>
                <a:gd name="connsiteY32" fmla="*/ 0 h 394610"/>
                <a:gd name="connsiteX33" fmla="*/ 1420338 w 2398583"/>
                <a:gd name="connsiteY33" fmla="*/ 3509 h 394610"/>
                <a:gd name="connsiteX34" fmla="*/ 1429742 w 2398583"/>
                <a:gd name="connsiteY34" fmla="*/ 10569 h 394610"/>
                <a:gd name="connsiteX35" fmla="*/ 1439148 w 2398583"/>
                <a:gd name="connsiteY35" fmla="*/ 20988 h 394610"/>
                <a:gd name="connsiteX36" fmla="*/ 1448560 w 2398583"/>
                <a:gd name="connsiteY36" fmla="*/ 34491 h 394610"/>
                <a:gd name="connsiteX37" fmla="*/ 1457965 w 2398583"/>
                <a:gd name="connsiteY37" fmla="*/ 50729 h 394610"/>
                <a:gd name="connsiteX38" fmla="*/ 1467370 w 2398583"/>
                <a:gd name="connsiteY38" fmla="*/ 69298 h 394610"/>
                <a:gd name="connsiteX39" fmla="*/ 1486180 w 2398583"/>
                <a:gd name="connsiteY39" fmla="*/ 111604 h 394610"/>
                <a:gd name="connsiteX40" fmla="*/ 1542618 w 2398583"/>
                <a:gd name="connsiteY40" fmla="*/ 246433 h 394610"/>
                <a:gd name="connsiteX41" fmla="*/ 1561428 w 2398583"/>
                <a:gd name="connsiteY41" fmla="*/ 283862 h 394610"/>
                <a:gd name="connsiteX42" fmla="*/ 1570841 w 2398583"/>
                <a:gd name="connsiteY42" fmla="*/ 300109 h 394610"/>
                <a:gd name="connsiteX43" fmla="*/ 1580246 w 2398583"/>
                <a:gd name="connsiteY43" fmla="*/ 314599 h 394610"/>
                <a:gd name="connsiteX44" fmla="*/ 1589651 w 2398583"/>
                <a:gd name="connsiteY44" fmla="*/ 327315 h 394610"/>
                <a:gd name="connsiteX45" fmla="*/ 1599056 w 2398583"/>
                <a:gd name="connsiteY45" fmla="*/ 338292 h 394610"/>
                <a:gd name="connsiteX46" fmla="*/ 1608461 w 2398583"/>
                <a:gd name="connsiteY46" fmla="*/ 347601 h 394610"/>
                <a:gd name="connsiteX47" fmla="*/ 1617866 w 2398583"/>
                <a:gd name="connsiteY47" fmla="*/ 355345 h 394610"/>
                <a:gd name="connsiteX48" fmla="*/ 1627278 w 2398583"/>
                <a:gd name="connsiteY48" fmla="*/ 361664 h 394610"/>
                <a:gd name="connsiteX49" fmla="*/ 1636684 w 2398583"/>
                <a:gd name="connsiteY49" fmla="*/ 366718 h 394610"/>
                <a:gd name="connsiteX50" fmla="*/ 1646089 w 2398583"/>
                <a:gd name="connsiteY50" fmla="*/ 370700 h 394610"/>
                <a:gd name="connsiteX51" fmla="*/ 1655494 w 2398583"/>
                <a:gd name="connsiteY51" fmla="*/ 373836 h 394610"/>
                <a:gd name="connsiteX52" fmla="*/ 1674304 w 2398583"/>
                <a:gd name="connsiteY52" fmla="*/ 378423 h 394610"/>
                <a:gd name="connsiteX53" fmla="*/ 1711932 w 2398583"/>
                <a:gd name="connsiteY53" fmla="*/ 385425 h 394610"/>
                <a:gd name="connsiteX54" fmla="*/ 1740147 w 2398583"/>
                <a:gd name="connsiteY54" fmla="*/ 390180 h 394610"/>
                <a:gd name="connsiteX55" fmla="*/ 1749559 w 2398583"/>
                <a:gd name="connsiteY55" fmla="*/ 390964 h 394610"/>
                <a:gd name="connsiteX56" fmla="*/ 1758964 w 2398583"/>
                <a:gd name="connsiteY56" fmla="*/ 390770 h 394610"/>
                <a:gd name="connsiteX57" fmla="*/ 1777775 w 2398583"/>
                <a:gd name="connsiteY57" fmla="*/ 388358 h 394610"/>
                <a:gd name="connsiteX58" fmla="*/ 1805997 w 2398583"/>
                <a:gd name="connsiteY58" fmla="*/ 384130 h 394610"/>
                <a:gd name="connsiteX59" fmla="*/ 1824807 w 2398583"/>
                <a:gd name="connsiteY59" fmla="*/ 381998 h 394610"/>
                <a:gd name="connsiteX60" fmla="*/ 1843617 w 2398583"/>
                <a:gd name="connsiteY60" fmla="*/ 380621 h 394610"/>
                <a:gd name="connsiteX61" fmla="*/ 1862427 w 2398583"/>
                <a:gd name="connsiteY61" fmla="*/ 380002 h 394610"/>
                <a:gd name="connsiteX62" fmla="*/ 1881245 w 2398583"/>
                <a:gd name="connsiteY62" fmla="*/ 380073 h 394610"/>
                <a:gd name="connsiteX63" fmla="*/ 1909460 w 2398583"/>
                <a:gd name="connsiteY63" fmla="*/ 381230 h 394610"/>
                <a:gd name="connsiteX64" fmla="*/ 1947088 w 2398583"/>
                <a:gd name="connsiteY64" fmla="*/ 384040 h 394610"/>
                <a:gd name="connsiteX65" fmla="*/ 2012931 w 2398583"/>
                <a:gd name="connsiteY65" fmla="*/ 389460 h 394610"/>
                <a:gd name="connsiteX66" fmla="*/ 2041146 w 2398583"/>
                <a:gd name="connsiteY66" fmla="*/ 390941 h 394610"/>
                <a:gd name="connsiteX67" fmla="*/ 2088179 w 2398583"/>
                <a:gd name="connsiteY67" fmla="*/ 392229 h 394610"/>
                <a:gd name="connsiteX68" fmla="*/ 2210459 w 2398583"/>
                <a:gd name="connsiteY68" fmla="*/ 394610 h 394610"/>
                <a:gd name="connsiteX69" fmla="*/ 2238682 w 2398583"/>
                <a:gd name="connsiteY69" fmla="*/ 394424 h 394610"/>
                <a:gd name="connsiteX70" fmla="*/ 2295120 w 2398583"/>
                <a:gd name="connsiteY70" fmla="*/ 393860 h 394610"/>
                <a:gd name="connsiteX71" fmla="*/ 2398583 w 2398583"/>
                <a:gd name="connsiteY71" fmla="*/ 394271 h 394610"/>
                <a:gd name="connsiteX72" fmla="*/ 2398583 w 2398583"/>
                <a:gd name="connsiteY72" fmla="*/ 394271 h 394610"/>
                <a:gd name="connsiteX0" fmla="*/ 0 w 1719879"/>
                <a:gd name="connsiteY0" fmla="*/ 393681 h 394610"/>
                <a:gd name="connsiteX1" fmla="*/ 92603 w 1719879"/>
                <a:gd name="connsiteY1" fmla="*/ 394077 h 394610"/>
                <a:gd name="connsiteX2" fmla="*/ 120825 w 1719879"/>
                <a:gd name="connsiteY2" fmla="*/ 394349 h 394610"/>
                <a:gd name="connsiteX3" fmla="*/ 252511 w 1719879"/>
                <a:gd name="connsiteY3" fmla="*/ 393412 h 394610"/>
                <a:gd name="connsiteX4" fmla="*/ 337164 w 1719879"/>
                <a:gd name="connsiteY4" fmla="*/ 393905 h 394610"/>
                <a:gd name="connsiteX5" fmla="*/ 384197 w 1719879"/>
                <a:gd name="connsiteY5" fmla="*/ 393035 h 394610"/>
                <a:gd name="connsiteX6" fmla="*/ 412419 w 1719879"/>
                <a:gd name="connsiteY6" fmla="*/ 391300 h 394610"/>
                <a:gd name="connsiteX7" fmla="*/ 440634 w 1719879"/>
                <a:gd name="connsiteY7" fmla="*/ 388538 h 394610"/>
                <a:gd name="connsiteX8" fmla="*/ 459445 w 1719879"/>
                <a:gd name="connsiteY8" fmla="*/ 385876 h 394610"/>
                <a:gd name="connsiteX9" fmla="*/ 468857 w 1719879"/>
                <a:gd name="connsiteY9" fmla="*/ 384062 h 394610"/>
                <a:gd name="connsiteX10" fmla="*/ 478262 w 1719879"/>
                <a:gd name="connsiteY10" fmla="*/ 381737 h 394610"/>
                <a:gd name="connsiteX11" fmla="*/ 487667 w 1719879"/>
                <a:gd name="connsiteY11" fmla="*/ 378718 h 394610"/>
                <a:gd name="connsiteX12" fmla="*/ 497072 w 1719879"/>
                <a:gd name="connsiteY12" fmla="*/ 374814 h 394610"/>
                <a:gd name="connsiteX13" fmla="*/ 506477 w 1719879"/>
                <a:gd name="connsiteY13" fmla="*/ 369835 h 394610"/>
                <a:gd name="connsiteX14" fmla="*/ 515882 w 1719879"/>
                <a:gd name="connsiteY14" fmla="*/ 363586 h 394610"/>
                <a:gd name="connsiteX15" fmla="*/ 525295 w 1719879"/>
                <a:gd name="connsiteY15" fmla="*/ 355901 h 394610"/>
                <a:gd name="connsiteX16" fmla="*/ 534700 w 1719879"/>
                <a:gd name="connsiteY16" fmla="*/ 346619 h 394610"/>
                <a:gd name="connsiteX17" fmla="*/ 544105 w 1719879"/>
                <a:gd name="connsiteY17" fmla="*/ 335616 h 394610"/>
                <a:gd name="connsiteX18" fmla="*/ 553510 w 1719879"/>
                <a:gd name="connsiteY18" fmla="*/ 322806 h 394610"/>
                <a:gd name="connsiteX19" fmla="*/ 562915 w 1719879"/>
                <a:gd name="connsiteY19" fmla="*/ 308138 h 394610"/>
                <a:gd name="connsiteX20" fmla="*/ 572320 w 1719879"/>
                <a:gd name="connsiteY20" fmla="*/ 291629 h 394610"/>
                <a:gd name="connsiteX21" fmla="*/ 591138 w 1719879"/>
                <a:gd name="connsiteY21" fmla="*/ 253413 h 394610"/>
                <a:gd name="connsiteX22" fmla="*/ 609948 w 1719879"/>
                <a:gd name="connsiteY22" fmla="*/ 209512 h 394610"/>
                <a:gd name="connsiteX23" fmla="*/ 656981 w 1719879"/>
                <a:gd name="connsiteY23" fmla="*/ 92684 h 394610"/>
                <a:gd name="connsiteX24" fmla="*/ 666386 w 1719879"/>
                <a:gd name="connsiteY24" fmla="*/ 71705 h 394610"/>
                <a:gd name="connsiteX25" fmla="*/ 675791 w 1719879"/>
                <a:gd name="connsiteY25" fmla="*/ 52655 h 394610"/>
                <a:gd name="connsiteX26" fmla="*/ 685196 w 1719879"/>
                <a:gd name="connsiteY26" fmla="*/ 35982 h 394610"/>
                <a:gd name="connsiteX27" fmla="*/ 694601 w 1719879"/>
                <a:gd name="connsiteY27" fmla="*/ 22092 h 394610"/>
                <a:gd name="connsiteX28" fmla="*/ 704013 w 1719879"/>
                <a:gd name="connsiteY28" fmla="*/ 11325 h 394610"/>
                <a:gd name="connsiteX29" fmla="*/ 713418 w 1719879"/>
                <a:gd name="connsiteY29" fmla="*/ 3949 h 394610"/>
                <a:gd name="connsiteX30" fmla="*/ 722823 w 1719879"/>
                <a:gd name="connsiteY30" fmla="*/ 145 h 394610"/>
                <a:gd name="connsiteX31" fmla="*/ 732228 w 1719879"/>
                <a:gd name="connsiteY31" fmla="*/ 0 h 394610"/>
                <a:gd name="connsiteX32" fmla="*/ 741634 w 1719879"/>
                <a:gd name="connsiteY32" fmla="*/ 3509 h 394610"/>
                <a:gd name="connsiteX33" fmla="*/ 751038 w 1719879"/>
                <a:gd name="connsiteY33" fmla="*/ 10569 h 394610"/>
                <a:gd name="connsiteX34" fmla="*/ 760444 w 1719879"/>
                <a:gd name="connsiteY34" fmla="*/ 20988 h 394610"/>
                <a:gd name="connsiteX35" fmla="*/ 769856 w 1719879"/>
                <a:gd name="connsiteY35" fmla="*/ 34491 h 394610"/>
                <a:gd name="connsiteX36" fmla="*/ 779261 w 1719879"/>
                <a:gd name="connsiteY36" fmla="*/ 50729 h 394610"/>
                <a:gd name="connsiteX37" fmla="*/ 788666 w 1719879"/>
                <a:gd name="connsiteY37" fmla="*/ 69298 h 394610"/>
                <a:gd name="connsiteX38" fmla="*/ 807476 w 1719879"/>
                <a:gd name="connsiteY38" fmla="*/ 111604 h 394610"/>
                <a:gd name="connsiteX39" fmla="*/ 863914 w 1719879"/>
                <a:gd name="connsiteY39" fmla="*/ 246433 h 394610"/>
                <a:gd name="connsiteX40" fmla="*/ 882724 w 1719879"/>
                <a:gd name="connsiteY40" fmla="*/ 283862 h 394610"/>
                <a:gd name="connsiteX41" fmla="*/ 892137 w 1719879"/>
                <a:gd name="connsiteY41" fmla="*/ 300109 h 394610"/>
                <a:gd name="connsiteX42" fmla="*/ 901542 w 1719879"/>
                <a:gd name="connsiteY42" fmla="*/ 314599 h 394610"/>
                <a:gd name="connsiteX43" fmla="*/ 910947 w 1719879"/>
                <a:gd name="connsiteY43" fmla="*/ 327315 h 394610"/>
                <a:gd name="connsiteX44" fmla="*/ 920352 w 1719879"/>
                <a:gd name="connsiteY44" fmla="*/ 338292 h 394610"/>
                <a:gd name="connsiteX45" fmla="*/ 929757 w 1719879"/>
                <a:gd name="connsiteY45" fmla="*/ 347601 h 394610"/>
                <a:gd name="connsiteX46" fmla="*/ 939162 w 1719879"/>
                <a:gd name="connsiteY46" fmla="*/ 355345 h 394610"/>
                <a:gd name="connsiteX47" fmla="*/ 948574 w 1719879"/>
                <a:gd name="connsiteY47" fmla="*/ 361664 h 394610"/>
                <a:gd name="connsiteX48" fmla="*/ 957980 w 1719879"/>
                <a:gd name="connsiteY48" fmla="*/ 366718 h 394610"/>
                <a:gd name="connsiteX49" fmla="*/ 967385 w 1719879"/>
                <a:gd name="connsiteY49" fmla="*/ 370700 h 394610"/>
                <a:gd name="connsiteX50" fmla="*/ 976790 w 1719879"/>
                <a:gd name="connsiteY50" fmla="*/ 373836 h 394610"/>
                <a:gd name="connsiteX51" fmla="*/ 995600 w 1719879"/>
                <a:gd name="connsiteY51" fmla="*/ 378423 h 394610"/>
                <a:gd name="connsiteX52" fmla="*/ 1033228 w 1719879"/>
                <a:gd name="connsiteY52" fmla="*/ 385425 h 394610"/>
                <a:gd name="connsiteX53" fmla="*/ 1061443 w 1719879"/>
                <a:gd name="connsiteY53" fmla="*/ 390180 h 394610"/>
                <a:gd name="connsiteX54" fmla="*/ 1070855 w 1719879"/>
                <a:gd name="connsiteY54" fmla="*/ 390964 h 394610"/>
                <a:gd name="connsiteX55" fmla="*/ 1080260 w 1719879"/>
                <a:gd name="connsiteY55" fmla="*/ 390770 h 394610"/>
                <a:gd name="connsiteX56" fmla="*/ 1099071 w 1719879"/>
                <a:gd name="connsiteY56" fmla="*/ 388358 h 394610"/>
                <a:gd name="connsiteX57" fmla="*/ 1127293 w 1719879"/>
                <a:gd name="connsiteY57" fmla="*/ 384130 h 394610"/>
                <a:gd name="connsiteX58" fmla="*/ 1146103 w 1719879"/>
                <a:gd name="connsiteY58" fmla="*/ 381998 h 394610"/>
                <a:gd name="connsiteX59" fmla="*/ 1164913 w 1719879"/>
                <a:gd name="connsiteY59" fmla="*/ 380621 h 394610"/>
                <a:gd name="connsiteX60" fmla="*/ 1183723 w 1719879"/>
                <a:gd name="connsiteY60" fmla="*/ 380002 h 394610"/>
                <a:gd name="connsiteX61" fmla="*/ 1202541 w 1719879"/>
                <a:gd name="connsiteY61" fmla="*/ 380073 h 394610"/>
                <a:gd name="connsiteX62" fmla="*/ 1230756 w 1719879"/>
                <a:gd name="connsiteY62" fmla="*/ 381230 h 394610"/>
                <a:gd name="connsiteX63" fmla="*/ 1268384 w 1719879"/>
                <a:gd name="connsiteY63" fmla="*/ 384040 h 394610"/>
                <a:gd name="connsiteX64" fmla="*/ 1334227 w 1719879"/>
                <a:gd name="connsiteY64" fmla="*/ 389460 h 394610"/>
                <a:gd name="connsiteX65" fmla="*/ 1362442 w 1719879"/>
                <a:gd name="connsiteY65" fmla="*/ 390941 h 394610"/>
                <a:gd name="connsiteX66" fmla="*/ 1409475 w 1719879"/>
                <a:gd name="connsiteY66" fmla="*/ 392229 h 394610"/>
                <a:gd name="connsiteX67" fmla="*/ 1531755 w 1719879"/>
                <a:gd name="connsiteY67" fmla="*/ 394610 h 394610"/>
                <a:gd name="connsiteX68" fmla="*/ 1559978 w 1719879"/>
                <a:gd name="connsiteY68" fmla="*/ 394424 h 394610"/>
                <a:gd name="connsiteX69" fmla="*/ 1616416 w 1719879"/>
                <a:gd name="connsiteY69" fmla="*/ 393860 h 394610"/>
                <a:gd name="connsiteX70" fmla="*/ 1719879 w 1719879"/>
                <a:gd name="connsiteY70" fmla="*/ 394271 h 394610"/>
                <a:gd name="connsiteX71" fmla="*/ 1719879 w 1719879"/>
                <a:gd name="connsiteY71" fmla="*/ 394271 h 394610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530798 w 1718922"/>
                <a:gd name="connsiteY67" fmla="*/ 394610 h 399561"/>
                <a:gd name="connsiteX68" fmla="*/ 1559021 w 1718922"/>
                <a:gd name="connsiteY68" fmla="*/ 394424 h 399561"/>
                <a:gd name="connsiteX69" fmla="*/ 1615459 w 1718922"/>
                <a:gd name="connsiteY69" fmla="*/ 393860 h 399561"/>
                <a:gd name="connsiteX70" fmla="*/ 1718922 w 1718922"/>
                <a:gd name="connsiteY70" fmla="*/ 394271 h 399561"/>
                <a:gd name="connsiteX71" fmla="*/ 1718922 w 1718922"/>
                <a:gd name="connsiteY71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559021 w 1718922"/>
                <a:gd name="connsiteY67" fmla="*/ 394424 h 399561"/>
                <a:gd name="connsiteX68" fmla="*/ 1615459 w 1718922"/>
                <a:gd name="connsiteY68" fmla="*/ 393860 h 399561"/>
                <a:gd name="connsiteX69" fmla="*/ 1718922 w 1718922"/>
                <a:gd name="connsiteY69" fmla="*/ 394271 h 399561"/>
                <a:gd name="connsiteX70" fmla="*/ 1718922 w 1718922"/>
                <a:gd name="connsiteY70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615459 w 1718922"/>
                <a:gd name="connsiteY67" fmla="*/ 393860 h 399561"/>
                <a:gd name="connsiteX68" fmla="*/ 1718922 w 1718922"/>
                <a:gd name="connsiteY68" fmla="*/ 394271 h 399561"/>
                <a:gd name="connsiteX69" fmla="*/ 1718922 w 1718922"/>
                <a:gd name="connsiteY69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718922 w 1718922"/>
                <a:gd name="connsiteY67" fmla="*/ 394271 h 399561"/>
                <a:gd name="connsiteX68" fmla="*/ 1718922 w 1718922"/>
                <a:gd name="connsiteY68" fmla="*/ 394271 h 399561"/>
                <a:gd name="connsiteX0" fmla="*/ 0 w 1718922"/>
                <a:gd name="connsiteY0" fmla="*/ 399561 h 399561"/>
                <a:gd name="connsiteX1" fmla="*/ 91646 w 1718922"/>
                <a:gd name="connsiteY1" fmla="*/ 394077 h 399561"/>
                <a:gd name="connsiteX2" fmla="*/ 119868 w 1718922"/>
                <a:gd name="connsiteY2" fmla="*/ 394349 h 399561"/>
                <a:gd name="connsiteX3" fmla="*/ 251554 w 1718922"/>
                <a:gd name="connsiteY3" fmla="*/ 393412 h 399561"/>
                <a:gd name="connsiteX4" fmla="*/ 336207 w 1718922"/>
                <a:gd name="connsiteY4" fmla="*/ 393905 h 399561"/>
                <a:gd name="connsiteX5" fmla="*/ 383240 w 1718922"/>
                <a:gd name="connsiteY5" fmla="*/ 393035 h 399561"/>
                <a:gd name="connsiteX6" fmla="*/ 411462 w 1718922"/>
                <a:gd name="connsiteY6" fmla="*/ 391300 h 399561"/>
                <a:gd name="connsiteX7" fmla="*/ 439677 w 1718922"/>
                <a:gd name="connsiteY7" fmla="*/ 388538 h 399561"/>
                <a:gd name="connsiteX8" fmla="*/ 458488 w 1718922"/>
                <a:gd name="connsiteY8" fmla="*/ 385876 h 399561"/>
                <a:gd name="connsiteX9" fmla="*/ 467900 w 1718922"/>
                <a:gd name="connsiteY9" fmla="*/ 384062 h 399561"/>
                <a:gd name="connsiteX10" fmla="*/ 477305 w 1718922"/>
                <a:gd name="connsiteY10" fmla="*/ 381737 h 399561"/>
                <a:gd name="connsiteX11" fmla="*/ 486710 w 1718922"/>
                <a:gd name="connsiteY11" fmla="*/ 378718 h 399561"/>
                <a:gd name="connsiteX12" fmla="*/ 496115 w 1718922"/>
                <a:gd name="connsiteY12" fmla="*/ 374814 h 399561"/>
                <a:gd name="connsiteX13" fmla="*/ 505520 w 1718922"/>
                <a:gd name="connsiteY13" fmla="*/ 369835 h 399561"/>
                <a:gd name="connsiteX14" fmla="*/ 514925 w 1718922"/>
                <a:gd name="connsiteY14" fmla="*/ 363586 h 399561"/>
                <a:gd name="connsiteX15" fmla="*/ 524338 w 1718922"/>
                <a:gd name="connsiteY15" fmla="*/ 355901 h 399561"/>
                <a:gd name="connsiteX16" fmla="*/ 533743 w 1718922"/>
                <a:gd name="connsiteY16" fmla="*/ 346619 h 399561"/>
                <a:gd name="connsiteX17" fmla="*/ 543148 w 1718922"/>
                <a:gd name="connsiteY17" fmla="*/ 335616 h 399561"/>
                <a:gd name="connsiteX18" fmla="*/ 552553 w 1718922"/>
                <a:gd name="connsiteY18" fmla="*/ 322806 h 399561"/>
                <a:gd name="connsiteX19" fmla="*/ 561958 w 1718922"/>
                <a:gd name="connsiteY19" fmla="*/ 308138 h 399561"/>
                <a:gd name="connsiteX20" fmla="*/ 571363 w 1718922"/>
                <a:gd name="connsiteY20" fmla="*/ 291629 h 399561"/>
                <a:gd name="connsiteX21" fmla="*/ 590181 w 1718922"/>
                <a:gd name="connsiteY21" fmla="*/ 253413 h 399561"/>
                <a:gd name="connsiteX22" fmla="*/ 608991 w 1718922"/>
                <a:gd name="connsiteY22" fmla="*/ 209512 h 399561"/>
                <a:gd name="connsiteX23" fmla="*/ 656024 w 1718922"/>
                <a:gd name="connsiteY23" fmla="*/ 92684 h 399561"/>
                <a:gd name="connsiteX24" fmla="*/ 665429 w 1718922"/>
                <a:gd name="connsiteY24" fmla="*/ 71705 h 399561"/>
                <a:gd name="connsiteX25" fmla="*/ 674834 w 1718922"/>
                <a:gd name="connsiteY25" fmla="*/ 52655 h 399561"/>
                <a:gd name="connsiteX26" fmla="*/ 684239 w 1718922"/>
                <a:gd name="connsiteY26" fmla="*/ 35982 h 399561"/>
                <a:gd name="connsiteX27" fmla="*/ 693644 w 1718922"/>
                <a:gd name="connsiteY27" fmla="*/ 22092 h 399561"/>
                <a:gd name="connsiteX28" fmla="*/ 703056 w 1718922"/>
                <a:gd name="connsiteY28" fmla="*/ 11325 h 399561"/>
                <a:gd name="connsiteX29" fmla="*/ 712461 w 1718922"/>
                <a:gd name="connsiteY29" fmla="*/ 3949 h 399561"/>
                <a:gd name="connsiteX30" fmla="*/ 721866 w 1718922"/>
                <a:gd name="connsiteY30" fmla="*/ 145 h 399561"/>
                <a:gd name="connsiteX31" fmla="*/ 731271 w 1718922"/>
                <a:gd name="connsiteY31" fmla="*/ 0 h 399561"/>
                <a:gd name="connsiteX32" fmla="*/ 740677 w 1718922"/>
                <a:gd name="connsiteY32" fmla="*/ 3509 h 399561"/>
                <a:gd name="connsiteX33" fmla="*/ 750081 w 1718922"/>
                <a:gd name="connsiteY33" fmla="*/ 10569 h 399561"/>
                <a:gd name="connsiteX34" fmla="*/ 759487 w 1718922"/>
                <a:gd name="connsiteY34" fmla="*/ 20988 h 399561"/>
                <a:gd name="connsiteX35" fmla="*/ 768899 w 1718922"/>
                <a:gd name="connsiteY35" fmla="*/ 34491 h 399561"/>
                <a:gd name="connsiteX36" fmla="*/ 778304 w 1718922"/>
                <a:gd name="connsiteY36" fmla="*/ 50729 h 399561"/>
                <a:gd name="connsiteX37" fmla="*/ 787709 w 1718922"/>
                <a:gd name="connsiteY37" fmla="*/ 69298 h 399561"/>
                <a:gd name="connsiteX38" fmla="*/ 806519 w 1718922"/>
                <a:gd name="connsiteY38" fmla="*/ 111604 h 399561"/>
                <a:gd name="connsiteX39" fmla="*/ 862957 w 1718922"/>
                <a:gd name="connsiteY39" fmla="*/ 246433 h 399561"/>
                <a:gd name="connsiteX40" fmla="*/ 881767 w 1718922"/>
                <a:gd name="connsiteY40" fmla="*/ 283862 h 399561"/>
                <a:gd name="connsiteX41" fmla="*/ 891180 w 1718922"/>
                <a:gd name="connsiteY41" fmla="*/ 300109 h 399561"/>
                <a:gd name="connsiteX42" fmla="*/ 900585 w 1718922"/>
                <a:gd name="connsiteY42" fmla="*/ 314599 h 399561"/>
                <a:gd name="connsiteX43" fmla="*/ 909990 w 1718922"/>
                <a:gd name="connsiteY43" fmla="*/ 327315 h 399561"/>
                <a:gd name="connsiteX44" fmla="*/ 919395 w 1718922"/>
                <a:gd name="connsiteY44" fmla="*/ 338292 h 399561"/>
                <a:gd name="connsiteX45" fmla="*/ 928800 w 1718922"/>
                <a:gd name="connsiteY45" fmla="*/ 347601 h 399561"/>
                <a:gd name="connsiteX46" fmla="*/ 938205 w 1718922"/>
                <a:gd name="connsiteY46" fmla="*/ 355345 h 399561"/>
                <a:gd name="connsiteX47" fmla="*/ 947617 w 1718922"/>
                <a:gd name="connsiteY47" fmla="*/ 361664 h 399561"/>
                <a:gd name="connsiteX48" fmla="*/ 957023 w 1718922"/>
                <a:gd name="connsiteY48" fmla="*/ 366718 h 399561"/>
                <a:gd name="connsiteX49" fmla="*/ 966428 w 1718922"/>
                <a:gd name="connsiteY49" fmla="*/ 370700 h 399561"/>
                <a:gd name="connsiteX50" fmla="*/ 975833 w 1718922"/>
                <a:gd name="connsiteY50" fmla="*/ 373836 h 399561"/>
                <a:gd name="connsiteX51" fmla="*/ 994643 w 1718922"/>
                <a:gd name="connsiteY51" fmla="*/ 378423 h 399561"/>
                <a:gd name="connsiteX52" fmla="*/ 1032271 w 1718922"/>
                <a:gd name="connsiteY52" fmla="*/ 385425 h 399561"/>
                <a:gd name="connsiteX53" fmla="*/ 1060486 w 1718922"/>
                <a:gd name="connsiteY53" fmla="*/ 390180 h 399561"/>
                <a:gd name="connsiteX54" fmla="*/ 1069898 w 1718922"/>
                <a:gd name="connsiteY54" fmla="*/ 390964 h 399561"/>
                <a:gd name="connsiteX55" fmla="*/ 1079303 w 1718922"/>
                <a:gd name="connsiteY55" fmla="*/ 390770 h 399561"/>
                <a:gd name="connsiteX56" fmla="*/ 1098114 w 1718922"/>
                <a:gd name="connsiteY56" fmla="*/ 388358 h 399561"/>
                <a:gd name="connsiteX57" fmla="*/ 1126336 w 1718922"/>
                <a:gd name="connsiteY57" fmla="*/ 384130 h 399561"/>
                <a:gd name="connsiteX58" fmla="*/ 1145146 w 1718922"/>
                <a:gd name="connsiteY58" fmla="*/ 381998 h 399561"/>
                <a:gd name="connsiteX59" fmla="*/ 1163956 w 1718922"/>
                <a:gd name="connsiteY59" fmla="*/ 380621 h 399561"/>
                <a:gd name="connsiteX60" fmla="*/ 1182766 w 1718922"/>
                <a:gd name="connsiteY60" fmla="*/ 380002 h 399561"/>
                <a:gd name="connsiteX61" fmla="*/ 1201584 w 1718922"/>
                <a:gd name="connsiteY61" fmla="*/ 380073 h 399561"/>
                <a:gd name="connsiteX62" fmla="*/ 1229799 w 1718922"/>
                <a:gd name="connsiteY62" fmla="*/ 381230 h 399561"/>
                <a:gd name="connsiteX63" fmla="*/ 1267427 w 1718922"/>
                <a:gd name="connsiteY63" fmla="*/ 384040 h 399561"/>
                <a:gd name="connsiteX64" fmla="*/ 1333270 w 1718922"/>
                <a:gd name="connsiteY64" fmla="*/ 389460 h 399561"/>
                <a:gd name="connsiteX65" fmla="*/ 1361485 w 1718922"/>
                <a:gd name="connsiteY65" fmla="*/ 390941 h 399561"/>
                <a:gd name="connsiteX66" fmla="*/ 1408518 w 1718922"/>
                <a:gd name="connsiteY66" fmla="*/ 392229 h 399561"/>
                <a:gd name="connsiteX67" fmla="*/ 1718922 w 1718922"/>
                <a:gd name="connsiteY67" fmla="*/ 394271 h 399561"/>
                <a:gd name="connsiteX0" fmla="*/ 0 w 1408518"/>
                <a:gd name="connsiteY0" fmla="*/ 399561 h 399561"/>
                <a:gd name="connsiteX1" fmla="*/ 91646 w 1408518"/>
                <a:gd name="connsiteY1" fmla="*/ 394077 h 399561"/>
                <a:gd name="connsiteX2" fmla="*/ 119868 w 1408518"/>
                <a:gd name="connsiteY2" fmla="*/ 394349 h 399561"/>
                <a:gd name="connsiteX3" fmla="*/ 251554 w 1408518"/>
                <a:gd name="connsiteY3" fmla="*/ 393412 h 399561"/>
                <a:gd name="connsiteX4" fmla="*/ 336207 w 1408518"/>
                <a:gd name="connsiteY4" fmla="*/ 393905 h 399561"/>
                <a:gd name="connsiteX5" fmla="*/ 383240 w 1408518"/>
                <a:gd name="connsiteY5" fmla="*/ 393035 h 399561"/>
                <a:gd name="connsiteX6" fmla="*/ 411462 w 1408518"/>
                <a:gd name="connsiteY6" fmla="*/ 391300 h 399561"/>
                <a:gd name="connsiteX7" fmla="*/ 439677 w 1408518"/>
                <a:gd name="connsiteY7" fmla="*/ 388538 h 399561"/>
                <a:gd name="connsiteX8" fmla="*/ 458488 w 1408518"/>
                <a:gd name="connsiteY8" fmla="*/ 385876 h 399561"/>
                <a:gd name="connsiteX9" fmla="*/ 467900 w 1408518"/>
                <a:gd name="connsiteY9" fmla="*/ 384062 h 399561"/>
                <a:gd name="connsiteX10" fmla="*/ 477305 w 1408518"/>
                <a:gd name="connsiteY10" fmla="*/ 381737 h 399561"/>
                <a:gd name="connsiteX11" fmla="*/ 486710 w 1408518"/>
                <a:gd name="connsiteY11" fmla="*/ 378718 h 399561"/>
                <a:gd name="connsiteX12" fmla="*/ 496115 w 1408518"/>
                <a:gd name="connsiteY12" fmla="*/ 374814 h 399561"/>
                <a:gd name="connsiteX13" fmla="*/ 505520 w 1408518"/>
                <a:gd name="connsiteY13" fmla="*/ 369835 h 399561"/>
                <a:gd name="connsiteX14" fmla="*/ 514925 w 1408518"/>
                <a:gd name="connsiteY14" fmla="*/ 363586 h 399561"/>
                <a:gd name="connsiteX15" fmla="*/ 524338 w 1408518"/>
                <a:gd name="connsiteY15" fmla="*/ 355901 h 399561"/>
                <a:gd name="connsiteX16" fmla="*/ 533743 w 1408518"/>
                <a:gd name="connsiteY16" fmla="*/ 346619 h 399561"/>
                <a:gd name="connsiteX17" fmla="*/ 543148 w 1408518"/>
                <a:gd name="connsiteY17" fmla="*/ 335616 h 399561"/>
                <a:gd name="connsiteX18" fmla="*/ 552553 w 1408518"/>
                <a:gd name="connsiteY18" fmla="*/ 322806 h 399561"/>
                <a:gd name="connsiteX19" fmla="*/ 561958 w 1408518"/>
                <a:gd name="connsiteY19" fmla="*/ 308138 h 399561"/>
                <a:gd name="connsiteX20" fmla="*/ 571363 w 1408518"/>
                <a:gd name="connsiteY20" fmla="*/ 291629 h 399561"/>
                <a:gd name="connsiteX21" fmla="*/ 590181 w 1408518"/>
                <a:gd name="connsiteY21" fmla="*/ 253413 h 399561"/>
                <a:gd name="connsiteX22" fmla="*/ 608991 w 1408518"/>
                <a:gd name="connsiteY22" fmla="*/ 209512 h 399561"/>
                <a:gd name="connsiteX23" fmla="*/ 656024 w 1408518"/>
                <a:gd name="connsiteY23" fmla="*/ 92684 h 399561"/>
                <a:gd name="connsiteX24" fmla="*/ 665429 w 1408518"/>
                <a:gd name="connsiteY24" fmla="*/ 71705 h 399561"/>
                <a:gd name="connsiteX25" fmla="*/ 674834 w 1408518"/>
                <a:gd name="connsiteY25" fmla="*/ 52655 h 399561"/>
                <a:gd name="connsiteX26" fmla="*/ 684239 w 1408518"/>
                <a:gd name="connsiteY26" fmla="*/ 35982 h 399561"/>
                <a:gd name="connsiteX27" fmla="*/ 693644 w 1408518"/>
                <a:gd name="connsiteY27" fmla="*/ 22092 h 399561"/>
                <a:gd name="connsiteX28" fmla="*/ 703056 w 1408518"/>
                <a:gd name="connsiteY28" fmla="*/ 11325 h 399561"/>
                <a:gd name="connsiteX29" fmla="*/ 712461 w 1408518"/>
                <a:gd name="connsiteY29" fmla="*/ 3949 h 399561"/>
                <a:gd name="connsiteX30" fmla="*/ 721866 w 1408518"/>
                <a:gd name="connsiteY30" fmla="*/ 145 h 399561"/>
                <a:gd name="connsiteX31" fmla="*/ 731271 w 1408518"/>
                <a:gd name="connsiteY31" fmla="*/ 0 h 399561"/>
                <a:gd name="connsiteX32" fmla="*/ 740677 w 1408518"/>
                <a:gd name="connsiteY32" fmla="*/ 3509 h 399561"/>
                <a:gd name="connsiteX33" fmla="*/ 750081 w 1408518"/>
                <a:gd name="connsiteY33" fmla="*/ 10569 h 399561"/>
                <a:gd name="connsiteX34" fmla="*/ 759487 w 1408518"/>
                <a:gd name="connsiteY34" fmla="*/ 20988 h 399561"/>
                <a:gd name="connsiteX35" fmla="*/ 768899 w 1408518"/>
                <a:gd name="connsiteY35" fmla="*/ 34491 h 399561"/>
                <a:gd name="connsiteX36" fmla="*/ 778304 w 1408518"/>
                <a:gd name="connsiteY36" fmla="*/ 50729 h 399561"/>
                <a:gd name="connsiteX37" fmla="*/ 787709 w 1408518"/>
                <a:gd name="connsiteY37" fmla="*/ 69298 h 399561"/>
                <a:gd name="connsiteX38" fmla="*/ 806519 w 1408518"/>
                <a:gd name="connsiteY38" fmla="*/ 111604 h 399561"/>
                <a:gd name="connsiteX39" fmla="*/ 862957 w 1408518"/>
                <a:gd name="connsiteY39" fmla="*/ 246433 h 399561"/>
                <a:gd name="connsiteX40" fmla="*/ 881767 w 1408518"/>
                <a:gd name="connsiteY40" fmla="*/ 283862 h 399561"/>
                <a:gd name="connsiteX41" fmla="*/ 891180 w 1408518"/>
                <a:gd name="connsiteY41" fmla="*/ 300109 h 399561"/>
                <a:gd name="connsiteX42" fmla="*/ 900585 w 1408518"/>
                <a:gd name="connsiteY42" fmla="*/ 314599 h 399561"/>
                <a:gd name="connsiteX43" fmla="*/ 909990 w 1408518"/>
                <a:gd name="connsiteY43" fmla="*/ 327315 h 399561"/>
                <a:gd name="connsiteX44" fmla="*/ 919395 w 1408518"/>
                <a:gd name="connsiteY44" fmla="*/ 338292 h 399561"/>
                <a:gd name="connsiteX45" fmla="*/ 928800 w 1408518"/>
                <a:gd name="connsiteY45" fmla="*/ 347601 h 399561"/>
                <a:gd name="connsiteX46" fmla="*/ 938205 w 1408518"/>
                <a:gd name="connsiteY46" fmla="*/ 355345 h 399561"/>
                <a:gd name="connsiteX47" fmla="*/ 947617 w 1408518"/>
                <a:gd name="connsiteY47" fmla="*/ 361664 h 399561"/>
                <a:gd name="connsiteX48" fmla="*/ 957023 w 1408518"/>
                <a:gd name="connsiteY48" fmla="*/ 366718 h 399561"/>
                <a:gd name="connsiteX49" fmla="*/ 966428 w 1408518"/>
                <a:gd name="connsiteY49" fmla="*/ 370700 h 399561"/>
                <a:gd name="connsiteX50" fmla="*/ 975833 w 1408518"/>
                <a:gd name="connsiteY50" fmla="*/ 373836 h 399561"/>
                <a:gd name="connsiteX51" fmla="*/ 994643 w 1408518"/>
                <a:gd name="connsiteY51" fmla="*/ 378423 h 399561"/>
                <a:gd name="connsiteX52" fmla="*/ 1032271 w 1408518"/>
                <a:gd name="connsiteY52" fmla="*/ 385425 h 399561"/>
                <a:gd name="connsiteX53" fmla="*/ 1060486 w 1408518"/>
                <a:gd name="connsiteY53" fmla="*/ 390180 h 399561"/>
                <a:gd name="connsiteX54" fmla="*/ 1069898 w 1408518"/>
                <a:gd name="connsiteY54" fmla="*/ 390964 h 399561"/>
                <a:gd name="connsiteX55" fmla="*/ 1079303 w 1408518"/>
                <a:gd name="connsiteY55" fmla="*/ 390770 h 399561"/>
                <a:gd name="connsiteX56" fmla="*/ 1098114 w 1408518"/>
                <a:gd name="connsiteY56" fmla="*/ 388358 h 399561"/>
                <a:gd name="connsiteX57" fmla="*/ 1126336 w 1408518"/>
                <a:gd name="connsiteY57" fmla="*/ 384130 h 399561"/>
                <a:gd name="connsiteX58" fmla="*/ 1145146 w 1408518"/>
                <a:gd name="connsiteY58" fmla="*/ 381998 h 399561"/>
                <a:gd name="connsiteX59" fmla="*/ 1163956 w 1408518"/>
                <a:gd name="connsiteY59" fmla="*/ 380621 h 399561"/>
                <a:gd name="connsiteX60" fmla="*/ 1182766 w 1408518"/>
                <a:gd name="connsiteY60" fmla="*/ 380002 h 399561"/>
                <a:gd name="connsiteX61" fmla="*/ 1201584 w 1408518"/>
                <a:gd name="connsiteY61" fmla="*/ 380073 h 399561"/>
                <a:gd name="connsiteX62" fmla="*/ 1229799 w 1408518"/>
                <a:gd name="connsiteY62" fmla="*/ 381230 h 399561"/>
                <a:gd name="connsiteX63" fmla="*/ 1267427 w 1408518"/>
                <a:gd name="connsiteY63" fmla="*/ 384040 h 399561"/>
                <a:gd name="connsiteX64" fmla="*/ 1333270 w 1408518"/>
                <a:gd name="connsiteY64" fmla="*/ 389460 h 399561"/>
                <a:gd name="connsiteX65" fmla="*/ 1361485 w 1408518"/>
                <a:gd name="connsiteY65" fmla="*/ 390941 h 399561"/>
                <a:gd name="connsiteX66" fmla="*/ 1408518 w 1408518"/>
                <a:gd name="connsiteY66" fmla="*/ 392229 h 39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408518" h="399561">
                  <a:moveTo>
                    <a:pt x="0" y="399561"/>
                  </a:moveTo>
                  <a:lnTo>
                    <a:pt x="91646" y="394077"/>
                  </a:lnTo>
                  <a:lnTo>
                    <a:pt x="119868" y="394349"/>
                  </a:lnTo>
                  <a:lnTo>
                    <a:pt x="251554" y="393412"/>
                  </a:lnTo>
                  <a:lnTo>
                    <a:pt x="336207" y="393905"/>
                  </a:lnTo>
                  <a:lnTo>
                    <a:pt x="383240" y="393035"/>
                  </a:lnTo>
                  <a:lnTo>
                    <a:pt x="411462" y="391300"/>
                  </a:lnTo>
                  <a:lnTo>
                    <a:pt x="439677" y="388538"/>
                  </a:lnTo>
                  <a:lnTo>
                    <a:pt x="458488" y="385876"/>
                  </a:lnTo>
                  <a:lnTo>
                    <a:pt x="467900" y="384062"/>
                  </a:lnTo>
                  <a:lnTo>
                    <a:pt x="477305" y="381737"/>
                  </a:lnTo>
                  <a:lnTo>
                    <a:pt x="486710" y="378718"/>
                  </a:lnTo>
                  <a:lnTo>
                    <a:pt x="496115" y="374814"/>
                  </a:lnTo>
                  <a:lnTo>
                    <a:pt x="505520" y="369835"/>
                  </a:lnTo>
                  <a:lnTo>
                    <a:pt x="514925" y="363586"/>
                  </a:lnTo>
                  <a:lnTo>
                    <a:pt x="524338" y="355901"/>
                  </a:lnTo>
                  <a:lnTo>
                    <a:pt x="533743" y="346619"/>
                  </a:lnTo>
                  <a:lnTo>
                    <a:pt x="543148" y="335616"/>
                  </a:lnTo>
                  <a:lnTo>
                    <a:pt x="552553" y="322806"/>
                  </a:lnTo>
                  <a:lnTo>
                    <a:pt x="561958" y="308138"/>
                  </a:lnTo>
                  <a:lnTo>
                    <a:pt x="571363" y="291629"/>
                  </a:lnTo>
                  <a:lnTo>
                    <a:pt x="590181" y="253413"/>
                  </a:lnTo>
                  <a:lnTo>
                    <a:pt x="608991" y="209512"/>
                  </a:lnTo>
                  <a:lnTo>
                    <a:pt x="656024" y="92684"/>
                  </a:lnTo>
                  <a:lnTo>
                    <a:pt x="665429" y="71705"/>
                  </a:lnTo>
                  <a:lnTo>
                    <a:pt x="674834" y="52655"/>
                  </a:lnTo>
                  <a:lnTo>
                    <a:pt x="684239" y="35982"/>
                  </a:lnTo>
                  <a:lnTo>
                    <a:pt x="693644" y="22092"/>
                  </a:lnTo>
                  <a:lnTo>
                    <a:pt x="703056" y="11325"/>
                  </a:lnTo>
                  <a:lnTo>
                    <a:pt x="712461" y="3949"/>
                  </a:lnTo>
                  <a:lnTo>
                    <a:pt x="721866" y="145"/>
                  </a:lnTo>
                  <a:lnTo>
                    <a:pt x="731271" y="0"/>
                  </a:lnTo>
                  <a:lnTo>
                    <a:pt x="740677" y="3509"/>
                  </a:lnTo>
                  <a:lnTo>
                    <a:pt x="750081" y="10569"/>
                  </a:lnTo>
                  <a:lnTo>
                    <a:pt x="759487" y="20988"/>
                  </a:lnTo>
                  <a:lnTo>
                    <a:pt x="768899" y="34491"/>
                  </a:lnTo>
                  <a:lnTo>
                    <a:pt x="778304" y="50729"/>
                  </a:lnTo>
                  <a:lnTo>
                    <a:pt x="787709" y="69298"/>
                  </a:lnTo>
                  <a:lnTo>
                    <a:pt x="806519" y="111604"/>
                  </a:lnTo>
                  <a:lnTo>
                    <a:pt x="862957" y="246433"/>
                  </a:lnTo>
                  <a:lnTo>
                    <a:pt x="881767" y="283862"/>
                  </a:lnTo>
                  <a:lnTo>
                    <a:pt x="891180" y="300109"/>
                  </a:lnTo>
                  <a:lnTo>
                    <a:pt x="900585" y="314599"/>
                  </a:lnTo>
                  <a:lnTo>
                    <a:pt x="909990" y="327315"/>
                  </a:lnTo>
                  <a:lnTo>
                    <a:pt x="919395" y="338292"/>
                  </a:lnTo>
                  <a:lnTo>
                    <a:pt x="928800" y="347601"/>
                  </a:lnTo>
                  <a:lnTo>
                    <a:pt x="938205" y="355345"/>
                  </a:lnTo>
                  <a:lnTo>
                    <a:pt x="947617" y="361664"/>
                  </a:lnTo>
                  <a:lnTo>
                    <a:pt x="957023" y="366718"/>
                  </a:lnTo>
                  <a:lnTo>
                    <a:pt x="966428" y="370700"/>
                  </a:lnTo>
                  <a:lnTo>
                    <a:pt x="975833" y="373836"/>
                  </a:lnTo>
                  <a:lnTo>
                    <a:pt x="994643" y="378423"/>
                  </a:lnTo>
                  <a:lnTo>
                    <a:pt x="1032271" y="385425"/>
                  </a:lnTo>
                  <a:lnTo>
                    <a:pt x="1060486" y="390180"/>
                  </a:lnTo>
                  <a:lnTo>
                    <a:pt x="1069898" y="390964"/>
                  </a:lnTo>
                  <a:lnTo>
                    <a:pt x="1079303" y="390770"/>
                  </a:lnTo>
                  <a:lnTo>
                    <a:pt x="1098114" y="388358"/>
                  </a:lnTo>
                  <a:lnTo>
                    <a:pt x="1126336" y="384130"/>
                  </a:lnTo>
                  <a:lnTo>
                    <a:pt x="1145146" y="381998"/>
                  </a:lnTo>
                  <a:lnTo>
                    <a:pt x="1163956" y="380621"/>
                  </a:lnTo>
                  <a:lnTo>
                    <a:pt x="1182766" y="380002"/>
                  </a:lnTo>
                  <a:lnTo>
                    <a:pt x="1201584" y="380073"/>
                  </a:lnTo>
                  <a:lnTo>
                    <a:pt x="1229799" y="381230"/>
                  </a:lnTo>
                  <a:lnTo>
                    <a:pt x="1267427" y="384040"/>
                  </a:lnTo>
                  <a:lnTo>
                    <a:pt x="1333270" y="389460"/>
                  </a:lnTo>
                  <a:lnTo>
                    <a:pt x="1361485" y="390941"/>
                  </a:lnTo>
                  <a:lnTo>
                    <a:pt x="1408518" y="392229"/>
                  </a:lnTo>
                </a:path>
              </a:pathLst>
            </a:custGeom>
            <a:noFill/>
            <a:ln w="38100" cap="sq">
              <a:solidFill>
                <a:srgbClr val="FFA5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B19F3249-3C94-DA38-EF40-98DE613567FC}"/>
              </a:ext>
            </a:extLst>
          </p:cNvPr>
          <p:cNvCxnSpPr>
            <a:cxnSpLocks/>
          </p:cNvCxnSpPr>
          <p:nvPr/>
        </p:nvCxnSpPr>
        <p:spPr>
          <a:xfrm>
            <a:off x="7092354" y="1205345"/>
            <a:ext cx="0" cy="232176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BB2018DD-E03A-340C-5AD8-501A5AF44D05}"/>
              </a:ext>
            </a:extLst>
          </p:cNvPr>
          <p:cNvCxnSpPr>
            <a:cxnSpLocks/>
          </p:cNvCxnSpPr>
          <p:nvPr/>
        </p:nvCxnSpPr>
        <p:spPr>
          <a:xfrm>
            <a:off x="3140343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8" name="Grupo 37">
            <a:extLst>
              <a:ext uri="{FF2B5EF4-FFF2-40B4-BE49-F238E27FC236}">
                <a16:creationId xmlns:a16="http://schemas.microsoft.com/office/drawing/2014/main" id="{90A5D0D2-F556-2ADC-8ABF-763646D0CEBF}"/>
              </a:ext>
            </a:extLst>
          </p:cNvPr>
          <p:cNvGrpSpPr/>
          <p:nvPr/>
        </p:nvGrpSpPr>
        <p:grpSpPr>
          <a:xfrm>
            <a:off x="267231" y="1440578"/>
            <a:ext cx="6423129" cy="1042102"/>
            <a:chOff x="267231" y="1364378"/>
            <a:chExt cx="6423129" cy="1042102"/>
          </a:xfrm>
          <a:effectLst>
            <a:glow rad="508000">
              <a:schemeClr val="bg1"/>
            </a:glow>
          </a:effectLst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3BC0B84F-2846-B513-6B09-07C66A7220BE}"/>
                </a:ext>
              </a:extLst>
            </p:cNvPr>
            <p:cNvSpPr/>
            <p:nvPr/>
          </p:nvSpPr>
          <p:spPr>
            <a:xfrm>
              <a:off x="267231" y="1364378"/>
              <a:ext cx="6423129" cy="1042102"/>
            </a:xfrm>
            <a:prstGeom prst="roundRect">
              <a:avLst>
                <a:gd name="adj" fmla="val 22348"/>
              </a:avLst>
            </a:prstGeom>
            <a:solidFill>
              <a:srgbClr val="156082"/>
            </a:solidFill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800" b="1" i="1" noProof="0" dirty="0"/>
            </a:p>
          </p:txBody>
        </p:sp>
        <p:pic>
          <p:nvPicPr>
            <p:cNvPr id="30" name="Gráfico 29" descr="Advertencia con relleno sólido">
              <a:extLst>
                <a:ext uri="{FF2B5EF4-FFF2-40B4-BE49-F238E27FC236}">
                  <a16:creationId xmlns:a16="http://schemas.microsoft.com/office/drawing/2014/main" id="{84EA210D-CA17-228C-5D4B-E98ADEB8E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8587" y="1433436"/>
              <a:ext cx="840350" cy="849549"/>
            </a:xfrm>
            <a:prstGeom prst="rect">
              <a:avLst/>
            </a:prstGeom>
          </p:spPr>
        </p:pic>
      </p:grp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F6324E3B-BFAC-BE4D-8EC4-BADC2FBDB8E2}"/>
              </a:ext>
            </a:extLst>
          </p:cNvPr>
          <p:cNvCxnSpPr>
            <a:cxnSpLocks/>
          </p:cNvCxnSpPr>
          <p:nvPr/>
        </p:nvCxnSpPr>
        <p:spPr>
          <a:xfrm>
            <a:off x="7313902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1EB56DC5-9C95-2A1F-3493-93AAF1787E7D}"/>
              </a:ext>
            </a:extLst>
          </p:cNvPr>
          <p:cNvSpPr/>
          <p:nvPr/>
        </p:nvSpPr>
        <p:spPr>
          <a:xfrm>
            <a:off x="1084862" y="1440577"/>
            <a:ext cx="5605498" cy="1042103"/>
          </a:xfrm>
          <a:prstGeom prst="roundRect">
            <a:avLst>
              <a:gd name="adj" fmla="val 19252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noProof="0" dirty="0">
                <a:solidFill>
                  <a:schemeClr val="tx1"/>
                </a:solidFill>
              </a:rPr>
              <a:t>Plane away from hidden surface</a:t>
            </a:r>
          </a:p>
        </p:txBody>
      </p:sp>
      <p:sp>
        <p:nvSpPr>
          <p:cNvPr id="32" name="Flecha: hacia abajo 31">
            <a:extLst>
              <a:ext uri="{FF2B5EF4-FFF2-40B4-BE49-F238E27FC236}">
                <a16:creationId xmlns:a16="http://schemas.microsoft.com/office/drawing/2014/main" id="{B23D9513-442F-8826-8F4E-FBC2BE75BC5D}"/>
              </a:ext>
            </a:extLst>
          </p:cNvPr>
          <p:cNvSpPr/>
          <p:nvPr/>
        </p:nvSpPr>
        <p:spPr>
          <a:xfrm rot="7622700">
            <a:off x="7281173" y="3199924"/>
            <a:ext cx="541011" cy="66834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lecha: hacia abajo 32">
            <a:extLst>
              <a:ext uri="{FF2B5EF4-FFF2-40B4-BE49-F238E27FC236}">
                <a16:creationId xmlns:a16="http://schemas.microsoft.com/office/drawing/2014/main" id="{F36A079C-07E4-CED1-F1B2-DC8BA99B6FAB}"/>
              </a:ext>
            </a:extLst>
          </p:cNvPr>
          <p:cNvSpPr/>
          <p:nvPr/>
        </p:nvSpPr>
        <p:spPr>
          <a:xfrm rot="7464825">
            <a:off x="3119935" y="3975934"/>
            <a:ext cx="541011" cy="66834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A088F14-0AF4-9356-E0BA-D4D02B64EAB1}"/>
              </a:ext>
            </a:extLst>
          </p:cNvPr>
          <p:cNvSpPr txBox="1"/>
          <p:nvPr/>
        </p:nvSpPr>
        <p:spPr>
          <a:xfrm>
            <a:off x="3662461" y="4336473"/>
            <a:ext cx="54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gap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C8C1D41-9EF1-E751-002B-60A95B16440B}"/>
              </a:ext>
            </a:extLst>
          </p:cNvPr>
          <p:cNvSpPr txBox="1"/>
          <p:nvPr/>
        </p:nvSpPr>
        <p:spPr>
          <a:xfrm>
            <a:off x="7775874" y="3592018"/>
            <a:ext cx="54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gap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BC78527-ADFA-36D1-18A4-F801D72E54FF}"/>
              </a:ext>
            </a:extLst>
          </p:cNvPr>
          <p:cNvSpPr/>
          <p:nvPr/>
        </p:nvSpPr>
        <p:spPr>
          <a:xfrm>
            <a:off x="267230" y="3251606"/>
            <a:ext cx="8541489" cy="569538"/>
          </a:xfrm>
          <a:prstGeom prst="roundRect">
            <a:avLst>
              <a:gd name="adj" fmla="val 12877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508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noProof="0" dirty="0"/>
              <a:t>More resolution = more planes</a:t>
            </a:r>
            <a:r>
              <a:rPr lang="en-US" sz="2800" b="1" i="1" noProof="0" dirty="0"/>
              <a:t> </a:t>
            </a:r>
            <a:r>
              <a:rPr lang="en-US" sz="2800" b="1" i="1" noProof="0" dirty="0">
                <a:solidFill>
                  <a:srgbClr val="FF5353"/>
                </a:solidFill>
              </a:rPr>
              <a:t>= more execution time</a:t>
            </a:r>
            <a:endParaRPr lang="en-US" sz="2800" i="1" noProof="0" dirty="0">
              <a:solidFill>
                <a:srgbClr val="FF5353"/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0C7C10-B454-1B04-DAE6-9F509DCD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4172A15B-6DBB-7948-F5E1-BDE54A1E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60C2-F442-416E-9F93-D07644AC682B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70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4" grpId="0"/>
      <p:bldP spid="35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3FEF5-0781-59B9-7911-9C33DD83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7D5575D8-5A0D-A86F-BF2F-319AB1930313}"/>
              </a:ext>
            </a:extLst>
          </p:cNvPr>
          <p:cNvSpPr/>
          <p:nvPr/>
        </p:nvSpPr>
        <p:spPr>
          <a:xfrm>
            <a:off x="5136369" y="4327770"/>
            <a:ext cx="3867691" cy="16863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7" name="Imagen 26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090D5C44-1BFD-E620-3259-A9444F35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180" y="2207841"/>
            <a:ext cx="1719532" cy="1665067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D007F362-7EB8-75D6-4969-94A5F81E35A2}"/>
              </a:ext>
            </a:extLst>
          </p:cNvPr>
          <p:cNvSpPr/>
          <p:nvPr/>
        </p:nvSpPr>
        <p:spPr>
          <a:xfrm>
            <a:off x="1745175" y="3118340"/>
            <a:ext cx="2456067" cy="14974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21C0B0-6A0F-5508-50A5-720071A5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Our Zero-Phase Phasor Fields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38DC01-3DC5-A776-739E-301F16F1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28</a:t>
            </a:fld>
            <a:endParaRPr lang="en-US" noProof="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7B78766-2FD5-3526-CB50-59A5F5627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589" y="1768920"/>
            <a:ext cx="122264" cy="2567553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5493FCC2-3364-9668-4D9C-F98BA88420A6}"/>
              </a:ext>
            </a:extLst>
          </p:cNvPr>
          <p:cNvSpPr/>
          <p:nvPr/>
        </p:nvSpPr>
        <p:spPr>
          <a:xfrm>
            <a:off x="1076277" y="1874071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495C9E30-91FD-F4C3-3AD4-992F1BF0B689}"/>
              </a:ext>
            </a:extLst>
          </p:cNvPr>
          <p:cNvSpPr/>
          <p:nvPr/>
        </p:nvSpPr>
        <p:spPr>
          <a:xfrm>
            <a:off x="1076277" y="2149578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1E140DC-F6BF-E8EC-EB71-4F2189358249}"/>
              </a:ext>
            </a:extLst>
          </p:cNvPr>
          <p:cNvSpPr/>
          <p:nvPr/>
        </p:nvSpPr>
        <p:spPr>
          <a:xfrm>
            <a:off x="1076277" y="2425085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DA530225-E804-BEB6-7F8D-734B4D22A07A}"/>
              </a:ext>
            </a:extLst>
          </p:cNvPr>
          <p:cNvSpPr/>
          <p:nvPr/>
        </p:nvSpPr>
        <p:spPr>
          <a:xfrm>
            <a:off x="1076277" y="2700592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5D828F6-6D71-5195-1950-298BC64C25F6}"/>
              </a:ext>
            </a:extLst>
          </p:cNvPr>
          <p:cNvSpPr/>
          <p:nvPr/>
        </p:nvSpPr>
        <p:spPr>
          <a:xfrm>
            <a:off x="1073914" y="2976099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4C128D4D-BA4E-BE7F-7EC8-4CD9CE9193C1}"/>
              </a:ext>
            </a:extLst>
          </p:cNvPr>
          <p:cNvSpPr/>
          <p:nvPr/>
        </p:nvSpPr>
        <p:spPr>
          <a:xfrm>
            <a:off x="1073914" y="3251606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3080D667-C8F0-F293-8D6F-94183052EAAB}"/>
              </a:ext>
            </a:extLst>
          </p:cNvPr>
          <p:cNvSpPr/>
          <p:nvPr/>
        </p:nvSpPr>
        <p:spPr>
          <a:xfrm>
            <a:off x="1073914" y="3527113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D6FE015-EA18-5E95-2692-E53743F7152C}"/>
              </a:ext>
            </a:extLst>
          </p:cNvPr>
          <p:cNvSpPr/>
          <p:nvPr/>
        </p:nvSpPr>
        <p:spPr>
          <a:xfrm>
            <a:off x="1069112" y="3802620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7C5F400A-CB1E-788F-13CB-2C53F60591B9}"/>
              </a:ext>
            </a:extLst>
          </p:cNvPr>
          <p:cNvSpPr/>
          <p:nvPr/>
        </p:nvSpPr>
        <p:spPr>
          <a:xfrm>
            <a:off x="1069112" y="4078127"/>
            <a:ext cx="128546" cy="1410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B6D0DA1-5519-C5BA-E57D-DF562FD0F50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026829" y="1974650"/>
            <a:ext cx="8306" cy="246787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36C3187B-34A0-1D48-27AF-0C2AAC95169E}"/>
              </a:ext>
            </a:extLst>
          </p:cNvPr>
          <p:cNvSpPr txBox="1"/>
          <p:nvPr/>
        </p:nvSpPr>
        <p:spPr>
          <a:xfrm>
            <a:off x="2297815" y="1666873"/>
            <a:ext cx="145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7030A0"/>
                </a:solidFill>
              </a:rPr>
              <a:t>Bunny position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01CF6CA-4C82-F1AE-2568-312DD5A47B95}"/>
              </a:ext>
            </a:extLst>
          </p:cNvPr>
          <p:cNvSpPr txBox="1"/>
          <p:nvPr/>
        </p:nvSpPr>
        <p:spPr>
          <a:xfrm rot="16200000">
            <a:off x="3828663" y="2015516"/>
            <a:ext cx="2057912" cy="29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Amplitude</a:t>
            </a:r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4ABF8B73-DCA5-5944-4128-7AD38D4BE773}"/>
              </a:ext>
            </a:extLst>
          </p:cNvPr>
          <p:cNvCxnSpPr>
            <a:cxnSpLocks/>
          </p:cNvCxnSpPr>
          <p:nvPr/>
        </p:nvCxnSpPr>
        <p:spPr>
          <a:xfrm>
            <a:off x="5132181" y="2759078"/>
            <a:ext cx="3863068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F5C4C0B2-5436-3024-9D94-FD1DD43173E4}"/>
              </a:ext>
            </a:extLst>
          </p:cNvPr>
          <p:cNvCxnSpPr>
            <a:cxnSpLocks/>
          </p:cNvCxnSpPr>
          <p:nvPr/>
        </p:nvCxnSpPr>
        <p:spPr>
          <a:xfrm flipV="1">
            <a:off x="5132181" y="1483418"/>
            <a:ext cx="0" cy="127566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99E38449-DB26-AA28-87B4-B7A87C9EC07A}"/>
              </a:ext>
            </a:extLst>
          </p:cNvPr>
          <p:cNvCxnSpPr>
            <a:cxnSpLocks/>
          </p:cNvCxnSpPr>
          <p:nvPr/>
        </p:nvCxnSpPr>
        <p:spPr>
          <a:xfrm>
            <a:off x="5078279" y="2671535"/>
            <a:ext cx="3669533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FDE9A7C-4F69-1A7B-A3BF-E3CD756F3438}"/>
              </a:ext>
            </a:extLst>
          </p:cNvPr>
          <p:cNvSpPr txBox="1"/>
          <p:nvPr/>
        </p:nvSpPr>
        <p:spPr>
          <a:xfrm>
            <a:off x="4921536" y="2521820"/>
            <a:ext cx="246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/>
              <a:t>0</a:t>
            </a:r>
          </a:p>
        </p:txBody>
      </p:sp>
      <p:sp>
        <p:nvSpPr>
          <p:cNvPr id="63" name="Flecha: a la derecha 62">
            <a:extLst>
              <a:ext uri="{FF2B5EF4-FFF2-40B4-BE49-F238E27FC236}">
                <a16:creationId xmlns:a16="http://schemas.microsoft.com/office/drawing/2014/main" id="{EF69FCF0-40C9-86C3-5212-166781D3F0AE}"/>
              </a:ext>
            </a:extLst>
          </p:cNvPr>
          <p:cNvSpPr/>
          <p:nvPr/>
        </p:nvSpPr>
        <p:spPr>
          <a:xfrm>
            <a:off x="5133485" y="2678521"/>
            <a:ext cx="3867691" cy="16863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4" name="Forma libre: forma 63">
            <a:extLst>
              <a:ext uri="{FF2B5EF4-FFF2-40B4-BE49-F238E27FC236}">
                <a16:creationId xmlns:a16="http://schemas.microsoft.com/office/drawing/2014/main" id="{40C8ACEE-9AB2-2B6B-516F-311403B80DEF}"/>
              </a:ext>
            </a:extLst>
          </p:cNvPr>
          <p:cNvSpPr/>
          <p:nvPr/>
        </p:nvSpPr>
        <p:spPr>
          <a:xfrm>
            <a:off x="5149804" y="1696400"/>
            <a:ext cx="3757274" cy="970846"/>
          </a:xfrm>
          <a:custGeom>
            <a:avLst/>
            <a:gdLst>
              <a:gd name="connsiteX0" fmla="*/ 194 w 2398582"/>
              <a:gd name="connsiteY0" fmla="*/ 394407 h 394640"/>
              <a:gd name="connsiteX1" fmla="*/ 66038 w 2398582"/>
              <a:gd name="connsiteY1" fmla="*/ 394508 h 394640"/>
              <a:gd name="connsiteX2" fmla="*/ 178912 w 2398582"/>
              <a:gd name="connsiteY2" fmla="*/ 394612 h 394640"/>
              <a:gd name="connsiteX3" fmla="*/ 254163 w 2398582"/>
              <a:gd name="connsiteY3" fmla="*/ 393970 h 394640"/>
              <a:gd name="connsiteX4" fmla="*/ 357633 w 2398582"/>
              <a:gd name="connsiteY4" fmla="*/ 393481 h 394640"/>
              <a:gd name="connsiteX5" fmla="*/ 526939 w 2398582"/>
              <a:gd name="connsiteY5" fmla="*/ 394493 h 394640"/>
              <a:gd name="connsiteX6" fmla="*/ 602195 w 2398582"/>
              <a:gd name="connsiteY6" fmla="*/ 393944 h 394640"/>
              <a:gd name="connsiteX7" fmla="*/ 649220 w 2398582"/>
              <a:gd name="connsiteY7" fmla="*/ 393653 h 394640"/>
              <a:gd name="connsiteX8" fmla="*/ 771501 w 2398582"/>
              <a:gd name="connsiteY8" fmla="*/ 394049 h 394640"/>
              <a:gd name="connsiteX9" fmla="*/ 799723 w 2398582"/>
              <a:gd name="connsiteY9" fmla="*/ 394321 h 394640"/>
              <a:gd name="connsiteX10" fmla="*/ 931409 w 2398582"/>
              <a:gd name="connsiteY10" fmla="*/ 393384 h 394640"/>
              <a:gd name="connsiteX11" fmla="*/ 1016062 w 2398582"/>
              <a:gd name="connsiteY11" fmla="*/ 393877 h 394640"/>
              <a:gd name="connsiteX12" fmla="*/ 1063095 w 2398582"/>
              <a:gd name="connsiteY12" fmla="*/ 393007 h 394640"/>
              <a:gd name="connsiteX13" fmla="*/ 1091317 w 2398582"/>
              <a:gd name="connsiteY13" fmla="*/ 391272 h 394640"/>
              <a:gd name="connsiteX14" fmla="*/ 1119532 w 2398582"/>
              <a:gd name="connsiteY14" fmla="*/ 388510 h 394640"/>
              <a:gd name="connsiteX15" fmla="*/ 1138343 w 2398582"/>
              <a:gd name="connsiteY15" fmla="*/ 385848 h 394640"/>
              <a:gd name="connsiteX16" fmla="*/ 1147755 w 2398582"/>
              <a:gd name="connsiteY16" fmla="*/ 384034 h 394640"/>
              <a:gd name="connsiteX17" fmla="*/ 1157160 w 2398582"/>
              <a:gd name="connsiteY17" fmla="*/ 381709 h 394640"/>
              <a:gd name="connsiteX18" fmla="*/ 1166565 w 2398582"/>
              <a:gd name="connsiteY18" fmla="*/ 378690 h 394640"/>
              <a:gd name="connsiteX19" fmla="*/ 1175970 w 2398582"/>
              <a:gd name="connsiteY19" fmla="*/ 374786 h 394640"/>
              <a:gd name="connsiteX20" fmla="*/ 1185375 w 2398582"/>
              <a:gd name="connsiteY20" fmla="*/ 369807 h 394640"/>
              <a:gd name="connsiteX21" fmla="*/ 1194780 w 2398582"/>
              <a:gd name="connsiteY21" fmla="*/ 363558 h 394640"/>
              <a:gd name="connsiteX22" fmla="*/ 1204193 w 2398582"/>
              <a:gd name="connsiteY22" fmla="*/ 355873 h 394640"/>
              <a:gd name="connsiteX23" fmla="*/ 1213598 w 2398582"/>
              <a:gd name="connsiteY23" fmla="*/ 346591 h 394640"/>
              <a:gd name="connsiteX24" fmla="*/ 1223003 w 2398582"/>
              <a:gd name="connsiteY24" fmla="*/ 335588 h 394640"/>
              <a:gd name="connsiteX25" fmla="*/ 1232408 w 2398582"/>
              <a:gd name="connsiteY25" fmla="*/ 322778 h 394640"/>
              <a:gd name="connsiteX26" fmla="*/ 1241813 w 2398582"/>
              <a:gd name="connsiteY26" fmla="*/ 308110 h 394640"/>
              <a:gd name="connsiteX27" fmla="*/ 1251218 w 2398582"/>
              <a:gd name="connsiteY27" fmla="*/ 291601 h 394640"/>
              <a:gd name="connsiteX28" fmla="*/ 1270036 w 2398582"/>
              <a:gd name="connsiteY28" fmla="*/ 253385 h 394640"/>
              <a:gd name="connsiteX29" fmla="*/ 1288846 w 2398582"/>
              <a:gd name="connsiteY29" fmla="*/ 209484 h 394640"/>
              <a:gd name="connsiteX30" fmla="*/ 1335879 w 2398582"/>
              <a:gd name="connsiteY30" fmla="*/ 92656 h 394640"/>
              <a:gd name="connsiteX31" fmla="*/ 1345284 w 2398582"/>
              <a:gd name="connsiteY31" fmla="*/ 71677 h 394640"/>
              <a:gd name="connsiteX32" fmla="*/ 1354689 w 2398582"/>
              <a:gd name="connsiteY32" fmla="*/ 52627 h 394640"/>
              <a:gd name="connsiteX33" fmla="*/ 1364094 w 2398582"/>
              <a:gd name="connsiteY33" fmla="*/ 35954 h 394640"/>
              <a:gd name="connsiteX34" fmla="*/ 1373499 w 2398582"/>
              <a:gd name="connsiteY34" fmla="*/ 22064 h 394640"/>
              <a:gd name="connsiteX35" fmla="*/ 1382911 w 2398582"/>
              <a:gd name="connsiteY35" fmla="*/ 11297 h 394640"/>
              <a:gd name="connsiteX36" fmla="*/ 1392316 w 2398582"/>
              <a:gd name="connsiteY36" fmla="*/ 3921 h 394640"/>
              <a:gd name="connsiteX37" fmla="*/ 1401721 w 2398582"/>
              <a:gd name="connsiteY37" fmla="*/ 117 h 394640"/>
              <a:gd name="connsiteX38" fmla="*/ 1411126 w 2398582"/>
              <a:gd name="connsiteY38" fmla="*/ -28 h 394640"/>
              <a:gd name="connsiteX39" fmla="*/ 1420532 w 2398582"/>
              <a:gd name="connsiteY39" fmla="*/ 3481 h 394640"/>
              <a:gd name="connsiteX40" fmla="*/ 1429936 w 2398582"/>
              <a:gd name="connsiteY40" fmla="*/ 10541 h 394640"/>
              <a:gd name="connsiteX41" fmla="*/ 1439342 w 2398582"/>
              <a:gd name="connsiteY41" fmla="*/ 20960 h 394640"/>
              <a:gd name="connsiteX42" fmla="*/ 1448754 w 2398582"/>
              <a:gd name="connsiteY42" fmla="*/ 34463 h 394640"/>
              <a:gd name="connsiteX43" fmla="*/ 1458159 w 2398582"/>
              <a:gd name="connsiteY43" fmla="*/ 50701 h 394640"/>
              <a:gd name="connsiteX44" fmla="*/ 1467564 w 2398582"/>
              <a:gd name="connsiteY44" fmla="*/ 69270 h 394640"/>
              <a:gd name="connsiteX45" fmla="*/ 1486374 w 2398582"/>
              <a:gd name="connsiteY45" fmla="*/ 111576 h 394640"/>
              <a:gd name="connsiteX46" fmla="*/ 1542812 w 2398582"/>
              <a:gd name="connsiteY46" fmla="*/ 246405 h 394640"/>
              <a:gd name="connsiteX47" fmla="*/ 1561622 w 2398582"/>
              <a:gd name="connsiteY47" fmla="*/ 283834 h 394640"/>
              <a:gd name="connsiteX48" fmla="*/ 1571035 w 2398582"/>
              <a:gd name="connsiteY48" fmla="*/ 300081 h 394640"/>
              <a:gd name="connsiteX49" fmla="*/ 1580440 w 2398582"/>
              <a:gd name="connsiteY49" fmla="*/ 314571 h 394640"/>
              <a:gd name="connsiteX50" fmla="*/ 1589845 w 2398582"/>
              <a:gd name="connsiteY50" fmla="*/ 327287 h 394640"/>
              <a:gd name="connsiteX51" fmla="*/ 1599250 w 2398582"/>
              <a:gd name="connsiteY51" fmla="*/ 338264 h 394640"/>
              <a:gd name="connsiteX52" fmla="*/ 1608655 w 2398582"/>
              <a:gd name="connsiteY52" fmla="*/ 347573 h 394640"/>
              <a:gd name="connsiteX53" fmla="*/ 1618060 w 2398582"/>
              <a:gd name="connsiteY53" fmla="*/ 355317 h 394640"/>
              <a:gd name="connsiteX54" fmla="*/ 1627472 w 2398582"/>
              <a:gd name="connsiteY54" fmla="*/ 361636 h 394640"/>
              <a:gd name="connsiteX55" fmla="*/ 1636878 w 2398582"/>
              <a:gd name="connsiteY55" fmla="*/ 366690 h 394640"/>
              <a:gd name="connsiteX56" fmla="*/ 1646283 w 2398582"/>
              <a:gd name="connsiteY56" fmla="*/ 370672 h 394640"/>
              <a:gd name="connsiteX57" fmla="*/ 1655688 w 2398582"/>
              <a:gd name="connsiteY57" fmla="*/ 373808 h 394640"/>
              <a:gd name="connsiteX58" fmla="*/ 1674498 w 2398582"/>
              <a:gd name="connsiteY58" fmla="*/ 378395 h 394640"/>
              <a:gd name="connsiteX59" fmla="*/ 1712126 w 2398582"/>
              <a:gd name="connsiteY59" fmla="*/ 385397 h 394640"/>
              <a:gd name="connsiteX60" fmla="*/ 1740341 w 2398582"/>
              <a:gd name="connsiteY60" fmla="*/ 390152 h 394640"/>
              <a:gd name="connsiteX61" fmla="*/ 1749753 w 2398582"/>
              <a:gd name="connsiteY61" fmla="*/ 390936 h 394640"/>
              <a:gd name="connsiteX62" fmla="*/ 1759158 w 2398582"/>
              <a:gd name="connsiteY62" fmla="*/ 390742 h 394640"/>
              <a:gd name="connsiteX63" fmla="*/ 1777969 w 2398582"/>
              <a:gd name="connsiteY63" fmla="*/ 388330 h 394640"/>
              <a:gd name="connsiteX64" fmla="*/ 1806191 w 2398582"/>
              <a:gd name="connsiteY64" fmla="*/ 384102 h 394640"/>
              <a:gd name="connsiteX65" fmla="*/ 1825001 w 2398582"/>
              <a:gd name="connsiteY65" fmla="*/ 381970 h 394640"/>
              <a:gd name="connsiteX66" fmla="*/ 1843811 w 2398582"/>
              <a:gd name="connsiteY66" fmla="*/ 380593 h 394640"/>
              <a:gd name="connsiteX67" fmla="*/ 1862621 w 2398582"/>
              <a:gd name="connsiteY67" fmla="*/ 379974 h 394640"/>
              <a:gd name="connsiteX68" fmla="*/ 1881439 w 2398582"/>
              <a:gd name="connsiteY68" fmla="*/ 380045 h 394640"/>
              <a:gd name="connsiteX69" fmla="*/ 1909654 w 2398582"/>
              <a:gd name="connsiteY69" fmla="*/ 381202 h 394640"/>
              <a:gd name="connsiteX70" fmla="*/ 1947282 w 2398582"/>
              <a:gd name="connsiteY70" fmla="*/ 384012 h 394640"/>
              <a:gd name="connsiteX71" fmla="*/ 2013125 w 2398582"/>
              <a:gd name="connsiteY71" fmla="*/ 389432 h 394640"/>
              <a:gd name="connsiteX72" fmla="*/ 2041340 w 2398582"/>
              <a:gd name="connsiteY72" fmla="*/ 390913 h 394640"/>
              <a:gd name="connsiteX73" fmla="*/ 2088373 w 2398582"/>
              <a:gd name="connsiteY73" fmla="*/ 392201 h 394640"/>
              <a:gd name="connsiteX74" fmla="*/ 2210653 w 2398582"/>
              <a:gd name="connsiteY74" fmla="*/ 394582 h 394640"/>
              <a:gd name="connsiteX75" fmla="*/ 2238876 w 2398582"/>
              <a:gd name="connsiteY75" fmla="*/ 394396 h 394640"/>
              <a:gd name="connsiteX76" fmla="*/ 2295314 w 2398582"/>
              <a:gd name="connsiteY76" fmla="*/ 393832 h 394640"/>
              <a:gd name="connsiteX77" fmla="*/ 2398777 w 2398582"/>
              <a:gd name="connsiteY77" fmla="*/ 394243 h 394640"/>
              <a:gd name="connsiteX78" fmla="*/ 2398777 w 2398582"/>
              <a:gd name="connsiteY78" fmla="*/ 394243 h 394640"/>
              <a:gd name="connsiteX0" fmla="*/ 0 w 2398583"/>
              <a:gd name="connsiteY0" fmla="*/ 394435 h 394640"/>
              <a:gd name="connsiteX1" fmla="*/ 65844 w 2398583"/>
              <a:gd name="connsiteY1" fmla="*/ 394536 h 394640"/>
              <a:gd name="connsiteX2" fmla="*/ 178718 w 2398583"/>
              <a:gd name="connsiteY2" fmla="*/ 394640 h 394640"/>
              <a:gd name="connsiteX3" fmla="*/ 253969 w 2398583"/>
              <a:gd name="connsiteY3" fmla="*/ 393998 h 394640"/>
              <a:gd name="connsiteX4" fmla="*/ 357439 w 2398583"/>
              <a:gd name="connsiteY4" fmla="*/ 393509 h 394640"/>
              <a:gd name="connsiteX5" fmla="*/ 526745 w 2398583"/>
              <a:gd name="connsiteY5" fmla="*/ 394521 h 394640"/>
              <a:gd name="connsiteX6" fmla="*/ 602001 w 2398583"/>
              <a:gd name="connsiteY6" fmla="*/ 393972 h 394640"/>
              <a:gd name="connsiteX7" fmla="*/ 678704 w 2398583"/>
              <a:gd name="connsiteY7" fmla="*/ 393681 h 394640"/>
              <a:gd name="connsiteX8" fmla="*/ 771307 w 2398583"/>
              <a:gd name="connsiteY8" fmla="*/ 394077 h 394640"/>
              <a:gd name="connsiteX9" fmla="*/ 799529 w 2398583"/>
              <a:gd name="connsiteY9" fmla="*/ 394349 h 394640"/>
              <a:gd name="connsiteX10" fmla="*/ 931215 w 2398583"/>
              <a:gd name="connsiteY10" fmla="*/ 393412 h 394640"/>
              <a:gd name="connsiteX11" fmla="*/ 1015868 w 2398583"/>
              <a:gd name="connsiteY11" fmla="*/ 393905 h 394640"/>
              <a:gd name="connsiteX12" fmla="*/ 1062901 w 2398583"/>
              <a:gd name="connsiteY12" fmla="*/ 393035 h 394640"/>
              <a:gd name="connsiteX13" fmla="*/ 1091123 w 2398583"/>
              <a:gd name="connsiteY13" fmla="*/ 391300 h 394640"/>
              <a:gd name="connsiteX14" fmla="*/ 1119338 w 2398583"/>
              <a:gd name="connsiteY14" fmla="*/ 388538 h 394640"/>
              <a:gd name="connsiteX15" fmla="*/ 1138149 w 2398583"/>
              <a:gd name="connsiteY15" fmla="*/ 385876 h 394640"/>
              <a:gd name="connsiteX16" fmla="*/ 1147561 w 2398583"/>
              <a:gd name="connsiteY16" fmla="*/ 384062 h 394640"/>
              <a:gd name="connsiteX17" fmla="*/ 1156966 w 2398583"/>
              <a:gd name="connsiteY17" fmla="*/ 381737 h 394640"/>
              <a:gd name="connsiteX18" fmla="*/ 1166371 w 2398583"/>
              <a:gd name="connsiteY18" fmla="*/ 378718 h 394640"/>
              <a:gd name="connsiteX19" fmla="*/ 1175776 w 2398583"/>
              <a:gd name="connsiteY19" fmla="*/ 374814 h 394640"/>
              <a:gd name="connsiteX20" fmla="*/ 1185181 w 2398583"/>
              <a:gd name="connsiteY20" fmla="*/ 369835 h 394640"/>
              <a:gd name="connsiteX21" fmla="*/ 1194586 w 2398583"/>
              <a:gd name="connsiteY21" fmla="*/ 363586 h 394640"/>
              <a:gd name="connsiteX22" fmla="*/ 1203999 w 2398583"/>
              <a:gd name="connsiteY22" fmla="*/ 355901 h 394640"/>
              <a:gd name="connsiteX23" fmla="*/ 1213404 w 2398583"/>
              <a:gd name="connsiteY23" fmla="*/ 346619 h 394640"/>
              <a:gd name="connsiteX24" fmla="*/ 1222809 w 2398583"/>
              <a:gd name="connsiteY24" fmla="*/ 335616 h 394640"/>
              <a:gd name="connsiteX25" fmla="*/ 1232214 w 2398583"/>
              <a:gd name="connsiteY25" fmla="*/ 322806 h 394640"/>
              <a:gd name="connsiteX26" fmla="*/ 1241619 w 2398583"/>
              <a:gd name="connsiteY26" fmla="*/ 308138 h 394640"/>
              <a:gd name="connsiteX27" fmla="*/ 1251024 w 2398583"/>
              <a:gd name="connsiteY27" fmla="*/ 291629 h 394640"/>
              <a:gd name="connsiteX28" fmla="*/ 1269842 w 2398583"/>
              <a:gd name="connsiteY28" fmla="*/ 253413 h 394640"/>
              <a:gd name="connsiteX29" fmla="*/ 1288652 w 2398583"/>
              <a:gd name="connsiteY29" fmla="*/ 209512 h 394640"/>
              <a:gd name="connsiteX30" fmla="*/ 1335685 w 2398583"/>
              <a:gd name="connsiteY30" fmla="*/ 92684 h 394640"/>
              <a:gd name="connsiteX31" fmla="*/ 1345090 w 2398583"/>
              <a:gd name="connsiteY31" fmla="*/ 71705 h 394640"/>
              <a:gd name="connsiteX32" fmla="*/ 1354495 w 2398583"/>
              <a:gd name="connsiteY32" fmla="*/ 52655 h 394640"/>
              <a:gd name="connsiteX33" fmla="*/ 1363900 w 2398583"/>
              <a:gd name="connsiteY33" fmla="*/ 35982 h 394640"/>
              <a:gd name="connsiteX34" fmla="*/ 1373305 w 2398583"/>
              <a:gd name="connsiteY34" fmla="*/ 22092 h 394640"/>
              <a:gd name="connsiteX35" fmla="*/ 1382717 w 2398583"/>
              <a:gd name="connsiteY35" fmla="*/ 11325 h 394640"/>
              <a:gd name="connsiteX36" fmla="*/ 1392122 w 2398583"/>
              <a:gd name="connsiteY36" fmla="*/ 3949 h 394640"/>
              <a:gd name="connsiteX37" fmla="*/ 1401527 w 2398583"/>
              <a:gd name="connsiteY37" fmla="*/ 145 h 394640"/>
              <a:gd name="connsiteX38" fmla="*/ 1410932 w 2398583"/>
              <a:gd name="connsiteY38" fmla="*/ 0 h 394640"/>
              <a:gd name="connsiteX39" fmla="*/ 1420338 w 2398583"/>
              <a:gd name="connsiteY39" fmla="*/ 3509 h 394640"/>
              <a:gd name="connsiteX40" fmla="*/ 1429742 w 2398583"/>
              <a:gd name="connsiteY40" fmla="*/ 10569 h 394640"/>
              <a:gd name="connsiteX41" fmla="*/ 1439148 w 2398583"/>
              <a:gd name="connsiteY41" fmla="*/ 20988 h 394640"/>
              <a:gd name="connsiteX42" fmla="*/ 1448560 w 2398583"/>
              <a:gd name="connsiteY42" fmla="*/ 34491 h 394640"/>
              <a:gd name="connsiteX43" fmla="*/ 1457965 w 2398583"/>
              <a:gd name="connsiteY43" fmla="*/ 50729 h 394640"/>
              <a:gd name="connsiteX44" fmla="*/ 1467370 w 2398583"/>
              <a:gd name="connsiteY44" fmla="*/ 69298 h 394640"/>
              <a:gd name="connsiteX45" fmla="*/ 1486180 w 2398583"/>
              <a:gd name="connsiteY45" fmla="*/ 111604 h 394640"/>
              <a:gd name="connsiteX46" fmla="*/ 1542618 w 2398583"/>
              <a:gd name="connsiteY46" fmla="*/ 246433 h 394640"/>
              <a:gd name="connsiteX47" fmla="*/ 1561428 w 2398583"/>
              <a:gd name="connsiteY47" fmla="*/ 283862 h 394640"/>
              <a:gd name="connsiteX48" fmla="*/ 1570841 w 2398583"/>
              <a:gd name="connsiteY48" fmla="*/ 300109 h 394640"/>
              <a:gd name="connsiteX49" fmla="*/ 1580246 w 2398583"/>
              <a:gd name="connsiteY49" fmla="*/ 314599 h 394640"/>
              <a:gd name="connsiteX50" fmla="*/ 1589651 w 2398583"/>
              <a:gd name="connsiteY50" fmla="*/ 327315 h 394640"/>
              <a:gd name="connsiteX51" fmla="*/ 1599056 w 2398583"/>
              <a:gd name="connsiteY51" fmla="*/ 338292 h 394640"/>
              <a:gd name="connsiteX52" fmla="*/ 1608461 w 2398583"/>
              <a:gd name="connsiteY52" fmla="*/ 347601 h 394640"/>
              <a:gd name="connsiteX53" fmla="*/ 1617866 w 2398583"/>
              <a:gd name="connsiteY53" fmla="*/ 355345 h 394640"/>
              <a:gd name="connsiteX54" fmla="*/ 1627278 w 2398583"/>
              <a:gd name="connsiteY54" fmla="*/ 361664 h 394640"/>
              <a:gd name="connsiteX55" fmla="*/ 1636684 w 2398583"/>
              <a:gd name="connsiteY55" fmla="*/ 366718 h 394640"/>
              <a:gd name="connsiteX56" fmla="*/ 1646089 w 2398583"/>
              <a:gd name="connsiteY56" fmla="*/ 370700 h 394640"/>
              <a:gd name="connsiteX57" fmla="*/ 1655494 w 2398583"/>
              <a:gd name="connsiteY57" fmla="*/ 373836 h 394640"/>
              <a:gd name="connsiteX58" fmla="*/ 1674304 w 2398583"/>
              <a:gd name="connsiteY58" fmla="*/ 378423 h 394640"/>
              <a:gd name="connsiteX59" fmla="*/ 1711932 w 2398583"/>
              <a:gd name="connsiteY59" fmla="*/ 385425 h 394640"/>
              <a:gd name="connsiteX60" fmla="*/ 1740147 w 2398583"/>
              <a:gd name="connsiteY60" fmla="*/ 390180 h 394640"/>
              <a:gd name="connsiteX61" fmla="*/ 1749559 w 2398583"/>
              <a:gd name="connsiteY61" fmla="*/ 390964 h 394640"/>
              <a:gd name="connsiteX62" fmla="*/ 1758964 w 2398583"/>
              <a:gd name="connsiteY62" fmla="*/ 390770 h 394640"/>
              <a:gd name="connsiteX63" fmla="*/ 1777775 w 2398583"/>
              <a:gd name="connsiteY63" fmla="*/ 388358 h 394640"/>
              <a:gd name="connsiteX64" fmla="*/ 1805997 w 2398583"/>
              <a:gd name="connsiteY64" fmla="*/ 384130 h 394640"/>
              <a:gd name="connsiteX65" fmla="*/ 1824807 w 2398583"/>
              <a:gd name="connsiteY65" fmla="*/ 381998 h 394640"/>
              <a:gd name="connsiteX66" fmla="*/ 1843617 w 2398583"/>
              <a:gd name="connsiteY66" fmla="*/ 380621 h 394640"/>
              <a:gd name="connsiteX67" fmla="*/ 1862427 w 2398583"/>
              <a:gd name="connsiteY67" fmla="*/ 380002 h 394640"/>
              <a:gd name="connsiteX68" fmla="*/ 1881245 w 2398583"/>
              <a:gd name="connsiteY68" fmla="*/ 380073 h 394640"/>
              <a:gd name="connsiteX69" fmla="*/ 1909460 w 2398583"/>
              <a:gd name="connsiteY69" fmla="*/ 381230 h 394640"/>
              <a:gd name="connsiteX70" fmla="*/ 1947088 w 2398583"/>
              <a:gd name="connsiteY70" fmla="*/ 384040 h 394640"/>
              <a:gd name="connsiteX71" fmla="*/ 2012931 w 2398583"/>
              <a:gd name="connsiteY71" fmla="*/ 389460 h 394640"/>
              <a:gd name="connsiteX72" fmla="*/ 2041146 w 2398583"/>
              <a:gd name="connsiteY72" fmla="*/ 390941 h 394640"/>
              <a:gd name="connsiteX73" fmla="*/ 2088179 w 2398583"/>
              <a:gd name="connsiteY73" fmla="*/ 392229 h 394640"/>
              <a:gd name="connsiteX74" fmla="*/ 2210459 w 2398583"/>
              <a:gd name="connsiteY74" fmla="*/ 394610 h 394640"/>
              <a:gd name="connsiteX75" fmla="*/ 2238682 w 2398583"/>
              <a:gd name="connsiteY75" fmla="*/ 394424 h 394640"/>
              <a:gd name="connsiteX76" fmla="*/ 2295120 w 2398583"/>
              <a:gd name="connsiteY76" fmla="*/ 393860 h 394640"/>
              <a:gd name="connsiteX77" fmla="*/ 2398583 w 2398583"/>
              <a:gd name="connsiteY77" fmla="*/ 394271 h 394640"/>
              <a:gd name="connsiteX78" fmla="*/ 2398583 w 2398583"/>
              <a:gd name="connsiteY78" fmla="*/ 394271 h 394640"/>
              <a:gd name="connsiteX0" fmla="*/ 0 w 2398583"/>
              <a:gd name="connsiteY0" fmla="*/ 394435 h 394640"/>
              <a:gd name="connsiteX1" fmla="*/ 65844 w 2398583"/>
              <a:gd name="connsiteY1" fmla="*/ 394536 h 394640"/>
              <a:gd name="connsiteX2" fmla="*/ 178718 w 2398583"/>
              <a:gd name="connsiteY2" fmla="*/ 394640 h 394640"/>
              <a:gd name="connsiteX3" fmla="*/ 253969 w 2398583"/>
              <a:gd name="connsiteY3" fmla="*/ 393998 h 394640"/>
              <a:gd name="connsiteX4" fmla="*/ 357439 w 2398583"/>
              <a:gd name="connsiteY4" fmla="*/ 393509 h 394640"/>
              <a:gd name="connsiteX5" fmla="*/ 526745 w 2398583"/>
              <a:gd name="connsiteY5" fmla="*/ 394521 h 394640"/>
              <a:gd name="connsiteX6" fmla="*/ 678704 w 2398583"/>
              <a:gd name="connsiteY6" fmla="*/ 393681 h 394640"/>
              <a:gd name="connsiteX7" fmla="*/ 771307 w 2398583"/>
              <a:gd name="connsiteY7" fmla="*/ 394077 h 394640"/>
              <a:gd name="connsiteX8" fmla="*/ 799529 w 2398583"/>
              <a:gd name="connsiteY8" fmla="*/ 394349 h 394640"/>
              <a:gd name="connsiteX9" fmla="*/ 931215 w 2398583"/>
              <a:gd name="connsiteY9" fmla="*/ 393412 h 394640"/>
              <a:gd name="connsiteX10" fmla="*/ 1015868 w 2398583"/>
              <a:gd name="connsiteY10" fmla="*/ 393905 h 394640"/>
              <a:gd name="connsiteX11" fmla="*/ 1062901 w 2398583"/>
              <a:gd name="connsiteY11" fmla="*/ 393035 h 394640"/>
              <a:gd name="connsiteX12" fmla="*/ 1091123 w 2398583"/>
              <a:gd name="connsiteY12" fmla="*/ 391300 h 394640"/>
              <a:gd name="connsiteX13" fmla="*/ 1119338 w 2398583"/>
              <a:gd name="connsiteY13" fmla="*/ 388538 h 394640"/>
              <a:gd name="connsiteX14" fmla="*/ 1138149 w 2398583"/>
              <a:gd name="connsiteY14" fmla="*/ 385876 h 394640"/>
              <a:gd name="connsiteX15" fmla="*/ 1147561 w 2398583"/>
              <a:gd name="connsiteY15" fmla="*/ 384062 h 394640"/>
              <a:gd name="connsiteX16" fmla="*/ 1156966 w 2398583"/>
              <a:gd name="connsiteY16" fmla="*/ 381737 h 394640"/>
              <a:gd name="connsiteX17" fmla="*/ 1166371 w 2398583"/>
              <a:gd name="connsiteY17" fmla="*/ 378718 h 394640"/>
              <a:gd name="connsiteX18" fmla="*/ 1175776 w 2398583"/>
              <a:gd name="connsiteY18" fmla="*/ 374814 h 394640"/>
              <a:gd name="connsiteX19" fmla="*/ 1185181 w 2398583"/>
              <a:gd name="connsiteY19" fmla="*/ 369835 h 394640"/>
              <a:gd name="connsiteX20" fmla="*/ 1194586 w 2398583"/>
              <a:gd name="connsiteY20" fmla="*/ 363586 h 394640"/>
              <a:gd name="connsiteX21" fmla="*/ 1203999 w 2398583"/>
              <a:gd name="connsiteY21" fmla="*/ 355901 h 394640"/>
              <a:gd name="connsiteX22" fmla="*/ 1213404 w 2398583"/>
              <a:gd name="connsiteY22" fmla="*/ 346619 h 394640"/>
              <a:gd name="connsiteX23" fmla="*/ 1222809 w 2398583"/>
              <a:gd name="connsiteY23" fmla="*/ 335616 h 394640"/>
              <a:gd name="connsiteX24" fmla="*/ 1232214 w 2398583"/>
              <a:gd name="connsiteY24" fmla="*/ 322806 h 394640"/>
              <a:gd name="connsiteX25" fmla="*/ 1241619 w 2398583"/>
              <a:gd name="connsiteY25" fmla="*/ 308138 h 394640"/>
              <a:gd name="connsiteX26" fmla="*/ 1251024 w 2398583"/>
              <a:gd name="connsiteY26" fmla="*/ 291629 h 394640"/>
              <a:gd name="connsiteX27" fmla="*/ 1269842 w 2398583"/>
              <a:gd name="connsiteY27" fmla="*/ 253413 h 394640"/>
              <a:gd name="connsiteX28" fmla="*/ 1288652 w 2398583"/>
              <a:gd name="connsiteY28" fmla="*/ 209512 h 394640"/>
              <a:gd name="connsiteX29" fmla="*/ 1335685 w 2398583"/>
              <a:gd name="connsiteY29" fmla="*/ 92684 h 394640"/>
              <a:gd name="connsiteX30" fmla="*/ 1345090 w 2398583"/>
              <a:gd name="connsiteY30" fmla="*/ 71705 h 394640"/>
              <a:gd name="connsiteX31" fmla="*/ 1354495 w 2398583"/>
              <a:gd name="connsiteY31" fmla="*/ 52655 h 394640"/>
              <a:gd name="connsiteX32" fmla="*/ 1363900 w 2398583"/>
              <a:gd name="connsiteY32" fmla="*/ 35982 h 394640"/>
              <a:gd name="connsiteX33" fmla="*/ 1373305 w 2398583"/>
              <a:gd name="connsiteY33" fmla="*/ 22092 h 394640"/>
              <a:gd name="connsiteX34" fmla="*/ 1382717 w 2398583"/>
              <a:gd name="connsiteY34" fmla="*/ 11325 h 394640"/>
              <a:gd name="connsiteX35" fmla="*/ 1392122 w 2398583"/>
              <a:gd name="connsiteY35" fmla="*/ 3949 h 394640"/>
              <a:gd name="connsiteX36" fmla="*/ 1401527 w 2398583"/>
              <a:gd name="connsiteY36" fmla="*/ 145 h 394640"/>
              <a:gd name="connsiteX37" fmla="*/ 1410932 w 2398583"/>
              <a:gd name="connsiteY37" fmla="*/ 0 h 394640"/>
              <a:gd name="connsiteX38" fmla="*/ 1420338 w 2398583"/>
              <a:gd name="connsiteY38" fmla="*/ 3509 h 394640"/>
              <a:gd name="connsiteX39" fmla="*/ 1429742 w 2398583"/>
              <a:gd name="connsiteY39" fmla="*/ 10569 h 394640"/>
              <a:gd name="connsiteX40" fmla="*/ 1439148 w 2398583"/>
              <a:gd name="connsiteY40" fmla="*/ 20988 h 394640"/>
              <a:gd name="connsiteX41" fmla="*/ 1448560 w 2398583"/>
              <a:gd name="connsiteY41" fmla="*/ 34491 h 394640"/>
              <a:gd name="connsiteX42" fmla="*/ 1457965 w 2398583"/>
              <a:gd name="connsiteY42" fmla="*/ 50729 h 394640"/>
              <a:gd name="connsiteX43" fmla="*/ 1467370 w 2398583"/>
              <a:gd name="connsiteY43" fmla="*/ 69298 h 394640"/>
              <a:gd name="connsiteX44" fmla="*/ 1486180 w 2398583"/>
              <a:gd name="connsiteY44" fmla="*/ 111604 h 394640"/>
              <a:gd name="connsiteX45" fmla="*/ 1542618 w 2398583"/>
              <a:gd name="connsiteY45" fmla="*/ 246433 h 394640"/>
              <a:gd name="connsiteX46" fmla="*/ 1561428 w 2398583"/>
              <a:gd name="connsiteY46" fmla="*/ 283862 h 394640"/>
              <a:gd name="connsiteX47" fmla="*/ 1570841 w 2398583"/>
              <a:gd name="connsiteY47" fmla="*/ 300109 h 394640"/>
              <a:gd name="connsiteX48" fmla="*/ 1580246 w 2398583"/>
              <a:gd name="connsiteY48" fmla="*/ 314599 h 394640"/>
              <a:gd name="connsiteX49" fmla="*/ 1589651 w 2398583"/>
              <a:gd name="connsiteY49" fmla="*/ 327315 h 394640"/>
              <a:gd name="connsiteX50" fmla="*/ 1599056 w 2398583"/>
              <a:gd name="connsiteY50" fmla="*/ 338292 h 394640"/>
              <a:gd name="connsiteX51" fmla="*/ 1608461 w 2398583"/>
              <a:gd name="connsiteY51" fmla="*/ 347601 h 394640"/>
              <a:gd name="connsiteX52" fmla="*/ 1617866 w 2398583"/>
              <a:gd name="connsiteY52" fmla="*/ 355345 h 394640"/>
              <a:gd name="connsiteX53" fmla="*/ 1627278 w 2398583"/>
              <a:gd name="connsiteY53" fmla="*/ 361664 h 394640"/>
              <a:gd name="connsiteX54" fmla="*/ 1636684 w 2398583"/>
              <a:gd name="connsiteY54" fmla="*/ 366718 h 394640"/>
              <a:gd name="connsiteX55" fmla="*/ 1646089 w 2398583"/>
              <a:gd name="connsiteY55" fmla="*/ 370700 h 394640"/>
              <a:gd name="connsiteX56" fmla="*/ 1655494 w 2398583"/>
              <a:gd name="connsiteY56" fmla="*/ 373836 h 394640"/>
              <a:gd name="connsiteX57" fmla="*/ 1674304 w 2398583"/>
              <a:gd name="connsiteY57" fmla="*/ 378423 h 394640"/>
              <a:gd name="connsiteX58" fmla="*/ 1711932 w 2398583"/>
              <a:gd name="connsiteY58" fmla="*/ 385425 h 394640"/>
              <a:gd name="connsiteX59" fmla="*/ 1740147 w 2398583"/>
              <a:gd name="connsiteY59" fmla="*/ 390180 h 394640"/>
              <a:gd name="connsiteX60" fmla="*/ 1749559 w 2398583"/>
              <a:gd name="connsiteY60" fmla="*/ 390964 h 394640"/>
              <a:gd name="connsiteX61" fmla="*/ 1758964 w 2398583"/>
              <a:gd name="connsiteY61" fmla="*/ 390770 h 394640"/>
              <a:gd name="connsiteX62" fmla="*/ 1777775 w 2398583"/>
              <a:gd name="connsiteY62" fmla="*/ 388358 h 394640"/>
              <a:gd name="connsiteX63" fmla="*/ 1805997 w 2398583"/>
              <a:gd name="connsiteY63" fmla="*/ 384130 h 394640"/>
              <a:gd name="connsiteX64" fmla="*/ 1824807 w 2398583"/>
              <a:gd name="connsiteY64" fmla="*/ 381998 h 394640"/>
              <a:gd name="connsiteX65" fmla="*/ 1843617 w 2398583"/>
              <a:gd name="connsiteY65" fmla="*/ 380621 h 394640"/>
              <a:gd name="connsiteX66" fmla="*/ 1862427 w 2398583"/>
              <a:gd name="connsiteY66" fmla="*/ 380002 h 394640"/>
              <a:gd name="connsiteX67" fmla="*/ 1881245 w 2398583"/>
              <a:gd name="connsiteY67" fmla="*/ 380073 h 394640"/>
              <a:gd name="connsiteX68" fmla="*/ 1909460 w 2398583"/>
              <a:gd name="connsiteY68" fmla="*/ 381230 h 394640"/>
              <a:gd name="connsiteX69" fmla="*/ 1947088 w 2398583"/>
              <a:gd name="connsiteY69" fmla="*/ 384040 h 394640"/>
              <a:gd name="connsiteX70" fmla="*/ 2012931 w 2398583"/>
              <a:gd name="connsiteY70" fmla="*/ 389460 h 394640"/>
              <a:gd name="connsiteX71" fmla="*/ 2041146 w 2398583"/>
              <a:gd name="connsiteY71" fmla="*/ 390941 h 394640"/>
              <a:gd name="connsiteX72" fmla="*/ 2088179 w 2398583"/>
              <a:gd name="connsiteY72" fmla="*/ 392229 h 394640"/>
              <a:gd name="connsiteX73" fmla="*/ 2210459 w 2398583"/>
              <a:gd name="connsiteY73" fmla="*/ 394610 h 394640"/>
              <a:gd name="connsiteX74" fmla="*/ 2238682 w 2398583"/>
              <a:gd name="connsiteY74" fmla="*/ 394424 h 394640"/>
              <a:gd name="connsiteX75" fmla="*/ 2295120 w 2398583"/>
              <a:gd name="connsiteY75" fmla="*/ 393860 h 394640"/>
              <a:gd name="connsiteX76" fmla="*/ 2398583 w 2398583"/>
              <a:gd name="connsiteY76" fmla="*/ 394271 h 394640"/>
              <a:gd name="connsiteX77" fmla="*/ 2398583 w 2398583"/>
              <a:gd name="connsiteY77" fmla="*/ 394271 h 394640"/>
              <a:gd name="connsiteX0" fmla="*/ 0 w 2398583"/>
              <a:gd name="connsiteY0" fmla="*/ 394435 h 394640"/>
              <a:gd name="connsiteX1" fmla="*/ 65844 w 2398583"/>
              <a:gd name="connsiteY1" fmla="*/ 394536 h 394640"/>
              <a:gd name="connsiteX2" fmla="*/ 178718 w 2398583"/>
              <a:gd name="connsiteY2" fmla="*/ 394640 h 394640"/>
              <a:gd name="connsiteX3" fmla="*/ 253969 w 2398583"/>
              <a:gd name="connsiteY3" fmla="*/ 393998 h 394640"/>
              <a:gd name="connsiteX4" fmla="*/ 357439 w 2398583"/>
              <a:gd name="connsiteY4" fmla="*/ 393509 h 394640"/>
              <a:gd name="connsiteX5" fmla="*/ 678704 w 2398583"/>
              <a:gd name="connsiteY5" fmla="*/ 393681 h 394640"/>
              <a:gd name="connsiteX6" fmla="*/ 771307 w 2398583"/>
              <a:gd name="connsiteY6" fmla="*/ 394077 h 394640"/>
              <a:gd name="connsiteX7" fmla="*/ 799529 w 2398583"/>
              <a:gd name="connsiteY7" fmla="*/ 394349 h 394640"/>
              <a:gd name="connsiteX8" fmla="*/ 931215 w 2398583"/>
              <a:gd name="connsiteY8" fmla="*/ 393412 h 394640"/>
              <a:gd name="connsiteX9" fmla="*/ 1015868 w 2398583"/>
              <a:gd name="connsiteY9" fmla="*/ 393905 h 394640"/>
              <a:gd name="connsiteX10" fmla="*/ 1062901 w 2398583"/>
              <a:gd name="connsiteY10" fmla="*/ 393035 h 394640"/>
              <a:gd name="connsiteX11" fmla="*/ 1091123 w 2398583"/>
              <a:gd name="connsiteY11" fmla="*/ 391300 h 394640"/>
              <a:gd name="connsiteX12" fmla="*/ 1119338 w 2398583"/>
              <a:gd name="connsiteY12" fmla="*/ 388538 h 394640"/>
              <a:gd name="connsiteX13" fmla="*/ 1138149 w 2398583"/>
              <a:gd name="connsiteY13" fmla="*/ 385876 h 394640"/>
              <a:gd name="connsiteX14" fmla="*/ 1147561 w 2398583"/>
              <a:gd name="connsiteY14" fmla="*/ 384062 h 394640"/>
              <a:gd name="connsiteX15" fmla="*/ 1156966 w 2398583"/>
              <a:gd name="connsiteY15" fmla="*/ 381737 h 394640"/>
              <a:gd name="connsiteX16" fmla="*/ 1166371 w 2398583"/>
              <a:gd name="connsiteY16" fmla="*/ 378718 h 394640"/>
              <a:gd name="connsiteX17" fmla="*/ 1175776 w 2398583"/>
              <a:gd name="connsiteY17" fmla="*/ 374814 h 394640"/>
              <a:gd name="connsiteX18" fmla="*/ 1185181 w 2398583"/>
              <a:gd name="connsiteY18" fmla="*/ 369835 h 394640"/>
              <a:gd name="connsiteX19" fmla="*/ 1194586 w 2398583"/>
              <a:gd name="connsiteY19" fmla="*/ 363586 h 394640"/>
              <a:gd name="connsiteX20" fmla="*/ 1203999 w 2398583"/>
              <a:gd name="connsiteY20" fmla="*/ 355901 h 394640"/>
              <a:gd name="connsiteX21" fmla="*/ 1213404 w 2398583"/>
              <a:gd name="connsiteY21" fmla="*/ 346619 h 394640"/>
              <a:gd name="connsiteX22" fmla="*/ 1222809 w 2398583"/>
              <a:gd name="connsiteY22" fmla="*/ 335616 h 394640"/>
              <a:gd name="connsiteX23" fmla="*/ 1232214 w 2398583"/>
              <a:gd name="connsiteY23" fmla="*/ 322806 h 394640"/>
              <a:gd name="connsiteX24" fmla="*/ 1241619 w 2398583"/>
              <a:gd name="connsiteY24" fmla="*/ 308138 h 394640"/>
              <a:gd name="connsiteX25" fmla="*/ 1251024 w 2398583"/>
              <a:gd name="connsiteY25" fmla="*/ 291629 h 394640"/>
              <a:gd name="connsiteX26" fmla="*/ 1269842 w 2398583"/>
              <a:gd name="connsiteY26" fmla="*/ 253413 h 394640"/>
              <a:gd name="connsiteX27" fmla="*/ 1288652 w 2398583"/>
              <a:gd name="connsiteY27" fmla="*/ 209512 h 394640"/>
              <a:gd name="connsiteX28" fmla="*/ 1335685 w 2398583"/>
              <a:gd name="connsiteY28" fmla="*/ 92684 h 394640"/>
              <a:gd name="connsiteX29" fmla="*/ 1345090 w 2398583"/>
              <a:gd name="connsiteY29" fmla="*/ 71705 h 394640"/>
              <a:gd name="connsiteX30" fmla="*/ 1354495 w 2398583"/>
              <a:gd name="connsiteY30" fmla="*/ 52655 h 394640"/>
              <a:gd name="connsiteX31" fmla="*/ 1363900 w 2398583"/>
              <a:gd name="connsiteY31" fmla="*/ 35982 h 394640"/>
              <a:gd name="connsiteX32" fmla="*/ 1373305 w 2398583"/>
              <a:gd name="connsiteY32" fmla="*/ 22092 h 394640"/>
              <a:gd name="connsiteX33" fmla="*/ 1382717 w 2398583"/>
              <a:gd name="connsiteY33" fmla="*/ 11325 h 394640"/>
              <a:gd name="connsiteX34" fmla="*/ 1392122 w 2398583"/>
              <a:gd name="connsiteY34" fmla="*/ 3949 h 394640"/>
              <a:gd name="connsiteX35" fmla="*/ 1401527 w 2398583"/>
              <a:gd name="connsiteY35" fmla="*/ 145 h 394640"/>
              <a:gd name="connsiteX36" fmla="*/ 1410932 w 2398583"/>
              <a:gd name="connsiteY36" fmla="*/ 0 h 394640"/>
              <a:gd name="connsiteX37" fmla="*/ 1420338 w 2398583"/>
              <a:gd name="connsiteY37" fmla="*/ 3509 h 394640"/>
              <a:gd name="connsiteX38" fmla="*/ 1429742 w 2398583"/>
              <a:gd name="connsiteY38" fmla="*/ 10569 h 394640"/>
              <a:gd name="connsiteX39" fmla="*/ 1439148 w 2398583"/>
              <a:gd name="connsiteY39" fmla="*/ 20988 h 394640"/>
              <a:gd name="connsiteX40" fmla="*/ 1448560 w 2398583"/>
              <a:gd name="connsiteY40" fmla="*/ 34491 h 394640"/>
              <a:gd name="connsiteX41" fmla="*/ 1457965 w 2398583"/>
              <a:gd name="connsiteY41" fmla="*/ 50729 h 394640"/>
              <a:gd name="connsiteX42" fmla="*/ 1467370 w 2398583"/>
              <a:gd name="connsiteY42" fmla="*/ 69298 h 394640"/>
              <a:gd name="connsiteX43" fmla="*/ 1486180 w 2398583"/>
              <a:gd name="connsiteY43" fmla="*/ 111604 h 394640"/>
              <a:gd name="connsiteX44" fmla="*/ 1542618 w 2398583"/>
              <a:gd name="connsiteY44" fmla="*/ 246433 h 394640"/>
              <a:gd name="connsiteX45" fmla="*/ 1561428 w 2398583"/>
              <a:gd name="connsiteY45" fmla="*/ 283862 h 394640"/>
              <a:gd name="connsiteX46" fmla="*/ 1570841 w 2398583"/>
              <a:gd name="connsiteY46" fmla="*/ 300109 h 394640"/>
              <a:gd name="connsiteX47" fmla="*/ 1580246 w 2398583"/>
              <a:gd name="connsiteY47" fmla="*/ 314599 h 394640"/>
              <a:gd name="connsiteX48" fmla="*/ 1589651 w 2398583"/>
              <a:gd name="connsiteY48" fmla="*/ 327315 h 394640"/>
              <a:gd name="connsiteX49" fmla="*/ 1599056 w 2398583"/>
              <a:gd name="connsiteY49" fmla="*/ 338292 h 394640"/>
              <a:gd name="connsiteX50" fmla="*/ 1608461 w 2398583"/>
              <a:gd name="connsiteY50" fmla="*/ 347601 h 394640"/>
              <a:gd name="connsiteX51" fmla="*/ 1617866 w 2398583"/>
              <a:gd name="connsiteY51" fmla="*/ 355345 h 394640"/>
              <a:gd name="connsiteX52" fmla="*/ 1627278 w 2398583"/>
              <a:gd name="connsiteY52" fmla="*/ 361664 h 394640"/>
              <a:gd name="connsiteX53" fmla="*/ 1636684 w 2398583"/>
              <a:gd name="connsiteY53" fmla="*/ 366718 h 394640"/>
              <a:gd name="connsiteX54" fmla="*/ 1646089 w 2398583"/>
              <a:gd name="connsiteY54" fmla="*/ 370700 h 394640"/>
              <a:gd name="connsiteX55" fmla="*/ 1655494 w 2398583"/>
              <a:gd name="connsiteY55" fmla="*/ 373836 h 394640"/>
              <a:gd name="connsiteX56" fmla="*/ 1674304 w 2398583"/>
              <a:gd name="connsiteY56" fmla="*/ 378423 h 394640"/>
              <a:gd name="connsiteX57" fmla="*/ 1711932 w 2398583"/>
              <a:gd name="connsiteY57" fmla="*/ 385425 h 394640"/>
              <a:gd name="connsiteX58" fmla="*/ 1740147 w 2398583"/>
              <a:gd name="connsiteY58" fmla="*/ 390180 h 394640"/>
              <a:gd name="connsiteX59" fmla="*/ 1749559 w 2398583"/>
              <a:gd name="connsiteY59" fmla="*/ 390964 h 394640"/>
              <a:gd name="connsiteX60" fmla="*/ 1758964 w 2398583"/>
              <a:gd name="connsiteY60" fmla="*/ 390770 h 394640"/>
              <a:gd name="connsiteX61" fmla="*/ 1777775 w 2398583"/>
              <a:gd name="connsiteY61" fmla="*/ 388358 h 394640"/>
              <a:gd name="connsiteX62" fmla="*/ 1805997 w 2398583"/>
              <a:gd name="connsiteY62" fmla="*/ 384130 h 394640"/>
              <a:gd name="connsiteX63" fmla="*/ 1824807 w 2398583"/>
              <a:gd name="connsiteY63" fmla="*/ 381998 h 394640"/>
              <a:gd name="connsiteX64" fmla="*/ 1843617 w 2398583"/>
              <a:gd name="connsiteY64" fmla="*/ 380621 h 394640"/>
              <a:gd name="connsiteX65" fmla="*/ 1862427 w 2398583"/>
              <a:gd name="connsiteY65" fmla="*/ 380002 h 394640"/>
              <a:gd name="connsiteX66" fmla="*/ 1881245 w 2398583"/>
              <a:gd name="connsiteY66" fmla="*/ 380073 h 394640"/>
              <a:gd name="connsiteX67" fmla="*/ 1909460 w 2398583"/>
              <a:gd name="connsiteY67" fmla="*/ 381230 h 394640"/>
              <a:gd name="connsiteX68" fmla="*/ 1947088 w 2398583"/>
              <a:gd name="connsiteY68" fmla="*/ 384040 h 394640"/>
              <a:gd name="connsiteX69" fmla="*/ 2012931 w 2398583"/>
              <a:gd name="connsiteY69" fmla="*/ 389460 h 394640"/>
              <a:gd name="connsiteX70" fmla="*/ 2041146 w 2398583"/>
              <a:gd name="connsiteY70" fmla="*/ 390941 h 394640"/>
              <a:gd name="connsiteX71" fmla="*/ 2088179 w 2398583"/>
              <a:gd name="connsiteY71" fmla="*/ 392229 h 394640"/>
              <a:gd name="connsiteX72" fmla="*/ 2210459 w 2398583"/>
              <a:gd name="connsiteY72" fmla="*/ 394610 h 394640"/>
              <a:gd name="connsiteX73" fmla="*/ 2238682 w 2398583"/>
              <a:gd name="connsiteY73" fmla="*/ 394424 h 394640"/>
              <a:gd name="connsiteX74" fmla="*/ 2295120 w 2398583"/>
              <a:gd name="connsiteY74" fmla="*/ 393860 h 394640"/>
              <a:gd name="connsiteX75" fmla="*/ 2398583 w 2398583"/>
              <a:gd name="connsiteY75" fmla="*/ 394271 h 394640"/>
              <a:gd name="connsiteX76" fmla="*/ 2398583 w 2398583"/>
              <a:gd name="connsiteY76" fmla="*/ 394271 h 394640"/>
              <a:gd name="connsiteX0" fmla="*/ 0 w 2398583"/>
              <a:gd name="connsiteY0" fmla="*/ 394435 h 394640"/>
              <a:gd name="connsiteX1" fmla="*/ 65844 w 2398583"/>
              <a:gd name="connsiteY1" fmla="*/ 394536 h 394640"/>
              <a:gd name="connsiteX2" fmla="*/ 178718 w 2398583"/>
              <a:gd name="connsiteY2" fmla="*/ 394640 h 394640"/>
              <a:gd name="connsiteX3" fmla="*/ 253969 w 2398583"/>
              <a:gd name="connsiteY3" fmla="*/ 393998 h 394640"/>
              <a:gd name="connsiteX4" fmla="*/ 678704 w 2398583"/>
              <a:gd name="connsiteY4" fmla="*/ 393681 h 394640"/>
              <a:gd name="connsiteX5" fmla="*/ 771307 w 2398583"/>
              <a:gd name="connsiteY5" fmla="*/ 394077 h 394640"/>
              <a:gd name="connsiteX6" fmla="*/ 799529 w 2398583"/>
              <a:gd name="connsiteY6" fmla="*/ 394349 h 394640"/>
              <a:gd name="connsiteX7" fmla="*/ 931215 w 2398583"/>
              <a:gd name="connsiteY7" fmla="*/ 393412 h 394640"/>
              <a:gd name="connsiteX8" fmla="*/ 1015868 w 2398583"/>
              <a:gd name="connsiteY8" fmla="*/ 393905 h 394640"/>
              <a:gd name="connsiteX9" fmla="*/ 1062901 w 2398583"/>
              <a:gd name="connsiteY9" fmla="*/ 393035 h 394640"/>
              <a:gd name="connsiteX10" fmla="*/ 1091123 w 2398583"/>
              <a:gd name="connsiteY10" fmla="*/ 391300 h 394640"/>
              <a:gd name="connsiteX11" fmla="*/ 1119338 w 2398583"/>
              <a:gd name="connsiteY11" fmla="*/ 388538 h 394640"/>
              <a:gd name="connsiteX12" fmla="*/ 1138149 w 2398583"/>
              <a:gd name="connsiteY12" fmla="*/ 385876 h 394640"/>
              <a:gd name="connsiteX13" fmla="*/ 1147561 w 2398583"/>
              <a:gd name="connsiteY13" fmla="*/ 384062 h 394640"/>
              <a:gd name="connsiteX14" fmla="*/ 1156966 w 2398583"/>
              <a:gd name="connsiteY14" fmla="*/ 381737 h 394640"/>
              <a:gd name="connsiteX15" fmla="*/ 1166371 w 2398583"/>
              <a:gd name="connsiteY15" fmla="*/ 378718 h 394640"/>
              <a:gd name="connsiteX16" fmla="*/ 1175776 w 2398583"/>
              <a:gd name="connsiteY16" fmla="*/ 374814 h 394640"/>
              <a:gd name="connsiteX17" fmla="*/ 1185181 w 2398583"/>
              <a:gd name="connsiteY17" fmla="*/ 369835 h 394640"/>
              <a:gd name="connsiteX18" fmla="*/ 1194586 w 2398583"/>
              <a:gd name="connsiteY18" fmla="*/ 363586 h 394640"/>
              <a:gd name="connsiteX19" fmla="*/ 1203999 w 2398583"/>
              <a:gd name="connsiteY19" fmla="*/ 355901 h 394640"/>
              <a:gd name="connsiteX20" fmla="*/ 1213404 w 2398583"/>
              <a:gd name="connsiteY20" fmla="*/ 346619 h 394640"/>
              <a:gd name="connsiteX21" fmla="*/ 1222809 w 2398583"/>
              <a:gd name="connsiteY21" fmla="*/ 335616 h 394640"/>
              <a:gd name="connsiteX22" fmla="*/ 1232214 w 2398583"/>
              <a:gd name="connsiteY22" fmla="*/ 322806 h 394640"/>
              <a:gd name="connsiteX23" fmla="*/ 1241619 w 2398583"/>
              <a:gd name="connsiteY23" fmla="*/ 308138 h 394640"/>
              <a:gd name="connsiteX24" fmla="*/ 1251024 w 2398583"/>
              <a:gd name="connsiteY24" fmla="*/ 291629 h 394640"/>
              <a:gd name="connsiteX25" fmla="*/ 1269842 w 2398583"/>
              <a:gd name="connsiteY25" fmla="*/ 253413 h 394640"/>
              <a:gd name="connsiteX26" fmla="*/ 1288652 w 2398583"/>
              <a:gd name="connsiteY26" fmla="*/ 209512 h 394640"/>
              <a:gd name="connsiteX27" fmla="*/ 1335685 w 2398583"/>
              <a:gd name="connsiteY27" fmla="*/ 92684 h 394640"/>
              <a:gd name="connsiteX28" fmla="*/ 1345090 w 2398583"/>
              <a:gd name="connsiteY28" fmla="*/ 71705 h 394640"/>
              <a:gd name="connsiteX29" fmla="*/ 1354495 w 2398583"/>
              <a:gd name="connsiteY29" fmla="*/ 52655 h 394640"/>
              <a:gd name="connsiteX30" fmla="*/ 1363900 w 2398583"/>
              <a:gd name="connsiteY30" fmla="*/ 35982 h 394640"/>
              <a:gd name="connsiteX31" fmla="*/ 1373305 w 2398583"/>
              <a:gd name="connsiteY31" fmla="*/ 22092 h 394640"/>
              <a:gd name="connsiteX32" fmla="*/ 1382717 w 2398583"/>
              <a:gd name="connsiteY32" fmla="*/ 11325 h 394640"/>
              <a:gd name="connsiteX33" fmla="*/ 1392122 w 2398583"/>
              <a:gd name="connsiteY33" fmla="*/ 3949 h 394640"/>
              <a:gd name="connsiteX34" fmla="*/ 1401527 w 2398583"/>
              <a:gd name="connsiteY34" fmla="*/ 145 h 394640"/>
              <a:gd name="connsiteX35" fmla="*/ 1410932 w 2398583"/>
              <a:gd name="connsiteY35" fmla="*/ 0 h 394640"/>
              <a:gd name="connsiteX36" fmla="*/ 1420338 w 2398583"/>
              <a:gd name="connsiteY36" fmla="*/ 3509 h 394640"/>
              <a:gd name="connsiteX37" fmla="*/ 1429742 w 2398583"/>
              <a:gd name="connsiteY37" fmla="*/ 10569 h 394640"/>
              <a:gd name="connsiteX38" fmla="*/ 1439148 w 2398583"/>
              <a:gd name="connsiteY38" fmla="*/ 20988 h 394640"/>
              <a:gd name="connsiteX39" fmla="*/ 1448560 w 2398583"/>
              <a:gd name="connsiteY39" fmla="*/ 34491 h 394640"/>
              <a:gd name="connsiteX40" fmla="*/ 1457965 w 2398583"/>
              <a:gd name="connsiteY40" fmla="*/ 50729 h 394640"/>
              <a:gd name="connsiteX41" fmla="*/ 1467370 w 2398583"/>
              <a:gd name="connsiteY41" fmla="*/ 69298 h 394640"/>
              <a:gd name="connsiteX42" fmla="*/ 1486180 w 2398583"/>
              <a:gd name="connsiteY42" fmla="*/ 111604 h 394640"/>
              <a:gd name="connsiteX43" fmla="*/ 1542618 w 2398583"/>
              <a:gd name="connsiteY43" fmla="*/ 246433 h 394640"/>
              <a:gd name="connsiteX44" fmla="*/ 1561428 w 2398583"/>
              <a:gd name="connsiteY44" fmla="*/ 283862 h 394640"/>
              <a:gd name="connsiteX45" fmla="*/ 1570841 w 2398583"/>
              <a:gd name="connsiteY45" fmla="*/ 300109 h 394640"/>
              <a:gd name="connsiteX46" fmla="*/ 1580246 w 2398583"/>
              <a:gd name="connsiteY46" fmla="*/ 314599 h 394640"/>
              <a:gd name="connsiteX47" fmla="*/ 1589651 w 2398583"/>
              <a:gd name="connsiteY47" fmla="*/ 327315 h 394640"/>
              <a:gd name="connsiteX48" fmla="*/ 1599056 w 2398583"/>
              <a:gd name="connsiteY48" fmla="*/ 338292 h 394640"/>
              <a:gd name="connsiteX49" fmla="*/ 1608461 w 2398583"/>
              <a:gd name="connsiteY49" fmla="*/ 347601 h 394640"/>
              <a:gd name="connsiteX50" fmla="*/ 1617866 w 2398583"/>
              <a:gd name="connsiteY50" fmla="*/ 355345 h 394640"/>
              <a:gd name="connsiteX51" fmla="*/ 1627278 w 2398583"/>
              <a:gd name="connsiteY51" fmla="*/ 361664 h 394640"/>
              <a:gd name="connsiteX52" fmla="*/ 1636684 w 2398583"/>
              <a:gd name="connsiteY52" fmla="*/ 366718 h 394640"/>
              <a:gd name="connsiteX53" fmla="*/ 1646089 w 2398583"/>
              <a:gd name="connsiteY53" fmla="*/ 370700 h 394640"/>
              <a:gd name="connsiteX54" fmla="*/ 1655494 w 2398583"/>
              <a:gd name="connsiteY54" fmla="*/ 373836 h 394640"/>
              <a:gd name="connsiteX55" fmla="*/ 1674304 w 2398583"/>
              <a:gd name="connsiteY55" fmla="*/ 378423 h 394640"/>
              <a:gd name="connsiteX56" fmla="*/ 1711932 w 2398583"/>
              <a:gd name="connsiteY56" fmla="*/ 385425 h 394640"/>
              <a:gd name="connsiteX57" fmla="*/ 1740147 w 2398583"/>
              <a:gd name="connsiteY57" fmla="*/ 390180 h 394640"/>
              <a:gd name="connsiteX58" fmla="*/ 1749559 w 2398583"/>
              <a:gd name="connsiteY58" fmla="*/ 390964 h 394640"/>
              <a:gd name="connsiteX59" fmla="*/ 1758964 w 2398583"/>
              <a:gd name="connsiteY59" fmla="*/ 390770 h 394640"/>
              <a:gd name="connsiteX60" fmla="*/ 1777775 w 2398583"/>
              <a:gd name="connsiteY60" fmla="*/ 388358 h 394640"/>
              <a:gd name="connsiteX61" fmla="*/ 1805997 w 2398583"/>
              <a:gd name="connsiteY61" fmla="*/ 384130 h 394640"/>
              <a:gd name="connsiteX62" fmla="*/ 1824807 w 2398583"/>
              <a:gd name="connsiteY62" fmla="*/ 381998 h 394640"/>
              <a:gd name="connsiteX63" fmla="*/ 1843617 w 2398583"/>
              <a:gd name="connsiteY63" fmla="*/ 380621 h 394640"/>
              <a:gd name="connsiteX64" fmla="*/ 1862427 w 2398583"/>
              <a:gd name="connsiteY64" fmla="*/ 380002 h 394640"/>
              <a:gd name="connsiteX65" fmla="*/ 1881245 w 2398583"/>
              <a:gd name="connsiteY65" fmla="*/ 380073 h 394640"/>
              <a:gd name="connsiteX66" fmla="*/ 1909460 w 2398583"/>
              <a:gd name="connsiteY66" fmla="*/ 381230 h 394640"/>
              <a:gd name="connsiteX67" fmla="*/ 1947088 w 2398583"/>
              <a:gd name="connsiteY67" fmla="*/ 384040 h 394640"/>
              <a:gd name="connsiteX68" fmla="*/ 2012931 w 2398583"/>
              <a:gd name="connsiteY68" fmla="*/ 389460 h 394640"/>
              <a:gd name="connsiteX69" fmla="*/ 2041146 w 2398583"/>
              <a:gd name="connsiteY69" fmla="*/ 390941 h 394640"/>
              <a:gd name="connsiteX70" fmla="*/ 2088179 w 2398583"/>
              <a:gd name="connsiteY70" fmla="*/ 392229 h 394640"/>
              <a:gd name="connsiteX71" fmla="*/ 2210459 w 2398583"/>
              <a:gd name="connsiteY71" fmla="*/ 394610 h 394640"/>
              <a:gd name="connsiteX72" fmla="*/ 2238682 w 2398583"/>
              <a:gd name="connsiteY72" fmla="*/ 394424 h 394640"/>
              <a:gd name="connsiteX73" fmla="*/ 2295120 w 2398583"/>
              <a:gd name="connsiteY73" fmla="*/ 393860 h 394640"/>
              <a:gd name="connsiteX74" fmla="*/ 2398583 w 2398583"/>
              <a:gd name="connsiteY74" fmla="*/ 394271 h 394640"/>
              <a:gd name="connsiteX75" fmla="*/ 2398583 w 2398583"/>
              <a:gd name="connsiteY75" fmla="*/ 394271 h 394640"/>
              <a:gd name="connsiteX0" fmla="*/ 0 w 2398583"/>
              <a:gd name="connsiteY0" fmla="*/ 394435 h 394640"/>
              <a:gd name="connsiteX1" fmla="*/ 65844 w 2398583"/>
              <a:gd name="connsiteY1" fmla="*/ 394536 h 394640"/>
              <a:gd name="connsiteX2" fmla="*/ 178718 w 2398583"/>
              <a:gd name="connsiteY2" fmla="*/ 394640 h 394640"/>
              <a:gd name="connsiteX3" fmla="*/ 678704 w 2398583"/>
              <a:gd name="connsiteY3" fmla="*/ 393681 h 394640"/>
              <a:gd name="connsiteX4" fmla="*/ 771307 w 2398583"/>
              <a:gd name="connsiteY4" fmla="*/ 394077 h 394640"/>
              <a:gd name="connsiteX5" fmla="*/ 799529 w 2398583"/>
              <a:gd name="connsiteY5" fmla="*/ 394349 h 394640"/>
              <a:gd name="connsiteX6" fmla="*/ 931215 w 2398583"/>
              <a:gd name="connsiteY6" fmla="*/ 393412 h 394640"/>
              <a:gd name="connsiteX7" fmla="*/ 1015868 w 2398583"/>
              <a:gd name="connsiteY7" fmla="*/ 393905 h 394640"/>
              <a:gd name="connsiteX8" fmla="*/ 1062901 w 2398583"/>
              <a:gd name="connsiteY8" fmla="*/ 393035 h 394640"/>
              <a:gd name="connsiteX9" fmla="*/ 1091123 w 2398583"/>
              <a:gd name="connsiteY9" fmla="*/ 391300 h 394640"/>
              <a:gd name="connsiteX10" fmla="*/ 1119338 w 2398583"/>
              <a:gd name="connsiteY10" fmla="*/ 388538 h 394640"/>
              <a:gd name="connsiteX11" fmla="*/ 1138149 w 2398583"/>
              <a:gd name="connsiteY11" fmla="*/ 385876 h 394640"/>
              <a:gd name="connsiteX12" fmla="*/ 1147561 w 2398583"/>
              <a:gd name="connsiteY12" fmla="*/ 384062 h 394640"/>
              <a:gd name="connsiteX13" fmla="*/ 1156966 w 2398583"/>
              <a:gd name="connsiteY13" fmla="*/ 381737 h 394640"/>
              <a:gd name="connsiteX14" fmla="*/ 1166371 w 2398583"/>
              <a:gd name="connsiteY14" fmla="*/ 378718 h 394640"/>
              <a:gd name="connsiteX15" fmla="*/ 1175776 w 2398583"/>
              <a:gd name="connsiteY15" fmla="*/ 374814 h 394640"/>
              <a:gd name="connsiteX16" fmla="*/ 1185181 w 2398583"/>
              <a:gd name="connsiteY16" fmla="*/ 369835 h 394640"/>
              <a:gd name="connsiteX17" fmla="*/ 1194586 w 2398583"/>
              <a:gd name="connsiteY17" fmla="*/ 363586 h 394640"/>
              <a:gd name="connsiteX18" fmla="*/ 1203999 w 2398583"/>
              <a:gd name="connsiteY18" fmla="*/ 355901 h 394640"/>
              <a:gd name="connsiteX19" fmla="*/ 1213404 w 2398583"/>
              <a:gd name="connsiteY19" fmla="*/ 346619 h 394640"/>
              <a:gd name="connsiteX20" fmla="*/ 1222809 w 2398583"/>
              <a:gd name="connsiteY20" fmla="*/ 335616 h 394640"/>
              <a:gd name="connsiteX21" fmla="*/ 1232214 w 2398583"/>
              <a:gd name="connsiteY21" fmla="*/ 322806 h 394640"/>
              <a:gd name="connsiteX22" fmla="*/ 1241619 w 2398583"/>
              <a:gd name="connsiteY22" fmla="*/ 308138 h 394640"/>
              <a:gd name="connsiteX23" fmla="*/ 1251024 w 2398583"/>
              <a:gd name="connsiteY23" fmla="*/ 291629 h 394640"/>
              <a:gd name="connsiteX24" fmla="*/ 1269842 w 2398583"/>
              <a:gd name="connsiteY24" fmla="*/ 253413 h 394640"/>
              <a:gd name="connsiteX25" fmla="*/ 1288652 w 2398583"/>
              <a:gd name="connsiteY25" fmla="*/ 209512 h 394640"/>
              <a:gd name="connsiteX26" fmla="*/ 1335685 w 2398583"/>
              <a:gd name="connsiteY26" fmla="*/ 92684 h 394640"/>
              <a:gd name="connsiteX27" fmla="*/ 1345090 w 2398583"/>
              <a:gd name="connsiteY27" fmla="*/ 71705 h 394640"/>
              <a:gd name="connsiteX28" fmla="*/ 1354495 w 2398583"/>
              <a:gd name="connsiteY28" fmla="*/ 52655 h 394640"/>
              <a:gd name="connsiteX29" fmla="*/ 1363900 w 2398583"/>
              <a:gd name="connsiteY29" fmla="*/ 35982 h 394640"/>
              <a:gd name="connsiteX30" fmla="*/ 1373305 w 2398583"/>
              <a:gd name="connsiteY30" fmla="*/ 22092 h 394640"/>
              <a:gd name="connsiteX31" fmla="*/ 1382717 w 2398583"/>
              <a:gd name="connsiteY31" fmla="*/ 11325 h 394640"/>
              <a:gd name="connsiteX32" fmla="*/ 1392122 w 2398583"/>
              <a:gd name="connsiteY32" fmla="*/ 3949 h 394640"/>
              <a:gd name="connsiteX33" fmla="*/ 1401527 w 2398583"/>
              <a:gd name="connsiteY33" fmla="*/ 145 h 394640"/>
              <a:gd name="connsiteX34" fmla="*/ 1410932 w 2398583"/>
              <a:gd name="connsiteY34" fmla="*/ 0 h 394640"/>
              <a:gd name="connsiteX35" fmla="*/ 1420338 w 2398583"/>
              <a:gd name="connsiteY35" fmla="*/ 3509 h 394640"/>
              <a:gd name="connsiteX36" fmla="*/ 1429742 w 2398583"/>
              <a:gd name="connsiteY36" fmla="*/ 10569 h 394640"/>
              <a:gd name="connsiteX37" fmla="*/ 1439148 w 2398583"/>
              <a:gd name="connsiteY37" fmla="*/ 20988 h 394640"/>
              <a:gd name="connsiteX38" fmla="*/ 1448560 w 2398583"/>
              <a:gd name="connsiteY38" fmla="*/ 34491 h 394640"/>
              <a:gd name="connsiteX39" fmla="*/ 1457965 w 2398583"/>
              <a:gd name="connsiteY39" fmla="*/ 50729 h 394640"/>
              <a:gd name="connsiteX40" fmla="*/ 1467370 w 2398583"/>
              <a:gd name="connsiteY40" fmla="*/ 69298 h 394640"/>
              <a:gd name="connsiteX41" fmla="*/ 1486180 w 2398583"/>
              <a:gd name="connsiteY41" fmla="*/ 111604 h 394640"/>
              <a:gd name="connsiteX42" fmla="*/ 1542618 w 2398583"/>
              <a:gd name="connsiteY42" fmla="*/ 246433 h 394640"/>
              <a:gd name="connsiteX43" fmla="*/ 1561428 w 2398583"/>
              <a:gd name="connsiteY43" fmla="*/ 283862 h 394640"/>
              <a:gd name="connsiteX44" fmla="*/ 1570841 w 2398583"/>
              <a:gd name="connsiteY44" fmla="*/ 300109 h 394640"/>
              <a:gd name="connsiteX45" fmla="*/ 1580246 w 2398583"/>
              <a:gd name="connsiteY45" fmla="*/ 314599 h 394640"/>
              <a:gd name="connsiteX46" fmla="*/ 1589651 w 2398583"/>
              <a:gd name="connsiteY46" fmla="*/ 327315 h 394640"/>
              <a:gd name="connsiteX47" fmla="*/ 1599056 w 2398583"/>
              <a:gd name="connsiteY47" fmla="*/ 338292 h 394640"/>
              <a:gd name="connsiteX48" fmla="*/ 1608461 w 2398583"/>
              <a:gd name="connsiteY48" fmla="*/ 347601 h 394640"/>
              <a:gd name="connsiteX49" fmla="*/ 1617866 w 2398583"/>
              <a:gd name="connsiteY49" fmla="*/ 355345 h 394640"/>
              <a:gd name="connsiteX50" fmla="*/ 1627278 w 2398583"/>
              <a:gd name="connsiteY50" fmla="*/ 361664 h 394640"/>
              <a:gd name="connsiteX51" fmla="*/ 1636684 w 2398583"/>
              <a:gd name="connsiteY51" fmla="*/ 366718 h 394640"/>
              <a:gd name="connsiteX52" fmla="*/ 1646089 w 2398583"/>
              <a:gd name="connsiteY52" fmla="*/ 370700 h 394640"/>
              <a:gd name="connsiteX53" fmla="*/ 1655494 w 2398583"/>
              <a:gd name="connsiteY53" fmla="*/ 373836 h 394640"/>
              <a:gd name="connsiteX54" fmla="*/ 1674304 w 2398583"/>
              <a:gd name="connsiteY54" fmla="*/ 378423 h 394640"/>
              <a:gd name="connsiteX55" fmla="*/ 1711932 w 2398583"/>
              <a:gd name="connsiteY55" fmla="*/ 385425 h 394640"/>
              <a:gd name="connsiteX56" fmla="*/ 1740147 w 2398583"/>
              <a:gd name="connsiteY56" fmla="*/ 390180 h 394640"/>
              <a:gd name="connsiteX57" fmla="*/ 1749559 w 2398583"/>
              <a:gd name="connsiteY57" fmla="*/ 390964 h 394640"/>
              <a:gd name="connsiteX58" fmla="*/ 1758964 w 2398583"/>
              <a:gd name="connsiteY58" fmla="*/ 390770 h 394640"/>
              <a:gd name="connsiteX59" fmla="*/ 1777775 w 2398583"/>
              <a:gd name="connsiteY59" fmla="*/ 388358 h 394640"/>
              <a:gd name="connsiteX60" fmla="*/ 1805997 w 2398583"/>
              <a:gd name="connsiteY60" fmla="*/ 384130 h 394640"/>
              <a:gd name="connsiteX61" fmla="*/ 1824807 w 2398583"/>
              <a:gd name="connsiteY61" fmla="*/ 381998 h 394640"/>
              <a:gd name="connsiteX62" fmla="*/ 1843617 w 2398583"/>
              <a:gd name="connsiteY62" fmla="*/ 380621 h 394640"/>
              <a:gd name="connsiteX63" fmla="*/ 1862427 w 2398583"/>
              <a:gd name="connsiteY63" fmla="*/ 380002 h 394640"/>
              <a:gd name="connsiteX64" fmla="*/ 1881245 w 2398583"/>
              <a:gd name="connsiteY64" fmla="*/ 380073 h 394640"/>
              <a:gd name="connsiteX65" fmla="*/ 1909460 w 2398583"/>
              <a:gd name="connsiteY65" fmla="*/ 381230 h 394640"/>
              <a:gd name="connsiteX66" fmla="*/ 1947088 w 2398583"/>
              <a:gd name="connsiteY66" fmla="*/ 384040 h 394640"/>
              <a:gd name="connsiteX67" fmla="*/ 2012931 w 2398583"/>
              <a:gd name="connsiteY67" fmla="*/ 389460 h 394640"/>
              <a:gd name="connsiteX68" fmla="*/ 2041146 w 2398583"/>
              <a:gd name="connsiteY68" fmla="*/ 390941 h 394640"/>
              <a:gd name="connsiteX69" fmla="*/ 2088179 w 2398583"/>
              <a:gd name="connsiteY69" fmla="*/ 392229 h 394640"/>
              <a:gd name="connsiteX70" fmla="*/ 2210459 w 2398583"/>
              <a:gd name="connsiteY70" fmla="*/ 394610 h 394640"/>
              <a:gd name="connsiteX71" fmla="*/ 2238682 w 2398583"/>
              <a:gd name="connsiteY71" fmla="*/ 394424 h 394640"/>
              <a:gd name="connsiteX72" fmla="*/ 2295120 w 2398583"/>
              <a:gd name="connsiteY72" fmla="*/ 393860 h 394640"/>
              <a:gd name="connsiteX73" fmla="*/ 2398583 w 2398583"/>
              <a:gd name="connsiteY73" fmla="*/ 394271 h 394640"/>
              <a:gd name="connsiteX74" fmla="*/ 2398583 w 2398583"/>
              <a:gd name="connsiteY74" fmla="*/ 394271 h 394640"/>
              <a:gd name="connsiteX0" fmla="*/ 0 w 2398583"/>
              <a:gd name="connsiteY0" fmla="*/ 394435 h 394610"/>
              <a:gd name="connsiteX1" fmla="*/ 65844 w 2398583"/>
              <a:gd name="connsiteY1" fmla="*/ 394536 h 394610"/>
              <a:gd name="connsiteX2" fmla="*/ 678704 w 2398583"/>
              <a:gd name="connsiteY2" fmla="*/ 393681 h 394610"/>
              <a:gd name="connsiteX3" fmla="*/ 771307 w 2398583"/>
              <a:gd name="connsiteY3" fmla="*/ 394077 h 394610"/>
              <a:gd name="connsiteX4" fmla="*/ 799529 w 2398583"/>
              <a:gd name="connsiteY4" fmla="*/ 394349 h 394610"/>
              <a:gd name="connsiteX5" fmla="*/ 931215 w 2398583"/>
              <a:gd name="connsiteY5" fmla="*/ 393412 h 394610"/>
              <a:gd name="connsiteX6" fmla="*/ 1015868 w 2398583"/>
              <a:gd name="connsiteY6" fmla="*/ 393905 h 394610"/>
              <a:gd name="connsiteX7" fmla="*/ 1062901 w 2398583"/>
              <a:gd name="connsiteY7" fmla="*/ 393035 h 394610"/>
              <a:gd name="connsiteX8" fmla="*/ 1091123 w 2398583"/>
              <a:gd name="connsiteY8" fmla="*/ 391300 h 394610"/>
              <a:gd name="connsiteX9" fmla="*/ 1119338 w 2398583"/>
              <a:gd name="connsiteY9" fmla="*/ 388538 h 394610"/>
              <a:gd name="connsiteX10" fmla="*/ 1138149 w 2398583"/>
              <a:gd name="connsiteY10" fmla="*/ 385876 h 394610"/>
              <a:gd name="connsiteX11" fmla="*/ 1147561 w 2398583"/>
              <a:gd name="connsiteY11" fmla="*/ 384062 h 394610"/>
              <a:gd name="connsiteX12" fmla="*/ 1156966 w 2398583"/>
              <a:gd name="connsiteY12" fmla="*/ 381737 h 394610"/>
              <a:gd name="connsiteX13" fmla="*/ 1166371 w 2398583"/>
              <a:gd name="connsiteY13" fmla="*/ 378718 h 394610"/>
              <a:gd name="connsiteX14" fmla="*/ 1175776 w 2398583"/>
              <a:gd name="connsiteY14" fmla="*/ 374814 h 394610"/>
              <a:gd name="connsiteX15" fmla="*/ 1185181 w 2398583"/>
              <a:gd name="connsiteY15" fmla="*/ 369835 h 394610"/>
              <a:gd name="connsiteX16" fmla="*/ 1194586 w 2398583"/>
              <a:gd name="connsiteY16" fmla="*/ 363586 h 394610"/>
              <a:gd name="connsiteX17" fmla="*/ 1203999 w 2398583"/>
              <a:gd name="connsiteY17" fmla="*/ 355901 h 394610"/>
              <a:gd name="connsiteX18" fmla="*/ 1213404 w 2398583"/>
              <a:gd name="connsiteY18" fmla="*/ 346619 h 394610"/>
              <a:gd name="connsiteX19" fmla="*/ 1222809 w 2398583"/>
              <a:gd name="connsiteY19" fmla="*/ 335616 h 394610"/>
              <a:gd name="connsiteX20" fmla="*/ 1232214 w 2398583"/>
              <a:gd name="connsiteY20" fmla="*/ 322806 h 394610"/>
              <a:gd name="connsiteX21" fmla="*/ 1241619 w 2398583"/>
              <a:gd name="connsiteY21" fmla="*/ 308138 h 394610"/>
              <a:gd name="connsiteX22" fmla="*/ 1251024 w 2398583"/>
              <a:gd name="connsiteY22" fmla="*/ 291629 h 394610"/>
              <a:gd name="connsiteX23" fmla="*/ 1269842 w 2398583"/>
              <a:gd name="connsiteY23" fmla="*/ 253413 h 394610"/>
              <a:gd name="connsiteX24" fmla="*/ 1288652 w 2398583"/>
              <a:gd name="connsiteY24" fmla="*/ 209512 h 394610"/>
              <a:gd name="connsiteX25" fmla="*/ 1335685 w 2398583"/>
              <a:gd name="connsiteY25" fmla="*/ 92684 h 394610"/>
              <a:gd name="connsiteX26" fmla="*/ 1345090 w 2398583"/>
              <a:gd name="connsiteY26" fmla="*/ 71705 h 394610"/>
              <a:gd name="connsiteX27" fmla="*/ 1354495 w 2398583"/>
              <a:gd name="connsiteY27" fmla="*/ 52655 h 394610"/>
              <a:gd name="connsiteX28" fmla="*/ 1363900 w 2398583"/>
              <a:gd name="connsiteY28" fmla="*/ 35982 h 394610"/>
              <a:gd name="connsiteX29" fmla="*/ 1373305 w 2398583"/>
              <a:gd name="connsiteY29" fmla="*/ 22092 h 394610"/>
              <a:gd name="connsiteX30" fmla="*/ 1382717 w 2398583"/>
              <a:gd name="connsiteY30" fmla="*/ 11325 h 394610"/>
              <a:gd name="connsiteX31" fmla="*/ 1392122 w 2398583"/>
              <a:gd name="connsiteY31" fmla="*/ 3949 h 394610"/>
              <a:gd name="connsiteX32" fmla="*/ 1401527 w 2398583"/>
              <a:gd name="connsiteY32" fmla="*/ 145 h 394610"/>
              <a:gd name="connsiteX33" fmla="*/ 1410932 w 2398583"/>
              <a:gd name="connsiteY33" fmla="*/ 0 h 394610"/>
              <a:gd name="connsiteX34" fmla="*/ 1420338 w 2398583"/>
              <a:gd name="connsiteY34" fmla="*/ 3509 h 394610"/>
              <a:gd name="connsiteX35" fmla="*/ 1429742 w 2398583"/>
              <a:gd name="connsiteY35" fmla="*/ 10569 h 394610"/>
              <a:gd name="connsiteX36" fmla="*/ 1439148 w 2398583"/>
              <a:gd name="connsiteY36" fmla="*/ 20988 h 394610"/>
              <a:gd name="connsiteX37" fmla="*/ 1448560 w 2398583"/>
              <a:gd name="connsiteY37" fmla="*/ 34491 h 394610"/>
              <a:gd name="connsiteX38" fmla="*/ 1457965 w 2398583"/>
              <a:gd name="connsiteY38" fmla="*/ 50729 h 394610"/>
              <a:gd name="connsiteX39" fmla="*/ 1467370 w 2398583"/>
              <a:gd name="connsiteY39" fmla="*/ 69298 h 394610"/>
              <a:gd name="connsiteX40" fmla="*/ 1486180 w 2398583"/>
              <a:gd name="connsiteY40" fmla="*/ 111604 h 394610"/>
              <a:gd name="connsiteX41" fmla="*/ 1542618 w 2398583"/>
              <a:gd name="connsiteY41" fmla="*/ 246433 h 394610"/>
              <a:gd name="connsiteX42" fmla="*/ 1561428 w 2398583"/>
              <a:gd name="connsiteY42" fmla="*/ 283862 h 394610"/>
              <a:gd name="connsiteX43" fmla="*/ 1570841 w 2398583"/>
              <a:gd name="connsiteY43" fmla="*/ 300109 h 394610"/>
              <a:gd name="connsiteX44" fmla="*/ 1580246 w 2398583"/>
              <a:gd name="connsiteY44" fmla="*/ 314599 h 394610"/>
              <a:gd name="connsiteX45" fmla="*/ 1589651 w 2398583"/>
              <a:gd name="connsiteY45" fmla="*/ 327315 h 394610"/>
              <a:gd name="connsiteX46" fmla="*/ 1599056 w 2398583"/>
              <a:gd name="connsiteY46" fmla="*/ 338292 h 394610"/>
              <a:gd name="connsiteX47" fmla="*/ 1608461 w 2398583"/>
              <a:gd name="connsiteY47" fmla="*/ 347601 h 394610"/>
              <a:gd name="connsiteX48" fmla="*/ 1617866 w 2398583"/>
              <a:gd name="connsiteY48" fmla="*/ 355345 h 394610"/>
              <a:gd name="connsiteX49" fmla="*/ 1627278 w 2398583"/>
              <a:gd name="connsiteY49" fmla="*/ 361664 h 394610"/>
              <a:gd name="connsiteX50" fmla="*/ 1636684 w 2398583"/>
              <a:gd name="connsiteY50" fmla="*/ 366718 h 394610"/>
              <a:gd name="connsiteX51" fmla="*/ 1646089 w 2398583"/>
              <a:gd name="connsiteY51" fmla="*/ 370700 h 394610"/>
              <a:gd name="connsiteX52" fmla="*/ 1655494 w 2398583"/>
              <a:gd name="connsiteY52" fmla="*/ 373836 h 394610"/>
              <a:gd name="connsiteX53" fmla="*/ 1674304 w 2398583"/>
              <a:gd name="connsiteY53" fmla="*/ 378423 h 394610"/>
              <a:gd name="connsiteX54" fmla="*/ 1711932 w 2398583"/>
              <a:gd name="connsiteY54" fmla="*/ 385425 h 394610"/>
              <a:gd name="connsiteX55" fmla="*/ 1740147 w 2398583"/>
              <a:gd name="connsiteY55" fmla="*/ 390180 h 394610"/>
              <a:gd name="connsiteX56" fmla="*/ 1749559 w 2398583"/>
              <a:gd name="connsiteY56" fmla="*/ 390964 h 394610"/>
              <a:gd name="connsiteX57" fmla="*/ 1758964 w 2398583"/>
              <a:gd name="connsiteY57" fmla="*/ 390770 h 394610"/>
              <a:gd name="connsiteX58" fmla="*/ 1777775 w 2398583"/>
              <a:gd name="connsiteY58" fmla="*/ 388358 h 394610"/>
              <a:gd name="connsiteX59" fmla="*/ 1805997 w 2398583"/>
              <a:gd name="connsiteY59" fmla="*/ 384130 h 394610"/>
              <a:gd name="connsiteX60" fmla="*/ 1824807 w 2398583"/>
              <a:gd name="connsiteY60" fmla="*/ 381998 h 394610"/>
              <a:gd name="connsiteX61" fmla="*/ 1843617 w 2398583"/>
              <a:gd name="connsiteY61" fmla="*/ 380621 h 394610"/>
              <a:gd name="connsiteX62" fmla="*/ 1862427 w 2398583"/>
              <a:gd name="connsiteY62" fmla="*/ 380002 h 394610"/>
              <a:gd name="connsiteX63" fmla="*/ 1881245 w 2398583"/>
              <a:gd name="connsiteY63" fmla="*/ 380073 h 394610"/>
              <a:gd name="connsiteX64" fmla="*/ 1909460 w 2398583"/>
              <a:gd name="connsiteY64" fmla="*/ 381230 h 394610"/>
              <a:gd name="connsiteX65" fmla="*/ 1947088 w 2398583"/>
              <a:gd name="connsiteY65" fmla="*/ 384040 h 394610"/>
              <a:gd name="connsiteX66" fmla="*/ 2012931 w 2398583"/>
              <a:gd name="connsiteY66" fmla="*/ 389460 h 394610"/>
              <a:gd name="connsiteX67" fmla="*/ 2041146 w 2398583"/>
              <a:gd name="connsiteY67" fmla="*/ 390941 h 394610"/>
              <a:gd name="connsiteX68" fmla="*/ 2088179 w 2398583"/>
              <a:gd name="connsiteY68" fmla="*/ 392229 h 394610"/>
              <a:gd name="connsiteX69" fmla="*/ 2210459 w 2398583"/>
              <a:gd name="connsiteY69" fmla="*/ 394610 h 394610"/>
              <a:gd name="connsiteX70" fmla="*/ 2238682 w 2398583"/>
              <a:gd name="connsiteY70" fmla="*/ 394424 h 394610"/>
              <a:gd name="connsiteX71" fmla="*/ 2295120 w 2398583"/>
              <a:gd name="connsiteY71" fmla="*/ 393860 h 394610"/>
              <a:gd name="connsiteX72" fmla="*/ 2398583 w 2398583"/>
              <a:gd name="connsiteY72" fmla="*/ 394271 h 394610"/>
              <a:gd name="connsiteX73" fmla="*/ 2398583 w 2398583"/>
              <a:gd name="connsiteY73" fmla="*/ 394271 h 394610"/>
              <a:gd name="connsiteX0" fmla="*/ 0 w 2398583"/>
              <a:gd name="connsiteY0" fmla="*/ 394435 h 394610"/>
              <a:gd name="connsiteX1" fmla="*/ 678704 w 2398583"/>
              <a:gd name="connsiteY1" fmla="*/ 393681 h 394610"/>
              <a:gd name="connsiteX2" fmla="*/ 771307 w 2398583"/>
              <a:gd name="connsiteY2" fmla="*/ 394077 h 394610"/>
              <a:gd name="connsiteX3" fmla="*/ 799529 w 2398583"/>
              <a:gd name="connsiteY3" fmla="*/ 394349 h 394610"/>
              <a:gd name="connsiteX4" fmla="*/ 931215 w 2398583"/>
              <a:gd name="connsiteY4" fmla="*/ 393412 h 394610"/>
              <a:gd name="connsiteX5" fmla="*/ 1015868 w 2398583"/>
              <a:gd name="connsiteY5" fmla="*/ 393905 h 394610"/>
              <a:gd name="connsiteX6" fmla="*/ 1062901 w 2398583"/>
              <a:gd name="connsiteY6" fmla="*/ 393035 h 394610"/>
              <a:gd name="connsiteX7" fmla="*/ 1091123 w 2398583"/>
              <a:gd name="connsiteY7" fmla="*/ 391300 h 394610"/>
              <a:gd name="connsiteX8" fmla="*/ 1119338 w 2398583"/>
              <a:gd name="connsiteY8" fmla="*/ 388538 h 394610"/>
              <a:gd name="connsiteX9" fmla="*/ 1138149 w 2398583"/>
              <a:gd name="connsiteY9" fmla="*/ 385876 h 394610"/>
              <a:gd name="connsiteX10" fmla="*/ 1147561 w 2398583"/>
              <a:gd name="connsiteY10" fmla="*/ 384062 h 394610"/>
              <a:gd name="connsiteX11" fmla="*/ 1156966 w 2398583"/>
              <a:gd name="connsiteY11" fmla="*/ 381737 h 394610"/>
              <a:gd name="connsiteX12" fmla="*/ 1166371 w 2398583"/>
              <a:gd name="connsiteY12" fmla="*/ 378718 h 394610"/>
              <a:gd name="connsiteX13" fmla="*/ 1175776 w 2398583"/>
              <a:gd name="connsiteY13" fmla="*/ 374814 h 394610"/>
              <a:gd name="connsiteX14" fmla="*/ 1185181 w 2398583"/>
              <a:gd name="connsiteY14" fmla="*/ 369835 h 394610"/>
              <a:gd name="connsiteX15" fmla="*/ 1194586 w 2398583"/>
              <a:gd name="connsiteY15" fmla="*/ 363586 h 394610"/>
              <a:gd name="connsiteX16" fmla="*/ 1203999 w 2398583"/>
              <a:gd name="connsiteY16" fmla="*/ 355901 h 394610"/>
              <a:gd name="connsiteX17" fmla="*/ 1213404 w 2398583"/>
              <a:gd name="connsiteY17" fmla="*/ 346619 h 394610"/>
              <a:gd name="connsiteX18" fmla="*/ 1222809 w 2398583"/>
              <a:gd name="connsiteY18" fmla="*/ 335616 h 394610"/>
              <a:gd name="connsiteX19" fmla="*/ 1232214 w 2398583"/>
              <a:gd name="connsiteY19" fmla="*/ 322806 h 394610"/>
              <a:gd name="connsiteX20" fmla="*/ 1241619 w 2398583"/>
              <a:gd name="connsiteY20" fmla="*/ 308138 h 394610"/>
              <a:gd name="connsiteX21" fmla="*/ 1251024 w 2398583"/>
              <a:gd name="connsiteY21" fmla="*/ 291629 h 394610"/>
              <a:gd name="connsiteX22" fmla="*/ 1269842 w 2398583"/>
              <a:gd name="connsiteY22" fmla="*/ 253413 h 394610"/>
              <a:gd name="connsiteX23" fmla="*/ 1288652 w 2398583"/>
              <a:gd name="connsiteY23" fmla="*/ 209512 h 394610"/>
              <a:gd name="connsiteX24" fmla="*/ 1335685 w 2398583"/>
              <a:gd name="connsiteY24" fmla="*/ 92684 h 394610"/>
              <a:gd name="connsiteX25" fmla="*/ 1345090 w 2398583"/>
              <a:gd name="connsiteY25" fmla="*/ 71705 h 394610"/>
              <a:gd name="connsiteX26" fmla="*/ 1354495 w 2398583"/>
              <a:gd name="connsiteY26" fmla="*/ 52655 h 394610"/>
              <a:gd name="connsiteX27" fmla="*/ 1363900 w 2398583"/>
              <a:gd name="connsiteY27" fmla="*/ 35982 h 394610"/>
              <a:gd name="connsiteX28" fmla="*/ 1373305 w 2398583"/>
              <a:gd name="connsiteY28" fmla="*/ 22092 h 394610"/>
              <a:gd name="connsiteX29" fmla="*/ 1382717 w 2398583"/>
              <a:gd name="connsiteY29" fmla="*/ 11325 h 394610"/>
              <a:gd name="connsiteX30" fmla="*/ 1392122 w 2398583"/>
              <a:gd name="connsiteY30" fmla="*/ 3949 h 394610"/>
              <a:gd name="connsiteX31" fmla="*/ 1401527 w 2398583"/>
              <a:gd name="connsiteY31" fmla="*/ 145 h 394610"/>
              <a:gd name="connsiteX32" fmla="*/ 1410932 w 2398583"/>
              <a:gd name="connsiteY32" fmla="*/ 0 h 394610"/>
              <a:gd name="connsiteX33" fmla="*/ 1420338 w 2398583"/>
              <a:gd name="connsiteY33" fmla="*/ 3509 h 394610"/>
              <a:gd name="connsiteX34" fmla="*/ 1429742 w 2398583"/>
              <a:gd name="connsiteY34" fmla="*/ 10569 h 394610"/>
              <a:gd name="connsiteX35" fmla="*/ 1439148 w 2398583"/>
              <a:gd name="connsiteY35" fmla="*/ 20988 h 394610"/>
              <a:gd name="connsiteX36" fmla="*/ 1448560 w 2398583"/>
              <a:gd name="connsiteY36" fmla="*/ 34491 h 394610"/>
              <a:gd name="connsiteX37" fmla="*/ 1457965 w 2398583"/>
              <a:gd name="connsiteY37" fmla="*/ 50729 h 394610"/>
              <a:gd name="connsiteX38" fmla="*/ 1467370 w 2398583"/>
              <a:gd name="connsiteY38" fmla="*/ 69298 h 394610"/>
              <a:gd name="connsiteX39" fmla="*/ 1486180 w 2398583"/>
              <a:gd name="connsiteY39" fmla="*/ 111604 h 394610"/>
              <a:gd name="connsiteX40" fmla="*/ 1542618 w 2398583"/>
              <a:gd name="connsiteY40" fmla="*/ 246433 h 394610"/>
              <a:gd name="connsiteX41" fmla="*/ 1561428 w 2398583"/>
              <a:gd name="connsiteY41" fmla="*/ 283862 h 394610"/>
              <a:gd name="connsiteX42" fmla="*/ 1570841 w 2398583"/>
              <a:gd name="connsiteY42" fmla="*/ 300109 h 394610"/>
              <a:gd name="connsiteX43" fmla="*/ 1580246 w 2398583"/>
              <a:gd name="connsiteY43" fmla="*/ 314599 h 394610"/>
              <a:gd name="connsiteX44" fmla="*/ 1589651 w 2398583"/>
              <a:gd name="connsiteY44" fmla="*/ 327315 h 394610"/>
              <a:gd name="connsiteX45" fmla="*/ 1599056 w 2398583"/>
              <a:gd name="connsiteY45" fmla="*/ 338292 h 394610"/>
              <a:gd name="connsiteX46" fmla="*/ 1608461 w 2398583"/>
              <a:gd name="connsiteY46" fmla="*/ 347601 h 394610"/>
              <a:gd name="connsiteX47" fmla="*/ 1617866 w 2398583"/>
              <a:gd name="connsiteY47" fmla="*/ 355345 h 394610"/>
              <a:gd name="connsiteX48" fmla="*/ 1627278 w 2398583"/>
              <a:gd name="connsiteY48" fmla="*/ 361664 h 394610"/>
              <a:gd name="connsiteX49" fmla="*/ 1636684 w 2398583"/>
              <a:gd name="connsiteY49" fmla="*/ 366718 h 394610"/>
              <a:gd name="connsiteX50" fmla="*/ 1646089 w 2398583"/>
              <a:gd name="connsiteY50" fmla="*/ 370700 h 394610"/>
              <a:gd name="connsiteX51" fmla="*/ 1655494 w 2398583"/>
              <a:gd name="connsiteY51" fmla="*/ 373836 h 394610"/>
              <a:gd name="connsiteX52" fmla="*/ 1674304 w 2398583"/>
              <a:gd name="connsiteY52" fmla="*/ 378423 h 394610"/>
              <a:gd name="connsiteX53" fmla="*/ 1711932 w 2398583"/>
              <a:gd name="connsiteY53" fmla="*/ 385425 h 394610"/>
              <a:gd name="connsiteX54" fmla="*/ 1740147 w 2398583"/>
              <a:gd name="connsiteY54" fmla="*/ 390180 h 394610"/>
              <a:gd name="connsiteX55" fmla="*/ 1749559 w 2398583"/>
              <a:gd name="connsiteY55" fmla="*/ 390964 h 394610"/>
              <a:gd name="connsiteX56" fmla="*/ 1758964 w 2398583"/>
              <a:gd name="connsiteY56" fmla="*/ 390770 h 394610"/>
              <a:gd name="connsiteX57" fmla="*/ 1777775 w 2398583"/>
              <a:gd name="connsiteY57" fmla="*/ 388358 h 394610"/>
              <a:gd name="connsiteX58" fmla="*/ 1805997 w 2398583"/>
              <a:gd name="connsiteY58" fmla="*/ 384130 h 394610"/>
              <a:gd name="connsiteX59" fmla="*/ 1824807 w 2398583"/>
              <a:gd name="connsiteY59" fmla="*/ 381998 h 394610"/>
              <a:gd name="connsiteX60" fmla="*/ 1843617 w 2398583"/>
              <a:gd name="connsiteY60" fmla="*/ 380621 h 394610"/>
              <a:gd name="connsiteX61" fmla="*/ 1862427 w 2398583"/>
              <a:gd name="connsiteY61" fmla="*/ 380002 h 394610"/>
              <a:gd name="connsiteX62" fmla="*/ 1881245 w 2398583"/>
              <a:gd name="connsiteY62" fmla="*/ 380073 h 394610"/>
              <a:gd name="connsiteX63" fmla="*/ 1909460 w 2398583"/>
              <a:gd name="connsiteY63" fmla="*/ 381230 h 394610"/>
              <a:gd name="connsiteX64" fmla="*/ 1947088 w 2398583"/>
              <a:gd name="connsiteY64" fmla="*/ 384040 h 394610"/>
              <a:gd name="connsiteX65" fmla="*/ 2012931 w 2398583"/>
              <a:gd name="connsiteY65" fmla="*/ 389460 h 394610"/>
              <a:gd name="connsiteX66" fmla="*/ 2041146 w 2398583"/>
              <a:gd name="connsiteY66" fmla="*/ 390941 h 394610"/>
              <a:gd name="connsiteX67" fmla="*/ 2088179 w 2398583"/>
              <a:gd name="connsiteY67" fmla="*/ 392229 h 394610"/>
              <a:gd name="connsiteX68" fmla="*/ 2210459 w 2398583"/>
              <a:gd name="connsiteY68" fmla="*/ 394610 h 394610"/>
              <a:gd name="connsiteX69" fmla="*/ 2238682 w 2398583"/>
              <a:gd name="connsiteY69" fmla="*/ 394424 h 394610"/>
              <a:gd name="connsiteX70" fmla="*/ 2295120 w 2398583"/>
              <a:gd name="connsiteY70" fmla="*/ 393860 h 394610"/>
              <a:gd name="connsiteX71" fmla="*/ 2398583 w 2398583"/>
              <a:gd name="connsiteY71" fmla="*/ 394271 h 394610"/>
              <a:gd name="connsiteX72" fmla="*/ 2398583 w 2398583"/>
              <a:gd name="connsiteY72" fmla="*/ 394271 h 394610"/>
              <a:gd name="connsiteX0" fmla="*/ 0 w 1719879"/>
              <a:gd name="connsiteY0" fmla="*/ 393681 h 394610"/>
              <a:gd name="connsiteX1" fmla="*/ 92603 w 1719879"/>
              <a:gd name="connsiteY1" fmla="*/ 394077 h 394610"/>
              <a:gd name="connsiteX2" fmla="*/ 120825 w 1719879"/>
              <a:gd name="connsiteY2" fmla="*/ 394349 h 394610"/>
              <a:gd name="connsiteX3" fmla="*/ 252511 w 1719879"/>
              <a:gd name="connsiteY3" fmla="*/ 393412 h 394610"/>
              <a:gd name="connsiteX4" fmla="*/ 337164 w 1719879"/>
              <a:gd name="connsiteY4" fmla="*/ 393905 h 394610"/>
              <a:gd name="connsiteX5" fmla="*/ 384197 w 1719879"/>
              <a:gd name="connsiteY5" fmla="*/ 393035 h 394610"/>
              <a:gd name="connsiteX6" fmla="*/ 412419 w 1719879"/>
              <a:gd name="connsiteY6" fmla="*/ 391300 h 394610"/>
              <a:gd name="connsiteX7" fmla="*/ 440634 w 1719879"/>
              <a:gd name="connsiteY7" fmla="*/ 388538 h 394610"/>
              <a:gd name="connsiteX8" fmla="*/ 459445 w 1719879"/>
              <a:gd name="connsiteY8" fmla="*/ 385876 h 394610"/>
              <a:gd name="connsiteX9" fmla="*/ 468857 w 1719879"/>
              <a:gd name="connsiteY9" fmla="*/ 384062 h 394610"/>
              <a:gd name="connsiteX10" fmla="*/ 478262 w 1719879"/>
              <a:gd name="connsiteY10" fmla="*/ 381737 h 394610"/>
              <a:gd name="connsiteX11" fmla="*/ 487667 w 1719879"/>
              <a:gd name="connsiteY11" fmla="*/ 378718 h 394610"/>
              <a:gd name="connsiteX12" fmla="*/ 497072 w 1719879"/>
              <a:gd name="connsiteY12" fmla="*/ 374814 h 394610"/>
              <a:gd name="connsiteX13" fmla="*/ 506477 w 1719879"/>
              <a:gd name="connsiteY13" fmla="*/ 369835 h 394610"/>
              <a:gd name="connsiteX14" fmla="*/ 515882 w 1719879"/>
              <a:gd name="connsiteY14" fmla="*/ 363586 h 394610"/>
              <a:gd name="connsiteX15" fmla="*/ 525295 w 1719879"/>
              <a:gd name="connsiteY15" fmla="*/ 355901 h 394610"/>
              <a:gd name="connsiteX16" fmla="*/ 534700 w 1719879"/>
              <a:gd name="connsiteY16" fmla="*/ 346619 h 394610"/>
              <a:gd name="connsiteX17" fmla="*/ 544105 w 1719879"/>
              <a:gd name="connsiteY17" fmla="*/ 335616 h 394610"/>
              <a:gd name="connsiteX18" fmla="*/ 553510 w 1719879"/>
              <a:gd name="connsiteY18" fmla="*/ 322806 h 394610"/>
              <a:gd name="connsiteX19" fmla="*/ 562915 w 1719879"/>
              <a:gd name="connsiteY19" fmla="*/ 308138 h 394610"/>
              <a:gd name="connsiteX20" fmla="*/ 572320 w 1719879"/>
              <a:gd name="connsiteY20" fmla="*/ 291629 h 394610"/>
              <a:gd name="connsiteX21" fmla="*/ 591138 w 1719879"/>
              <a:gd name="connsiteY21" fmla="*/ 253413 h 394610"/>
              <a:gd name="connsiteX22" fmla="*/ 609948 w 1719879"/>
              <a:gd name="connsiteY22" fmla="*/ 209512 h 394610"/>
              <a:gd name="connsiteX23" fmla="*/ 656981 w 1719879"/>
              <a:gd name="connsiteY23" fmla="*/ 92684 h 394610"/>
              <a:gd name="connsiteX24" fmla="*/ 666386 w 1719879"/>
              <a:gd name="connsiteY24" fmla="*/ 71705 h 394610"/>
              <a:gd name="connsiteX25" fmla="*/ 675791 w 1719879"/>
              <a:gd name="connsiteY25" fmla="*/ 52655 h 394610"/>
              <a:gd name="connsiteX26" fmla="*/ 685196 w 1719879"/>
              <a:gd name="connsiteY26" fmla="*/ 35982 h 394610"/>
              <a:gd name="connsiteX27" fmla="*/ 694601 w 1719879"/>
              <a:gd name="connsiteY27" fmla="*/ 22092 h 394610"/>
              <a:gd name="connsiteX28" fmla="*/ 704013 w 1719879"/>
              <a:gd name="connsiteY28" fmla="*/ 11325 h 394610"/>
              <a:gd name="connsiteX29" fmla="*/ 713418 w 1719879"/>
              <a:gd name="connsiteY29" fmla="*/ 3949 h 394610"/>
              <a:gd name="connsiteX30" fmla="*/ 722823 w 1719879"/>
              <a:gd name="connsiteY30" fmla="*/ 145 h 394610"/>
              <a:gd name="connsiteX31" fmla="*/ 732228 w 1719879"/>
              <a:gd name="connsiteY31" fmla="*/ 0 h 394610"/>
              <a:gd name="connsiteX32" fmla="*/ 741634 w 1719879"/>
              <a:gd name="connsiteY32" fmla="*/ 3509 h 394610"/>
              <a:gd name="connsiteX33" fmla="*/ 751038 w 1719879"/>
              <a:gd name="connsiteY33" fmla="*/ 10569 h 394610"/>
              <a:gd name="connsiteX34" fmla="*/ 760444 w 1719879"/>
              <a:gd name="connsiteY34" fmla="*/ 20988 h 394610"/>
              <a:gd name="connsiteX35" fmla="*/ 769856 w 1719879"/>
              <a:gd name="connsiteY35" fmla="*/ 34491 h 394610"/>
              <a:gd name="connsiteX36" fmla="*/ 779261 w 1719879"/>
              <a:gd name="connsiteY36" fmla="*/ 50729 h 394610"/>
              <a:gd name="connsiteX37" fmla="*/ 788666 w 1719879"/>
              <a:gd name="connsiteY37" fmla="*/ 69298 h 394610"/>
              <a:gd name="connsiteX38" fmla="*/ 807476 w 1719879"/>
              <a:gd name="connsiteY38" fmla="*/ 111604 h 394610"/>
              <a:gd name="connsiteX39" fmla="*/ 863914 w 1719879"/>
              <a:gd name="connsiteY39" fmla="*/ 246433 h 394610"/>
              <a:gd name="connsiteX40" fmla="*/ 882724 w 1719879"/>
              <a:gd name="connsiteY40" fmla="*/ 283862 h 394610"/>
              <a:gd name="connsiteX41" fmla="*/ 892137 w 1719879"/>
              <a:gd name="connsiteY41" fmla="*/ 300109 h 394610"/>
              <a:gd name="connsiteX42" fmla="*/ 901542 w 1719879"/>
              <a:gd name="connsiteY42" fmla="*/ 314599 h 394610"/>
              <a:gd name="connsiteX43" fmla="*/ 910947 w 1719879"/>
              <a:gd name="connsiteY43" fmla="*/ 327315 h 394610"/>
              <a:gd name="connsiteX44" fmla="*/ 920352 w 1719879"/>
              <a:gd name="connsiteY44" fmla="*/ 338292 h 394610"/>
              <a:gd name="connsiteX45" fmla="*/ 929757 w 1719879"/>
              <a:gd name="connsiteY45" fmla="*/ 347601 h 394610"/>
              <a:gd name="connsiteX46" fmla="*/ 939162 w 1719879"/>
              <a:gd name="connsiteY46" fmla="*/ 355345 h 394610"/>
              <a:gd name="connsiteX47" fmla="*/ 948574 w 1719879"/>
              <a:gd name="connsiteY47" fmla="*/ 361664 h 394610"/>
              <a:gd name="connsiteX48" fmla="*/ 957980 w 1719879"/>
              <a:gd name="connsiteY48" fmla="*/ 366718 h 394610"/>
              <a:gd name="connsiteX49" fmla="*/ 967385 w 1719879"/>
              <a:gd name="connsiteY49" fmla="*/ 370700 h 394610"/>
              <a:gd name="connsiteX50" fmla="*/ 976790 w 1719879"/>
              <a:gd name="connsiteY50" fmla="*/ 373836 h 394610"/>
              <a:gd name="connsiteX51" fmla="*/ 995600 w 1719879"/>
              <a:gd name="connsiteY51" fmla="*/ 378423 h 394610"/>
              <a:gd name="connsiteX52" fmla="*/ 1033228 w 1719879"/>
              <a:gd name="connsiteY52" fmla="*/ 385425 h 394610"/>
              <a:gd name="connsiteX53" fmla="*/ 1061443 w 1719879"/>
              <a:gd name="connsiteY53" fmla="*/ 390180 h 394610"/>
              <a:gd name="connsiteX54" fmla="*/ 1070855 w 1719879"/>
              <a:gd name="connsiteY54" fmla="*/ 390964 h 394610"/>
              <a:gd name="connsiteX55" fmla="*/ 1080260 w 1719879"/>
              <a:gd name="connsiteY55" fmla="*/ 390770 h 394610"/>
              <a:gd name="connsiteX56" fmla="*/ 1099071 w 1719879"/>
              <a:gd name="connsiteY56" fmla="*/ 388358 h 394610"/>
              <a:gd name="connsiteX57" fmla="*/ 1127293 w 1719879"/>
              <a:gd name="connsiteY57" fmla="*/ 384130 h 394610"/>
              <a:gd name="connsiteX58" fmla="*/ 1146103 w 1719879"/>
              <a:gd name="connsiteY58" fmla="*/ 381998 h 394610"/>
              <a:gd name="connsiteX59" fmla="*/ 1164913 w 1719879"/>
              <a:gd name="connsiteY59" fmla="*/ 380621 h 394610"/>
              <a:gd name="connsiteX60" fmla="*/ 1183723 w 1719879"/>
              <a:gd name="connsiteY60" fmla="*/ 380002 h 394610"/>
              <a:gd name="connsiteX61" fmla="*/ 1202541 w 1719879"/>
              <a:gd name="connsiteY61" fmla="*/ 380073 h 394610"/>
              <a:gd name="connsiteX62" fmla="*/ 1230756 w 1719879"/>
              <a:gd name="connsiteY62" fmla="*/ 381230 h 394610"/>
              <a:gd name="connsiteX63" fmla="*/ 1268384 w 1719879"/>
              <a:gd name="connsiteY63" fmla="*/ 384040 h 394610"/>
              <a:gd name="connsiteX64" fmla="*/ 1334227 w 1719879"/>
              <a:gd name="connsiteY64" fmla="*/ 389460 h 394610"/>
              <a:gd name="connsiteX65" fmla="*/ 1362442 w 1719879"/>
              <a:gd name="connsiteY65" fmla="*/ 390941 h 394610"/>
              <a:gd name="connsiteX66" fmla="*/ 1409475 w 1719879"/>
              <a:gd name="connsiteY66" fmla="*/ 392229 h 394610"/>
              <a:gd name="connsiteX67" fmla="*/ 1531755 w 1719879"/>
              <a:gd name="connsiteY67" fmla="*/ 394610 h 394610"/>
              <a:gd name="connsiteX68" fmla="*/ 1559978 w 1719879"/>
              <a:gd name="connsiteY68" fmla="*/ 394424 h 394610"/>
              <a:gd name="connsiteX69" fmla="*/ 1616416 w 1719879"/>
              <a:gd name="connsiteY69" fmla="*/ 393860 h 394610"/>
              <a:gd name="connsiteX70" fmla="*/ 1719879 w 1719879"/>
              <a:gd name="connsiteY70" fmla="*/ 394271 h 394610"/>
              <a:gd name="connsiteX71" fmla="*/ 1719879 w 1719879"/>
              <a:gd name="connsiteY71" fmla="*/ 394271 h 394610"/>
              <a:gd name="connsiteX0" fmla="*/ 0 w 1718922"/>
              <a:gd name="connsiteY0" fmla="*/ 399561 h 399561"/>
              <a:gd name="connsiteX1" fmla="*/ 91646 w 1718922"/>
              <a:gd name="connsiteY1" fmla="*/ 394077 h 399561"/>
              <a:gd name="connsiteX2" fmla="*/ 119868 w 1718922"/>
              <a:gd name="connsiteY2" fmla="*/ 394349 h 399561"/>
              <a:gd name="connsiteX3" fmla="*/ 251554 w 1718922"/>
              <a:gd name="connsiteY3" fmla="*/ 393412 h 399561"/>
              <a:gd name="connsiteX4" fmla="*/ 336207 w 1718922"/>
              <a:gd name="connsiteY4" fmla="*/ 393905 h 399561"/>
              <a:gd name="connsiteX5" fmla="*/ 383240 w 1718922"/>
              <a:gd name="connsiteY5" fmla="*/ 393035 h 399561"/>
              <a:gd name="connsiteX6" fmla="*/ 411462 w 1718922"/>
              <a:gd name="connsiteY6" fmla="*/ 391300 h 399561"/>
              <a:gd name="connsiteX7" fmla="*/ 439677 w 1718922"/>
              <a:gd name="connsiteY7" fmla="*/ 388538 h 399561"/>
              <a:gd name="connsiteX8" fmla="*/ 458488 w 1718922"/>
              <a:gd name="connsiteY8" fmla="*/ 385876 h 399561"/>
              <a:gd name="connsiteX9" fmla="*/ 467900 w 1718922"/>
              <a:gd name="connsiteY9" fmla="*/ 384062 h 399561"/>
              <a:gd name="connsiteX10" fmla="*/ 477305 w 1718922"/>
              <a:gd name="connsiteY10" fmla="*/ 381737 h 399561"/>
              <a:gd name="connsiteX11" fmla="*/ 486710 w 1718922"/>
              <a:gd name="connsiteY11" fmla="*/ 378718 h 399561"/>
              <a:gd name="connsiteX12" fmla="*/ 496115 w 1718922"/>
              <a:gd name="connsiteY12" fmla="*/ 374814 h 399561"/>
              <a:gd name="connsiteX13" fmla="*/ 505520 w 1718922"/>
              <a:gd name="connsiteY13" fmla="*/ 369835 h 399561"/>
              <a:gd name="connsiteX14" fmla="*/ 514925 w 1718922"/>
              <a:gd name="connsiteY14" fmla="*/ 363586 h 399561"/>
              <a:gd name="connsiteX15" fmla="*/ 524338 w 1718922"/>
              <a:gd name="connsiteY15" fmla="*/ 355901 h 399561"/>
              <a:gd name="connsiteX16" fmla="*/ 533743 w 1718922"/>
              <a:gd name="connsiteY16" fmla="*/ 346619 h 399561"/>
              <a:gd name="connsiteX17" fmla="*/ 543148 w 1718922"/>
              <a:gd name="connsiteY17" fmla="*/ 335616 h 399561"/>
              <a:gd name="connsiteX18" fmla="*/ 552553 w 1718922"/>
              <a:gd name="connsiteY18" fmla="*/ 322806 h 399561"/>
              <a:gd name="connsiteX19" fmla="*/ 561958 w 1718922"/>
              <a:gd name="connsiteY19" fmla="*/ 308138 h 399561"/>
              <a:gd name="connsiteX20" fmla="*/ 571363 w 1718922"/>
              <a:gd name="connsiteY20" fmla="*/ 291629 h 399561"/>
              <a:gd name="connsiteX21" fmla="*/ 590181 w 1718922"/>
              <a:gd name="connsiteY21" fmla="*/ 253413 h 399561"/>
              <a:gd name="connsiteX22" fmla="*/ 608991 w 1718922"/>
              <a:gd name="connsiteY22" fmla="*/ 209512 h 399561"/>
              <a:gd name="connsiteX23" fmla="*/ 656024 w 1718922"/>
              <a:gd name="connsiteY23" fmla="*/ 92684 h 399561"/>
              <a:gd name="connsiteX24" fmla="*/ 665429 w 1718922"/>
              <a:gd name="connsiteY24" fmla="*/ 71705 h 399561"/>
              <a:gd name="connsiteX25" fmla="*/ 674834 w 1718922"/>
              <a:gd name="connsiteY25" fmla="*/ 52655 h 399561"/>
              <a:gd name="connsiteX26" fmla="*/ 684239 w 1718922"/>
              <a:gd name="connsiteY26" fmla="*/ 35982 h 399561"/>
              <a:gd name="connsiteX27" fmla="*/ 693644 w 1718922"/>
              <a:gd name="connsiteY27" fmla="*/ 22092 h 399561"/>
              <a:gd name="connsiteX28" fmla="*/ 703056 w 1718922"/>
              <a:gd name="connsiteY28" fmla="*/ 11325 h 399561"/>
              <a:gd name="connsiteX29" fmla="*/ 712461 w 1718922"/>
              <a:gd name="connsiteY29" fmla="*/ 3949 h 399561"/>
              <a:gd name="connsiteX30" fmla="*/ 721866 w 1718922"/>
              <a:gd name="connsiteY30" fmla="*/ 145 h 399561"/>
              <a:gd name="connsiteX31" fmla="*/ 731271 w 1718922"/>
              <a:gd name="connsiteY31" fmla="*/ 0 h 399561"/>
              <a:gd name="connsiteX32" fmla="*/ 740677 w 1718922"/>
              <a:gd name="connsiteY32" fmla="*/ 3509 h 399561"/>
              <a:gd name="connsiteX33" fmla="*/ 750081 w 1718922"/>
              <a:gd name="connsiteY33" fmla="*/ 10569 h 399561"/>
              <a:gd name="connsiteX34" fmla="*/ 759487 w 1718922"/>
              <a:gd name="connsiteY34" fmla="*/ 20988 h 399561"/>
              <a:gd name="connsiteX35" fmla="*/ 768899 w 1718922"/>
              <a:gd name="connsiteY35" fmla="*/ 34491 h 399561"/>
              <a:gd name="connsiteX36" fmla="*/ 778304 w 1718922"/>
              <a:gd name="connsiteY36" fmla="*/ 50729 h 399561"/>
              <a:gd name="connsiteX37" fmla="*/ 787709 w 1718922"/>
              <a:gd name="connsiteY37" fmla="*/ 69298 h 399561"/>
              <a:gd name="connsiteX38" fmla="*/ 806519 w 1718922"/>
              <a:gd name="connsiteY38" fmla="*/ 111604 h 399561"/>
              <a:gd name="connsiteX39" fmla="*/ 862957 w 1718922"/>
              <a:gd name="connsiteY39" fmla="*/ 246433 h 399561"/>
              <a:gd name="connsiteX40" fmla="*/ 881767 w 1718922"/>
              <a:gd name="connsiteY40" fmla="*/ 283862 h 399561"/>
              <a:gd name="connsiteX41" fmla="*/ 891180 w 1718922"/>
              <a:gd name="connsiteY41" fmla="*/ 300109 h 399561"/>
              <a:gd name="connsiteX42" fmla="*/ 900585 w 1718922"/>
              <a:gd name="connsiteY42" fmla="*/ 314599 h 399561"/>
              <a:gd name="connsiteX43" fmla="*/ 909990 w 1718922"/>
              <a:gd name="connsiteY43" fmla="*/ 327315 h 399561"/>
              <a:gd name="connsiteX44" fmla="*/ 919395 w 1718922"/>
              <a:gd name="connsiteY44" fmla="*/ 338292 h 399561"/>
              <a:gd name="connsiteX45" fmla="*/ 928800 w 1718922"/>
              <a:gd name="connsiteY45" fmla="*/ 347601 h 399561"/>
              <a:gd name="connsiteX46" fmla="*/ 938205 w 1718922"/>
              <a:gd name="connsiteY46" fmla="*/ 355345 h 399561"/>
              <a:gd name="connsiteX47" fmla="*/ 947617 w 1718922"/>
              <a:gd name="connsiteY47" fmla="*/ 361664 h 399561"/>
              <a:gd name="connsiteX48" fmla="*/ 957023 w 1718922"/>
              <a:gd name="connsiteY48" fmla="*/ 366718 h 399561"/>
              <a:gd name="connsiteX49" fmla="*/ 966428 w 1718922"/>
              <a:gd name="connsiteY49" fmla="*/ 370700 h 399561"/>
              <a:gd name="connsiteX50" fmla="*/ 975833 w 1718922"/>
              <a:gd name="connsiteY50" fmla="*/ 373836 h 399561"/>
              <a:gd name="connsiteX51" fmla="*/ 994643 w 1718922"/>
              <a:gd name="connsiteY51" fmla="*/ 378423 h 399561"/>
              <a:gd name="connsiteX52" fmla="*/ 1032271 w 1718922"/>
              <a:gd name="connsiteY52" fmla="*/ 385425 h 399561"/>
              <a:gd name="connsiteX53" fmla="*/ 1060486 w 1718922"/>
              <a:gd name="connsiteY53" fmla="*/ 390180 h 399561"/>
              <a:gd name="connsiteX54" fmla="*/ 1069898 w 1718922"/>
              <a:gd name="connsiteY54" fmla="*/ 390964 h 399561"/>
              <a:gd name="connsiteX55" fmla="*/ 1079303 w 1718922"/>
              <a:gd name="connsiteY55" fmla="*/ 390770 h 399561"/>
              <a:gd name="connsiteX56" fmla="*/ 1098114 w 1718922"/>
              <a:gd name="connsiteY56" fmla="*/ 388358 h 399561"/>
              <a:gd name="connsiteX57" fmla="*/ 1126336 w 1718922"/>
              <a:gd name="connsiteY57" fmla="*/ 384130 h 399561"/>
              <a:gd name="connsiteX58" fmla="*/ 1145146 w 1718922"/>
              <a:gd name="connsiteY58" fmla="*/ 381998 h 399561"/>
              <a:gd name="connsiteX59" fmla="*/ 1163956 w 1718922"/>
              <a:gd name="connsiteY59" fmla="*/ 380621 h 399561"/>
              <a:gd name="connsiteX60" fmla="*/ 1182766 w 1718922"/>
              <a:gd name="connsiteY60" fmla="*/ 380002 h 399561"/>
              <a:gd name="connsiteX61" fmla="*/ 1201584 w 1718922"/>
              <a:gd name="connsiteY61" fmla="*/ 380073 h 399561"/>
              <a:gd name="connsiteX62" fmla="*/ 1229799 w 1718922"/>
              <a:gd name="connsiteY62" fmla="*/ 381230 h 399561"/>
              <a:gd name="connsiteX63" fmla="*/ 1267427 w 1718922"/>
              <a:gd name="connsiteY63" fmla="*/ 384040 h 399561"/>
              <a:gd name="connsiteX64" fmla="*/ 1333270 w 1718922"/>
              <a:gd name="connsiteY64" fmla="*/ 389460 h 399561"/>
              <a:gd name="connsiteX65" fmla="*/ 1361485 w 1718922"/>
              <a:gd name="connsiteY65" fmla="*/ 390941 h 399561"/>
              <a:gd name="connsiteX66" fmla="*/ 1408518 w 1718922"/>
              <a:gd name="connsiteY66" fmla="*/ 392229 h 399561"/>
              <a:gd name="connsiteX67" fmla="*/ 1530798 w 1718922"/>
              <a:gd name="connsiteY67" fmla="*/ 394610 h 399561"/>
              <a:gd name="connsiteX68" fmla="*/ 1559021 w 1718922"/>
              <a:gd name="connsiteY68" fmla="*/ 394424 h 399561"/>
              <a:gd name="connsiteX69" fmla="*/ 1615459 w 1718922"/>
              <a:gd name="connsiteY69" fmla="*/ 393860 h 399561"/>
              <a:gd name="connsiteX70" fmla="*/ 1718922 w 1718922"/>
              <a:gd name="connsiteY70" fmla="*/ 394271 h 399561"/>
              <a:gd name="connsiteX71" fmla="*/ 1718922 w 1718922"/>
              <a:gd name="connsiteY71" fmla="*/ 394271 h 399561"/>
              <a:gd name="connsiteX0" fmla="*/ 0 w 1718922"/>
              <a:gd name="connsiteY0" fmla="*/ 399561 h 399561"/>
              <a:gd name="connsiteX1" fmla="*/ 91646 w 1718922"/>
              <a:gd name="connsiteY1" fmla="*/ 394077 h 399561"/>
              <a:gd name="connsiteX2" fmla="*/ 119868 w 1718922"/>
              <a:gd name="connsiteY2" fmla="*/ 394349 h 399561"/>
              <a:gd name="connsiteX3" fmla="*/ 251554 w 1718922"/>
              <a:gd name="connsiteY3" fmla="*/ 393412 h 399561"/>
              <a:gd name="connsiteX4" fmla="*/ 336207 w 1718922"/>
              <a:gd name="connsiteY4" fmla="*/ 393905 h 399561"/>
              <a:gd name="connsiteX5" fmla="*/ 383240 w 1718922"/>
              <a:gd name="connsiteY5" fmla="*/ 393035 h 399561"/>
              <a:gd name="connsiteX6" fmla="*/ 411462 w 1718922"/>
              <a:gd name="connsiteY6" fmla="*/ 391300 h 399561"/>
              <a:gd name="connsiteX7" fmla="*/ 439677 w 1718922"/>
              <a:gd name="connsiteY7" fmla="*/ 388538 h 399561"/>
              <a:gd name="connsiteX8" fmla="*/ 458488 w 1718922"/>
              <a:gd name="connsiteY8" fmla="*/ 385876 h 399561"/>
              <a:gd name="connsiteX9" fmla="*/ 467900 w 1718922"/>
              <a:gd name="connsiteY9" fmla="*/ 384062 h 399561"/>
              <a:gd name="connsiteX10" fmla="*/ 477305 w 1718922"/>
              <a:gd name="connsiteY10" fmla="*/ 381737 h 399561"/>
              <a:gd name="connsiteX11" fmla="*/ 486710 w 1718922"/>
              <a:gd name="connsiteY11" fmla="*/ 378718 h 399561"/>
              <a:gd name="connsiteX12" fmla="*/ 496115 w 1718922"/>
              <a:gd name="connsiteY12" fmla="*/ 374814 h 399561"/>
              <a:gd name="connsiteX13" fmla="*/ 505520 w 1718922"/>
              <a:gd name="connsiteY13" fmla="*/ 369835 h 399561"/>
              <a:gd name="connsiteX14" fmla="*/ 514925 w 1718922"/>
              <a:gd name="connsiteY14" fmla="*/ 363586 h 399561"/>
              <a:gd name="connsiteX15" fmla="*/ 524338 w 1718922"/>
              <a:gd name="connsiteY15" fmla="*/ 355901 h 399561"/>
              <a:gd name="connsiteX16" fmla="*/ 533743 w 1718922"/>
              <a:gd name="connsiteY16" fmla="*/ 346619 h 399561"/>
              <a:gd name="connsiteX17" fmla="*/ 543148 w 1718922"/>
              <a:gd name="connsiteY17" fmla="*/ 335616 h 399561"/>
              <a:gd name="connsiteX18" fmla="*/ 552553 w 1718922"/>
              <a:gd name="connsiteY18" fmla="*/ 322806 h 399561"/>
              <a:gd name="connsiteX19" fmla="*/ 561958 w 1718922"/>
              <a:gd name="connsiteY19" fmla="*/ 308138 h 399561"/>
              <a:gd name="connsiteX20" fmla="*/ 571363 w 1718922"/>
              <a:gd name="connsiteY20" fmla="*/ 291629 h 399561"/>
              <a:gd name="connsiteX21" fmla="*/ 590181 w 1718922"/>
              <a:gd name="connsiteY21" fmla="*/ 253413 h 399561"/>
              <a:gd name="connsiteX22" fmla="*/ 608991 w 1718922"/>
              <a:gd name="connsiteY22" fmla="*/ 209512 h 399561"/>
              <a:gd name="connsiteX23" fmla="*/ 656024 w 1718922"/>
              <a:gd name="connsiteY23" fmla="*/ 92684 h 399561"/>
              <a:gd name="connsiteX24" fmla="*/ 665429 w 1718922"/>
              <a:gd name="connsiteY24" fmla="*/ 71705 h 399561"/>
              <a:gd name="connsiteX25" fmla="*/ 674834 w 1718922"/>
              <a:gd name="connsiteY25" fmla="*/ 52655 h 399561"/>
              <a:gd name="connsiteX26" fmla="*/ 684239 w 1718922"/>
              <a:gd name="connsiteY26" fmla="*/ 35982 h 399561"/>
              <a:gd name="connsiteX27" fmla="*/ 693644 w 1718922"/>
              <a:gd name="connsiteY27" fmla="*/ 22092 h 399561"/>
              <a:gd name="connsiteX28" fmla="*/ 703056 w 1718922"/>
              <a:gd name="connsiteY28" fmla="*/ 11325 h 399561"/>
              <a:gd name="connsiteX29" fmla="*/ 712461 w 1718922"/>
              <a:gd name="connsiteY29" fmla="*/ 3949 h 399561"/>
              <a:gd name="connsiteX30" fmla="*/ 721866 w 1718922"/>
              <a:gd name="connsiteY30" fmla="*/ 145 h 399561"/>
              <a:gd name="connsiteX31" fmla="*/ 731271 w 1718922"/>
              <a:gd name="connsiteY31" fmla="*/ 0 h 399561"/>
              <a:gd name="connsiteX32" fmla="*/ 740677 w 1718922"/>
              <a:gd name="connsiteY32" fmla="*/ 3509 h 399561"/>
              <a:gd name="connsiteX33" fmla="*/ 750081 w 1718922"/>
              <a:gd name="connsiteY33" fmla="*/ 10569 h 399561"/>
              <a:gd name="connsiteX34" fmla="*/ 759487 w 1718922"/>
              <a:gd name="connsiteY34" fmla="*/ 20988 h 399561"/>
              <a:gd name="connsiteX35" fmla="*/ 768899 w 1718922"/>
              <a:gd name="connsiteY35" fmla="*/ 34491 h 399561"/>
              <a:gd name="connsiteX36" fmla="*/ 778304 w 1718922"/>
              <a:gd name="connsiteY36" fmla="*/ 50729 h 399561"/>
              <a:gd name="connsiteX37" fmla="*/ 787709 w 1718922"/>
              <a:gd name="connsiteY37" fmla="*/ 69298 h 399561"/>
              <a:gd name="connsiteX38" fmla="*/ 806519 w 1718922"/>
              <a:gd name="connsiteY38" fmla="*/ 111604 h 399561"/>
              <a:gd name="connsiteX39" fmla="*/ 862957 w 1718922"/>
              <a:gd name="connsiteY39" fmla="*/ 246433 h 399561"/>
              <a:gd name="connsiteX40" fmla="*/ 881767 w 1718922"/>
              <a:gd name="connsiteY40" fmla="*/ 283862 h 399561"/>
              <a:gd name="connsiteX41" fmla="*/ 891180 w 1718922"/>
              <a:gd name="connsiteY41" fmla="*/ 300109 h 399561"/>
              <a:gd name="connsiteX42" fmla="*/ 900585 w 1718922"/>
              <a:gd name="connsiteY42" fmla="*/ 314599 h 399561"/>
              <a:gd name="connsiteX43" fmla="*/ 909990 w 1718922"/>
              <a:gd name="connsiteY43" fmla="*/ 327315 h 399561"/>
              <a:gd name="connsiteX44" fmla="*/ 919395 w 1718922"/>
              <a:gd name="connsiteY44" fmla="*/ 338292 h 399561"/>
              <a:gd name="connsiteX45" fmla="*/ 928800 w 1718922"/>
              <a:gd name="connsiteY45" fmla="*/ 347601 h 399561"/>
              <a:gd name="connsiteX46" fmla="*/ 938205 w 1718922"/>
              <a:gd name="connsiteY46" fmla="*/ 355345 h 399561"/>
              <a:gd name="connsiteX47" fmla="*/ 947617 w 1718922"/>
              <a:gd name="connsiteY47" fmla="*/ 361664 h 399561"/>
              <a:gd name="connsiteX48" fmla="*/ 957023 w 1718922"/>
              <a:gd name="connsiteY48" fmla="*/ 366718 h 399561"/>
              <a:gd name="connsiteX49" fmla="*/ 966428 w 1718922"/>
              <a:gd name="connsiteY49" fmla="*/ 370700 h 399561"/>
              <a:gd name="connsiteX50" fmla="*/ 975833 w 1718922"/>
              <a:gd name="connsiteY50" fmla="*/ 373836 h 399561"/>
              <a:gd name="connsiteX51" fmla="*/ 994643 w 1718922"/>
              <a:gd name="connsiteY51" fmla="*/ 378423 h 399561"/>
              <a:gd name="connsiteX52" fmla="*/ 1032271 w 1718922"/>
              <a:gd name="connsiteY52" fmla="*/ 385425 h 399561"/>
              <a:gd name="connsiteX53" fmla="*/ 1060486 w 1718922"/>
              <a:gd name="connsiteY53" fmla="*/ 390180 h 399561"/>
              <a:gd name="connsiteX54" fmla="*/ 1069898 w 1718922"/>
              <a:gd name="connsiteY54" fmla="*/ 390964 h 399561"/>
              <a:gd name="connsiteX55" fmla="*/ 1079303 w 1718922"/>
              <a:gd name="connsiteY55" fmla="*/ 390770 h 399561"/>
              <a:gd name="connsiteX56" fmla="*/ 1098114 w 1718922"/>
              <a:gd name="connsiteY56" fmla="*/ 388358 h 399561"/>
              <a:gd name="connsiteX57" fmla="*/ 1126336 w 1718922"/>
              <a:gd name="connsiteY57" fmla="*/ 384130 h 399561"/>
              <a:gd name="connsiteX58" fmla="*/ 1145146 w 1718922"/>
              <a:gd name="connsiteY58" fmla="*/ 381998 h 399561"/>
              <a:gd name="connsiteX59" fmla="*/ 1163956 w 1718922"/>
              <a:gd name="connsiteY59" fmla="*/ 380621 h 399561"/>
              <a:gd name="connsiteX60" fmla="*/ 1182766 w 1718922"/>
              <a:gd name="connsiteY60" fmla="*/ 380002 h 399561"/>
              <a:gd name="connsiteX61" fmla="*/ 1201584 w 1718922"/>
              <a:gd name="connsiteY61" fmla="*/ 380073 h 399561"/>
              <a:gd name="connsiteX62" fmla="*/ 1229799 w 1718922"/>
              <a:gd name="connsiteY62" fmla="*/ 381230 h 399561"/>
              <a:gd name="connsiteX63" fmla="*/ 1267427 w 1718922"/>
              <a:gd name="connsiteY63" fmla="*/ 384040 h 399561"/>
              <a:gd name="connsiteX64" fmla="*/ 1333270 w 1718922"/>
              <a:gd name="connsiteY64" fmla="*/ 389460 h 399561"/>
              <a:gd name="connsiteX65" fmla="*/ 1361485 w 1718922"/>
              <a:gd name="connsiteY65" fmla="*/ 390941 h 399561"/>
              <a:gd name="connsiteX66" fmla="*/ 1408518 w 1718922"/>
              <a:gd name="connsiteY66" fmla="*/ 392229 h 399561"/>
              <a:gd name="connsiteX67" fmla="*/ 1559021 w 1718922"/>
              <a:gd name="connsiteY67" fmla="*/ 394424 h 399561"/>
              <a:gd name="connsiteX68" fmla="*/ 1615459 w 1718922"/>
              <a:gd name="connsiteY68" fmla="*/ 393860 h 399561"/>
              <a:gd name="connsiteX69" fmla="*/ 1718922 w 1718922"/>
              <a:gd name="connsiteY69" fmla="*/ 394271 h 399561"/>
              <a:gd name="connsiteX70" fmla="*/ 1718922 w 1718922"/>
              <a:gd name="connsiteY70" fmla="*/ 394271 h 399561"/>
              <a:gd name="connsiteX0" fmla="*/ 0 w 1718922"/>
              <a:gd name="connsiteY0" fmla="*/ 399561 h 399561"/>
              <a:gd name="connsiteX1" fmla="*/ 91646 w 1718922"/>
              <a:gd name="connsiteY1" fmla="*/ 394077 h 399561"/>
              <a:gd name="connsiteX2" fmla="*/ 119868 w 1718922"/>
              <a:gd name="connsiteY2" fmla="*/ 394349 h 399561"/>
              <a:gd name="connsiteX3" fmla="*/ 251554 w 1718922"/>
              <a:gd name="connsiteY3" fmla="*/ 393412 h 399561"/>
              <a:gd name="connsiteX4" fmla="*/ 336207 w 1718922"/>
              <a:gd name="connsiteY4" fmla="*/ 393905 h 399561"/>
              <a:gd name="connsiteX5" fmla="*/ 383240 w 1718922"/>
              <a:gd name="connsiteY5" fmla="*/ 393035 h 399561"/>
              <a:gd name="connsiteX6" fmla="*/ 411462 w 1718922"/>
              <a:gd name="connsiteY6" fmla="*/ 391300 h 399561"/>
              <a:gd name="connsiteX7" fmla="*/ 439677 w 1718922"/>
              <a:gd name="connsiteY7" fmla="*/ 388538 h 399561"/>
              <a:gd name="connsiteX8" fmla="*/ 458488 w 1718922"/>
              <a:gd name="connsiteY8" fmla="*/ 385876 h 399561"/>
              <a:gd name="connsiteX9" fmla="*/ 467900 w 1718922"/>
              <a:gd name="connsiteY9" fmla="*/ 384062 h 399561"/>
              <a:gd name="connsiteX10" fmla="*/ 477305 w 1718922"/>
              <a:gd name="connsiteY10" fmla="*/ 381737 h 399561"/>
              <a:gd name="connsiteX11" fmla="*/ 486710 w 1718922"/>
              <a:gd name="connsiteY11" fmla="*/ 378718 h 399561"/>
              <a:gd name="connsiteX12" fmla="*/ 496115 w 1718922"/>
              <a:gd name="connsiteY12" fmla="*/ 374814 h 399561"/>
              <a:gd name="connsiteX13" fmla="*/ 505520 w 1718922"/>
              <a:gd name="connsiteY13" fmla="*/ 369835 h 399561"/>
              <a:gd name="connsiteX14" fmla="*/ 514925 w 1718922"/>
              <a:gd name="connsiteY14" fmla="*/ 363586 h 399561"/>
              <a:gd name="connsiteX15" fmla="*/ 524338 w 1718922"/>
              <a:gd name="connsiteY15" fmla="*/ 355901 h 399561"/>
              <a:gd name="connsiteX16" fmla="*/ 533743 w 1718922"/>
              <a:gd name="connsiteY16" fmla="*/ 346619 h 399561"/>
              <a:gd name="connsiteX17" fmla="*/ 543148 w 1718922"/>
              <a:gd name="connsiteY17" fmla="*/ 335616 h 399561"/>
              <a:gd name="connsiteX18" fmla="*/ 552553 w 1718922"/>
              <a:gd name="connsiteY18" fmla="*/ 322806 h 399561"/>
              <a:gd name="connsiteX19" fmla="*/ 561958 w 1718922"/>
              <a:gd name="connsiteY19" fmla="*/ 308138 h 399561"/>
              <a:gd name="connsiteX20" fmla="*/ 571363 w 1718922"/>
              <a:gd name="connsiteY20" fmla="*/ 291629 h 399561"/>
              <a:gd name="connsiteX21" fmla="*/ 590181 w 1718922"/>
              <a:gd name="connsiteY21" fmla="*/ 253413 h 399561"/>
              <a:gd name="connsiteX22" fmla="*/ 608991 w 1718922"/>
              <a:gd name="connsiteY22" fmla="*/ 209512 h 399561"/>
              <a:gd name="connsiteX23" fmla="*/ 656024 w 1718922"/>
              <a:gd name="connsiteY23" fmla="*/ 92684 h 399561"/>
              <a:gd name="connsiteX24" fmla="*/ 665429 w 1718922"/>
              <a:gd name="connsiteY24" fmla="*/ 71705 h 399561"/>
              <a:gd name="connsiteX25" fmla="*/ 674834 w 1718922"/>
              <a:gd name="connsiteY25" fmla="*/ 52655 h 399561"/>
              <a:gd name="connsiteX26" fmla="*/ 684239 w 1718922"/>
              <a:gd name="connsiteY26" fmla="*/ 35982 h 399561"/>
              <a:gd name="connsiteX27" fmla="*/ 693644 w 1718922"/>
              <a:gd name="connsiteY27" fmla="*/ 22092 h 399561"/>
              <a:gd name="connsiteX28" fmla="*/ 703056 w 1718922"/>
              <a:gd name="connsiteY28" fmla="*/ 11325 h 399561"/>
              <a:gd name="connsiteX29" fmla="*/ 712461 w 1718922"/>
              <a:gd name="connsiteY29" fmla="*/ 3949 h 399561"/>
              <a:gd name="connsiteX30" fmla="*/ 721866 w 1718922"/>
              <a:gd name="connsiteY30" fmla="*/ 145 h 399561"/>
              <a:gd name="connsiteX31" fmla="*/ 731271 w 1718922"/>
              <a:gd name="connsiteY31" fmla="*/ 0 h 399561"/>
              <a:gd name="connsiteX32" fmla="*/ 740677 w 1718922"/>
              <a:gd name="connsiteY32" fmla="*/ 3509 h 399561"/>
              <a:gd name="connsiteX33" fmla="*/ 750081 w 1718922"/>
              <a:gd name="connsiteY33" fmla="*/ 10569 h 399561"/>
              <a:gd name="connsiteX34" fmla="*/ 759487 w 1718922"/>
              <a:gd name="connsiteY34" fmla="*/ 20988 h 399561"/>
              <a:gd name="connsiteX35" fmla="*/ 768899 w 1718922"/>
              <a:gd name="connsiteY35" fmla="*/ 34491 h 399561"/>
              <a:gd name="connsiteX36" fmla="*/ 778304 w 1718922"/>
              <a:gd name="connsiteY36" fmla="*/ 50729 h 399561"/>
              <a:gd name="connsiteX37" fmla="*/ 787709 w 1718922"/>
              <a:gd name="connsiteY37" fmla="*/ 69298 h 399561"/>
              <a:gd name="connsiteX38" fmla="*/ 806519 w 1718922"/>
              <a:gd name="connsiteY38" fmla="*/ 111604 h 399561"/>
              <a:gd name="connsiteX39" fmla="*/ 862957 w 1718922"/>
              <a:gd name="connsiteY39" fmla="*/ 246433 h 399561"/>
              <a:gd name="connsiteX40" fmla="*/ 881767 w 1718922"/>
              <a:gd name="connsiteY40" fmla="*/ 283862 h 399561"/>
              <a:gd name="connsiteX41" fmla="*/ 891180 w 1718922"/>
              <a:gd name="connsiteY41" fmla="*/ 300109 h 399561"/>
              <a:gd name="connsiteX42" fmla="*/ 900585 w 1718922"/>
              <a:gd name="connsiteY42" fmla="*/ 314599 h 399561"/>
              <a:gd name="connsiteX43" fmla="*/ 909990 w 1718922"/>
              <a:gd name="connsiteY43" fmla="*/ 327315 h 399561"/>
              <a:gd name="connsiteX44" fmla="*/ 919395 w 1718922"/>
              <a:gd name="connsiteY44" fmla="*/ 338292 h 399561"/>
              <a:gd name="connsiteX45" fmla="*/ 928800 w 1718922"/>
              <a:gd name="connsiteY45" fmla="*/ 347601 h 399561"/>
              <a:gd name="connsiteX46" fmla="*/ 938205 w 1718922"/>
              <a:gd name="connsiteY46" fmla="*/ 355345 h 399561"/>
              <a:gd name="connsiteX47" fmla="*/ 947617 w 1718922"/>
              <a:gd name="connsiteY47" fmla="*/ 361664 h 399561"/>
              <a:gd name="connsiteX48" fmla="*/ 957023 w 1718922"/>
              <a:gd name="connsiteY48" fmla="*/ 366718 h 399561"/>
              <a:gd name="connsiteX49" fmla="*/ 966428 w 1718922"/>
              <a:gd name="connsiteY49" fmla="*/ 370700 h 399561"/>
              <a:gd name="connsiteX50" fmla="*/ 975833 w 1718922"/>
              <a:gd name="connsiteY50" fmla="*/ 373836 h 399561"/>
              <a:gd name="connsiteX51" fmla="*/ 994643 w 1718922"/>
              <a:gd name="connsiteY51" fmla="*/ 378423 h 399561"/>
              <a:gd name="connsiteX52" fmla="*/ 1032271 w 1718922"/>
              <a:gd name="connsiteY52" fmla="*/ 385425 h 399561"/>
              <a:gd name="connsiteX53" fmla="*/ 1060486 w 1718922"/>
              <a:gd name="connsiteY53" fmla="*/ 390180 h 399561"/>
              <a:gd name="connsiteX54" fmla="*/ 1069898 w 1718922"/>
              <a:gd name="connsiteY54" fmla="*/ 390964 h 399561"/>
              <a:gd name="connsiteX55" fmla="*/ 1079303 w 1718922"/>
              <a:gd name="connsiteY55" fmla="*/ 390770 h 399561"/>
              <a:gd name="connsiteX56" fmla="*/ 1098114 w 1718922"/>
              <a:gd name="connsiteY56" fmla="*/ 388358 h 399561"/>
              <a:gd name="connsiteX57" fmla="*/ 1126336 w 1718922"/>
              <a:gd name="connsiteY57" fmla="*/ 384130 h 399561"/>
              <a:gd name="connsiteX58" fmla="*/ 1145146 w 1718922"/>
              <a:gd name="connsiteY58" fmla="*/ 381998 h 399561"/>
              <a:gd name="connsiteX59" fmla="*/ 1163956 w 1718922"/>
              <a:gd name="connsiteY59" fmla="*/ 380621 h 399561"/>
              <a:gd name="connsiteX60" fmla="*/ 1182766 w 1718922"/>
              <a:gd name="connsiteY60" fmla="*/ 380002 h 399561"/>
              <a:gd name="connsiteX61" fmla="*/ 1201584 w 1718922"/>
              <a:gd name="connsiteY61" fmla="*/ 380073 h 399561"/>
              <a:gd name="connsiteX62" fmla="*/ 1229799 w 1718922"/>
              <a:gd name="connsiteY62" fmla="*/ 381230 h 399561"/>
              <a:gd name="connsiteX63" fmla="*/ 1267427 w 1718922"/>
              <a:gd name="connsiteY63" fmla="*/ 384040 h 399561"/>
              <a:gd name="connsiteX64" fmla="*/ 1333270 w 1718922"/>
              <a:gd name="connsiteY64" fmla="*/ 389460 h 399561"/>
              <a:gd name="connsiteX65" fmla="*/ 1361485 w 1718922"/>
              <a:gd name="connsiteY65" fmla="*/ 390941 h 399561"/>
              <a:gd name="connsiteX66" fmla="*/ 1408518 w 1718922"/>
              <a:gd name="connsiteY66" fmla="*/ 392229 h 399561"/>
              <a:gd name="connsiteX67" fmla="*/ 1615459 w 1718922"/>
              <a:gd name="connsiteY67" fmla="*/ 393860 h 399561"/>
              <a:gd name="connsiteX68" fmla="*/ 1718922 w 1718922"/>
              <a:gd name="connsiteY68" fmla="*/ 394271 h 399561"/>
              <a:gd name="connsiteX69" fmla="*/ 1718922 w 1718922"/>
              <a:gd name="connsiteY69" fmla="*/ 394271 h 399561"/>
              <a:gd name="connsiteX0" fmla="*/ 0 w 1718922"/>
              <a:gd name="connsiteY0" fmla="*/ 399561 h 399561"/>
              <a:gd name="connsiteX1" fmla="*/ 91646 w 1718922"/>
              <a:gd name="connsiteY1" fmla="*/ 394077 h 399561"/>
              <a:gd name="connsiteX2" fmla="*/ 119868 w 1718922"/>
              <a:gd name="connsiteY2" fmla="*/ 394349 h 399561"/>
              <a:gd name="connsiteX3" fmla="*/ 251554 w 1718922"/>
              <a:gd name="connsiteY3" fmla="*/ 393412 h 399561"/>
              <a:gd name="connsiteX4" fmla="*/ 336207 w 1718922"/>
              <a:gd name="connsiteY4" fmla="*/ 393905 h 399561"/>
              <a:gd name="connsiteX5" fmla="*/ 383240 w 1718922"/>
              <a:gd name="connsiteY5" fmla="*/ 393035 h 399561"/>
              <a:gd name="connsiteX6" fmla="*/ 411462 w 1718922"/>
              <a:gd name="connsiteY6" fmla="*/ 391300 h 399561"/>
              <a:gd name="connsiteX7" fmla="*/ 439677 w 1718922"/>
              <a:gd name="connsiteY7" fmla="*/ 388538 h 399561"/>
              <a:gd name="connsiteX8" fmla="*/ 458488 w 1718922"/>
              <a:gd name="connsiteY8" fmla="*/ 385876 h 399561"/>
              <a:gd name="connsiteX9" fmla="*/ 467900 w 1718922"/>
              <a:gd name="connsiteY9" fmla="*/ 384062 h 399561"/>
              <a:gd name="connsiteX10" fmla="*/ 477305 w 1718922"/>
              <a:gd name="connsiteY10" fmla="*/ 381737 h 399561"/>
              <a:gd name="connsiteX11" fmla="*/ 486710 w 1718922"/>
              <a:gd name="connsiteY11" fmla="*/ 378718 h 399561"/>
              <a:gd name="connsiteX12" fmla="*/ 496115 w 1718922"/>
              <a:gd name="connsiteY12" fmla="*/ 374814 h 399561"/>
              <a:gd name="connsiteX13" fmla="*/ 505520 w 1718922"/>
              <a:gd name="connsiteY13" fmla="*/ 369835 h 399561"/>
              <a:gd name="connsiteX14" fmla="*/ 514925 w 1718922"/>
              <a:gd name="connsiteY14" fmla="*/ 363586 h 399561"/>
              <a:gd name="connsiteX15" fmla="*/ 524338 w 1718922"/>
              <a:gd name="connsiteY15" fmla="*/ 355901 h 399561"/>
              <a:gd name="connsiteX16" fmla="*/ 533743 w 1718922"/>
              <a:gd name="connsiteY16" fmla="*/ 346619 h 399561"/>
              <a:gd name="connsiteX17" fmla="*/ 543148 w 1718922"/>
              <a:gd name="connsiteY17" fmla="*/ 335616 h 399561"/>
              <a:gd name="connsiteX18" fmla="*/ 552553 w 1718922"/>
              <a:gd name="connsiteY18" fmla="*/ 322806 h 399561"/>
              <a:gd name="connsiteX19" fmla="*/ 561958 w 1718922"/>
              <a:gd name="connsiteY19" fmla="*/ 308138 h 399561"/>
              <a:gd name="connsiteX20" fmla="*/ 571363 w 1718922"/>
              <a:gd name="connsiteY20" fmla="*/ 291629 h 399561"/>
              <a:gd name="connsiteX21" fmla="*/ 590181 w 1718922"/>
              <a:gd name="connsiteY21" fmla="*/ 253413 h 399561"/>
              <a:gd name="connsiteX22" fmla="*/ 608991 w 1718922"/>
              <a:gd name="connsiteY22" fmla="*/ 209512 h 399561"/>
              <a:gd name="connsiteX23" fmla="*/ 656024 w 1718922"/>
              <a:gd name="connsiteY23" fmla="*/ 92684 h 399561"/>
              <a:gd name="connsiteX24" fmla="*/ 665429 w 1718922"/>
              <a:gd name="connsiteY24" fmla="*/ 71705 h 399561"/>
              <a:gd name="connsiteX25" fmla="*/ 674834 w 1718922"/>
              <a:gd name="connsiteY25" fmla="*/ 52655 h 399561"/>
              <a:gd name="connsiteX26" fmla="*/ 684239 w 1718922"/>
              <a:gd name="connsiteY26" fmla="*/ 35982 h 399561"/>
              <a:gd name="connsiteX27" fmla="*/ 693644 w 1718922"/>
              <a:gd name="connsiteY27" fmla="*/ 22092 h 399561"/>
              <a:gd name="connsiteX28" fmla="*/ 703056 w 1718922"/>
              <a:gd name="connsiteY28" fmla="*/ 11325 h 399561"/>
              <a:gd name="connsiteX29" fmla="*/ 712461 w 1718922"/>
              <a:gd name="connsiteY29" fmla="*/ 3949 h 399561"/>
              <a:gd name="connsiteX30" fmla="*/ 721866 w 1718922"/>
              <a:gd name="connsiteY30" fmla="*/ 145 h 399561"/>
              <a:gd name="connsiteX31" fmla="*/ 731271 w 1718922"/>
              <a:gd name="connsiteY31" fmla="*/ 0 h 399561"/>
              <a:gd name="connsiteX32" fmla="*/ 740677 w 1718922"/>
              <a:gd name="connsiteY32" fmla="*/ 3509 h 399561"/>
              <a:gd name="connsiteX33" fmla="*/ 750081 w 1718922"/>
              <a:gd name="connsiteY33" fmla="*/ 10569 h 399561"/>
              <a:gd name="connsiteX34" fmla="*/ 759487 w 1718922"/>
              <a:gd name="connsiteY34" fmla="*/ 20988 h 399561"/>
              <a:gd name="connsiteX35" fmla="*/ 768899 w 1718922"/>
              <a:gd name="connsiteY35" fmla="*/ 34491 h 399561"/>
              <a:gd name="connsiteX36" fmla="*/ 778304 w 1718922"/>
              <a:gd name="connsiteY36" fmla="*/ 50729 h 399561"/>
              <a:gd name="connsiteX37" fmla="*/ 787709 w 1718922"/>
              <a:gd name="connsiteY37" fmla="*/ 69298 h 399561"/>
              <a:gd name="connsiteX38" fmla="*/ 806519 w 1718922"/>
              <a:gd name="connsiteY38" fmla="*/ 111604 h 399561"/>
              <a:gd name="connsiteX39" fmla="*/ 862957 w 1718922"/>
              <a:gd name="connsiteY39" fmla="*/ 246433 h 399561"/>
              <a:gd name="connsiteX40" fmla="*/ 881767 w 1718922"/>
              <a:gd name="connsiteY40" fmla="*/ 283862 h 399561"/>
              <a:gd name="connsiteX41" fmla="*/ 891180 w 1718922"/>
              <a:gd name="connsiteY41" fmla="*/ 300109 h 399561"/>
              <a:gd name="connsiteX42" fmla="*/ 900585 w 1718922"/>
              <a:gd name="connsiteY42" fmla="*/ 314599 h 399561"/>
              <a:gd name="connsiteX43" fmla="*/ 909990 w 1718922"/>
              <a:gd name="connsiteY43" fmla="*/ 327315 h 399561"/>
              <a:gd name="connsiteX44" fmla="*/ 919395 w 1718922"/>
              <a:gd name="connsiteY44" fmla="*/ 338292 h 399561"/>
              <a:gd name="connsiteX45" fmla="*/ 928800 w 1718922"/>
              <a:gd name="connsiteY45" fmla="*/ 347601 h 399561"/>
              <a:gd name="connsiteX46" fmla="*/ 938205 w 1718922"/>
              <a:gd name="connsiteY46" fmla="*/ 355345 h 399561"/>
              <a:gd name="connsiteX47" fmla="*/ 947617 w 1718922"/>
              <a:gd name="connsiteY47" fmla="*/ 361664 h 399561"/>
              <a:gd name="connsiteX48" fmla="*/ 957023 w 1718922"/>
              <a:gd name="connsiteY48" fmla="*/ 366718 h 399561"/>
              <a:gd name="connsiteX49" fmla="*/ 966428 w 1718922"/>
              <a:gd name="connsiteY49" fmla="*/ 370700 h 399561"/>
              <a:gd name="connsiteX50" fmla="*/ 975833 w 1718922"/>
              <a:gd name="connsiteY50" fmla="*/ 373836 h 399561"/>
              <a:gd name="connsiteX51" fmla="*/ 994643 w 1718922"/>
              <a:gd name="connsiteY51" fmla="*/ 378423 h 399561"/>
              <a:gd name="connsiteX52" fmla="*/ 1032271 w 1718922"/>
              <a:gd name="connsiteY52" fmla="*/ 385425 h 399561"/>
              <a:gd name="connsiteX53" fmla="*/ 1060486 w 1718922"/>
              <a:gd name="connsiteY53" fmla="*/ 390180 h 399561"/>
              <a:gd name="connsiteX54" fmla="*/ 1069898 w 1718922"/>
              <a:gd name="connsiteY54" fmla="*/ 390964 h 399561"/>
              <a:gd name="connsiteX55" fmla="*/ 1079303 w 1718922"/>
              <a:gd name="connsiteY55" fmla="*/ 390770 h 399561"/>
              <a:gd name="connsiteX56" fmla="*/ 1098114 w 1718922"/>
              <a:gd name="connsiteY56" fmla="*/ 388358 h 399561"/>
              <a:gd name="connsiteX57" fmla="*/ 1126336 w 1718922"/>
              <a:gd name="connsiteY57" fmla="*/ 384130 h 399561"/>
              <a:gd name="connsiteX58" fmla="*/ 1145146 w 1718922"/>
              <a:gd name="connsiteY58" fmla="*/ 381998 h 399561"/>
              <a:gd name="connsiteX59" fmla="*/ 1163956 w 1718922"/>
              <a:gd name="connsiteY59" fmla="*/ 380621 h 399561"/>
              <a:gd name="connsiteX60" fmla="*/ 1182766 w 1718922"/>
              <a:gd name="connsiteY60" fmla="*/ 380002 h 399561"/>
              <a:gd name="connsiteX61" fmla="*/ 1201584 w 1718922"/>
              <a:gd name="connsiteY61" fmla="*/ 380073 h 399561"/>
              <a:gd name="connsiteX62" fmla="*/ 1229799 w 1718922"/>
              <a:gd name="connsiteY62" fmla="*/ 381230 h 399561"/>
              <a:gd name="connsiteX63" fmla="*/ 1267427 w 1718922"/>
              <a:gd name="connsiteY63" fmla="*/ 384040 h 399561"/>
              <a:gd name="connsiteX64" fmla="*/ 1333270 w 1718922"/>
              <a:gd name="connsiteY64" fmla="*/ 389460 h 399561"/>
              <a:gd name="connsiteX65" fmla="*/ 1361485 w 1718922"/>
              <a:gd name="connsiteY65" fmla="*/ 390941 h 399561"/>
              <a:gd name="connsiteX66" fmla="*/ 1408518 w 1718922"/>
              <a:gd name="connsiteY66" fmla="*/ 392229 h 399561"/>
              <a:gd name="connsiteX67" fmla="*/ 1718922 w 1718922"/>
              <a:gd name="connsiteY67" fmla="*/ 394271 h 399561"/>
              <a:gd name="connsiteX68" fmla="*/ 1718922 w 1718922"/>
              <a:gd name="connsiteY68" fmla="*/ 394271 h 399561"/>
              <a:gd name="connsiteX0" fmla="*/ 0 w 1718922"/>
              <a:gd name="connsiteY0" fmla="*/ 399561 h 399561"/>
              <a:gd name="connsiteX1" fmla="*/ 91646 w 1718922"/>
              <a:gd name="connsiteY1" fmla="*/ 394077 h 399561"/>
              <a:gd name="connsiteX2" fmla="*/ 119868 w 1718922"/>
              <a:gd name="connsiteY2" fmla="*/ 394349 h 399561"/>
              <a:gd name="connsiteX3" fmla="*/ 251554 w 1718922"/>
              <a:gd name="connsiteY3" fmla="*/ 393412 h 399561"/>
              <a:gd name="connsiteX4" fmla="*/ 336207 w 1718922"/>
              <a:gd name="connsiteY4" fmla="*/ 393905 h 399561"/>
              <a:gd name="connsiteX5" fmla="*/ 383240 w 1718922"/>
              <a:gd name="connsiteY5" fmla="*/ 393035 h 399561"/>
              <a:gd name="connsiteX6" fmla="*/ 411462 w 1718922"/>
              <a:gd name="connsiteY6" fmla="*/ 391300 h 399561"/>
              <a:gd name="connsiteX7" fmla="*/ 439677 w 1718922"/>
              <a:gd name="connsiteY7" fmla="*/ 388538 h 399561"/>
              <a:gd name="connsiteX8" fmla="*/ 458488 w 1718922"/>
              <a:gd name="connsiteY8" fmla="*/ 385876 h 399561"/>
              <a:gd name="connsiteX9" fmla="*/ 467900 w 1718922"/>
              <a:gd name="connsiteY9" fmla="*/ 384062 h 399561"/>
              <a:gd name="connsiteX10" fmla="*/ 477305 w 1718922"/>
              <a:gd name="connsiteY10" fmla="*/ 381737 h 399561"/>
              <a:gd name="connsiteX11" fmla="*/ 486710 w 1718922"/>
              <a:gd name="connsiteY11" fmla="*/ 378718 h 399561"/>
              <a:gd name="connsiteX12" fmla="*/ 496115 w 1718922"/>
              <a:gd name="connsiteY12" fmla="*/ 374814 h 399561"/>
              <a:gd name="connsiteX13" fmla="*/ 505520 w 1718922"/>
              <a:gd name="connsiteY13" fmla="*/ 369835 h 399561"/>
              <a:gd name="connsiteX14" fmla="*/ 514925 w 1718922"/>
              <a:gd name="connsiteY14" fmla="*/ 363586 h 399561"/>
              <a:gd name="connsiteX15" fmla="*/ 524338 w 1718922"/>
              <a:gd name="connsiteY15" fmla="*/ 355901 h 399561"/>
              <a:gd name="connsiteX16" fmla="*/ 533743 w 1718922"/>
              <a:gd name="connsiteY16" fmla="*/ 346619 h 399561"/>
              <a:gd name="connsiteX17" fmla="*/ 543148 w 1718922"/>
              <a:gd name="connsiteY17" fmla="*/ 335616 h 399561"/>
              <a:gd name="connsiteX18" fmla="*/ 552553 w 1718922"/>
              <a:gd name="connsiteY18" fmla="*/ 322806 h 399561"/>
              <a:gd name="connsiteX19" fmla="*/ 561958 w 1718922"/>
              <a:gd name="connsiteY19" fmla="*/ 308138 h 399561"/>
              <a:gd name="connsiteX20" fmla="*/ 571363 w 1718922"/>
              <a:gd name="connsiteY20" fmla="*/ 291629 h 399561"/>
              <a:gd name="connsiteX21" fmla="*/ 590181 w 1718922"/>
              <a:gd name="connsiteY21" fmla="*/ 253413 h 399561"/>
              <a:gd name="connsiteX22" fmla="*/ 608991 w 1718922"/>
              <a:gd name="connsiteY22" fmla="*/ 209512 h 399561"/>
              <a:gd name="connsiteX23" fmla="*/ 656024 w 1718922"/>
              <a:gd name="connsiteY23" fmla="*/ 92684 h 399561"/>
              <a:gd name="connsiteX24" fmla="*/ 665429 w 1718922"/>
              <a:gd name="connsiteY24" fmla="*/ 71705 h 399561"/>
              <a:gd name="connsiteX25" fmla="*/ 674834 w 1718922"/>
              <a:gd name="connsiteY25" fmla="*/ 52655 h 399561"/>
              <a:gd name="connsiteX26" fmla="*/ 684239 w 1718922"/>
              <a:gd name="connsiteY26" fmla="*/ 35982 h 399561"/>
              <a:gd name="connsiteX27" fmla="*/ 693644 w 1718922"/>
              <a:gd name="connsiteY27" fmla="*/ 22092 h 399561"/>
              <a:gd name="connsiteX28" fmla="*/ 703056 w 1718922"/>
              <a:gd name="connsiteY28" fmla="*/ 11325 h 399561"/>
              <a:gd name="connsiteX29" fmla="*/ 712461 w 1718922"/>
              <a:gd name="connsiteY29" fmla="*/ 3949 h 399561"/>
              <a:gd name="connsiteX30" fmla="*/ 721866 w 1718922"/>
              <a:gd name="connsiteY30" fmla="*/ 145 h 399561"/>
              <a:gd name="connsiteX31" fmla="*/ 731271 w 1718922"/>
              <a:gd name="connsiteY31" fmla="*/ 0 h 399561"/>
              <a:gd name="connsiteX32" fmla="*/ 740677 w 1718922"/>
              <a:gd name="connsiteY32" fmla="*/ 3509 h 399561"/>
              <a:gd name="connsiteX33" fmla="*/ 750081 w 1718922"/>
              <a:gd name="connsiteY33" fmla="*/ 10569 h 399561"/>
              <a:gd name="connsiteX34" fmla="*/ 759487 w 1718922"/>
              <a:gd name="connsiteY34" fmla="*/ 20988 h 399561"/>
              <a:gd name="connsiteX35" fmla="*/ 768899 w 1718922"/>
              <a:gd name="connsiteY35" fmla="*/ 34491 h 399561"/>
              <a:gd name="connsiteX36" fmla="*/ 778304 w 1718922"/>
              <a:gd name="connsiteY36" fmla="*/ 50729 h 399561"/>
              <a:gd name="connsiteX37" fmla="*/ 787709 w 1718922"/>
              <a:gd name="connsiteY37" fmla="*/ 69298 h 399561"/>
              <a:gd name="connsiteX38" fmla="*/ 806519 w 1718922"/>
              <a:gd name="connsiteY38" fmla="*/ 111604 h 399561"/>
              <a:gd name="connsiteX39" fmla="*/ 862957 w 1718922"/>
              <a:gd name="connsiteY39" fmla="*/ 246433 h 399561"/>
              <a:gd name="connsiteX40" fmla="*/ 881767 w 1718922"/>
              <a:gd name="connsiteY40" fmla="*/ 283862 h 399561"/>
              <a:gd name="connsiteX41" fmla="*/ 891180 w 1718922"/>
              <a:gd name="connsiteY41" fmla="*/ 300109 h 399561"/>
              <a:gd name="connsiteX42" fmla="*/ 900585 w 1718922"/>
              <a:gd name="connsiteY42" fmla="*/ 314599 h 399561"/>
              <a:gd name="connsiteX43" fmla="*/ 909990 w 1718922"/>
              <a:gd name="connsiteY43" fmla="*/ 327315 h 399561"/>
              <a:gd name="connsiteX44" fmla="*/ 919395 w 1718922"/>
              <a:gd name="connsiteY44" fmla="*/ 338292 h 399561"/>
              <a:gd name="connsiteX45" fmla="*/ 928800 w 1718922"/>
              <a:gd name="connsiteY45" fmla="*/ 347601 h 399561"/>
              <a:gd name="connsiteX46" fmla="*/ 938205 w 1718922"/>
              <a:gd name="connsiteY46" fmla="*/ 355345 h 399561"/>
              <a:gd name="connsiteX47" fmla="*/ 947617 w 1718922"/>
              <a:gd name="connsiteY47" fmla="*/ 361664 h 399561"/>
              <a:gd name="connsiteX48" fmla="*/ 957023 w 1718922"/>
              <a:gd name="connsiteY48" fmla="*/ 366718 h 399561"/>
              <a:gd name="connsiteX49" fmla="*/ 966428 w 1718922"/>
              <a:gd name="connsiteY49" fmla="*/ 370700 h 399561"/>
              <a:gd name="connsiteX50" fmla="*/ 975833 w 1718922"/>
              <a:gd name="connsiteY50" fmla="*/ 373836 h 399561"/>
              <a:gd name="connsiteX51" fmla="*/ 994643 w 1718922"/>
              <a:gd name="connsiteY51" fmla="*/ 378423 h 399561"/>
              <a:gd name="connsiteX52" fmla="*/ 1032271 w 1718922"/>
              <a:gd name="connsiteY52" fmla="*/ 385425 h 399561"/>
              <a:gd name="connsiteX53" fmla="*/ 1060486 w 1718922"/>
              <a:gd name="connsiteY53" fmla="*/ 390180 h 399561"/>
              <a:gd name="connsiteX54" fmla="*/ 1069898 w 1718922"/>
              <a:gd name="connsiteY54" fmla="*/ 390964 h 399561"/>
              <a:gd name="connsiteX55" fmla="*/ 1079303 w 1718922"/>
              <a:gd name="connsiteY55" fmla="*/ 390770 h 399561"/>
              <a:gd name="connsiteX56" fmla="*/ 1098114 w 1718922"/>
              <a:gd name="connsiteY56" fmla="*/ 388358 h 399561"/>
              <a:gd name="connsiteX57" fmla="*/ 1126336 w 1718922"/>
              <a:gd name="connsiteY57" fmla="*/ 384130 h 399561"/>
              <a:gd name="connsiteX58" fmla="*/ 1145146 w 1718922"/>
              <a:gd name="connsiteY58" fmla="*/ 381998 h 399561"/>
              <a:gd name="connsiteX59" fmla="*/ 1163956 w 1718922"/>
              <a:gd name="connsiteY59" fmla="*/ 380621 h 399561"/>
              <a:gd name="connsiteX60" fmla="*/ 1182766 w 1718922"/>
              <a:gd name="connsiteY60" fmla="*/ 380002 h 399561"/>
              <a:gd name="connsiteX61" fmla="*/ 1201584 w 1718922"/>
              <a:gd name="connsiteY61" fmla="*/ 380073 h 399561"/>
              <a:gd name="connsiteX62" fmla="*/ 1229799 w 1718922"/>
              <a:gd name="connsiteY62" fmla="*/ 381230 h 399561"/>
              <a:gd name="connsiteX63" fmla="*/ 1267427 w 1718922"/>
              <a:gd name="connsiteY63" fmla="*/ 384040 h 399561"/>
              <a:gd name="connsiteX64" fmla="*/ 1333270 w 1718922"/>
              <a:gd name="connsiteY64" fmla="*/ 389460 h 399561"/>
              <a:gd name="connsiteX65" fmla="*/ 1361485 w 1718922"/>
              <a:gd name="connsiteY65" fmla="*/ 390941 h 399561"/>
              <a:gd name="connsiteX66" fmla="*/ 1408518 w 1718922"/>
              <a:gd name="connsiteY66" fmla="*/ 392229 h 399561"/>
              <a:gd name="connsiteX67" fmla="*/ 1718922 w 1718922"/>
              <a:gd name="connsiteY67" fmla="*/ 394271 h 399561"/>
              <a:gd name="connsiteX0" fmla="*/ 0 w 1408518"/>
              <a:gd name="connsiteY0" fmla="*/ 399561 h 399561"/>
              <a:gd name="connsiteX1" fmla="*/ 91646 w 1408518"/>
              <a:gd name="connsiteY1" fmla="*/ 394077 h 399561"/>
              <a:gd name="connsiteX2" fmla="*/ 119868 w 1408518"/>
              <a:gd name="connsiteY2" fmla="*/ 394349 h 399561"/>
              <a:gd name="connsiteX3" fmla="*/ 251554 w 1408518"/>
              <a:gd name="connsiteY3" fmla="*/ 393412 h 399561"/>
              <a:gd name="connsiteX4" fmla="*/ 336207 w 1408518"/>
              <a:gd name="connsiteY4" fmla="*/ 393905 h 399561"/>
              <a:gd name="connsiteX5" fmla="*/ 383240 w 1408518"/>
              <a:gd name="connsiteY5" fmla="*/ 393035 h 399561"/>
              <a:gd name="connsiteX6" fmla="*/ 411462 w 1408518"/>
              <a:gd name="connsiteY6" fmla="*/ 391300 h 399561"/>
              <a:gd name="connsiteX7" fmla="*/ 439677 w 1408518"/>
              <a:gd name="connsiteY7" fmla="*/ 388538 h 399561"/>
              <a:gd name="connsiteX8" fmla="*/ 458488 w 1408518"/>
              <a:gd name="connsiteY8" fmla="*/ 385876 h 399561"/>
              <a:gd name="connsiteX9" fmla="*/ 467900 w 1408518"/>
              <a:gd name="connsiteY9" fmla="*/ 384062 h 399561"/>
              <a:gd name="connsiteX10" fmla="*/ 477305 w 1408518"/>
              <a:gd name="connsiteY10" fmla="*/ 381737 h 399561"/>
              <a:gd name="connsiteX11" fmla="*/ 486710 w 1408518"/>
              <a:gd name="connsiteY11" fmla="*/ 378718 h 399561"/>
              <a:gd name="connsiteX12" fmla="*/ 496115 w 1408518"/>
              <a:gd name="connsiteY12" fmla="*/ 374814 h 399561"/>
              <a:gd name="connsiteX13" fmla="*/ 505520 w 1408518"/>
              <a:gd name="connsiteY13" fmla="*/ 369835 h 399561"/>
              <a:gd name="connsiteX14" fmla="*/ 514925 w 1408518"/>
              <a:gd name="connsiteY14" fmla="*/ 363586 h 399561"/>
              <a:gd name="connsiteX15" fmla="*/ 524338 w 1408518"/>
              <a:gd name="connsiteY15" fmla="*/ 355901 h 399561"/>
              <a:gd name="connsiteX16" fmla="*/ 533743 w 1408518"/>
              <a:gd name="connsiteY16" fmla="*/ 346619 h 399561"/>
              <a:gd name="connsiteX17" fmla="*/ 543148 w 1408518"/>
              <a:gd name="connsiteY17" fmla="*/ 335616 h 399561"/>
              <a:gd name="connsiteX18" fmla="*/ 552553 w 1408518"/>
              <a:gd name="connsiteY18" fmla="*/ 322806 h 399561"/>
              <a:gd name="connsiteX19" fmla="*/ 561958 w 1408518"/>
              <a:gd name="connsiteY19" fmla="*/ 308138 h 399561"/>
              <a:gd name="connsiteX20" fmla="*/ 571363 w 1408518"/>
              <a:gd name="connsiteY20" fmla="*/ 291629 h 399561"/>
              <a:gd name="connsiteX21" fmla="*/ 590181 w 1408518"/>
              <a:gd name="connsiteY21" fmla="*/ 253413 h 399561"/>
              <a:gd name="connsiteX22" fmla="*/ 608991 w 1408518"/>
              <a:gd name="connsiteY22" fmla="*/ 209512 h 399561"/>
              <a:gd name="connsiteX23" fmla="*/ 656024 w 1408518"/>
              <a:gd name="connsiteY23" fmla="*/ 92684 h 399561"/>
              <a:gd name="connsiteX24" fmla="*/ 665429 w 1408518"/>
              <a:gd name="connsiteY24" fmla="*/ 71705 h 399561"/>
              <a:gd name="connsiteX25" fmla="*/ 674834 w 1408518"/>
              <a:gd name="connsiteY25" fmla="*/ 52655 h 399561"/>
              <a:gd name="connsiteX26" fmla="*/ 684239 w 1408518"/>
              <a:gd name="connsiteY26" fmla="*/ 35982 h 399561"/>
              <a:gd name="connsiteX27" fmla="*/ 693644 w 1408518"/>
              <a:gd name="connsiteY27" fmla="*/ 22092 h 399561"/>
              <a:gd name="connsiteX28" fmla="*/ 703056 w 1408518"/>
              <a:gd name="connsiteY28" fmla="*/ 11325 h 399561"/>
              <a:gd name="connsiteX29" fmla="*/ 712461 w 1408518"/>
              <a:gd name="connsiteY29" fmla="*/ 3949 h 399561"/>
              <a:gd name="connsiteX30" fmla="*/ 721866 w 1408518"/>
              <a:gd name="connsiteY30" fmla="*/ 145 h 399561"/>
              <a:gd name="connsiteX31" fmla="*/ 731271 w 1408518"/>
              <a:gd name="connsiteY31" fmla="*/ 0 h 399561"/>
              <a:gd name="connsiteX32" fmla="*/ 740677 w 1408518"/>
              <a:gd name="connsiteY32" fmla="*/ 3509 h 399561"/>
              <a:gd name="connsiteX33" fmla="*/ 750081 w 1408518"/>
              <a:gd name="connsiteY33" fmla="*/ 10569 h 399561"/>
              <a:gd name="connsiteX34" fmla="*/ 759487 w 1408518"/>
              <a:gd name="connsiteY34" fmla="*/ 20988 h 399561"/>
              <a:gd name="connsiteX35" fmla="*/ 768899 w 1408518"/>
              <a:gd name="connsiteY35" fmla="*/ 34491 h 399561"/>
              <a:gd name="connsiteX36" fmla="*/ 778304 w 1408518"/>
              <a:gd name="connsiteY36" fmla="*/ 50729 h 399561"/>
              <a:gd name="connsiteX37" fmla="*/ 787709 w 1408518"/>
              <a:gd name="connsiteY37" fmla="*/ 69298 h 399561"/>
              <a:gd name="connsiteX38" fmla="*/ 806519 w 1408518"/>
              <a:gd name="connsiteY38" fmla="*/ 111604 h 399561"/>
              <a:gd name="connsiteX39" fmla="*/ 862957 w 1408518"/>
              <a:gd name="connsiteY39" fmla="*/ 246433 h 399561"/>
              <a:gd name="connsiteX40" fmla="*/ 881767 w 1408518"/>
              <a:gd name="connsiteY40" fmla="*/ 283862 h 399561"/>
              <a:gd name="connsiteX41" fmla="*/ 891180 w 1408518"/>
              <a:gd name="connsiteY41" fmla="*/ 300109 h 399561"/>
              <a:gd name="connsiteX42" fmla="*/ 900585 w 1408518"/>
              <a:gd name="connsiteY42" fmla="*/ 314599 h 399561"/>
              <a:gd name="connsiteX43" fmla="*/ 909990 w 1408518"/>
              <a:gd name="connsiteY43" fmla="*/ 327315 h 399561"/>
              <a:gd name="connsiteX44" fmla="*/ 919395 w 1408518"/>
              <a:gd name="connsiteY44" fmla="*/ 338292 h 399561"/>
              <a:gd name="connsiteX45" fmla="*/ 928800 w 1408518"/>
              <a:gd name="connsiteY45" fmla="*/ 347601 h 399561"/>
              <a:gd name="connsiteX46" fmla="*/ 938205 w 1408518"/>
              <a:gd name="connsiteY46" fmla="*/ 355345 h 399561"/>
              <a:gd name="connsiteX47" fmla="*/ 947617 w 1408518"/>
              <a:gd name="connsiteY47" fmla="*/ 361664 h 399561"/>
              <a:gd name="connsiteX48" fmla="*/ 957023 w 1408518"/>
              <a:gd name="connsiteY48" fmla="*/ 366718 h 399561"/>
              <a:gd name="connsiteX49" fmla="*/ 966428 w 1408518"/>
              <a:gd name="connsiteY49" fmla="*/ 370700 h 399561"/>
              <a:gd name="connsiteX50" fmla="*/ 975833 w 1408518"/>
              <a:gd name="connsiteY50" fmla="*/ 373836 h 399561"/>
              <a:gd name="connsiteX51" fmla="*/ 994643 w 1408518"/>
              <a:gd name="connsiteY51" fmla="*/ 378423 h 399561"/>
              <a:gd name="connsiteX52" fmla="*/ 1032271 w 1408518"/>
              <a:gd name="connsiteY52" fmla="*/ 385425 h 399561"/>
              <a:gd name="connsiteX53" fmla="*/ 1060486 w 1408518"/>
              <a:gd name="connsiteY53" fmla="*/ 390180 h 399561"/>
              <a:gd name="connsiteX54" fmla="*/ 1069898 w 1408518"/>
              <a:gd name="connsiteY54" fmla="*/ 390964 h 399561"/>
              <a:gd name="connsiteX55" fmla="*/ 1079303 w 1408518"/>
              <a:gd name="connsiteY55" fmla="*/ 390770 h 399561"/>
              <a:gd name="connsiteX56" fmla="*/ 1098114 w 1408518"/>
              <a:gd name="connsiteY56" fmla="*/ 388358 h 399561"/>
              <a:gd name="connsiteX57" fmla="*/ 1126336 w 1408518"/>
              <a:gd name="connsiteY57" fmla="*/ 384130 h 399561"/>
              <a:gd name="connsiteX58" fmla="*/ 1145146 w 1408518"/>
              <a:gd name="connsiteY58" fmla="*/ 381998 h 399561"/>
              <a:gd name="connsiteX59" fmla="*/ 1163956 w 1408518"/>
              <a:gd name="connsiteY59" fmla="*/ 380621 h 399561"/>
              <a:gd name="connsiteX60" fmla="*/ 1182766 w 1408518"/>
              <a:gd name="connsiteY60" fmla="*/ 380002 h 399561"/>
              <a:gd name="connsiteX61" fmla="*/ 1201584 w 1408518"/>
              <a:gd name="connsiteY61" fmla="*/ 380073 h 399561"/>
              <a:gd name="connsiteX62" fmla="*/ 1229799 w 1408518"/>
              <a:gd name="connsiteY62" fmla="*/ 381230 h 399561"/>
              <a:gd name="connsiteX63" fmla="*/ 1267427 w 1408518"/>
              <a:gd name="connsiteY63" fmla="*/ 384040 h 399561"/>
              <a:gd name="connsiteX64" fmla="*/ 1333270 w 1408518"/>
              <a:gd name="connsiteY64" fmla="*/ 389460 h 399561"/>
              <a:gd name="connsiteX65" fmla="*/ 1361485 w 1408518"/>
              <a:gd name="connsiteY65" fmla="*/ 390941 h 399561"/>
              <a:gd name="connsiteX66" fmla="*/ 1408518 w 1408518"/>
              <a:gd name="connsiteY66" fmla="*/ 392229 h 3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08518" h="399561">
                <a:moveTo>
                  <a:pt x="0" y="399561"/>
                </a:moveTo>
                <a:lnTo>
                  <a:pt x="91646" y="394077"/>
                </a:lnTo>
                <a:lnTo>
                  <a:pt x="119868" y="394349"/>
                </a:lnTo>
                <a:lnTo>
                  <a:pt x="251554" y="393412"/>
                </a:lnTo>
                <a:lnTo>
                  <a:pt x="336207" y="393905"/>
                </a:lnTo>
                <a:lnTo>
                  <a:pt x="383240" y="393035"/>
                </a:lnTo>
                <a:lnTo>
                  <a:pt x="411462" y="391300"/>
                </a:lnTo>
                <a:lnTo>
                  <a:pt x="439677" y="388538"/>
                </a:lnTo>
                <a:lnTo>
                  <a:pt x="458488" y="385876"/>
                </a:lnTo>
                <a:lnTo>
                  <a:pt x="467900" y="384062"/>
                </a:lnTo>
                <a:lnTo>
                  <a:pt x="477305" y="381737"/>
                </a:lnTo>
                <a:lnTo>
                  <a:pt x="486710" y="378718"/>
                </a:lnTo>
                <a:lnTo>
                  <a:pt x="496115" y="374814"/>
                </a:lnTo>
                <a:lnTo>
                  <a:pt x="505520" y="369835"/>
                </a:lnTo>
                <a:lnTo>
                  <a:pt x="514925" y="363586"/>
                </a:lnTo>
                <a:lnTo>
                  <a:pt x="524338" y="355901"/>
                </a:lnTo>
                <a:lnTo>
                  <a:pt x="533743" y="346619"/>
                </a:lnTo>
                <a:lnTo>
                  <a:pt x="543148" y="335616"/>
                </a:lnTo>
                <a:lnTo>
                  <a:pt x="552553" y="322806"/>
                </a:lnTo>
                <a:lnTo>
                  <a:pt x="561958" y="308138"/>
                </a:lnTo>
                <a:lnTo>
                  <a:pt x="571363" y="291629"/>
                </a:lnTo>
                <a:lnTo>
                  <a:pt x="590181" y="253413"/>
                </a:lnTo>
                <a:lnTo>
                  <a:pt x="608991" y="209512"/>
                </a:lnTo>
                <a:lnTo>
                  <a:pt x="656024" y="92684"/>
                </a:lnTo>
                <a:lnTo>
                  <a:pt x="665429" y="71705"/>
                </a:lnTo>
                <a:lnTo>
                  <a:pt x="674834" y="52655"/>
                </a:lnTo>
                <a:lnTo>
                  <a:pt x="684239" y="35982"/>
                </a:lnTo>
                <a:lnTo>
                  <a:pt x="693644" y="22092"/>
                </a:lnTo>
                <a:lnTo>
                  <a:pt x="703056" y="11325"/>
                </a:lnTo>
                <a:lnTo>
                  <a:pt x="712461" y="3949"/>
                </a:lnTo>
                <a:lnTo>
                  <a:pt x="721866" y="145"/>
                </a:lnTo>
                <a:lnTo>
                  <a:pt x="731271" y="0"/>
                </a:lnTo>
                <a:lnTo>
                  <a:pt x="740677" y="3509"/>
                </a:lnTo>
                <a:lnTo>
                  <a:pt x="750081" y="10569"/>
                </a:lnTo>
                <a:lnTo>
                  <a:pt x="759487" y="20988"/>
                </a:lnTo>
                <a:lnTo>
                  <a:pt x="768899" y="34491"/>
                </a:lnTo>
                <a:lnTo>
                  <a:pt x="778304" y="50729"/>
                </a:lnTo>
                <a:lnTo>
                  <a:pt x="787709" y="69298"/>
                </a:lnTo>
                <a:lnTo>
                  <a:pt x="806519" y="111604"/>
                </a:lnTo>
                <a:lnTo>
                  <a:pt x="862957" y="246433"/>
                </a:lnTo>
                <a:lnTo>
                  <a:pt x="881767" y="283862"/>
                </a:lnTo>
                <a:lnTo>
                  <a:pt x="891180" y="300109"/>
                </a:lnTo>
                <a:lnTo>
                  <a:pt x="900585" y="314599"/>
                </a:lnTo>
                <a:lnTo>
                  <a:pt x="909990" y="327315"/>
                </a:lnTo>
                <a:lnTo>
                  <a:pt x="919395" y="338292"/>
                </a:lnTo>
                <a:lnTo>
                  <a:pt x="928800" y="347601"/>
                </a:lnTo>
                <a:lnTo>
                  <a:pt x="938205" y="355345"/>
                </a:lnTo>
                <a:lnTo>
                  <a:pt x="947617" y="361664"/>
                </a:lnTo>
                <a:lnTo>
                  <a:pt x="957023" y="366718"/>
                </a:lnTo>
                <a:lnTo>
                  <a:pt x="966428" y="370700"/>
                </a:lnTo>
                <a:lnTo>
                  <a:pt x="975833" y="373836"/>
                </a:lnTo>
                <a:lnTo>
                  <a:pt x="994643" y="378423"/>
                </a:lnTo>
                <a:lnTo>
                  <a:pt x="1032271" y="385425"/>
                </a:lnTo>
                <a:lnTo>
                  <a:pt x="1060486" y="390180"/>
                </a:lnTo>
                <a:lnTo>
                  <a:pt x="1069898" y="390964"/>
                </a:lnTo>
                <a:lnTo>
                  <a:pt x="1079303" y="390770"/>
                </a:lnTo>
                <a:lnTo>
                  <a:pt x="1098114" y="388358"/>
                </a:lnTo>
                <a:lnTo>
                  <a:pt x="1126336" y="384130"/>
                </a:lnTo>
                <a:lnTo>
                  <a:pt x="1145146" y="381998"/>
                </a:lnTo>
                <a:lnTo>
                  <a:pt x="1163956" y="380621"/>
                </a:lnTo>
                <a:lnTo>
                  <a:pt x="1182766" y="380002"/>
                </a:lnTo>
                <a:lnTo>
                  <a:pt x="1201584" y="380073"/>
                </a:lnTo>
                <a:lnTo>
                  <a:pt x="1229799" y="381230"/>
                </a:lnTo>
                <a:lnTo>
                  <a:pt x="1267427" y="384040"/>
                </a:lnTo>
                <a:lnTo>
                  <a:pt x="1333270" y="389460"/>
                </a:lnTo>
                <a:lnTo>
                  <a:pt x="1361485" y="390941"/>
                </a:lnTo>
                <a:lnTo>
                  <a:pt x="1408518" y="392229"/>
                </a:lnTo>
              </a:path>
            </a:pathLst>
          </a:custGeom>
          <a:noFill/>
          <a:ln w="38100" cap="sq">
            <a:solidFill>
              <a:srgbClr val="FFA5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93C4D683-23AA-6991-F19C-50231B686271}"/>
              </a:ext>
            </a:extLst>
          </p:cNvPr>
          <p:cNvCxnSpPr>
            <a:cxnSpLocks/>
          </p:cNvCxnSpPr>
          <p:nvPr/>
        </p:nvCxnSpPr>
        <p:spPr>
          <a:xfrm>
            <a:off x="7092354" y="1205345"/>
            <a:ext cx="0" cy="232176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9BA818C7-1944-0EE4-B042-E54155F223E0}"/>
              </a:ext>
            </a:extLst>
          </p:cNvPr>
          <p:cNvCxnSpPr>
            <a:cxnSpLocks/>
          </p:cNvCxnSpPr>
          <p:nvPr/>
        </p:nvCxnSpPr>
        <p:spPr>
          <a:xfrm>
            <a:off x="3140343" y="2256582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2310B5B2-E7B3-5138-A5E0-2C5E19B969E0}"/>
              </a:ext>
            </a:extLst>
          </p:cNvPr>
          <p:cNvCxnSpPr>
            <a:cxnSpLocks/>
          </p:cNvCxnSpPr>
          <p:nvPr/>
        </p:nvCxnSpPr>
        <p:spPr>
          <a:xfrm>
            <a:off x="7313902" y="1421589"/>
            <a:ext cx="0" cy="178955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DA35B6D-0208-BE5D-81CD-EB7791EE6CAA}"/>
              </a:ext>
            </a:extLst>
          </p:cNvPr>
          <p:cNvSpPr txBox="1"/>
          <p:nvPr/>
        </p:nvSpPr>
        <p:spPr>
          <a:xfrm>
            <a:off x="4650057" y="3656648"/>
            <a:ext cx="82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/>
              <a:t>0</a:t>
            </a: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9A91CA0F-9132-321A-A878-B1FC0A6C3E51}"/>
              </a:ext>
            </a:extLst>
          </p:cNvPr>
          <p:cNvSpPr/>
          <p:nvPr/>
        </p:nvSpPr>
        <p:spPr>
          <a:xfrm>
            <a:off x="5138734" y="3181598"/>
            <a:ext cx="3778253" cy="1145686"/>
          </a:xfrm>
          <a:custGeom>
            <a:avLst/>
            <a:gdLst>
              <a:gd name="connsiteX0" fmla="*/ 194 w 2388698"/>
              <a:gd name="connsiteY0" fmla="*/ 784896 h 830447"/>
              <a:gd name="connsiteX1" fmla="*/ 9562 w 2388698"/>
              <a:gd name="connsiteY1" fmla="*/ 757691 h 830447"/>
              <a:gd name="connsiteX2" fmla="*/ 18929 w 2388698"/>
              <a:gd name="connsiteY2" fmla="*/ 724085 h 830447"/>
              <a:gd name="connsiteX3" fmla="*/ 47032 w 2388698"/>
              <a:gd name="connsiteY3" fmla="*/ 615169 h 830447"/>
              <a:gd name="connsiteX4" fmla="*/ 56400 w 2388698"/>
              <a:gd name="connsiteY4" fmla="*/ 585347 h 830447"/>
              <a:gd name="connsiteX5" fmla="*/ 65767 w 2388698"/>
              <a:gd name="connsiteY5" fmla="*/ 563350 h 830447"/>
              <a:gd name="connsiteX6" fmla="*/ 75134 w 2388698"/>
              <a:gd name="connsiteY6" fmla="*/ 549311 h 830447"/>
              <a:gd name="connsiteX7" fmla="*/ 84502 w 2388698"/>
              <a:gd name="connsiteY7" fmla="*/ 537576 h 830447"/>
              <a:gd name="connsiteX8" fmla="*/ 93869 w 2388698"/>
              <a:gd name="connsiteY8" fmla="*/ 520076 h 830447"/>
              <a:gd name="connsiteX9" fmla="*/ 103236 w 2388698"/>
              <a:gd name="connsiteY9" fmla="*/ 493652 h 830447"/>
              <a:gd name="connsiteX10" fmla="*/ 112604 w 2388698"/>
              <a:gd name="connsiteY10" fmla="*/ 459972 h 830447"/>
              <a:gd name="connsiteX11" fmla="*/ 140707 w 2388698"/>
              <a:gd name="connsiteY11" fmla="*/ 349687 h 830447"/>
              <a:gd name="connsiteX12" fmla="*/ 150074 w 2388698"/>
              <a:gd name="connsiteY12" fmla="*/ 335098 h 830447"/>
              <a:gd name="connsiteX13" fmla="*/ 159442 w 2388698"/>
              <a:gd name="connsiteY13" fmla="*/ 392679 h 830447"/>
              <a:gd name="connsiteX14" fmla="*/ 168809 w 2388698"/>
              <a:gd name="connsiteY14" fmla="*/ 467146 h 830447"/>
              <a:gd name="connsiteX15" fmla="*/ 178176 w 2388698"/>
              <a:gd name="connsiteY15" fmla="*/ 459318 h 830447"/>
              <a:gd name="connsiteX16" fmla="*/ 187543 w 2388698"/>
              <a:gd name="connsiteY16" fmla="*/ 426269 h 830447"/>
              <a:gd name="connsiteX17" fmla="*/ 234384 w 2388698"/>
              <a:gd name="connsiteY17" fmla="*/ 228624 h 830447"/>
              <a:gd name="connsiteX18" fmla="*/ 253116 w 2388698"/>
              <a:gd name="connsiteY18" fmla="*/ 163356 h 830447"/>
              <a:gd name="connsiteX19" fmla="*/ 271849 w 2388698"/>
              <a:gd name="connsiteY19" fmla="*/ 97806 h 830447"/>
              <a:gd name="connsiteX20" fmla="*/ 290589 w 2388698"/>
              <a:gd name="connsiteY20" fmla="*/ 22054 h 830447"/>
              <a:gd name="connsiteX21" fmla="*/ 299955 w 2388698"/>
              <a:gd name="connsiteY21" fmla="*/ 813276 h 830447"/>
              <a:gd name="connsiteX22" fmla="*/ 356161 w 2388698"/>
              <a:gd name="connsiteY22" fmla="*/ 554161 h 830447"/>
              <a:gd name="connsiteX23" fmla="*/ 374893 w 2388698"/>
              <a:gd name="connsiteY23" fmla="*/ 479899 h 830447"/>
              <a:gd name="connsiteX24" fmla="*/ 412366 w 2388698"/>
              <a:gd name="connsiteY24" fmla="*/ 339443 h 830447"/>
              <a:gd name="connsiteX25" fmla="*/ 431098 w 2388698"/>
              <a:gd name="connsiteY25" fmla="*/ 258713 h 830447"/>
              <a:gd name="connsiteX26" fmla="*/ 459197 w 2388698"/>
              <a:gd name="connsiteY26" fmla="*/ 132802 h 830447"/>
              <a:gd name="connsiteX27" fmla="*/ 468564 w 2388698"/>
              <a:gd name="connsiteY27" fmla="*/ 98085 h 830447"/>
              <a:gd name="connsiteX28" fmla="*/ 477937 w 2388698"/>
              <a:gd name="connsiteY28" fmla="*/ 79734 h 830447"/>
              <a:gd name="connsiteX29" fmla="*/ 487304 w 2388698"/>
              <a:gd name="connsiteY29" fmla="*/ 105649 h 830447"/>
              <a:gd name="connsiteX30" fmla="*/ 496670 w 2388698"/>
              <a:gd name="connsiteY30" fmla="*/ 166125 h 830447"/>
              <a:gd name="connsiteX31" fmla="*/ 506036 w 2388698"/>
              <a:gd name="connsiteY31" fmla="*/ 176262 h 830447"/>
              <a:gd name="connsiteX32" fmla="*/ 515403 w 2388698"/>
              <a:gd name="connsiteY32" fmla="*/ 155361 h 830447"/>
              <a:gd name="connsiteX33" fmla="*/ 534143 w 2388698"/>
              <a:gd name="connsiteY33" fmla="*/ 97182 h 830447"/>
              <a:gd name="connsiteX34" fmla="*/ 543509 w 2388698"/>
              <a:gd name="connsiteY34" fmla="*/ 74468 h 830447"/>
              <a:gd name="connsiteX35" fmla="*/ 552875 w 2388698"/>
              <a:gd name="connsiteY35" fmla="*/ 60471 h 830447"/>
              <a:gd name="connsiteX36" fmla="*/ 562242 w 2388698"/>
              <a:gd name="connsiteY36" fmla="*/ 51785 h 830447"/>
              <a:gd name="connsiteX37" fmla="*/ 571608 w 2388698"/>
              <a:gd name="connsiteY37" fmla="*/ 39315 h 830447"/>
              <a:gd name="connsiteX38" fmla="*/ 580974 w 2388698"/>
              <a:gd name="connsiteY38" fmla="*/ 17326 h 830447"/>
              <a:gd name="connsiteX39" fmla="*/ 590348 w 2388698"/>
              <a:gd name="connsiteY39" fmla="*/ 819438 h 830447"/>
              <a:gd name="connsiteX40" fmla="*/ 599714 w 2388698"/>
              <a:gd name="connsiteY40" fmla="*/ 782703 h 830447"/>
              <a:gd name="connsiteX41" fmla="*/ 646546 w 2388698"/>
              <a:gd name="connsiteY41" fmla="*/ 583548 h 830447"/>
              <a:gd name="connsiteX42" fmla="*/ 665286 w 2388698"/>
              <a:gd name="connsiteY42" fmla="*/ 517586 h 830447"/>
              <a:gd name="connsiteX43" fmla="*/ 684018 w 2388698"/>
              <a:gd name="connsiteY43" fmla="*/ 456006 h 830447"/>
              <a:gd name="connsiteX44" fmla="*/ 693385 w 2388698"/>
              <a:gd name="connsiteY44" fmla="*/ 422482 h 830447"/>
              <a:gd name="connsiteX45" fmla="*/ 712125 w 2388698"/>
              <a:gd name="connsiteY45" fmla="*/ 346327 h 830447"/>
              <a:gd name="connsiteX46" fmla="*/ 758956 w 2388698"/>
              <a:gd name="connsiteY46" fmla="*/ 140173 h 830447"/>
              <a:gd name="connsiteX47" fmla="*/ 768323 w 2388698"/>
              <a:gd name="connsiteY47" fmla="*/ 110377 h 830447"/>
              <a:gd name="connsiteX48" fmla="*/ 777696 w 2388698"/>
              <a:gd name="connsiteY48" fmla="*/ 94253 h 830447"/>
              <a:gd name="connsiteX49" fmla="*/ 787062 w 2388698"/>
              <a:gd name="connsiteY49" fmla="*/ 96614 h 830447"/>
              <a:gd name="connsiteX50" fmla="*/ 796429 w 2388698"/>
              <a:gd name="connsiteY50" fmla="*/ 106612 h 830447"/>
              <a:gd name="connsiteX51" fmla="*/ 805795 w 2388698"/>
              <a:gd name="connsiteY51" fmla="*/ 103721 h 830447"/>
              <a:gd name="connsiteX52" fmla="*/ 815161 w 2388698"/>
              <a:gd name="connsiteY52" fmla="*/ 85179 h 830447"/>
              <a:gd name="connsiteX53" fmla="*/ 824528 w 2388698"/>
              <a:gd name="connsiteY53" fmla="*/ 57671 h 830447"/>
              <a:gd name="connsiteX54" fmla="*/ 833901 w 2388698"/>
              <a:gd name="connsiteY54" fmla="*/ 26652 h 830447"/>
              <a:gd name="connsiteX55" fmla="*/ 843268 w 2388698"/>
              <a:gd name="connsiteY55" fmla="*/ 828348 h 830447"/>
              <a:gd name="connsiteX56" fmla="*/ 862000 w 2388698"/>
              <a:gd name="connsiteY56" fmla="*/ 770526 h 830447"/>
              <a:gd name="connsiteX57" fmla="*/ 880733 w 2388698"/>
              <a:gd name="connsiteY57" fmla="*/ 713975 h 830447"/>
              <a:gd name="connsiteX58" fmla="*/ 890099 w 2388698"/>
              <a:gd name="connsiteY58" fmla="*/ 681908 h 830447"/>
              <a:gd name="connsiteX59" fmla="*/ 899473 w 2388698"/>
              <a:gd name="connsiteY59" fmla="*/ 646255 h 830447"/>
              <a:gd name="connsiteX60" fmla="*/ 918206 w 2388698"/>
              <a:gd name="connsiteY60" fmla="*/ 566320 h 830447"/>
              <a:gd name="connsiteX61" fmla="*/ 946305 w 2388698"/>
              <a:gd name="connsiteY61" fmla="*/ 442754 h 830447"/>
              <a:gd name="connsiteX62" fmla="*/ 955678 w 2388698"/>
              <a:gd name="connsiteY62" fmla="*/ 408524 h 830447"/>
              <a:gd name="connsiteX63" fmla="*/ 965044 w 2388698"/>
              <a:gd name="connsiteY63" fmla="*/ 385100 h 830447"/>
              <a:gd name="connsiteX64" fmla="*/ 974411 w 2388698"/>
              <a:gd name="connsiteY64" fmla="*/ 380903 h 830447"/>
              <a:gd name="connsiteX65" fmla="*/ 983777 w 2388698"/>
              <a:gd name="connsiteY65" fmla="*/ 396489 h 830447"/>
              <a:gd name="connsiteX66" fmla="*/ 993143 w 2388698"/>
              <a:gd name="connsiteY66" fmla="*/ 407446 h 830447"/>
              <a:gd name="connsiteX67" fmla="*/ 1002510 w 2388698"/>
              <a:gd name="connsiteY67" fmla="*/ 398756 h 830447"/>
              <a:gd name="connsiteX68" fmla="*/ 1011876 w 2388698"/>
              <a:gd name="connsiteY68" fmla="*/ 377390 h 830447"/>
              <a:gd name="connsiteX69" fmla="*/ 1030616 w 2388698"/>
              <a:gd name="connsiteY69" fmla="*/ 326764 h 830447"/>
              <a:gd name="connsiteX70" fmla="*/ 1058715 w 2388698"/>
              <a:gd name="connsiteY70" fmla="*/ 262244 h 830447"/>
              <a:gd name="connsiteX71" fmla="*/ 1068081 w 2388698"/>
              <a:gd name="connsiteY71" fmla="*/ 233181 h 830447"/>
              <a:gd name="connsiteX72" fmla="*/ 1077455 w 2388698"/>
              <a:gd name="connsiteY72" fmla="*/ 196293 h 830447"/>
              <a:gd name="connsiteX73" fmla="*/ 1086821 w 2388698"/>
              <a:gd name="connsiteY73" fmla="*/ 152253 h 830447"/>
              <a:gd name="connsiteX74" fmla="*/ 1096188 w 2388698"/>
              <a:gd name="connsiteY74" fmla="*/ 102247 h 830447"/>
              <a:gd name="connsiteX75" fmla="*/ 1105554 w 2388698"/>
              <a:gd name="connsiteY75" fmla="*/ 47282 h 830447"/>
              <a:gd name="connsiteX76" fmla="*/ 1114920 w 2388698"/>
              <a:gd name="connsiteY76" fmla="*/ 821033 h 830447"/>
              <a:gd name="connsiteX77" fmla="*/ 1133653 w 2388698"/>
              <a:gd name="connsiteY77" fmla="*/ 692379 h 830447"/>
              <a:gd name="connsiteX78" fmla="*/ 1217964 w 2388698"/>
              <a:gd name="connsiteY78" fmla="*/ 83401 h 830447"/>
              <a:gd name="connsiteX79" fmla="*/ 1227331 w 2388698"/>
              <a:gd name="connsiteY79" fmla="*/ 19433 h 830447"/>
              <a:gd name="connsiteX80" fmla="*/ 1236697 w 2388698"/>
              <a:gd name="connsiteY80" fmla="*/ 788873 h 830447"/>
              <a:gd name="connsiteX81" fmla="*/ 1339741 w 2388698"/>
              <a:gd name="connsiteY81" fmla="*/ 99305 h 830447"/>
              <a:gd name="connsiteX82" fmla="*/ 1349107 w 2388698"/>
              <a:gd name="connsiteY82" fmla="*/ 36684 h 830447"/>
              <a:gd name="connsiteX83" fmla="*/ 1358474 w 2388698"/>
              <a:gd name="connsiteY83" fmla="*/ 806986 h 830447"/>
              <a:gd name="connsiteX84" fmla="*/ 1470884 w 2388698"/>
              <a:gd name="connsiteY84" fmla="*/ 55640 h 830447"/>
              <a:gd name="connsiteX85" fmla="*/ 1480250 w 2388698"/>
              <a:gd name="connsiteY85" fmla="*/ 826081 h 830447"/>
              <a:gd name="connsiteX86" fmla="*/ 1564562 w 2388698"/>
              <a:gd name="connsiteY86" fmla="*/ 259401 h 830447"/>
              <a:gd name="connsiteX87" fmla="*/ 1592661 w 2388698"/>
              <a:gd name="connsiteY87" fmla="*/ 61786 h 830447"/>
              <a:gd name="connsiteX88" fmla="*/ 1602027 w 2388698"/>
              <a:gd name="connsiteY88" fmla="*/ 826289 h 830447"/>
              <a:gd name="connsiteX89" fmla="*/ 1630134 w 2388698"/>
              <a:gd name="connsiteY89" fmla="*/ 610887 h 830447"/>
              <a:gd name="connsiteX90" fmla="*/ 1705071 w 2388698"/>
              <a:gd name="connsiteY90" fmla="*/ 14573 h 830447"/>
              <a:gd name="connsiteX91" fmla="*/ 1714438 w 2388698"/>
              <a:gd name="connsiteY91" fmla="*/ 769173 h 830447"/>
              <a:gd name="connsiteX92" fmla="*/ 1723804 w 2388698"/>
              <a:gd name="connsiteY92" fmla="*/ 683574 h 830447"/>
              <a:gd name="connsiteX93" fmla="*/ 1733170 w 2388698"/>
              <a:gd name="connsiteY93" fmla="*/ 583701 h 830447"/>
              <a:gd name="connsiteX94" fmla="*/ 1761277 w 2388698"/>
              <a:gd name="connsiteY94" fmla="*/ 223502 h 830447"/>
              <a:gd name="connsiteX95" fmla="*/ 1770643 w 2388698"/>
              <a:gd name="connsiteY95" fmla="*/ 133271 h 830447"/>
              <a:gd name="connsiteX96" fmla="*/ 1780009 w 2388698"/>
              <a:gd name="connsiteY96" fmla="*/ 54953 h 830447"/>
              <a:gd name="connsiteX97" fmla="*/ 1789376 w 2388698"/>
              <a:gd name="connsiteY97" fmla="*/ 816115 h 830447"/>
              <a:gd name="connsiteX98" fmla="*/ 1808116 w 2388698"/>
              <a:gd name="connsiteY98" fmla="*/ 682366 h 830447"/>
              <a:gd name="connsiteX99" fmla="*/ 1845581 w 2388698"/>
              <a:gd name="connsiteY99" fmla="*/ 429760 h 830447"/>
              <a:gd name="connsiteX100" fmla="*/ 1901786 w 2388698"/>
              <a:gd name="connsiteY100" fmla="*/ 58962 h 830447"/>
              <a:gd name="connsiteX101" fmla="*/ 1911152 w 2388698"/>
              <a:gd name="connsiteY101" fmla="*/ 830437 h 830447"/>
              <a:gd name="connsiteX102" fmla="*/ 1957991 w 2388698"/>
              <a:gd name="connsiteY102" fmla="*/ 529242 h 830447"/>
              <a:gd name="connsiteX103" fmla="*/ 1986098 w 2388698"/>
              <a:gd name="connsiteY103" fmla="*/ 360236 h 830447"/>
              <a:gd name="connsiteX104" fmla="*/ 2004830 w 2388698"/>
              <a:gd name="connsiteY104" fmla="*/ 256431 h 830447"/>
              <a:gd name="connsiteX105" fmla="*/ 2023563 w 2388698"/>
              <a:gd name="connsiteY105" fmla="*/ 160855 h 830447"/>
              <a:gd name="connsiteX106" fmla="*/ 2051669 w 2388698"/>
              <a:gd name="connsiteY106" fmla="*/ 27538 h 830447"/>
              <a:gd name="connsiteX107" fmla="*/ 2061035 w 2388698"/>
              <a:gd name="connsiteY107" fmla="*/ 816405 h 830447"/>
              <a:gd name="connsiteX108" fmla="*/ 2098501 w 2388698"/>
              <a:gd name="connsiteY108" fmla="*/ 635055 h 830447"/>
              <a:gd name="connsiteX109" fmla="*/ 2145340 w 2388698"/>
              <a:gd name="connsiteY109" fmla="*/ 410156 h 830447"/>
              <a:gd name="connsiteX110" fmla="*/ 2164080 w 2388698"/>
              <a:gd name="connsiteY110" fmla="*/ 317189 h 830447"/>
              <a:gd name="connsiteX111" fmla="*/ 2173446 w 2388698"/>
              <a:gd name="connsiteY111" fmla="*/ 265489 h 830447"/>
              <a:gd name="connsiteX112" fmla="*/ 2182812 w 2388698"/>
              <a:gd name="connsiteY112" fmla="*/ 206541 h 830447"/>
              <a:gd name="connsiteX113" fmla="*/ 2192179 w 2388698"/>
              <a:gd name="connsiteY113" fmla="*/ 134077 h 830447"/>
              <a:gd name="connsiteX114" fmla="*/ 2201545 w 2388698"/>
              <a:gd name="connsiteY114" fmla="*/ 35491 h 830447"/>
              <a:gd name="connsiteX115" fmla="*/ 2210911 w 2388698"/>
              <a:gd name="connsiteY115" fmla="*/ 739013 h 830447"/>
              <a:gd name="connsiteX116" fmla="*/ 2220277 w 2388698"/>
              <a:gd name="connsiteY116" fmla="*/ 620674 h 830447"/>
              <a:gd name="connsiteX117" fmla="*/ 2229651 w 2388698"/>
              <a:gd name="connsiteY117" fmla="*/ 532603 h 830447"/>
              <a:gd name="connsiteX118" fmla="*/ 2239017 w 2388698"/>
              <a:gd name="connsiteY118" fmla="*/ 461514 h 830447"/>
              <a:gd name="connsiteX119" fmla="*/ 2257750 w 2388698"/>
              <a:gd name="connsiteY119" fmla="*/ 340135 h 830447"/>
              <a:gd name="connsiteX120" fmla="*/ 2276483 w 2388698"/>
              <a:gd name="connsiteY120" fmla="*/ 231519 h 830447"/>
              <a:gd name="connsiteX121" fmla="*/ 2295223 w 2388698"/>
              <a:gd name="connsiteY121" fmla="*/ 132014 h 830447"/>
              <a:gd name="connsiteX122" fmla="*/ 2313955 w 2388698"/>
              <a:gd name="connsiteY122" fmla="*/ 41840 h 830447"/>
              <a:gd name="connsiteX123" fmla="*/ 2323322 w 2388698"/>
              <a:gd name="connsiteY123" fmla="*/ -11 h 830447"/>
              <a:gd name="connsiteX124" fmla="*/ 2332688 w 2388698"/>
              <a:gd name="connsiteY124" fmla="*/ 792538 h 830447"/>
              <a:gd name="connsiteX125" fmla="*/ 2360794 w 2388698"/>
              <a:gd name="connsiteY125" fmla="*/ 671107 h 830447"/>
              <a:gd name="connsiteX126" fmla="*/ 2388893 w 2388698"/>
              <a:gd name="connsiteY126" fmla="*/ 539044 h 830447"/>
              <a:gd name="connsiteX127" fmla="*/ 2388893 w 2388698"/>
              <a:gd name="connsiteY127" fmla="*/ 539044 h 830447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63886 w 2388699"/>
              <a:gd name="connsiteY109" fmla="*/ 317200 h 830448"/>
              <a:gd name="connsiteX110" fmla="*/ 2173252 w 2388699"/>
              <a:gd name="connsiteY110" fmla="*/ 265500 h 830448"/>
              <a:gd name="connsiteX111" fmla="*/ 2182618 w 2388699"/>
              <a:gd name="connsiteY111" fmla="*/ 206552 h 830448"/>
              <a:gd name="connsiteX112" fmla="*/ 2191985 w 2388699"/>
              <a:gd name="connsiteY112" fmla="*/ 134088 h 830448"/>
              <a:gd name="connsiteX113" fmla="*/ 2201351 w 2388699"/>
              <a:gd name="connsiteY113" fmla="*/ 35502 h 830448"/>
              <a:gd name="connsiteX114" fmla="*/ 2210717 w 2388699"/>
              <a:gd name="connsiteY114" fmla="*/ 739024 h 830448"/>
              <a:gd name="connsiteX115" fmla="*/ 2220083 w 2388699"/>
              <a:gd name="connsiteY115" fmla="*/ 620685 h 830448"/>
              <a:gd name="connsiteX116" fmla="*/ 2229457 w 2388699"/>
              <a:gd name="connsiteY116" fmla="*/ 532614 h 830448"/>
              <a:gd name="connsiteX117" fmla="*/ 2238823 w 2388699"/>
              <a:gd name="connsiteY117" fmla="*/ 461525 h 830448"/>
              <a:gd name="connsiteX118" fmla="*/ 2257556 w 2388699"/>
              <a:gd name="connsiteY118" fmla="*/ 340146 h 830448"/>
              <a:gd name="connsiteX119" fmla="*/ 2276289 w 2388699"/>
              <a:gd name="connsiteY119" fmla="*/ 231530 h 830448"/>
              <a:gd name="connsiteX120" fmla="*/ 2295029 w 2388699"/>
              <a:gd name="connsiteY120" fmla="*/ 132025 h 830448"/>
              <a:gd name="connsiteX121" fmla="*/ 2313761 w 2388699"/>
              <a:gd name="connsiteY121" fmla="*/ 41851 h 830448"/>
              <a:gd name="connsiteX122" fmla="*/ 2323128 w 2388699"/>
              <a:gd name="connsiteY122" fmla="*/ 0 h 830448"/>
              <a:gd name="connsiteX123" fmla="*/ 2332494 w 2388699"/>
              <a:gd name="connsiteY123" fmla="*/ 792549 h 830448"/>
              <a:gd name="connsiteX124" fmla="*/ 2360600 w 2388699"/>
              <a:gd name="connsiteY124" fmla="*/ 671118 h 830448"/>
              <a:gd name="connsiteX125" fmla="*/ 2388699 w 2388699"/>
              <a:gd name="connsiteY125" fmla="*/ 539055 h 830448"/>
              <a:gd name="connsiteX126" fmla="*/ 2388699 w 2388699"/>
              <a:gd name="connsiteY126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73252 w 2388699"/>
              <a:gd name="connsiteY109" fmla="*/ 265500 h 830448"/>
              <a:gd name="connsiteX110" fmla="*/ 2182618 w 2388699"/>
              <a:gd name="connsiteY110" fmla="*/ 206552 h 830448"/>
              <a:gd name="connsiteX111" fmla="*/ 2191985 w 2388699"/>
              <a:gd name="connsiteY111" fmla="*/ 134088 h 830448"/>
              <a:gd name="connsiteX112" fmla="*/ 2201351 w 2388699"/>
              <a:gd name="connsiteY112" fmla="*/ 35502 h 830448"/>
              <a:gd name="connsiteX113" fmla="*/ 2210717 w 2388699"/>
              <a:gd name="connsiteY113" fmla="*/ 739024 h 830448"/>
              <a:gd name="connsiteX114" fmla="*/ 2220083 w 2388699"/>
              <a:gd name="connsiteY114" fmla="*/ 620685 h 830448"/>
              <a:gd name="connsiteX115" fmla="*/ 2229457 w 2388699"/>
              <a:gd name="connsiteY115" fmla="*/ 532614 h 830448"/>
              <a:gd name="connsiteX116" fmla="*/ 2238823 w 2388699"/>
              <a:gd name="connsiteY116" fmla="*/ 461525 h 830448"/>
              <a:gd name="connsiteX117" fmla="*/ 2257556 w 2388699"/>
              <a:gd name="connsiteY117" fmla="*/ 340146 h 830448"/>
              <a:gd name="connsiteX118" fmla="*/ 2276289 w 2388699"/>
              <a:gd name="connsiteY118" fmla="*/ 231530 h 830448"/>
              <a:gd name="connsiteX119" fmla="*/ 2295029 w 2388699"/>
              <a:gd name="connsiteY119" fmla="*/ 132025 h 830448"/>
              <a:gd name="connsiteX120" fmla="*/ 2313761 w 2388699"/>
              <a:gd name="connsiteY120" fmla="*/ 41851 h 830448"/>
              <a:gd name="connsiteX121" fmla="*/ 2323128 w 2388699"/>
              <a:gd name="connsiteY121" fmla="*/ 0 h 830448"/>
              <a:gd name="connsiteX122" fmla="*/ 2332494 w 2388699"/>
              <a:gd name="connsiteY122" fmla="*/ 792549 h 830448"/>
              <a:gd name="connsiteX123" fmla="*/ 2360600 w 2388699"/>
              <a:gd name="connsiteY123" fmla="*/ 671118 h 830448"/>
              <a:gd name="connsiteX124" fmla="*/ 2388699 w 2388699"/>
              <a:gd name="connsiteY124" fmla="*/ 539055 h 830448"/>
              <a:gd name="connsiteX125" fmla="*/ 2388699 w 2388699"/>
              <a:gd name="connsiteY125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82618 w 2388699"/>
              <a:gd name="connsiteY109" fmla="*/ 206552 h 830448"/>
              <a:gd name="connsiteX110" fmla="*/ 2191985 w 2388699"/>
              <a:gd name="connsiteY110" fmla="*/ 134088 h 830448"/>
              <a:gd name="connsiteX111" fmla="*/ 2201351 w 2388699"/>
              <a:gd name="connsiteY111" fmla="*/ 35502 h 830448"/>
              <a:gd name="connsiteX112" fmla="*/ 2210717 w 2388699"/>
              <a:gd name="connsiteY112" fmla="*/ 739024 h 830448"/>
              <a:gd name="connsiteX113" fmla="*/ 2220083 w 2388699"/>
              <a:gd name="connsiteY113" fmla="*/ 620685 h 830448"/>
              <a:gd name="connsiteX114" fmla="*/ 2229457 w 2388699"/>
              <a:gd name="connsiteY114" fmla="*/ 532614 h 830448"/>
              <a:gd name="connsiteX115" fmla="*/ 2238823 w 2388699"/>
              <a:gd name="connsiteY115" fmla="*/ 461525 h 830448"/>
              <a:gd name="connsiteX116" fmla="*/ 2257556 w 2388699"/>
              <a:gd name="connsiteY116" fmla="*/ 340146 h 830448"/>
              <a:gd name="connsiteX117" fmla="*/ 2276289 w 2388699"/>
              <a:gd name="connsiteY117" fmla="*/ 231530 h 830448"/>
              <a:gd name="connsiteX118" fmla="*/ 2295029 w 2388699"/>
              <a:gd name="connsiteY118" fmla="*/ 132025 h 830448"/>
              <a:gd name="connsiteX119" fmla="*/ 2313761 w 2388699"/>
              <a:gd name="connsiteY119" fmla="*/ 41851 h 830448"/>
              <a:gd name="connsiteX120" fmla="*/ 2323128 w 2388699"/>
              <a:gd name="connsiteY120" fmla="*/ 0 h 830448"/>
              <a:gd name="connsiteX121" fmla="*/ 2332494 w 2388699"/>
              <a:gd name="connsiteY121" fmla="*/ 792549 h 830448"/>
              <a:gd name="connsiteX122" fmla="*/ 2360600 w 2388699"/>
              <a:gd name="connsiteY122" fmla="*/ 671118 h 830448"/>
              <a:gd name="connsiteX123" fmla="*/ 2388699 w 2388699"/>
              <a:gd name="connsiteY123" fmla="*/ 539055 h 830448"/>
              <a:gd name="connsiteX124" fmla="*/ 2388699 w 2388699"/>
              <a:gd name="connsiteY124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91985 w 2388699"/>
              <a:gd name="connsiteY109" fmla="*/ 134088 h 830448"/>
              <a:gd name="connsiteX110" fmla="*/ 2201351 w 2388699"/>
              <a:gd name="connsiteY110" fmla="*/ 35502 h 830448"/>
              <a:gd name="connsiteX111" fmla="*/ 2210717 w 2388699"/>
              <a:gd name="connsiteY111" fmla="*/ 739024 h 830448"/>
              <a:gd name="connsiteX112" fmla="*/ 2220083 w 2388699"/>
              <a:gd name="connsiteY112" fmla="*/ 620685 h 830448"/>
              <a:gd name="connsiteX113" fmla="*/ 2229457 w 2388699"/>
              <a:gd name="connsiteY113" fmla="*/ 532614 h 830448"/>
              <a:gd name="connsiteX114" fmla="*/ 2238823 w 2388699"/>
              <a:gd name="connsiteY114" fmla="*/ 461525 h 830448"/>
              <a:gd name="connsiteX115" fmla="*/ 2257556 w 2388699"/>
              <a:gd name="connsiteY115" fmla="*/ 340146 h 830448"/>
              <a:gd name="connsiteX116" fmla="*/ 2276289 w 2388699"/>
              <a:gd name="connsiteY116" fmla="*/ 231530 h 830448"/>
              <a:gd name="connsiteX117" fmla="*/ 2295029 w 2388699"/>
              <a:gd name="connsiteY117" fmla="*/ 132025 h 830448"/>
              <a:gd name="connsiteX118" fmla="*/ 2313761 w 2388699"/>
              <a:gd name="connsiteY118" fmla="*/ 41851 h 830448"/>
              <a:gd name="connsiteX119" fmla="*/ 2323128 w 2388699"/>
              <a:gd name="connsiteY119" fmla="*/ 0 h 830448"/>
              <a:gd name="connsiteX120" fmla="*/ 2332494 w 2388699"/>
              <a:gd name="connsiteY120" fmla="*/ 792549 h 830448"/>
              <a:gd name="connsiteX121" fmla="*/ 2360600 w 2388699"/>
              <a:gd name="connsiteY121" fmla="*/ 671118 h 830448"/>
              <a:gd name="connsiteX122" fmla="*/ 2388699 w 2388699"/>
              <a:gd name="connsiteY122" fmla="*/ 539055 h 830448"/>
              <a:gd name="connsiteX123" fmla="*/ 2388699 w 2388699"/>
              <a:gd name="connsiteY123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01351 w 2388699"/>
              <a:gd name="connsiteY109" fmla="*/ 35502 h 830448"/>
              <a:gd name="connsiteX110" fmla="*/ 2210717 w 2388699"/>
              <a:gd name="connsiteY110" fmla="*/ 739024 h 830448"/>
              <a:gd name="connsiteX111" fmla="*/ 2220083 w 2388699"/>
              <a:gd name="connsiteY111" fmla="*/ 620685 h 830448"/>
              <a:gd name="connsiteX112" fmla="*/ 2229457 w 2388699"/>
              <a:gd name="connsiteY112" fmla="*/ 532614 h 830448"/>
              <a:gd name="connsiteX113" fmla="*/ 2238823 w 2388699"/>
              <a:gd name="connsiteY113" fmla="*/ 461525 h 830448"/>
              <a:gd name="connsiteX114" fmla="*/ 2257556 w 2388699"/>
              <a:gd name="connsiteY114" fmla="*/ 340146 h 830448"/>
              <a:gd name="connsiteX115" fmla="*/ 2276289 w 2388699"/>
              <a:gd name="connsiteY115" fmla="*/ 231530 h 830448"/>
              <a:gd name="connsiteX116" fmla="*/ 2295029 w 2388699"/>
              <a:gd name="connsiteY116" fmla="*/ 132025 h 830448"/>
              <a:gd name="connsiteX117" fmla="*/ 2313761 w 2388699"/>
              <a:gd name="connsiteY117" fmla="*/ 41851 h 830448"/>
              <a:gd name="connsiteX118" fmla="*/ 2323128 w 2388699"/>
              <a:gd name="connsiteY118" fmla="*/ 0 h 830448"/>
              <a:gd name="connsiteX119" fmla="*/ 2332494 w 2388699"/>
              <a:gd name="connsiteY119" fmla="*/ 792549 h 830448"/>
              <a:gd name="connsiteX120" fmla="*/ 2360600 w 2388699"/>
              <a:gd name="connsiteY120" fmla="*/ 671118 h 830448"/>
              <a:gd name="connsiteX121" fmla="*/ 2388699 w 2388699"/>
              <a:gd name="connsiteY121" fmla="*/ 539055 h 830448"/>
              <a:gd name="connsiteX122" fmla="*/ 2388699 w 2388699"/>
              <a:gd name="connsiteY122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10717 w 2388699"/>
              <a:gd name="connsiteY109" fmla="*/ 739024 h 830448"/>
              <a:gd name="connsiteX110" fmla="*/ 2220083 w 2388699"/>
              <a:gd name="connsiteY110" fmla="*/ 620685 h 830448"/>
              <a:gd name="connsiteX111" fmla="*/ 2229457 w 2388699"/>
              <a:gd name="connsiteY111" fmla="*/ 532614 h 830448"/>
              <a:gd name="connsiteX112" fmla="*/ 2238823 w 2388699"/>
              <a:gd name="connsiteY112" fmla="*/ 461525 h 830448"/>
              <a:gd name="connsiteX113" fmla="*/ 2257556 w 2388699"/>
              <a:gd name="connsiteY113" fmla="*/ 340146 h 830448"/>
              <a:gd name="connsiteX114" fmla="*/ 2276289 w 2388699"/>
              <a:gd name="connsiteY114" fmla="*/ 231530 h 830448"/>
              <a:gd name="connsiteX115" fmla="*/ 2295029 w 2388699"/>
              <a:gd name="connsiteY115" fmla="*/ 132025 h 830448"/>
              <a:gd name="connsiteX116" fmla="*/ 2313761 w 2388699"/>
              <a:gd name="connsiteY116" fmla="*/ 41851 h 830448"/>
              <a:gd name="connsiteX117" fmla="*/ 2323128 w 2388699"/>
              <a:gd name="connsiteY117" fmla="*/ 0 h 830448"/>
              <a:gd name="connsiteX118" fmla="*/ 2332494 w 2388699"/>
              <a:gd name="connsiteY118" fmla="*/ 792549 h 830448"/>
              <a:gd name="connsiteX119" fmla="*/ 2360600 w 2388699"/>
              <a:gd name="connsiteY119" fmla="*/ 671118 h 830448"/>
              <a:gd name="connsiteX120" fmla="*/ 2388699 w 2388699"/>
              <a:gd name="connsiteY120" fmla="*/ 539055 h 830448"/>
              <a:gd name="connsiteX121" fmla="*/ 2388699 w 2388699"/>
              <a:gd name="connsiteY121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20083 w 2388699"/>
              <a:gd name="connsiteY109" fmla="*/ 620685 h 830448"/>
              <a:gd name="connsiteX110" fmla="*/ 2229457 w 2388699"/>
              <a:gd name="connsiteY110" fmla="*/ 532614 h 830448"/>
              <a:gd name="connsiteX111" fmla="*/ 2238823 w 2388699"/>
              <a:gd name="connsiteY111" fmla="*/ 461525 h 830448"/>
              <a:gd name="connsiteX112" fmla="*/ 2257556 w 2388699"/>
              <a:gd name="connsiteY112" fmla="*/ 340146 h 830448"/>
              <a:gd name="connsiteX113" fmla="*/ 2276289 w 2388699"/>
              <a:gd name="connsiteY113" fmla="*/ 231530 h 830448"/>
              <a:gd name="connsiteX114" fmla="*/ 2295029 w 2388699"/>
              <a:gd name="connsiteY114" fmla="*/ 132025 h 830448"/>
              <a:gd name="connsiteX115" fmla="*/ 2313761 w 2388699"/>
              <a:gd name="connsiteY115" fmla="*/ 41851 h 830448"/>
              <a:gd name="connsiteX116" fmla="*/ 2323128 w 2388699"/>
              <a:gd name="connsiteY116" fmla="*/ 0 h 830448"/>
              <a:gd name="connsiteX117" fmla="*/ 2332494 w 2388699"/>
              <a:gd name="connsiteY117" fmla="*/ 792549 h 830448"/>
              <a:gd name="connsiteX118" fmla="*/ 2360600 w 2388699"/>
              <a:gd name="connsiteY118" fmla="*/ 671118 h 830448"/>
              <a:gd name="connsiteX119" fmla="*/ 2388699 w 2388699"/>
              <a:gd name="connsiteY119" fmla="*/ 539055 h 830448"/>
              <a:gd name="connsiteX120" fmla="*/ 2388699 w 2388699"/>
              <a:gd name="connsiteY120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29457 w 2388699"/>
              <a:gd name="connsiteY109" fmla="*/ 532614 h 830448"/>
              <a:gd name="connsiteX110" fmla="*/ 2238823 w 2388699"/>
              <a:gd name="connsiteY110" fmla="*/ 461525 h 830448"/>
              <a:gd name="connsiteX111" fmla="*/ 2257556 w 2388699"/>
              <a:gd name="connsiteY111" fmla="*/ 340146 h 830448"/>
              <a:gd name="connsiteX112" fmla="*/ 2276289 w 2388699"/>
              <a:gd name="connsiteY112" fmla="*/ 231530 h 830448"/>
              <a:gd name="connsiteX113" fmla="*/ 2295029 w 2388699"/>
              <a:gd name="connsiteY113" fmla="*/ 132025 h 830448"/>
              <a:gd name="connsiteX114" fmla="*/ 2313761 w 2388699"/>
              <a:gd name="connsiteY114" fmla="*/ 41851 h 830448"/>
              <a:gd name="connsiteX115" fmla="*/ 2323128 w 2388699"/>
              <a:gd name="connsiteY115" fmla="*/ 0 h 830448"/>
              <a:gd name="connsiteX116" fmla="*/ 2332494 w 2388699"/>
              <a:gd name="connsiteY116" fmla="*/ 792549 h 830448"/>
              <a:gd name="connsiteX117" fmla="*/ 2360600 w 2388699"/>
              <a:gd name="connsiteY117" fmla="*/ 671118 h 830448"/>
              <a:gd name="connsiteX118" fmla="*/ 2388699 w 2388699"/>
              <a:gd name="connsiteY118" fmla="*/ 539055 h 830448"/>
              <a:gd name="connsiteX119" fmla="*/ 2388699 w 2388699"/>
              <a:gd name="connsiteY119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38823 w 2388699"/>
              <a:gd name="connsiteY109" fmla="*/ 461525 h 830448"/>
              <a:gd name="connsiteX110" fmla="*/ 2257556 w 2388699"/>
              <a:gd name="connsiteY110" fmla="*/ 340146 h 830448"/>
              <a:gd name="connsiteX111" fmla="*/ 2276289 w 2388699"/>
              <a:gd name="connsiteY111" fmla="*/ 231530 h 830448"/>
              <a:gd name="connsiteX112" fmla="*/ 2295029 w 2388699"/>
              <a:gd name="connsiteY112" fmla="*/ 132025 h 830448"/>
              <a:gd name="connsiteX113" fmla="*/ 2313761 w 2388699"/>
              <a:gd name="connsiteY113" fmla="*/ 41851 h 830448"/>
              <a:gd name="connsiteX114" fmla="*/ 2323128 w 2388699"/>
              <a:gd name="connsiteY114" fmla="*/ 0 h 830448"/>
              <a:gd name="connsiteX115" fmla="*/ 2332494 w 2388699"/>
              <a:gd name="connsiteY115" fmla="*/ 792549 h 830448"/>
              <a:gd name="connsiteX116" fmla="*/ 2360600 w 2388699"/>
              <a:gd name="connsiteY116" fmla="*/ 671118 h 830448"/>
              <a:gd name="connsiteX117" fmla="*/ 2388699 w 2388699"/>
              <a:gd name="connsiteY117" fmla="*/ 539055 h 830448"/>
              <a:gd name="connsiteX118" fmla="*/ 2388699 w 2388699"/>
              <a:gd name="connsiteY118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57556 w 2388699"/>
              <a:gd name="connsiteY109" fmla="*/ 340146 h 830448"/>
              <a:gd name="connsiteX110" fmla="*/ 2276289 w 2388699"/>
              <a:gd name="connsiteY110" fmla="*/ 231530 h 830448"/>
              <a:gd name="connsiteX111" fmla="*/ 2295029 w 2388699"/>
              <a:gd name="connsiteY111" fmla="*/ 132025 h 830448"/>
              <a:gd name="connsiteX112" fmla="*/ 2313761 w 2388699"/>
              <a:gd name="connsiteY112" fmla="*/ 41851 h 830448"/>
              <a:gd name="connsiteX113" fmla="*/ 2323128 w 2388699"/>
              <a:gd name="connsiteY113" fmla="*/ 0 h 830448"/>
              <a:gd name="connsiteX114" fmla="*/ 2332494 w 2388699"/>
              <a:gd name="connsiteY114" fmla="*/ 792549 h 830448"/>
              <a:gd name="connsiteX115" fmla="*/ 2360600 w 2388699"/>
              <a:gd name="connsiteY115" fmla="*/ 671118 h 830448"/>
              <a:gd name="connsiteX116" fmla="*/ 2388699 w 2388699"/>
              <a:gd name="connsiteY116" fmla="*/ 539055 h 830448"/>
              <a:gd name="connsiteX117" fmla="*/ 2388699 w 2388699"/>
              <a:gd name="connsiteY117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76289 w 2388699"/>
              <a:gd name="connsiteY109" fmla="*/ 231530 h 830448"/>
              <a:gd name="connsiteX110" fmla="*/ 2295029 w 2388699"/>
              <a:gd name="connsiteY110" fmla="*/ 132025 h 830448"/>
              <a:gd name="connsiteX111" fmla="*/ 2313761 w 2388699"/>
              <a:gd name="connsiteY111" fmla="*/ 41851 h 830448"/>
              <a:gd name="connsiteX112" fmla="*/ 2323128 w 2388699"/>
              <a:gd name="connsiteY112" fmla="*/ 0 h 830448"/>
              <a:gd name="connsiteX113" fmla="*/ 2332494 w 2388699"/>
              <a:gd name="connsiteY113" fmla="*/ 792549 h 830448"/>
              <a:gd name="connsiteX114" fmla="*/ 2360600 w 2388699"/>
              <a:gd name="connsiteY114" fmla="*/ 671118 h 830448"/>
              <a:gd name="connsiteX115" fmla="*/ 2388699 w 2388699"/>
              <a:gd name="connsiteY115" fmla="*/ 539055 h 830448"/>
              <a:gd name="connsiteX116" fmla="*/ 2388699 w 2388699"/>
              <a:gd name="connsiteY116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295029 w 2388699"/>
              <a:gd name="connsiteY109" fmla="*/ 132025 h 830448"/>
              <a:gd name="connsiteX110" fmla="*/ 2313761 w 2388699"/>
              <a:gd name="connsiteY110" fmla="*/ 41851 h 830448"/>
              <a:gd name="connsiteX111" fmla="*/ 2323128 w 2388699"/>
              <a:gd name="connsiteY111" fmla="*/ 0 h 830448"/>
              <a:gd name="connsiteX112" fmla="*/ 2332494 w 2388699"/>
              <a:gd name="connsiteY112" fmla="*/ 792549 h 830448"/>
              <a:gd name="connsiteX113" fmla="*/ 2360600 w 2388699"/>
              <a:gd name="connsiteY113" fmla="*/ 671118 h 830448"/>
              <a:gd name="connsiteX114" fmla="*/ 2388699 w 2388699"/>
              <a:gd name="connsiteY114" fmla="*/ 539055 h 830448"/>
              <a:gd name="connsiteX115" fmla="*/ 2388699 w 2388699"/>
              <a:gd name="connsiteY115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313761 w 2388699"/>
              <a:gd name="connsiteY109" fmla="*/ 41851 h 830448"/>
              <a:gd name="connsiteX110" fmla="*/ 2323128 w 2388699"/>
              <a:gd name="connsiteY110" fmla="*/ 0 h 830448"/>
              <a:gd name="connsiteX111" fmla="*/ 2332494 w 2388699"/>
              <a:gd name="connsiteY111" fmla="*/ 792549 h 830448"/>
              <a:gd name="connsiteX112" fmla="*/ 2360600 w 2388699"/>
              <a:gd name="connsiteY112" fmla="*/ 671118 h 830448"/>
              <a:gd name="connsiteX113" fmla="*/ 2388699 w 2388699"/>
              <a:gd name="connsiteY113" fmla="*/ 539055 h 830448"/>
              <a:gd name="connsiteX114" fmla="*/ 2388699 w 2388699"/>
              <a:gd name="connsiteY114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323128 w 2388699"/>
              <a:gd name="connsiteY109" fmla="*/ 0 h 830448"/>
              <a:gd name="connsiteX110" fmla="*/ 2332494 w 2388699"/>
              <a:gd name="connsiteY110" fmla="*/ 792549 h 830448"/>
              <a:gd name="connsiteX111" fmla="*/ 2360600 w 2388699"/>
              <a:gd name="connsiteY111" fmla="*/ 671118 h 830448"/>
              <a:gd name="connsiteX112" fmla="*/ 2388699 w 2388699"/>
              <a:gd name="connsiteY112" fmla="*/ 539055 h 830448"/>
              <a:gd name="connsiteX113" fmla="*/ 2388699 w 2388699"/>
              <a:gd name="connsiteY113" fmla="*/ 539055 h 830448"/>
              <a:gd name="connsiteX0" fmla="*/ 0 w 2388699"/>
              <a:gd name="connsiteY0" fmla="*/ 770323 h 815864"/>
              <a:gd name="connsiteX1" fmla="*/ 9368 w 2388699"/>
              <a:gd name="connsiteY1" fmla="*/ 743118 h 815864"/>
              <a:gd name="connsiteX2" fmla="*/ 18735 w 2388699"/>
              <a:gd name="connsiteY2" fmla="*/ 709512 h 815864"/>
              <a:gd name="connsiteX3" fmla="*/ 46838 w 2388699"/>
              <a:gd name="connsiteY3" fmla="*/ 600596 h 815864"/>
              <a:gd name="connsiteX4" fmla="*/ 56206 w 2388699"/>
              <a:gd name="connsiteY4" fmla="*/ 570774 h 815864"/>
              <a:gd name="connsiteX5" fmla="*/ 65573 w 2388699"/>
              <a:gd name="connsiteY5" fmla="*/ 548777 h 815864"/>
              <a:gd name="connsiteX6" fmla="*/ 74940 w 2388699"/>
              <a:gd name="connsiteY6" fmla="*/ 534738 h 815864"/>
              <a:gd name="connsiteX7" fmla="*/ 84308 w 2388699"/>
              <a:gd name="connsiteY7" fmla="*/ 523003 h 815864"/>
              <a:gd name="connsiteX8" fmla="*/ 93675 w 2388699"/>
              <a:gd name="connsiteY8" fmla="*/ 505503 h 815864"/>
              <a:gd name="connsiteX9" fmla="*/ 103042 w 2388699"/>
              <a:gd name="connsiteY9" fmla="*/ 479079 h 815864"/>
              <a:gd name="connsiteX10" fmla="*/ 112410 w 2388699"/>
              <a:gd name="connsiteY10" fmla="*/ 445399 h 815864"/>
              <a:gd name="connsiteX11" fmla="*/ 140513 w 2388699"/>
              <a:gd name="connsiteY11" fmla="*/ 335114 h 815864"/>
              <a:gd name="connsiteX12" fmla="*/ 149880 w 2388699"/>
              <a:gd name="connsiteY12" fmla="*/ 320525 h 815864"/>
              <a:gd name="connsiteX13" fmla="*/ 159248 w 2388699"/>
              <a:gd name="connsiteY13" fmla="*/ 378106 h 815864"/>
              <a:gd name="connsiteX14" fmla="*/ 168615 w 2388699"/>
              <a:gd name="connsiteY14" fmla="*/ 452573 h 815864"/>
              <a:gd name="connsiteX15" fmla="*/ 177982 w 2388699"/>
              <a:gd name="connsiteY15" fmla="*/ 444745 h 815864"/>
              <a:gd name="connsiteX16" fmla="*/ 187349 w 2388699"/>
              <a:gd name="connsiteY16" fmla="*/ 411696 h 815864"/>
              <a:gd name="connsiteX17" fmla="*/ 234190 w 2388699"/>
              <a:gd name="connsiteY17" fmla="*/ 214051 h 815864"/>
              <a:gd name="connsiteX18" fmla="*/ 252922 w 2388699"/>
              <a:gd name="connsiteY18" fmla="*/ 148783 h 815864"/>
              <a:gd name="connsiteX19" fmla="*/ 271655 w 2388699"/>
              <a:gd name="connsiteY19" fmla="*/ 83233 h 815864"/>
              <a:gd name="connsiteX20" fmla="*/ 290395 w 2388699"/>
              <a:gd name="connsiteY20" fmla="*/ 7481 h 815864"/>
              <a:gd name="connsiteX21" fmla="*/ 299761 w 2388699"/>
              <a:gd name="connsiteY21" fmla="*/ 798703 h 815864"/>
              <a:gd name="connsiteX22" fmla="*/ 355967 w 2388699"/>
              <a:gd name="connsiteY22" fmla="*/ 539588 h 815864"/>
              <a:gd name="connsiteX23" fmla="*/ 374699 w 2388699"/>
              <a:gd name="connsiteY23" fmla="*/ 465326 h 815864"/>
              <a:gd name="connsiteX24" fmla="*/ 412172 w 2388699"/>
              <a:gd name="connsiteY24" fmla="*/ 324870 h 815864"/>
              <a:gd name="connsiteX25" fmla="*/ 430904 w 2388699"/>
              <a:gd name="connsiteY25" fmla="*/ 244140 h 815864"/>
              <a:gd name="connsiteX26" fmla="*/ 459003 w 2388699"/>
              <a:gd name="connsiteY26" fmla="*/ 118229 h 815864"/>
              <a:gd name="connsiteX27" fmla="*/ 468370 w 2388699"/>
              <a:gd name="connsiteY27" fmla="*/ 83512 h 815864"/>
              <a:gd name="connsiteX28" fmla="*/ 477743 w 2388699"/>
              <a:gd name="connsiteY28" fmla="*/ 65161 h 815864"/>
              <a:gd name="connsiteX29" fmla="*/ 487110 w 2388699"/>
              <a:gd name="connsiteY29" fmla="*/ 91076 h 815864"/>
              <a:gd name="connsiteX30" fmla="*/ 496476 w 2388699"/>
              <a:gd name="connsiteY30" fmla="*/ 151552 h 815864"/>
              <a:gd name="connsiteX31" fmla="*/ 505842 w 2388699"/>
              <a:gd name="connsiteY31" fmla="*/ 161689 h 815864"/>
              <a:gd name="connsiteX32" fmla="*/ 515209 w 2388699"/>
              <a:gd name="connsiteY32" fmla="*/ 140788 h 815864"/>
              <a:gd name="connsiteX33" fmla="*/ 533949 w 2388699"/>
              <a:gd name="connsiteY33" fmla="*/ 82609 h 815864"/>
              <a:gd name="connsiteX34" fmla="*/ 543315 w 2388699"/>
              <a:gd name="connsiteY34" fmla="*/ 59895 h 815864"/>
              <a:gd name="connsiteX35" fmla="*/ 552681 w 2388699"/>
              <a:gd name="connsiteY35" fmla="*/ 45898 h 815864"/>
              <a:gd name="connsiteX36" fmla="*/ 562048 w 2388699"/>
              <a:gd name="connsiteY36" fmla="*/ 37212 h 815864"/>
              <a:gd name="connsiteX37" fmla="*/ 571414 w 2388699"/>
              <a:gd name="connsiteY37" fmla="*/ 24742 h 815864"/>
              <a:gd name="connsiteX38" fmla="*/ 580780 w 2388699"/>
              <a:gd name="connsiteY38" fmla="*/ 2753 h 815864"/>
              <a:gd name="connsiteX39" fmla="*/ 590154 w 2388699"/>
              <a:gd name="connsiteY39" fmla="*/ 804865 h 815864"/>
              <a:gd name="connsiteX40" fmla="*/ 599520 w 2388699"/>
              <a:gd name="connsiteY40" fmla="*/ 768130 h 815864"/>
              <a:gd name="connsiteX41" fmla="*/ 646352 w 2388699"/>
              <a:gd name="connsiteY41" fmla="*/ 568975 h 815864"/>
              <a:gd name="connsiteX42" fmla="*/ 665092 w 2388699"/>
              <a:gd name="connsiteY42" fmla="*/ 503013 h 815864"/>
              <a:gd name="connsiteX43" fmla="*/ 683824 w 2388699"/>
              <a:gd name="connsiteY43" fmla="*/ 441433 h 815864"/>
              <a:gd name="connsiteX44" fmla="*/ 693191 w 2388699"/>
              <a:gd name="connsiteY44" fmla="*/ 407909 h 815864"/>
              <a:gd name="connsiteX45" fmla="*/ 711931 w 2388699"/>
              <a:gd name="connsiteY45" fmla="*/ 331754 h 815864"/>
              <a:gd name="connsiteX46" fmla="*/ 758762 w 2388699"/>
              <a:gd name="connsiteY46" fmla="*/ 125600 h 815864"/>
              <a:gd name="connsiteX47" fmla="*/ 768129 w 2388699"/>
              <a:gd name="connsiteY47" fmla="*/ 95804 h 815864"/>
              <a:gd name="connsiteX48" fmla="*/ 777502 w 2388699"/>
              <a:gd name="connsiteY48" fmla="*/ 79680 h 815864"/>
              <a:gd name="connsiteX49" fmla="*/ 786868 w 2388699"/>
              <a:gd name="connsiteY49" fmla="*/ 82041 h 815864"/>
              <a:gd name="connsiteX50" fmla="*/ 796235 w 2388699"/>
              <a:gd name="connsiteY50" fmla="*/ 92039 h 815864"/>
              <a:gd name="connsiteX51" fmla="*/ 805601 w 2388699"/>
              <a:gd name="connsiteY51" fmla="*/ 89148 h 815864"/>
              <a:gd name="connsiteX52" fmla="*/ 814967 w 2388699"/>
              <a:gd name="connsiteY52" fmla="*/ 70606 h 815864"/>
              <a:gd name="connsiteX53" fmla="*/ 824334 w 2388699"/>
              <a:gd name="connsiteY53" fmla="*/ 43098 h 815864"/>
              <a:gd name="connsiteX54" fmla="*/ 833707 w 2388699"/>
              <a:gd name="connsiteY54" fmla="*/ 12079 h 815864"/>
              <a:gd name="connsiteX55" fmla="*/ 843074 w 2388699"/>
              <a:gd name="connsiteY55" fmla="*/ 813775 h 815864"/>
              <a:gd name="connsiteX56" fmla="*/ 861806 w 2388699"/>
              <a:gd name="connsiteY56" fmla="*/ 755953 h 815864"/>
              <a:gd name="connsiteX57" fmla="*/ 880539 w 2388699"/>
              <a:gd name="connsiteY57" fmla="*/ 699402 h 815864"/>
              <a:gd name="connsiteX58" fmla="*/ 889905 w 2388699"/>
              <a:gd name="connsiteY58" fmla="*/ 667335 h 815864"/>
              <a:gd name="connsiteX59" fmla="*/ 899279 w 2388699"/>
              <a:gd name="connsiteY59" fmla="*/ 631682 h 815864"/>
              <a:gd name="connsiteX60" fmla="*/ 918012 w 2388699"/>
              <a:gd name="connsiteY60" fmla="*/ 551747 h 815864"/>
              <a:gd name="connsiteX61" fmla="*/ 946111 w 2388699"/>
              <a:gd name="connsiteY61" fmla="*/ 428181 h 815864"/>
              <a:gd name="connsiteX62" fmla="*/ 955484 w 2388699"/>
              <a:gd name="connsiteY62" fmla="*/ 393951 h 815864"/>
              <a:gd name="connsiteX63" fmla="*/ 964850 w 2388699"/>
              <a:gd name="connsiteY63" fmla="*/ 370527 h 815864"/>
              <a:gd name="connsiteX64" fmla="*/ 974217 w 2388699"/>
              <a:gd name="connsiteY64" fmla="*/ 366330 h 815864"/>
              <a:gd name="connsiteX65" fmla="*/ 983583 w 2388699"/>
              <a:gd name="connsiteY65" fmla="*/ 381916 h 815864"/>
              <a:gd name="connsiteX66" fmla="*/ 992949 w 2388699"/>
              <a:gd name="connsiteY66" fmla="*/ 392873 h 815864"/>
              <a:gd name="connsiteX67" fmla="*/ 1002316 w 2388699"/>
              <a:gd name="connsiteY67" fmla="*/ 384183 h 815864"/>
              <a:gd name="connsiteX68" fmla="*/ 1011682 w 2388699"/>
              <a:gd name="connsiteY68" fmla="*/ 362817 h 815864"/>
              <a:gd name="connsiteX69" fmla="*/ 1030422 w 2388699"/>
              <a:gd name="connsiteY69" fmla="*/ 312191 h 815864"/>
              <a:gd name="connsiteX70" fmla="*/ 1058521 w 2388699"/>
              <a:gd name="connsiteY70" fmla="*/ 247671 h 815864"/>
              <a:gd name="connsiteX71" fmla="*/ 1067887 w 2388699"/>
              <a:gd name="connsiteY71" fmla="*/ 218608 h 815864"/>
              <a:gd name="connsiteX72" fmla="*/ 1077261 w 2388699"/>
              <a:gd name="connsiteY72" fmla="*/ 181720 h 815864"/>
              <a:gd name="connsiteX73" fmla="*/ 1086627 w 2388699"/>
              <a:gd name="connsiteY73" fmla="*/ 137680 h 815864"/>
              <a:gd name="connsiteX74" fmla="*/ 1095994 w 2388699"/>
              <a:gd name="connsiteY74" fmla="*/ 87674 h 815864"/>
              <a:gd name="connsiteX75" fmla="*/ 1105360 w 2388699"/>
              <a:gd name="connsiteY75" fmla="*/ 32709 h 815864"/>
              <a:gd name="connsiteX76" fmla="*/ 1114726 w 2388699"/>
              <a:gd name="connsiteY76" fmla="*/ 806460 h 815864"/>
              <a:gd name="connsiteX77" fmla="*/ 1133459 w 2388699"/>
              <a:gd name="connsiteY77" fmla="*/ 677806 h 815864"/>
              <a:gd name="connsiteX78" fmla="*/ 1217770 w 2388699"/>
              <a:gd name="connsiteY78" fmla="*/ 68828 h 815864"/>
              <a:gd name="connsiteX79" fmla="*/ 1227137 w 2388699"/>
              <a:gd name="connsiteY79" fmla="*/ 4860 h 815864"/>
              <a:gd name="connsiteX80" fmla="*/ 1236503 w 2388699"/>
              <a:gd name="connsiteY80" fmla="*/ 774300 h 815864"/>
              <a:gd name="connsiteX81" fmla="*/ 1339547 w 2388699"/>
              <a:gd name="connsiteY81" fmla="*/ 84732 h 815864"/>
              <a:gd name="connsiteX82" fmla="*/ 1348913 w 2388699"/>
              <a:gd name="connsiteY82" fmla="*/ 22111 h 815864"/>
              <a:gd name="connsiteX83" fmla="*/ 1358280 w 2388699"/>
              <a:gd name="connsiteY83" fmla="*/ 792413 h 815864"/>
              <a:gd name="connsiteX84" fmla="*/ 1470690 w 2388699"/>
              <a:gd name="connsiteY84" fmla="*/ 41067 h 815864"/>
              <a:gd name="connsiteX85" fmla="*/ 1480056 w 2388699"/>
              <a:gd name="connsiteY85" fmla="*/ 811508 h 815864"/>
              <a:gd name="connsiteX86" fmla="*/ 1564368 w 2388699"/>
              <a:gd name="connsiteY86" fmla="*/ 244828 h 815864"/>
              <a:gd name="connsiteX87" fmla="*/ 1592467 w 2388699"/>
              <a:gd name="connsiteY87" fmla="*/ 47213 h 815864"/>
              <a:gd name="connsiteX88" fmla="*/ 1601833 w 2388699"/>
              <a:gd name="connsiteY88" fmla="*/ 811716 h 815864"/>
              <a:gd name="connsiteX89" fmla="*/ 1629940 w 2388699"/>
              <a:gd name="connsiteY89" fmla="*/ 596314 h 815864"/>
              <a:gd name="connsiteX90" fmla="*/ 1704877 w 2388699"/>
              <a:gd name="connsiteY90" fmla="*/ 0 h 815864"/>
              <a:gd name="connsiteX91" fmla="*/ 1714244 w 2388699"/>
              <a:gd name="connsiteY91" fmla="*/ 754600 h 815864"/>
              <a:gd name="connsiteX92" fmla="*/ 1723610 w 2388699"/>
              <a:gd name="connsiteY92" fmla="*/ 669001 h 815864"/>
              <a:gd name="connsiteX93" fmla="*/ 1732976 w 2388699"/>
              <a:gd name="connsiteY93" fmla="*/ 569128 h 815864"/>
              <a:gd name="connsiteX94" fmla="*/ 1761083 w 2388699"/>
              <a:gd name="connsiteY94" fmla="*/ 208929 h 815864"/>
              <a:gd name="connsiteX95" fmla="*/ 1770449 w 2388699"/>
              <a:gd name="connsiteY95" fmla="*/ 118698 h 815864"/>
              <a:gd name="connsiteX96" fmla="*/ 1779815 w 2388699"/>
              <a:gd name="connsiteY96" fmla="*/ 40380 h 815864"/>
              <a:gd name="connsiteX97" fmla="*/ 1789182 w 2388699"/>
              <a:gd name="connsiteY97" fmla="*/ 801542 h 815864"/>
              <a:gd name="connsiteX98" fmla="*/ 1807922 w 2388699"/>
              <a:gd name="connsiteY98" fmla="*/ 667793 h 815864"/>
              <a:gd name="connsiteX99" fmla="*/ 1845387 w 2388699"/>
              <a:gd name="connsiteY99" fmla="*/ 415187 h 815864"/>
              <a:gd name="connsiteX100" fmla="*/ 1901592 w 2388699"/>
              <a:gd name="connsiteY100" fmla="*/ 44389 h 815864"/>
              <a:gd name="connsiteX101" fmla="*/ 1910958 w 2388699"/>
              <a:gd name="connsiteY101" fmla="*/ 815864 h 815864"/>
              <a:gd name="connsiteX102" fmla="*/ 1957797 w 2388699"/>
              <a:gd name="connsiteY102" fmla="*/ 514669 h 815864"/>
              <a:gd name="connsiteX103" fmla="*/ 1985904 w 2388699"/>
              <a:gd name="connsiteY103" fmla="*/ 345663 h 815864"/>
              <a:gd name="connsiteX104" fmla="*/ 2004636 w 2388699"/>
              <a:gd name="connsiteY104" fmla="*/ 241858 h 815864"/>
              <a:gd name="connsiteX105" fmla="*/ 2023369 w 2388699"/>
              <a:gd name="connsiteY105" fmla="*/ 146282 h 815864"/>
              <a:gd name="connsiteX106" fmla="*/ 2051475 w 2388699"/>
              <a:gd name="connsiteY106" fmla="*/ 12965 h 815864"/>
              <a:gd name="connsiteX107" fmla="*/ 2060841 w 2388699"/>
              <a:gd name="connsiteY107" fmla="*/ 801832 h 815864"/>
              <a:gd name="connsiteX108" fmla="*/ 2098307 w 2388699"/>
              <a:gd name="connsiteY108" fmla="*/ 620482 h 815864"/>
              <a:gd name="connsiteX109" fmla="*/ 2332494 w 2388699"/>
              <a:gd name="connsiteY109" fmla="*/ 777965 h 815864"/>
              <a:gd name="connsiteX110" fmla="*/ 2360600 w 2388699"/>
              <a:gd name="connsiteY110" fmla="*/ 656534 h 815864"/>
              <a:gd name="connsiteX111" fmla="*/ 2388699 w 2388699"/>
              <a:gd name="connsiteY111" fmla="*/ 524471 h 815864"/>
              <a:gd name="connsiteX112" fmla="*/ 2388699 w 2388699"/>
              <a:gd name="connsiteY112" fmla="*/ 524471 h 815864"/>
              <a:gd name="connsiteX0" fmla="*/ 0 w 2388699"/>
              <a:gd name="connsiteY0" fmla="*/ 770323 h 815864"/>
              <a:gd name="connsiteX1" fmla="*/ 9368 w 2388699"/>
              <a:gd name="connsiteY1" fmla="*/ 743118 h 815864"/>
              <a:gd name="connsiteX2" fmla="*/ 18735 w 2388699"/>
              <a:gd name="connsiteY2" fmla="*/ 709512 h 815864"/>
              <a:gd name="connsiteX3" fmla="*/ 46838 w 2388699"/>
              <a:gd name="connsiteY3" fmla="*/ 600596 h 815864"/>
              <a:gd name="connsiteX4" fmla="*/ 56206 w 2388699"/>
              <a:gd name="connsiteY4" fmla="*/ 570774 h 815864"/>
              <a:gd name="connsiteX5" fmla="*/ 65573 w 2388699"/>
              <a:gd name="connsiteY5" fmla="*/ 548777 h 815864"/>
              <a:gd name="connsiteX6" fmla="*/ 74940 w 2388699"/>
              <a:gd name="connsiteY6" fmla="*/ 534738 h 815864"/>
              <a:gd name="connsiteX7" fmla="*/ 84308 w 2388699"/>
              <a:gd name="connsiteY7" fmla="*/ 523003 h 815864"/>
              <a:gd name="connsiteX8" fmla="*/ 93675 w 2388699"/>
              <a:gd name="connsiteY8" fmla="*/ 505503 h 815864"/>
              <a:gd name="connsiteX9" fmla="*/ 103042 w 2388699"/>
              <a:gd name="connsiteY9" fmla="*/ 479079 h 815864"/>
              <a:gd name="connsiteX10" fmla="*/ 112410 w 2388699"/>
              <a:gd name="connsiteY10" fmla="*/ 445399 h 815864"/>
              <a:gd name="connsiteX11" fmla="*/ 140513 w 2388699"/>
              <a:gd name="connsiteY11" fmla="*/ 335114 h 815864"/>
              <a:gd name="connsiteX12" fmla="*/ 149880 w 2388699"/>
              <a:gd name="connsiteY12" fmla="*/ 320525 h 815864"/>
              <a:gd name="connsiteX13" fmla="*/ 159248 w 2388699"/>
              <a:gd name="connsiteY13" fmla="*/ 378106 h 815864"/>
              <a:gd name="connsiteX14" fmla="*/ 168615 w 2388699"/>
              <a:gd name="connsiteY14" fmla="*/ 452573 h 815864"/>
              <a:gd name="connsiteX15" fmla="*/ 177982 w 2388699"/>
              <a:gd name="connsiteY15" fmla="*/ 444745 h 815864"/>
              <a:gd name="connsiteX16" fmla="*/ 187349 w 2388699"/>
              <a:gd name="connsiteY16" fmla="*/ 411696 h 815864"/>
              <a:gd name="connsiteX17" fmla="*/ 234190 w 2388699"/>
              <a:gd name="connsiteY17" fmla="*/ 214051 h 815864"/>
              <a:gd name="connsiteX18" fmla="*/ 252922 w 2388699"/>
              <a:gd name="connsiteY18" fmla="*/ 148783 h 815864"/>
              <a:gd name="connsiteX19" fmla="*/ 271655 w 2388699"/>
              <a:gd name="connsiteY19" fmla="*/ 83233 h 815864"/>
              <a:gd name="connsiteX20" fmla="*/ 290395 w 2388699"/>
              <a:gd name="connsiteY20" fmla="*/ 7481 h 815864"/>
              <a:gd name="connsiteX21" fmla="*/ 299761 w 2388699"/>
              <a:gd name="connsiteY21" fmla="*/ 798703 h 815864"/>
              <a:gd name="connsiteX22" fmla="*/ 355967 w 2388699"/>
              <a:gd name="connsiteY22" fmla="*/ 539588 h 815864"/>
              <a:gd name="connsiteX23" fmla="*/ 374699 w 2388699"/>
              <a:gd name="connsiteY23" fmla="*/ 465326 h 815864"/>
              <a:gd name="connsiteX24" fmla="*/ 412172 w 2388699"/>
              <a:gd name="connsiteY24" fmla="*/ 324870 h 815864"/>
              <a:gd name="connsiteX25" fmla="*/ 430904 w 2388699"/>
              <a:gd name="connsiteY25" fmla="*/ 244140 h 815864"/>
              <a:gd name="connsiteX26" fmla="*/ 459003 w 2388699"/>
              <a:gd name="connsiteY26" fmla="*/ 118229 h 815864"/>
              <a:gd name="connsiteX27" fmla="*/ 468370 w 2388699"/>
              <a:gd name="connsiteY27" fmla="*/ 83512 h 815864"/>
              <a:gd name="connsiteX28" fmla="*/ 477743 w 2388699"/>
              <a:gd name="connsiteY28" fmla="*/ 65161 h 815864"/>
              <a:gd name="connsiteX29" fmla="*/ 487110 w 2388699"/>
              <a:gd name="connsiteY29" fmla="*/ 91076 h 815864"/>
              <a:gd name="connsiteX30" fmla="*/ 496476 w 2388699"/>
              <a:gd name="connsiteY30" fmla="*/ 151552 h 815864"/>
              <a:gd name="connsiteX31" fmla="*/ 505842 w 2388699"/>
              <a:gd name="connsiteY31" fmla="*/ 161689 h 815864"/>
              <a:gd name="connsiteX32" fmla="*/ 515209 w 2388699"/>
              <a:gd name="connsiteY32" fmla="*/ 140788 h 815864"/>
              <a:gd name="connsiteX33" fmla="*/ 533949 w 2388699"/>
              <a:gd name="connsiteY33" fmla="*/ 82609 h 815864"/>
              <a:gd name="connsiteX34" fmla="*/ 543315 w 2388699"/>
              <a:gd name="connsiteY34" fmla="*/ 59895 h 815864"/>
              <a:gd name="connsiteX35" fmla="*/ 552681 w 2388699"/>
              <a:gd name="connsiteY35" fmla="*/ 45898 h 815864"/>
              <a:gd name="connsiteX36" fmla="*/ 562048 w 2388699"/>
              <a:gd name="connsiteY36" fmla="*/ 37212 h 815864"/>
              <a:gd name="connsiteX37" fmla="*/ 571414 w 2388699"/>
              <a:gd name="connsiteY37" fmla="*/ 24742 h 815864"/>
              <a:gd name="connsiteX38" fmla="*/ 580780 w 2388699"/>
              <a:gd name="connsiteY38" fmla="*/ 2753 h 815864"/>
              <a:gd name="connsiteX39" fmla="*/ 590154 w 2388699"/>
              <a:gd name="connsiteY39" fmla="*/ 804865 h 815864"/>
              <a:gd name="connsiteX40" fmla="*/ 599520 w 2388699"/>
              <a:gd name="connsiteY40" fmla="*/ 768130 h 815864"/>
              <a:gd name="connsiteX41" fmla="*/ 646352 w 2388699"/>
              <a:gd name="connsiteY41" fmla="*/ 568975 h 815864"/>
              <a:gd name="connsiteX42" fmla="*/ 665092 w 2388699"/>
              <a:gd name="connsiteY42" fmla="*/ 503013 h 815864"/>
              <a:gd name="connsiteX43" fmla="*/ 683824 w 2388699"/>
              <a:gd name="connsiteY43" fmla="*/ 441433 h 815864"/>
              <a:gd name="connsiteX44" fmla="*/ 693191 w 2388699"/>
              <a:gd name="connsiteY44" fmla="*/ 407909 h 815864"/>
              <a:gd name="connsiteX45" fmla="*/ 711931 w 2388699"/>
              <a:gd name="connsiteY45" fmla="*/ 331754 h 815864"/>
              <a:gd name="connsiteX46" fmla="*/ 758762 w 2388699"/>
              <a:gd name="connsiteY46" fmla="*/ 125600 h 815864"/>
              <a:gd name="connsiteX47" fmla="*/ 768129 w 2388699"/>
              <a:gd name="connsiteY47" fmla="*/ 95804 h 815864"/>
              <a:gd name="connsiteX48" fmla="*/ 777502 w 2388699"/>
              <a:gd name="connsiteY48" fmla="*/ 79680 h 815864"/>
              <a:gd name="connsiteX49" fmla="*/ 786868 w 2388699"/>
              <a:gd name="connsiteY49" fmla="*/ 82041 h 815864"/>
              <a:gd name="connsiteX50" fmla="*/ 796235 w 2388699"/>
              <a:gd name="connsiteY50" fmla="*/ 92039 h 815864"/>
              <a:gd name="connsiteX51" fmla="*/ 805601 w 2388699"/>
              <a:gd name="connsiteY51" fmla="*/ 89148 h 815864"/>
              <a:gd name="connsiteX52" fmla="*/ 814967 w 2388699"/>
              <a:gd name="connsiteY52" fmla="*/ 70606 h 815864"/>
              <a:gd name="connsiteX53" fmla="*/ 824334 w 2388699"/>
              <a:gd name="connsiteY53" fmla="*/ 43098 h 815864"/>
              <a:gd name="connsiteX54" fmla="*/ 833707 w 2388699"/>
              <a:gd name="connsiteY54" fmla="*/ 12079 h 815864"/>
              <a:gd name="connsiteX55" fmla="*/ 843074 w 2388699"/>
              <a:gd name="connsiteY55" fmla="*/ 813775 h 815864"/>
              <a:gd name="connsiteX56" fmla="*/ 861806 w 2388699"/>
              <a:gd name="connsiteY56" fmla="*/ 755953 h 815864"/>
              <a:gd name="connsiteX57" fmla="*/ 880539 w 2388699"/>
              <a:gd name="connsiteY57" fmla="*/ 699402 h 815864"/>
              <a:gd name="connsiteX58" fmla="*/ 889905 w 2388699"/>
              <a:gd name="connsiteY58" fmla="*/ 667335 h 815864"/>
              <a:gd name="connsiteX59" fmla="*/ 899279 w 2388699"/>
              <a:gd name="connsiteY59" fmla="*/ 631682 h 815864"/>
              <a:gd name="connsiteX60" fmla="*/ 918012 w 2388699"/>
              <a:gd name="connsiteY60" fmla="*/ 551747 h 815864"/>
              <a:gd name="connsiteX61" fmla="*/ 946111 w 2388699"/>
              <a:gd name="connsiteY61" fmla="*/ 428181 h 815864"/>
              <a:gd name="connsiteX62" fmla="*/ 955484 w 2388699"/>
              <a:gd name="connsiteY62" fmla="*/ 393951 h 815864"/>
              <a:gd name="connsiteX63" fmla="*/ 964850 w 2388699"/>
              <a:gd name="connsiteY63" fmla="*/ 370527 h 815864"/>
              <a:gd name="connsiteX64" fmla="*/ 974217 w 2388699"/>
              <a:gd name="connsiteY64" fmla="*/ 366330 h 815864"/>
              <a:gd name="connsiteX65" fmla="*/ 983583 w 2388699"/>
              <a:gd name="connsiteY65" fmla="*/ 381916 h 815864"/>
              <a:gd name="connsiteX66" fmla="*/ 992949 w 2388699"/>
              <a:gd name="connsiteY66" fmla="*/ 392873 h 815864"/>
              <a:gd name="connsiteX67" fmla="*/ 1002316 w 2388699"/>
              <a:gd name="connsiteY67" fmla="*/ 384183 h 815864"/>
              <a:gd name="connsiteX68" fmla="*/ 1011682 w 2388699"/>
              <a:gd name="connsiteY68" fmla="*/ 362817 h 815864"/>
              <a:gd name="connsiteX69" fmla="*/ 1030422 w 2388699"/>
              <a:gd name="connsiteY69" fmla="*/ 312191 h 815864"/>
              <a:gd name="connsiteX70" fmla="*/ 1058521 w 2388699"/>
              <a:gd name="connsiteY70" fmla="*/ 247671 h 815864"/>
              <a:gd name="connsiteX71" fmla="*/ 1067887 w 2388699"/>
              <a:gd name="connsiteY71" fmla="*/ 218608 h 815864"/>
              <a:gd name="connsiteX72" fmla="*/ 1077261 w 2388699"/>
              <a:gd name="connsiteY72" fmla="*/ 181720 h 815864"/>
              <a:gd name="connsiteX73" fmla="*/ 1086627 w 2388699"/>
              <a:gd name="connsiteY73" fmla="*/ 137680 h 815864"/>
              <a:gd name="connsiteX74" fmla="*/ 1095994 w 2388699"/>
              <a:gd name="connsiteY74" fmla="*/ 87674 h 815864"/>
              <a:gd name="connsiteX75" fmla="*/ 1105360 w 2388699"/>
              <a:gd name="connsiteY75" fmla="*/ 32709 h 815864"/>
              <a:gd name="connsiteX76" fmla="*/ 1114726 w 2388699"/>
              <a:gd name="connsiteY76" fmla="*/ 806460 h 815864"/>
              <a:gd name="connsiteX77" fmla="*/ 1133459 w 2388699"/>
              <a:gd name="connsiteY77" fmla="*/ 677806 h 815864"/>
              <a:gd name="connsiteX78" fmla="*/ 1217770 w 2388699"/>
              <a:gd name="connsiteY78" fmla="*/ 68828 h 815864"/>
              <a:gd name="connsiteX79" fmla="*/ 1227137 w 2388699"/>
              <a:gd name="connsiteY79" fmla="*/ 4860 h 815864"/>
              <a:gd name="connsiteX80" fmla="*/ 1236503 w 2388699"/>
              <a:gd name="connsiteY80" fmla="*/ 774300 h 815864"/>
              <a:gd name="connsiteX81" fmla="*/ 1339547 w 2388699"/>
              <a:gd name="connsiteY81" fmla="*/ 84732 h 815864"/>
              <a:gd name="connsiteX82" fmla="*/ 1348913 w 2388699"/>
              <a:gd name="connsiteY82" fmla="*/ 22111 h 815864"/>
              <a:gd name="connsiteX83" fmla="*/ 1358280 w 2388699"/>
              <a:gd name="connsiteY83" fmla="*/ 792413 h 815864"/>
              <a:gd name="connsiteX84" fmla="*/ 1470690 w 2388699"/>
              <a:gd name="connsiteY84" fmla="*/ 41067 h 815864"/>
              <a:gd name="connsiteX85" fmla="*/ 1480056 w 2388699"/>
              <a:gd name="connsiteY85" fmla="*/ 811508 h 815864"/>
              <a:gd name="connsiteX86" fmla="*/ 1564368 w 2388699"/>
              <a:gd name="connsiteY86" fmla="*/ 244828 h 815864"/>
              <a:gd name="connsiteX87" fmla="*/ 1592467 w 2388699"/>
              <a:gd name="connsiteY87" fmla="*/ 47213 h 815864"/>
              <a:gd name="connsiteX88" fmla="*/ 1601833 w 2388699"/>
              <a:gd name="connsiteY88" fmla="*/ 811716 h 815864"/>
              <a:gd name="connsiteX89" fmla="*/ 1629940 w 2388699"/>
              <a:gd name="connsiteY89" fmla="*/ 596314 h 815864"/>
              <a:gd name="connsiteX90" fmla="*/ 1704877 w 2388699"/>
              <a:gd name="connsiteY90" fmla="*/ 0 h 815864"/>
              <a:gd name="connsiteX91" fmla="*/ 1714244 w 2388699"/>
              <a:gd name="connsiteY91" fmla="*/ 754600 h 815864"/>
              <a:gd name="connsiteX92" fmla="*/ 1723610 w 2388699"/>
              <a:gd name="connsiteY92" fmla="*/ 669001 h 815864"/>
              <a:gd name="connsiteX93" fmla="*/ 1732976 w 2388699"/>
              <a:gd name="connsiteY93" fmla="*/ 569128 h 815864"/>
              <a:gd name="connsiteX94" fmla="*/ 1761083 w 2388699"/>
              <a:gd name="connsiteY94" fmla="*/ 208929 h 815864"/>
              <a:gd name="connsiteX95" fmla="*/ 1770449 w 2388699"/>
              <a:gd name="connsiteY95" fmla="*/ 118698 h 815864"/>
              <a:gd name="connsiteX96" fmla="*/ 1779815 w 2388699"/>
              <a:gd name="connsiteY96" fmla="*/ 40380 h 815864"/>
              <a:gd name="connsiteX97" fmla="*/ 1789182 w 2388699"/>
              <a:gd name="connsiteY97" fmla="*/ 801542 h 815864"/>
              <a:gd name="connsiteX98" fmla="*/ 1807922 w 2388699"/>
              <a:gd name="connsiteY98" fmla="*/ 667793 h 815864"/>
              <a:gd name="connsiteX99" fmla="*/ 1845387 w 2388699"/>
              <a:gd name="connsiteY99" fmla="*/ 415187 h 815864"/>
              <a:gd name="connsiteX100" fmla="*/ 1901592 w 2388699"/>
              <a:gd name="connsiteY100" fmla="*/ 44389 h 815864"/>
              <a:gd name="connsiteX101" fmla="*/ 1910958 w 2388699"/>
              <a:gd name="connsiteY101" fmla="*/ 815864 h 815864"/>
              <a:gd name="connsiteX102" fmla="*/ 1957797 w 2388699"/>
              <a:gd name="connsiteY102" fmla="*/ 514669 h 815864"/>
              <a:gd name="connsiteX103" fmla="*/ 1985904 w 2388699"/>
              <a:gd name="connsiteY103" fmla="*/ 345663 h 815864"/>
              <a:gd name="connsiteX104" fmla="*/ 2004636 w 2388699"/>
              <a:gd name="connsiteY104" fmla="*/ 241858 h 815864"/>
              <a:gd name="connsiteX105" fmla="*/ 2023369 w 2388699"/>
              <a:gd name="connsiteY105" fmla="*/ 146282 h 815864"/>
              <a:gd name="connsiteX106" fmla="*/ 2051475 w 2388699"/>
              <a:gd name="connsiteY106" fmla="*/ 12965 h 815864"/>
              <a:gd name="connsiteX107" fmla="*/ 2060841 w 2388699"/>
              <a:gd name="connsiteY107" fmla="*/ 801832 h 815864"/>
              <a:gd name="connsiteX108" fmla="*/ 2098307 w 2388699"/>
              <a:gd name="connsiteY108" fmla="*/ 620482 h 815864"/>
              <a:gd name="connsiteX109" fmla="*/ 2360600 w 2388699"/>
              <a:gd name="connsiteY109" fmla="*/ 656534 h 815864"/>
              <a:gd name="connsiteX110" fmla="*/ 2388699 w 2388699"/>
              <a:gd name="connsiteY110" fmla="*/ 524471 h 815864"/>
              <a:gd name="connsiteX111" fmla="*/ 2388699 w 2388699"/>
              <a:gd name="connsiteY111" fmla="*/ 524471 h 815864"/>
              <a:gd name="connsiteX0" fmla="*/ 0 w 2388699"/>
              <a:gd name="connsiteY0" fmla="*/ 770323 h 815864"/>
              <a:gd name="connsiteX1" fmla="*/ 9368 w 2388699"/>
              <a:gd name="connsiteY1" fmla="*/ 743118 h 815864"/>
              <a:gd name="connsiteX2" fmla="*/ 18735 w 2388699"/>
              <a:gd name="connsiteY2" fmla="*/ 709512 h 815864"/>
              <a:gd name="connsiteX3" fmla="*/ 46838 w 2388699"/>
              <a:gd name="connsiteY3" fmla="*/ 600596 h 815864"/>
              <a:gd name="connsiteX4" fmla="*/ 56206 w 2388699"/>
              <a:gd name="connsiteY4" fmla="*/ 570774 h 815864"/>
              <a:gd name="connsiteX5" fmla="*/ 65573 w 2388699"/>
              <a:gd name="connsiteY5" fmla="*/ 548777 h 815864"/>
              <a:gd name="connsiteX6" fmla="*/ 74940 w 2388699"/>
              <a:gd name="connsiteY6" fmla="*/ 534738 h 815864"/>
              <a:gd name="connsiteX7" fmla="*/ 84308 w 2388699"/>
              <a:gd name="connsiteY7" fmla="*/ 523003 h 815864"/>
              <a:gd name="connsiteX8" fmla="*/ 93675 w 2388699"/>
              <a:gd name="connsiteY8" fmla="*/ 505503 h 815864"/>
              <a:gd name="connsiteX9" fmla="*/ 103042 w 2388699"/>
              <a:gd name="connsiteY9" fmla="*/ 479079 h 815864"/>
              <a:gd name="connsiteX10" fmla="*/ 112410 w 2388699"/>
              <a:gd name="connsiteY10" fmla="*/ 445399 h 815864"/>
              <a:gd name="connsiteX11" fmla="*/ 140513 w 2388699"/>
              <a:gd name="connsiteY11" fmla="*/ 335114 h 815864"/>
              <a:gd name="connsiteX12" fmla="*/ 149880 w 2388699"/>
              <a:gd name="connsiteY12" fmla="*/ 320525 h 815864"/>
              <a:gd name="connsiteX13" fmla="*/ 159248 w 2388699"/>
              <a:gd name="connsiteY13" fmla="*/ 378106 h 815864"/>
              <a:gd name="connsiteX14" fmla="*/ 168615 w 2388699"/>
              <a:gd name="connsiteY14" fmla="*/ 452573 h 815864"/>
              <a:gd name="connsiteX15" fmla="*/ 177982 w 2388699"/>
              <a:gd name="connsiteY15" fmla="*/ 444745 h 815864"/>
              <a:gd name="connsiteX16" fmla="*/ 187349 w 2388699"/>
              <a:gd name="connsiteY16" fmla="*/ 411696 h 815864"/>
              <a:gd name="connsiteX17" fmla="*/ 234190 w 2388699"/>
              <a:gd name="connsiteY17" fmla="*/ 214051 h 815864"/>
              <a:gd name="connsiteX18" fmla="*/ 252922 w 2388699"/>
              <a:gd name="connsiteY18" fmla="*/ 148783 h 815864"/>
              <a:gd name="connsiteX19" fmla="*/ 271655 w 2388699"/>
              <a:gd name="connsiteY19" fmla="*/ 83233 h 815864"/>
              <a:gd name="connsiteX20" fmla="*/ 290395 w 2388699"/>
              <a:gd name="connsiteY20" fmla="*/ 7481 h 815864"/>
              <a:gd name="connsiteX21" fmla="*/ 299761 w 2388699"/>
              <a:gd name="connsiteY21" fmla="*/ 798703 h 815864"/>
              <a:gd name="connsiteX22" fmla="*/ 355967 w 2388699"/>
              <a:gd name="connsiteY22" fmla="*/ 539588 h 815864"/>
              <a:gd name="connsiteX23" fmla="*/ 374699 w 2388699"/>
              <a:gd name="connsiteY23" fmla="*/ 465326 h 815864"/>
              <a:gd name="connsiteX24" fmla="*/ 412172 w 2388699"/>
              <a:gd name="connsiteY24" fmla="*/ 324870 h 815864"/>
              <a:gd name="connsiteX25" fmla="*/ 430904 w 2388699"/>
              <a:gd name="connsiteY25" fmla="*/ 244140 h 815864"/>
              <a:gd name="connsiteX26" fmla="*/ 459003 w 2388699"/>
              <a:gd name="connsiteY26" fmla="*/ 118229 h 815864"/>
              <a:gd name="connsiteX27" fmla="*/ 468370 w 2388699"/>
              <a:gd name="connsiteY27" fmla="*/ 83512 h 815864"/>
              <a:gd name="connsiteX28" fmla="*/ 477743 w 2388699"/>
              <a:gd name="connsiteY28" fmla="*/ 65161 h 815864"/>
              <a:gd name="connsiteX29" fmla="*/ 487110 w 2388699"/>
              <a:gd name="connsiteY29" fmla="*/ 91076 h 815864"/>
              <a:gd name="connsiteX30" fmla="*/ 496476 w 2388699"/>
              <a:gd name="connsiteY30" fmla="*/ 151552 h 815864"/>
              <a:gd name="connsiteX31" fmla="*/ 505842 w 2388699"/>
              <a:gd name="connsiteY31" fmla="*/ 161689 h 815864"/>
              <a:gd name="connsiteX32" fmla="*/ 515209 w 2388699"/>
              <a:gd name="connsiteY32" fmla="*/ 140788 h 815864"/>
              <a:gd name="connsiteX33" fmla="*/ 533949 w 2388699"/>
              <a:gd name="connsiteY33" fmla="*/ 82609 h 815864"/>
              <a:gd name="connsiteX34" fmla="*/ 543315 w 2388699"/>
              <a:gd name="connsiteY34" fmla="*/ 59895 h 815864"/>
              <a:gd name="connsiteX35" fmla="*/ 552681 w 2388699"/>
              <a:gd name="connsiteY35" fmla="*/ 45898 h 815864"/>
              <a:gd name="connsiteX36" fmla="*/ 562048 w 2388699"/>
              <a:gd name="connsiteY36" fmla="*/ 37212 h 815864"/>
              <a:gd name="connsiteX37" fmla="*/ 571414 w 2388699"/>
              <a:gd name="connsiteY37" fmla="*/ 24742 h 815864"/>
              <a:gd name="connsiteX38" fmla="*/ 580780 w 2388699"/>
              <a:gd name="connsiteY38" fmla="*/ 2753 h 815864"/>
              <a:gd name="connsiteX39" fmla="*/ 590154 w 2388699"/>
              <a:gd name="connsiteY39" fmla="*/ 804865 h 815864"/>
              <a:gd name="connsiteX40" fmla="*/ 599520 w 2388699"/>
              <a:gd name="connsiteY40" fmla="*/ 768130 h 815864"/>
              <a:gd name="connsiteX41" fmla="*/ 646352 w 2388699"/>
              <a:gd name="connsiteY41" fmla="*/ 568975 h 815864"/>
              <a:gd name="connsiteX42" fmla="*/ 665092 w 2388699"/>
              <a:gd name="connsiteY42" fmla="*/ 503013 h 815864"/>
              <a:gd name="connsiteX43" fmla="*/ 683824 w 2388699"/>
              <a:gd name="connsiteY43" fmla="*/ 441433 h 815864"/>
              <a:gd name="connsiteX44" fmla="*/ 693191 w 2388699"/>
              <a:gd name="connsiteY44" fmla="*/ 407909 h 815864"/>
              <a:gd name="connsiteX45" fmla="*/ 711931 w 2388699"/>
              <a:gd name="connsiteY45" fmla="*/ 331754 h 815864"/>
              <a:gd name="connsiteX46" fmla="*/ 758762 w 2388699"/>
              <a:gd name="connsiteY46" fmla="*/ 125600 h 815864"/>
              <a:gd name="connsiteX47" fmla="*/ 768129 w 2388699"/>
              <a:gd name="connsiteY47" fmla="*/ 95804 h 815864"/>
              <a:gd name="connsiteX48" fmla="*/ 777502 w 2388699"/>
              <a:gd name="connsiteY48" fmla="*/ 79680 h 815864"/>
              <a:gd name="connsiteX49" fmla="*/ 786868 w 2388699"/>
              <a:gd name="connsiteY49" fmla="*/ 82041 h 815864"/>
              <a:gd name="connsiteX50" fmla="*/ 796235 w 2388699"/>
              <a:gd name="connsiteY50" fmla="*/ 92039 h 815864"/>
              <a:gd name="connsiteX51" fmla="*/ 805601 w 2388699"/>
              <a:gd name="connsiteY51" fmla="*/ 89148 h 815864"/>
              <a:gd name="connsiteX52" fmla="*/ 814967 w 2388699"/>
              <a:gd name="connsiteY52" fmla="*/ 70606 h 815864"/>
              <a:gd name="connsiteX53" fmla="*/ 824334 w 2388699"/>
              <a:gd name="connsiteY53" fmla="*/ 43098 h 815864"/>
              <a:gd name="connsiteX54" fmla="*/ 833707 w 2388699"/>
              <a:gd name="connsiteY54" fmla="*/ 12079 h 815864"/>
              <a:gd name="connsiteX55" fmla="*/ 843074 w 2388699"/>
              <a:gd name="connsiteY55" fmla="*/ 813775 h 815864"/>
              <a:gd name="connsiteX56" fmla="*/ 861806 w 2388699"/>
              <a:gd name="connsiteY56" fmla="*/ 755953 h 815864"/>
              <a:gd name="connsiteX57" fmla="*/ 880539 w 2388699"/>
              <a:gd name="connsiteY57" fmla="*/ 699402 h 815864"/>
              <a:gd name="connsiteX58" fmla="*/ 889905 w 2388699"/>
              <a:gd name="connsiteY58" fmla="*/ 667335 h 815864"/>
              <a:gd name="connsiteX59" fmla="*/ 899279 w 2388699"/>
              <a:gd name="connsiteY59" fmla="*/ 631682 h 815864"/>
              <a:gd name="connsiteX60" fmla="*/ 918012 w 2388699"/>
              <a:gd name="connsiteY60" fmla="*/ 551747 h 815864"/>
              <a:gd name="connsiteX61" fmla="*/ 946111 w 2388699"/>
              <a:gd name="connsiteY61" fmla="*/ 428181 h 815864"/>
              <a:gd name="connsiteX62" fmla="*/ 955484 w 2388699"/>
              <a:gd name="connsiteY62" fmla="*/ 393951 h 815864"/>
              <a:gd name="connsiteX63" fmla="*/ 964850 w 2388699"/>
              <a:gd name="connsiteY63" fmla="*/ 370527 h 815864"/>
              <a:gd name="connsiteX64" fmla="*/ 974217 w 2388699"/>
              <a:gd name="connsiteY64" fmla="*/ 366330 h 815864"/>
              <a:gd name="connsiteX65" fmla="*/ 983583 w 2388699"/>
              <a:gd name="connsiteY65" fmla="*/ 381916 h 815864"/>
              <a:gd name="connsiteX66" fmla="*/ 992949 w 2388699"/>
              <a:gd name="connsiteY66" fmla="*/ 392873 h 815864"/>
              <a:gd name="connsiteX67" fmla="*/ 1002316 w 2388699"/>
              <a:gd name="connsiteY67" fmla="*/ 384183 h 815864"/>
              <a:gd name="connsiteX68" fmla="*/ 1011682 w 2388699"/>
              <a:gd name="connsiteY68" fmla="*/ 362817 h 815864"/>
              <a:gd name="connsiteX69" fmla="*/ 1030422 w 2388699"/>
              <a:gd name="connsiteY69" fmla="*/ 312191 h 815864"/>
              <a:gd name="connsiteX70" fmla="*/ 1058521 w 2388699"/>
              <a:gd name="connsiteY70" fmla="*/ 247671 h 815864"/>
              <a:gd name="connsiteX71" fmla="*/ 1067887 w 2388699"/>
              <a:gd name="connsiteY71" fmla="*/ 218608 h 815864"/>
              <a:gd name="connsiteX72" fmla="*/ 1077261 w 2388699"/>
              <a:gd name="connsiteY72" fmla="*/ 181720 h 815864"/>
              <a:gd name="connsiteX73" fmla="*/ 1086627 w 2388699"/>
              <a:gd name="connsiteY73" fmla="*/ 137680 h 815864"/>
              <a:gd name="connsiteX74" fmla="*/ 1095994 w 2388699"/>
              <a:gd name="connsiteY74" fmla="*/ 87674 h 815864"/>
              <a:gd name="connsiteX75" fmla="*/ 1105360 w 2388699"/>
              <a:gd name="connsiteY75" fmla="*/ 32709 h 815864"/>
              <a:gd name="connsiteX76" fmla="*/ 1114726 w 2388699"/>
              <a:gd name="connsiteY76" fmla="*/ 806460 h 815864"/>
              <a:gd name="connsiteX77" fmla="*/ 1133459 w 2388699"/>
              <a:gd name="connsiteY77" fmla="*/ 677806 h 815864"/>
              <a:gd name="connsiteX78" fmla="*/ 1217770 w 2388699"/>
              <a:gd name="connsiteY78" fmla="*/ 68828 h 815864"/>
              <a:gd name="connsiteX79" fmla="*/ 1227137 w 2388699"/>
              <a:gd name="connsiteY79" fmla="*/ 4860 h 815864"/>
              <a:gd name="connsiteX80" fmla="*/ 1236503 w 2388699"/>
              <a:gd name="connsiteY80" fmla="*/ 774300 h 815864"/>
              <a:gd name="connsiteX81" fmla="*/ 1339547 w 2388699"/>
              <a:gd name="connsiteY81" fmla="*/ 84732 h 815864"/>
              <a:gd name="connsiteX82" fmla="*/ 1348913 w 2388699"/>
              <a:gd name="connsiteY82" fmla="*/ 22111 h 815864"/>
              <a:gd name="connsiteX83" fmla="*/ 1358280 w 2388699"/>
              <a:gd name="connsiteY83" fmla="*/ 792413 h 815864"/>
              <a:gd name="connsiteX84" fmla="*/ 1470690 w 2388699"/>
              <a:gd name="connsiteY84" fmla="*/ 41067 h 815864"/>
              <a:gd name="connsiteX85" fmla="*/ 1480056 w 2388699"/>
              <a:gd name="connsiteY85" fmla="*/ 811508 h 815864"/>
              <a:gd name="connsiteX86" fmla="*/ 1564368 w 2388699"/>
              <a:gd name="connsiteY86" fmla="*/ 244828 h 815864"/>
              <a:gd name="connsiteX87" fmla="*/ 1592467 w 2388699"/>
              <a:gd name="connsiteY87" fmla="*/ 47213 h 815864"/>
              <a:gd name="connsiteX88" fmla="*/ 1601833 w 2388699"/>
              <a:gd name="connsiteY88" fmla="*/ 811716 h 815864"/>
              <a:gd name="connsiteX89" fmla="*/ 1629940 w 2388699"/>
              <a:gd name="connsiteY89" fmla="*/ 596314 h 815864"/>
              <a:gd name="connsiteX90" fmla="*/ 1704877 w 2388699"/>
              <a:gd name="connsiteY90" fmla="*/ 0 h 815864"/>
              <a:gd name="connsiteX91" fmla="*/ 1714244 w 2388699"/>
              <a:gd name="connsiteY91" fmla="*/ 754600 h 815864"/>
              <a:gd name="connsiteX92" fmla="*/ 1723610 w 2388699"/>
              <a:gd name="connsiteY92" fmla="*/ 669001 h 815864"/>
              <a:gd name="connsiteX93" fmla="*/ 1732976 w 2388699"/>
              <a:gd name="connsiteY93" fmla="*/ 569128 h 815864"/>
              <a:gd name="connsiteX94" fmla="*/ 1761083 w 2388699"/>
              <a:gd name="connsiteY94" fmla="*/ 208929 h 815864"/>
              <a:gd name="connsiteX95" fmla="*/ 1770449 w 2388699"/>
              <a:gd name="connsiteY95" fmla="*/ 118698 h 815864"/>
              <a:gd name="connsiteX96" fmla="*/ 1779815 w 2388699"/>
              <a:gd name="connsiteY96" fmla="*/ 40380 h 815864"/>
              <a:gd name="connsiteX97" fmla="*/ 1789182 w 2388699"/>
              <a:gd name="connsiteY97" fmla="*/ 801542 h 815864"/>
              <a:gd name="connsiteX98" fmla="*/ 1807922 w 2388699"/>
              <a:gd name="connsiteY98" fmla="*/ 667793 h 815864"/>
              <a:gd name="connsiteX99" fmla="*/ 1845387 w 2388699"/>
              <a:gd name="connsiteY99" fmla="*/ 415187 h 815864"/>
              <a:gd name="connsiteX100" fmla="*/ 1901592 w 2388699"/>
              <a:gd name="connsiteY100" fmla="*/ 44389 h 815864"/>
              <a:gd name="connsiteX101" fmla="*/ 1910958 w 2388699"/>
              <a:gd name="connsiteY101" fmla="*/ 815864 h 815864"/>
              <a:gd name="connsiteX102" fmla="*/ 1957797 w 2388699"/>
              <a:gd name="connsiteY102" fmla="*/ 514669 h 815864"/>
              <a:gd name="connsiteX103" fmla="*/ 1985904 w 2388699"/>
              <a:gd name="connsiteY103" fmla="*/ 345663 h 815864"/>
              <a:gd name="connsiteX104" fmla="*/ 2004636 w 2388699"/>
              <a:gd name="connsiteY104" fmla="*/ 241858 h 815864"/>
              <a:gd name="connsiteX105" fmla="*/ 2023369 w 2388699"/>
              <a:gd name="connsiteY105" fmla="*/ 146282 h 815864"/>
              <a:gd name="connsiteX106" fmla="*/ 2051475 w 2388699"/>
              <a:gd name="connsiteY106" fmla="*/ 12965 h 815864"/>
              <a:gd name="connsiteX107" fmla="*/ 2060841 w 2388699"/>
              <a:gd name="connsiteY107" fmla="*/ 801832 h 815864"/>
              <a:gd name="connsiteX108" fmla="*/ 2098307 w 2388699"/>
              <a:gd name="connsiteY108" fmla="*/ 620482 h 815864"/>
              <a:gd name="connsiteX109" fmla="*/ 2388699 w 2388699"/>
              <a:gd name="connsiteY109" fmla="*/ 524471 h 815864"/>
              <a:gd name="connsiteX110" fmla="*/ 2388699 w 2388699"/>
              <a:gd name="connsiteY110" fmla="*/ 524471 h 815864"/>
              <a:gd name="connsiteX0" fmla="*/ 0 w 2388699"/>
              <a:gd name="connsiteY0" fmla="*/ 770323 h 815864"/>
              <a:gd name="connsiteX1" fmla="*/ 9368 w 2388699"/>
              <a:gd name="connsiteY1" fmla="*/ 743118 h 815864"/>
              <a:gd name="connsiteX2" fmla="*/ 18735 w 2388699"/>
              <a:gd name="connsiteY2" fmla="*/ 709512 h 815864"/>
              <a:gd name="connsiteX3" fmla="*/ 46838 w 2388699"/>
              <a:gd name="connsiteY3" fmla="*/ 600596 h 815864"/>
              <a:gd name="connsiteX4" fmla="*/ 56206 w 2388699"/>
              <a:gd name="connsiteY4" fmla="*/ 570774 h 815864"/>
              <a:gd name="connsiteX5" fmla="*/ 65573 w 2388699"/>
              <a:gd name="connsiteY5" fmla="*/ 548777 h 815864"/>
              <a:gd name="connsiteX6" fmla="*/ 74940 w 2388699"/>
              <a:gd name="connsiteY6" fmla="*/ 534738 h 815864"/>
              <a:gd name="connsiteX7" fmla="*/ 84308 w 2388699"/>
              <a:gd name="connsiteY7" fmla="*/ 523003 h 815864"/>
              <a:gd name="connsiteX8" fmla="*/ 93675 w 2388699"/>
              <a:gd name="connsiteY8" fmla="*/ 505503 h 815864"/>
              <a:gd name="connsiteX9" fmla="*/ 103042 w 2388699"/>
              <a:gd name="connsiteY9" fmla="*/ 479079 h 815864"/>
              <a:gd name="connsiteX10" fmla="*/ 112410 w 2388699"/>
              <a:gd name="connsiteY10" fmla="*/ 445399 h 815864"/>
              <a:gd name="connsiteX11" fmla="*/ 140513 w 2388699"/>
              <a:gd name="connsiteY11" fmla="*/ 335114 h 815864"/>
              <a:gd name="connsiteX12" fmla="*/ 149880 w 2388699"/>
              <a:gd name="connsiteY12" fmla="*/ 320525 h 815864"/>
              <a:gd name="connsiteX13" fmla="*/ 159248 w 2388699"/>
              <a:gd name="connsiteY13" fmla="*/ 378106 h 815864"/>
              <a:gd name="connsiteX14" fmla="*/ 168615 w 2388699"/>
              <a:gd name="connsiteY14" fmla="*/ 452573 h 815864"/>
              <a:gd name="connsiteX15" fmla="*/ 177982 w 2388699"/>
              <a:gd name="connsiteY15" fmla="*/ 444745 h 815864"/>
              <a:gd name="connsiteX16" fmla="*/ 187349 w 2388699"/>
              <a:gd name="connsiteY16" fmla="*/ 411696 h 815864"/>
              <a:gd name="connsiteX17" fmla="*/ 234190 w 2388699"/>
              <a:gd name="connsiteY17" fmla="*/ 214051 h 815864"/>
              <a:gd name="connsiteX18" fmla="*/ 252922 w 2388699"/>
              <a:gd name="connsiteY18" fmla="*/ 148783 h 815864"/>
              <a:gd name="connsiteX19" fmla="*/ 271655 w 2388699"/>
              <a:gd name="connsiteY19" fmla="*/ 83233 h 815864"/>
              <a:gd name="connsiteX20" fmla="*/ 290395 w 2388699"/>
              <a:gd name="connsiteY20" fmla="*/ 7481 h 815864"/>
              <a:gd name="connsiteX21" fmla="*/ 299761 w 2388699"/>
              <a:gd name="connsiteY21" fmla="*/ 798703 h 815864"/>
              <a:gd name="connsiteX22" fmla="*/ 355967 w 2388699"/>
              <a:gd name="connsiteY22" fmla="*/ 539588 h 815864"/>
              <a:gd name="connsiteX23" fmla="*/ 374699 w 2388699"/>
              <a:gd name="connsiteY23" fmla="*/ 465326 h 815864"/>
              <a:gd name="connsiteX24" fmla="*/ 412172 w 2388699"/>
              <a:gd name="connsiteY24" fmla="*/ 324870 h 815864"/>
              <a:gd name="connsiteX25" fmla="*/ 430904 w 2388699"/>
              <a:gd name="connsiteY25" fmla="*/ 244140 h 815864"/>
              <a:gd name="connsiteX26" fmla="*/ 459003 w 2388699"/>
              <a:gd name="connsiteY26" fmla="*/ 118229 h 815864"/>
              <a:gd name="connsiteX27" fmla="*/ 468370 w 2388699"/>
              <a:gd name="connsiteY27" fmla="*/ 83512 h 815864"/>
              <a:gd name="connsiteX28" fmla="*/ 477743 w 2388699"/>
              <a:gd name="connsiteY28" fmla="*/ 65161 h 815864"/>
              <a:gd name="connsiteX29" fmla="*/ 487110 w 2388699"/>
              <a:gd name="connsiteY29" fmla="*/ 91076 h 815864"/>
              <a:gd name="connsiteX30" fmla="*/ 496476 w 2388699"/>
              <a:gd name="connsiteY30" fmla="*/ 151552 h 815864"/>
              <a:gd name="connsiteX31" fmla="*/ 505842 w 2388699"/>
              <a:gd name="connsiteY31" fmla="*/ 161689 h 815864"/>
              <a:gd name="connsiteX32" fmla="*/ 515209 w 2388699"/>
              <a:gd name="connsiteY32" fmla="*/ 140788 h 815864"/>
              <a:gd name="connsiteX33" fmla="*/ 533949 w 2388699"/>
              <a:gd name="connsiteY33" fmla="*/ 82609 h 815864"/>
              <a:gd name="connsiteX34" fmla="*/ 543315 w 2388699"/>
              <a:gd name="connsiteY34" fmla="*/ 59895 h 815864"/>
              <a:gd name="connsiteX35" fmla="*/ 552681 w 2388699"/>
              <a:gd name="connsiteY35" fmla="*/ 45898 h 815864"/>
              <a:gd name="connsiteX36" fmla="*/ 562048 w 2388699"/>
              <a:gd name="connsiteY36" fmla="*/ 37212 h 815864"/>
              <a:gd name="connsiteX37" fmla="*/ 571414 w 2388699"/>
              <a:gd name="connsiteY37" fmla="*/ 24742 h 815864"/>
              <a:gd name="connsiteX38" fmla="*/ 580780 w 2388699"/>
              <a:gd name="connsiteY38" fmla="*/ 2753 h 815864"/>
              <a:gd name="connsiteX39" fmla="*/ 590154 w 2388699"/>
              <a:gd name="connsiteY39" fmla="*/ 804865 h 815864"/>
              <a:gd name="connsiteX40" fmla="*/ 599520 w 2388699"/>
              <a:gd name="connsiteY40" fmla="*/ 768130 h 815864"/>
              <a:gd name="connsiteX41" fmla="*/ 646352 w 2388699"/>
              <a:gd name="connsiteY41" fmla="*/ 568975 h 815864"/>
              <a:gd name="connsiteX42" fmla="*/ 665092 w 2388699"/>
              <a:gd name="connsiteY42" fmla="*/ 503013 h 815864"/>
              <a:gd name="connsiteX43" fmla="*/ 683824 w 2388699"/>
              <a:gd name="connsiteY43" fmla="*/ 441433 h 815864"/>
              <a:gd name="connsiteX44" fmla="*/ 693191 w 2388699"/>
              <a:gd name="connsiteY44" fmla="*/ 407909 h 815864"/>
              <a:gd name="connsiteX45" fmla="*/ 711931 w 2388699"/>
              <a:gd name="connsiteY45" fmla="*/ 331754 h 815864"/>
              <a:gd name="connsiteX46" fmla="*/ 758762 w 2388699"/>
              <a:gd name="connsiteY46" fmla="*/ 125600 h 815864"/>
              <a:gd name="connsiteX47" fmla="*/ 768129 w 2388699"/>
              <a:gd name="connsiteY47" fmla="*/ 95804 h 815864"/>
              <a:gd name="connsiteX48" fmla="*/ 777502 w 2388699"/>
              <a:gd name="connsiteY48" fmla="*/ 79680 h 815864"/>
              <a:gd name="connsiteX49" fmla="*/ 786868 w 2388699"/>
              <a:gd name="connsiteY49" fmla="*/ 82041 h 815864"/>
              <a:gd name="connsiteX50" fmla="*/ 796235 w 2388699"/>
              <a:gd name="connsiteY50" fmla="*/ 92039 h 815864"/>
              <a:gd name="connsiteX51" fmla="*/ 805601 w 2388699"/>
              <a:gd name="connsiteY51" fmla="*/ 89148 h 815864"/>
              <a:gd name="connsiteX52" fmla="*/ 814967 w 2388699"/>
              <a:gd name="connsiteY52" fmla="*/ 70606 h 815864"/>
              <a:gd name="connsiteX53" fmla="*/ 824334 w 2388699"/>
              <a:gd name="connsiteY53" fmla="*/ 43098 h 815864"/>
              <a:gd name="connsiteX54" fmla="*/ 833707 w 2388699"/>
              <a:gd name="connsiteY54" fmla="*/ 12079 h 815864"/>
              <a:gd name="connsiteX55" fmla="*/ 843074 w 2388699"/>
              <a:gd name="connsiteY55" fmla="*/ 813775 h 815864"/>
              <a:gd name="connsiteX56" fmla="*/ 861806 w 2388699"/>
              <a:gd name="connsiteY56" fmla="*/ 755953 h 815864"/>
              <a:gd name="connsiteX57" fmla="*/ 880539 w 2388699"/>
              <a:gd name="connsiteY57" fmla="*/ 699402 h 815864"/>
              <a:gd name="connsiteX58" fmla="*/ 889905 w 2388699"/>
              <a:gd name="connsiteY58" fmla="*/ 667335 h 815864"/>
              <a:gd name="connsiteX59" fmla="*/ 899279 w 2388699"/>
              <a:gd name="connsiteY59" fmla="*/ 631682 h 815864"/>
              <a:gd name="connsiteX60" fmla="*/ 918012 w 2388699"/>
              <a:gd name="connsiteY60" fmla="*/ 551747 h 815864"/>
              <a:gd name="connsiteX61" fmla="*/ 946111 w 2388699"/>
              <a:gd name="connsiteY61" fmla="*/ 428181 h 815864"/>
              <a:gd name="connsiteX62" fmla="*/ 955484 w 2388699"/>
              <a:gd name="connsiteY62" fmla="*/ 393951 h 815864"/>
              <a:gd name="connsiteX63" fmla="*/ 964850 w 2388699"/>
              <a:gd name="connsiteY63" fmla="*/ 370527 h 815864"/>
              <a:gd name="connsiteX64" fmla="*/ 974217 w 2388699"/>
              <a:gd name="connsiteY64" fmla="*/ 366330 h 815864"/>
              <a:gd name="connsiteX65" fmla="*/ 983583 w 2388699"/>
              <a:gd name="connsiteY65" fmla="*/ 381916 h 815864"/>
              <a:gd name="connsiteX66" fmla="*/ 992949 w 2388699"/>
              <a:gd name="connsiteY66" fmla="*/ 392873 h 815864"/>
              <a:gd name="connsiteX67" fmla="*/ 1002316 w 2388699"/>
              <a:gd name="connsiteY67" fmla="*/ 384183 h 815864"/>
              <a:gd name="connsiteX68" fmla="*/ 1011682 w 2388699"/>
              <a:gd name="connsiteY68" fmla="*/ 362817 h 815864"/>
              <a:gd name="connsiteX69" fmla="*/ 1030422 w 2388699"/>
              <a:gd name="connsiteY69" fmla="*/ 312191 h 815864"/>
              <a:gd name="connsiteX70" fmla="*/ 1058521 w 2388699"/>
              <a:gd name="connsiteY70" fmla="*/ 247671 h 815864"/>
              <a:gd name="connsiteX71" fmla="*/ 1067887 w 2388699"/>
              <a:gd name="connsiteY71" fmla="*/ 218608 h 815864"/>
              <a:gd name="connsiteX72" fmla="*/ 1077261 w 2388699"/>
              <a:gd name="connsiteY72" fmla="*/ 181720 h 815864"/>
              <a:gd name="connsiteX73" fmla="*/ 1086627 w 2388699"/>
              <a:gd name="connsiteY73" fmla="*/ 137680 h 815864"/>
              <a:gd name="connsiteX74" fmla="*/ 1095994 w 2388699"/>
              <a:gd name="connsiteY74" fmla="*/ 87674 h 815864"/>
              <a:gd name="connsiteX75" fmla="*/ 1105360 w 2388699"/>
              <a:gd name="connsiteY75" fmla="*/ 32709 h 815864"/>
              <a:gd name="connsiteX76" fmla="*/ 1114726 w 2388699"/>
              <a:gd name="connsiteY76" fmla="*/ 806460 h 815864"/>
              <a:gd name="connsiteX77" fmla="*/ 1133459 w 2388699"/>
              <a:gd name="connsiteY77" fmla="*/ 677806 h 815864"/>
              <a:gd name="connsiteX78" fmla="*/ 1217770 w 2388699"/>
              <a:gd name="connsiteY78" fmla="*/ 68828 h 815864"/>
              <a:gd name="connsiteX79" fmla="*/ 1227137 w 2388699"/>
              <a:gd name="connsiteY79" fmla="*/ 4860 h 815864"/>
              <a:gd name="connsiteX80" fmla="*/ 1236503 w 2388699"/>
              <a:gd name="connsiteY80" fmla="*/ 774300 h 815864"/>
              <a:gd name="connsiteX81" fmla="*/ 1339547 w 2388699"/>
              <a:gd name="connsiteY81" fmla="*/ 84732 h 815864"/>
              <a:gd name="connsiteX82" fmla="*/ 1348913 w 2388699"/>
              <a:gd name="connsiteY82" fmla="*/ 22111 h 815864"/>
              <a:gd name="connsiteX83" fmla="*/ 1358280 w 2388699"/>
              <a:gd name="connsiteY83" fmla="*/ 792413 h 815864"/>
              <a:gd name="connsiteX84" fmla="*/ 1470690 w 2388699"/>
              <a:gd name="connsiteY84" fmla="*/ 41067 h 815864"/>
              <a:gd name="connsiteX85" fmla="*/ 1480056 w 2388699"/>
              <a:gd name="connsiteY85" fmla="*/ 811508 h 815864"/>
              <a:gd name="connsiteX86" fmla="*/ 1564368 w 2388699"/>
              <a:gd name="connsiteY86" fmla="*/ 244828 h 815864"/>
              <a:gd name="connsiteX87" fmla="*/ 1592467 w 2388699"/>
              <a:gd name="connsiteY87" fmla="*/ 47213 h 815864"/>
              <a:gd name="connsiteX88" fmla="*/ 1601833 w 2388699"/>
              <a:gd name="connsiteY88" fmla="*/ 811716 h 815864"/>
              <a:gd name="connsiteX89" fmla="*/ 1629940 w 2388699"/>
              <a:gd name="connsiteY89" fmla="*/ 596314 h 815864"/>
              <a:gd name="connsiteX90" fmla="*/ 1704877 w 2388699"/>
              <a:gd name="connsiteY90" fmla="*/ 0 h 815864"/>
              <a:gd name="connsiteX91" fmla="*/ 1714244 w 2388699"/>
              <a:gd name="connsiteY91" fmla="*/ 754600 h 815864"/>
              <a:gd name="connsiteX92" fmla="*/ 1723610 w 2388699"/>
              <a:gd name="connsiteY92" fmla="*/ 669001 h 815864"/>
              <a:gd name="connsiteX93" fmla="*/ 1732976 w 2388699"/>
              <a:gd name="connsiteY93" fmla="*/ 569128 h 815864"/>
              <a:gd name="connsiteX94" fmla="*/ 1761083 w 2388699"/>
              <a:gd name="connsiteY94" fmla="*/ 208929 h 815864"/>
              <a:gd name="connsiteX95" fmla="*/ 1770449 w 2388699"/>
              <a:gd name="connsiteY95" fmla="*/ 118698 h 815864"/>
              <a:gd name="connsiteX96" fmla="*/ 1779815 w 2388699"/>
              <a:gd name="connsiteY96" fmla="*/ 40380 h 815864"/>
              <a:gd name="connsiteX97" fmla="*/ 1789182 w 2388699"/>
              <a:gd name="connsiteY97" fmla="*/ 801542 h 815864"/>
              <a:gd name="connsiteX98" fmla="*/ 1807922 w 2388699"/>
              <a:gd name="connsiteY98" fmla="*/ 667793 h 815864"/>
              <a:gd name="connsiteX99" fmla="*/ 1845387 w 2388699"/>
              <a:gd name="connsiteY99" fmla="*/ 415187 h 815864"/>
              <a:gd name="connsiteX100" fmla="*/ 1901592 w 2388699"/>
              <a:gd name="connsiteY100" fmla="*/ 44389 h 815864"/>
              <a:gd name="connsiteX101" fmla="*/ 1910958 w 2388699"/>
              <a:gd name="connsiteY101" fmla="*/ 815864 h 815864"/>
              <a:gd name="connsiteX102" fmla="*/ 1957797 w 2388699"/>
              <a:gd name="connsiteY102" fmla="*/ 514669 h 815864"/>
              <a:gd name="connsiteX103" fmla="*/ 1985904 w 2388699"/>
              <a:gd name="connsiteY103" fmla="*/ 345663 h 815864"/>
              <a:gd name="connsiteX104" fmla="*/ 2004636 w 2388699"/>
              <a:gd name="connsiteY104" fmla="*/ 241858 h 815864"/>
              <a:gd name="connsiteX105" fmla="*/ 2023369 w 2388699"/>
              <a:gd name="connsiteY105" fmla="*/ 146282 h 815864"/>
              <a:gd name="connsiteX106" fmla="*/ 2051475 w 2388699"/>
              <a:gd name="connsiteY106" fmla="*/ 12965 h 815864"/>
              <a:gd name="connsiteX107" fmla="*/ 2060841 w 2388699"/>
              <a:gd name="connsiteY107" fmla="*/ 801832 h 815864"/>
              <a:gd name="connsiteX108" fmla="*/ 2098307 w 2388699"/>
              <a:gd name="connsiteY108" fmla="*/ 620482 h 815864"/>
              <a:gd name="connsiteX109" fmla="*/ 2388699 w 2388699"/>
              <a:gd name="connsiteY109" fmla="*/ 524471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580780 w 2098307"/>
              <a:gd name="connsiteY38" fmla="*/ 2753 h 815864"/>
              <a:gd name="connsiteX39" fmla="*/ 590154 w 2098307"/>
              <a:gd name="connsiteY39" fmla="*/ 804865 h 815864"/>
              <a:gd name="connsiteX40" fmla="*/ 599520 w 2098307"/>
              <a:gd name="connsiteY40" fmla="*/ 768130 h 815864"/>
              <a:gd name="connsiteX41" fmla="*/ 646352 w 2098307"/>
              <a:gd name="connsiteY41" fmla="*/ 568975 h 815864"/>
              <a:gd name="connsiteX42" fmla="*/ 665092 w 2098307"/>
              <a:gd name="connsiteY42" fmla="*/ 503013 h 815864"/>
              <a:gd name="connsiteX43" fmla="*/ 683824 w 2098307"/>
              <a:gd name="connsiteY43" fmla="*/ 441433 h 815864"/>
              <a:gd name="connsiteX44" fmla="*/ 693191 w 2098307"/>
              <a:gd name="connsiteY44" fmla="*/ 407909 h 815864"/>
              <a:gd name="connsiteX45" fmla="*/ 711931 w 2098307"/>
              <a:gd name="connsiteY45" fmla="*/ 331754 h 815864"/>
              <a:gd name="connsiteX46" fmla="*/ 758762 w 2098307"/>
              <a:gd name="connsiteY46" fmla="*/ 125600 h 815864"/>
              <a:gd name="connsiteX47" fmla="*/ 768129 w 2098307"/>
              <a:gd name="connsiteY47" fmla="*/ 95804 h 815864"/>
              <a:gd name="connsiteX48" fmla="*/ 777502 w 2098307"/>
              <a:gd name="connsiteY48" fmla="*/ 79680 h 815864"/>
              <a:gd name="connsiteX49" fmla="*/ 786868 w 2098307"/>
              <a:gd name="connsiteY49" fmla="*/ 82041 h 815864"/>
              <a:gd name="connsiteX50" fmla="*/ 796235 w 2098307"/>
              <a:gd name="connsiteY50" fmla="*/ 92039 h 815864"/>
              <a:gd name="connsiteX51" fmla="*/ 805601 w 2098307"/>
              <a:gd name="connsiteY51" fmla="*/ 89148 h 815864"/>
              <a:gd name="connsiteX52" fmla="*/ 814967 w 2098307"/>
              <a:gd name="connsiteY52" fmla="*/ 70606 h 815864"/>
              <a:gd name="connsiteX53" fmla="*/ 824334 w 2098307"/>
              <a:gd name="connsiteY53" fmla="*/ 43098 h 815864"/>
              <a:gd name="connsiteX54" fmla="*/ 833707 w 2098307"/>
              <a:gd name="connsiteY54" fmla="*/ 12079 h 815864"/>
              <a:gd name="connsiteX55" fmla="*/ 843074 w 2098307"/>
              <a:gd name="connsiteY55" fmla="*/ 813775 h 815864"/>
              <a:gd name="connsiteX56" fmla="*/ 861806 w 2098307"/>
              <a:gd name="connsiteY56" fmla="*/ 755953 h 815864"/>
              <a:gd name="connsiteX57" fmla="*/ 880539 w 2098307"/>
              <a:gd name="connsiteY57" fmla="*/ 699402 h 815864"/>
              <a:gd name="connsiteX58" fmla="*/ 889905 w 2098307"/>
              <a:gd name="connsiteY58" fmla="*/ 667335 h 815864"/>
              <a:gd name="connsiteX59" fmla="*/ 899279 w 2098307"/>
              <a:gd name="connsiteY59" fmla="*/ 631682 h 815864"/>
              <a:gd name="connsiteX60" fmla="*/ 918012 w 2098307"/>
              <a:gd name="connsiteY60" fmla="*/ 551747 h 815864"/>
              <a:gd name="connsiteX61" fmla="*/ 946111 w 2098307"/>
              <a:gd name="connsiteY61" fmla="*/ 428181 h 815864"/>
              <a:gd name="connsiteX62" fmla="*/ 955484 w 2098307"/>
              <a:gd name="connsiteY62" fmla="*/ 393951 h 815864"/>
              <a:gd name="connsiteX63" fmla="*/ 964850 w 2098307"/>
              <a:gd name="connsiteY63" fmla="*/ 370527 h 815864"/>
              <a:gd name="connsiteX64" fmla="*/ 974217 w 2098307"/>
              <a:gd name="connsiteY64" fmla="*/ 366330 h 815864"/>
              <a:gd name="connsiteX65" fmla="*/ 983583 w 2098307"/>
              <a:gd name="connsiteY65" fmla="*/ 381916 h 815864"/>
              <a:gd name="connsiteX66" fmla="*/ 992949 w 2098307"/>
              <a:gd name="connsiteY66" fmla="*/ 392873 h 815864"/>
              <a:gd name="connsiteX67" fmla="*/ 1002316 w 2098307"/>
              <a:gd name="connsiteY67" fmla="*/ 384183 h 815864"/>
              <a:gd name="connsiteX68" fmla="*/ 1011682 w 2098307"/>
              <a:gd name="connsiteY68" fmla="*/ 362817 h 815864"/>
              <a:gd name="connsiteX69" fmla="*/ 1030422 w 2098307"/>
              <a:gd name="connsiteY69" fmla="*/ 312191 h 815864"/>
              <a:gd name="connsiteX70" fmla="*/ 1058521 w 2098307"/>
              <a:gd name="connsiteY70" fmla="*/ 247671 h 815864"/>
              <a:gd name="connsiteX71" fmla="*/ 1067887 w 2098307"/>
              <a:gd name="connsiteY71" fmla="*/ 218608 h 815864"/>
              <a:gd name="connsiteX72" fmla="*/ 1077261 w 2098307"/>
              <a:gd name="connsiteY72" fmla="*/ 181720 h 815864"/>
              <a:gd name="connsiteX73" fmla="*/ 1086627 w 2098307"/>
              <a:gd name="connsiteY73" fmla="*/ 137680 h 815864"/>
              <a:gd name="connsiteX74" fmla="*/ 1095994 w 2098307"/>
              <a:gd name="connsiteY74" fmla="*/ 87674 h 815864"/>
              <a:gd name="connsiteX75" fmla="*/ 1105360 w 2098307"/>
              <a:gd name="connsiteY75" fmla="*/ 32709 h 815864"/>
              <a:gd name="connsiteX76" fmla="*/ 1114726 w 2098307"/>
              <a:gd name="connsiteY76" fmla="*/ 806460 h 815864"/>
              <a:gd name="connsiteX77" fmla="*/ 1133459 w 2098307"/>
              <a:gd name="connsiteY77" fmla="*/ 677806 h 815864"/>
              <a:gd name="connsiteX78" fmla="*/ 1217770 w 2098307"/>
              <a:gd name="connsiteY78" fmla="*/ 68828 h 815864"/>
              <a:gd name="connsiteX79" fmla="*/ 1227137 w 2098307"/>
              <a:gd name="connsiteY79" fmla="*/ 4860 h 815864"/>
              <a:gd name="connsiteX80" fmla="*/ 1236503 w 2098307"/>
              <a:gd name="connsiteY80" fmla="*/ 774300 h 815864"/>
              <a:gd name="connsiteX81" fmla="*/ 1339547 w 2098307"/>
              <a:gd name="connsiteY81" fmla="*/ 84732 h 815864"/>
              <a:gd name="connsiteX82" fmla="*/ 1348913 w 2098307"/>
              <a:gd name="connsiteY82" fmla="*/ 22111 h 815864"/>
              <a:gd name="connsiteX83" fmla="*/ 1358280 w 2098307"/>
              <a:gd name="connsiteY83" fmla="*/ 792413 h 815864"/>
              <a:gd name="connsiteX84" fmla="*/ 1470690 w 2098307"/>
              <a:gd name="connsiteY84" fmla="*/ 41067 h 815864"/>
              <a:gd name="connsiteX85" fmla="*/ 1480056 w 2098307"/>
              <a:gd name="connsiteY85" fmla="*/ 811508 h 815864"/>
              <a:gd name="connsiteX86" fmla="*/ 1564368 w 2098307"/>
              <a:gd name="connsiteY86" fmla="*/ 244828 h 815864"/>
              <a:gd name="connsiteX87" fmla="*/ 1592467 w 2098307"/>
              <a:gd name="connsiteY87" fmla="*/ 47213 h 815864"/>
              <a:gd name="connsiteX88" fmla="*/ 1601833 w 2098307"/>
              <a:gd name="connsiteY88" fmla="*/ 811716 h 815864"/>
              <a:gd name="connsiteX89" fmla="*/ 1629940 w 2098307"/>
              <a:gd name="connsiteY89" fmla="*/ 596314 h 815864"/>
              <a:gd name="connsiteX90" fmla="*/ 1704877 w 2098307"/>
              <a:gd name="connsiteY90" fmla="*/ 0 h 815864"/>
              <a:gd name="connsiteX91" fmla="*/ 1714244 w 2098307"/>
              <a:gd name="connsiteY91" fmla="*/ 754600 h 815864"/>
              <a:gd name="connsiteX92" fmla="*/ 1723610 w 2098307"/>
              <a:gd name="connsiteY92" fmla="*/ 669001 h 815864"/>
              <a:gd name="connsiteX93" fmla="*/ 1732976 w 2098307"/>
              <a:gd name="connsiteY93" fmla="*/ 569128 h 815864"/>
              <a:gd name="connsiteX94" fmla="*/ 1761083 w 2098307"/>
              <a:gd name="connsiteY94" fmla="*/ 208929 h 815864"/>
              <a:gd name="connsiteX95" fmla="*/ 1770449 w 2098307"/>
              <a:gd name="connsiteY95" fmla="*/ 118698 h 815864"/>
              <a:gd name="connsiteX96" fmla="*/ 1779815 w 2098307"/>
              <a:gd name="connsiteY96" fmla="*/ 40380 h 815864"/>
              <a:gd name="connsiteX97" fmla="*/ 1789182 w 2098307"/>
              <a:gd name="connsiteY97" fmla="*/ 801542 h 815864"/>
              <a:gd name="connsiteX98" fmla="*/ 1807922 w 2098307"/>
              <a:gd name="connsiteY98" fmla="*/ 667793 h 815864"/>
              <a:gd name="connsiteX99" fmla="*/ 1845387 w 2098307"/>
              <a:gd name="connsiteY99" fmla="*/ 415187 h 815864"/>
              <a:gd name="connsiteX100" fmla="*/ 1901592 w 2098307"/>
              <a:gd name="connsiteY100" fmla="*/ 44389 h 815864"/>
              <a:gd name="connsiteX101" fmla="*/ 1910958 w 2098307"/>
              <a:gd name="connsiteY101" fmla="*/ 815864 h 815864"/>
              <a:gd name="connsiteX102" fmla="*/ 1957797 w 2098307"/>
              <a:gd name="connsiteY102" fmla="*/ 514669 h 815864"/>
              <a:gd name="connsiteX103" fmla="*/ 1985904 w 2098307"/>
              <a:gd name="connsiteY103" fmla="*/ 345663 h 815864"/>
              <a:gd name="connsiteX104" fmla="*/ 2004636 w 2098307"/>
              <a:gd name="connsiteY104" fmla="*/ 241858 h 815864"/>
              <a:gd name="connsiteX105" fmla="*/ 2023369 w 2098307"/>
              <a:gd name="connsiteY105" fmla="*/ 146282 h 815864"/>
              <a:gd name="connsiteX106" fmla="*/ 2051475 w 2098307"/>
              <a:gd name="connsiteY106" fmla="*/ 12965 h 815864"/>
              <a:gd name="connsiteX107" fmla="*/ 2060841 w 2098307"/>
              <a:gd name="connsiteY107" fmla="*/ 801832 h 815864"/>
              <a:gd name="connsiteX108" fmla="*/ 2098307 w 2098307"/>
              <a:gd name="connsiteY108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580780 w 2098307"/>
              <a:gd name="connsiteY38" fmla="*/ 2753 h 815864"/>
              <a:gd name="connsiteX39" fmla="*/ 590154 w 2098307"/>
              <a:gd name="connsiteY39" fmla="*/ 804865 h 815864"/>
              <a:gd name="connsiteX40" fmla="*/ 599520 w 2098307"/>
              <a:gd name="connsiteY40" fmla="*/ 768130 h 815864"/>
              <a:gd name="connsiteX41" fmla="*/ 646352 w 2098307"/>
              <a:gd name="connsiteY41" fmla="*/ 568975 h 815864"/>
              <a:gd name="connsiteX42" fmla="*/ 665092 w 2098307"/>
              <a:gd name="connsiteY42" fmla="*/ 503013 h 815864"/>
              <a:gd name="connsiteX43" fmla="*/ 693191 w 2098307"/>
              <a:gd name="connsiteY43" fmla="*/ 407909 h 815864"/>
              <a:gd name="connsiteX44" fmla="*/ 711931 w 2098307"/>
              <a:gd name="connsiteY44" fmla="*/ 331754 h 815864"/>
              <a:gd name="connsiteX45" fmla="*/ 758762 w 2098307"/>
              <a:gd name="connsiteY45" fmla="*/ 125600 h 815864"/>
              <a:gd name="connsiteX46" fmla="*/ 768129 w 2098307"/>
              <a:gd name="connsiteY46" fmla="*/ 95804 h 815864"/>
              <a:gd name="connsiteX47" fmla="*/ 777502 w 2098307"/>
              <a:gd name="connsiteY47" fmla="*/ 79680 h 815864"/>
              <a:gd name="connsiteX48" fmla="*/ 786868 w 2098307"/>
              <a:gd name="connsiteY48" fmla="*/ 82041 h 815864"/>
              <a:gd name="connsiteX49" fmla="*/ 796235 w 2098307"/>
              <a:gd name="connsiteY49" fmla="*/ 92039 h 815864"/>
              <a:gd name="connsiteX50" fmla="*/ 805601 w 2098307"/>
              <a:gd name="connsiteY50" fmla="*/ 89148 h 815864"/>
              <a:gd name="connsiteX51" fmla="*/ 814967 w 2098307"/>
              <a:gd name="connsiteY51" fmla="*/ 70606 h 815864"/>
              <a:gd name="connsiteX52" fmla="*/ 824334 w 2098307"/>
              <a:gd name="connsiteY52" fmla="*/ 43098 h 815864"/>
              <a:gd name="connsiteX53" fmla="*/ 833707 w 2098307"/>
              <a:gd name="connsiteY53" fmla="*/ 12079 h 815864"/>
              <a:gd name="connsiteX54" fmla="*/ 843074 w 2098307"/>
              <a:gd name="connsiteY54" fmla="*/ 813775 h 815864"/>
              <a:gd name="connsiteX55" fmla="*/ 861806 w 2098307"/>
              <a:gd name="connsiteY55" fmla="*/ 755953 h 815864"/>
              <a:gd name="connsiteX56" fmla="*/ 880539 w 2098307"/>
              <a:gd name="connsiteY56" fmla="*/ 699402 h 815864"/>
              <a:gd name="connsiteX57" fmla="*/ 889905 w 2098307"/>
              <a:gd name="connsiteY57" fmla="*/ 667335 h 815864"/>
              <a:gd name="connsiteX58" fmla="*/ 899279 w 2098307"/>
              <a:gd name="connsiteY58" fmla="*/ 631682 h 815864"/>
              <a:gd name="connsiteX59" fmla="*/ 918012 w 2098307"/>
              <a:gd name="connsiteY59" fmla="*/ 551747 h 815864"/>
              <a:gd name="connsiteX60" fmla="*/ 946111 w 2098307"/>
              <a:gd name="connsiteY60" fmla="*/ 428181 h 815864"/>
              <a:gd name="connsiteX61" fmla="*/ 955484 w 2098307"/>
              <a:gd name="connsiteY61" fmla="*/ 393951 h 815864"/>
              <a:gd name="connsiteX62" fmla="*/ 964850 w 2098307"/>
              <a:gd name="connsiteY62" fmla="*/ 370527 h 815864"/>
              <a:gd name="connsiteX63" fmla="*/ 974217 w 2098307"/>
              <a:gd name="connsiteY63" fmla="*/ 366330 h 815864"/>
              <a:gd name="connsiteX64" fmla="*/ 983583 w 2098307"/>
              <a:gd name="connsiteY64" fmla="*/ 381916 h 815864"/>
              <a:gd name="connsiteX65" fmla="*/ 992949 w 2098307"/>
              <a:gd name="connsiteY65" fmla="*/ 392873 h 815864"/>
              <a:gd name="connsiteX66" fmla="*/ 1002316 w 2098307"/>
              <a:gd name="connsiteY66" fmla="*/ 384183 h 815864"/>
              <a:gd name="connsiteX67" fmla="*/ 1011682 w 2098307"/>
              <a:gd name="connsiteY67" fmla="*/ 362817 h 815864"/>
              <a:gd name="connsiteX68" fmla="*/ 1030422 w 2098307"/>
              <a:gd name="connsiteY68" fmla="*/ 312191 h 815864"/>
              <a:gd name="connsiteX69" fmla="*/ 1058521 w 2098307"/>
              <a:gd name="connsiteY69" fmla="*/ 247671 h 815864"/>
              <a:gd name="connsiteX70" fmla="*/ 1067887 w 2098307"/>
              <a:gd name="connsiteY70" fmla="*/ 218608 h 815864"/>
              <a:gd name="connsiteX71" fmla="*/ 1077261 w 2098307"/>
              <a:gd name="connsiteY71" fmla="*/ 181720 h 815864"/>
              <a:gd name="connsiteX72" fmla="*/ 1086627 w 2098307"/>
              <a:gd name="connsiteY72" fmla="*/ 137680 h 815864"/>
              <a:gd name="connsiteX73" fmla="*/ 1095994 w 2098307"/>
              <a:gd name="connsiteY73" fmla="*/ 87674 h 815864"/>
              <a:gd name="connsiteX74" fmla="*/ 1105360 w 2098307"/>
              <a:gd name="connsiteY74" fmla="*/ 32709 h 815864"/>
              <a:gd name="connsiteX75" fmla="*/ 1114726 w 2098307"/>
              <a:gd name="connsiteY75" fmla="*/ 806460 h 815864"/>
              <a:gd name="connsiteX76" fmla="*/ 1133459 w 2098307"/>
              <a:gd name="connsiteY76" fmla="*/ 677806 h 815864"/>
              <a:gd name="connsiteX77" fmla="*/ 1217770 w 2098307"/>
              <a:gd name="connsiteY77" fmla="*/ 68828 h 815864"/>
              <a:gd name="connsiteX78" fmla="*/ 1227137 w 2098307"/>
              <a:gd name="connsiteY78" fmla="*/ 4860 h 815864"/>
              <a:gd name="connsiteX79" fmla="*/ 1236503 w 2098307"/>
              <a:gd name="connsiteY79" fmla="*/ 774300 h 815864"/>
              <a:gd name="connsiteX80" fmla="*/ 1339547 w 2098307"/>
              <a:gd name="connsiteY80" fmla="*/ 84732 h 815864"/>
              <a:gd name="connsiteX81" fmla="*/ 1348913 w 2098307"/>
              <a:gd name="connsiteY81" fmla="*/ 22111 h 815864"/>
              <a:gd name="connsiteX82" fmla="*/ 1358280 w 2098307"/>
              <a:gd name="connsiteY82" fmla="*/ 792413 h 815864"/>
              <a:gd name="connsiteX83" fmla="*/ 1470690 w 2098307"/>
              <a:gd name="connsiteY83" fmla="*/ 41067 h 815864"/>
              <a:gd name="connsiteX84" fmla="*/ 1480056 w 2098307"/>
              <a:gd name="connsiteY84" fmla="*/ 811508 h 815864"/>
              <a:gd name="connsiteX85" fmla="*/ 1564368 w 2098307"/>
              <a:gd name="connsiteY85" fmla="*/ 244828 h 815864"/>
              <a:gd name="connsiteX86" fmla="*/ 1592467 w 2098307"/>
              <a:gd name="connsiteY86" fmla="*/ 47213 h 815864"/>
              <a:gd name="connsiteX87" fmla="*/ 1601833 w 2098307"/>
              <a:gd name="connsiteY87" fmla="*/ 811716 h 815864"/>
              <a:gd name="connsiteX88" fmla="*/ 1629940 w 2098307"/>
              <a:gd name="connsiteY88" fmla="*/ 596314 h 815864"/>
              <a:gd name="connsiteX89" fmla="*/ 1704877 w 2098307"/>
              <a:gd name="connsiteY89" fmla="*/ 0 h 815864"/>
              <a:gd name="connsiteX90" fmla="*/ 1714244 w 2098307"/>
              <a:gd name="connsiteY90" fmla="*/ 754600 h 815864"/>
              <a:gd name="connsiteX91" fmla="*/ 1723610 w 2098307"/>
              <a:gd name="connsiteY91" fmla="*/ 669001 h 815864"/>
              <a:gd name="connsiteX92" fmla="*/ 1732976 w 2098307"/>
              <a:gd name="connsiteY92" fmla="*/ 569128 h 815864"/>
              <a:gd name="connsiteX93" fmla="*/ 1761083 w 2098307"/>
              <a:gd name="connsiteY93" fmla="*/ 208929 h 815864"/>
              <a:gd name="connsiteX94" fmla="*/ 1770449 w 2098307"/>
              <a:gd name="connsiteY94" fmla="*/ 118698 h 815864"/>
              <a:gd name="connsiteX95" fmla="*/ 1779815 w 2098307"/>
              <a:gd name="connsiteY95" fmla="*/ 40380 h 815864"/>
              <a:gd name="connsiteX96" fmla="*/ 1789182 w 2098307"/>
              <a:gd name="connsiteY96" fmla="*/ 801542 h 815864"/>
              <a:gd name="connsiteX97" fmla="*/ 1807922 w 2098307"/>
              <a:gd name="connsiteY97" fmla="*/ 667793 h 815864"/>
              <a:gd name="connsiteX98" fmla="*/ 1845387 w 2098307"/>
              <a:gd name="connsiteY98" fmla="*/ 415187 h 815864"/>
              <a:gd name="connsiteX99" fmla="*/ 1901592 w 2098307"/>
              <a:gd name="connsiteY99" fmla="*/ 44389 h 815864"/>
              <a:gd name="connsiteX100" fmla="*/ 1910958 w 2098307"/>
              <a:gd name="connsiteY100" fmla="*/ 815864 h 815864"/>
              <a:gd name="connsiteX101" fmla="*/ 1957797 w 2098307"/>
              <a:gd name="connsiteY101" fmla="*/ 514669 h 815864"/>
              <a:gd name="connsiteX102" fmla="*/ 1985904 w 2098307"/>
              <a:gd name="connsiteY102" fmla="*/ 345663 h 815864"/>
              <a:gd name="connsiteX103" fmla="*/ 2004636 w 2098307"/>
              <a:gd name="connsiteY103" fmla="*/ 241858 h 815864"/>
              <a:gd name="connsiteX104" fmla="*/ 2023369 w 2098307"/>
              <a:gd name="connsiteY104" fmla="*/ 146282 h 815864"/>
              <a:gd name="connsiteX105" fmla="*/ 2051475 w 2098307"/>
              <a:gd name="connsiteY105" fmla="*/ 12965 h 815864"/>
              <a:gd name="connsiteX106" fmla="*/ 2060841 w 2098307"/>
              <a:gd name="connsiteY106" fmla="*/ 801832 h 815864"/>
              <a:gd name="connsiteX107" fmla="*/ 2098307 w 2098307"/>
              <a:gd name="connsiteY107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580780 w 2098307"/>
              <a:gd name="connsiteY38" fmla="*/ 2753 h 815864"/>
              <a:gd name="connsiteX39" fmla="*/ 590154 w 2098307"/>
              <a:gd name="connsiteY39" fmla="*/ 804865 h 815864"/>
              <a:gd name="connsiteX40" fmla="*/ 599520 w 2098307"/>
              <a:gd name="connsiteY40" fmla="*/ 768130 h 815864"/>
              <a:gd name="connsiteX41" fmla="*/ 646352 w 2098307"/>
              <a:gd name="connsiteY41" fmla="*/ 568975 h 815864"/>
              <a:gd name="connsiteX42" fmla="*/ 693191 w 2098307"/>
              <a:gd name="connsiteY42" fmla="*/ 407909 h 815864"/>
              <a:gd name="connsiteX43" fmla="*/ 711931 w 2098307"/>
              <a:gd name="connsiteY43" fmla="*/ 331754 h 815864"/>
              <a:gd name="connsiteX44" fmla="*/ 758762 w 2098307"/>
              <a:gd name="connsiteY44" fmla="*/ 125600 h 815864"/>
              <a:gd name="connsiteX45" fmla="*/ 768129 w 2098307"/>
              <a:gd name="connsiteY45" fmla="*/ 95804 h 815864"/>
              <a:gd name="connsiteX46" fmla="*/ 777502 w 2098307"/>
              <a:gd name="connsiteY46" fmla="*/ 79680 h 815864"/>
              <a:gd name="connsiteX47" fmla="*/ 786868 w 2098307"/>
              <a:gd name="connsiteY47" fmla="*/ 82041 h 815864"/>
              <a:gd name="connsiteX48" fmla="*/ 796235 w 2098307"/>
              <a:gd name="connsiteY48" fmla="*/ 92039 h 815864"/>
              <a:gd name="connsiteX49" fmla="*/ 805601 w 2098307"/>
              <a:gd name="connsiteY49" fmla="*/ 89148 h 815864"/>
              <a:gd name="connsiteX50" fmla="*/ 814967 w 2098307"/>
              <a:gd name="connsiteY50" fmla="*/ 70606 h 815864"/>
              <a:gd name="connsiteX51" fmla="*/ 824334 w 2098307"/>
              <a:gd name="connsiteY51" fmla="*/ 43098 h 815864"/>
              <a:gd name="connsiteX52" fmla="*/ 833707 w 2098307"/>
              <a:gd name="connsiteY52" fmla="*/ 12079 h 815864"/>
              <a:gd name="connsiteX53" fmla="*/ 843074 w 2098307"/>
              <a:gd name="connsiteY53" fmla="*/ 813775 h 815864"/>
              <a:gd name="connsiteX54" fmla="*/ 861806 w 2098307"/>
              <a:gd name="connsiteY54" fmla="*/ 755953 h 815864"/>
              <a:gd name="connsiteX55" fmla="*/ 880539 w 2098307"/>
              <a:gd name="connsiteY55" fmla="*/ 699402 h 815864"/>
              <a:gd name="connsiteX56" fmla="*/ 889905 w 2098307"/>
              <a:gd name="connsiteY56" fmla="*/ 667335 h 815864"/>
              <a:gd name="connsiteX57" fmla="*/ 899279 w 2098307"/>
              <a:gd name="connsiteY57" fmla="*/ 631682 h 815864"/>
              <a:gd name="connsiteX58" fmla="*/ 918012 w 2098307"/>
              <a:gd name="connsiteY58" fmla="*/ 551747 h 815864"/>
              <a:gd name="connsiteX59" fmla="*/ 946111 w 2098307"/>
              <a:gd name="connsiteY59" fmla="*/ 428181 h 815864"/>
              <a:gd name="connsiteX60" fmla="*/ 955484 w 2098307"/>
              <a:gd name="connsiteY60" fmla="*/ 393951 h 815864"/>
              <a:gd name="connsiteX61" fmla="*/ 964850 w 2098307"/>
              <a:gd name="connsiteY61" fmla="*/ 370527 h 815864"/>
              <a:gd name="connsiteX62" fmla="*/ 974217 w 2098307"/>
              <a:gd name="connsiteY62" fmla="*/ 366330 h 815864"/>
              <a:gd name="connsiteX63" fmla="*/ 983583 w 2098307"/>
              <a:gd name="connsiteY63" fmla="*/ 381916 h 815864"/>
              <a:gd name="connsiteX64" fmla="*/ 992949 w 2098307"/>
              <a:gd name="connsiteY64" fmla="*/ 392873 h 815864"/>
              <a:gd name="connsiteX65" fmla="*/ 1002316 w 2098307"/>
              <a:gd name="connsiteY65" fmla="*/ 384183 h 815864"/>
              <a:gd name="connsiteX66" fmla="*/ 1011682 w 2098307"/>
              <a:gd name="connsiteY66" fmla="*/ 362817 h 815864"/>
              <a:gd name="connsiteX67" fmla="*/ 1030422 w 2098307"/>
              <a:gd name="connsiteY67" fmla="*/ 312191 h 815864"/>
              <a:gd name="connsiteX68" fmla="*/ 1058521 w 2098307"/>
              <a:gd name="connsiteY68" fmla="*/ 247671 h 815864"/>
              <a:gd name="connsiteX69" fmla="*/ 1067887 w 2098307"/>
              <a:gd name="connsiteY69" fmla="*/ 218608 h 815864"/>
              <a:gd name="connsiteX70" fmla="*/ 1077261 w 2098307"/>
              <a:gd name="connsiteY70" fmla="*/ 181720 h 815864"/>
              <a:gd name="connsiteX71" fmla="*/ 1086627 w 2098307"/>
              <a:gd name="connsiteY71" fmla="*/ 137680 h 815864"/>
              <a:gd name="connsiteX72" fmla="*/ 1095994 w 2098307"/>
              <a:gd name="connsiteY72" fmla="*/ 87674 h 815864"/>
              <a:gd name="connsiteX73" fmla="*/ 1105360 w 2098307"/>
              <a:gd name="connsiteY73" fmla="*/ 32709 h 815864"/>
              <a:gd name="connsiteX74" fmla="*/ 1114726 w 2098307"/>
              <a:gd name="connsiteY74" fmla="*/ 806460 h 815864"/>
              <a:gd name="connsiteX75" fmla="*/ 1133459 w 2098307"/>
              <a:gd name="connsiteY75" fmla="*/ 677806 h 815864"/>
              <a:gd name="connsiteX76" fmla="*/ 1217770 w 2098307"/>
              <a:gd name="connsiteY76" fmla="*/ 68828 h 815864"/>
              <a:gd name="connsiteX77" fmla="*/ 1227137 w 2098307"/>
              <a:gd name="connsiteY77" fmla="*/ 4860 h 815864"/>
              <a:gd name="connsiteX78" fmla="*/ 1236503 w 2098307"/>
              <a:gd name="connsiteY78" fmla="*/ 774300 h 815864"/>
              <a:gd name="connsiteX79" fmla="*/ 1339547 w 2098307"/>
              <a:gd name="connsiteY79" fmla="*/ 84732 h 815864"/>
              <a:gd name="connsiteX80" fmla="*/ 1348913 w 2098307"/>
              <a:gd name="connsiteY80" fmla="*/ 22111 h 815864"/>
              <a:gd name="connsiteX81" fmla="*/ 1358280 w 2098307"/>
              <a:gd name="connsiteY81" fmla="*/ 792413 h 815864"/>
              <a:gd name="connsiteX82" fmla="*/ 1470690 w 2098307"/>
              <a:gd name="connsiteY82" fmla="*/ 41067 h 815864"/>
              <a:gd name="connsiteX83" fmla="*/ 1480056 w 2098307"/>
              <a:gd name="connsiteY83" fmla="*/ 811508 h 815864"/>
              <a:gd name="connsiteX84" fmla="*/ 1564368 w 2098307"/>
              <a:gd name="connsiteY84" fmla="*/ 244828 h 815864"/>
              <a:gd name="connsiteX85" fmla="*/ 1592467 w 2098307"/>
              <a:gd name="connsiteY85" fmla="*/ 47213 h 815864"/>
              <a:gd name="connsiteX86" fmla="*/ 1601833 w 2098307"/>
              <a:gd name="connsiteY86" fmla="*/ 811716 h 815864"/>
              <a:gd name="connsiteX87" fmla="*/ 1629940 w 2098307"/>
              <a:gd name="connsiteY87" fmla="*/ 596314 h 815864"/>
              <a:gd name="connsiteX88" fmla="*/ 1704877 w 2098307"/>
              <a:gd name="connsiteY88" fmla="*/ 0 h 815864"/>
              <a:gd name="connsiteX89" fmla="*/ 1714244 w 2098307"/>
              <a:gd name="connsiteY89" fmla="*/ 754600 h 815864"/>
              <a:gd name="connsiteX90" fmla="*/ 1723610 w 2098307"/>
              <a:gd name="connsiteY90" fmla="*/ 669001 h 815864"/>
              <a:gd name="connsiteX91" fmla="*/ 1732976 w 2098307"/>
              <a:gd name="connsiteY91" fmla="*/ 569128 h 815864"/>
              <a:gd name="connsiteX92" fmla="*/ 1761083 w 2098307"/>
              <a:gd name="connsiteY92" fmla="*/ 208929 h 815864"/>
              <a:gd name="connsiteX93" fmla="*/ 1770449 w 2098307"/>
              <a:gd name="connsiteY93" fmla="*/ 118698 h 815864"/>
              <a:gd name="connsiteX94" fmla="*/ 1779815 w 2098307"/>
              <a:gd name="connsiteY94" fmla="*/ 40380 h 815864"/>
              <a:gd name="connsiteX95" fmla="*/ 1789182 w 2098307"/>
              <a:gd name="connsiteY95" fmla="*/ 801542 h 815864"/>
              <a:gd name="connsiteX96" fmla="*/ 1807922 w 2098307"/>
              <a:gd name="connsiteY96" fmla="*/ 667793 h 815864"/>
              <a:gd name="connsiteX97" fmla="*/ 1845387 w 2098307"/>
              <a:gd name="connsiteY97" fmla="*/ 415187 h 815864"/>
              <a:gd name="connsiteX98" fmla="*/ 1901592 w 2098307"/>
              <a:gd name="connsiteY98" fmla="*/ 44389 h 815864"/>
              <a:gd name="connsiteX99" fmla="*/ 1910958 w 2098307"/>
              <a:gd name="connsiteY99" fmla="*/ 815864 h 815864"/>
              <a:gd name="connsiteX100" fmla="*/ 1957797 w 2098307"/>
              <a:gd name="connsiteY100" fmla="*/ 514669 h 815864"/>
              <a:gd name="connsiteX101" fmla="*/ 1985904 w 2098307"/>
              <a:gd name="connsiteY101" fmla="*/ 345663 h 815864"/>
              <a:gd name="connsiteX102" fmla="*/ 2004636 w 2098307"/>
              <a:gd name="connsiteY102" fmla="*/ 241858 h 815864"/>
              <a:gd name="connsiteX103" fmla="*/ 2023369 w 2098307"/>
              <a:gd name="connsiteY103" fmla="*/ 146282 h 815864"/>
              <a:gd name="connsiteX104" fmla="*/ 2051475 w 2098307"/>
              <a:gd name="connsiteY104" fmla="*/ 12965 h 815864"/>
              <a:gd name="connsiteX105" fmla="*/ 2060841 w 2098307"/>
              <a:gd name="connsiteY105" fmla="*/ 801832 h 815864"/>
              <a:gd name="connsiteX106" fmla="*/ 2098307 w 2098307"/>
              <a:gd name="connsiteY106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580780 w 2098307"/>
              <a:gd name="connsiteY38" fmla="*/ 2753 h 815864"/>
              <a:gd name="connsiteX39" fmla="*/ 590154 w 2098307"/>
              <a:gd name="connsiteY39" fmla="*/ 804865 h 815864"/>
              <a:gd name="connsiteX40" fmla="*/ 599520 w 2098307"/>
              <a:gd name="connsiteY40" fmla="*/ 768130 h 815864"/>
              <a:gd name="connsiteX41" fmla="*/ 693191 w 2098307"/>
              <a:gd name="connsiteY41" fmla="*/ 407909 h 815864"/>
              <a:gd name="connsiteX42" fmla="*/ 711931 w 2098307"/>
              <a:gd name="connsiteY42" fmla="*/ 331754 h 815864"/>
              <a:gd name="connsiteX43" fmla="*/ 758762 w 2098307"/>
              <a:gd name="connsiteY43" fmla="*/ 125600 h 815864"/>
              <a:gd name="connsiteX44" fmla="*/ 768129 w 2098307"/>
              <a:gd name="connsiteY44" fmla="*/ 95804 h 815864"/>
              <a:gd name="connsiteX45" fmla="*/ 777502 w 2098307"/>
              <a:gd name="connsiteY45" fmla="*/ 79680 h 815864"/>
              <a:gd name="connsiteX46" fmla="*/ 786868 w 2098307"/>
              <a:gd name="connsiteY46" fmla="*/ 82041 h 815864"/>
              <a:gd name="connsiteX47" fmla="*/ 796235 w 2098307"/>
              <a:gd name="connsiteY47" fmla="*/ 92039 h 815864"/>
              <a:gd name="connsiteX48" fmla="*/ 805601 w 2098307"/>
              <a:gd name="connsiteY48" fmla="*/ 89148 h 815864"/>
              <a:gd name="connsiteX49" fmla="*/ 814967 w 2098307"/>
              <a:gd name="connsiteY49" fmla="*/ 70606 h 815864"/>
              <a:gd name="connsiteX50" fmla="*/ 824334 w 2098307"/>
              <a:gd name="connsiteY50" fmla="*/ 43098 h 815864"/>
              <a:gd name="connsiteX51" fmla="*/ 833707 w 2098307"/>
              <a:gd name="connsiteY51" fmla="*/ 12079 h 815864"/>
              <a:gd name="connsiteX52" fmla="*/ 843074 w 2098307"/>
              <a:gd name="connsiteY52" fmla="*/ 813775 h 815864"/>
              <a:gd name="connsiteX53" fmla="*/ 861806 w 2098307"/>
              <a:gd name="connsiteY53" fmla="*/ 755953 h 815864"/>
              <a:gd name="connsiteX54" fmla="*/ 880539 w 2098307"/>
              <a:gd name="connsiteY54" fmla="*/ 699402 h 815864"/>
              <a:gd name="connsiteX55" fmla="*/ 889905 w 2098307"/>
              <a:gd name="connsiteY55" fmla="*/ 667335 h 815864"/>
              <a:gd name="connsiteX56" fmla="*/ 899279 w 2098307"/>
              <a:gd name="connsiteY56" fmla="*/ 631682 h 815864"/>
              <a:gd name="connsiteX57" fmla="*/ 918012 w 2098307"/>
              <a:gd name="connsiteY57" fmla="*/ 551747 h 815864"/>
              <a:gd name="connsiteX58" fmla="*/ 946111 w 2098307"/>
              <a:gd name="connsiteY58" fmla="*/ 428181 h 815864"/>
              <a:gd name="connsiteX59" fmla="*/ 955484 w 2098307"/>
              <a:gd name="connsiteY59" fmla="*/ 393951 h 815864"/>
              <a:gd name="connsiteX60" fmla="*/ 964850 w 2098307"/>
              <a:gd name="connsiteY60" fmla="*/ 370527 h 815864"/>
              <a:gd name="connsiteX61" fmla="*/ 974217 w 2098307"/>
              <a:gd name="connsiteY61" fmla="*/ 366330 h 815864"/>
              <a:gd name="connsiteX62" fmla="*/ 983583 w 2098307"/>
              <a:gd name="connsiteY62" fmla="*/ 381916 h 815864"/>
              <a:gd name="connsiteX63" fmla="*/ 992949 w 2098307"/>
              <a:gd name="connsiteY63" fmla="*/ 392873 h 815864"/>
              <a:gd name="connsiteX64" fmla="*/ 1002316 w 2098307"/>
              <a:gd name="connsiteY64" fmla="*/ 384183 h 815864"/>
              <a:gd name="connsiteX65" fmla="*/ 1011682 w 2098307"/>
              <a:gd name="connsiteY65" fmla="*/ 362817 h 815864"/>
              <a:gd name="connsiteX66" fmla="*/ 1030422 w 2098307"/>
              <a:gd name="connsiteY66" fmla="*/ 312191 h 815864"/>
              <a:gd name="connsiteX67" fmla="*/ 1058521 w 2098307"/>
              <a:gd name="connsiteY67" fmla="*/ 247671 h 815864"/>
              <a:gd name="connsiteX68" fmla="*/ 1067887 w 2098307"/>
              <a:gd name="connsiteY68" fmla="*/ 218608 h 815864"/>
              <a:gd name="connsiteX69" fmla="*/ 1077261 w 2098307"/>
              <a:gd name="connsiteY69" fmla="*/ 181720 h 815864"/>
              <a:gd name="connsiteX70" fmla="*/ 1086627 w 2098307"/>
              <a:gd name="connsiteY70" fmla="*/ 137680 h 815864"/>
              <a:gd name="connsiteX71" fmla="*/ 1095994 w 2098307"/>
              <a:gd name="connsiteY71" fmla="*/ 87674 h 815864"/>
              <a:gd name="connsiteX72" fmla="*/ 1105360 w 2098307"/>
              <a:gd name="connsiteY72" fmla="*/ 32709 h 815864"/>
              <a:gd name="connsiteX73" fmla="*/ 1114726 w 2098307"/>
              <a:gd name="connsiteY73" fmla="*/ 806460 h 815864"/>
              <a:gd name="connsiteX74" fmla="*/ 1133459 w 2098307"/>
              <a:gd name="connsiteY74" fmla="*/ 677806 h 815864"/>
              <a:gd name="connsiteX75" fmla="*/ 1217770 w 2098307"/>
              <a:gd name="connsiteY75" fmla="*/ 68828 h 815864"/>
              <a:gd name="connsiteX76" fmla="*/ 1227137 w 2098307"/>
              <a:gd name="connsiteY76" fmla="*/ 4860 h 815864"/>
              <a:gd name="connsiteX77" fmla="*/ 1236503 w 2098307"/>
              <a:gd name="connsiteY77" fmla="*/ 774300 h 815864"/>
              <a:gd name="connsiteX78" fmla="*/ 1339547 w 2098307"/>
              <a:gd name="connsiteY78" fmla="*/ 84732 h 815864"/>
              <a:gd name="connsiteX79" fmla="*/ 1348913 w 2098307"/>
              <a:gd name="connsiteY79" fmla="*/ 22111 h 815864"/>
              <a:gd name="connsiteX80" fmla="*/ 1358280 w 2098307"/>
              <a:gd name="connsiteY80" fmla="*/ 792413 h 815864"/>
              <a:gd name="connsiteX81" fmla="*/ 1470690 w 2098307"/>
              <a:gd name="connsiteY81" fmla="*/ 41067 h 815864"/>
              <a:gd name="connsiteX82" fmla="*/ 1480056 w 2098307"/>
              <a:gd name="connsiteY82" fmla="*/ 811508 h 815864"/>
              <a:gd name="connsiteX83" fmla="*/ 1564368 w 2098307"/>
              <a:gd name="connsiteY83" fmla="*/ 244828 h 815864"/>
              <a:gd name="connsiteX84" fmla="*/ 1592467 w 2098307"/>
              <a:gd name="connsiteY84" fmla="*/ 47213 h 815864"/>
              <a:gd name="connsiteX85" fmla="*/ 1601833 w 2098307"/>
              <a:gd name="connsiteY85" fmla="*/ 811716 h 815864"/>
              <a:gd name="connsiteX86" fmla="*/ 1629940 w 2098307"/>
              <a:gd name="connsiteY86" fmla="*/ 596314 h 815864"/>
              <a:gd name="connsiteX87" fmla="*/ 1704877 w 2098307"/>
              <a:gd name="connsiteY87" fmla="*/ 0 h 815864"/>
              <a:gd name="connsiteX88" fmla="*/ 1714244 w 2098307"/>
              <a:gd name="connsiteY88" fmla="*/ 754600 h 815864"/>
              <a:gd name="connsiteX89" fmla="*/ 1723610 w 2098307"/>
              <a:gd name="connsiteY89" fmla="*/ 669001 h 815864"/>
              <a:gd name="connsiteX90" fmla="*/ 1732976 w 2098307"/>
              <a:gd name="connsiteY90" fmla="*/ 569128 h 815864"/>
              <a:gd name="connsiteX91" fmla="*/ 1761083 w 2098307"/>
              <a:gd name="connsiteY91" fmla="*/ 208929 h 815864"/>
              <a:gd name="connsiteX92" fmla="*/ 1770449 w 2098307"/>
              <a:gd name="connsiteY92" fmla="*/ 118698 h 815864"/>
              <a:gd name="connsiteX93" fmla="*/ 1779815 w 2098307"/>
              <a:gd name="connsiteY93" fmla="*/ 40380 h 815864"/>
              <a:gd name="connsiteX94" fmla="*/ 1789182 w 2098307"/>
              <a:gd name="connsiteY94" fmla="*/ 801542 h 815864"/>
              <a:gd name="connsiteX95" fmla="*/ 1807922 w 2098307"/>
              <a:gd name="connsiteY95" fmla="*/ 667793 h 815864"/>
              <a:gd name="connsiteX96" fmla="*/ 1845387 w 2098307"/>
              <a:gd name="connsiteY96" fmla="*/ 415187 h 815864"/>
              <a:gd name="connsiteX97" fmla="*/ 1901592 w 2098307"/>
              <a:gd name="connsiteY97" fmla="*/ 44389 h 815864"/>
              <a:gd name="connsiteX98" fmla="*/ 1910958 w 2098307"/>
              <a:gd name="connsiteY98" fmla="*/ 815864 h 815864"/>
              <a:gd name="connsiteX99" fmla="*/ 1957797 w 2098307"/>
              <a:gd name="connsiteY99" fmla="*/ 514669 h 815864"/>
              <a:gd name="connsiteX100" fmla="*/ 1985904 w 2098307"/>
              <a:gd name="connsiteY100" fmla="*/ 345663 h 815864"/>
              <a:gd name="connsiteX101" fmla="*/ 2004636 w 2098307"/>
              <a:gd name="connsiteY101" fmla="*/ 241858 h 815864"/>
              <a:gd name="connsiteX102" fmla="*/ 2023369 w 2098307"/>
              <a:gd name="connsiteY102" fmla="*/ 146282 h 815864"/>
              <a:gd name="connsiteX103" fmla="*/ 2051475 w 2098307"/>
              <a:gd name="connsiteY103" fmla="*/ 12965 h 815864"/>
              <a:gd name="connsiteX104" fmla="*/ 2060841 w 2098307"/>
              <a:gd name="connsiteY104" fmla="*/ 801832 h 815864"/>
              <a:gd name="connsiteX105" fmla="*/ 2098307 w 2098307"/>
              <a:gd name="connsiteY105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580780 w 2098307"/>
              <a:gd name="connsiteY38" fmla="*/ 2753 h 815864"/>
              <a:gd name="connsiteX39" fmla="*/ 590154 w 2098307"/>
              <a:gd name="connsiteY39" fmla="*/ 804865 h 815864"/>
              <a:gd name="connsiteX40" fmla="*/ 693191 w 2098307"/>
              <a:gd name="connsiteY40" fmla="*/ 407909 h 815864"/>
              <a:gd name="connsiteX41" fmla="*/ 711931 w 2098307"/>
              <a:gd name="connsiteY41" fmla="*/ 331754 h 815864"/>
              <a:gd name="connsiteX42" fmla="*/ 758762 w 2098307"/>
              <a:gd name="connsiteY42" fmla="*/ 125600 h 815864"/>
              <a:gd name="connsiteX43" fmla="*/ 768129 w 2098307"/>
              <a:gd name="connsiteY43" fmla="*/ 95804 h 815864"/>
              <a:gd name="connsiteX44" fmla="*/ 777502 w 2098307"/>
              <a:gd name="connsiteY44" fmla="*/ 79680 h 815864"/>
              <a:gd name="connsiteX45" fmla="*/ 786868 w 2098307"/>
              <a:gd name="connsiteY45" fmla="*/ 82041 h 815864"/>
              <a:gd name="connsiteX46" fmla="*/ 796235 w 2098307"/>
              <a:gd name="connsiteY46" fmla="*/ 92039 h 815864"/>
              <a:gd name="connsiteX47" fmla="*/ 805601 w 2098307"/>
              <a:gd name="connsiteY47" fmla="*/ 89148 h 815864"/>
              <a:gd name="connsiteX48" fmla="*/ 814967 w 2098307"/>
              <a:gd name="connsiteY48" fmla="*/ 70606 h 815864"/>
              <a:gd name="connsiteX49" fmla="*/ 824334 w 2098307"/>
              <a:gd name="connsiteY49" fmla="*/ 43098 h 815864"/>
              <a:gd name="connsiteX50" fmla="*/ 833707 w 2098307"/>
              <a:gd name="connsiteY50" fmla="*/ 12079 h 815864"/>
              <a:gd name="connsiteX51" fmla="*/ 843074 w 2098307"/>
              <a:gd name="connsiteY51" fmla="*/ 813775 h 815864"/>
              <a:gd name="connsiteX52" fmla="*/ 861806 w 2098307"/>
              <a:gd name="connsiteY52" fmla="*/ 755953 h 815864"/>
              <a:gd name="connsiteX53" fmla="*/ 880539 w 2098307"/>
              <a:gd name="connsiteY53" fmla="*/ 699402 h 815864"/>
              <a:gd name="connsiteX54" fmla="*/ 889905 w 2098307"/>
              <a:gd name="connsiteY54" fmla="*/ 667335 h 815864"/>
              <a:gd name="connsiteX55" fmla="*/ 899279 w 2098307"/>
              <a:gd name="connsiteY55" fmla="*/ 631682 h 815864"/>
              <a:gd name="connsiteX56" fmla="*/ 918012 w 2098307"/>
              <a:gd name="connsiteY56" fmla="*/ 551747 h 815864"/>
              <a:gd name="connsiteX57" fmla="*/ 946111 w 2098307"/>
              <a:gd name="connsiteY57" fmla="*/ 428181 h 815864"/>
              <a:gd name="connsiteX58" fmla="*/ 955484 w 2098307"/>
              <a:gd name="connsiteY58" fmla="*/ 393951 h 815864"/>
              <a:gd name="connsiteX59" fmla="*/ 964850 w 2098307"/>
              <a:gd name="connsiteY59" fmla="*/ 370527 h 815864"/>
              <a:gd name="connsiteX60" fmla="*/ 974217 w 2098307"/>
              <a:gd name="connsiteY60" fmla="*/ 366330 h 815864"/>
              <a:gd name="connsiteX61" fmla="*/ 983583 w 2098307"/>
              <a:gd name="connsiteY61" fmla="*/ 381916 h 815864"/>
              <a:gd name="connsiteX62" fmla="*/ 992949 w 2098307"/>
              <a:gd name="connsiteY62" fmla="*/ 392873 h 815864"/>
              <a:gd name="connsiteX63" fmla="*/ 1002316 w 2098307"/>
              <a:gd name="connsiteY63" fmla="*/ 384183 h 815864"/>
              <a:gd name="connsiteX64" fmla="*/ 1011682 w 2098307"/>
              <a:gd name="connsiteY64" fmla="*/ 362817 h 815864"/>
              <a:gd name="connsiteX65" fmla="*/ 1030422 w 2098307"/>
              <a:gd name="connsiteY65" fmla="*/ 312191 h 815864"/>
              <a:gd name="connsiteX66" fmla="*/ 1058521 w 2098307"/>
              <a:gd name="connsiteY66" fmla="*/ 247671 h 815864"/>
              <a:gd name="connsiteX67" fmla="*/ 1067887 w 2098307"/>
              <a:gd name="connsiteY67" fmla="*/ 218608 h 815864"/>
              <a:gd name="connsiteX68" fmla="*/ 1077261 w 2098307"/>
              <a:gd name="connsiteY68" fmla="*/ 181720 h 815864"/>
              <a:gd name="connsiteX69" fmla="*/ 1086627 w 2098307"/>
              <a:gd name="connsiteY69" fmla="*/ 137680 h 815864"/>
              <a:gd name="connsiteX70" fmla="*/ 1095994 w 2098307"/>
              <a:gd name="connsiteY70" fmla="*/ 87674 h 815864"/>
              <a:gd name="connsiteX71" fmla="*/ 1105360 w 2098307"/>
              <a:gd name="connsiteY71" fmla="*/ 32709 h 815864"/>
              <a:gd name="connsiteX72" fmla="*/ 1114726 w 2098307"/>
              <a:gd name="connsiteY72" fmla="*/ 806460 h 815864"/>
              <a:gd name="connsiteX73" fmla="*/ 1133459 w 2098307"/>
              <a:gd name="connsiteY73" fmla="*/ 677806 h 815864"/>
              <a:gd name="connsiteX74" fmla="*/ 1217770 w 2098307"/>
              <a:gd name="connsiteY74" fmla="*/ 68828 h 815864"/>
              <a:gd name="connsiteX75" fmla="*/ 1227137 w 2098307"/>
              <a:gd name="connsiteY75" fmla="*/ 4860 h 815864"/>
              <a:gd name="connsiteX76" fmla="*/ 1236503 w 2098307"/>
              <a:gd name="connsiteY76" fmla="*/ 774300 h 815864"/>
              <a:gd name="connsiteX77" fmla="*/ 1339547 w 2098307"/>
              <a:gd name="connsiteY77" fmla="*/ 84732 h 815864"/>
              <a:gd name="connsiteX78" fmla="*/ 1348913 w 2098307"/>
              <a:gd name="connsiteY78" fmla="*/ 22111 h 815864"/>
              <a:gd name="connsiteX79" fmla="*/ 1358280 w 2098307"/>
              <a:gd name="connsiteY79" fmla="*/ 792413 h 815864"/>
              <a:gd name="connsiteX80" fmla="*/ 1470690 w 2098307"/>
              <a:gd name="connsiteY80" fmla="*/ 41067 h 815864"/>
              <a:gd name="connsiteX81" fmla="*/ 1480056 w 2098307"/>
              <a:gd name="connsiteY81" fmla="*/ 811508 h 815864"/>
              <a:gd name="connsiteX82" fmla="*/ 1564368 w 2098307"/>
              <a:gd name="connsiteY82" fmla="*/ 244828 h 815864"/>
              <a:gd name="connsiteX83" fmla="*/ 1592467 w 2098307"/>
              <a:gd name="connsiteY83" fmla="*/ 47213 h 815864"/>
              <a:gd name="connsiteX84" fmla="*/ 1601833 w 2098307"/>
              <a:gd name="connsiteY84" fmla="*/ 811716 h 815864"/>
              <a:gd name="connsiteX85" fmla="*/ 1629940 w 2098307"/>
              <a:gd name="connsiteY85" fmla="*/ 596314 h 815864"/>
              <a:gd name="connsiteX86" fmla="*/ 1704877 w 2098307"/>
              <a:gd name="connsiteY86" fmla="*/ 0 h 815864"/>
              <a:gd name="connsiteX87" fmla="*/ 1714244 w 2098307"/>
              <a:gd name="connsiteY87" fmla="*/ 754600 h 815864"/>
              <a:gd name="connsiteX88" fmla="*/ 1723610 w 2098307"/>
              <a:gd name="connsiteY88" fmla="*/ 669001 h 815864"/>
              <a:gd name="connsiteX89" fmla="*/ 1732976 w 2098307"/>
              <a:gd name="connsiteY89" fmla="*/ 569128 h 815864"/>
              <a:gd name="connsiteX90" fmla="*/ 1761083 w 2098307"/>
              <a:gd name="connsiteY90" fmla="*/ 208929 h 815864"/>
              <a:gd name="connsiteX91" fmla="*/ 1770449 w 2098307"/>
              <a:gd name="connsiteY91" fmla="*/ 118698 h 815864"/>
              <a:gd name="connsiteX92" fmla="*/ 1779815 w 2098307"/>
              <a:gd name="connsiteY92" fmla="*/ 40380 h 815864"/>
              <a:gd name="connsiteX93" fmla="*/ 1789182 w 2098307"/>
              <a:gd name="connsiteY93" fmla="*/ 801542 h 815864"/>
              <a:gd name="connsiteX94" fmla="*/ 1807922 w 2098307"/>
              <a:gd name="connsiteY94" fmla="*/ 667793 h 815864"/>
              <a:gd name="connsiteX95" fmla="*/ 1845387 w 2098307"/>
              <a:gd name="connsiteY95" fmla="*/ 415187 h 815864"/>
              <a:gd name="connsiteX96" fmla="*/ 1901592 w 2098307"/>
              <a:gd name="connsiteY96" fmla="*/ 44389 h 815864"/>
              <a:gd name="connsiteX97" fmla="*/ 1910958 w 2098307"/>
              <a:gd name="connsiteY97" fmla="*/ 815864 h 815864"/>
              <a:gd name="connsiteX98" fmla="*/ 1957797 w 2098307"/>
              <a:gd name="connsiteY98" fmla="*/ 514669 h 815864"/>
              <a:gd name="connsiteX99" fmla="*/ 1985904 w 2098307"/>
              <a:gd name="connsiteY99" fmla="*/ 345663 h 815864"/>
              <a:gd name="connsiteX100" fmla="*/ 2004636 w 2098307"/>
              <a:gd name="connsiteY100" fmla="*/ 241858 h 815864"/>
              <a:gd name="connsiteX101" fmla="*/ 2023369 w 2098307"/>
              <a:gd name="connsiteY101" fmla="*/ 146282 h 815864"/>
              <a:gd name="connsiteX102" fmla="*/ 2051475 w 2098307"/>
              <a:gd name="connsiteY102" fmla="*/ 12965 h 815864"/>
              <a:gd name="connsiteX103" fmla="*/ 2060841 w 2098307"/>
              <a:gd name="connsiteY103" fmla="*/ 801832 h 815864"/>
              <a:gd name="connsiteX104" fmla="*/ 2098307 w 2098307"/>
              <a:gd name="connsiteY104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580780 w 2098307"/>
              <a:gd name="connsiteY38" fmla="*/ 2753 h 815864"/>
              <a:gd name="connsiteX39" fmla="*/ 693191 w 2098307"/>
              <a:gd name="connsiteY39" fmla="*/ 407909 h 815864"/>
              <a:gd name="connsiteX40" fmla="*/ 711931 w 2098307"/>
              <a:gd name="connsiteY40" fmla="*/ 331754 h 815864"/>
              <a:gd name="connsiteX41" fmla="*/ 758762 w 2098307"/>
              <a:gd name="connsiteY41" fmla="*/ 125600 h 815864"/>
              <a:gd name="connsiteX42" fmla="*/ 768129 w 2098307"/>
              <a:gd name="connsiteY42" fmla="*/ 95804 h 815864"/>
              <a:gd name="connsiteX43" fmla="*/ 777502 w 2098307"/>
              <a:gd name="connsiteY43" fmla="*/ 79680 h 815864"/>
              <a:gd name="connsiteX44" fmla="*/ 786868 w 2098307"/>
              <a:gd name="connsiteY44" fmla="*/ 82041 h 815864"/>
              <a:gd name="connsiteX45" fmla="*/ 796235 w 2098307"/>
              <a:gd name="connsiteY45" fmla="*/ 92039 h 815864"/>
              <a:gd name="connsiteX46" fmla="*/ 805601 w 2098307"/>
              <a:gd name="connsiteY46" fmla="*/ 89148 h 815864"/>
              <a:gd name="connsiteX47" fmla="*/ 814967 w 2098307"/>
              <a:gd name="connsiteY47" fmla="*/ 70606 h 815864"/>
              <a:gd name="connsiteX48" fmla="*/ 824334 w 2098307"/>
              <a:gd name="connsiteY48" fmla="*/ 43098 h 815864"/>
              <a:gd name="connsiteX49" fmla="*/ 833707 w 2098307"/>
              <a:gd name="connsiteY49" fmla="*/ 12079 h 815864"/>
              <a:gd name="connsiteX50" fmla="*/ 843074 w 2098307"/>
              <a:gd name="connsiteY50" fmla="*/ 813775 h 815864"/>
              <a:gd name="connsiteX51" fmla="*/ 861806 w 2098307"/>
              <a:gd name="connsiteY51" fmla="*/ 755953 h 815864"/>
              <a:gd name="connsiteX52" fmla="*/ 880539 w 2098307"/>
              <a:gd name="connsiteY52" fmla="*/ 699402 h 815864"/>
              <a:gd name="connsiteX53" fmla="*/ 889905 w 2098307"/>
              <a:gd name="connsiteY53" fmla="*/ 667335 h 815864"/>
              <a:gd name="connsiteX54" fmla="*/ 899279 w 2098307"/>
              <a:gd name="connsiteY54" fmla="*/ 631682 h 815864"/>
              <a:gd name="connsiteX55" fmla="*/ 918012 w 2098307"/>
              <a:gd name="connsiteY55" fmla="*/ 551747 h 815864"/>
              <a:gd name="connsiteX56" fmla="*/ 946111 w 2098307"/>
              <a:gd name="connsiteY56" fmla="*/ 428181 h 815864"/>
              <a:gd name="connsiteX57" fmla="*/ 955484 w 2098307"/>
              <a:gd name="connsiteY57" fmla="*/ 393951 h 815864"/>
              <a:gd name="connsiteX58" fmla="*/ 964850 w 2098307"/>
              <a:gd name="connsiteY58" fmla="*/ 370527 h 815864"/>
              <a:gd name="connsiteX59" fmla="*/ 974217 w 2098307"/>
              <a:gd name="connsiteY59" fmla="*/ 366330 h 815864"/>
              <a:gd name="connsiteX60" fmla="*/ 983583 w 2098307"/>
              <a:gd name="connsiteY60" fmla="*/ 381916 h 815864"/>
              <a:gd name="connsiteX61" fmla="*/ 992949 w 2098307"/>
              <a:gd name="connsiteY61" fmla="*/ 392873 h 815864"/>
              <a:gd name="connsiteX62" fmla="*/ 1002316 w 2098307"/>
              <a:gd name="connsiteY62" fmla="*/ 384183 h 815864"/>
              <a:gd name="connsiteX63" fmla="*/ 1011682 w 2098307"/>
              <a:gd name="connsiteY63" fmla="*/ 362817 h 815864"/>
              <a:gd name="connsiteX64" fmla="*/ 1030422 w 2098307"/>
              <a:gd name="connsiteY64" fmla="*/ 312191 h 815864"/>
              <a:gd name="connsiteX65" fmla="*/ 1058521 w 2098307"/>
              <a:gd name="connsiteY65" fmla="*/ 247671 h 815864"/>
              <a:gd name="connsiteX66" fmla="*/ 1067887 w 2098307"/>
              <a:gd name="connsiteY66" fmla="*/ 218608 h 815864"/>
              <a:gd name="connsiteX67" fmla="*/ 1077261 w 2098307"/>
              <a:gd name="connsiteY67" fmla="*/ 181720 h 815864"/>
              <a:gd name="connsiteX68" fmla="*/ 1086627 w 2098307"/>
              <a:gd name="connsiteY68" fmla="*/ 137680 h 815864"/>
              <a:gd name="connsiteX69" fmla="*/ 1095994 w 2098307"/>
              <a:gd name="connsiteY69" fmla="*/ 87674 h 815864"/>
              <a:gd name="connsiteX70" fmla="*/ 1105360 w 2098307"/>
              <a:gd name="connsiteY70" fmla="*/ 32709 h 815864"/>
              <a:gd name="connsiteX71" fmla="*/ 1114726 w 2098307"/>
              <a:gd name="connsiteY71" fmla="*/ 806460 h 815864"/>
              <a:gd name="connsiteX72" fmla="*/ 1133459 w 2098307"/>
              <a:gd name="connsiteY72" fmla="*/ 677806 h 815864"/>
              <a:gd name="connsiteX73" fmla="*/ 1217770 w 2098307"/>
              <a:gd name="connsiteY73" fmla="*/ 68828 h 815864"/>
              <a:gd name="connsiteX74" fmla="*/ 1227137 w 2098307"/>
              <a:gd name="connsiteY74" fmla="*/ 4860 h 815864"/>
              <a:gd name="connsiteX75" fmla="*/ 1236503 w 2098307"/>
              <a:gd name="connsiteY75" fmla="*/ 774300 h 815864"/>
              <a:gd name="connsiteX76" fmla="*/ 1339547 w 2098307"/>
              <a:gd name="connsiteY76" fmla="*/ 84732 h 815864"/>
              <a:gd name="connsiteX77" fmla="*/ 1348913 w 2098307"/>
              <a:gd name="connsiteY77" fmla="*/ 22111 h 815864"/>
              <a:gd name="connsiteX78" fmla="*/ 1358280 w 2098307"/>
              <a:gd name="connsiteY78" fmla="*/ 792413 h 815864"/>
              <a:gd name="connsiteX79" fmla="*/ 1470690 w 2098307"/>
              <a:gd name="connsiteY79" fmla="*/ 41067 h 815864"/>
              <a:gd name="connsiteX80" fmla="*/ 1480056 w 2098307"/>
              <a:gd name="connsiteY80" fmla="*/ 811508 h 815864"/>
              <a:gd name="connsiteX81" fmla="*/ 1564368 w 2098307"/>
              <a:gd name="connsiteY81" fmla="*/ 244828 h 815864"/>
              <a:gd name="connsiteX82" fmla="*/ 1592467 w 2098307"/>
              <a:gd name="connsiteY82" fmla="*/ 47213 h 815864"/>
              <a:gd name="connsiteX83" fmla="*/ 1601833 w 2098307"/>
              <a:gd name="connsiteY83" fmla="*/ 811716 h 815864"/>
              <a:gd name="connsiteX84" fmla="*/ 1629940 w 2098307"/>
              <a:gd name="connsiteY84" fmla="*/ 596314 h 815864"/>
              <a:gd name="connsiteX85" fmla="*/ 1704877 w 2098307"/>
              <a:gd name="connsiteY85" fmla="*/ 0 h 815864"/>
              <a:gd name="connsiteX86" fmla="*/ 1714244 w 2098307"/>
              <a:gd name="connsiteY86" fmla="*/ 754600 h 815864"/>
              <a:gd name="connsiteX87" fmla="*/ 1723610 w 2098307"/>
              <a:gd name="connsiteY87" fmla="*/ 669001 h 815864"/>
              <a:gd name="connsiteX88" fmla="*/ 1732976 w 2098307"/>
              <a:gd name="connsiteY88" fmla="*/ 569128 h 815864"/>
              <a:gd name="connsiteX89" fmla="*/ 1761083 w 2098307"/>
              <a:gd name="connsiteY89" fmla="*/ 208929 h 815864"/>
              <a:gd name="connsiteX90" fmla="*/ 1770449 w 2098307"/>
              <a:gd name="connsiteY90" fmla="*/ 118698 h 815864"/>
              <a:gd name="connsiteX91" fmla="*/ 1779815 w 2098307"/>
              <a:gd name="connsiteY91" fmla="*/ 40380 h 815864"/>
              <a:gd name="connsiteX92" fmla="*/ 1789182 w 2098307"/>
              <a:gd name="connsiteY92" fmla="*/ 801542 h 815864"/>
              <a:gd name="connsiteX93" fmla="*/ 1807922 w 2098307"/>
              <a:gd name="connsiteY93" fmla="*/ 667793 h 815864"/>
              <a:gd name="connsiteX94" fmla="*/ 1845387 w 2098307"/>
              <a:gd name="connsiteY94" fmla="*/ 415187 h 815864"/>
              <a:gd name="connsiteX95" fmla="*/ 1901592 w 2098307"/>
              <a:gd name="connsiteY95" fmla="*/ 44389 h 815864"/>
              <a:gd name="connsiteX96" fmla="*/ 1910958 w 2098307"/>
              <a:gd name="connsiteY96" fmla="*/ 815864 h 815864"/>
              <a:gd name="connsiteX97" fmla="*/ 1957797 w 2098307"/>
              <a:gd name="connsiteY97" fmla="*/ 514669 h 815864"/>
              <a:gd name="connsiteX98" fmla="*/ 1985904 w 2098307"/>
              <a:gd name="connsiteY98" fmla="*/ 345663 h 815864"/>
              <a:gd name="connsiteX99" fmla="*/ 2004636 w 2098307"/>
              <a:gd name="connsiteY99" fmla="*/ 241858 h 815864"/>
              <a:gd name="connsiteX100" fmla="*/ 2023369 w 2098307"/>
              <a:gd name="connsiteY100" fmla="*/ 146282 h 815864"/>
              <a:gd name="connsiteX101" fmla="*/ 2051475 w 2098307"/>
              <a:gd name="connsiteY101" fmla="*/ 12965 h 815864"/>
              <a:gd name="connsiteX102" fmla="*/ 2060841 w 2098307"/>
              <a:gd name="connsiteY102" fmla="*/ 801832 h 815864"/>
              <a:gd name="connsiteX103" fmla="*/ 2098307 w 2098307"/>
              <a:gd name="connsiteY103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571414 w 2098307"/>
              <a:gd name="connsiteY37" fmla="*/ 24742 h 815864"/>
              <a:gd name="connsiteX38" fmla="*/ 693191 w 2098307"/>
              <a:gd name="connsiteY38" fmla="*/ 407909 h 815864"/>
              <a:gd name="connsiteX39" fmla="*/ 711931 w 2098307"/>
              <a:gd name="connsiteY39" fmla="*/ 331754 h 815864"/>
              <a:gd name="connsiteX40" fmla="*/ 758762 w 2098307"/>
              <a:gd name="connsiteY40" fmla="*/ 125600 h 815864"/>
              <a:gd name="connsiteX41" fmla="*/ 768129 w 2098307"/>
              <a:gd name="connsiteY41" fmla="*/ 95804 h 815864"/>
              <a:gd name="connsiteX42" fmla="*/ 777502 w 2098307"/>
              <a:gd name="connsiteY42" fmla="*/ 79680 h 815864"/>
              <a:gd name="connsiteX43" fmla="*/ 786868 w 2098307"/>
              <a:gd name="connsiteY43" fmla="*/ 82041 h 815864"/>
              <a:gd name="connsiteX44" fmla="*/ 796235 w 2098307"/>
              <a:gd name="connsiteY44" fmla="*/ 92039 h 815864"/>
              <a:gd name="connsiteX45" fmla="*/ 805601 w 2098307"/>
              <a:gd name="connsiteY45" fmla="*/ 89148 h 815864"/>
              <a:gd name="connsiteX46" fmla="*/ 814967 w 2098307"/>
              <a:gd name="connsiteY46" fmla="*/ 70606 h 815864"/>
              <a:gd name="connsiteX47" fmla="*/ 824334 w 2098307"/>
              <a:gd name="connsiteY47" fmla="*/ 43098 h 815864"/>
              <a:gd name="connsiteX48" fmla="*/ 833707 w 2098307"/>
              <a:gd name="connsiteY48" fmla="*/ 12079 h 815864"/>
              <a:gd name="connsiteX49" fmla="*/ 843074 w 2098307"/>
              <a:gd name="connsiteY49" fmla="*/ 813775 h 815864"/>
              <a:gd name="connsiteX50" fmla="*/ 861806 w 2098307"/>
              <a:gd name="connsiteY50" fmla="*/ 755953 h 815864"/>
              <a:gd name="connsiteX51" fmla="*/ 880539 w 2098307"/>
              <a:gd name="connsiteY51" fmla="*/ 699402 h 815864"/>
              <a:gd name="connsiteX52" fmla="*/ 889905 w 2098307"/>
              <a:gd name="connsiteY52" fmla="*/ 667335 h 815864"/>
              <a:gd name="connsiteX53" fmla="*/ 899279 w 2098307"/>
              <a:gd name="connsiteY53" fmla="*/ 631682 h 815864"/>
              <a:gd name="connsiteX54" fmla="*/ 918012 w 2098307"/>
              <a:gd name="connsiteY54" fmla="*/ 551747 h 815864"/>
              <a:gd name="connsiteX55" fmla="*/ 946111 w 2098307"/>
              <a:gd name="connsiteY55" fmla="*/ 428181 h 815864"/>
              <a:gd name="connsiteX56" fmla="*/ 955484 w 2098307"/>
              <a:gd name="connsiteY56" fmla="*/ 393951 h 815864"/>
              <a:gd name="connsiteX57" fmla="*/ 964850 w 2098307"/>
              <a:gd name="connsiteY57" fmla="*/ 370527 h 815864"/>
              <a:gd name="connsiteX58" fmla="*/ 974217 w 2098307"/>
              <a:gd name="connsiteY58" fmla="*/ 366330 h 815864"/>
              <a:gd name="connsiteX59" fmla="*/ 983583 w 2098307"/>
              <a:gd name="connsiteY59" fmla="*/ 381916 h 815864"/>
              <a:gd name="connsiteX60" fmla="*/ 992949 w 2098307"/>
              <a:gd name="connsiteY60" fmla="*/ 392873 h 815864"/>
              <a:gd name="connsiteX61" fmla="*/ 1002316 w 2098307"/>
              <a:gd name="connsiteY61" fmla="*/ 384183 h 815864"/>
              <a:gd name="connsiteX62" fmla="*/ 1011682 w 2098307"/>
              <a:gd name="connsiteY62" fmla="*/ 362817 h 815864"/>
              <a:gd name="connsiteX63" fmla="*/ 1030422 w 2098307"/>
              <a:gd name="connsiteY63" fmla="*/ 312191 h 815864"/>
              <a:gd name="connsiteX64" fmla="*/ 1058521 w 2098307"/>
              <a:gd name="connsiteY64" fmla="*/ 247671 h 815864"/>
              <a:gd name="connsiteX65" fmla="*/ 1067887 w 2098307"/>
              <a:gd name="connsiteY65" fmla="*/ 218608 h 815864"/>
              <a:gd name="connsiteX66" fmla="*/ 1077261 w 2098307"/>
              <a:gd name="connsiteY66" fmla="*/ 181720 h 815864"/>
              <a:gd name="connsiteX67" fmla="*/ 1086627 w 2098307"/>
              <a:gd name="connsiteY67" fmla="*/ 137680 h 815864"/>
              <a:gd name="connsiteX68" fmla="*/ 1095994 w 2098307"/>
              <a:gd name="connsiteY68" fmla="*/ 87674 h 815864"/>
              <a:gd name="connsiteX69" fmla="*/ 1105360 w 2098307"/>
              <a:gd name="connsiteY69" fmla="*/ 32709 h 815864"/>
              <a:gd name="connsiteX70" fmla="*/ 1114726 w 2098307"/>
              <a:gd name="connsiteY70" fmla="*/ 806460 h 815864"/>
              <a:gd name="connsiteX71" fmla="*/ 1133459 w 2098307"/>
              <a:gd name="connsiteY71" fmla="*/ 677806 h 815864"/>
              <a:gd name="connsiteX72" fmla="*/ 1217770 w 2098307"/>
              <a:gd name="connsiteY72" fmla="*/ 68828 h 815864"/>
              <a:gd name="connsiteX73" fmla="*/ 1227137 w 2098307"/>
              <a:gd name="connsiteY73" fmla="*/ 4860 h 815864"/>
              <a:gd name="connsiteX74" fmla="*/ 1236503 w 2098307"/>
              <a:gd name="connsiteY74" fmla="*/ 774300 h 815864"/>
              <a:gd name="connsiteX75" fmla="*/ 1339547 w 2098307"/>
              <a:gd name="connsiteY75" fmla="*/ 84732 h 815864"/>
              <a:gd name="connsiteX76" fmla="*/ 1348913 w 2098307"/>
              <a:gd name="connsiteY76" fmla="*/ 22111 h 815864"/>
              <a:gd name="connsiteX77" fmla="*/ 1358280 w 2098307"/>
              <a:gd name="connsiteY77" fmla="*/ 792413 h 815864"/>
              <a:gd name="connsiteX78" fmla="*/ 1470690 w 2098307"/>
              <a:gd name="connsiteY78" fmla="*/ 41067 h 815864"/>
              <a:gd name="connsiteX79" fmla="*/ 1480056 w 2098307"/>
              <a:gd name="connsiteY79" fmla="*/ 811508 h 815864"/>
              <a:gd name="connsiteX80" fmla="*/ 1564368 w 2098307"/>
              <a:gd name="connsiteY80" fmla="*/ 244828 h 815864"/>
              <a:gd name="connsiteX81" fmla="*/ 1592467 w 2098307"/>
              <a:gd name="connsiteY81" fmla="*/ 47213 h 815864"/>
              <a:gd name="connsiteX82" fmla="*/ 1601833 w 2098307"/>
              <a:gd name="connsiteY82" fmla="*/ 811716 h 815864"/>
              <a:gd name="connsiteX83" fmla="*/ 1629940 w 2098307"/>
              <a:gd name="connsiteY83" fmla="*/ 596314 h 815864"/>
              <a:gd name="connsiteX84" fmla="*/ 1704877 w 2098307"/>
              <a:gd name="connsiteY84" fmla="*/ 0 h 815864"/>
              <a:gd name="connsiteX85" fmla="*/ 1714244 w 2098307"/>
              <a:gd name="connsiteY85" fmla="*/ 754600 h 815864"/>
              <a:gd name="connsiteX86" fmla="*/ 1723610 w 2098307"/>
              <a:gd name="connsiteY86" fmla="*/ 669001 h 815864"/>
              <a:gd name="connsiteX87" fmla="*/ 1732976 w 2098307"/>
              <a:gd name="connsiteY87" fmla="*/ 569128 h 815864"/>
              <a:gd name="connsiteX88" fmla="*/ 1761083 w 2098307"/>
              <a:gd name="connsiteY88" fmla="*/ 208929 h 815864"/>
              <a:gd name="connsiteX89" fmla="*/ 1770449 w 2098307"/>
              <a:gd name="connsiteY89" fmla="*/ 118698 h 815864"/>
              <a:gd name="connsiteX90" fmla="*/ 1779815 w 2098307"/>
              <a:gd name="connsiteY90" fmla="*/ 40380 h 815864"/>
              <a:gd name="connsiteX91" fmla="*/ 1789182 w 2098307"/>
              <a:gd name="connsiteY91" fmla="*/ 801542 h 815864"/>
              <a:gd name="connsiteX92" fmla="*/ 1807922 w 2098307"/>
              <a:gd name="connsiteY92" fmla="*/ 667793 h 815864"/>
              <a:gd name="connsiteX93" fmla="*/ 1845387 w 2098307"/>
              <a:gd name="connsiteY93" fmla="*/ 415187 h 815864"/>
              <a:gd name="connsiteX94" fmla="*/ 1901592 w 2098307"/>
              <a:gd name="connsiteY94" fmla="*/ 44389 h 815864"/>
              <a:gd name="connsiteX95" fmla="*/ 1910958 w 2098307"/>
              <a:gd name="connsiteY95" fmla="*/ 815864 h 815864"/>
              <a:gd name="connsiteX96" fmla="*/ 1957797 w 2098307"/>
              <a:gd name="connsiteY96" fmla="*/ 514669 h 815864"/>
              <a:gd name="connsiteX97" fmla="*/ 1985904 w 2098307"/>
              <a:gd name="connsiteY97" fmla="*/ 345663 h 815864"/>
              <a:gd name="connsiteX98" fmla="*/ 2004636 w 2098307"/>
              <a:gd name="connsiteY98" fmla="*/ 241858 h 815864"/>
              <a:gd name="connsiteX99" fmla="*/ 2023369 w 2098307"/>
              <a:gd name="connsiteY99" fmla="*/ 146282 h 815864"/>
              <a:gd name="connsiteX100" fmla="*/ 2051475 w 2098307"/>
              <a:gd name="connsiteY100" fmla="*/ 12965 h 815864"/>
              <a:gd name="connsiteX101" fmla="*/ 2060841 w 2098307"/>
              <a:gd name="connsiteY101" fmla="*/ 801832 h 815864"/>
              <a:gd name="connsiteX102" fmla="*/ 2098307 w 2098307"/>
              <a:gd name="connsiteY102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562048 w 2098307"/>
              <a:gd name="connsiteY36" fmla="*/ 37212 h 815864"/>
              <a:gd name="connsiteX37" fmla="*/ 693191 w 2098307"/>
              <a:gd name="connsiteY37" fmla="*/ 407909 h 815864"/>
              <a:gd name="connsiteX38" fmla="*/ 711931 w 2098307"/>
              <a:gd name="connsiteY38" fmla="*/ 331754 h 815864"/>
              <a:gd name="connsiteX39" fmla="*/ 758762 w 2098307"/>
              <a:gd name="connsiteY39" fmla="*/ 125600 h 815864"/>
              <a:gd name="connsiteX40" fmla="*/ 768129 w 2098307"/>
              <a:gd name="connsiteY40" fmla="*/ 95804 h 815864"/>
              <a:gd name="connsiteX41" fmla="*/ 777502 w 2098307"/>
              <a:gd name="connsiteY41" fmla="*/ 79680 h 815864"/>
              <a:gd name="connsiteX42" fmla="*/ 786868 w 2098307"/>
              <a:gd name="connsiteY42" fmla="*/ 82041 h 815864"/>
              <a:gd name="connsiteX43" fmla="*/ 796235 w 2098307"/>
              <a:gd name="connsiteY43" fmla="*/ 92039 h 815864"/>
              <a:gd name="connsiteX44" fmla="*/ 805601 w 2098307"/>
              <a:gd name="connsiteY44" fmla="*/ 89148 h 815864"/>
              <a:gd name="connsiteX45" fmla="*/ 814967 w 2098307"/>
              <a:gd name="connsiteY45" fmla="*/ 70606 h 815864"/>
              <a:gd name="connsiteX46" fmla="*/ 824334 w 2098307"/>
              <a:gd name="connsiteY46" fmla="*/ 43098 h 815864"/>
              <a:gd name="connsiteX47" fmla="*/ 833707 w 2098307"/>
              <a:gd name="connsiteY47" fmla="*/ 12079 h 815864"/>
              <a:gd name="connsiteX48" fmla="*/ 843074 w 2098307"/>
              <a:gd name="connsiteY48" fmla="*/ 813775 h 815864"/>
              <a:gd name="connsiteX49" fmla="*/ 861806 w 2098307"/>
              <a:gd name="connsiteY49" fmla="*/ 755953 h 815864"/>
              <a:gd name="connsiteX50" fmla="*/ 880539 w 2098307"/>
              <a:gd name="connsiteY50" fmla="*/ 699402 h 815864"/>
              <a:gd name="connsiteX51" fmla="*/ 889905 w 2098307"/>
              <a:gd name="connsiteY51" fmla="*/ 667335 h 815864"/>
              <a:gd name="connsiteX52" fmla="*/ 899279 w 2098307"/>
              <a:gd name="connsiteY52" fmla="*/ 631682 h 815864"/>
              <a:gd name="connsiteX53" fmla="*/ 918012 w 2098307"/>
              <a:gd name="connsiteY53" fmla="*/ 551747 h 815864"/>
              <a:gd name="connsiteX54" fmla="*/ 946111 w 2098307"/>
              <a:gd name="connsiteY54" fmla="*/ 428181 h 815864"/>
              <a:gd name="connsiteX55" fmla="*/ 955484 w 2098307"/>
              <a:gd name="connsiteY55" fmla="*/ 393951 h 815864"/>
              <a:gd name="connsiteX56" fmla="*/ 964850 w 2098307"/>
              <a:gd name="connsiteY56" fmla="*/ 370527 h 815864"/>
              <a:gd name="connsiteX57" fmla="*/ 974217 w 2098307"/>
              <a:gd name="connsiteY57" fmla="*/ 366330 h 815864"/>
              <a:gd name="connsiteX58" fmla="*/ 983583 w 2098307"/>
              <a:gd name="connsiteY58" fmla="*/ 381916 h 815864"/>
              <a:gd name="connsiteX59" fmla="*/ 992949 w 2098307"/>
              <a:gd name="connsiteY59" fmla="*/ 392873 h 815864"/>
              <a:gd name="connsiteX60" fmla="*/ 1002316 w 2098307"/>
              <a:gd name="connsiteY60" fmla="*/ 384183 h 815864"/>
              <a:gd name="connsiteX61" fmla="*/ 1011682 w 2098307"/>
              <a:gd name="connsiteY61" fmla="*/ 362817 h 815864"/>
              <a:gd name="connsiteX62" fmla="*/ 1030422 w 2098307"/>
              <a:gd name="connsiteY62" fmla="*/ 312191 h 815864"/>
              <a:gd name="connsiteX63" fmla="*/ 1058521 w 2098307"/>
              <a:gd name="connsiteY63" fmla="*/ 247671 h 815864"/>
              <a:gd name="connsiteX64" fmla="*/ 1067887 w 2098307"/>
              <a:gd name="connsiteY64" fmla="*/ 218608 h 815864"/>
              <a:gd name="connsiteX65" fmla="*/ 1077261 w 2098307"/>
              <a:gd name="connsiteY65" fmla="*/ 181720 h 815864"/>
              <a:gd name="connsiteX66" fmla="*/ 1086627 w 2098307"/>
              <a:gd name="connsiteY66" fmla="*/ 137680 h 815864"/>
              <a:gd name="connsiteX67" fmla="*/ 1095994 w 2098307"/>
              <a:gd name="connsiteY67" fmla="*/ 87674 h 815864"/>
              <a:gd name="connsiteX68" fmla="*/ 1105360 w 2098307"/>
              <a:gd name="connsiteY68" fmla="*/ 32709 h 815864"/>
              <a:gd name="connsiteX69" fmla="*/ 1114726 w 2098307"/>
              <a:gd name="connsiteY69" fmla="*/ 806460 h 815864"/>
              <a:gd name="connsiteX70" fmla="*/ 1133459 w 2098307"/>
              <a:gd name="connsiteY70" fmla="*/ 677806 h 815864"/>
              <a:gd name="connsiteX71" fmla="*/ 1217770 w 2098307"/>
              <a:gd name="connsiteY71" fmla="*/ 68828 h 815864"/>
              <a:gd name="connsiteX72" fmla="*/ 1227137 w 2098307"/>
              <a:gd name="connsiteY72" fmla="*/ 4860 h 815864"/>
              <a:gd name="connsiteX73" fmla="*/ 1236503 w 2098307"/>
              <a:gd name="connsiteY73" fmla="*/ 774300 h 815864"/>
              <a:gd name="connsiteX74" fmla="*/ 1339547 w 2098307"/>
              <a:gd name="connsiteY74" fmla="*/ 84732 h 815864"/>
              <a:gd name="connsiteX75" fmla="*/ 1348913 w 2098307"/>
              <a:gd name="connsiteY75" fmla="*/ 22111 h 815864"/>
              <a:gd name="connsiteX76" fmla="*/ 1358280 w 2098307"/>
              <a:gd name="connsiteY76" fmla="*/ 792413 h 815864"/>
              <a:gd name="connsiteX77" fmla="*/ 1470690 w 2098307"/>
              <a:gd name="connsiteY77" fmla="*/ 41067 h 815864"/>
              <a:gd name="connsiteX78" fmla="*/ 1480056 w 2098307"/>
              <a:gd name="connsiteY78" fmla="*/ 811508 h 815864"/>
              <a:gd name="connsiteX79" fmla="*/ 1564368 w 2098307"/>
              <a:gd name="connsiteY79" fmla="*/ 244828 h 815864"/>
              <a:gd name="connsiteX80" fmla="*/ 1592467 w 2098307"/>
              <a:gd name="connsiteY80" fmla="*/ 47213 h 815864"/>
              <a:gd name="connsiteX81" fmla="*/ 1601833 w 2098307"/>
              <a:gd name="connsiteY81" fmla="*/ 811716 h 815864"/>
              <a:gd name="connsiteX82" fmla="*/ 1629940 w 2098307"/>
              <a:gd name="connsiteY82" fmla="*/ 596314 h 815864"/>
              <a:gd name="connsiteX83" fmla="*/ 1704877 w 2098307"/>
              <a:gd name="connsiteY83" fmla="*/ 0 h 815864"/>
              <a:gd name="connsiteX84" fmla="*/ 1714244 w 2098307"/>
              <a:gd name="connsiteY84" fmla="*/ 754600 h 815864"/>
              <a:gd name="connsiteX85" fmla="*/ 1723610 w 2098307"/>
              <a:gd name="connsiteY85" fmla="*/ 669001 h 815864"/>
              <a:gd name="connsiteX86" fmla="*/ 1732976 w 2098307"/>
              <a:gd name="connsiteY86" fmla="*/ 569128 h 815864"/>
              <a:gd name="connsiteX87" fmla="*/ 1761083 w 2098307"/>
              <a:gd name="connsiteY87" fmla="*/ 208929 h 815864"/>
              <a:gd name="connsiteX88" fmla="*/ 1770449 w 2098307"/>
              <a:gd name="connsiteY88" fmla="*/ 118698 h 815864"/>
              <a:gd name="connsiteX89" fmla="*/ 1779815 w 2098307"/>
              <a:gd name="connsiteY89" fmla="*/ 40380 h 815864"/>
              <a:gd name="connsiteX90" fmla="*/ 1789182 w 2098307"/>
              <a:gd name="connsiteY90" fmla="*/ 801542 h 815864"/>
              <a:gd name="connsiteX91" fmla="*/ 1807922 w 2098307"/>
              <a:gd name="connsiteY91" fmla="*/ 667793 h 815864"/>
              <a:gd name="connsiteX92" fmla="*/ 1845387 w 2098307"/>
              <a:gd name="connsiteY92" fmla="*/ 415187 h 815864"/>
              <a:gd name="connsiteX93" fmla="*/ 1901592 w 2098307"/>
              <a:gd name="connsiteY93" fmla="*/ 44389 h 815864"/>
              <a:gd name="connsiteX94" fmla="*/ 1910958 w 2098307"/>
              <a:gd name="connsiteY94" fmla="*/ 815864 h 815864"/>
              <a:gd name="connsiteX95" fmla="*/ 1957797 w 2098307"/>
              <a:gd name="connsiteY95" fmla="*/ 514669 h 815864"/>
              <a:gd name="connsiteX96" fmla="*/ 1985904 w 2098307"/>
              <a:gd name="connsiteY96" fmla="*/ 345663 h 815864"/>
              <a:gd name="connsiteX97" fmla="*/ 2004636 w 2098307"/>
              <a:gd name="connsiteY97" fmla="*/ 241858 h 815864"/>
              <a:gd name="connsiteX98" fmla="*/ 2023369 w 2098307"/>
              <a:gd name="connsiteY98" fmla="*/ 146282 h 815864"/>
              <a:gd name="connsiteX99" fmla="*/ 2051475 w 2098307"/>
              <a:gd name="connsiteY99" fmla="*/ 12965 h 815864"/>
              <a:gd name="connsiteX100" fmla="*/ 2060841 w 2098307"/>
              <a:gd name="connsiteY100" fmla="*/ 801832 h 815864"/>
              <a:gd name="connsiteX101" fmla="*/ 2098307 w 2098307"/>
              <a:gd name="connsiteY101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552681 w 2098307"/>
              <a:gd name="connsiteY35" fmla="*/ 45898 h 815864"/>
              <a:gd name="connsiteX36" fmla="*/ 693191 w 2098307"/>
              <a:gd name="connsiteY36" fmla="*/ 407909 h 815864"/>
              <a:gd name="connsiteX37" fmla="*/ 711931 w 2098307"/>
              <a:gd name="connsiteY37" fmla="*/ 331754 h 815864"/>
              <a:gd name="connsiteX38" fmla="*/ 758762 w 2098307"/>
              <a:gd name="connsiteY38" fmla="*/ 125600 h 815864"/>
              <a:gd name="connsiteX39" fmla="*/ 768129 w 2098307"/>
              <a:gd name="connsiteY39" fmla="*/ 95804 h 815864"/>
              <a:gd name="connsiteX40" fmla="*/ 777502 w 2098307"/>
              <a:gd name="connsiteY40" fmla="*/ 79680 h 815864"/>
              <a:gd name="connsiteX41" fmla="*/ 786868 w 2098307"/>
              <a:gd name="connsiteY41" fmla="*/ 82041 h 815864"/>
              <a:gd name="connsiteX42" fmla="*/ 796235 w 2098307"/>
              <a:gd name="connsiteY42" fmla="*/ 92039 h 815864"/>
              <a:gd name="connsiteX43" fmla="*/ 805601 w 2098307"/>
              <a:gd name="connsiteY43" fmla="*/ 89148 h 815864"/>
              <a:gd name="connsiteX44" fmla="*/ 814967 w 2098307"/>
              <a:gd name="connsiteY44" fmla="*/ 70606 h 815864"/>
              <a:gd name="connsiteX45" fmla="*/ 824334 w 2098307"/>
              <a:gd name="connsiteY45" fmla="*/ 43098 h 815864"/>
              <a:gd name="connsiteX46" fmla="*/ 833707 w 2098307"/>
              <a:gd name="connsiteY46" fmla="*/ 12079 h 815864"/>
              <a:gd name="connsiteX47" fmla="*/ 843074 w 2098307"/>
              <a:gd name="connsiteY47" fmla="*/ 813775 h 815864"/>
              <a:gd name="connsiteX48" fmla="*/ 861806 w 2098307"/>
              <a:gd name="connsiteY48" fmla="*/ 755953 h 815864"/>
              <a:gd name="connsiteX49" fmla="*/ 880539 w 2098307"/>
              <a:gd name="connsiteY49" fmla="*/ 699402 h 815864"/>
              <a:gd name="connsiteX50" fmla="*/ 889905 w 2098307"/>
              <a:gd name="connsiteY50" fmla="*/ 667335 h 815864"/>
              <a:gd name="connsiteX51" fmla="*/ 899279 w 2098307"/>
              <a:gd name="connsiteY51" fmla="*/ 631682 h 815864"/>
              <a:gd name="connsiteX52" fmla="*/ 918012 w 2098307"/>
              <a:gd name="connsiteY52" fmla="*/ 551747 h 815864"/>
              <a:gd name="connsiteX53" fmla="*/ 946111 w 2098307"/>
              <a:gd name="connsiteY53" fmla="*/ 428181 h 815864"/>
              <a:gd name="connsiteX54" fmla="*/ 955484 w 2098307"/>
              <a:gd name="connsiteY54" fmla="*/ 393951 h 815864"/>
              <a:gd name="connsiteX55" fmla="*/ 964850 w 2098307"/>
              <a:gd name="connsiteY55" fmla="*/ 370527 h 815864"/>
              <a:gd name="connsiteX56" fmla="*/ 974217 w 2098307"/>
              <a:gd name="connsiteY56" fmla="*/ 366330 h 815864"/>
              <a:gd name="connsiteX57" fmla="*/ 983583 w 2098307"/>
              <a:gd name="connsiteY57" fmla="*/ 381916 h 815864"/>
              <a:gd name="connsiteX58" fmla="*/ 992949 w 2098307"/>
              <a:gd name="connsiteY58" fmla="*/ 392873 h 815864"/>
              <a:gd name="connsiteX59" fmla="*/ 1002316 w 2098307"/>
              <a:gd name="connsiteY59" fmla="*/ 384183 h 815864"/>
              <a:gd name="connsiteX60" fmla="*/ 1011682 w 2098307"/>
              <a:gd name="connsiteY60" fmla="*/ 362817 h 815864"/>
              <a:gd name="connsiteX61" fmla="*/ 1030422 w 2098307"/>
              <a:gd name="connsiteY61" fmla="*/ 312191 h 815864"/>
              <a:gd name="connsiteX62" fmla="*/ 1058521 w 2098307"/>
              <a:gd name="connsiteY62" fmla="*/ 247671 h 815864"/>
              <a:gd name="connsiteX63" fmla="*/ 1067887 w 2098307"/>
              <a:gd name="connsiteY63" fmla="*/ 218608 h 815864"/>
              <a:gd name="connsiteX64" fmla="*/ 1077261 w 2098307"/>
              <a:gd name="connsiteY64" fmla="*/ 181720 h 815864"/>
              <a:gd name="connsiteX65" fmla="*/ 1086627 w 2098307"/>
              <a:gd name="connsiteY65" fmla="*/ 137680 h 815864"/>
              <a:gd name="connsiteX66" fmla="*/ 1095994 w 2098307"/>
              <a:gd name="connsiteY66" fmla="*/ 87674 h 815864"/>
              <a:gd name="connsiteX67" fmla="*/ 1105360 w 2098307"/>
              <a:gd name="connsiteY67" fmla="*/ 32709 h 815864"/>
              <a:gd name="connsiteX68" fmla="*/ 1114726 w 2098307"/>
              <a:gd name="connsiteY68" fmla="*/ 806460 h 815864"/>
              <a:gd name="connsiteX69" fmla="*/ 1133459 w 2098307"/>
              <a:gd name="connsiteY69" fmla="*/ 677806 h 815864"/>
              <a:gd name="connsiteX70" fmla="*/ 1217770 w 2098307"/>
              <a:gd name="connsiteY70" fmla="*/ 68828 h 815864"/>
              <a:gd name="connsiteX71" fmla="*/ 1227137 w 2098307"/>
              <a:gd name="connsiteY71" fmla="*/ 4860 h 815864"/>
              <a:gd name="connsiteX72" fmla="*/ 1236503 w 2098307"/>
              <a:gd name="connsiteY72" fmla="*/ 774300 h 815864"/>
              <a:gd name="connsiteX73" fmla="*/ 1339547 w 2098307"/>
              <a:gd name="connsiteY73" fmla="*/ 84732 h 815864"/>
              <a:gd name="connsiteX74" fmla="*/ 1348913 w 2098307"/>
              <a:gd name="connsiteY74" fmla="*/ 22111 h 815864"/>
              <a:gd name="connsiteX75" fmla="*/ 1358280 w 2098307"/>
              <a:gd name="connsiteY75" fmla="*/ 792413 h 815864"/>
              <a:gd name="connsiteX76" fmla="*/ 1470690 w 2098307"/>
              <a:gd name="connsiteY76" fmla="*/ 41067 h 815864"/>
              <a:gd name="connsiteX77" fmla="*/ 1480056 w 2098307"/>
              <a:gd name="connsiteY77" fmla="*/ 811508 h 815864"/>
              <a:gd name="connsiteX78" fmla="*/ 1564368 w 2098307"/>
              <a:gd name="connsiteY78" fmla="*/ 244828 h 815864"/>
              <a:gd name="connsiteX79" fmla="*/ 1592467 w 2098307"/>
              <a:gd name="connsiteY79" fmla="*/ 47213 h 815864"/>
              <a:gd name="connsiteX80" fmla="*/ 1601833 w 2098307"/>
              <a:gd name="connsiteY80" fmla="*/ 811716 h 815864"/>
              <a:gd name="connsiteX81" fmla="*/ 1629940 w 2098307"/>
              <a:gd name="connsiteY81" fmla="*/ 596314 h 815864"/>
              <a:gd name="connsiteX82" fmla="*/ 1704877 w 2098307"/>
              <a:gd name="connsiteY82" fmla="*/ 0 h 815864"/>
              <a:gd name="connsiteX83" fmla="*/ 1714244 w 2098307"/>
              <a:gd name="connsiteY83" fmla="*/ 754600 h 815864"/>
              <a:gd name="connsiteX84" fmla="*/ 1723610 w 2098307"/>
              <a:gd name="connsiteY84" fmla="*/ 669001 h 815864"/>
              <a:gd name="connsiteX85" fmla="*/ 1732976 w 2098307"/>
              <a:gd name="connsiteY85" fmla="*/ 569128 h 815864"/>
              <a:gd name="connsiteX86" fmla="*/ 1761083 w 2098307"/>
              <a:gd name="connsiteY86" fmla="*/ 208929 h 815864"/>
              <a:gd name="connsiteX87" fmla="*/ 1770449 w 2098307"/>
              <a:gd name="connsiteY87" fmla="*/ 118698 h 815864"/>
              <a:gd name="connsiteX88" fmla="*/ 1779815 w 2098307"/>
              <a:gd name="connsiteY88" fmla="*/ 40380 h 815864"/>
              <a:gd name="connsiteX89" fmla="*/ 1789182 w 2098307"/>
              <a:gd name="connsiteY89" fmla="*/ 801542 h 815864"/>
              <a:gd name="connsiteX90" fmla="*/ 1807922 w 2098307"/>
              <a:gd name="connsiteY90" fmla="*/ 667793 h 815864"/>
              <a:gd name="connsiteX91" fmla="*/ 1845387 w 2098307"/>
              <a:gd name="connsiteY91" fmla="*/ 415187 h 815864"/>
              <a:gd name="connsiteX92" fmla="*/ 1901592 w 2098307"/>
              <a:gd name="connsiteY92" fmla="*/ 44389 h 815864"/>
              <a:gd name="connsiteX93" fmla="*/ 1910958 w 2098307"/>
              <a:gd name="connsiteY93" fmla="*/ 815864 h 815864"/>
              <a:gd name="connsiteX94" fmla="*/ 1957797 w 2098307"/>
              <a:gd name="connsiteY94" fmla="*/ 514669 h 815864"/>
              <a:gd name="connsiteX95" fmla="*/ 1985904 w 2098307"/>
              <a:gd name="connsiteY95" fmla="*/ 345663 h 815864"/>
              <a:gd name="connsiteX96" fmla="*/ 2004636 w 2098307"/>
              <a:gd name="connsiteY96" fmla="*/ 241858 h 815864"/>
              <a:gd name="connsiteX97" fmla="*/ 2023369 w 2098307"/>
              <a:gd name="connsiteY97" fmla="*/ 146282 h 815864"/>
              <a:gd name="connsiteX98" fmla="*/ 2051475 w 2098307"/>
              <a:gd name="connsiteY98" fmla="*/ 12965 h 815864"/>
              <a:gd name="connsiteX99" fmla="*/ 2060841 w 2098307"/>
              <a:gd name="connsiteY99" fmla="*/ 801832 h 815864"/>
              <a:gd name="connsiteX100" fmla="*/ 2098307 w 2098307"/>
              <a:gd name="connsiteY100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543315 w 2098307"/>
              <a:gd name="connsiteY34" fmla="*/ 59895 h 815864"/>
              <a:gd name="connsiteX35" fmla="*/ 693191 w 2098307"/>
              <a:gd name="connsiteY35" fmla="*/ 407909 h 815864"/>
              <a:gd name="connsiteX36" fmla="*/ 711931 w 2098307"/>
              <a:gd name="connsiteY36" fmla="*/ 331754 h 815864"/>
              <a:gd name="connsiteX37" fmla="*/ 758762 w 2098307"/>
              <a:gd name="connsiteY37" fmla="*/ 125600 h 815864"/>
              <a:gd name="connsiteX38" fmla="*/ 768129 w 2098307"/>
              <a:gd name="connsiteY38" fmla="*/ 95804 h 815864"/>
              <a:gd name="connsiteX39" fmla="*/ 777502 w 2098307"/>
              <a:gd name="connsiteY39" fmla="*/ 79680 h 815864"/>
              <a:gd name="connsiteX40" fmla="*/ 786868 w 2098307"/>
              <a:gd name="connsiteY40" fmla="*/ 82041 h 815864"/>
              <a:gd name="connsiteX41" fmla="*/ 796235 w 2098307"/>
              <a:gd name="connsiteY41" fmla="*/ 92039 h 815864"/>
              <a:gd name="connsiteX42" fmla="*/ 805601 w 2098307"/>
              <a:gd name="connsiteY42" fmla="*/ 89148 h 815864"/>
              <a:gd name="connsiteX43" fmla="*/ 814967 w 2098307"/>
              <a:gd name="connsiteY43" fmla="*/ 70606 h 815864"/>
              <a:gd name="connsiteX44" fmla="*/ 824334 w 2098307"/>
              <a:gd name="connsiteY44" fmla="*/ 43098 h 815864"/>
              <a:gd name="connsiteX45" fmla="*/ 833707 w 2098307"/>
              <a:gd name="connsiteY45" fmla="*/ 12079 h 815864"/>
              <a:gd name="connsiteX46" fmla="*/ 843074 w 2098307"/>
              <a:gd name="connsiteY46" fmla="*/ 813775 h 815864"/>
              <a:gd name="connsiteX47" fmla="*/ 861806 w 2098307"/>
              <a:gd name="connsiteY47" fmla="*/ 755953 h 815864"/>
              <a:gd name="connsiteX48" fmla="*/ 880539 w 2098307"/>
              <a:gd name="connsiteY48" fmla="*/ 699402 h 815864"/>
              <a:gd name="connsiteX49" fmla="*/ 889905 w 2098307"/>
              <a:gd name="connsiteY49" fmla="*/ 667335 h 815864"/>
              <a:gd name="connsiteX50" fmla="*/ 899279 w 2098307"/>
              <a:gd name="connsiteY50" fmla="*/ 631682 h 815864"/>
              <a:gd name="connsiteX51" fmla="*/ 918012 w 2098307"/>
              <a:gd name="connsiteY51" fmla="*/ 551747 h 815864"/>
              <a:gd name="connsiteX52" fmla="*/ 946111 w 2098307"/>
              <a:gd name="connsiteY52" fmla="*/ 428181 h 815864"/>
              <a:gd name="connsiteX53" fmla="*/ 955484 w 2098307"/>
              <a:gd name="connsiteY53" fmla="*/ 393951 h 815864"/>
              <a:gd name="connsiteX54" fmla="*/ 964850 w 2098307"/>
              <a:gd name="connsiteY54" fmla="*/ 370527 h 815864"/>
              <a:gd name="connsiteX55" fmla="*/ 974217 w 2098307"/>
              <a:gd name="connsiteY55" fmla="*/ 366330 h 815864"/>
              <a:gd name="connsiteX56" fmla="*/ 983583 w 2098307"/>
              <a:gd name="connsiteY56" fmla="*/ 381916 h 815864"/>
              <a:gd name="connsiteX57" fmla="*/ 992949 w 2098307"/>
              <a:gd name="connsiteY57" fmla="*/ 392873 h 815864"/>
              <a:gd name="connsiteX58" fmla="*/ 1002316 w 2098307"/>
              <a:gd name="connsiteY58" fmla="*/ 384183 h 815864"/>
              <a:gd name="connsiteX59" fmla="*/ 1011682 w 2098307"/>
              <a:gd name="connsiteY59" fmla="*/ 362817 h 815864"/>
              <a:gd name="connsiteX60" fmla="*/ 1030422 w 2098307"/>
              <a:gd name="connsiteY60" fmla="*/ 312191 h 815864"/>
              <a:gd name="connsiteX61" fmla="*/ 1058521 w 2098307"/>
              <a:gd name="connsiteY61" fmla="*/ 247671 h 815864"/>
              <a:gd name="connsiteX62" fmla="*/ 1067887 w 2098307"/>
              <a:gd name="connsiteY62" fmla="*/ 218608 h 815864"/>
              <a:gd name="connsiteX63" fmla="*/ 1077261 w 2098307"/>
              <a:gd name="connsiteY63" fmla="*/ 181720 h 815864"/>
              <a:gd name="connsiteX64" fmla="*/ 1086627 w 2098307"/>
              <a:gd name="connsiteY64" fmla="*/ 137680 h 815864"/>
              <a:gd name="connsiteX65" fmla="*/ 1095994 w 2098307"/>
              <a:gd name="connsiteY65" fmla="*/ 87674 h 815864"/>
              <a:gd name="connsiteX66" fmla="*/ 1105360 w 2098307"/>
              <a:gd name="connsiteY66" fmla="*/ 32709 h 815864"/>
              <a:gd name="connsiteX67" fmla="*/ 1114726 w 2098307"/>
              <a:gd name="connsiteY67" fmla="*/ 806460 h 815864"/>
              <a:gd name="connsiteX68" fmla="*/ 1133459 w 2098307"/>
              <a:gd name="connsiteY68" fmla="*/ 677806 h 815864"/>
              <a:gd name="connsiteX69" fmla="*/ 1217770 w 2098307"/>
              <a:gd name="connsiteY69" fmla="*/ 68828 h 815864"/>
              <a:gd name="connsiteX70" fmla="*/ 1227137 w 2098307"/>
              <a:gd name="connsiteY70" fmla="*/ 4860 h 815864"/>
              <a:gd name="connsiteX71" fmla="*/ 1236503 w 2098307"/>
              <a:gd name="connsiteY71" fmla="*/ 774300 h 815864"/>
              <a:gd name="connsiteX72" fmla="*/ 1339547 w 2098307"/>
              <a:gd name="connsiteY72" fmla="*/ 84732 h 815864"/>
              <a:gd name="connsiteX73" fmla="*/ 1348913 w 2098307"/>
              <a:gd name="connsiteY73" fmla="*/ 22111 h 815864"/>
              <a:gd name="connsiteX74" fmla="*/ 1358280 w 2098307"/>
              <a:gd name="connsiteY74" fmla="*/ 792413 h 815864"/>
              <a:gd name="connsiteX75" fmla="*/ 1470690 w 2098307"/>
              <a:gd name="connsiteY75" fmla="*/ 41067 h 815864"/>
              <a:gd name="connsiteX76" fmla="*/ 1480056 w 2098307"/>
              <a:gd name="connsiteY76" fmla="*/ 811508 h 815864"/>
              <a:gd name="connsiteX77" fmla="*/ 1564368 w 2098307"/>
              <a:gd name="connsiteY77" fmla="*/ 244828 h 815864"/>
              <a:gd name="connsiteX78" fmla="*/ 1592467 w 2098307"/>
              <a:gd name="connsiteY78" fmla="*/ 47213 h 815864"/>
              <a:gd name="connsiteX79" fmla="*/ 1601833 w 2098307"/>
              <a:gd name="connsiteY79" fmla="*/ 811716 h 815864"/>
              <a:gd name="connsiteX80" fmla="*/ 1629940 w 2098307"/>
              <a:gd name="connsiteY80" fmla="*/ 596314 h 815864"/>
              <a:gd name="connsiteX81" fmla="*/ 1704877 w 2098307"/>
              <a:gd name="connsiteY81" fmla="*/ 0 h 815864"/>
              <a:gd name="connsiteX82" fmla="*/ 1714244 w 2098307"/>
              <a:gd name="connsiteY82" fmla="*/ 754600 h 815864"/>
              <a:gd name="connsiteX83" fmla="*/ 1723610 w 2098307"/>
              <a:gd name="connsiteY83" fmla="*/ 669001 h 815864"/>
              <a:gd name="connsiteX84" fmla="*/ 1732976 w 2098307"/>
              <a:gd name="connsiteY84" fmla="*/ 569128 h 815864"/>
              <a:gd name="connsiteX85" fmla="*/ 1761083 w 2098307"/>
              <a:gd name="connsiteY85" fmla="*/ 208929 h 815864"/>
              <a:gd name="connsiteX86" fmla="*/ 1770449 w 2098307"/>
              <a:gd name="connsiteY86" fmla="*/ 118698 h 815864"/>
              <a:gd name="connsiteX87" fmla="*/ 1779815 w 2098307"/>
              <a:gd name="connsiteY87" fmla="*/ 40380 h 815864"/>
              <a:gd name="connsiteX88" fmla="*/ 1789182 w 2098307"/>
              <a:gd name="connsiteY88" fmla="*/ 801542 h 815864"/>
              <a:gd name="connsiteX89" fmla="*/ 1807922 w 2098307"/>
              <a:gd name="connsiteY89" fmla="*/ 667793 h 815864"/>
              <a:gd name="connsiteX90" fmla="*/ 1845387 w 2098307"/>
              <a:gd name="connsiteY90" fmla="*/ 415187 h 815864"/>
              <a:gd name="connsiteX91" fmla="*/ 1901592 w 2098307"/>
              <a:gd name="connsiteY91" fmla="*/ 44389 h 815864"/>
              <a:gd name="connsiteX92" fmla="*/ 1910958 w 2098307"/>
              <a:gd name="connsiteY92" fmla="*/ 815864 h 815864"/>
              <a:gd name="connsiteX93" fmla="*/ 1957797 w 2098307"/>
              <a:gd name="connsiteY93" fmla="*/ 514669 h 815864"/>
              <a:gd name="connsiteX94" fmla="*/ 1985904 w 2098307"/>
              <a:gd name="connsiteY94" fmla="*/ 345663 h 815864"/>
              <a:gd name="connsiteX95" fmla="*/ 2004636 w 2098307"/>
              <a:gd name="connsiteY95" fmla="*/ 241858 h 815864"/>
              <a:gd name="connsiteX96" fmla="*/ 2023369 w 2098307"/>
              <a:gd name="connsiteY96" fmla="*/ 146282 h 815864"/>
              <a:gd name="connsiteX97" fmla="*/ 2051475 w 2098307"/>
              <a:gd name="connsiteY97" fmla="*/ 12965 h 815864"/>
              <a:gd name="connsiteX98" fmla="*/ 2060841 w 2098307"/>
              <a:gd name="connsiteY98" fmla="*/ 801832 h 815864"/>
              <a:gd name="connsiteX99" fmla="*/ 2098307 w 2098307"/>
              <a:gd name="connsiteY99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533949 w 2098307"/>
              <a:gd name="connsiteY33" fmla="*/ 82609 h 815864"/>
              <a:gd name="connsiteX34" fmla="*/ 693191 w 2098307"/>
              <a:gd name="connsiteY34" fmla="*/ 407909 h 815864"/>
              <a:gd name="connsiteX35" fmla="*/ 711931 w 2098307"/>
              <a:gd name="connsiteY35" fmla="*/ 331754 h 815864"/>
              <a:gd name="connsiteX36" fmla="*/ 758762 w 2098307"/>
              <a:gd name="connsiteY36" fmla="*/ 125600 h 815864"/>
              <a:gd name="connsiteX37" fmla="*/ 768129 w 2098307"/>
              <a:gd name="connsiteY37" fmla="*/ 95804 h 815864"/>
              <a:gd name="connsiteX38" fmla="*/ 777502 w 2098307"/>
              <a:gd name="connsiteY38" fmla="*/ 79680 h 815864"/>
              <a:gd name="connsiteX39" fmla="*/ 786868 w 2098307"/>
              <a:gd name="connsiteY39" fmla="*/ 82041 h 815864"/>
              <a:gd name="connsiteX40" fmla="*/ 796235 w 2098307"/>
              <a:gd name="connsiteY40" fmla="*/ 92039 h 815864"/>
              <a:gd name="connsiteX41" fmla="*/ 805601 w 2098307"/>
              <a:gd name="connsiteY41" fmla="*/ 89148 h 815864"/>
              <a:gd name="connsiteX42" fmla="*/ 814967 w 2098307"/>
              <a:gd name="connsiteY42" fmla="*/ 70606 h 815864"/>
              <a:gd name="connsiteX43" fmla="*/ 824334 w 2098307"/>
              <a:gd name="connsiteY43" fmla="*/ 43098 h 815864"/>
              <a:gd name="connsiteX44" fmla="*/ 833707 w 2098307"/>
              <a:gd name="connsiteY44" fmla="*/ 12079 h 815864"/>
              <a:gd name="connsiteX45" fmla="*/ 843074 w 2098307"/>
              <a:gd name="connsiteY45" fmla="*/ 813775 h 815864"/>
              <a:gd name="connsiteX46" fmla="*/ 861806 w 2098307"/>
              <a:gd name="connsiteY46" fmla="*/ 755953 h 815864"/>
              <a:gd name="connsiteX47" fmla="*/ 880539 w 2098307"/>
              <a:gd name="connsiteY47" fmla="*/ 699402 h 815864"/>
              <a:gd name="connsiteX48" fmla="*/ 889905 w 2098307"/>
              <a:gd name="connsiteY48" fmla="*/ 667335 h 815864"/>
              <a:gd name="connsiteX49" fmla="*/ 899279 w 2098307"/>
              <a:gd name="connsiteY49" fmla="*/ 631682 h 815864"/>
              <a:gd name="connsiteX50" fmla="*/ 918012 w 2098307"/>
              <a:gd name="connsiteY50" fmla="*/ 551747 h 815864"/>
              <a:gd name="connsiteX51" fmla="*/ 946111 w 2098307"/>
              <a:gd name="connsiteY51" fmla="*/ 428181 h 815864"/>
              <a:gd name="connsiteX52" fmla="*/ 955484 w 2098307"/>
              <a:gd name="connsiteY52" fmla="*/ 393951 h 815864"/>
              <a:gd name="connsiteX53" fmla="*/ 964850 w 2098307"/>
              <a:gd name="connsiteY53" fmla="*/ 370527 h 815864"/>
              <a:gd name="connsiteX54" fmla="*/ 974217 w 2098307"/>
              <a:gd name="connsiteY54" fmla="*/ 366330 h 815864"/>
              <a:gd name="connsiteX55" fmla="*/ 983583 w 2098307"/>
              <a:gd name="connsiteY55" fmla="*/ 381916 h 815864"/>
              <a:gd name="connsiteX56" fmla="*/ 992949 w 2098307"/>
              <a:gd name="connsiteY56" fmla="*/ 392873 h 815864"/>
              <a:gd name="connsiteX57" fmla="*/ 1002316 w 2098307"/>
              <a:gd name="connsiteY57" fmla="*/ 384183 h 815864"/>
              <a:gd name="connsiteX58" fmla="*/ 1011682 w 2098307"/>
              <a:gd name="connsiteY58" fmla="*/ 362817 h 815864"/>
              <a:gd name="connsiteX59" fmla="*/ 1030422 w 2098307"/>
              <a:gd name="connsiteY59" fmla="*/ 312191 h 815864"/>
              <a:gd name="connsiteX60" fmla="*/ 1058521 w 2098307"/>
              <a:gd name="connsiteY60" fmla="*/ 247671 h 815864"/>
              <a:gd name="connsiteX61" fmla="*/ 1067887 w 2098307"/>
              <a:gd name="connsiteY61" fmla="*/ 218608 h 815864"/>
              <a:gd name="connsiteX62" fmla="*/ 1077261 w 2098307"/>
              <a:gd name="connsiteY62" fmla="*/ 181720 h 815864"/>
              <a:gd name="connsiteX63" fmla="*/ 1086627 w 2098307"/>
              <a:gd name="connsiteY63" fmla="*/ 137680 h 815864"/>
              <a:gd name="connsiteX64" fmla="*/ 1095994 w 2098307"/>
              <a:gd name="connsiteY64" fmla="*/ 87674 h 815864"/>
              <a:gd name="connsiteX65" fmla="*/ 1105360 w 2098307"/>
              <a:gd name="connsiteY65" fmla="*/ 32709 h 815864"/>
              <a:gd name="connsiteX66" fmla="*/ 1114726 w 2098307"/>
              <a:gd name="connsiteY66" fmla="*/ 806460 h 815864"/>
              <a:gd name="connsiteX67" fmla="*/ 1133459 w 2098307"/>
              <a:gd name="connsiteY67" fmla="*/ 677806 h 815864"/>
              <a:gd name="connsiteX68" fmla="*/ 1217770 w 2098307"/>
              <a:gd name="connsiteY68" fmla="*/ 68828 h 815864"/>
              <a:gd name="connsiteX69" fmla="*/ 1227137 w 2098307"/>
              <a:gd name="connsiteY69" fmla="*/ 4860 h 815864"/>
              <a:gd name="connsiteX70" fmla="*/ 1236503 w 2098307"/>
              <a:gd name="connsiteY70" fmla="*/ 774300 h 815864"/>
              <a:gd name="connsiteX71" fmla="*/ 1339547 w 2098307"/>
              <a:gd name="connsiteY71" fmla="*/ 84732 h 815864"/>
              <a:gd name="connsiteX72" fmla="*/ 1348913 w 2098307"/>
              <a:gd name="connsiteY72" fmla="*/ 22111 h 815864"/>
              <a:gd name="connsiteX73" fmla="*/ 1358280 w 2098307"/>
              <a:gd name="connsiteY73" fmla="*/ 792413 h 815864"/>
              <a:gd name="connsiteX74" fmla="*/ 1470690 w 2098307"/>
              <a:gd name="connsiteY74" fmla="*/ 41067 h 815864"/>
              <a:gd name="connsiteX75" fmla="*/ 1480056 w 2098307"/>
              <a:gd name="connsiteY75" fmla="*/ 811508 h 815864"/>
              <a:gd name="connsiteX76" fmla="*/ 1564368 w 2098307"/>
              <a:gd name="connsiteY76" fmla="*/ 244828 h 815864"/>
              <a:gd name="connsiteX77" fmla="*/ 1592467 w 2098307"/>
              <a:gd name="connsiteY77" fmla="*/ 47213 h 815864"/>
              <a:gd name="connsiteX78" fmla="*/ 1601833 w 2098307"/>
              <a:gd name="connsiteY78" fmla="*/ 811716 h 815864"/>
              <a:gd name="connsiteX79" fmla="*/ 1629940 w 2098307"/>
              <a:gd name="connsiteY79" fmla="*/ 596314 h 815864"/>
              <a:gd name="connsiteX80" fmla="*/ 1704877 w 2098307"/>
              <a:gd name="connsiteY80" fmla="*/ 0 h 815864"/>
              <a:gd name="connsiteX81" fmla="*/ 1714244 w 2098307"/>
              <a:gd name="connsiteY81" fmla="*/ 754600 h 815864"/>
              <a:gd name="connsiteX82" fmla="*/ 1723610 w 2098307"/>
              <a:gd name="connsiteY82" fmla="*/ 669001 h 815864"/>
              <a:gd name="connsiteX83" fmla="*/ 1732976 w 2098307"/>
              <a:gd name="connsiteY83" fmla="*/ 569128 h 815864"/>
              <a:gd name="connsiteX84" fmla="*/ 1761083 w 2098307"/>
              <a:gd name="connsiteY84" fmla="*/ 208929 h 815864"/>
              <a:gd name="connsiteX85" fmla="*/ 1770449 w 2098307"/>
              <a:gd name="connsiteY85" fmla="*/ 118698 h 815864"/>
              <a:gd name="connsiteX86" fmla="*/ 1779815 w 2098307"/>
              <a:gd name="connsiteY86" fmla="*/ 40380 h 815864"/>
              <a:gd name="connsiteX87" fmla="*/ 1789182 w 2098307"/>
              <a:gd name="connsiteY87" fmla="*/ 801542 h 815864"/>
              <a:gd name="connsiteX88" fmla="*/ 1807922 w 2098307"/>
              <a:gd name="connsiteY88" fmla="*/ 667793 h 815864"/>
              <a:gd name="connsiteX89" fmla="*/ 1845387 w 2098307"/>
              <a:gd name="connsiteY89" fmla="*/ 415187 h 815864"/>
              <a:gd name="connsiteX90" fmla="*/ 1901592 w 2098307"/>
              <a:gd name="connsiteY90" fmla="*/ 44389 h 815864"/>
              <a:gd name="connsiteX91" fmla="*/ 1910958 w 2098307"/>
              <a:gd name="connsiteY91" fmla="*/ 815864 h 815864"/>
              <a:gd name="connsiteX92" fmla="*/ 1957797 w 2098307"/>
              <a:gd name="connsiteY92" fmla="*/ 514669 h 815864"/>
              <a:gd name="connsiteX93" fmla="*/ 1985904 w 2098307"/>
              <a:gd name="connsiteY93" fmla="*/ 345663 h 815864"/>
              <a:gd name="connsiteX94" fmla="*/ 2004636 w 2098307"/>
              <a:gd name="connsiteY94" fmla="*/ 241858 h 815864"/>
              <a:gd name="connsiteX95" fmla="*/ 2023369 w 2098307"/>
              <a:gd name="connsiteY95" fmla="*/ 146282 h 815864"/>
              <a:gd name="connsiteX96" fmla="*/ 2051475 w 2098307"/>
              <a:gd name="connsiteY96" fmla="*/ 12965 h 815864"/>
              <a:gd name="connsiteX97" fmla="*/ 2060841 w 2098307"/>
              <a:gd name="connsiteY97" fmla="*/ 801832 h 815864"/>
              <a:gd name="connsiteX98" fmla="*/ 2098307 w 2098307"/>
              <a:gd name="connsiteY98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515209 w 2098307"/>
              <a:gd name="connsiteY32" fmla="*/ 140788 h 815864"/>
              <a:gd name="connsiteX33" fmla="*/ 693191 w 2098307"/>
              <a:gd name="connsiteY33" fmla="*/ 407909 h 815864"/>
              <a:gd name="connsiteX34" fmla="*/ 711931 w 2098307"/>
              <a:gd name="connsiteY34" fmla="*/ 331754 h 815864"/>
              <a:gd name="connsiteX35" fmla="*/ 758762 w 2098307"/>
              <a:gd name="connsiteY35" fmla="*/ 125600 h 815864"/>
              <a:gd name="connsiteX36" fmla="*/ 768129 w 2098307"/>
              <a:gd name="connsiteY36" fmla="*/ 95804 h 815864"/>
              <a:gd name="connsiteX37" fmla="*/ 777502 w 2098307"/>
              <a:gd name="connsiteY37" fmla="*/ 79680 h 815864"/>
              <a:gd name="connsiteX38" fmla="*/ 786868 w 2098307"/>
              <a:gd name="connsiteY38" fmla="*/ 82041 h 815864"/>
              <a:gd name="connsiteX39" fmla="*/ 796235 w 2098307"/>
              <a:gd name="connsiteY39" fmla="*/ 92039 h 815864"/>
              <a:gd name="connsiteX40" fmla="*/ 805601 w 2098307"/>
              <a:gd name="connsiteY40" fmla="*/ 89148 h 815864"/>
              <a:gd name="connsiteX41" fmla="*/ 814967 w 2098307"/>
              <a:gd name="connsiteY41" fmla="*/ 70606 h 815864"/>
              <a:gd name="connsiteX42" fmla="*/ 824334 w 2098307"/>
              <a:gd name="connsiteY42" fmla="*/ 43098 h 815864"/>
              <a:gd name="connsiteX43" fmla="*/ 833707 w 2098307"/>
              <a:gd name="connsiteY43" fmla="*/ 12079 h 815864"/>
              <a:gd name="connsiteX44" fmla="*/ 843074 w 2098307"/>
              <a:gd name="connsiteY44" fmla="*/ 813775 h 815864"/>
              <a:gd name="connsiteX45" fmla="*/ 861806 w 2098307"/>
              <a:gd name="connsiteY45" fmla="*/ 755953 h 815864"/>
              <a:gd name="connsiteX46" fmla="*/ 880539 w 2098307"/>
              <a:gd name="connsiteY46" fmla="*/ 699402 h 815864"/>
              <a:gd name="connsiteX47" fmla="*/ 889905 w 2098307"/>
              <a:gd name="connsiteY47" fmla="*/ 667335 h 815864"/>
              <a:gd name="connsiteX48" fmla="*/ 899279 w 2098307"/>
              <a:gd name="connsiteY48" fmla="*/ 631682 h 815864"/>
              <a:gd name="connsiteX49" fmla="*/ 918012 w 2098307"/>
              <a:gd name="connsiteY49" fmla="*/ 551747 h 815864"/>
              <a:gd name="connsiteX50" fmla="*/ 946111 w 2098307"/>
              <a:gd name="connsiteY50" fmla="*/ 428181 h 815864"/>
              <a:gd name="connsiteX51" fmla="*/ 955484 w 2098307"/>
              <a:gd name="connsiteY51" fmla="*/ 393951 h 815864"/>
              <a:gd name="connsiteX52" fmla="*/ 964850 w 2098307"/>
              <a:gd name="connsiteY52" fmla="*/ 370527 h 815864"/>
              <a:gd name="connsiteX53" fmla="*/ 974217 w 2098307"/>
              <a:gd name="connsiteY53" fmla="*/ 366330 h 815864"/>
              <a:gd name="connsiteX54" fmla="*/ 983583 w 2098307"/>
              <a:gd name="connsiteY54" fmla="*/ 381916 h 815864"/>
              <a:gd name="connsiteX55" fmla="*/ 992949 w 2098307"/>
              <a:gd name="connsiteY55" fmla="*/ 392873 h 815864"/>
              <a:gd name="connsiteX56" fmla="*/ 1002316 w 2098307"/>
              <a:gd name="connsiteY56" fmla="*/ 384183 h 815864"/>
              <a:gd name="connsiteX57" fmla="*/ 1011682 w 2098307"/>
              <a:gd name="connsiteY57" fmla="*/ 362817 h 815864"/>
              <a:gd name="connsiteX58" fmla="*/ 1030422 w 2098307"/>
              <a:gd name="connsiteY58" fmla="*/ 312191 h 815864"/>
              <a:gd name="connsiteX59" fmla="*/ 1058521 w 2098307"/>
              <a:gd name="connsiteY59" fmla="*/ 247671 h 815864"/>
              <a:gd name="connsiteX60" fmla="*/ 1067887 w 2098307"/>
              <a:gd name="connsiteY60" fmla="*/ 218608 h 815864"/>
              <a:gd name="connsiteX61" fmla="*/ 1077261 w 2098307"/>
              <a:gd name="connsiteY61" fmla="*/ 181720 h 815864"/>
              <a:gd name="connsiteX62" fmla="*/ 1086627 w 2098307"/>
              <a:gd name="connsiteY62" fmla="*/ 137680 h 815864"/>
              <a:gd name="connsiteX63" fmla="*/ 1095994 w 2098307"/>
              <a:gd name="connsiteY63" fmla="*/ 87674 h 815864"/>
              <a:gd name="connsiteX64" fmla="*/ 1105360 w 2098307"/>
              <a:gd name="connsiteY64" fmla="*/ 32709 h 815864"/>
              <a:gd name="connsiteX65" fmla="*/ 1114726 w 2098307"/>
              <a:gd name="connsiteY65" fmla="*/ 806460 h 815864"/>
              <a:gd name="connsiteX66" fmla="*/ 1133459 w 2098307"/>
              <a:gd name="connsiteY66" fmla="*/ 677806 h 815864"/>
              <a:gd name="connsiteX67" fmla="*/ 1217770 w 2098307"/>
              <a:gd name="connsiteY67" fmla="*/ 68828 h 815864"/>
              <a:gd name="connsiteX68" fmla="*/ 1227137 w 2098307"/>
              <a:gd name="connsiteY68" fmla="*/ 4860 h 815864"/>
              <a:gd name="connsiteX69" fmla="*/ 1236503 w 2098307"/>
              <a:gd name="connsiteY69" fmla="*/ 774300 h 815864"/>
              <a:gd name="connsiteX70" fmla="*/ 1339547 w 2098307"/>
              <a:gd name="connsiteY70" fmla="*/ 84732 h 815864"/>
              <a:gd name="connsiteX71" fmla="*/ 1348913 w 2098307"/>
              <a:gd name="connsiteY71" fmla="*/ 22111 h 815864"/>
              <a:gd name="connsiteX72" fmla="*/ 1358280 w 2098307"/>
              <a:gd name="connsiteY72" fmla="*/ 792413 h 815864"/>
              <a:gd name="connsiteX73" fmla="*/ 1470690 w 2098307"/>
              <a:gd name="connsiteY73" fmla="*/ 41067 h 815864"/>
              <a:gd name="connsiteX74" fmla="*/ 1480056 w 2098307"/>
              <a:gd name="connsiteY74" fmla="*/ 811508 h 815864"/>
              <a:gd name="connsiteX75" fmla="*/ 1564368 w 2098307"/>
              <a:gd name="connsiteY75" fmla="*/ 244828 h 815864"/>
              <a:gd name="connsiteX76" fmla="*/ 1592467 w 2098307"/>
              <a:gd name="connsiteY76" fmla="*/ 47213 h 815864"/>
              <a:gd name="connsiteX77" fmla="*/ 1601833 w 2098307"/>
              <a:gd name="connsiteY77" fmla="*/ 811716 h 815864"/>
              <a:gd name="connsiteX78" fmla="*/ 1629940 w 2098307"/>
              <a:gd name="connsiteY78" fmla="*/ 596314 h 815864"/>
              <a:gd name="connsiteX79" fmla="*/ 1704877 w 2098307"/>
              <a:gd name="connsiteY79" fmla="*/ 0 h 815864"/>
              <a:gd name="connsiteX80" fmla="*/ 1714244 w 2098307"/>
              <a:gd name="connsiteY80" fmla="*/ 754600 h 815864"/>
              <a:gd name="connsiteX81" fmla="*/ 1723610 w 2098307"/>
              <a:gd name="connsiteY81" fmla="*/ 669001 h 815864"/>
              <a:gd name="connsiteX82" fmla="*/ 1732976 w 2098307"/>
              <a:gd name="connsiteY82" fmla="*/ 569128 h 815864"/>
              <a:gd name="connsiteX83" fmla="*/ 1761083 w 2098307"/>
              <a:gd name="connsiteY83" fmla="*/ 208929 h 815864"/>
              <a:gd name="connsiteX84" fmla="*/ 1770449 w 2098307"/>
              <a:gd name="connsiteY84" fmla="*/ 118698 h 815864"/>
              <a:gd name="connsiteX85" fmla="*/ 1779815 w 2098307"/>
              <a:gd name="connsiteY85" fmla="*/ 40380 h 815864"/>
              <a:gd name="connsiteX86" fmla="*/ 1789182 w 2098307"/>
              <a:gd name="connsiteY86" fmla="*/ 801542 h 815864"/>
              <a:gd name="connsiteX87" fmla="*/ 1807922 w 2098307"/>
              <a:gd name="connsiteY87" fmla="*/ 667793 h 815864"/>
              <a:gd name="connsiteX88" fmla="*/ 1845387 w 2098307"/>
              <a:gd name="connsiteY88" fmla="*/ 415187 h 815864"/>
              <a:gd name="connsiteX89" fmla="*/ 1901592 w 2098307"/>
              <a:gd name="connsiteY89" fmla="*/ 44389 h 815864"/>
              <a:gd name="connsiteX90" fmla="*/ 1910958 w 2098307"/>
              <a:gd name="connsiteY90" fmla="*/ 815864 h 815864"/>
              <a:gd name="connsiteX91" fmla="*/ 1957797 w 2098307"/>
              <a:gd name="connsiteY91" fmla="*/ 514669 h 815864"/>
              <a:gd name="connsiteX92" fmla="*/ 1985904 w 2098307"/>
              <a:gd name="connsiteY92" fmla="*/ 345663 h 815864"/>
              <a:gd name="connsiteX93" fmla="*/ 2004636 w 2098307"/>
              <a:gd name="connsiteY93" fmla="*/ 241858 h 815864"/>
              <a:gd name="connsiteX94" fmla="*/ 2023369 w 2098307"/>
              <a:gd name="connsiteY94" fmla="*/ 146282 h 815864"/>
              <a:gd name="connsiteX95" fmla="*/ 2051475 w 2098307"/>
              <a:gd name="connsiteY95" fmla="*/ 12965 h 815864"/>
              <a:gd name="connsiteX96" fmla="*/ 2060841 w 2098307"/>
              <a:gd name="connsiteY96" fmla="*/ 801832 h 815864"/>
              <a:gd name="connsiteX97" fmla="*/ 2098307 w 2098307"/>
              <a:gd name="connsiteY97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505842 w 2098307"/>
              <a:gd name="connsiteY31" fmla="*/ 161689 h 815864"/>
              <a:gd name="connsiteX32" fmla="*/ 693191 w 2098307"/>
              <a:gd name="connsiteY32" fmla="*/ 407909 h 815864"/>
              <a:gd name="connsiteX33" fmla="*/ 711931 w 2098307"/>
              <a:gd name="connsiteY33" fmla="*/ 331754 h 815864"/>
              <a:gd name="connsiteX34" fmla="*/ 758762 w 2098307"/>
              <a:gd name="connsiteY34" fmla="*/ 125600 h 815864"/>
              <a:gd name="connsiteX35" fmla="*/ 768129 w 2098307"/>
              <a:gd name="connsiteY35" fmla="*/ 95804 h 815864"/>
              <a:gd name="connsiteX36" fmla="*/ 777502 w 2098307"/>
              <a:gd name="connsiteY36" fmla="*/ 79680 h 815864"/>
              <a:gd name="connsiteX37" fmla="*/ 786868 w 2098307"/>
              <a:gd name="connsiteY37" fmla="*/ 82041 h 815864"/>
              <a:gd name="connsiteX38" fmla="*/ 796235 w 2098307"/>
              <a:gd name="connsiteY38" fmla="*/ 92039 h 815864"/>
              <a:gd name="connsiteX39" fmla="*/ 805601 w 2098307"/>
              <a:gd name="connsiteY39" fmla="*/ 89148 h 815864"/>
              <a:gd name="connsiteX40" fmla="*/ 814967 w 2098307"/>
              <a:gd name="connsiteY40" fmla="*/ 70606 h 815864"/>
              <a:gd name="connsiteX41" fmla="*/ 824334 w 2098307"/>
              <a:gd name="connsiteY41" fmla="*/ 43098 h 815864"/>
              <a:gd name="connsiteX42" fmla="*/ 833707 w 2098307"/>
              <a:gd name="connsiteY42" fmla="*/ 12079 h 815864"/>
              <a:gd name="connsiteX43" fmla="*/ 843074 w 2098307"/>
              <a:gd name="connsiteY43" fmla="*/ 813775 h 815864"/>
              <a:gd name="connsiteX44" fmla="*/ 861806 w 2098307"/>
              <a:gd name="connsiteY44" fmla="*/ 755953 h 815864"/>
              <a:gd name="connsiteX45" fmla="*/ 880539 w 2098307"/>
              <a:gd name="connsiteY45" fmla="*/ 699402 h 815864"/>
              <a:gd name="connsiteX46" fmla="*/ 889905 w 2098307"/>
              <a:gd name="connsiteY46" fmla="*/ 667335 h 815864"/>
              <a:gd name="connsiteX47" fmla="*/ 899279 w 2098307"/>
              <a:gd name="connsiteY47" fmla="*/ 631682 h 815864"/>
              <a:gd name="connsiteX48" fmla="*/ 918012 w 2098307"/>
              <a:gd name="connsiteY48" fmla="*/ 551747 h 815864"/>
              <a:gd name="connsiteX49" fmla="*/ 946111 w 2098307"/>
              <a:gd name="connsiteY49" fmla="*/ 428181 h 815864"/>
              <a:gd name="connsiteX50" fmla="*/ 955484 w 2098307"/>
              <a:gd name="connsiteY50" fmla="*/ 393951 h 815864"/>
              <a:gd name="connsiteX51" fmla="*/ 964850 w 2098307"/>
              <a:gd name="connsiteY51" fmla="*/ 370527 h 815864"/>
              <a:gd name="connsiteX52" fmla="*/ 974217 w 2098307"/>
              <a:gd name="connsiteY52" fmla="*/ 366330 h 815864"/>
              <a:gd name="connsiteX53" fmla="*/ 983583 w 2098307"/>
              <a:gd name="connsiteY53" fmla="*/ 381916 h 815864"/>
              <a:gd name="connsiteX54" fmla="*/ 992949 w 2098307"/>
              <a:gd name="connsiteY54" fmla="*/ 392873 h 815864"/>
              <a:gd name="connsiteX55" fmla="*/ 1002316 w 2098307"/>
              <a:gd name="connsiteY55" fmla="*/ 384183 h 815864"/>
              <a:gd name="connsiteX56" fmla="*/ 1011682 w 2098307"/>
              <a:gd name="connsiteY56" fmla="*/ 362817 h 815864"/>
              <a:gd name="connsiteX57" fmla="*/ 1030422 w 2098307"/>
              <a:gd name="connsiteY57" fmla="*/ 312191 h 815864"/>
              <a:gd name="connsiteX58" fmla="*/ 1058521 w 2098307"/>
              <a:gd name="connsiteY58" fmla="*/ 247671 h 815864"/>
              <a:gd name="connsiteX59" fmla="*/ 1067887 w 2098307"/>
              <a:gd name="connsiteY59" fmla="*/ 218608 h 815864"/>
              <a:gd name="connsiteX60" fmla="*/ 1077261 w 2098307"/>
              <a:gd name="connsiteY60" fmla="*/ 181720 h 815864"/>
              <a:gd name="connsiteX61" fmla="*/ 1086627 w 2098307"/>
              <a:gd name="connsiteY61" fmla="*/ 137680 h 815864"/>
              <a:gd name="connsiteX62" fmla="*/ 1095994 w 2098307"/>
              <a:gd name="connsiteY62" fmla="*/ 87674 h 815864"/>
              <a:gd name="connsiteX63" fmla="*/ 1105360 w 2098307"/>
              <a:gd name="connsiteY63" fmla="*/ 32709 h 815864"/>
              <a:gd name="connsiteX64" fmla="*/ 1114726 w 2098307"/>
              <a:gd name="connsiteY64" fmla="*/ 806460 h 815864"/>
              <a:gd name="connsiteX65" fmla="*/ 1133459 w 2098307"/>
              <a:gd name="connsiteY65" fmla="*/ 677806 h 815864"/>
              <a:gd name="connsiteX66" fmla="*/ 1217770 w 2098307"/>
              <a:gd name="connsiteY66" fmla="*/ 68828 h 815864"/>
              <a:gd name="connsiteX67" fmla="*/ 1227137 w 2098307"/>
              <a:gd name="connsiteY67" fmla="*/ 4860 h 815864"/>
              <a:gd name="connsiteX68" fmla="*/ 1236503 w 2098307"/>
              <a:gd name="connsiteY68" fmla="*/ 774300 h 815864"/>
              <a:gd name="connsiteX69" fmla="*/ 1339547 w 2098307"/>
              <a:gd name="connsiteY69" fmla="*/ 84732 h 815864"/>
              <a:gd name="connsiteX70" fmla="*/ 1348913 w 2098307"/>
              <a:gd name="connsiteY70" fmla="*/ 22111 h 815864"/>
              <a:gd name="connsiteX71" fmla="*/ 1358280 w 2098307"/>
              <a:gd name="connsiteY71" fmla="*/ 792413 h 815864"/>
              <a:gd name="connsiteX72" fmla="*/ 1470690 w 2098307"/>
              <a:gd name="connsiteY72" fmla="*/ 41067 h 815864"/>
              <a:gd name="connsiteX73" fmla="*/ 1480056 w 2098307"/>
              <a:gd name="connsiteY73" fmla="*/ 811508 h 815864"/>
              <a:gd name="connsiteX74" fmla="*/ 1564368 w 2098307"/>
              <a:gd name="connsiteY74" fmla="*/ 244828 h 815864"/>
              <a:gd name="connsiteX75" fmla="*/ 1592467 w 2098307"/>
              <a:gd name="connsiteY75" fmla="*/ 47213 h 815864"/>
              <a:gd name="connsiteX76" fmla="*/ 1601833 w 2098307"/>
              <a:gd name="connsiteY76" fmla="*/ 811716 h 815864"/>
              <a:gd name="connsiteX77" fmla="*/ 1629940 w 2098307"/>
              <a:gd name="connsiteY77" fmla="*/ 596314 h 815864"/>
              <a:gd name="connsiteX78" fmla="*/ 1704877 w 2098307"/>
              <a:gd name="connsiteY78" fmla="*/ 0 h 815864"/>
              <a:gd name="connsiteX79" fmla="*/ 1714244 w 2098307"/>
              <a:gd name="connsiteY79" fmla="*/ 754600 h 815864"/>
              <a:gd name="connsiteX80" fmla="*/ 1723610 w 2098307"/>
              <a:gd name="connsiteY80" fmla="*/ 669001 h 815864"/>
              <a:gd name="connsiteX81" fmla="*/ 1732976 w 2098307"/>
              <a:gd name="connsiteY81" fmla="*/ 569128 h 815864"/>
              <a:gd name="connsiteX82" fmla="*/ 1761083 w 2098307"/>
              <a:gd name="connsiteY82" fmla="*/ 208929 h 815864"/>
              <a:gd name="connsiteX83" fmla="*/ 1770449 w 2098307"/>
              <a:gd name="connsiteY83" fmla="*/ 118698 h 815864"/>
              <a:gd name="connsiteX84" fmla="*/ 1779815 w 2098307"/>
              <a:gd name="connsiteY84" fmla="*/ 40380 h 815864"/>
              <a:gd name="connsiteX85" fmla="*/ 1789182 w 2098307"/>
              <a:gd name="connsiteY85" fmla="*/ 801542 h 815864"/>
              <a:gd name="connsiteX86" fmla="*/ 1807922 w 2098307"/>
              <a:gd name="connsiteY86" fmla="*/ 667793 h 815864"/>
              <a:gd name="connsiteX87" fmla="*/ 1845387 w 2098307"/>
              <a:gd name="connsiteY87" fmla="*/ 415187 h 815864"/>
              <a:gd name="connsiteX88" fmla="*/ 1901592 w 2098307"/>
              <a:gd name="connsiteY88" fmla="*/ 44389 h 815864"/>
              <a:gd name="connsiteX89" fmla="*/ 1910958 w 2098307"/>
              <a:gd name="connsiteY89" fmla="*/ 815864 h 815864"/>
              <a:gd name="connsiteX90" fmla="*/ 1957797 w 2098307"/>
              <a:gd name="connsiteY90" fmla="*/ 514669 h 815864"/>
              <a:gd name="connsiteX91" fmla="*/ 1985904 w 2098307"/>
              <a:gd name="connsiteY91" fmla="*/ 345663 h 815864"/>
              <a:gd name="connsiteX92" fmla="*/ 2004636 w 2098307"/>
              <a:gd name="connsiteY92" fmla="*/ 241858 h 815864"/>
              <a:gd name="connsiteX93" fmla="*/ 2023369 w 2098307"/>
              <a:gd name="connsiteY93" fmla="*/ 146282 h 815864"/>
              <a:gd name="connsiteX94" fmla="*/ 2051475 w 2098307"/>
              <a:gd name="connsiteY94" fmla="*/ 12965 h 815864"/>
              <a:gd name="connsiteX95" fmla="*/ 2060841 w 2098307"/>
              <a:gd name="connsiteY95" fmla="*/ 801832 h 815864"/>
              <a:gd name="connsiteX96" fmla="*/ 2098307 w 2098307"/>
              <a:gd name="connsiteY96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496476 w 2098307"/>
              <a:gd name="connsiteY30" fmla="*/ 151552 h 815864"/>
              <a:gd name="connsiteX31" fmla="*/ 693191 w 2098307"/>
              <a:gd name="connsiteY31" fmla="*/ 407909 h 815864"/>
              <a:gd name="connsiteX32" fmla="*/ 711931 w 2098307"/>
              <a:gd name="connsiteY32" fmla="*/ 331754 h 815864"/>
              <a:gd name="connsiteX33" fmla="*/ 758762 w 2098307"/>
              <a:gd name="connsiteY33" fmla="*/ 125600 h 815864"/>
              <a:gd name="connsiteX34" fmla="*/ 768129 w 2098307"/>
              <a:gd name="connsiteY34" fmla="*/ 95804 h 815864"/>
              <a:gd name="connsiteX35" fmla="*/ 777502 w 2098307"/>
              <a:gd name="connsiteY35" fmla="*/ 79680 h 815864"/>
              <a:gd name="connsiteX36" fmla="*/ 786868 w 2098307"/>
              <a:gd name="connsiteY36" fmla="*/ 82041 h 815864"/>
              <a:gd name="connsiteX37" fmla="*/ 796235 w 2098307"/>
              <a:gd name="connsiteY37" fmla="*/ 92039 h 815864"/>
              <a:gd name="connsiteX38" fmla="*/ 805601 w 2098307"/>
              <a:gd name="connsiteY38" fmla="*/ 89148 h 815864"/>
              <a:gd name="connsiteX39" fmla="*/ 814967 w 2098307"/>
              <a:gd name="connsiteY39" fmla="*/ 70606 h 815864"/>
              <a:gd name="connsiteX40" fmla="*/ 824334 w 2098307"/>
              <a:gd name="connsiteY40" fmla="*/ 43098 h 815864"/>
              <a:gd name="connsiteX41" fmla="*/ 833707 w 2098307"/>
              <a:gd name="connsiteY41" fmla="*/ 12079 h 815864"/>
              <a:gd name="connsiteX42" fmla="*/ 843074 w 2098307"/>
              <a:gd name="connsiteY42" fmla="*/ 813775 h 815864"/>
              <a:gd name="connsiteX43" fmla="*/ 861806 w 2098307"/>
              <a:gd name="connsiteY43" fmla="*/ 755953 h 815864"/>
              <a:gd name="connsiteX44" fmla="*/ 880539 w 2098307"/>
              <a:gd name="connsiteY44" fmla="*/ 699402 h 815864"/>
              <a:gd name="connsiteX45" fmla="*/ 889905 w 2098307"/>
              <a:gd name="connsiteY45" fmla="*/ 667335 h 815864"/>
              <a:gd name="connsiteX46" fmla="*/ 899279 w 2098307"/>
              <a:gd name="connsiteY46" fmla="*/ 631682 h 815864"/>
              <a:gd name="connsiteX47" fmla="*/ 918012 w 2098307"/>
              <a:gd name="connsiteY47" fmla="*/ 551747 h 815864"/>
              <a:gd name="connsiteX48" fmla="*/ 946111 w 2098307"/>
              <a:gd name="connsiteY48" fmla="*/ 428181 h 815864"/>
              <a:gd name="connsiteX49" fmla="*/ 955484 w 2098307"/>
              <a:gd name="connsiteY49" fmla="*/ 393951 h 815864"/>
              <a:gd name="connsiteX50" fmla="*/ 964850 w 2098307"/>
              <a:gd name="connsiteY50" fmla="*/ 370527 h 815864"/>
              <a:gd name="connsiteX51" fmla="*/ 974217 w 2098307"/>
              <a:gd name="connsiteY51" fmla="*/ 366330 h 815864"/>
              <a:gd name="connsiteX52" fmla="*/ 983583 w 2098307"/>
              <a:gd name="connsiteY52" fmla="*/ 381916 h 815864"/>
              <a:gd name="connsiteX53" fmla="*/ 992949 w 2098307"/>
              <a:gd name="connsiteY53" fmla="*/ 392873 h 815864"/>
              <a:gd name="connsiteX54" fmla="*/ 1002316 w 2098307"/>
              <a:gd name="connsiteY54" fmla="*/ 384183 h 815864"/>
              <a:gd name="connsiteX55" fmla="*/ 1011682 w 2098307"/>
              <a:gd name="connsiteY55" fmla="*/ 362817 h 815864"/>
              <a:gd name="connsiteX56" fmla="*/ 1030422 w 2098307"/>
              <a:gd name="connsiteY56" fmla="*/ 312191 h 815864"/>
              <a:gd name="connsiteX57" fmla="*/ 1058521 w 2098307"/>
              <a:gd name="connsiteY57" fmla="*/ 247671 h 815864"/>
              <a:gd name="connsiteX58" fmla="*/ 1067887 w 2098307"/>
              <a:gd name="connsiteY58" fmla="*/ 218608 h 815864"/>
              <a:gd name="connsiteX59" fmla="*/ 1077261 w 2098307"/>
              <a:gd name="connsiteY59" fmla="*/ 181720 h 815864"/>
              <a:gd name="connsiteX60" fmla="*/ 1086627 w 2098307"/>
              <a:gd name="connsiteY60" fmla="*/ 137680 h 815864"/>
              <a:gd name="connsiteX61" fmla="*/ 1095994 w 2098307"/>
              <a:gd name="connsiteY61" fmla="*/ 87674 h 815864"/>
              <a:gd name="connsiteX62" fmla="*/ 1105360 w 2098307"/>
              <a:gd name="connsiteY62" fmla="*/ 32709 h 815864"/>
              <a:gd name="connsiteX63" fmla="*/ 1114726 w 2098307"/>
              <a:gd name="connsiteY63" fmla="*/ 806460 h 815864"/>
              <a:gd name="connsiteX64" fmla="*/ 1133459 w 2098307"/>
              <a:gd name="connsiteY64" fmla="*/ 677806 h 815864"/>
              <a:gd name="connsiteX65" fmla="*/ 1217770 w 2098307"/>
              <a:gd name="connsiteY65" fmla="*/ 68828 h 815864"/>
              <a:gd name="connsiteX66" fmla="*/ 1227137 w 2098307"/>
              <a:gd name="connsiteY66" fmla="*/ 4860 h 815864"/>
              <a:gd name="connsiteX67" fmla="*/ 1236503 w 2098307"/>
              <a:gd name="connsiteY67" fmla="*/ 774300 h 815864"/>
              <a:gd name="connsiteX68" fmla="*/ 1339547 w 2098307"/>
              <a:gd name="connsiteY68" fmla="*/ 84732 h 815864"/>
              <a:gd name="connsiteX69" fmla="*/ 1348913 w 2098307"/>
              <a:gd name="connsiteY69" fmla="*/ 22111 h 815864"/>
              <a:gd name="connsiteX70" fmla="*/ 1358280 w 2098307"/>
              <a:gd name="connsiteY70" fmla="*/ 792413 h 815864"/>
              <a:gd name="connsiteX71" fmla="*/ 1470690 w 2098307"/>
              <a:gd name="connsiteY71" fmla="*/ 41067 h 815864"/>
              <a:gd name="connsiteX72" fmla="*/ 1480056 w 2098307"/>
              <a:gd name="connsiteY72" fmla="*/ 811508 h 815864"/>
              <a:gd name="connsiteX73" fmla="*/ 1564368 w 2098307"/>
              <a:gd name="connsiteY73" fmla="*/ 244828 h 815864"/>
              <a:gd name="connsiteX74" fmla="*/ 1592467 w 2098307"/>
              <a:gd name="connsiteY74" fmla="*/ 47213 h 815864"/>
              <a:gd name="connsiteX75" fmla="*/ 1601833 w 2098307"/>
              <a:gd name="connsiteY75" fmla="*/ 811716 h 815864"/>
              <a:gd name="connsiteX76" fmla="*/ 1629940 w 2098307"/>
              <a:gd name="connsiteY76" fmla="*/ 596314 h 815864"/>
              <a:gd name="connsiteX77" fmla="*/ 1704877 w 2098307"/>
              <a:gd name="connsiteY77" fmla="*/ 0 h 815864"/>
              <a:gd name="connsiteX78" fmla="*/ 1714244 w 2098307"/>
              <a:gd name="connsiteY78" fmla="*/ 754600 h 815864"/>
              <a:gd name="connsiteX79" fmla="*/ 1723610 w 2098307"/>
              <a:gd name="connsiteY79" fmla="*/ 669001 h 815864"/>
              <a:gd name="connsiteX80" fmla="*/ 1732976 w 2098307"/>
              <a:gd name="connsiteY80" fmla="*/ 569128 h 815864"/>
              <a:gd name="connsiteX81" fmla="*/ 1761083 w 2098307"/>
              <a:gd name="connsiteY81" fmla="*/ 208929 h 815864"/>
              <a:gd name="connsiteX82" fmla="*/ 1770449 w 2098307"/>
              <a:gd name="connsiteY82" fmla="*/ 118698 h 815864"/>
              <a:gd name="connsiteX83" fmla="*/ 1779815 w 2098307"/>
              <a:gd name="connsiteY83" fmla="*/ 40380 h 815864"/>
              <a:gd name="connsiteX84" fmla="*/ 1789182 w 2098307"/>
              <a:gd name="connsiteY84" fmla="*/ 801542 h 815864"/>
              <a:gd name="connsiteX85" fmla="*/ 1807922 w 2098307"/>
              <a:gd name="connsiteY85" fmla="*/ 667793 h 815864"/>
              <a:gd name="connsiteX86" fmla="*/ 1845387 w 2098307"/>
              <a:gd name="connsiteY86" fmla="*/ 415187 h 815864"/>
              <a:gd name="connsiteX87" fmla="*/ 1901592 w 2098307"/>
              <a:gd name="connsiteY87" fmla="*/ 44389 h 815864"/>
              <a:gd name="connsiteX88" fmla="*/ 1910958 w 2098307"/>
              <a:gd name="connsiteY88" fmla="*/ 815864 h 815864"/>
              <a:gd name="connsiteX89" fmla="*/ 1957797 w 2098307"/>
              <a:gd name="connsiteY89" fmla="*/ 514669 h 815864"/>
              <a:gd name="connsiteX90" fmla="*/ 1985904 w 2098307"/>
              <a:gd name="connsiteY90" fmla="*/ 345663 h 815864"/>
              <a:gd name="connsiteX91" fmla="*/ 2004636 w 2098307"/>
              <a:gd name="connsiteY91" fmla="*/ 241858 h 815864"/>
              <a:gd name="connsiteX92" fmla="*/ 2023369 w 2098307"/>
              <a:gd name="connsiteY92" fmla="*/ 146282 h 815864"/>
              <a:gd name="connsiteX93" fmla="*/ 2051475 w 2098307"/>
              <a:gd name="connsiteY93" fmla="*/ 12965 h 815864"/>
              <a:gd name="connsiteX94" fmla="*/ 2060841 w 2098307"/>
              <a:gd name="connsiteY94" fmla="*/ 801832 h 815864"/>
              <a:gd name="connsiteX95" fmla="*/ 2098307 w 2098307"/>
              <a:gd name="connsiteY95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487110 w 2098307"/>
              <a:gd name="connsiteY29" fmla="*/ 91076 h 815864"/>
              <a:gd name="connsiteX30" fmla="*/ 693191 w 2098307"/>
              <a:gd name="connsiteY30" fmla="*/ 407909 h 815864"/>
              <a:gd name="connsiteX31" fmla="*/ 711931 w 2098307"/>
              <a:gd name="connsiteY31" fmla="*/ 331754 h 815864"/>
              <a:gd name="connsiteX32" fmla="*/ 758762 w 2098307"/>
              <a:gd name="connsiteY32" fmla="*/ 125600 h 815864"/>
              <a:gd name="connsiteX33" fmla="*/ 768129 w 2098307"/>
              <a:gd name="connsiteY33" fmla="*/ 95804 h 815864"/>
              <a:gd name="connsiteX34" fmla="*/ 777502 w 2098307"/>
              <a:gd name="connsiteY34" fmla="*/ 79680 h 815864"/>
              <a:gd name="connsiteX35" fmla="*/ 786868 w 2098307"/>
              <a:gd name="connsiteY35" fmla="*/ 82041 h 815864"/>
              <a:gd name="connsiteX36" fmla="*/ 796235 w 2098307"/>
              <a:gd name="connsiteY36" fmla="*/ 92039 h 815864"/>
              <a:gd name="connsiteX37" fmla="*/ 805601 w 2098307"/>
              <a:gd name="connsiteY37" fmla="*/ 89148 h 815864"/>
              <a:gd name="connsiteX38" fmla="*/ 814967 w 2098307"/>
              <a:gd name="connsiteY38" fmla="*/ 70606 h 815864"/>
              <a:gd name="connsiteX39" fmla="*/ 824334 w 2098307"/>
              <a:gd name="connsiteY39" fmla="*/ 43098 h 815864"/>
              <a:gd name="connsiteX40" fmla="*/ 833707 w 2098307"/>
              <a:gd name="connsiteY40" fmla="*/ 12079 h 815864"/>
              <a:gd name="connsiteX41" fmla="*/ 843074 w 2098307"/>
              <a:gd name="connsiteY41" fmla="*/ 813775 h 815864"/>
              <a:gd name="connsiteX42" fmla="*/ 861806 w 2098307"/>
              <a:gd name="connsiteY42" fmla="*/ 755953 h 815864"/>
              <a:gd name="connsiteX43" fmla="*/ 880539 w 2098307"/>
              <a:gd name="connsiteY43" fmla="*/ 699402 h 815864"/>
              <a:gd name="connsiteX44" fmla="*/ 889905 w 2098307"/>
              <a:gd name="connsiteY44" fmla="*/ 667335 h 815864"/>
              <a:gd name="connsiteX45" fmla="*/ 899279 w 2098307"/>
              <a:gd name="connsiteY45" fmla="*/ 631682 h 815864"/>
              <a:gd name="connsiteX46" fmla="*/ 918012 w 2098307"/>
              <a:gd name="connsiteY46" fmla="*/ 551747 h 815864"/>
              <a:gd name="connsiteX47" fmla="*/ 946111 w 2098307"/>
              <a:gd name="connsiteY47" fmla="*/ 428181 h 815864"/>
              <a:gd name="connsiteX48" fmla="*/ 955484 w 2098307"/>
              <a:gd name="connsiteY48" fmla="*/ 393951 h 815864"/>
              <a:gd name="connsiteX49" fmla="*/ 964850 w 2098307"/>
              <a:gd name="connsiteY49" fmla="*/ 370527 h 815864"/>
              <a:gd name="connsiteX50" fmla="*/ 974217 w 2098307"/>
              <a:gd name="connsiteY50" fmla="*/ 366330 h 815864"/>
              <a:gd name="connsiteX51" fmla="*/ 983583 w 2098307"/>
              <a:gd name="connsiteY51" fmla="*/ 381916 h 815864"/>
              <a:gd name="connsiteX52" fmla="*/ 992949 w 2098307"/>
              <a:gd name="connsiteY52" fmla="*/ 392873 h 815864"/>
              <a:gd name="connsiteX53" fmla="*/ 1002316 w 2098307"/>
              <a:gd name="connsiteY53" fmla="*/ 384183 h 815864"/>
              <a:gd name="connsiteX54" fmla="*/ 1011682 w 2098307"/>
              <a:gd name="connsiteY54" fmla="*/ 362817 h 815864"/>
              <a:gd name="connsiteX55" fmla="*/ 1030422 w 2098307"/>
              <a:gd name="connsiteY55" fmla="*/ 312191 h 815864"/>
              <a:gd name="connsiteX56" fmla="*/ 1058521 w 2098307"/>
              <a:gd name="connsiteY56" fmla="*/ 247671 h 815864"/>
              <a:gd name="connsiteX57" fmla="*/ 1067887 w 2098307"/>
              <a:gd name="connsiteY57" fmla="*/ 218608 h 815864"/>
              <a:gd name="connsiteX58" fmla="*/ 1077261 w 2098307"/>
              <a:gd name="connsiteY58" fmla="*/ 181720 h 815864"/>
              <a:gd name="connsiteX59" fmla="*/ 1086627 w 2098307"/>
              <a:gd name="connsiteY59" fmla="*/ 137680 h 815864"/>
              <a:gd name="connsiteX60" fmla="*/ 1095994 w 2098307"/>
              <a:gd name="connsiteY60" fmla="*/ 87674 h 815864"/>
              <a:gd name="connsiteX61" fmla="*/ 1105360 w 2098307"/>
              <a:gd name="connsiteY61" fmla="*/ 32709 h 815864"/>
              <a:gd name="connsiteX62" fmla="*/ 1114726 w 2098307"/>
              <a:gd name="connsiteY62" fmla="*/ 806460 h 815864"/>
              <a:gd name="connsiteX63" fmla="*/ 1133459 w 2098307"/>
              <a:gd name="connsiteY63" fmla="*/ 677806 h 815864"/>
              <a:gd name="connsiteX64" fmla="*/ 1217770 w 2098307"/>
              <a:gd name="connsiteY64" fmla="*/ 68828 h 815864"/>
              <a:gd name="connsiteX65" fmla="*/ 1227137 w 2098307"/>
              <a:gd name="connsiteY65" fmla="*/ 4860 h 815864"/>
              <a:gd name="connsiteX66" fmla="*/ 1236503 w 2098307"/>
              <a:gd name="connsiteY66" fmla="*/ 774300 h 815864"/>
              <a:gd name="connsiteX67" fmla="*/ 1339547 w 2098307"/>
              <a:gd name="connsiteY67" fmla="*/ 84732 h 815864"/>
              <a:gd name="connsiteX68" fmla="*/ 1348913 w 2098307"/>
              <a:gd name="connsiteY68" fmla="*/ 22111 h 815864"/>
              <a:gd name="connsiteX69" fmla="*/ 1358280 w 2098307"/>
              <a:gd name="connsiteY69" fmla="*/ 792413 h 815864"/>
              <a:gd name="connsiteX70" fmla="*/ 1470690 w 2098307"/>
              <a:gd name="connsiteY70" fmla="*/ 41067 h 815864"/>
              <a:gd name="connsiteX71" fmla="*/ 1480056 w 2098307"/>
              <a:gd name="connsiteY71" fmla="*/ 811508 h 815864"/>
              <a:gd name="connsiteX72" fmla="*/ 1564368 w 2098307"/>
              <a:gd name="connsiteY72" fmla="*/ 244828 h 815864"/>
              <a:gd name="connsiteX73" fmla="*/ 1592467 w 2098307"/>
              <a:gd name="connsiteY73" fmla="*/ 47213 h 815864"/>
              <a:gd name="connsiteX74" fmla="*/ 1601833 w 2098307"/>
              <a:gd name="connsiteY74" fmla="*/ 811716 h 815864"/>
              <a:gd name="connsiteX75" fmla="*/ 1629940 w 2098307"/>
              <a:gd name="connsiteY75" fmla="*/ 596314 h 815864"/>
              <a:gd name="connsiteX76" fmla="*/ 1704877 w 2098307"/>
              <a:gd name="connsiteY76" fmla="*/ 0 h 815864"/>
              <a:gd name="connsiteX77" fmla="*/ 1714244 w 2098307"/>
              <a:gd name="connsiteY77" fmla="*/ 754600 h 815864"/>
              <a:gd name="connsiteX78" fmla="*/ 1723610 w 2098307"/>
              <a:gd name="connsiteY78" fmla="*/ 669001 h 815864"/>
              <a:gd name="connsiteX79" fmla="*/ 1732976 w 2098307"/>
              <a:gd name="connsiteY79" fmla="*/ 569128 h 815864"/>
              <a:gd name="connsiteX80" fmla="*/ 1761083 w 2098307"/>
              <a:gd name="connsiteY80" fmla="*/ 208929 h 815864"/>
              <a:gd name="connsiteX81" fmla="*/ 1770449 w 2098307"/>
              <a:gd name="connsiteY81" fmla="*/ 118698 h 815864"/>
              <a:gd name="connsiteX82" fmla="*/ 1779815 w 2098307"/>
              <a:gd name="connsiteY82" fmla="*/ 40380 h 815864"/>
              <a:gd name="connsiteX83" fmla="*/ 1789182 w 2098307"/>
              <a:gd name="connsiteY83" fmla="*/ 801542 h 815864"/>
              <a:gd name="connsiteX84" fmla="*/ 1807922 w 2098307"/>
              <a:gd name="connsiteY84" fmla="*/ 667793 h 815864"/>
              <a:gd name="connsiteX85" fmla="*/ 1845387 w 2098307"/>
              <a:gd name="connsiteY85" fmla="*/ 415187 h 815864"/>
              <a:gd name="connsiteX86" fmla="*/ 1901592 w 2098307"/>
              <a:gd name="connsiteY86" fmla="*/ 44389 h 815864"/>
              <a:gd name="connsiteX87" fmla="*/ 1910958 w 2098307"/>
              <a:gd name="connsiteY87" fmla="*/ 815864 h 815864"/>
              <a:gd name="connsiteX88" fmla="*/ 1957797 w 2098307"/>
              <a:gd name="connsiteY88" fmla="*/ 514669 h 815864"/>
              <a:gd name="connsiteX89" fmla="*/ 1985904 w 2098307"/>
              <a:gd name="connsiteY89" fmla="*/ 345663 h 815864"/>
              <a:gd name="connsiteX90" fmla="*/ 2004636 w 2098307"/>
              <a:gd name="connsiteY90" fmla="*/ 241858 h 815864"/>
              <a:gd name="connsiteX91" fmla="*/ 2023369 w 2098307"/>
              <a:gd name="connsiteY91" fmla="*/ 146282 h 815864"/>
              <a:gd name="connsiteX92" fmla="*/ 2051475 w 2098307"/>
              <a:gd name="connsiteY92" fmla="*/ 12965 h 815864"/>
              <a:gd name="connsiteX93" fmla="*/ 2060841 w 2098307"/>
              <a:gd name="connsiteY93" fmla="*/ 801832 h 815864"/>
              <a:gd name="connsiteX94" fmla="*/ 2098307 w 2098307"/>
              <a:gd name="connsiteY94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477743 w 2098307"/>
              <a:gd name="connsiteY28" fmla="*/ 65161 h 815864"/>
              <a:gd name="connsiteX29" fmla="*/ 693191 w 2098307"/>
              <a:gd name="connsiteY29" fmla="*/ 407909 h 815864"/>
              <a:gd name="connsiteX30" fmla="*/ 711931 w 2098307"/>
              <a:gd name="connsiteY30" fmla="*/ 331754 h 815864"/>
              <a:gd name="connsiteX31" fmla="*/ 758762 w 2098307"/>
              <a:gd name="connsiteY31" fmla="*/ 125600 h 815864"/>
              <a:gd name="connsiteX32" fmla="*/ 768129 w 2098307"/>
              <a:gd name="connsiteY32" fmla="*/ 95804 h 815864"/>
              <a:gd name="connsiteX33" fmla="*/ 777502 w 2098307"/>
              <a:gd name="connsiteY33" fmla="*/ 79680 h 815864"/>
              <a:gd name="connsiteX34" fmla="*/ 786868 w 2098307"/>
              <a:gd name="connsiteY34" fmla="*/ 82041 h 815864"/>
              <a:gd name="connsiteX35" fmla="*/ 796235 w 2098307"/>
              <a:gd name="connsiteY35" fmla="*/ 92039 h 815864"/>
              <a:gd name="connsiteX36" fmla="*/ 805601 w 2098307"/>
              <a:gd name="connsiteY36" fmla="*/ 89148 h 815864"/>
              <a:gd name="connsiteX37" fmla="*/ 814967 w 2098307"/>
              <a:gd name="connsiteY37" fmla="*/ 70606 h 815864"/>
              <a:gd name="connsiteX38" fmla="*/ 824334 w 2098307"/>
              <a:gd name="connsiteY38" fmla="*/ 43098 h 815864"/>
              <a:gd name="connsiteX39" fmla="*/ 833707 w 2098307"/>
              <a:gd name="connsiteY39" fmla="*/ 12079 h 815864"/>
              <a:gd name="connsiteX40" fmla="*/ 843074 w 2098307"/>
              <a:gd name="connsiteY40" fmla="*/ 813775 h 815864"/>
              <a:gd name="connsiteX41" fmla="*/ 861806 w 2098307"/>
              <a:gd name="connsiteY41" fmla="*/ 755953 h 815864"/>
              <a:gd name="connsiteX42" fmla="*/ 880539 w 2098307"/>
              <a:gd name="connsiteY42" fmla="*/ 699402 h 815864"/>
              <a:gd name="connsiteX43" fmla="*/ 889905 w 2098307"/>
              <a:gd name="connsiteY43" fmla="*/ 667335 h 815864"/>
              <a:gd name="connsiteX44" fmla="*/ 899279 w 2098307"/>
              <a:gd name="connsiteY44" fmla="*/ 631682 h 815864"/>
              <a:gd name="connsiteX45" fmla="*/ 918012 w 2098307"/>
              <a:gd name="connsiteY45" fmla="*/ 551747 h 815864"/>
              <a:gd name="connsiteX46" fmla="*/ 946111 w 2098307"/>
              <a:gd name="connsiteY46" fmla="*/ 428181 h 815864"/>
              <a:gd name="connsiteX47" fmla="*/ 955484 w 2098307"/>
              <a:gd name="connsiteY47" fmla="*/ 393951 h 815864"/>
              <a:gd name="connsiteX48" fmla="*/ 964850 w 2098307"/>
              <a:gd name="connsiteY48" fmla="*/ 370527 h 815864"/>
              <a:gd name="connsiteX49" fmla="*/ 974217 w 2098307"/>
              <a:gd name="connsiteY49" fmla="*/ 366330 h 815864"/>
              <a:gd name="connsiteX50" fmla="*/ 983583 w 2098307"/>
              <a:gd name="connsiteY50" fmla="*/ 381916 h 815864"/>
              <a:gd name="connsiteX51" fmla="*/ 992949 w 2098307"/>
              <a:gd name="connsiteY51" fmla="*/ 392873 h 815864"/>
              <a:gd name="connsiteX52" fmla="*/ 1002316 w 2098307"/>
              <a:gd name="connsiteY52" fmla="*/ 384183 h 815864"/>
              <a:gd name="connsiteX53" fmla="*/ 1011682 w 2098307"/>
              <a:gd name="connsiteY53" fmla="*/ 362817 h 815864"/>
              <a:gd name="connsiteX54" fmla="*/ 1030422 w 2098307"/>
              <a:gd name="connsiteY54" fmla="*/ 312191 h 815864"/>
              <a:gd name="connsiteX55" fmla="*/ 1058521 w 2098307"/>
              <a:gd name="connsiteY55" fmla="*/ 247671 h 815864"/>
              <a:gd name="connsiteX56" fmla="*/ 1067887 w 2098307"/>
              <a:gd name="connsiteY56" fmla="*/ 218608 h 815864"/>
              <a:gd name="connsiteX57" fmla="*/ 1077261 w 2098307"/>
              <a:gd name="connsiteY57" fmla="*/ 181720 h 815864"/>
              <a:gd name="connsiteX58" fmla="*/ 1086627 w 2098307"/>
              <a:gd name="connsiteY58" fmla="*/ 137680 h 815864"/>
              <a:gd name="connsiteX59" fmla="*/ 1095994 w 2098307"/>
              <a:gd name="connsiteY59" fmla="*/ 87674 h 815864"/>
              <a:gd name="connsiteX60" fmla="*/ 1105360 w 2098307"/>
              <a:gd name="connsiteY60" fmla="*/ 32709 h 815864"/>
              <a:gd name="connsiteX61" fmla="*/ 1114726 w 2098307"/>
              <a:gd name="connsiteY61" fmla="*/ 806460 h 815864"/>
              <a:gd name="connsiteX62" fmla="*/ 1133459 w 2098307"/>
              <a:gd name="connsiteY62" fmla="*/ 677806 h 815864"/>
              <a:gd name="connsiteX63" fmla="*/ 1217770 w 2098307"/>
              <a:gd name="connsiteY63" fmla="*/ 68828 h 815864"/>
              <a:gd name="connsiteX64" fmla="*/ 1227137 w 2098307"/>
              <a:gd name="connsiteY64" fmla="*/ 4860 h 815864"/>
              <a:gd name="connsiteX65" fmla="*/ 1236503 w 2098307"/>
              <a:gd name="connsiteY65" fmla="*/ 774300 h 815864"/>
              <a:gd name="connsiteX66" fmla="*/ 1339547 w 2098307"/>
              <a:gd name="connsiteY66" fmla="*/ 84732 h 815864"/>
              <a:gd name="connsiteX67" fmla="*/ 1348913 w 2098307"/>
              <a:gd name="connsiteY67" fmla="*/ 22111 h 815864"/>
              <a:gd name="connsiteX68" fmla="*/ 1358280 w 2098307"/>
              <a:gd name="connsiteY68" fmla="*/ 792413 h 815864"/>
              <a:gd name="connsiteX69" fmla="*/ 1470690 w 2098307"/>
              <a:gd name="connsiteY69" fmla="*/ 41067 h 815864"/>
              <a:gd name="connsiteX70" fmla="*/ 1480056 w 2098307"/>
              <a:gd name="connsiteY70" fmla="*/ 811508 h 815864"/>
              <a:gd name="connsiteX71" fmla="*/ 1564368 w 2098307"/>
              <a:gd name="connsiteY71" fmla="*/ 244828 h 815864"/>
              <a:gd name="connsiteX72" fmla="*/ 1592467 w 2098307"/>
              <a:gd name="connsiteY72" fmla="*/ 47213 h 815864"/>
              <a:gd name="connsiteX73" fmla="*/ 1601833 w 2098307"/>
              <a:gd name="connsiteY73" fmla="*/ 811716 h 815864"/>
              <a:gd name="connsiteX74" fmla="*/ 1629940 w 2098307"/>
              <a:gd name="connsiteY74" fmla="*/ 596314 h 815864"/>
              <a:gd name="connsiteX75" fmla="*/ 1704877 w 2098307"/>
              <a:gd name="connsiteY75" fmla="*/ 0 h 815864"/>
              <a:gd name="connsiteX76" fmla="*/ 1714244 w 2098307"/>
              <a:gd name="connsiteY76" fmla="*/ 754600 h 815864"/>
              <a:gd name="connsiteX77" fmla="*/ 1723610 w 2098307"/>
              <a:gd name="connsiteY77" fmla="*/ 669001 h 815864"/>
              <a:gd name="connsiteX78" fmla="*/ 1732976 w 2098307"/>
              <a:gd name="connsiteY78" fmla="*/ 569128 h 815864"/>
              <a:gd name="connsiteX79" fmla="*/ 1761083 w 2098307"/>
              <a:gd name="connsiteY79" fmla="*/ 208929 h 815864"/>
              <a:gd name="connsiteX80" fmla="*/ 1770449 w 2098307"/>
              <a:gd name="connsiteY80" fmla="*/ 118698 h 815864"/>
              <a:gd name="connsiteX81" fmla="*/ 1779815 w 2098307"/>
              <a:gd name="connsiteY81" fmla="*/ 40380 h 815864"/>
              <a:gd name="connsiteX82" fmla="*/ 1789182 w 2098307"/>
              <a:gd name="connsiteY82" fmla="*/ 801542 h 815864"/>
              <a:gd name="connsiteX83" fmla="*/ 1807922 w 2098307"/>
              <a:gd name="connsiteY83" fmla="*/ 667793 h 815864"/>
              <a:gd name="connsiteX84" fmla="*/ 1845387 w 2098307"/>
              <a:gd name="connsiteY84" fmla="*/ 415187 h 815864"/>
              <a:gd name="connsiteX85" fmla="*/ 1901592 w 2098307"/>
              <a:gd name="connsiteY85" fmla="*/ 44389 h 815864"/>
              <a:gd name="connsiteX86" fmla="*/ 1910958 w 2098307"/>
              <a:gd name="connsiteY86" fmla="*/ 815864 h 815864"/>
              <a:gd name="connsiteX87" fmla="*/ 1957797 w 2098307"/>
              <a:gd name="connsiteY87" fmla="*/ 514669 h 815864"/>
              <a:gd name="connsiteX88" fmla="*/ 1985904 w 2098307"/>
              <a:gd name="connsiteY88" fmla="*/ 345663 h 815864"/>
              <a:gd name="connsiteX89" fmla="*/ 2004636 w 2098307"/>
              <a:gd name="connsiteY89" fmla="*/ 241858 h 815864"/>
              <a:gd name="connsiteX90" fmla="*/ 2023369 w 2098307"/>
              <a:gd name="connsiteY90" fmla="*/ 146282 h 815864"/>
              <a:gd name="connsiteX91" fmla="*/ 2051475 w 2098307"/>
              <a:gd name="connsiteY91" fmla="*/ 12965 h 815864"/>
              <a:gd name="connsiteX92" fmla="*/ 2060841 w 2098307"/>
              <a:gd name="connsiteY92" fmla="*/ 801832 h 815864"/>
              <a:gd name="connsiteX93" fmla="*/ 2098307 w 2098307"/>
              <a:gd name="connsiteY93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468370 w 2098307"/>
              <a:gd name="connsiteY27" fmla="*/ 83512 h 815864"/>
              <a:gd name="connsiteX28" fmla="*/ 693191 w 2098307"/>
              <a:gd name="connsiteY28" fmla="*/ 407909 h 815864"/>
              <a:gd name="connsiteX29" fmla="*/ 711931 w 2098307"/>
              <a:gd name="connsiteY29" fmla="*/ 331754 h 815864"/>
              <a:gd name="connsiteX30" fmla="*/ 758762 w 2098307"/>
              <a:gd name="connsiteY30" fmla="*/ 125600 h 815864"/>
              <a:gd name="connsiteX31" fmla="*/ 768129 w 2098307"/>
              <a:gd name="connsiteY31" fmla="*/ 95804 h 815864"/>
              <a:gd name="connsiteX32" fmla="*/ 777502 w 2098307"/>
              <a:gd name="connsiteY32" fmla="*/ 79680 h 815864"/>
              <a:gd name="connsiteX33" fmla="*/ 786868 w 2098307"/>
              <a:gd name="connsiteY33" fmla="*/ 82041 h 815864"/>
              <a:gd name="connsiteX34" fmla="*/ 796235 w 2098307"/>
              <a:gd name="connsiteY34" fmla="*/ 92039 h 815864"/>
              <a:gd name="connsiteX35" fmla="*/ 805601 w 2098307"/>
              <a:gd name="connsiteY35" fmla="*/ 89148 h 815864"/>
              <a:gd name="connsiteX36" fmla="*/ 814967 w 2098307"/>
              <a:gd name="connsiteY36" fmla="*/ 70606 h 815864"/>
              <a:gd name="connsiteX37" fmla="*/ 824334 w 2098307"/>
              <a:gd name="connsiteY37" fmla="*/ 43098 h 815864"/>
              <a:gd name="connsiteX38" fmla="*/ 833707 w 2098307"/>
              <a:gd name="connsiteY38" fmla="*/ 12079 h 815864"/>
              <a:gd name="connsiteX39" fmla="*/ 843074 w 2098307"/>
              <a:gd name="connsiteY39" fmla="*/ 813775 h 815864"/>
              <a:gd name="connsiteX40" fmla="*/ 861806 w 2098307"/>
              <a:gd name="connsiteY40" fmla="*/ 755953 h 815864"/>
              <a:gd name="connsiteX41" fmla="*/ 880539 w 2098307"/>
              <a:gd name="connsiteY41" fmla="*/ 699402 h 815864"/>
              <a:gd name="connsiteX42" fmla="*/ 889905 w 2098307"/>
              <a:gd name="connsiteY42" fmla="*/ 667335 h 815864"/>
              <a:gd name="connsiteX43" fmla="*/ 899279 w 2098307"/>
              <a:gd name="connsiteY43" fmla="*/ 631682 h 815864"/>
              <a:gd name="connsiteX44" fmla="*/ 918012 w 2098307"/>
              <a:gd name="connsiteY44" fmla="*/ 551747 h 815864"/>
              <a:gd name="connsiteX45" fmla="*/ 946111 w 2098307"/>
              <a:gd name="connsiteY45" fmla="*/ 428181 h 815864"/>
              <a:gd name="connsiteX46" fmla="*/ 955484 w 2098307"/>
              <a:gd name="connsiteY46" fmla="*/ 393951 h 815864"/>
              <a:gd name="connsiteX47" fmla="*/ 964850 w 2098307"/>
              <a:gd name="connsiteY47" fmla="*/ 370527 h 815864"/>
              <a:gd name="connsiteX48" fmla="*/ 974217 w 2098307"/>
              <a:gd name="connsiteY48" fmla="*/ 366330 h 815864"/>
              <a:gd name="connsiteX49" fmla="*/ 983583 w 2098307"/>
              <a:gd name="connsiteY49" fmla="*/ 381916 h 815864"/>
              <a:gd name="connsiteX50" fmla="*/ 992949 w 2098307"/>
              <a:gd name="connsiteY50" fmla="*/ 392873 h 815864"/>
              <a:gd name="connsiteX51" fmla="*/ 1002316 w 2098307"/>
              <a:gd name="connsiteY51" fmla="*/ 384183 h 815864"/>
              <a:gd name="connsiteX52" fmla="*/ 1011682 w 2098307"/>
              <a:gd name="connsiteY52" fmla="*/ 362817 h 815864"/>
              <a:gd name="connsiteX53" fmla="*/ 1030422 w 2098307"/>
              <a:gd name="connsiteY53" fmla="*/ 312191 h 815864"/>
              <a:gd name="connsiteX54" fmla="*/ 1058521 w 2098307"/>
              <a:gd name="connsiteY54" fmla="*/ 247671 h 815864"/>
              <a:gd name="connsiteX55" fmla="*/ 1067887 w 2098307"/>
              <a:gd name="connsiteY55" fmla="*/ 218608 h 815864"/>
              <a:gd name="connsiteX56" fmla="*/ 1077261 w 2098307"/>
              <a:gd name="connsiteY56" fmla="*/ 181720 h 815864"/>
              <a:gd name="connsiteX57" fmla="*/ 1086627 w 2098307"/>
              <a:gd name="connsiteY57" fmla="*/ 137680 h 815864"/>
              <a:gd name="connsiteX58" fmla="*/ 1095994 w 2098307"/>
              <a:gd name="connsiteY58" fmla="*/ 87674 h 815864"/>
              <a:gd name="connsiteX59" fmla="*/ 1105360 w 2098307"/>
              <a:gd name="connsiteY59" fmla="*/ 32709 h 815864"/>
              <a:gd name="connsiteX60" fmla="*/ 1114726 w 2098307"/>
              <a:gd name="connsiteY60" fmla="*/ 806460 h 815864"/>
              <a:gd name="connsiteX61" fmla="*/ 1133459 w 2098307"/>
              <a:gd name="connsiteY61" fmla="*/ 677806 h 815864"/>
              <a:gd name="connsiteX62" fmla="*/ 1217770 w 2098307"/>
              <a:gd name="connsiteY62" fmla="*/ 68828 h 815864"/>
              <a:gd name="connsiteX63" fmla="*/ 1227137 w 2098307"/>
              <a:gd name="connsiteY63" fmla="*/ 4860 h 815864"/>
              <a:gd name="connsiteX64" fmla="*/ 1236503 w 2098307"/>
              <a:gd name="connsiteY64" fmla="*/ 774300 h 815864"/>
              <a:gd name="connsiteX65" fmla="*/ 1339547 w 2098307"/>
              <a:gd name="connsiteY65" fmla="*/ 84732 h 815864"/>
              <a:gd name="connsiteX66" fmla="*/ 1348913 w 2098307"/>
              <a:gd name="connsiteY66" fmla="*/ 22111 h 815864"/>
              <a:gd name="connsiteX67" fmla="*/ 1358280 w 2098307"/>
              <a:gd name="connsiteY67" fmla="*/ 792413 h 815864"/>
              <a:gd name="connsiteX68" fmla="*/ 1470690 w 2098307"/>
              <a:gd name="connsiteY68" fmla="*/ 41067 h 815864"/>
              <a:gd name="connsiteX69" fmla="*/ 1480056 w 2098307"/>
              <a:gd name="connsiteY69" fmla="*/ 811508 h 815864"/>
              <a:gd name="connsiteX70" fmla="*/ 1564368 w 2098307"/>
              <a:gd name="connsiteY70" fmla="*/ 244828 h 815864"/>
              <a:gd name="connsiteX71" fmla="*/ 1592467 w 2098307"/>
              <a:gd name="connsiteY71" fmla="*/ 47213 h 815864"/>
              <a:gd name="connsiteX72" fmla="*/ 1601833 w 2098307"/>
              <a:gd name="connsiteY72" fmla="*/ 811716 h 815864"/>
              <a:gd name="connsiteX73" fmla="*/ 1629940 w 2098307"/>
              <a:gd name="connsiteY73" fmla="*/ 596314 h 815864"/>
              <a:gd name="connsiteX74" fmla="*/ 1704877 w 2098307"/>
              <a:gd name="connsiteY74" fmla="*/ 0 h 815864"/>
              <a:gd name="connsiteX75" fmla="*/ 1714244 w 2098307"/>
              <a:gd name="connsiteY75" fmla="*/ 754600 h 815864"/>
              <a:gd name="connsiteX76" fmla="*/ 1723610 w 2098307"/>
              <a:gd name="connsiteY76" fmla="*/ 669001 h 815864"/>
              <a:gd name="connsiteX77" fmla="*/ 1732976 w 2098307"/>
              <a:gd name="connsiteY77" fmla="*/ 569128 h 815864"/>
              <a:gd name="connsiteX78" fmla="*/ 1761083 w 2098307"/>
              <a:gd name="connsiteY78" fmla="*/ 208929 h 815864"/>
              <a:gd name="connsiteX79" fmla="*/ 1770449 w 2098307"/>
              <a:gd name="connsiteY79" fmla="*/ 118698 h 815864"/>
              <a:gd name="connsiteX80" fmla="*/ 1779815 w 2098307"/>
              <a:gd name="connsiteY80" fmla="*/ 40380 h 815864"/>
              <a:gd name="connsiteX81" fmla="*/ 1789182 w 2098307"/>
              <a:gd name="connsiteY81" fmla="*/ 801542 h 815864"/>
              <a:gd name="connsiteX82" fmla="*/ 1807922 w 2098307"/>
              <a:gd name="connsiteY82" fmla="*/ 667793 h 815864"/>
              <a:gd name="connsiteX83" fmla="*/ 1845387 w 2098307"/>
              <a:gd name="connsiteY83" fmla="*/ 415187 h 815864"/>
              <a:gd name="connsiteX84" fmla="*/ 1901592 w 2098307"/>
              <a:gd name="connsiteY84" fmla="*/ 44389 h 815864"/>
              <a:gd name="connsiteX85" fmla="*/ 1910958 w 2098307"/>
              <a:gd name="connsiteY85" fmla="*/ 815864 h 815864"/>
              <a:gd name="connsiteX86" fmla="*/ 1957797 w 2098307"/>
              <a:gd name="connsiteY86" fmla="*/ 514669 h 815864"/>
              <a:gd name="connsiteX87" fmla="*/ 1985904 w 2098307"/>
              <a:gd name="connsiteY87" fmla="*/ 345663 h 815864"/>
              <a:gd name="connsiteX88" fmla="*/ 2004636 w 2098307"/>
              <a:gd name="connsiteY88" fmla="*/ 241858 h 815864"/>
              <a:gd name="connsiteX89" fmla="*/ 2023369 w 2098307"/>
              <a:gd name="connsiteY89" fmla="*/ 146282 h 815864"/>
              <a:gd name="connsiteX90" fmla="*/ 2051475 w 2098307"/>
              <a:gd name="connsiteY90" fmla="*/ 12965 h 815864"/>
              <a:gd name="connsiteX91" fmla="*/ 2060841 w 2098307"/>
              <a:gd name="connsiteY91" fmla="*/ 801832 h 815864"/>
              <a:gd name="connsiteX92" fmla="*/ 2098307 w 2098307"/>
              <a:gd name="connsiteY92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459003 w 2098307"/>
              <a:gd name="connsiteY26" fmla="*/ 118229 h 815864"/>
              <a:gd name="connsiteX27" fmla="*/ 693191 w 2098307"/>
              <a:gd name="connsiteY27" fmla="*/ 407909 h 815864"/>
              <a:gd name="connsiteX28" fmla="*/ 711931 w 2098307"/>
              <a:gd name="connsiteY28" fmla="*/ 331754 h 815864"/>
              <a:gd name="connsiteX29" fmla="*/ 758762 w 2098307"/>
              <a:gd name="connsiteY29" fmla="*/ 125600 h 815864"/>
              <a:gd name="connsiteX30" fmla="*/ 768129 w 2098307"/>
              <a:gd name="connsiteY30" fmla="*/ 95804 h 815864"/>
              <a:gd name="connsiteX31" fmla="*/ 777502 w 2098307"/>
              <a:gd name="connsiteY31" fmla="*/ 79680 h 815864"/>
              <a:gd name="connsiteX32" fmla="*/ 786868 w 2098307"/>
              <a:gd name="connsiteY32" fmla="*/ 82041 h 815864"/>
              <a:gd name="connsiteX33" fmla="*/ 796235 w 2098307"/>
              <a:gd name="connsiteY33" fmla="*/ 92039 h 815864"/>
              <a:gd name="connsiteX34" fmla="*/ 805601 w 2098307"/>
              <a:gd name="connsiteY34" fmla="*/ 89148 h 815864"/>
              <a:gd name="connsiteX35" fmla="*/ 814967 w 2098307"/>
              <a:gd name="connsiteY35" fmla="*/ 70606 h 815864"/>
              <a:gd name="connsiteX36" fmla="*/ 824334 w 2098307"/>
              <a:gd name="connsiteY36" fmla="*/ 43098 h 815864"/>
              <a:gd name="connsiteX37" fmla="*/ 833707 w 2098307"/>
              <a:gd name="connsiteY37" fmla="*/ 12079 h 815864"/>
              <a:gd name="connsiteX38" fmla="*/ 843074 w 2098307"/>
              <a:gd name="connsiteY38" fmla="*/ 813775 h 815864"/>
              <a:gd name="connsiteX39" fmla="*/ 861806 w 2098307"/>
              <a:gd name="connsiteY39" fmla="*/ 755953 h 815864"/>
              <a:gd name="connsiteX40" fmla="*/ 880539 w 2098307"/>
              <a:gd name="connsiteY40" fmla="*/ 699402 h 815864"/>
              <a:gd name="connsiteX41" fmla="*/ 889905 w 2098307"/>
              <a:gd name="connsiteY41" fmla="*/ 667335 h 815864"/>
              <a:gd name="connsiteX42" fmla="*/ 899279 w 2098307"/>
              <a:gd name="connsiteY42" fmla="*/ 631682 h 815864"/>
              <a:gd name="connsiteX43" fmla="*/ 918012 w 2098307"/>
              <a:gd name="connsiteY43" fmla="*/ 551747 h 815864"/>
              <a:gd name="connsiteX44" fmla="*/ 946111 w 2098307"/>
              <a:gd name="connsiteY44" fmla="*/ 428181 h 815864"/>
              <a:gd name="connsiteX45" fmla="*/ 955484 w 2098307"/>
              <a:gd name="connsiteY45" fmla="*/ 393951 h 815864"/>
              <a:gd name="connsiteX46" fmla="*/ 964850 w 2098307"/>
              <a:gd name="connsiteY46" fmla="*/ 370527 h 815864"/>
              <a:gd name="connsiteX47" fmla="*/ 974217 w 2098307"/>
              <a:gd name="connsiteY47" fmla="*/ 366330 h 815864"/>
              <a:gd name="connsiteX48" fmla="*/ 983583 w 2098307"/>
              <a:gd name="connsiteY48" fmla="*/ 381916 h 815864"/>
              <a:gd name="connsiteX49" fmla="*/ 992949 w 2098307"/>
              <a:gd name="connsiteY49" fmla="*/ 392873 h 815864"/>
              <a:gd name="connsiteX50" fmla="*/ 1002316 w 2098307"/>
              <a:gd name="connsiteY50" fmla="*/ 384183 h 815864"/>
              <a:gd name="connsiteX51" fmla="*/ 1011682 w 2098307"/>
              <a:gd name="connsiteY51" fmla="*/ 362817 h 815864"/>
              <a:gd name="connsiteX52" fmla="*/ 1030422 w 2098307"/>
              <a:gd name="connsiteY52" fmla="*/ 312191 h 815864"/>
              <a:gd name="connsiteX53" fmla="*/ 1058521 w 2098307"/>
              <a:gd name="connsiteY53" fmla="*/ 247671 h 815864"/>
              <a:gd name="connsiteX54" fmla="*/ 1067887 w 2098307"/>
              <a:gd name="connsiteY54" fmla="*/ 218608 h 815864"/>
              <a:gd name="connsiteX55" fmla="*/ 1077261 w 2098307"/>
              <a:gd name="connsiteY55" fmla="*/ 181720 h 815864"/>
              <a:gd name="connsiteX56" fmla="*/ 1086627 w 2098307"/>
              <a:gd name="connsiteY56" fmla="*/ 137680 h 815864"/>
              <a:gd name="connsiteX57" fmla="*/ 1095994 w 2098307"/>
              <a:gd name="connsiteY57" fmla="*/ 87674 h 815864"/>
              <a:gd name="connsiteX58" fmla="*/ 1105360 w 2098307"/>
              <a:gd name="connsiteY58" fmla="*/ 32709 h 815864"/>
              <a:gd name="connsiteX59" fmla="*/ 1114726 w 2098307"/>
              <a:gd name="connsiteY59" fmla="*/ 806460 h 815864"/>
              <a:gd name="connsiteX60" fmla="*/ 1133459 w 2098307"/>
              <a:gd name="connsiteY60" fmla="*/ 677806 h 815864"/>
              <a:gd name="connsiteX61" fmla="*/ 1217770 w 2098307"/>
              <a:gd name="connsiteY61" fmla="*/ 68828 h 815864"/>
              <a:gd name="connsiteX62" fmla="*/ 1227137 w 2098307"/>
              <a:gd name="connsiteY62" fmla="*/ 4860 h 815864"/>
              <a:gd name="connsiteX63" fmla="*/ 1236503 w 2098307"/>
              <a:gd name="connsiteY63" fmla="*/ 774300 h 815864"/>
              <a:gd name="connsiteX64" fmla="*/ 1339547 w 2098307"/>
              <a:gd name="connsiteY64" fmla="*/ 84732 h 815864"/>
              <a:gd name="connsiteX65" fmla="*/ 1348913 w 2098307"/>
              <a:gd name="connsiteY65" fmla="*/ 22111 h 815864"/>
              <a:gd name="connsiteX66" fmla="*/ 1358280 w 2098307"/>
              <a:gd name="connsiteY66" fmla="*/ 792413 h 815864"/>
              <a:gd name="connsiteX67" fmla="*/ 1470690 w 2098307"/>
              <a:gd name="connsiteY67" fmla="*/ 41067 h 815864"/>
              <a:gd name="connsiteX68" fmla="*/ 1480056 w 2098307"/>
              <a:gd name="connsiteY68" fmla="*/ 811508 h 815864"/>
              <a:gd name="connsiteX69" fmla="*/ 1564368 w 2098307"/>
              <a:gd name="connsiteY69" fmla="*/ 244828 h 815864"/>
              <a:gd name="connsiteX70" fmla="*/ 1592467 w 2098307"/>
              <a:gd name="connsiteY70" fmla="*/ 47213 h 815864"/>
              <a:gd name="connsiteX71" fmla="*/ 1601833 w 2098307"/>
              <a:gd name="connsiteY71" fmla="*/ 811716 h 815864"/>
              <a:gd name="connsiteX72" fmla="*/ 1629940 w 2098307"/>
              <a:gd name="connsiteY72" fmla="*/ 596314 h 815864"/>
              <a:gd name="connsiteX73" fmla="*/ 1704877 w 2098307"/>
              <a:gd name="connsiteY73" fmla="*/ 0 h 815864"/>
              <a:gd name="connsiteX74" fmla="*/ 1714244 w 2098307"/>
              <a:gd name="connsiteY74" fmla="*/ 754600 h 815864"/>
              <a:gd name="connsiteX75" fmla="*/ 1723610 w 2098307"/>
              <a:gd name="connsiteY75" fmla="*/ 669001 h 815864"/>
              <a:gd name="connsiteX76" fmla="*/ 1732976 w 2098307"/>
              <a:gd name="connsiteY76" fmla="*/ 569128 h 815864"/>
              <a:gd name="connsiteX77" fmla="*/ 1761083 w 2098307"/>
              <a:gd name="connsiteY77" fmla="*/ 208929 h 815864"/>
              <a:gd name="connsiteX78" fmla="*/ 1770449 w 2098307"/>
              <a:gd name="connsiteY78" fmla="*/ 118698 h 815864"/>
              <a:gd name="connsiteX79" fmla="*/ 1779815 w 2098307"/>
              <a:gd name="connsiteY79" fmla="*/ 40380 h 815864"/>
              <a:gd name="connsiteX80" fmla="*/ 1789182 w 2098307"/>
              <a:gd name="connsiteY80" fmla="*/ 801542 h 815864"/>
              <a:gd name="connsiteX81" fmla="*/ 1807922 w 2098307"/>
              <a:gd name="connsiteY81" fmla="*/ 667793 h 815864"/>
              <a:gd name="connsiteX82" fmla="*/ 1845387 w 2098307"/>
              <a:gd name="connsiteY82" fmla="*/ 415187 h 815864"/>
              <a:gd name="connsiteX83" fmla="*/ 1901592 w 2098307"/>
              <a:gd name="connsiteY83" fmla="*/ 44389 h 815864"/>
              <a:gd name="connsiteX84" fmla="*/ 1910958 w 2098307"/>
              <a:gd name="connsiteY84" fmla="*/ 815864 h 815864"/>
              <a:gd name="connsiteX85" fmla="*/ 1957797 w 2098307"/>
              <a:gd name="connsiteY85" fmla="*/ 514669 h 815864"/>
              <a:gd name="connsiteX86" fmla="*/ 1985904 w 2098307"/>
              <a:gd name="connsiteY86" fmla="*/ 345663 h 815864"/>
              <a:gd name="connsiteX87" fmla="*/ 2004636 w 2098307"/>
              <a:gd name="connsiteY87" fmla="*/ 241858 h 815864"/>
              <a:gd name="connsiteX88" fmla="*/ 2023369 w 2098307"/>
              <a:gd name="connsiteY88" fmla="*/ 146282 h 815864"/>
              <a:gd name="connsiteX89" fmla="*/ 2051475 w 2098307"/>
              <a:gd name="connsiteY89" fmla="*/ 12965 h 815864"/>
              <a:gd name="connsiteX90" fmla="*/ 2060841 w 2098307"/>
              <a:gd name="connsiteY90" fmla="*/ 801832 h 815864"/>
              <a:gd name="connsiteX91" fmla="*/ 2098307 w 2098307"/>
              <a:gd name="connsiteY91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430904 w 2098307"/>
              <a:gd name="connsiteY25" fmla="*/ 244140 h 815864"/>
              <a:gd name="connsiteX26" fmla="*/ 693191 w 2098307"/>
              <a:gd name="connsiteY26" fmla="*/ 407909 h 815864"/>
              <a:gd name="connsiteX27" fmla="*/ 711931 w 2098307"/>
              <a:gd name="connsiteY27" fmla="*/ 331754 h 815864"/>
              <a:gd name="connsiteX28" fmla="*/ 758762 w 2098307"/>
              <a:gd name="connsiteY28" fmla="*/ 125600 h 815864"/>
              <a:gd name="connsiteX29" fmla="*/ 768129 w 2098307"/>
              <a:gd name="connsiteY29" fmla="*/ 95804 h 815864"/>
              <a:gd name="connsiteX30" fmla="*/ 777502 w 2098307"/>
              <a:gd name="connsiteY30" fmla="*/ 79680 h 815864"/>
              <a:gd name="connsiteX31" fmla="*/ 786868 w 2098307"/>
              <a:gd name="connsiteY31" fmla="*/ 82041 h 815864"/>
              <a:gd name="connsiteX32" fmla="*/ 796235 w 2098307"/>
              <a:gd name="connsiteY32" fmla="*/ 92039 h 815864"/>
              <a:gd name="connsiteX33" fmla="*/ 805601 w 2098307"/>
              <a:gd name="connsiteY33" fmla="*/ 89148 h 815864"/>
              <a:gd name="connsiteX34" fmla="*/ 814967 w 2098307"/>
              <a:gd name="connsiteY34" fmla="*/ 70606 h 815864"/>
              <a:gd name="connsiteX35" fmla="*/ 824334 w 2098307"/>
              <a:gd name="connsiteY35" fmla="*/ 43098 h 815864"/>
              <a:gd name="connsiteX36" fmla="*/ 833707 w 2098307"/>
              <a:gd name="connsiteY36" fmla="*/ 12079 h 815864"/>
              <a:gd name="connsiteX37" fmla="*/ 843074 w 2098307"/>
              <a:gd name="connsiteY37" fmla="*/ 813775 h 815864"/>
              <a:gd name="connsiteX38" fmla="*/ 861806 w 2098307"/>
              <a:gd name="connsiteY38" fmla="*/ 755953 h 815864"/>
              <a:gd name="connsiteX39" fmla="*/ 880539 w 2098307"/>
              <a:gd name="connsiteY39" fmla="*/ 699402 h 815864"/>
              <a:gd name="connsiteX40" fmla="*/ 889905 w 2098307"/>
              <a:gd name="connsiteY40" fmla="*/ 667335 h 815864"/>
              <a:gd name="connsiteX41" fmla="*/ 899279 w 2098307"/>
              <a:gd name="connsiteY41" fmla="*/ 631682 h 815864"/>
              <a:gd name="connsiteX42" fmla="*/ 918012 w 2098307"/>
              <a:gd name="connsiteY42" fmla="*/ 551747 h 815864"/>
              <a:gd name="connsiteX43" fmla="*/ 946111 w 2098307"/>
              <a:gd name="connsiteY43" fmla="*/ 428181 h 815864"/>
              <a:gd name="connsiteX44" fmla="*/ 955484 w 2098307"/>
              <a:gd name="connsiteY44" fmla="*/ 393951 h 815864"/>
              <a:gd name="connsiteX45" fmla="*/ 964850 w 2098307"/>
              <a:gd name="connsiteY45" fmla="*/ 370527 h 815864"/>
              <a:gd name="connsiteX46" fmla="*/ 974217 w 2098307"/>
              <a:gd name="connsiteY46" fmla="*/ 366330 h 815864"/>
              <a:gd name="connsiteX47" fmla="*/ 983583 w 2098307"/>
              <a:gd name="connsiteY47" fmla="*/ 381916 h 815864"/>
              <a:gd name="connsiteX48" fmla="*/ 992949 w 2098307"/>
              <a:gd name="connsiteY48" fmla="*/ 392873 h 815864"/>
              <a:gd name="connsiteX49" fmla="*/ 1002316 w 2098307"/>
              <a:gd name="connsiteY49" fmla="*/ 384183 h 815864"/>
              <a:gd name="connsiteX50" fmla="*/ 1011682 w 2098307"/>
              <a:gd name="connsiteY50" fmla="*/ 362817 h 815864"/>
              <a:gd name="connsiteX51" fmla="*/ 1030422 w 2098307"/>
              <a:gd name="connsiteY51" fmla="*/ 312191 h 815864"/>
              <a:gd name="connsiteX52" fmla="*/ 1058521 w 2098307"/>
              <a:gd name="connsiteY52" fmla="*/ 247671 h 815864"/>
              <a:gd name="connsiteX53" fmla="*/ 1067887 w 2098307"/>
              <a:gd name="connsiteY53" fmla="*/ 218608 h 815864"/>
              <a:gd name="connsiteX54" fmla="*/ 1077261 w 2098307"/>
              <a:gd name="connsiteY54" fmla="*/ 181720 h 815864"/>
              <a:gd name="connsiteX55" fmla="*/ 1086627 w 2098307"/>
              <a:gd name="connsiteY55" fmla="*/ 137680 h 815864"/>
              <a:gd name="connsiteX56" fmla="*/ 1095994 w 2098307"/>
              <a:gd name="connsiteY56" fmla="*/ 87674 h 815864"/>
              <a:gd name="connsiteX57" fmla="*/ 1105360 w 2098307"/>
              <a:gd name="connsiteY57" fmla="*/ 32709 h 815864"/>
              <a:gd name="connsiteX58" fmla="*/ 1114726 w 2098307"/>
              <a:gd name="connsiteY58" fmla="*/ 806460 h 815864"/>
              <a:gd name="connsiteX59" fmla="*/ 1133459 w 2098307"/>
              <a:gd name="connsiteY59" fmla="*/ 677806 h 815864"/>
              <a:gd name="connsiteX60" fmla="*/ 1217770 w 2098307"/>
              <a:gd name="connsiteY60" fmla="*/ 68828 h 815864"/>
              <a:gd name="connsiteX61" fmla="*/ 1227137 w 2098307"/>
              <a:gd name="connsiteY61" fmla="*/ 4860 h 815864"/>
              <a:gd name="connsiteX62" fmla="*/ 1236503 w 2098307"/>
              <a:gd name="connsiteY62" fmla="*/ 774300 h 815864"/>
              <a:gd name="connsiteX63" fmla="*/ 1339547 w 2098307"/>
              <a:gd name="connsiteY63" fmla="*/ 84732 h 815864"/>
              <a:gd name="connsiteX64" fmla="*/ 1348913 w 2098307"/>
              <a:gd name="connsiteY64" fmla="*/ 22111 h 815864"/>
              <a:gd name="connsiteX65" fmla="*/ 1358280 w 2098307"/>
              <a:gd name="connsiteY65" fmla="*/ 792413 h 815864"/>
              <a:gd name="connsiteX66" fmla="*/ 1470690 w 2098307"/>
              <a:gd name="connsiteY66" fmla="*/ 41067 h 815864"/>
              <a:gd name="connsiteX67" fmla="*/ 1480056 w 2098307"/>
              <a:gd name="connsiteY67" fmla="*/ 811508 h 815864"/>
              <a:gd name="connsiteX68" fmla="*/ 1564368 w 2098307"/>
              <a:gd name="connsiteY68" fmla="*/ 244828 h 815864"/>
              <a:gd name="connsiteX69" fmla="*/ 1592467 w 2098307"/>
              <a:gd name="connsiteY69" fmla="*/ 47213 h 815864"/>
              <a:gd name="connsiteX70" fmla="*/ 1601833 w 2098307"/>
              <a:gd name="connsiteY70" fmla="*/ 811716 h 815864"/>
              <a:gd name="connsiteX71" fmla="*/ 1629940 w 2098307"/>
              <a:gd name="connsiteY71" fmla="*/ 596314 h 815864"/>
              <a:gd name="connsiteX72" fmla="*/ 1704877 w 2098307"/>
              <a:gd name="connsiteY72" fmla="*/ 0 h 815864"/>
              <a:gd name="connsiteX73" fmla="*/ 1714244 w 2098307"/>
              <a:gd name="connsiteY73" fmla="*/ 754600 h 815864"/>
              <a:gd name="connsiteX74" fmla="*/ 1723610 w 2098307"/>
              <a:gd name="connsiteY74" fmla="*/ 669001 h 815864"/>
              <a:gd name="connsiteX75" fmla="*/ 1732976 w 2098307"/>
              <a:gd name="connsiteY75" fmla="*/ 569128 h 815864"/>
              <a:gd name="connsiteX76" fmla="*/ 1761083 w 2098307"/>
              <a:gd name="connsiteY76" fmla="*/ 208929 h 815864"/>
              <a:gd name="connsiteX77" fmla="*/ 1770449 w 2098307"/>
              <a:gd name="connsiteY77" fmla="*/ 118698 h 815864"/>
              <a:gd name="connsiteX78" fmla="*/ 1779815 w 2098307"/>
              <a:gd name="connsiteY78" fmla="*/ 40380 h 815864"/>
              <a:gd name="connsiteX79" fmla="*/ 1789182 w 2098307"/>
              <a:gd name="connsiteY79" fmla="*/ 801542 h 815864"/>
              <a:gd name="connsiteX80" fmla="*/ 1807922 w 2098307"/>
              <a:gd name="connsiteY80" fmla="*/ 667793 h 815864"/>
              <a:gd name="connsiteX81" fmla="*/ 1845387 w 2098307"/>
              <a:gd name="connsiteY81" fmla="*/ 415187 h 815864"/>
              <a:gd name="connsiteX82" fmla="*/ 1901592 w 2098307"/>
              <a:gd name="connsiteY82" fmla="*/ 44389 h 815864"/>
              <a:gd name="connsiteX83" fmla="*/ 1910958 w 2098307"/>
              <a:gd name="connsiteY83" fmla="*/ 815864 h 815864"/>
              <a:gd name="connsiteX84" fmla="*/ 1957797 w 2098307"/>
              <a:gd name="connsiteY84" fmla="*/ 514669 h 815864"/>
              <a:gd name="connsiteX85" fmla="*/ 1985904 w 2098307"/>
              <a:gd name="connsiteY85" fmla="*/ 345663 h 815864"/>
              <a:gd name="connsiteX86" fmla="*/ 2004636 w 2098307"/>
              <a:gd name="connsiteY86" fmla="*/ 241858 h 815864"/>
              <a:gd name="connsiteX87" fmla="*/ 2023369 w 2098307"/>
              <a:gd name="connsiteY87" fmla="*/ 146282 h 815864"/>
              <a:gd name="connsiteX88" fmla="*/ 2051475 w 2098307"/>
              <a:gd name="connsiteY88" fmla="*/ 12965 h 815864"/>
              <a:gd name="connsiteX89" fmla="*/ 2060841 w 2098307"/>
              <a:gd name="connsiteY89" fmla="*/ 801832 h 815864"/>
              <a:gd name="connsiteX90" fmla="*/ 2098307 w 2098307"/>
              <a:gd name="connsiteY90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412172 w 2098307"/>
              <a:gd name="connsiteY24" fmla="*/ 324870 h 815864"/>
              <a:gd name="connsiteX25" fmla="*/ 693191 w 2098307"/>
              <a:gd name="connsiteY25" fmla="*/ 407909 h 815864"/>
              <a:gd name="connsiteX26" fmla="*/ 711931 w 2098307"/>
              <a:gd name="connsiteY26" fmla="*/ 331754 h 815864"/>
              <a:gd name="connsiteX27" fmla="*/ 758762 w 2098307"/>
              <a:gd name="connsiteY27" fmla="*/ 125600 h 815864"/>
              <a:gd name="connsiteX28" fmla="*/ 768129 w 2098307"/>
              <a:gd name="connsiteY28" fmla="*/ 95804 h 815864"/>
              <a:gd name="connsiteX29" fmla="*/ 777502 w 2098307"/>
              <a:gd name="connsiteY29" fmla="*/ 79680 h 815864"/>
              <a:gd name="connsiteX30" fmla="*/ 786868 w 2098307"/>
              <a:gd name="connsiteY30" fmla="*/ 82041 h 815864"/>
              <a:gd name="connsiteX31" fmla="*/ 796235 w 2098307"/>
              <a:gd name="connsiteY31" fmla="*/ 92039 h 815864"/>
              <a:gd name="connsiteX32" fmla="*/ 805601 w 2098307"/>
              <a:gd name="connsiteY32" fmla="*/ 89148 h 815864"/>
              <a:gd name="connsiteX33" fmla="*/ 814967 w 2098307"/>
              <a:gd name="connsiteY33" fmla="*/ 70606 h 815864"/>
              <a:gd name="connsiteX34" fmla="*/ 824334 w 2098307"/>
              <a:gd name="connsiteY34" fmla="*/ 43098 h 815864"/>
              <a:gd name="connsiteX35" fmla="*/ 833707 w 2098307"/>
              <a:gd name="connsiteY35" fmla="*/ 12079 h 815864"/>
              <a:gd name="connsiteX36" fmla="*/ 843074 w 2098307"/>
              <a:gd name="connsiteY36" fmla="*/ 813775 h 815864"/>
              <a:gd name="connsiteX37" fmla="*/ 861806 w 2098307"/>
              <a:gd name="connsiteY37" fmla="*/ 755953 h 815864"/>
              <a:gd name="connsiteX38" fmla="*/ 880539 w 2098307"/>
              <a:gd name="connsiteY38" fmla="*/ 699402 h 815864"/>
              <a:gd name="connsiteX39" fmla="*/ 889905 w 2098307"/>
              <a:gd name="connsiteY39" fmla="*/ 667335 h 815864"/>
              <a:gd name="connsiteX40" fmla="*/ 899279 w 2098307"/>
              <a:gd name="connsiteY40" fmla="*/ 631682 h 815864"/>
              <a:gd name="connsiteX41" fmla="*/ 918012 w 2098307"/>
              <a:gd name="connsiteY41" fmla="*/ 551747 h 815864"/>
              <a:gd name="connsiteX42" fmla="*/ 946111 w 2098307"/>
              <a:gd name="connsiteY42" fmla="*/ 428181 h 815864"/>
              <a:gd name="connsiteX43" fmla="*/ 955484 w 2098307"/>
              <a:gd name="connsiteY43" fmla="*/ 393951 h 815864"/>
              <a:gd name="connsiteX44" fmla="*/ 964850 w 2098307"/>
              <a:gd name="connsiteY44" fmla="*/ 370527 h 815864"/>
              <a:gd name="connsiteX45" fmla="*/ 974217 w 2098307"/>
              <a:gd name="connsiteY45" fmla="*/ 366330 h 815864"/>
              <a:gd name="connsiteX46" fmla="*/ 983583 w 2098307"/>
              <a:gd name="connsiteY46" fmla="*/ 381916 h 815864"/>
              <a:gd name="connsiteX47" fmla="*/ 992949 w 2098307"/>
              <a:gd name="connsiteY47" fmla="*/ 392873 h 815864"/>
              <a:gd name="connsiteX48" fmla="*/ 1002316 w 2098307"/>
              <a:gd name="connsiteY48" fmla="*/ 384183 h 815864"/>
              <a:gd name="connsiteX49" fmla="*/ 1011682 w 2098307"/>
              <a:gd name="connsiteY49" fmla="*/ 362817 h 815864"/>
              <a:gd name="connsiteX50" fmla="*/ 1030422 w 2098307"/>
              <a:gd name="connsiteY50" fmla="*/ 312191 h 815864"/>
              <a:gd name="connsiteX51" fmla="*/ 1058521 w 2098307"/>
              <a:gd name="connsiteY51" fmla="*/ 247671 h 815864"/>
              <a:gd name="connsiteX52" fmla="*/ 1067887 w 2098307"/>
              <a:gd name="connsiteY52" fmla="*/ 218608 h 815864"/>
              <a:gd name="connsiteX53" fmla="*/ 1077261 w 2098307"/>
              <a:gd name="connsiteY53" fmla="*/ 181720 h 815864"/>
              <a:gd name="connsiteX54" fmla="*/ 1086627 w 2098307"/>
              <a:gd name="connsiteY54" fmla="*/ 137680 h 815864"/>
              <a:gd name="connsiteX55" fmla="*/ 1095994 w 2098307"/>
              <a:gd name="connsiteY55" fmla="*/ 87674 h 815864"/>
              <a:gd name="connsiteX56" fmla="*/ 1105360 w 2098307"/>
              <a:gd name="connsiteY56" fmla="*/ 32709 h 815864"/>
              <a:gd name="connsiteX57" fmla="*/ 1114726 w 2098307"/>
              <a:gd name="connsiteY57" fmla="*/ 806460 h 815864"/>
              <a:gd name="connsiteX58" fmla="*/ 1133459 w 2098307"/>
              <a:gd name="connsiteY58" fmla="*/ 677806 h 815864"/>
              <a:gd name="connsiteX59" fmla="*/ 1217770 w 2098307"/>
              <a:gd name="connsiteY59" fmla="*/ 68828 h 815864"/>
              <a:gd name="connsiteX60" fmla="*/ 1227137 w 2098307"/>
              <a:gd name="connsiteY60" fmla="*/ 4860 h 815864"/>
              <a:gd name="connsiteX61" fmla="*/ 1236503 w 2098307"/>
              <a:gd name="connsiteY61" fmla="*/ 774300 h 815864"/>
              <a:gd name="connsiteX62" fmla="*/ 1339547 w 2098307"/>
              <a:gd name="connsiteY62" fmla="*/ 84732 h 815864"/>
              <a:gd name="connsiteX63" fmla="*/ 1348913 w 2098307"/>
              <a:gd name="connsiteY63" fmla="*/ 22111 h 815864"/>
              <a:gd name="connsiteX64" fmla="*/ 1358280 w 2098307"/>
              <a:gd name="connsiteY64" fmla="*/ 792413 h 815864"/>
              <a:gd name="connsiteX65" fmla="*/ 1470690 w 2098307"/>
              <a:gd name="connsiteY65" fmla="*/ 41067 h 815864"/>
              <a:gd name="connsiteX66" fmla="*/ 1480056 w 2098307"/>
              <a:gd name="connsiteY66" fmla="*/ 811508 h 815864"/>
              <a:gd name="connsiteX67" fmla="*/ 1564368 w 2098307"/>
              <a:gd name="connsiteY67" fmla="*/ 244828 h 815864"/>
              <a:gd name="connsiteX68" fmla="*/ 1592467 w 2098307"/>
              <a:gd name="connsiteY68" fmla="*/ 47213 h 815864"/>
              <a:gd name="connsiteX69" fmla="*/ 1601833 w 2098307"/>
              <a:gd name="connsiteY69" fmla="*/ 811716 h 815864"/>
              <a:gd name="connsiteX70" fmla="*/ 1629940 w 2098307"/>
              <a:gd name="connsiteY70" fmla="*/ 596314 h 815864"/>
              <a:gd name="connsiteX71" fmla="*/ 1704877 w 2098307"/>
              <a:gd name="connsiteY71" fmla="*/ 0 h 815864"/>
              <a:gd name="connsiteX72" fmla="*/ 1714244 w 2098307"/>
              <a:gd name="connsiteY72" fmla="*/ 754600 h 815864"/>
              <a:gd name="connsiteX73" fmla="*/ 1723610 w 2098307"/>
              <a:gd name="connsiteY73" fmla="*/ 669001 h 815864"/>
              <a:gd name="connsiteX74" fmla="*/ 1732976 w 2098307"/>
              <a:gd name="connsiteY74" fmla="*/ 569128 h 815864"/>
              <a:gd name="connsiteX75" fmla="*/ 1761083 w 2098307"/>
              <a:gd name="connsiteY75" fmla="*/ 208929 h 815864"/>
              <a:gd name="connsiteX76" fmla="*/ 1770449 w 2098307"/>
              <a:gd name="connsiteY76" fmla="*/ 118698 h 815864"/>
              <a:gd name="connsiteX77" fmla="*/ 1779815 w 2098307"/>
              <a:gd name="connsiteY77" fmla="*/ 40380 h 815864"/>
              <a:gd name="connsiteX78" fmla="*/ 1789182 w 2098307"/>
              <a:gd name="connsiteY78" fmla="*/ 801542 h 815864"/>
              <a:gd name="connsiteX79" fmla="*/ 1807922 w 2098307"/>
              <a:gd name="connsiteY79" fmla="*/ 667793 h 815864"/>
              <a:gd name="connsiteX80" fmla="*/ 1845387 w 2098307"/>
              <a:gd name="connsiteY80" fmla="*/ 415187 h 815864"/>
              <a:gd name="connsiteX81" fmla="*/ 1901592 w 2098307"/>
              <a:gd name="connsiteY81" fmla="*/ 44389 h 815864"/>
              <a:gd name="connsiteX82" fmla="*/ 1910958 w 2098307"/>
              <a:gd name="connsiteY82" fmla="*/ 815864 h 815864"/>
              <a:gd name="connsiteX83" fmla="*/ 1957797 w 2098307"/>
              <a:gd name="connsiteY83" fmla="*/ 514669 h 815864"/>
              <a:gd name="connsiteX84" fmla="*/ 1985904 w 2098307"/>
              <a:gd name="connsiteY84" fmla="*/ 345663 h 815864"/>
              <a:gd name="connsiteX85" fmla="*/ 2004636 w 2098307"/>
              <a:gd name="connsiteY85" fmla="*/ 241858 h 815864"/>
              <a:gd name="connsiteX86" fmla="*/ 2023369 w 2098307"/>
              <a:gd name="connsiteY86" fmla="*/ 146282 h 815864"/>
              <a:gd name="connsiteX87" fmla="*/ 2051475 w 2098307"/>
              <a:gd name="connsiteY87" fmla="*/ 12965 h 815864"/>
              <a:gd name="connsiteX88" fmla="*/ 2060841 w 2098307"/>
              <a:gd name="connsiteY88" fmla="*/ 801832 h 815864"/>
              <a:gd name="connsiteX89" fmla="*/ 2098307 w 2098307"/>
              <a:gd name="connsiteY89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374699 w 2098307"/>
              <a:gd name="connsiteY23" fmla="*/ 465326 h 815864"/>
              <a:gd name="connsiteX24" fmla="*/ 693191 w 2098307"/>
              <a:gd name="connsiteY24" fmla="*/ 407909 h 815864"/>
              <a:gd name="connsiteX25" fmla="*/ 711931 w 2098307"/>
              <a:gd name="connsiteY25" fmla="*/ 331754 h 815864"/>
              <a:gd name="connsiteX26" fmla="*/ 758762 w 2098307"/>
              <a:gd name="connsiteY26" fmla="*/ 125600 h 815864"/>
              <a:gd name="connsiteX27" fmla="*/ 768129 w 2098307"/>
              <a:gd name="connsiteY27" fmla="*/ 95804 h 815864"/>
              <a:gd name="connsiteX28" fmla="*/ 777502 w 2098307"/>
              <a:gd name="connsiteY28" fmla="*/ 79680 h 815864"/>
              <a:gd name="connsiteX29" fmla="*/ 786868 w 2098307"/>
              <a:gd name="connsiteY29" fmla="*/ 82041 h 815864"/>
              <a:gd name="connsiteX30" fmla="*/ 796235 w 2098307"/>
              <a:gd name="connsiteY30" fmla="*/ 92039 h 815864"/>
              <a:gd name="connsiteX31" fmla="*/ 805601 w 2098307"/>
              <a:gd name="connsiteY31" fmla="*/ 89148 h 815864"/>
              <a:gd name="connsiteX32" fmla="*/ 814967 w 2098307"/>
              <a:gd name="connsiteY32" fmla="*/ 70606 h 815864"/>
              <a:gd name="connsiteX33" fmla="*/ 824334 w 2098307"/>
              <a:gd name="connsiteY33" fmla="*/ 43098 h 815864"/>
              <a:gd name="connsiteX34" fmla="*/ 833707 w 2098307"/>
              <a:gd name="connsiteY34" fmla="*/ 12079 h 815864"/>
              <a:gd name="connsiteX35" fmla="*/ 843074 w 2098307"/>
              <a:gd name="connsiteY35" fmla="*/ 813775 h 815864"/>
              <a:gd name="connsiteX36" fmla="*/ 861806 w 2098307"/>
              <a:gd name="connsiteY36" fmla="*/ 755953 h 815864"/>
              <a:gd name="connsiteX37" fmla="*/ 880539 w 2098307"/>
              <a:gd name="connsiteY37" fmla="*/ 699402 h 815864"/>
              <a:gd name="connsiteX38" fmla="*/ 889905 w 2098307"/>
              <a:gd name="connsiteY38" fmla="*/ 667335 h 815864"/>
              <a:gd name="connsiteX39" fmla="*/ 899279 w 2098307"/>
              <a:gd name="connsiteY39" fmla="*/ 631682 h 815864"/>
              <a:gd name="connsiteX40" fmla="*/ 918012 w 2098307"/>
              <a:gd name="connsiteY40" fmla="*/ 551747 h 815864"/>
              <a:gd name="connsiteX41" fmla="*/ 946111 w 2098307"/>
              <a:gd name="connsiteY41" fmla="*/ 428181 h 815864"/>
              <a:gd name="connsiteX42" fmla="*/ 955484 w 2098307"/>
              <a:gd name="connsiteY42" fmla="*/ 393951 h 815864"/>
              <a:gd name="connsiteX43" fmla="*/ 964850 w 2098307"/>
              <a:gd name="connsiteY43" fmla="*/ 370527 h 815864"/>
              <a:gd name="connsiteX44" fmla="*/ 974217 w 2098307"/>
              <a:gd name="connsiteY44" fmla="*/ 366330 h 815864"/>
              <a:gd name="connsiteX45" fmla="*/ 983583 w 2098307"/>
              <a:gd name="connsiteY45" fmla="*/ 381916 h 815864"/>
              <a:gd name="connsiteX46" fmla="*/ 992949 w 2098307"/>
              <a:gd name="connsiteY46" fmla="*/ 392873 h 815864"/>
              <a:gd name="connsiteX47" fmla="*/ 1002316 w 2098307"/>
              <a:gd name="connsiteY47" fmla="*/ 384183 h 815864"/>
              <a:gd name="connsiteX48" fmla="*/ 1011682 w 2098307"/>
              <a:gd name="connsiteY48" fmla="*/ 362817 h 815864"/>
              <a:gd name="connsiteX49" fmla="*/ 1030422 w 2098307"/>
              <a:gd name="connsiteY49" fmla="*/ 312191 h 815864"/>
              <a:gd name="connsiteX50" fmla="*/ 1058521 w 2098307"/>
              <a:gd name="connsiteY50" fmla="*/ 247671 h 815864"/>
              <a:gd name="connsiteX51" fmla="*/ 1067887 w 2098307"/>
              <a:gd name="connsiteY51" fmla="*/ 218608 h 815864"/>
              <a:gd name="connsiteX52" fmla="*/ 1077261 w 2098307"/>
              <a:gd name="connsiteY52" fmla="*/ 181720 h 815864"/>
              <a:gd name="connsiteX53" fmla="*/ 1086627 w 2098307"/>
              <a:gd name="connsiteY53" fmla="*/ 137680 h 815864"/>
              <a:gd name="connsiteX54" fmla="*/ 1095994 w 2098307"/>
              <a:gd name="connsiteY54" fmla="*/ 87674 h 815864"/>
              <a:gd name="connsiteX55" fmla="*/ 1105360 w 2098307"/>
              <a:gd name="connsiteY55" fmla="*/ 32709 h 815864"/>
              <a:gd name="connsiteX56" fmla="*/ 1114726 w 2098307"/>
              <a:gd name="connsiteY56" fmla="*/ 806460 h 815864"/>
              <a:gd name="connsiteX57" fmla="*/ 1133459 w 2098307"/>
              <a:gd name="connsiteY57" fmla="*/ 677806 h 815864"/>
              <a:gd name="connsiteX58" fmla="*/ 1217770 w 2098307"/>
              <a:gd name="connsiteY58" fmla="*/ 68828 h 815864"/>
              <a:gd name="connsiteX59" fmla="*/ 1227137 w 2098307"/>
              <a:gd name="connsiteY59" fmla="*/ 4860 h 815864"/>
              <a:gd name="connsiteX60" fmla="*/ 1236503 w 2098307"/>
              <a:gd name="connsiteY60" fmla="*/ 774300 h 815864"/>
              <a:gd name="connsiteX61" fmla="*/ 1339547 w 2098307"/>
              <a:gd name="connsiteY61" fmla="*/ 84732 h 815864"/>
              <a:gd name="connsiteX62" fmla="*/ 1348913 w 2098307"/>
              <a:gd name="connsiteY62" fmla="*/ 22111 h 815864"/>
              <a:gd name="connsiteX63" fmla="*/ 1358280 w 2098307"/>
              <a:gd name="connsiteY63" fmla="*/ 792413 h 815864"/>
              <a:gd name="connsiteX64" fmla="*/ 1470690 w 2098307"/>
              <a:gd name="connsiteY64" fmla="*/ 41067 h 815864"/>
              <a:gd name="connsiteX65" fmla="*/ 1480056 w 2098307"/>
              <a:gd name="connsiteY65" fmla="*/ 811508 h 815864"/>
              <a:gd name="connsiteX66" fmla="*/ 1564368 w 2098307"/>
              <a:gd name="connsiteY66" fmla="*/ 244828 h 815864"/>
              <a:gd name="connsiteX67" fmla="*/ 1592467 w 2098307"/>
              <a:gd name="connsiteY67" fmla="*/ 47213 h 815864"/>
              <a:gd name="connsiteX68" fmla="*/ 1601833 w 2098307"/>
              <a:gd name="connsiteY68" fmla="*/ 811716 h 815864"/>
              <a:gd name="connsiteX69" fmla="*/ 1629940 w 2098307"/>
              <a:gd name="connsiteY69" fmla="*/ 596314 h 815864"/>
              <a:gd name="connsiteX70" fmla="*/ 1704877 w 2098307"/>
              <a:gd name="connsiteY70" fmla="*/ 0 h 815864"/>
              <a:gd name="connsiteX71" fmla="*/ 1714244 w 2098307"/>
              <a:gd name="connsiteY71" fmla="*/ 754600 h 815864"/>
              <a:gd name="connsiteX72" fmla="*/ 1723610 w 2098307"/>
              <a:gd name="connsiteY72" fmla="*/ 669001 h 815864"/>
              <a:gd name="connsiteX73" fmla="*/ 1732976 w 2098307"/>
              <a:gd name="connsiteY73" fmla="*/ 569128 h 815864"/>
              <a:gd name="connsiteX74" fmla="*/ 1761083 w 2098307"/>
              <a:gd name="connsiteY74" fmla="*/ 208929 h 815864"/>
              <a:gd name="connsiteX75" fmla="*/ 1770449 w 2098307"/>
              <a:gd name="connsiteY75" fmla="*/ 118698 h 815864"/>
              <a:gd name="connsiteX76" fmla="*/ 1779815 w 2098307"/>
              <a:gd name="connsiteY76" fmla="*/ 40380 h 815864"/>
              <a:gd name="connsiteX77" fmla="*/ 1789182 w 2098307"/>
              <a:gd name="connsiteY77" fmla="*/ 801542 h 815864"/>
              <a:gd name="connsiteX78" fmla="*/ 1807922 w 2098307"/>
              <a:gd name="connsiteY78" fmla="*/ 667793 h 815864"/>
              <a:gd name="connsiteX79" fmla="*/ 1845387 w 2098307"/>
              <a:gd name="connsiteY79" fmla="*/ 415187 h 815864"/>
              <a:gd name="connsiteX80" fmla="*/ 1901592 w 2098307"/>
              <a:gd name="connsiteY80" fmla="*/ 44389 h 815864"/>
              <a:gd name="connsiteX81" fmla="*/ 1910958 w 2098307"/>
              <a:gd name="connsiteY81" fmla="*/ 815864 h 815864"/>
              <a:gd name="connsiteX82" fmla="*/ 1957797 w 2098307"/>
              <a:gd name="connsiteY82" fmla="*/ 514669 h 815864"/>
              <a:gd name="connsiteX83" fmla="*/ 1985904 w 2098307"/>
              <a:gd name="connsiteY83" fmla="*/ 345663 h 815864"/>
              <a:gd name="connsiteX84" fmla="*/ 2004636 w 2098307"/>
              <a:gd name="connsiteY84" fmla="*/ 241858 h 815864"/>
              <a:gd name="connsiteX85" fmla="*/ 2023369 w 2098307"/>
              <a:gd name="connsiteY85" fmla="*/ 146282 h 815864"/>
              <a:gd name="connsiteX86" fmla="*/ 2051475 w 2098307"/>
              <a:gd name="connsiteY86" fmla="*/ 12965 h 815864"/>
              <a:gd name="connsiteX87" fmla="*/ 2060841 w 2098307"/>
              <a:gd name="connsiteY87" fmla="*/ 801832 h 815864"/>
              <a:gd name="connsiteX88" fmla="*/ 2098307 w 2098307"/>
              <a:gd name="connsiteY88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355967 w 2098307"/>
              <a:gd name="connsiteY22" fmla="*/ 539588 h 815864"/>
              <a:gd name="connsiteX23" fmla="*/ 693191 w 2098307"/>
              <a:gd name="connsiteY23" fmla="*/ 407909 h 815864"/>
              <a:gd name="connsiteX24" fmla="*/ 711931 w 2098307"/>
              <a:gd name="connsiteY24" fmla="*/ 331754 h 815864"/>
              <a:gd name="connsiteX25" fmla="*/ 758762 w 2098307"/>
              <a:gd name="connsiteY25" fmla="*/ 125600 h 815864"/>
              <a:gd name="connsiteX26" fmla="*/ 768129 w 2098307"/>
              <a:gd name="connsiteY26" fmla="*/ 95804 h 815864"/>
              <a:gd name="connsiteX27" fmla="*/ 777502 w 2098307"/>
              <a:gd name="connsiteY27" fmla="*/ 79680 h 815864"/>
              <a:gd name="connsiteX28" fmla="*/ 786868 w 2098307"/>
              <a:gd name="connsiteY28" fmla="*/ 82041 h 815864"/>
              <a:gd name="connsiteX29" fmla="*/ 796235 w 2098307"/>
              <a:gd name="connsiteY29" fmla="*/ 92039 h 815864"/>
              <a:gd name="connsiteX30" fmla="*/ 805601 w 2098307"/>
              <a:gd name="connsiteY30" fmla="*/ 89148 h 815864"/>
              <a:gd name="connsiteX31" fmla="*/ 814967 w 2098307"/>
              <a:gd name="connsiteY31" fmla="*/ 70606 h 815864"/>
              <a:gd name="connsiteX32" fmla="*/ 824334 w 2098307"/>
              <a:gd name="connsiteY32" fmla="*/ 43098 h 815864"/>
              <a:gd name="connsiteX33" fmla="*/ 833707 w 2098307"/>
              <a:gd name="connsiteY33" fmla="*/ 12079 h 815864"/>
              <a:gd name="connsiteX34" fmla="*/ 843074 w 2098307"/>
              <a:gd name="connsiteY34" fmla="*/ 813775 h 815864"/>
              <a:gd name="connsiteX35" fmla="*/ 861806 w 2098307"/>
              <a:gd name="connsiteY35" fmla="*/ 755953 h 815864"/>
              <a:gd name="connsiteX36" fmla="*/ 880539 w 2098307"/>
              <a:gd name="connsiteY36" fmla="*/ 699402 h 815864"/>
              <a:gd name="connsiteX37" fmla="*/ 889905 w 2098307"/>
              <a:gd name="connsiteY37" fmla="*/ 667335 h 815864"/>
              <a:gd name="connsiteX38" fmla="*/ 899279 w 2098307"/>
              <a:gd name="connsiteY38" fmla="*/ 631682 h 815864"/>
              <a:gd name="connsiteX39" fmla="*/ 918012 w 2098307"/>
              <a:gd name="connsiteY39" fmla="*/ 551747 h 815864"/>
              <a:gd name="connsiteX40" fmla="*/ 946111 w 2098307"/>
              <a:gd name="connsiteY40" fmla="*/ 428181 h 815864"/>
              <a:gd name="connsiteX41" fmla="*/ 955484 w 2098307"/>
              <a:gd name="connsiteY41" fmla="*/ 393951 h 815864"/>
              <a:gd name="connsiteX42" fmla="*/ 964850 w 2098307"/>
              <a:gd name="connsiteY42" fmla="*/ 370527 h 815864"/>
              <a:gd name="connsiteX43" fmla="*/ 974217 w 2098307"/>
              <a:gd name="connsiteY43" fmla="*/ 366330 h 815864"/>
              <a:gd name="connsiteX44" fmla="*/ 983583 w 2098307"/>
              <a:gd name="connsiteY44" fmla="*/ 381916 h 815864"/>
              <a:gd name="connsiteX45" fmla="*/ 992949 w 2098307"/>
              <a:gd name="connsiteY45" fmla="*/ 392873 h 815864"/>
              <a:gd name="connsiteX46" fmla="*/ 1002316 w 2098307"/>
              <a:gd name="connsiteY46" fmla="*/ 384183 h 815864"/>
              <a:gd name="connsiteX47" fmla="*/ 1011682 w 2098307"/>
              <a:gd name="connsiteY47" fmla="*/ 362817 h 815864"/>
              <a:gd name="connsiteX48" fmla="*/ 1030422 w 2098307"/>
              <a:gd name="connsiteY48" fmla="*/ 312191 h 815864"/>
              <a:gd name="connsiteX49" fmla="*/ 1058521 w 2098307"/>
              <a:gd name="connsiteY49" fmla="*/ 247671 h 815864"/>
              <a:gd name="connsiteX50" fmla="*/ 1067887 w 2098307"/>
              <a:gd name="connsiteY50" fmla="*/ 218608 h 815864"/>
              <a:gd name="connsiteX51" fmla="*/ 1077261 w 2098307"/>
              <a:gd name="connsiteY51" fmla="*/ 181720 h 815864"/>
              <a:gd name="connsiteX52" fmla="*/ 1086627 w 2098307"/>
              <a:gd name="connsiteY52" fmla="*/ 137680 h 815864"/>
              <a:gd name="connsiteX53" fmla="*/ 1095994 w 2098307"/>
              <a:gd name="connsiteY53" fmla="*/ 87674 h 815864"/>
              <a:gd name="connsiteX54" fmla="*/ 1105360 w 2098307"/>
              <a:gd name="connsiteY54" fmla="*/ 32709 h 815864"/>
              <a:gd name="connsiteX55" fmla="*/ 1114726 w 2098307"/>
              <a:gd name="connsiteY55" fmla="*/ 806460 h 815864"/>
              <a:gd name="connsiteX56" fmla="*/ 1133459 w 2098307"/>
              <a:gd name="connsiteY56" fmla="*/ 677806 h 815864"/>
              <a:gd name="connsiteX57" fmla="*/ 1217770 w 2098307"/>
              <a:gd name="connsiteY57" fmla="*/ 68828 h 815864"/>
              <a:gd name="connsiteX58" fmla="*/ 1227137 w 2098307"/>
              <a:gd name="connsiteY58" fmla="*/ 4860 h 815864"/>
              <a:gd name="connsiteX59" fmla="*/ 1236503 w 2098307"/>
              <a:gd name="connsiteY59" fmla="*/ 774300 h 815864"/>
              <a:gd name="connsiteX60" fmla="*/ 1339547 w 2098307"/>
              <a:gd name="connsiteY60" fmla="*/ 84732 h 815864"/>
              <a:gd name="connsiteX61" fmla="*/ 1348913 w 2098307"/>
              <a:gd name="connsiteY61" fmla="*/ 22111 h 815864"/>
              <a:gd name="connsiteX62" fmla="*/ 1358280 w 2098307"/>
              <a:gd name="connsiteY62" fmla="*/ 792413 h 815864"/>
              <a:gd name="connsiteX63" fmla="*/ 1470690 w 2098307"/>
              <a:gd name="connsiteY63" fmla="*/ 41067 h 815864"/>
              <a:gd name="connsiteX64" fmla="*/ 1480056 w 2098307"/>
              <a:gd name="connsiteY64" fmla="*/ 811508 h 815864"/>
              <a:gd name="connsiteX65" fmla="*/ 1564368 w 2098307"/>
              <a:gd name="connsiteY65" fmla="*/ 244828 h 815864"/>
              <a:gd name="connsiteX66" fmla="*/ 1592467 w 2098307"/>
              <a:gd name="connsiteY66" fmla="*/ 47213 h 815864"/>
              <a:gd name="connsiteX67" fmla="*/ 1601833 w 2098307"/>
              <a:gd name="connsiteY67" fmla="*/ 811716 h 815864"/>
              <a:gd name="connsiteX68" fmla="*/ 1629940 w 2098307"/>
              <a:gd name="connsiteY68" fmla="*/ 596314 h 815864"/>
              <a:gd name="connsiteX69" fmla="*/ 1704877 w 2098307"/>
              <a:gd name="connsiteY69" fmla="*/ 0 h 815864"/>
              <a:gd name="connsiteX70" fmla="*/ 1714244 w 2098307"/>
              <a:gd name="connsiteY70" fmla="*/ 754600 h 815864"/>
              <a:gd name="connsiteX71" fmla="*/ 1723610 w 2098307"/>
              <a:gd name="connsiteY71" fmla="*/ 669001 h 815864"/>
              <a:gd name="connsiteX72" fmla="*/ 1732976 w 2098307"/>
              <a:gd name="connsiteY72" fmla="*/ 569128 h 815864"/>
              <a:gd name="connsiteX73" fmla="*/ 1761083 w 2098307"/>
              <a:gd name="connsiteY73" fmla="*/ 208929 h 815864"/>
              <a:gd name="connsiteX74" fmla="*/ 1770449 w 2098307"/>
              <a:gd name="connsiteY74" fmla="*/ 118698 h 815864"/>
              <a:gd name="connsiteX75" fmla="*/ 1779815 w 2098307"/>
              <a:gd name="connsiteY75" fmla="*/ 40380 h 815864"/>
              <a:gd name="connsiteX76" fmla="*/ 1789182 w 2098307"/>
              <a:gd name="connsiteY76" fmla="*/ 801542 h 815864"/>
              <a:gd name="connsiteX77" fmla="*/ 1807922 w 2098307"/>
              <a:gd name="connsiteY77" fmla="*/ 667793 h 815864"/>
              <a:gd name="connsiteX78" fmla="*/ 1845387 w 2098307"/>
              <a:gd name="connsiteY78" fmla="*/ 415187 h 815864"/>
              <a:gd name="connsiteX79" fmla="*/ 1901592 w 2098307"/>
              <a:gd name="connsiteY79" fmla="*/ 44389 h 815864"/>
              <a:gd name="connsiteX80" fmla="*/ 1910958 w 2098307"/>
              <a:gd name="connsiteY80" fmla="*/ 815864 h 815864"/>
              <a:gd name="connsiteX81" fmla="*/ 1957797 w 2098307"/>
              <a:gd name="connsiteY81" fmla="*/ 514669 h 815864"/>
              <a:gd name="connsiteX82" fmla="*/ 1985904 w 2098307"/>
              <a:gd name="connsiteY82" fmla="*/ 345663 h 815864"/>
              <a:gd name="connsiteX83" fmla="*/ 2004636 w 2098307"/>
              <a:gd name="connsiteY83" fmla="*/ 241858 h 815864"/>
              <a:gd name="connsiteX84" fmla="*/ 2023369 w 2098307"/>
              <a:gd name="connsiteY84" fmla="*/ 146282 h 815864"/>
              <a:gd name="connsiteX85" fmla="*/ 2051475 w 2098307"/>
              <a:gd name="connsiteY85" fmla="*/ 12965 h 815864"/>
              <a:gd name="connsiteX86" fmla="*/ 2060841 w 2098307"/>
              <a:gd name="connsiteY86" fmla="*/ 801832 h 815864"/>
              <a:gd name="connsiteX87" fmla="*/ 2098307 w 2098307"/>
              <a:gd name="connsiteY87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299761 w 2098307"/>
              <a:gd name="connsiteY21" fmla="*/ 798703 h 815864"/>
              <a:gd name="connsiteX22" fmla="*/ 693191 w 2098307"/>
              <a:gd name="connsiteY22" fmla="*/ 407909 h 815864"/>
              <a:gd name="connsiteX23" fmla="*/ 711931 w 2098307"/>
              <a:gd name="connsiteY23" fmla="*/ 331754 h 815864"/>
              <a:gd name="connsiteX24" fmla="*/ 758762 w 2098307"/>
              <a:gd name="connsiteY24" fmla="*/ 125600 h 815864"/>
              <a:gd name="connsiteX25" fmla="*/ 768129 w 2098307"/>
              <a:gd name="connsiteY25" fmla="*/ 95804 h 815864"/>
              <a:gd name="connsiteX26" fmla="*/ 777502 w 2098307"/>
              <a:gd name="connsiteY26" fmla="*/ 79680 h 815864"/>
              <a:gd name="connsiteX27" fmla="*/ 786868 w 2098307"/>
              <a:gd name="connsiteY27" fmla="*/ 82041 h 815864"/>
              <a:gd name="connsiteX28" fmla="*/ 796235 w 2098307"/>
              <a:gd name="connsiteY28" fmla="*/ 92039 h 815864"/>
              <a:gd name="connsiteX29" fmla="*/ 805601 w 2098307"/>
              <a:gd name="connsiteY29" fmla="*/ 89148 h 815864"/>
              <a:gd name="connsiteX30" fmla="*/ 814967 w 2098307"/>
              <a:gd name="connsiteY30" fmla="*/ 70606 h 815864"/>
              <a:gd name="connsiteX31" fmla="*/ 824334 w 2098307"/>
              <a:gd name="connsiteY31" fmla="*/ 43098 h 815864"/>
              <a:gd name="connsiteX32" fmla="*/ 833707 w 2098307"/>
              <a:gd name="connsiteY32" fmla="*/ 12079 h 815864"/>
              <a:gd name="connsiteX33" fmla="*/ 843074 w 2098307"/>
              <a:gd name="connsiteY33" fmla="*/ 813775 h 815864"/>
              <a:gd name="connsiteX34" fmla="*/ 861806 w 2098307"/>
              <a:gd name="connsiteY34" fmla="*/ 755953 h 815864"/>
              <a:gd name="connsiteX35" fmla="*/ 880539 w 2098307"/>
              <a:gd name="connsiteY35" fmla="*/ 699402 h 815864"/>
              <a:gd name="connsiteX36" fmla="*/ 889905 w 2098307"/>
              <a:gd name="connsiteY36" fmla="*/ 667335 h 815864"/>
              <a:gd name="connsiteX37" fmla="*/ 899279 w 2098307"/>
              <a:gd name="connsiteY37" fmla="*/ 631682 h 815864"/>
              <a:gd name="connsiteX38" fmla="*/ 918012 w 2098307"/>
              <a:gd name="connsiteY38" fmla="*/ 551747 h 815864"/>
              <a:gd name="connsiteX39" fmla="*/ 946111 w 2098307"/>
              <a:gd name="connsiteY39" fmla="*/ 428181 h 815864"/>
              <a:gd name="connsiteX40" fmla="*/ 955484 w 2098307"/>
              <a:gd name="connsiteY40" fmla="*/ 393951 h 815864"/>
              <a:gd name="connsiteX41" fmla="*/ 964850 w 2098307"/>
              <a:gd name="connsiteY41" fmla="*/ 370527 h 815864"/>
              <a:gd name="connsiteX42" fmla="*/ 974217 w 2098307"/>
              <a:gd name="connsiteY42" fmla="*/ 366330 h 815864"/>
              <a:gd name="connsiteX43" fmla="*/ 983583 w 2098307"/>
              <a:gd name="connsiteY43" fmla="*/ 381916 h 815864"/>
              <a:gd name="connsiteX44" fmla="*/ 992949 w 2098307"/>
              <a:gd name="connsiteY44" fmla="*/ 392873 h 815864"/>
              <a:gd name="connsiteX45" fmla="*/ 1002316 w 2098307"/>
              <a:gd name="connsiteY45" fmla="*/ 384183 h 815864"/>
              <a:gd name="connsiteX46" fmla="*/ 1011682 w 2098307"/>
              <a:gd name="connsiteY46" fmla="*/ 362817 h 815864"/>
              <a:gd name="connsiteX47" fmla="*/ 1030422 w 2098307"/>
              <a:gd name="connsiteY47" fmla="*/ 312191 h 815864"/>
              <a:gd name="connsiteX48" fmla="*/ 1058521 w 2098307"/>
              <a:gd name="connsiteY48" fmla="*/ 247671 h 815864"/>
              <a:gd name="connsiteX49" fmla="*/ 1067887 w 2098307"/>
              <a:gd name="connsiteY49" fmla="*/ 218608 h 815864"/>
              <a:gd name="connsiteX50" fmla="*/ 1077261 w 2098307"/>
              <a:gd name="connsiteY50" fmla="*/ 181720 h 815864"/>
              <a:gd name="connsiteX51" fmla="*/ 1086627 w 2098307"/>
              <a:gd name="connsiteY51" fmla="*/ 137680 h 815864"/>
              <a:gd name="connsiteX52" fmla="*/ 1095994 w 2098307"/>
              <a:gd name="connsiteY52" fmla="*/ 87674 h 815864"/>
              <a:gd name="connsiteX53" fmla="*/ 1105360 w 2098307"/>
              <a:gd name="connsiteY53" fmla="*/ 32709 h 815864"/>
              <a:gd name="connsiteX54" fmla="*/ 1114726 w 2098307"/>
              <a:gd name="connsiteY54" fmla="*/ 806460 h 815864"/>
              <a:gd name="connsiteX55" fmla="*/ 1133459 w 2098307"/>
              <a:gd name="connsiteY55" fmla="*/ 677806 h 815864"/>
              <a:gd name="connsiteX56" fmla="*/ 1217770 w 2098307"/>
              <a:gd name="connsiteY56" fmla="*/ 68828 h 815864"/>
              <a:gd name="connsiteX57" fmla="*/ 1227137 w 2098307"/>
              <a:gd name="connsiteY57" fmla="*/ 4860 h 815864"/>
              <a:gd name="connsiteX58" fmla="*/ 1236503 w 2098307"/>
              <a:gd name="connsiteY58" fmla="*/ 774300 h 815864"/>
              <a:gd name="connsiteX59" fmla="*/ 1339547 w 2098307"/>
              <a:gd name="connsiteY59" fmla="*/ 84732 h 815864"/>
              <a:gd name="connsiteX60" fmla="*/ 1348913 w 2098307"/>
              <a:gd name="connsiteY60" fmla="*/ 22111 h 815864"/>
              <a:gd name="connsiteX61" fmla="*/ 1358280 w 2098307"/>
              <a:gd name="connsiteY61" fmla="*/ 792413 h 815864"/>
              <a:gd name="connsiteX62" fmla="*/ 1470690 w 2098307"/>
              <a:gd name="connsiteY62" fmla="*/ 41067 h 815864"/>
              <a:gd name="connsiteX63" fmla="*/ 1480056 w 2098307"/>
              <a:gd name="connsiteY63" fmla="*/ 811508 h 815864"/>
              <a:gd name="connsiteX64" fmla="*/ 1564368 w 2098307"/>
              <a:gd name="connsiteY64" fmla="*/ 244828 h 815864"/>
              <a:gd name="connsiteX65" fmla="*/ 1592467 w 2098307"/>
              <a:gd name="connsiteY65" fmla="*/ 47213 h 815864"/>
              <a:gd name="connsiteX66" fmla="*/ 1601833 w 2098307"/>
              <a:gd name="connsiteY66" fmla="*/ 811716 h 815864"/>
              <a:gd name="connsiteX67" fmla="*/ 1629940 w 2098307"/>
              <a:gd name="connsiteY67" fmla="*/ 596314 h 815864"/>
              <a:gd name="connsiteX68" fmla="*/ 1704877 w 2098307"/>
              <a:gd name="connsiteY68" fmla="*/ 0 h 815864"/>
              <a:gd name="connsiteX69" fmla="*/ 1714244 w 2098307"/>
              <a:gd name="connsiteY69" fmla="*/ 754600 h 815864"/>
              <a:gd name="connsiteX70" fmla="*/ 1723610 w 2098307"/>
              <a:gd name="connsiteY70" fmla="*/ 669001 h 815864"/>
              <a:gd name="connsiteX71" fmla="*/ 1732976 w 2098307"/>
              <a:gd name="connsiteY71" fmla="*/ 569128 h 815864"/>
              <a:gd name="connsiteX72" fmla="*/ 1761083 w 2098307"/>
              <a:gd name="connsiteY72" fmla="*/ 208929 h 815864"/>
              <a:gd name="connsiteX73" fmla="*/ 1770449 w 2098307"/>
              <a:gd name="connsiteY73" fmla="*/ 118698 h 815864"/>
              <a:gd name="connsiteX74" fmla="*/ 1779815 w 2098307"/>
              <a:gd name="connsiteY74" fmla="*/ 40380 h 815864"/>
              <a:gd name="connsiteX75" fmla="*/ 1789182 w 2098307"/>
              <a:gd name="connsiteY75" fmla="*/ 801542 h 815864"/>
              <a:gd name="connsiteX76" fmla="*/ 1807922 w 2098307"/>
              <a:gd name="connsiteY76" fmla="*/ 667793 h 815864"/>
              <a:gd name="connsiteX77" fmla="*/ 1845387 w 2098307"/>
              <a:gd name="connsiteY77" fmla="*/ 415187 h 815864"/>
              <a:gd name="connsiteX78" fmla="*/ 1901592 w 2098307"/>
              <a:gd name="connsiteY78" fmla="*/ 44389 h 815864"/>
              <a:gd name="connsiteX79" fmla="*/ 1910958 w 2098307"/>
              <a:gd name="connsiteY79" fmla="*/ 815864 h 815864"/>
              <a:gd name="connsiteX80" fmla="*/ 1957797 w 2098307"/>
              <a:gd name="connsiteY80" fmla="*/ 514669 h 815864"/>
              <a:gd name="connsiteX81" fmla="*/ 1985904 w 2098307"/>
              <a:gd name="connsiteY81" fmla="*/ 345663 h 815864"/>
              <a:gd name="connsiteX82" fmla="*/ 2004636 w 2098307"/>
              <a:gd name="connsiteY82" fmla="*/ 241858 h 815864"/>
              <a:gd name="connsiteX83" fmla="*/ 2023369 w 2098307"/>
              <a:gd name="connsiteY83" fmla="*/ 146282 h 815864"/>
              <a:gd name="connsiteX84" fmla="*/ 2051475 w 2098307"/>
              <a:gd name="connsiteY84" fmla="*/ 12965 h 815864"/>
              <a:gd name="connsiteX85" fmla="*/ 2060841 w 2098307"/>
              <a:gd name="connsiteY85" fmla="*/ 801832 h 815864"/>
              <a:gd name="connsiteX86" fmla="*/ 2098307 w 2098307"/>
              <a:gd name="connsiteY86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290395 w 2098307"/>
              <a:gd name="connsiteY20" fmla="*/ 7481 h 815864"/>
              <a:gd name="connsiteX21" fmla="*/ 693191 w 2098307"/>
              <a:gd name="connsiteY21" fmla="*/ 407909 h 815864"/>
              <a:gd name="connsiteX22" fmla="*/ 711931 w 2098307"/>
              <a:gd name="connsiteY22" fmla="*/ 331754 h 815864"/>
              <a:gd name="connsiteX23" fmla="*/ 758762 w 2098307"/>
              <a:gd name="connsiteY23" fmla="*/ 125600 h 815864"/>
              <a:gd name="connsiteX24" fmla="*/ 768129 w 2098307"/>
              <a:gd name="connsiteY24" fmla="*/ 95804 h 815864"/>
              <a:gd name="connsiteX25" fmla="*/ 777502 w 2098307"/>
              <a:gd name="connsiteY25" fmla="*/ 79680 h 815864"/>
              <a:gd name="connsiteX26" fmla="*/ 786868 w 2098307"/>
              <a:gd name="connsiteY26" fmla="*/ 82041 h 815864"/>
              <a:gd name="connsiteX27" fmla="*/ 796235 w 2098307"/>
              <a:gd name="connsiteY27" fmla="*/ 92039 h 815864"/>
              <a:gd name="connsiteX28" fmla="*/ 805601 w 2098307"/>
              <a:gd name="connsiteY28" fmla="*/ 89148 h 815864"/>
              <a:gd name="connsiteX29" fmla="*/ 814967 w 2098307"/>
              <a:gd name="connsiteY29" fmla="*/ 70606 h 815864"/>
              <a:gd name="connsiteX30" fmla="*/ 824334 w 2098307"/>
              <a:gd name="connsiteY30" fmla="*/ 43098 h 815864"/>
              <a:gd name="connsiteX31" fmla="*/ 833707 w 2098307"/>
              <a:gd name="connsiteY31" fmla="*/ 12079 h 815864"/>
              <a:gd name="connsiteX32" fmla="*/ 843074 w 2098307"/>
              <a:gd name="connsiteY32" fmla="*/ 813775 h 815864"/>
              <a:gd name="connsiteX33" fmla="*/ 861806 w 2098307"/>
              <a:gd name="connsiteY33" fmla="*/ 755953 h 815864"/>
              <a:gd name="connsiteX34" fmla="*/ 880539 w 2098307"/>
              <a:gd name="connsiteY34" fmla="*/ 699402 h 815864"/>
              <a:gd name="connsiteX35" fmla="*/ 889905 w 2098307"/>
              <a:gd name="connsiteY35" fmla="*/ 667335 h 815864"/>
              <a:gd name="connsiteX36" fmla="*/ 899279 w 2098307"/>
              <a:gd name="connsiteY36" fmla="*/ 631682 h 815864"/>
              <a:gd name="connsiteX37" fmla="*/ 918012 w 2098307"/>
              <a:gd name="connsiteY37" fmla="*/ 551747 h 815864"/>
              <a:gd name="connsiteX38" fmla="*/ 946111 w 2098307"/>
              <a:gd name="connsiteY38" fmla="*/ 428181 h 815864"/>
              <a:gd name="connsiteX39" fmla="*/ 955484 w 2098307"/>
              <a:gd name="connsiteY39" fmla="*/ 393951 h 815864"/>
              <a:gd name="connsiteX40" fmla="*/ 964850 w 2098307"/>
              <a:gd name="connsiteY40" fmla="*/ 370527 h 815864"/>
              <a:gd name="connsiteX41" fmla="*/ 974217 w 2098307"/>
              <a:gd name="connsiteY41" fmla="*/ 366330 h 815864"/>
              <a:gd name="connsiteX42" fmla="*/ 983583 w 2098307"/>
              <a:gd name="connsiteY42" fmla="*/ 381916 h 815864"/>
              <a:gd name="connsiteX43" fmla="*/ 992949 w 2098307"/>
              <a:gd name="connsiteY43" fmla="*/ 392873 h 815864"/>
              <a:gd name="connsiteX44" fmla="*/ 1002316 w 2098307"/>
              <a:gd name="connsiteY44" fmla="*/ 384183 h 815864"/>
              <a:gd name="connsiteX45" fmla="*/ 1011682 w 2098307"/>
              <a:gd name="connsiteY45" fmla="*/ 362817 h 815864"/>
              <a:gd name="connsiteX46" fmla="*/ 1030422 w 2098307"/>
              <a:gd name="connsiteY46" fmla="*/ 312191 h 815864"/>
              <a:gd name="connsiteX47" fmla="*/ 1058521 w 2098307"/>
              <a:gd name="connsiteY47" fmla="*/ 247671 h 815864"/>
              <a:gd name="connsiteX48" fmla="*/ 1067887 w 2098307"/>
              <a:gd name="connsiteY48" fmla="*/ 218608 h 815864"/>
              <a:gd name="connsiteX49" fmla="*/ 1077261 w 2098307"/>
              <a:gd name="connsiteY49" fmla="*/ 181720 h 815864"/>
              <a:gd name="connsiteX50" fmla="*/ 1086627 w 2098307"/>
              <a:gd name="connsiteY50" fmla="*/ 137680 h 815864"/>
              <a:gd name="connsiteX51" fmla="*/ 1095994 w 2098307"/>
              <a:gd name="connsiteY51" fmla="*/ 87674 h 815864"/>
              <a:gd name="connsiteX52" fmla="*/ 1105360 w 2098307"/>
              <a:gd name="connsiteY52" fmla="*/ 32709 h 815864"/>
              <a:gd name="connsiteX53" fmla="*/ 1114726 w 2098307"/>
              <a:gd name="connsiteY53" fmla="*/ 806460 h 815864"/>
              <a:gd name="connsiteX54" fmla="*/ 1133459 w 2098307"/>
              <a:gd name="connsiteY54" fmla="*/ 677806 h 815864"/>
              <a:gd name="connsiteX55" fmla="*/ 1217770 w 2098307"/>
              <a:gd name="connsiteY55" fmla="*/ 68828 h 815864"/>
              <a:gd name="connsiteX56" fmla="*/ 1227137 w 2098307"/>
              <a:gd name="connsiteY56" fmla="*/ 4860 h 815864"/>
              <a:gd name="connsiteX57" fmla="*/ 1236503 w 2098307"/>
              <a:gd name="connsiteY57" fmla="*/ 774300 h 815864"/>
              <a:gd name="connsiteX58" fmla="*/ 1339547 w 2098307"/>
              <a:gd name="connsiteY58" fmla="*/ 84732 h 815864"/>
              <a:gd name="connsiteX59" fmla="*/ 1348913 w 2098307"/>
              <a:gd name="connsiteY59" fmla="*/ 22111 h 815864"/>
              <a:gd name="connsiteX60" fmla="*/ 1358280 w 2098307"/>
              <a:gd name="connsiteY60" fmla="*/ 792413 h 815864"/>
              <a:gd name="connsiteX61" fmla="*/ 1470690 w 2098307"/>
              <a:gd name="connsiteY61" fmla="*/ 41067 h 815864"/>
              <a:gd name="connsiteX62" fmla="*/ 1480056 w 2098307"/>
              <a:gd name="connsiteY62" fmla="*/ 811508 h 815864"/>
              <a:gd name="connsiteX63" fmla="*/ 1564368 w 2098307"/>
              <a:gd name="connsiteY63" fmla="*/ 244828 h 815864"/>
              <a:gd name="connsiteX64" fmla="*/ 1592467 w 2098307"/>
              <a:gd name="connsiteY64" fmla="*/ 47213 h 815864"/>
              <a:gd name="connsiteX65" fmla="*/ 1601833 w 2098307"/>
              <a:gd name="connsiteY65" fmla="*/ 811716 h 815864"/>
              <a:gd name="connsiteX66" fmla="*/ 1629940 w 2098307"/>
              <a:gd name="connsiteY66" fmla="*/ 596314 h 815864"/>
              <a:gd name="connsiteX67" fmla="*/ 1704877 w 2098307"/>
              <a:gd name="connsiteY67" fmla="*/ 0 h 815864"/>
              <a:gd name="connsiteX68" fmla="*/ 1714244 w 2098307"/>
              <a:gd name="connsiteY68" fmla="*/ 754600 h 815864"/>
              <a:gd name="connsiteX69" fmla="*/ 1723610 w 2098307"/>
              <a:gd name="connsiteY69" fmla="*/ 669001 h 815864"/>
              <a:gd name="connsiteX70" fmla="*/ 1732976 w 2098307"/>
              <a:gd name="connsiteY70" fmla="*/ 569128 h 815864"/>
              <a:gd name="connsiteX71" fmla="*/ 1761083 w 2098307"/>
              <a:gd name="connsiteY71" fmla="*/ 208929 h 815864"/>
              <a:gd name="connsiteX72" fmla="*/ 1770449 w 2098307"/>
              <a:gd name="connsiteY72" fmla="*/ 118698 h 815864"/>
              <a:gd name="connsiteX73" fmla="*/ 1779815 w 2098307"/>
              <a:gd name="connsiteY73" fmla="*/ 40380 h 815864"/>
              <a:gd name="connsiteX74" fmla="*/ 1789182 w 2098307"/>
              <a:gd name="connsiteY74" fmla="*/ 801542 h 815864"/>
              <a:gd name="connsiteX75" fmla="*/ 1807922 w 2098307"/>
              <a:gd name="connsiteY75" fmla="*/ 667793 h 815864"/>
              <a:gd name="connsiteX76" fmla="*/ 1845387 w 2098307"/>
              <a:gd name="connsiteY76" fmla="*/ 415187 h 815864"/>
              <a:gd name="connsiteX77" fmla="*/ 1901592 w 2098307"/>
              <a:gd name="connsiteY77" fmla="*/ 44389 h 815864"/>
              <a:gd name="connsiteX78" fmla="*/ 1910958 w 2098307"/>
              <a:gd name="connsiteY78" fmla="*/ 815864 h 815864"/>
              <a:gd name="connsiteX79" fmla="*/ 1957797 w 2098307"/>
              <a:gd name="connsiteY79" fmla="*/ 514669 h 815864"/>
              <a:gd name="connsiteX80" fmla="*/ 1985904 w 2098307"/>
              <a:gd name="connsiteY80" fmla="*/ 345663 h 815864"/>
              <a:gd name="connsiteX81" fmla="*/ 2004636 w 2098307"/>
              <a:gd name="connsiteY81" fmla="*/ 241858 h 815864"/>
              <a:gd name="connsiteX82" fmla="*/ 2023369 w 2098307"/>
              <a:gd name="connsiteY82" fmla="*/ 146282 h 815864"/>
              <a:gd name="connsiteX83" fmla="*/ 2051475 w 2098307"/>
              <a:gd name="connsiteY83" fmla="*/ 12965 h 815864"/>
              <a:gd name="connsiteX84" fmla="*/ 2060841 w 2098307"/>
              <a:gd name="connsiteY84" fmla="*/ 801832 h 815864"/>
              <a:gd name="connsiteX85" fmla="*/ 2098307 w 2098307"/>
              <a:gd name="connsiteY85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271655 w 2098307"/>
              <a:gd name="connsiteY19" fmla="*/ 83233 h 815864"/>
              <a:gd name="connsiteX20" fmla="*/ 693191 w 2098307"/>
              <a:gd name="connsiteY20" fmla="*/ 407909 h 815864"/>
              <a:gd name="connsiteX21" fmla="*/ 711931 w 2098307"/>
              <a:gd name="connsiteY21" fmla="*/ 331754 h 815864"/>
              <a:gd name="connsiteX22" fmla="*/ 758762 w 2098307"/>
              <a:gd name="connsiteY22" fmla="*/ 125600 h 815864"/>
              <a:gd name="connsiteX23" fmla="*/ 768129 w 2098307"/>
              <a:gd name="connsiteY23" fmla="*/ 95804 h 815864"/>
              <a:gd name="connsiteX24" fmla="*/ 777502 w 2098307"/>
              <a:gd name="connsiteY24" fmla="*/ 79680 h 815864"/>
              <a:gd name="connsiteX25" fmla="*/ 786868 w 2098307"/>
              <a:gd name="connsiteY25" fmla="*/ 82041 h 815864"/>
              <a:gd name="connsiteX26" fmla="*/ 796235 w 2098307"/>
              <a:gd name="connsiteY26" fmla="*/ 92039 h 815864"/>
              <a:gd name="connsiteX27" fmla="*/ 805601 w 2098307"/>
              <a:gd name="connsiteY27" fmla="*/ 89148 h 815864"/>
              <a:gd name="connsiteX28" fmla="*/ 814967 w 2098307"/>
              <a:gd name="connsiteY28" fmla="*/ 70606 h 815864"/>
              <a:gd name="connsiteX29" fmla="*/ 824334 w 2098307"/>
              <a:gd name="connsiteY29" fmla="*/ 43098 h 815864"/>
              <a:gd name="connsiteX30" fmla="*/ 833707 w 2098307"/>
              <a:gd name="connsiteY30" fmla="*/ 12079 h 815864"/>
              <a:gd name="connsiteX31" fmla="*/ 843074 w 2098307"/>
              <a:gd name="connsiteY31" fmla="*/ 813775 h 815864"/>
              <a:gd name="connsiteX32" fmla="*/ 861806 w 2098307"/>
              <a:gd name="connsiteY32" fmla="*/ 755953 h 815864"/>
              <a:gd name="connsiteX33" fmla="*/ 880539 w 2098307"/>
              <a:gd name="connsiteY33" fmla="*/ 699402 h 815864"/>
              <a:gd name="connsiteX34" fmla="*/ 889905 w 2098307"/>
              <a:gd name="connsiteY34" fmla="*/ 667335 h 815864"/>
              <a:gd name="connsiteX35" fmla="*/ 899279 w 2098307"/>
              <a:gd name="connsiteY35" fmla="*/ 631682 h 815864"/>
              <a:gd name="connsiteX36" fmla="*/ 918012 w 2098307"/>
              <a:gd name="connsiteY36" fmla="*/ 551747 h 815864"/>
              <a:gd name="connsiteX37" fmla="*/ 946111 w 2098307"/>
              <a:gd name="connsiteY37" fmla="*/ 428181 h 815864"/>
              <a:gd name="connsiteX38" fmla="*/ 955484 w 2098307"/>
              <a:gd name="connsiteY38" fmla="*/ 393951 h 815864"/>
              <a:gd name="connsiteX39" fmla="*/ 964850 w 2098307"/>
              <a:gd name="connsiteY39" fmla="*/ 370527 h 815864"/>
              <a:gd name="connsiteX40" fmla="*/ 974217 w 2098307"/>
              <a:gd name="connsiteY40" fmla="*/ 366330 h 815864"/>
              <a:gd name="connsiteX41" fmla="*/ 983583 w 2098307"/>
              <a:gd name="connsiteY41" fmla="*/ 381916 h 815864"/>
              <a:gd name="connsiteX42" fmla="*/ 992949 w 2098307"/>
              <a:gd name="connsiteY42" fmla="*/ 392873 h 815864"/>
              <a:gd name="connsiteX43" fmla="*/ 1002316 w 2098307"/>
              <a:gd name="connsiteY43" fmla="*/ 384183 h 815864"/>
              <a:gd name="connsiteX44" fmla="*/ 1011682 w 2098307"/>
              <a:gd name="connsiteY44" fmla="*/ 362817 h 815864"/>
              <a:gd name="connsiteX45" fmla="*/ 1030422 w 2098307"/>
              <a:gd name="connsiteY45" fmla="*/ 312191 h 815864"/>
              <a:gd name="connsiteX46" fmla="*/ 1058521 w 2098307"/>
              <a:gd name="connsiteY46" fmla="*/ 247671 h 815864"/>
              <a:gd name="connsiteX47" fmla="*/ 1067887 w 2098307"/>
              <a:gd name="connsiteY47" fmla="*/ 218608 h 815864"/>
              <a:gd name="connsiteX48" fmla="*/ 1077261 w 2098307"/>
              <a:gd name="connsiteY48" fmla="*/ 181720 h 815864"/>
              <a:gd name="connsiteX49" fmla="*/ 1086627 w 2098307"/>
              <a:gd name="connsiteY49" fmla="*/ 137680 h 815864"/>
              <a:gd name="connsiteX50" fmla="*/ 1095994 w 2098307"/>
              <a:gd name="connsiteY50" fmla="*/ 87674 h 815864"/>
              <a:gd name="connsiteX51" fmla="*/ 1105360 w 2098307"/>
              <a:gd name="connsiteY51" fmla="*/ 32709 h 815864"/>
              <a:gd name="connsiteX52" fmla="*/ 1114726 w 2098307"/>
              <a:gd name="connsiteY52" fmla="*/ 806460 h 815864"/>
              <a:gd name="connsiteX53" fmla="*/ 1133459 w 2098307"/>
              <a:gd name="connsiteY53" fmla="*/ 677806 h 815864"/>
              <a:gd name="connsiteX54" fmla="*/ 1217770 w 2098307"/>
              <a:gd name="connsiteY54" fmla="*/ 68828 h 815864"/>
              <a:gd name="connsiteX55" fmla="*/ 1227137 w 2098307"/>
              <a:gd name="connsiteY55" fmla="*/ 4860 h 815864"/>
              <a:gd name="connsiteX56" fmla="*/ 1236503 w 2098307"/>
              <a:gd name="connsiteY56" fmla="*/ 774300 h 815864"/>
              <a:gd name="connsiteX57" fmla="*/ 1339547 w 2098307"/>
              <a:gd name="connsiteY57" fmla="*/ 84732 h 815864"/>
              <a:gd name="connsiteX58" fmla="*/ 1348913 w 2098307"/>
              <a:gd name="connsiteY58" fmla="*/ 22111 h 815864"/>
              <a:gd name="connsiteX59" fmla="*/ 1358280 w 2098307"/>
              <a:gd name="connsiteY59" fmla="*/ 792413 h 815864"/>
              <a:gd name="connsiteX60" fmla="*/ 1470690 w 2098307"/>
              <a:gd name="connsiteY60" fmla="*/ 41067 h 815864"/>
              <a:gd name="connsiteX61" fmla="*/ 1480056 w 2098307"/>
              <a:gd name="connsiteY61" fmla="*/ 811508 h 815864"/>
              <a:gd name="connsiteX62" fmla="*/ 1564368 w 2098307"/>
              <a:gd name="connsiteY62" fmla="*/ 244828 h 815864"/>
              <a:gd name="connsiteX63" fmla="*/ 1592467 w 2098307"/>
              <a:gd name="connsiteY63" fmla="*/ 47213 h 815864"/>
              <a:gd name="connsiteX64" fmla="*/ 1601833 w 2098307"/>
              <a:gd name="connsiteY64" fmla="*/ 811716 h 815864"/>
              <a:gd name="connsiteX65" fmla="*/ 1629940 w 2098307"/>
              <a:gd name="connsiteY65" fmla="*/ 596314 h 815864"/>
              <a:gd name="connsiteX66" fmla="*/ 1704877 w 2098307"/>
              <a:gd name="connsiteY66" fmla="*/ 0 h 815864"/>
              <a:gd name="connsiteX67" fmla="*/ 1714244 w 2098307"/>
              <a:gd name="connsiteY67" fmla="*/ 754600 h 815864"/>
              <a:gd name="connsiteX68" fmla="*/ 1723610 w 2098307"/>
              <a:gd name="connsiteY68" fmla="*/ 669001 h 815864"/>
              <a:gd name="connsiteX69" fmla="*/ 1732976 w 2098307"/>
              <a:gd name="connsiteY69" fmla="*/ 569128 h 815864"/>
              <a:gd name="connsiteX70" fmla="*/ 1761083 w 2098307"/>
              <a:gd name="connsiteY70" fmla="*/ 208929 h 815864"/>
              <a:gd name="connsiteX71" fmla="*/ 1770449 w 2098307"/>
              <a:gd name="connsiteY71" fmla="*/ 118698 h 815864"/>
              <a:gd name="connsiteX72" fmla="*/ 1779815 w 2098307"/>
              <a:gd name="connsiteY72" fmla="*/ 40380 h 815864"/>
              <a:gd name="connsiteX73" fmla="*/ 1789182 w 2098307"/>
              <a:gd name="connsiteY73" fmla="*/ 801542 h 815864"/>
              <a:gd name="connsiteX74" fmla="*/ 1807922 w 2098307"/>
              <a:gd name="connsiteY74" fmla="*/ 667793 h 815864"/>
              <a:gd name="connsiteX75" fmla="*/ 1845387 w 2098307"/>
              <a:gd name="connsiteY75" fmla="*/ 415187 h 815864"/>
              <a:gd name="connsiteX76" fmla="*/ 1901592 w 2098307"/>
              <a:gd name="connsiteY76" fmla="*/ 44389 h 815864"/>
              <a:gd name="connsiteX77" fmla="*/ 1910958 w 2098307"/>
              <a:gd name="connsiteY77" fmla="*/ 815864 h 815864"/>
              <a:gd name="connsiteX78" fmla="*/ 1957797 w 2098307"/>
              <a:gd name="connsiteY78" fmla="*/ 514669 h 815864"/>
              <a:gd name="connsiteX79" fmla="*/ 1985904 w 2098307"/>
              <a:gd name="connsiteY79" fmla="*/ 345663 h 815864"/>
              <a:gd name="connsiteX80" fmla="*/ 2004636 w 2098307"/>
              <a:gd name="connsiteY80" fmla="*/ 241858 h 815864"/>
              <a:gd name="connsiteX81" fmla="*/ 2023369 w 2098307"/>
              <a:gd name="connsiteY81" fmla="*/ 146282 h 815864"/>
              <a:gd name="connsiteX82" fmla="*/ 2051475 w 2098307"/>
              <a:gd name="connsiteY82" fmla="*/ 12965 h 815864"/>
              <a:gd name="connsiteX83" fmla="*/ 2060841 w 2098307"/>
              <a:gd name="connsiteY83" fmla="*/ 801832 h 815864"/>
              <a:gd name="connsiteX84" fmla="*/ 2098307 w 2098307"/>
              <a:gd name="connsiteY84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252922 w 2098307"/>
              <a:gd name="connsiteY18" fmla="*/ 148783 h 815864"/>
              <a:gd name="connsiteX19" fmla="*/ 693191 w 2098307"/>
              <a:gd name="connsiteY19" fmla="*/ 407909 h 815864"/>
              <a:gd name="connsiteX20" fmla="*/ 711931 w 2098307"/>
              <a:gd name="connsiteY20" fmla="*/ 331754 h 815864"/>
              <a:gd name="connsiteX21" fmla="*/ 758762 w 2098307"/>
              <a:gd name="connsiteY21" fmla="*/ 125600 h 815864"/>
              <a:gd name="connsiteX22" fmla="*/ 768129 w 2098307"/>
              <a:gd name="connsiteY22" fmla="*/ 95804 h 815864"/>
              <a:gd name="connsiteX23" fmla="*/ 777502 w 2098307"/>
              <a:gd name="connsiteY23" fmla="*/ 79680 h 815864"/>
              <a:gd name="connsiteX24" fmla="*/ 786868 w 2098307"/>
              <a:gd name="connsiteY24" fmla="*/ 82041 h 815864"/>
              <a:gd name="connsiteX25" fmla="*/ 796235 w 2098307"/>
              <a:gd name="connsiteY25" fmla="*/ 92039 h 815864"/>
              <a:gd name="connsiteX26" fmla="*/ 805601 w 2098307"/>
              <a:gd name="connsiteY26" fmla="*/ 89148 h 815864"/>
              <a:gd name="connsiteX27" fmla="*/ 814967 w 2098307"/>
              <a:gd name="connsiteY27" fmla="*/ 70606 h 815864"/>
              <a:gd name="connsiteX28" fmla="*/ 824334 w 2098307"/>
              <a:gd name="connsiteY28" fmla="*/ 43098 h 815864"/>
              <a:gd name="connsiteX29" fmla="*/ 833707 w 2098307"/>
              <a:gd name="connsiteY29" fmla="*/ 12079 h 815864"/>
              <a:gd name="connsiteX30" fmla="*/ 843074 w 2098307"/>
              <a:gd name="connsiteY30" fmla="*/ 813775 h 815864"/>
              <a:gd name="connsiteX31" fmla="*/ 861806 w 2098307"/>
              <a:gd name="connsiteY31" fmla="*/ 755953 h 815864"/>
              <a:gd name="connsiteX32" fmla="*/ 880539 w 2098307"/>
              <a:gd name="connsiteY32" fmla="*/ 699402 h 815864"/>
              <a:gd name="connsiteX33" fmla="*/ 889905 w 2098307"/>
              <a:gd name="connsiteY33" fmla="*/ 667335 h 815864"/>
              <a:gd name="connsiteX34" fmla="*/ 899279 w 2098307"/>
              <a:gd name="connsiteY34" fmla="*/ 631682 h 815864"/>
              <a:gd name="connsiteX35" fmla="*/ 918012 w 2098307"/>
              <a:gd name="connsiteY35" fmla="*/ 551747 h 815864"/>
              <a:gd name="connsiteX36" fmla="*/ 946111 w 2098307"/>
              <a:gd name="connsiteY36" fmla="*/ 428181 h 815864"/>
              <a:gd name="connsiteX37" fmla="*/ 955484 w 2098307"/>
              <a:gd name="connsiteY37" fmla="*/ 393951 h 815864"/>
              <a:gd name="connsiteX38" fmla="*/ 964850 w 2098307"/>
              <a:gd name="connsiteY38" fmla="*/ 370527 h 815864"/>
              <a:gd name="connsiteX39" fmla="*/ 974217 w 2098307"/>
              <a:gd name="connsiteY39" fmla="*/ 366330 h 815864"/>
              <a:gd name="connsiteX40" fmla="*/ 983583 w 2098307"/>
              <a:gd name="connsiteY40" fmla="*/ 381916 h 815864"/>
              <a:gd name="connsiteX41" fmla="*/ 992949 w 2098307"/>
              <a:gd name="connsiteY41" fmla="*/ 392873 h 815864"/>
              <a:gd name="connsiteX42" fmla="*/ 1002316 w 2098307"/>
              <a:gd name="connsiteY42" fmla="*/ 384183 h 815864"/>
              <a:gd name="connsiteX43" fmla="*/ 1011682 w 2098307"/>
              <a:gd name="connsiteY43" fmla="*/ 362817 h 815864"/>
              <a:gd name="connsiteX44" fmla="*/ 1030422 w 2098307"/>
              <a:gd name="connsiteY44" fmla="*/ 312191 h 815864"/>
              <a:gd name="connsiteX45" fmla="*/ 1058521 w 2098307"/>
              <a:gd name="connsiteY45" fmla="*/ 247671 h 815864"/>
              <a:gd name="connsiteX46" fmla="*/ 1067887 w 2098307"/>
              <a:gd name="connsiteY46" fmla="*/ 218608 h 815864"/>
              <a:gd name="connsiteX47" fmla="*/ 1077261 w 2098307"/>
              <a:gd name="connsiteY47" fmla="*/ 181720 h 815864"/>
              <a:gd name="connsiteX48" fmla="*/ 1086627 w 2098307"/>
              <a:gd name="connsiteY48" fmla="*/ 137680 h 815864"/>
              <a:gd name="connsiteX49" fmla="*/ 1095994 w 2098307"/>
              <a:gd name="connsiteY49" fmla="*/ 87674 h 815864"/>
              <a:gd name="connsiteX50" fmla="*/ 1105360 w 2098307"/>
              <a:gd name="connsiteY50" fmla="*/ 32709 h 815864"/>
              <a:gd name="connsiteX51" fmla="*/ 1114726 w 2098307"/>
              <a:gd name="connsiteY51" fmla="*/ 806460 h 815864"/>
              <a:gd name="connsiteX52" fmla="*/ 1133459 w 2098307"/>
              <a:gd name="connsiteY52" fmla="*/ 677806 h 815864"/>
              <a:gd name="connsiteX53" fmla="*/ 1217770 w 2098307"/>
              <a:gd name="connsiteY53" fmla="*/ 68828 h 815864"/>
              <a:gd name="connsiteX54" fmla="*/ 1227137 w 2098307"/>
              <a:gd name="connsiteY54" fmla="*/ 4860 h 815864"/>
              <a:gd name="connsiteX55" fmla="*/ 1236503 w 2098307"/>
              <a:gd name="connsiteY55" fmla="*/ 774300 h 815864"/>
              <a:gd name="connsiteX56" fmla="*/ 1339547 w 2098307"/>
              <a:gd name="connsiteY56" fmla="*/ 84732 h 815864"/>
              <a:gd name="connsiteX57" fmla="*/ 1348913 w 2098307"/>
              <a:gd name="connsiteY57" fmla="*/ 22111 h 815864"/>
              <a:gd name="connsiteX58" fmla="*/ 1358280 w 2098307"/>
              <a:gd name="connsiteY58" fmla="*/ 792413 h 815864"/>
              <a:gd name="connsiteX59" fmla="*/ 1470690 w 2098307"/>
              <a:gd name="connsiteY59" fmla="*/ 41067 h 815864"/>
              <a:gd name="connsiteX60" fmla="*/ 1480056 w 2098307"/>
              <a:gd name="connsiteY60" fmla="*/ 811508 h 815864"/>
              <a:gd name="connsiteX61" fmla="*/ 1564368 w 2098307"/>
              <a:gd name="connsiteY61" fmla="*/ 244828 h 815864"/>
              <a:gd name="connsiteX62" fmla="*/ 1592467 w 2098307"/>
              <a:gd name="connsiteY62" fmla="*/ 47213 h 815864"/>
              <a:gd name="connsiteX63" fmla="*/ 1601833 w 2098307"/>
              <a:gd name="connsiteY63" fmla="*/ 811716 h 815864"/>
              <a:gd name="connsiteX64" fmla="*/ 1629940 w 2098307"/>
              <a:gd name="connsiteY64" fmla="*/ 596314 h 815864"/>
              <a:gd name="connsiteX65" fmla="*/ 1704877 w 2098307"/>
              <a:gd name="connsiteY65" fmla="*/ 0 h 815864"/>
              <a:gd name="connsiteX66" fmla="*/ 1714244 w 2098307"/>
              <a:gd name="connsiteY66" fmla="*/ 754600 h 815864"/>
              <a:gd name="connsiteX67" fmla="*/ 1723610 w 2098307"/>
              <a:gd name="connsiteY67" fmla="*/ 669001 h 815864"/>
              <a:gd name="connsiteX68" fmla="*/ 1732976 w 2098307"/>
              <a:gd name="connsiteY68" fmla="*/ 569128 h 815864"/>
              <a:gd name="connsiteX69" fmla="*/ 1761083 w 2098307"/>
              <a:gd name="connsiteY69" fmla="*/ 208929 h 815864"/>
              <a:gd name="connsiteX70" fmla="*/ 1770449 w 2098307"/>
              <a:gd name="connsiteY70" fmla="*/ 118698 h 815864"/>
              <a:gd name="connsiteX71" fmla="*/ 1779815 w 2098307"/>
              <a:gd name="connsiteY71" fmla="*/ 40380 h 815864"/>
              <a:gd name="connsiteX72" fmla="*/ 1789182 w 2098307"/>
              <a:gd name="connsiteY72" fmla="*/ 801542 h 815864"/>
              <a:gd name="connsiteX73" fmla="*/ 1807922 w 2098307"/>
              <a:gd name="connsiteY73" fmla="*/ 667793 h 815864"/>
              <a:gd name="connsiteX74" fmla="*/ 1845387 w 2098307"/>
              <a:gd name="connsiteY74" fmla="*/ 415187 h 815864"/>
              <a:gd name="connsiteX75" fmla="*/ 1901592 w 2098307"/>
              <a:gd name="connsiteY75" fmla="*/ 44389 h 815864"/>
              <a:gd name="connsiteX76" fmla="*/ 1910958 w 2098307"/>
              <a:gd name="connsiteY76" fmla="*/ 815864 h 815864"/>
              <a:gd name="connsiteX77" fmla="*/ 1957797 w 2098307"/>
              <a:gd name="connsiteY77" fmla="*/ 514669 h 815864"/>
              <a:gd name="connsiteX78" fmla="*/ 1985904 w 2098307"/>
              <a:gd name="connsiteY78" fmla="*/ 345663 h 815864"/>
              <a:gd name="connsiteX79" fmla="*/ 2004636 w 2098307"/>
              <a:gd name="connsiteY79" fmla="*/ 241858 h 815864"/>
              <a:gd name="connsiteX80" fmla="*/ 2023369 w 2098307"/>
              <a:gd name="connsiteY80" fmla="*/ 146282 h 815864"/>
              <a:gd name="connsiteX81" fmla="*/ 2051475 w 2098307"/>
              <a:gd name="connsiteY81" fmla="*/ 12965 h 815864"/>
              <a:gd name="connsiteX82" fmla="*/ 2060841 w 2098307"/>
              <a:gd name="connsiteY82" fmla="*/ 801832 h 815864"/>
              <a:gd name="connsiteX83" fmla="*/ 2098307 w 2098307"/>
              <a:gd name="connsiteY83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234190 w 2098307"/>
              <a:gd name="connsiteY17" fmla="*/ 214051 h 815864"/>
              <a:gd name="connsiteX18" fmla="*/ 693191 w 2098307"/>
              <a:gd name="connsiteY18" fmla="*/ 407909 h 815864"/>
              <a:gd name="connsiteX19" fmla="*/ 711931 w 2098307"/>
              <a:gd name="connsiteY19" fmla="*/ 331754 h 815864"/>
              <a:gd name="connsiteX20" fmla="*/ 758762 w 2098307"/>
              <a:gd name="connsiteY20" fmla="*/ 125600 h 815864"/>
              <a:gd name="connsiteX21" fmla="*/ 768129 w 2098307"/>
              <a:gd name="connsiteY21" fmla="*/ 95804 h 815864"/>
              <a:gd name="connsiteX22" fmla="*/ 777502 w 2098307"/>
              <a:gd name="connsiteY22" fmla="*/ 79680 h 815864"/>
              <a:gd name="connsiteX23" fmla="*/ 786868 w 2098307"/>
              <a:gd name="connsiteY23" fmla="*/ 82041 h 815864"/>
              <a:gd name="connsiteX24" fmla="*/ 796235 w 2098307"/>
              <a:gd name="connsiteY24" fmla="*/ 92039 h 815864"/>
              <a:gd name="connsiteX25" fmla="*/ 805601 w 2098307"/>
              <a:gd name="connsiteY25" fmla="*/ 89148 h 815864"/>
              <a:gd name="connsiteX26" fmla="*/ 814967 w 2098307"/>
              <a:gd name="connsiteY26" fmla="*/ 70606 h 815864"/>
              <a:gd name="connsiteX27" fmla="*/ 824334 w 2098307"/>
              <a:gd name="connsiteY27" fmla="*/ 43098 h 815864"/>
              <a:gd name="connsiteX28" fmla="*/ 833707 w 2098307"/>
              <a:gd name="connsiteY28" fmla="*/ 12079 h 815864"/>
              <a:gd name="connsiteX29" fmla="*/ 843074 w 2098307"/>
              <a:gd name="connsiteY29" fmla="*/ 813775 h 815864"/>
              <a:gd name="connsiteX30" fmla="*/ 861806 w 2098307"/>
              <a:gd name="connsiteY30" fmla="*/ 755953 h 815864"/>
              <a:gd name="connsiteX31" fmla="*/ 880539 w 2098307"/>
              <a:gd name="connsiteY31" fmla="*/ 699402 h 815864"/>
              <a:gd name="connsiteX32" fmla="*/ 889905 w 2098307"/>
              <a:gd name="connsiteY32" fmla="*/ 667335 h 815864"/>
              <a:gd name="connsiteX33" fmla="*/ 899279 w 2098307"/>
              <a:gd name="connsiteY33" fmla="*/ 631682 h 815864"/>
              <a:gd name="connsiteX34" fmla="*/ 918012 w 2098307"/>
              <a:gd name="connsiteY34" fmla="*/ 551747 h 815864"/>
              <a:gd name="connsiteX35" fmla="*/ 946111 w 2098307"/>
              <a:gd name="connsiteY35" fmla="*/ 428181 h 815864"/>
              <a:gd name="connsiteX36" fmla="*/ 955484 w 2098307"/>
              <a:gd name="connsiteY36" fmla="*/ 393951 h 815864"/>
              <a:gd name="connsiteX37" fmla="*/ 964850 w 2098307"/>
              <a:gd name="connsiteY37" fmla="*/ 370527 h 815864"/>
              <a:gd name="connsiteX38" fmla="*/ 974217 w 2098307"/>
              <a:gd name="connsiteY38" fmla="*/ 366330 h 815864"/>
              <a:gd name="connsiteX39" fmla="*/ 983583 w 2098307"/>
              <a:gd name="connsiteY39" fmla="*/ 381916 h 815864"/>
              <a:gd name="connsiteX40" fmla="*/ 992949 w 2098307"/>
              <a:gd name="connsiteY40" fmla="*/ 392873 h 815864"/>
              <a:gd name="connsiteX41" fmla="*/ 1002316 w 2098307"/>
              <a:gd name="connsiteY41" fmla="*/ 384183 h 815864"/>
              <a:gd name="connsiteX42" fmla="*/ 1011682 w 2098307"/>
              <a:gd name="connsiteY42" fmla="*/ 362817 h 815864"/>
              <a:gd name="connsiteX43" fmla="*/ 1030422 w 2098307"/>
              <a:gd name="connsiteY43" fmla="*/ 312191 h 815864"/>
              <a:gd name="connsiteX44" fmla="*/ 1058521 w 2098307"/>
              <a:gd name="connsiteY44" fmla="*/ 247671 h 815864"/>
              <a:gd name="connsiteX45" fmla="*/ 1067887 w 2098307"/>
              <a:gd name="connsiteY45" fmla="*/ 218608 h 815864"/>
              <a:gd name="connsiteX46" fmla="*/ 1077261 w 2098307"/>
              <a:gd name="connsiteY46" fmla="*/ 181720 h 815864"/>
              <a:gd name="connsiteX47" fmla="*/ 1086627 w 2098307"/>
              <a:gd name="connsiteY47" fmla="*/ 137680 h 815864"/>
              <a:gd name="connsiteX48" fmla="*/ 1095994 w 2098307"/>
              <a:gd name="connsiteY48" fmla="*/ 87674 h 815864"/>
              <a:gd name="connsiteX49" fmla="*/ 1105360 w 2098307"/>
              <a:gd name="connsiteY49" fmla="*/ 32709 h 815864"/>
              <a:gd name="connsiteX50" fmla="*/ 1114726 w 2098307"/>
              <a:gd name="connsiteY50" fmla="*/ 806460 h 815864"/>
              <a:gd name="connsiteX51" fmla="*/ 1133459 w 2098307"/>
              <a:gd name="connsiteY51" fmla="*/ 677806 h 815864"/>
              <a:gd name="connsiteX52" fmla="*/ 1217770 w 2098307"/>
              <a:gd name="connsiteY52" fmla="*/ 68828 h 815864"/>
              <a:gd name="connsiteX53" fmla="*/ 1227137 w 2098307"/>
              <a:gd name="connsiteY53" fmla="*/ 4860 h 815864"/>
              <a:gd name="connsiteX54" fmla="*/ 1236503 w 2098307"/>
              <a:gd name="connsiteY54" fmla="*/ 774300 h 815864"/>
              <a:gd name="connsiteX55" fmla="*/ 1339547 w 2098307"/>
              <a:gd name="connsiteY55" fmla="*/ 84732 h 815864"/>
              <a:gd name="connsiteX56" fmla="*/ 1348913 w 2098307"/>
              <a:gd name="connsiteY56" fmla="*/ 22111 h 815864"/>
              <a:gd name="connsiteX57" fmla="*/ 1358280 w 2098307"/>
              <a:gd name="connsiteY57" fmla="*/ 792413 h 815864"/>
              <a:gd name="connsiteX58" fmla="*/ 1470690 w 2098307"/>
              <a:gd name="connsiteY58" fmla="*/ 41067 h 815864"/>
              <a:gd name="connsiteX59" fmla="*/ 1480056 w 2098307"/>
              <a:gd name="connsiteY59" fmla="*/ 811508 h 815864"/>
              <a:gd name="connsiteX60" fmla="*/ 1564368 w 2098307"/>
              <a:gd name="connsiteY60" fmla="*/ 244828 h 815864"/>
              <a:gd name="connsiteX61" fmla="*/ 1592467 w 2098307"/>
              <a:gd name="connsiteY61" fmla="*/ 47213 h 815864"/>
              <a:gd name="connsiteX62" fmla="*/ 1601833 w 2098307"/>
              <a:gd name="connsiteY62" fmla="*/ 811716 h 815864"/>
              <a:gd name="connsiteX63" fmla="*/ 1629940 w 2098307"/>
              <a:gd name="connsiteY63" fmla="*/ 596314 h 815864"/>
              <a:gd name="connsiteX64" fmla="*/ 1704877 w 2098307"/>
              <a:gd name="connsiteY64" fmla="*/ 0 h 815864"/>
              <a:gd name="connsiteX65" fmla="*/ 1714244 w 2098307"/>
              <a:gd name="connsiteY65" fmla="*/ 754600 h 815864"/>
              <a:gd name="connsiteX66" fmla="*/ 1723610 w 2098307"/>
              <a:gd name="connsiteY66" fmla="*/ 669001 h 815864"/>
              <a:gd name="connsiteX67" fmla="*/ 1732976 w 2098307"/>
              <a:gd name="connsiteY67" fmla="*/ 569128 h 815864"/>
              <a:gd name="connsiteX68" fmla="*/ 1761083 w 2098307"/>
              <a:gd name="connsiteY68" fmla="*/ 208929 h 815864"/>
              <a:gd name="connsiteX69" fmla="*/ 1770449 w 2098307"/>
              <a:gd name="connsiteY69" fmla="*/ 118698 h 815864"/>
              <a:gd name="connsiteX70" fmla="*/ 1779815 w 2098307"/>
              <a:gd name="connsiteY70" fmla="*/ 40380 h 815864"/>
              <a:gd name="connsiteX71" fmla="*/ 1789182 w 2098307"/>
              <a:gd name="connsiteY71" fmla="*/ 801542 h 815864"/>
              <a:gd name="connsiteX72" fmla="*/ 1807922 w 2098307"/>
              <a:gd name="connsiteY72" fmla="*/ 667793 h 815864"/>
              <a:gd name="connsiteX73" fmla="*/ 1845387 w 2098307"/>
              <a:gd name="connsiteY73" fmla="*/ 415187 h 815864"/>
              <a:gd name="connsiteX74" fmla="*/ 1901592 w 2098307"/>
              <a:gd name="connsiteY74" fmla="*/ 44389 h 815864"/>
              <a:gd name="connsiteX75" fmla="*/ 1910958 w 2098307"/>
              <a:gd name="connsiteY75" fmla="*/ 815864 h 815864"/>
              <a:gd name="connsiteX76" fmla="*/ 1957797 w 2098307"/>
              <a:gd name="connsiteY76" fmla="*/ 514669 h 815864"/>
              <a:gd name="connsiteX77" fmla="*/ 1985904 w 2098307"/>
              <a:gd name="connsiteY77" fmla="*/ 345663 h 815864"/>
              <a:gd name="connsiteX78" fmla="*/ 2004636 w 2098307"/>
              <a:gd name="connsiteY78" fmla="*/ 241858 h 815864"/>
              <a:gd name="connsiteX79" fmla="*/ 2023369 w 2098307"/>
              <a:gd name="connsiteY79" fmla="*/ 146282 h 815864"/>
              <a:gd name="connsiteX80" fmla="*/ 2051475 w 2098307"/>
              <a:gd name="connsiteY80" fmla="*/ 12965 h 815864"/>
              <a:gd name="connsiteX81" fmla="*/ 2060841 w 2098307"/>
              <a:gd name="connsiteY81" fmla="*/ 801832 h 815864"/>
              <a:gd name="connsiteX82" fmla="*/ 2098307 w 2098307"/>
              <a:gd name="connsiteY82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187349 w 2098307"/>
              <a:gd name="connsiteY16" fmla="*/ 411696 h 815864"/>
              <a:gd name="connsiteX17" fmla="*/ 693191 w 2098307"/>
              <a:gd name="connsiteY17" fmla="*/ 407909 h 815864"/>
              <a:gd name="connsiteX18" fmla="*/ 711931 w 2098307"/>
              <a:gd name="connsiteY18" fmla="*/ 331754 h 815864"/>
              <a:gd name="connsiteX19" fmla="*/ 758762 w 2098307"/>
              <a:gd name="connsiteY19" fmla="*/ 125600 h 815864"/>
              <a:gd name="connsiteX20" fmla="*/ 768129 w 2098307"/>
              <a:gd name="connsiteY20" fmla="*/ 95804 h 815864"/>
              <a:gd name="connsiteX21" fmla="*/ 777502 w 2098307"/>
              <a:gd name="connsiteY21" fmla="*/ 79680 h 815864"/>
              <a:gd name="connsiteX22" fmla="*/ 786868 w 2098307"/>
              <a:gd name="connsiteY22" fmla="*/ 82041 h 815864"/>
              <a:gd name="connsiteX23" fmla="*/ 796235 w 2098307"/>
              <a:gd name="connsiteY23" fmla="*/ 92039 h 815864"/>
              <a:gd name="connsiteX24" fmla="*/ 805601 w 2098307"/>
              <a:gd name="connsiteY24" fmla="*/ 89148 h 815864"/>
              <a:gd name="connsiteX25" fmla="*/ 814967 w 2098307"/>
              <a:gd name="connsiteY25" fmla="*/ 70606 h 815864"/>
              <a:gd name="connsiteX26" fmla="*/ 824334 w 2098307"/>
              <a:gd name="connsiteY26" fmla="*/ 43098 h 815864"/>
              <a:gd name="connsiteX27" fmla="*/ 833707 w 2098307"/>
              <a:gd name="connsiteY27" fmla="*/ 12079 h 815864"/>
              <a:gd name="connsiteX28" fmla="*/ 843074 w 2098307"/>
              <a:gd name="connsiteY28" fmla="*/ 813775 h 815864"/>
              <a:gd name="connsiteX29" fmla="*/ 861806 w 2098307"/>
              <a:gd name="connsiteY29" fmla="*/ 755953 h 815864"/>
              <a:gd name="connsiteX30" fmla="*/ 880539 w 2098307"/>
              <a:gd name="connsiteY30" fmla="*/ 699402 h 815864"/>
              <a:gd name="connsiteX31" fmla="*/ 889905 w 2098307"/>
              <a:gd name="connsiteY31" fmla="*/ 667335 h 815864"/>
              <a:gd name="connsiteX32" fmla="*/ 899279 w 2098307"/>
              <a:gd name="connsiteY32" fmla="*/ 631682 h 815864"/>
              <a:gd name="connsiteX33" fmla="*/ 918012 w 2098307"/>
              <a:gd name="connsiteY33" fmla="*/ 551747 h 815864"/>
              <a:gd name="connsiteX34" fmla="*/ 946111 w 2098307"/>
              <a:gd name="connsiteY34" fmla="*/ 428181 h 815864"/>
              <a:gd name="connsiteX35" fmla="*/ 955484 w 2098307"/>
              <a:gd name="connsiteY35" fmla="*/ 393951 h 815864"/>
              <a:gd name="connsiteX36" fmla="*/ 964850 w 2098307"/>
              <a:gd name="connsiteY36" fmla="*/ 370527 h 815864"/>
              <a:gd name="connsiteX37" fmla="*/ 974217 w 2098307"/>
              <a:gd name="connsiteY37" fmla="*/ 366330 h 815864"/>
              <a:gd name="connsiteX38" fmla="*/ 983583 w 2098307"/>
              <a:gd name="connsiteY38" fmla="*/ 381916 h 815864"/>
              <a:gd name="connsiteX39" fmla="*/ 992949 w 2098307"/>
              <a:gd name="connsiteY39" fmla="*/ 392873 h 815864"/>
              <a:gd name="connsiteX40" fmla="*/ 1002316 w 2098307"/>
              <a:gd name="connsiteY40" fmla="*/ 384183 h 815864"/>
              <a:gd name="connsiteX41" fmla="*/ 1011682 w 2098307"/>
              <a:gd name="connsiteY41" fmla="*/ 362817 h 815864"/>
              <a:gd name="connsiteX42" fmla="*/ 1030422 w 2098307"/>
              <a:gd name="connsiteY42" fmla="*/ 312191 h 815864"/>
              <a:gd name="connsiteX43" fmla="*/ 1058521 w 2098307"/>
              <a:gd name="connsiteY43" fmla="*/ 247671 h 815864"/>
              <a:gd name="connsiteX44" fmla="*/ 1067887 w 2098307"/>
              <a:gd name="connsiteY44" fmla="*/ 218608 h 815864"/>
              <a:gd name="connsiteX45" fmla="*/ 1077261 w 2098307"/>
              <a:gd name="connsiteY45" fmla="*/ 181720 h 815864"/>
              <a:gd name="connsiteX46" fmla="*/ 1086627 w 2098307"/>
              <a:gd name="connsiteY46" fmla="*/ 137680 h 815864"/>
              <a:gd name="connsiteX47" fmla="*/ 1095994 w 2098307"/>
              <a:gd name="connsiteY47" fmla="*/ 87674 h 815864"/>
              <a:gd name="connsiteX48" fmla="*/ 1105360 w 2098307"/>
              <a:gd name="connsiteY48" fmla="*/ 32709 h 815864"/>
              <a:gd name="connsiteX49" fmla="*/ 1114726 w 2098307"/>
              <a:gd name="connsiteY49" fmla="*/ 806460 h 815864"/>
              <a:gd name="connsiteX50" fmla="*/ 1133459 w 2098307"/>
              <a:gd name="connsiteY50" fmla="*/ 677806 h 815864"/>
              <a:gd name="connsiteX51" fmla="*/ 1217770 w 2098307"/>
              <a:gd name="connsiteY51" fmla="*/ 68828 h 815864"/>
              <a:gd name="connsiteX52" fmla="*/ 1227137 w 2098307"/>
              <a:gd name="connsiteY52" fmla="*/ 4860 h 815864"/>
              <a:gd name="connsiteX53" fmla="*/ 1236503 w 2098307"/>
              <a:gd name="connsiteY53" fmla="*/ 774300 h 815864"/>
              <a:gd name="connsiteX54" fmla="*/ 1339547 w 2098307"/>
              <a:gd name="connsiteY54" fmla="*/ 84732 h 815864"/>
              <a:gd name="connsiteX55" fmla="*/ 1348913 w 2098307"/>
              <a:gd name="connsiteY55" fmla="*/ 22111 h 815864"/>
              <a:gd name="connsiteX56" fmla="*/ 1358280 w 2098307"/>
              <a:gd name="connsiteY56" fmla="*/ 792413 h 815864"/>
              <a:gd name="connsiteX57" fmla="*/ 1470690 w 2098307"/>
              <a:gd name="connsiteY57" fmla="*/ 41067 h 815864"/>
              <a:gd name="connsiteX58" fmla="*/ 1480056 w 2098307"/>
              <a:gd name="connsiteY58" fmla="*/ 811508 h 815864"/>
              <a:gd name="connsiteX59" fmla="*/ 1564368 w 2098307"/>
              <a:gd name="connsiteY59" fmla="*/ 244828 h 815864"/>
              <a:gd name="connsiteX60" fmla="*/ 1592467 w 2098307"/>
              <a:gd name="connsiteY60" fmla="*/ 47213 h 815864"/>
              <a:gd name="connsiteX61" fmla="*/ 1601833 w 2098307"/>
              <a:gd name="connsiteY61" fmla="*/ 811716 h 815864"/>
              <a:gd name="connsiteX62" fmla="*/ 1629940 w 2098307"/>
              <a:gd name="connsiteY62" fmla="*/ 596314 h 815864"/>
              <a:gd name="connsiteX63" fmla="*/ 1704877 w 2098307"/>
              <a:gd name="connsiteY63" fmla="*/ 0 h 815864"/>
              <a:gd name="connsiteX64" fmla="*/ 1714244 w 2098307"/>
              <a:gd name="connsiteY64" fmla="*/ 754600 h 815864"/>
              <a:gd name="connsiteX65" fmla="*/ 1723610 w 2098307"/>
              <a:gd name="connsiteY65" fmla="*/ 669001 h 815864"/>
              <a:gd name="connsiteX66" fmla="*/ 1732976 w 2098307"/>
              <a:gd name="connsiteY66" fmla="*/ 569128 h 815864"/>
              <a:gd name="connsiteX67" fmla="*/ 1761083 w 2098307"/>
              <a:gd name="connsiteY67" fmla="*/ 208929 h 815864"/>
              <a:gd name="connsiteX68" fmla="*/ 1770449 w 2098307"/>
              <a:gd name="connsiteY68" fmla="*/ 118698 h 815864"/>
              <a:gd name="connsiteX69" fmla="*/ 1779815 w 2098307"/>
              <a:gd name="connsiteY69" fmla="*/ 40380 h 815864"/>
              <a:gd name="connsiteX70" fmla="*/ 1789182 w 2098307"/>
              <a:gd name="connsiteY70" fmla="*/ 801542 h 815864"/>
              <a:gd name="connsiteX71" fmla="*/ 1807922 w 2098307"/>
              <a:gd name="connsiteY71" fmla="*/ 667793 h 815864"/>
              <a:gd name="connsiteX72" fmla="*/ 1845387 w 2098307"/>
              <a:gd name="connsiteY72" fmla="*/ 415187 h 815864"/>
              <a:gd name="connsiteX73" fmla="*/ 1901592 w 2098307"/>
              <a:gd name="connsiteY73" fmla="*/ 44389 h 815864"/>
              <a:gd name="connsiteX74" fmla="*/ 1910958 w 2098307"/>
              <a:gd name="connsiteY74" fmla="*/ 815864 h 815864"/>
              <a:gd name="connsiteX75" fmla="*/ 1957797 w 2098307"/>
              <a:gd name="connsiteY75" fmla="*/ 514669 h 815864"/>
              <a:gd name="connsiteX76" fmla="*/ 1985904 w 2098307"/>
              <a:gd name="connsiteY76" fmla="*/ 345663 h 815864"/>
              <a:gd name="connsiteX77" fmla="*/ 2004636 w 2098307"/>
              <a:gd name="connsiteY77" fmla="*/ 241858 h 815864"/>
              <a:gd name="connsiteX78" fmla="*/ 2023369 w 2098307"/>
              <a:gd name="connsiteY78" fmla="*/ 146282 h 815864"/>
              <a:gd name="connsiteX79" fmla="*/ 2051475 w 2098307"/>
              <a:gd name="connsiteY79" fmla="*/ 12965 h 815864"/>
              <a:gd name="connsiteX80" fmla="*/ 2060841 w 2098307"/>
              <a:gd name="connsiteY80" fmla="*/ 801832 h 815864"/>
              <a:gd name="connsiteX81" fmla="*/ 2098307 w 2098307"/>
              <a:gd name="connsiteY81" fmla="*/ 620482 h 815864"/>
              <a:gd name="connsiteX0" fmla="*/ 0 w 2098307"/>
              <a:gd name="connsiteY0" fmla="*/ 770323 h 815864"/>
              <a:gd name="connsiteX1" fmla="*/ 9368 w 2098307"/>
              <a:gd name="connsiteY1" fmla="*/ 743118 h 815864"/>
              <a:gd name="connsiteX2" fmla="*/ 18735 w 2098307"/>
              <a:gd name="connsiteY2" fmla="*/ 709512 h 815864"/>
              <a:gd name="connsiteX3" fmla="*/ 46838 w 2098307"/>
              <a:gd name="connsiteY3" fmla="*/ 600596 h 815864"/>
              <a:gd name="connsiteX4" fmla="*/ 56206 w 2098307"/>
              <a:gd name="connsiteY4" fmla="*/ 570774 h 815864"/>
              <a:gd name="connsiteX5" fmla="*/ 65573 w 2098307"/>
              <a:gd name="connsiteY5" fmla="*/ 548777 h 815864"/>
              <a:gd name="connsiteX6" fmla="*/ 74940 w 2098307"/>
              <a:gd name="connsiteY6" fmla="*/ 534738 h 815864"/>
              <a:gd name="connsiteX7" fmla="*/ 84308 w 2098307"/>
              <a:gd name="connsiteY7" fmla="*/ 523003 h 815864"/>
              <a:gd name="connsiteX8" fmla="*/ 93675 w 2098307"/>
              <a:gd name="connsiteY8" fmla="*/ 505503 h 815864"/>
              <a:gd name="connsiteX9" fmla="*/ 103042 w 2098307"/>
              <a:gd name="connsiteY9" fmla="*/ 479079 h 815864"/>
              <a:gd name="connsiteX10" fmla="*/ 112410 w 2098307"/>
              <a:gd name="connsiteY10" fmla="*/ 445399 h 815864"/>
              <a:gd name="connsiteX11" fmla="*/ 140513 w 2098307"/>
              <a:gd name="connsiteY11" fmla="*/ 335114 h 815864"/>
              <a:gd name="connsiteX12" fmla="*/ 149880 w 2098307"/>
              <a:gd name="connsiteY12" fmla="*/ 320525 h 815864"/>
              <a:gd name="connsiteX13" fmla="*/ 159248 w 2098307"/>
              <a:gd name="connsiteY13" fmla="*/ 378106 h 815864"/>
              <a:gd name="connsiteX14" fmla="*/ 168615 w 2098307"/>
              <a:gd name="connsiteY14" fmla="*/ 452573 h 815864"/>
              <a:gd name="connsiteX15" fmla="*/ 177982 w 2098307"/>
              <a:gd name="connsiteY15" fmla="*/ 444745 h 815864"/>
              <a:gd name="connsiteX16" fmla="*/ 693191 w 2098307"/>
              <a:gd name="connsiteY16" fmla="*/ 407909 h 815864"/>
              <a:gd name="connsiteX17" fmla="*/ 711931 w 2098307"/>
              <a:gd name="connsiteY17" fmla="*/ 331754 h 815864"/>
              <a:gd name="connsiteX18" fmla="*/ 758762 w 2098307"/>
              <a:gd name="connsiteY18" fmla="*/ 125600 h 815864"/>
              <a:gd name="connsiteX19" fmla="*/ 768129 w 2098307"/>
              <a:gd name="connsiteY19" fmla="*/ 95804 h 815864"/>
              <a:gd name="connsiteX20" fmla="*/ 777502 w 2098307"/>
              <a:gd name="connsiteY20" fmla="*/ 79680 h 815864"/>
              <a:gd name="connsiteX21" fmla="*/ 786868 w 2098307"/>
              <a:gd name="connsiteY21" fmla="*/ 82041 h 815864"/>
              <a:gd name="connsiteX22" fmla="*/ 796235 w 2098307"/>
              <a:gd name="connsiteY22" fmla="*/ 92039 h 815864"/>
              <a:gd name="connsiteX23" fmla="*/ 805601 w 2098307"/>
              <a:gd name="connsiteY23" fmla="*/ 89148 h 815864"/>
              <a:gd name="connsiteX24" fmla="*/ 814967 w 2098307"/>
              <a:gd name="connsiteY24" fmla="*/ 70606 h 815864"/>
              <a:gd name="connsiteX25" fmla="*/ 824334 w 2098307"/>
              <a:gd name="connsiteY25" fmla="*/ 43098 h 815864"/>
              <a:gd name="connsiteX26" fmla="*/ 833707 w 2098307"/>
              <a:gd name="connsiteY26" fmla="*/ 12079 h 815864"/>
              <a:gd name="connsiteX27" fmla="*/ 843074 w 2098307"/>
              <a:gd name="connsiteY27" fmla="*/ 813775 h 815864"/>
              <a:gd name="connsiteX28" fmla="*/ 861806 w 2098307"/>
              <a:gd name="connsiteY28" fmla="*/ 755953 h 815864"/>
              <a:gd name="connsiteX29" fmla="*/ 880539 w 2098307"/>
              <a:gd name="connsiteY29" fmla="*/ 699402 h 815864"/>
              <a:gd name="connsiteX30" fmla="*/ 889905 w 2098307"/>
              <a:gd name="connsiteY30" fmla="*/ 667335 h 815864"/>
              <a:gd name="connsiteX31" fmla="*/ 899279 w 2098307"/>
              <a:gd name="connsiteY31" fmla="*/ 631682 h 815864"/>
              <a:gd name="connsiteX32" fmla="*/ 918012 w 2098307"/>
              <a:gd name="connsiteY32" fmla="*/ 551747 h 815864"/>
              <a:gd name="connsiteX33" fmla="*/ 946111 w 2098307"/>
              <a:gd name="connsiteY33" fmla="*/ 428181 h 815864"/>
              <a:gd name="connsiteX34" fmla="*/ 955484 w 2098307"/>
              <a:gd name="connsiteY34" fmla="*/ 393951 h 815864"/>
              <a:gd name="connsiteX35" fmla="*/ 964850 w 2098307"/>
              <a:gd name="connsiteY35" fmla="*/ 370527 h 815864"/>
              <a:gd name="connsiteX36" fmla="*/ 974217 w 2098307"/>
              <a:gd name="connsiteY36" fmla="*/ 366330 h 815864"/>
              <a:gd name="connsiteX37" fmla="*/ 983583 w 2098307"/>
              <a:gd name="connsiteY37" fmla="*/ 381916 h 815864"/>
              <a:gd name="connsiteX38" fmla="*/ 992949 w 2098307"/>
              <a:gd name="connsiteY38" fmla="*/ 392873 h 815864"/>
              <a:gd name="connsiteX39" fmla="*/ 1002316 w 2098307"/>
              <a:gd name="connsiteY39" fmla="*/ 384183 h 815864"/>
              <a:gd name="connsiteX40" fmla="*/ 1011682 w 2098307"/>
              <a:gd name="connsiteY40" fmla="*/ 362817 h 815864"/>
              <a:gd name="connsiteX41" fmla="*/ 1030422 w 2098307"/>
              <a:gd name="connsiteY41" fmla="*/ 312191 h 815864"/>
              <a:gd name="connsiteX42" fmla="*/ 1058521 w 2098307"/>
              <a:gd name="connsiteY42" fmla="*/ 247671 h 815864"/>
              <a:gd name="connsiteX43" fmla="*/ 1067887 w 2098307"/>
              <a:gd name="connsiteY43" fmla="*/ 218608 h 815864"/>
              <a:gd name="connsiteX44" fmla="*/ 1077261 w 2098307"/>
              <a:gd name="connsiteY44" fmla="*/ 181720 h 815864"/>
              <a:gd name="connsiteX45" fmla="*/ 1086627 w 2098307"/>
              <a:gd name="connsiteY45" fmla="*/ 137680 h 815864"/>
              <a:gd name="connsiteX46" fmla="*/ 1095994 w 2098307"/>
              <a:gd name="connsiteY46" fmla="*/ 87674 h 815864"/>
              <a:gd name="connsiteX47" fmla="*/ 1105360 w 2098307"/>
              <a:gd name="connsiteY47" fmla="*/ 32709 h 815864"/>
              <a:gd name="connsiteX48" fmla="*/ 1114726 w 2098307"/>
              <a:gd name="connsiteY48" fmla="*/ 806460 h 815864"/>
              <a:gd name="connsiteX49" fmla="*/ 1133459 w 2098307"/>
              <a:gd name="connsiteY49" fmla="*/ 677806 h 815864"/>
              <a:gd name="connsiteX50" fmla="*/ 1217770 w 2098307"/>
              <a:gd name="connsiteY50" fmla="*/ 68828 h 815864"/>
              <a:gd name="connsiteX51" fmla="*/ 1227137 w 2098307"/>
              <a:gd name="connsiteY51" fmla="*/ 4860 h 815864"/>
              <a:gd name="connsiteX52" fmla="*/ 1236503 w 2098307"/>
              <a:gd name="connsiteY52" fmla="*/ 774300 h 815864"/>
              <a:gd name="connsiteX53" fmla="*/ 1339547 w 2098307"/>
              <a:gd name="connsiteY53" fmla="*/ 84732 h 815864"/>
              <a:gd name="connsiteX54" fmla="*/ 1348913 w 2098307"/>
              <a:gd name="connsiteY54" fmla="*/ 22111 h 815864"/>
              <a:gd name="connsiteX55" fmla="*/ 1358280 w 2098307"/>
              <a:gd name="connsiteY55" fmla="*/ 792413 h 815864"/>
              <a:gd name="connsiteX56" fmla="*/ 1470690 w 2098307"/>
              <a:gd name="connsiteY56" fmla="*/ 41067 h 815864"/>
              <a:gd name="connsiteX57" fmla="*/ 1480056 w 2098307"/>
              <a:gd name="connsiteY57" fmla="*/ 811508 h 815864"/>
              <a:gd name="connsiteX58" fmla="*/ 1564368 w 2098307"/>
              <a:gd name="connsiteY58" fmla="*/ 244828 h 815864"/>
              <a:gd name="connsiteX59" fmla="*/ 1592467 w 2098307"/>
              <a:gd name="connsiteY59" fmla="*/ 47213 h 815864"/>
              <a:gd name="connsiteX60" fmla="*/ 1601833 w 2098307"/>
              <a:gd name="connsiteY60" fmla="*/ 811716 h 815864"/>
              <a:gd name="connsiteX61" fmla="*/ 1629940 w 2098307"/>
              <a:gd name="connsiteY61" fmla="*/ 596314 h 815864"/>
              <a:gd name="connsiteX62" fmla="*/ 1704877 w 2098307"/>
              <a:gd name="connsiteY62" fmla="*/ 0 h 815864"/>
              <a:gd name="connsiteX63" fmla="*/ 1714244 w 2098307"/>
              <a:gd name="connsiteY63" fmla="*/ 754600 h 815864"/>
              <a:gd name="connsiteX64" fmla="*/ 1723610 w 2098307"/>
              <a:gd name="connsiteY64" fmla="*/ 669001 h 815864"/>
              <a:gd name="connsiteX65" fmla="*/ 1732976 w 2098307"/>
              <a:gd name="connsiteY65" fmla="*/ 569128 h 815864"/>
              <a:gd name="connsiteX66" fmla="*/ 1761083 w 2098307"/>
              <a:gd name="connsiteY66" fmla="*/ 208929 h 815864"/>
              <a:gd name="connsiteX67" fmla="*/ 1770449 w 2098307"/>
              <a:gd name="connsiteY67" fmla="*/ 118698 h 815864"/>
              <a:gd name="connsiteX68" fmla="*/ 1779815 w 2098307"/>
              <a:gd name="connsiteY68" fmla="*/ 40380 h 815864"/>
              <a:gd name="connsiteX69" fmla="*/ 1789182 w 2098307"/>
              <a:gd name="connsiteY69" fmla="*/ 801542 h 815864"/>
              <a:gd name="connsiteX70" fmla="*/ 1807922 w 2098307"/>
              <a:gd name="connsiteY70" fmla="*/ 667793 h 815864"/>
              <a:gd name="connsiteX71" fmla="*/ 1845387 w 2098307"/>
              <a:gd name="connsiteY71" fmla="*/ 415187 h 815864"/>
              <a:gd name="connsiteX72" fmla="*/ 1901592 w 2098307"/>
              <a:gd name="connsiteY72" fmla="*/ 44389 h 815864"/>
              <a:gd name="connsiteX73" fmla="*/ 1910958 w 2098307"/>
              <a:gd name="connsiteY73" fmla="*/ 815864 h 815864"/>
              <a:gd name="connsiteX74" fmla="*/ 1957797 w 2098307"/>
              <a:gd name="connsiteY74" fmla="*/ 514669 h 815864"/>
              <a:gd name="connsiteX75" fmla="*/ 1985904 w 2098307"/>
              <a:gd name="connsiteY75" fmla="*/ 345663 h 815864"/>
              <a:gd name="connsiteX76" fmla="*/ 2004636 w 2098307"/>
              <a:gd name="connsiteY76" fmla="*/ 241858 h 815864"/>
              <a:gd name="connsiteX77" fmla="*/ 2023369 w 2098307"/>
              <a:gd name="connsiteY77" fmla="*/ 146282 h 815864"/>
              <a:gd name="connsiteX78" fmla="*/ 2051475 w 2098307"/>
              <a:gd name="connsiteY78" fmla="*/ 12965 h 815864"/>
              <a:gd name="connsiteX79" fmla="*/ 2060841 w 2098307"/>
              <a:gd name="connsiteY79" fmla="*/ 801832 h 815864"/>
              <a:gd name="connsiteX80" fmla="*/ 2098307 w 2098307"/>
              <a:gd name="connsiteY80" fmla="*/ 620482 h 815864"/>
              <a:gd name="connsiteX0" fmla="*/ 0 w 2088939"/>
              <a:gd name="connsiteY0" fmla="*/ 743118 h 815864"/>
              <a:gd name="connsiteX1" fmla="*/ 9367 w 2088939"/>
              <a:gd name="connsiteY1" fmla="*/ 709512 h 815864"/>
              <a:gd name="connsiteX2" fmla="*/ 37470 w 2088939"/>
              <a:gd name="connsiteY2" fmla="*/ 600596 h 815864"/>
              <a:gd name="connsiteX3" fmla="*/ 46838 w 2088939"/>
              <a:gd name="connsiteY3" fmla="*/ 570774 h 815864"/>
              <a:gd name="connsiteX4" fmla="*/ 56205 w 2088939"/>
              <a:gd name="connsiteY4" fmla="*/ 548777 h 815864"/>
              <a:gd name="connsiteX5" fmla="*/ 65572 w 2088939"/>
              <a:gd name="connsiteY5" fmla="*/ 534738 h 815864"/>
              <a:gd name="connsiteX6" fmla="*/ 74940 w 2088939"/>
              <a:gd name="connsiteY6" fmla="*/ 523003 h 815864"/>
              <a:gd name="connsiteX7" fmla="*/ 84307 w 2088939"/>
              <a:gd name="connsiteY7" fmla="*/ 505503 h 815864"/>
              <a:gd name="connsiteX8" fmla="*/ 93674 w 2088939"/>
              <a:gd name="connsiteY8" fmla="*/ 479079 h 815864"/>
              <a:gd name="connsiteX9" fmla="*/ 103042 w 2088939"/>
              <a:gd name="connsiteY9" fmla="*/ 445399 h 815864"/>
              <a:gd name="connsiteX10" fmla="*/ 131145 w 2088939"/>
              <a:gd name="connsiteY10" fmla="*/ 335114 h 815864"/>
              <a:gd name="connsiteX11" fmla="*/ 140512 w 2088939"/>
              <a:gd name="connsiteY11" fmla="*/ 320525 h 815864"/>
              <a:gd name="connsiteX12" fmla="*/ 149880 w 2088939"/>
              <a:gd name="connsiteY12" fmla="*/ 378106 h 815864"/>
              <a:gd name="connsiteX13" fmla="*/ 159247 w 2088939"/>
              <a:gd name="connsiteY13" fmla="*/ 452573 h 815864"/>
              <a:gd name="connsiteX14" fmla="*/ 168614 w 2088939"/>
              <a:gd name="connsiteY14" fmla="*/ 444745 h 815864"/>
              <a:gd name="connsiteX15" fmla="*/ 683823 w 2088939"/>
              <a:gd name="connsiteY15" fmla="*/ 407909 h 815864"/>
              <a:gd name="connsiteX16" fmla="*/ 702563 w 2088939"/>
              <a:gd name="connsiteY16" fmla="*/ 331754 h 815864"/>
              <a:gd name="connsiteX17" fmla="*/ 749394 w 2088939"/>
              <a:gd name="connsiteY17" fmla="*/ 125600 h 815864"/>
              <a:gd name="connsiteX18" fmla="*/ 758761 w 2088939"/>
              <a:gd name="connsiteY18" fmla="*/ 95804 h 815864"/>
              <a:gd name="connsiteX19" fmla="*/ 768134 w 2088939"/>
              <a:gd name="connsiteY19" fmla="*/ 79680 h 815864"/>
              <a:gd name="connsiteX20" fmla="*/ 777500 w 2088939"/>
              <a:gd name="connsiteY20" fmla="*/ 82041 h 815864"/>
              <a:gd name="connsiteX21" fmla="*/ 786867 w 2088939"/>
              <a:gd name="connsiteY21" fmla="*/ 92039 h 815864"/>
              <a:gd name="connsiteX22" fmla="*/ 796233 w 2088939"/>
              <a:gd name="connsiteY22" fmla="*/ 89148 h 815864"/>
              <a:gd name="connsiteX23" fmla="*/ 805599 w 2088939"/>
              <a:gd name="connsiteY23" fmla="*/ 70606 h 815864"/>
              <a:gd name="connsiteX24" fmla="*/ 814966 w 2088939"/>
              <a:gd name="connsiteY24" fmla="*/ 43098 h 815864"/>
              <a:gd name="connsiteX25" fmla="*/ 824339 w 2088939"/>
              <a:gd name="connsiteY25" fmla="*/ 12079 h 815864"/>
              <a:gd name="connsiteX26" fmla="*/ 833706 w 2088939"/>
              <a:gd name="connsiteY26" fmla="*/ 813775 h 815864"/>
              <a:gd name="connsiteX27" fmla="*/ 852438 w 2088939"/>
              <a:gd name="connsiteY27" fmla="*/ 755953 h 815864"/>
              <a:gd name="connsiteX28" fmla="*/ 871171 w 2088939"/>
              <a:gd name="connsiteY28" fmla="*/ 699402 h 815864"/>
              <a:gd name="connsiteX29" fmla="*/ 880537 w 2088939"/>
              <a:gd name="connsiteY29" fmla="*/ 667335 h 815864"/>
              <a:gd name="connsiteX30" fmla="*/ 889911 w 2088939"/>
              <a:gd name="connsiteY30" fmla="*/ 631682 h 815864"/>
              <a:gd name="connsiteX31" fmla="*/ 908644 w 2088939"/>
              <a:gd name="connsiteY31" fmla="*/ 551747 h 815864"/>
              <a:gd name="connsiteX32" fmla="*/ 936743 w 2088939"/>
              <a:gd name="connsiteY32" fmla="*/ 428181 h 815864"/>
              <a:gd name="connsiteX33" fmla="*/ 946116 w 2088939"/>
              <a:gd name="connsiteY33" fmla="*/ 393951 h 815864"/>
              <a:gd name="connsiteX34" fmla="*/ 955482 w 2088939"/>
              <a:gd name="connsiteY34" fmla="*/ 370527 h 815864"/>
              <a:gd name="connsiteX35" fmla="*/ 964849 w 2088939"/>
              <a:gd name="connsiteY35" fmla="*/ 366330 h 815864"/>
              <a:gd name="connsiteX36" fmla="*/ 974215 w 2088939"/>
              <a:gd name="connsiteY36" fmla="*/ 381916 h 815864"/>
              <a:gd name="connsiteX37" fmla="*/ 983581 w 2088939"/>
              <a:gd name="connsiteY37" fmla="*/ 392873 h 815864"/>
              <a:gd name="connsiteX38" fmla="*/ 992948 w 2088939"/>
              <a:gd name="connsiteY38" fmla="*/ 384183 h 815864"/>
              <a:gd name="connsiteX39" fmla="*/ 1002314 w 2088939"/>
              <a:gd name="connsiteY39" fmla="*/ 362817 h 815864"/>
              <a:gd name="connsiteX40" fmla="*/ 1021054 w 2088939"/>
              <a:gd name="connsiteY40" fmla="*/ 312191 h 815864"/>
              <a:gd name="connsiteX41" fmla="*/ 1049153 w 2088939"/>
              <a:gd name="connsiteY41" fmla="*/ 247671 h 815864"/>
              <a:gd name="connsiteX42" fmla="*/ 1058519 w 2088939"/>
              <a:gd name="connsiteY42" fmla="*/ 218608 h 815864"/>
              <a:gd name="connsiteX43" fmla="*/ 1067893 w 2088939"/>
              <a:gd name="connsiteY43" fmla="*/ 181720 h 815864"/>
              <a:gd name="connsiteX44" fmla="*/ 1077259 w 2088939"/>
              <a:gd name="connsiteY44" fmla="*/ 137680 h 815864"/>
              <a:gd name="connsiteX45" fmla="*/ 1086626 w 2088939"/>
              <a:gd name="connsiteY45" fmla="*/ 87674 h 815864"/>
              <a:gd name="connsiteX46" fmla="*/ 1095992 w 2088939"/>
              <a:gd name="connsiteY46" fmla="*/ 32709 h 815864"/>
              <a:gd name="connsiteX47" fmla="*/ 1105358 w 2088939"/>
              <a:gd name="connsiteY47" fmla="*/ 806460 h 815864"/>
              <a:gd name="connsiteX48" fmla="*/ 1124091 w 2088939"/>
              <a:gd name="connsiteY48" fmla="*/ 677806 h 815864"/>
              <a:gd name="connsiteX49" fmla="*/ 1208402 w 2088939"/>
              <a:gd name="connsiteY49" fmla="*/ 68828 h 815864"/>
              <a:gd name="connsiteX50" fmla="*/ 1217769 w 2088939"/>
              <a:gd name="connsiteY50" fmla="*/ 4860 h 815864"/>
              <a:gd name="connsiteX51" fmla="*/ 1227135 w 2088939"/>
              <a:gd name="connsiteY51" fmla="*/ 774300 h 815864"/>
              <a:gd name="connsiteX52" fmla="*/ 1330179 w 2088939"/>
              <a:gd name="connsiteY52" fmla="*/ 84732 h 815864"/>
              <a:gd name="connsiteX53" fmla="*/ 1339545 w 2088939"/>
              <a:gd name="connsiteY53" fmla="*/ 22111 h 815864"/>
              <a:gd name="connsiteX54" fmla="*/ 1348912 w 2088939"/>
              <a:gd name="connsiteY54" fmla="*/ 792413 h 815864"/>
              <a:gd name="connsiteX55" fmla="*/ 1461322 w 2088939"/>
              <a:gd name="connsiteY55" fmla="*/ 41067 h 815864"/>
              <a:gd name="connsiteX56" fmla="*/ 1470688 w 2088939"/>
              <a:gd name="connsiteY56" fmla="*/ 811508 h 815864"/>
              <a:gd name="connsiteX57" fmla="*/ 1555000 w 2088939"/>
              <a:gd name="connsiteY57" fmla="*/ 244828 h 815864"/>
              <a:gd name="connsiteX58" fmla="*/ 1583099 w 2088939"/>
              <a:gd name="connsiteY58" fmla="*/ 47213 h 815864"/>
              <a:gd name="connsiteX59" fmla="*/ 1592465 w 2088939"/>
              <a:gd name="connsiteY59" fmla="*/ 811716 h 815864"/>
              <a:gd name="connsiteX60" fmla="*/ 1620572 w 2088939"/>
              <a:gd name="connsiteY60" fmla="*/ 596314 h 815864"/>
              <a:gd name="connsiteX61" fmla="*/ 1695509 w 2088939"/>
              <a:gd name="connsiteY61" fmla="*/ 0 h 815864"/>
              <a:gd name="connsiteX62" fmla="*/ 1704876 w 2088939"/>
              <a:gd name="connsiteY62" fmla="*/ 754600 h 815864"/>
              <a:gd name="connsiteX63" fmla="*/ 1714242 w 2088939"/>
              <a:gd name="connsiteY63" fmla="*/ 669001 h 815864"/>
              <a:gd name="connsiteX64" fmla="*/ 1723608 w 2088939"/>
              <a:gd name="connsiteY64" fmla="*/ 569128 h 815864"/>
              <a:gd name="connsiteX65" fmla="*/ 1751715 w 2088939"/>
              <a:gd name="connsiteY65" fmla="*/ 208929 h 815864"/>
              <a:gd name="connsiteX66" fmla="*/ 1761081 w 2088939"/>
              <a:gd name="connsiteY66" fmla="*/ 118698 h 815864"/>
              <a:gd name="connsiteX67" fmla="*/ 1770447 w 2088939"/>
              <a:gd name="connsiteY67" fmla="*/ 40380 h 815864"/>
              <a:gd name="connsiteX68" fmla="*/ 1779814 w 2088939"/>
              <a:gd name="connsiteY68" fmla="*/ 801542 h 815864"/>
              <a:gd name="connsiteX69" fmla="*/ 1798554 w 2088939"/>
              <a:gd name="connsiteY69" fmla="*/ 667793 h 815864"/>
              <a:gd name="connsiteX70" fmla="*/ 1836019 w 2088939"/>
              <a:gd name="connsiteY70" fmla="*/ 415187 h 815864"/>
              <a:gd name="connsiteX71" fmla="*/ 1892224 w 2088939"/>
              <a:gd name="connsiteY71" fmla="*/ 44389 h 815864"/>
              <a:gd name="connsiteX72" fmla="*/ 1901590 w 2088939"/>
              <a:gd name="connsiteY72" fmla="*/ 815864 h 815864"/>
              <a:gd name="connsiteX73" fmla="*/ 1948429 w 2088939"/>
              <a:gd name="connsiteY73" fmla="*/ 514669 h 815864"/>
              <a:gd name="connsiteX74" fmla="*/ 1976536 w 2088939"/>
              <a:gd name="connsiteY74" fmla="*/ 345663 h 815864"/>
              <a:gd name="connsiteX75" fmla="*/ 1995268 w 2088939"/>
              <a:gd name="connsiteY75" fmla="*/ 241858 h 815864"/>
              <a:gd name="connsiteX76" fmla="*/ 2014001 w 2088939"/>
              <a:gd name="connsiteY76" fmla="*/ 146282 h 815864"/>
              <a:gd name="connsiteX77" fmla="*/ 2042107 w 2088939"/>
              <a:gd name="connsiteY77" fmla="*/ 12965 h 815864"/>
              <a:gd name="connsiteX78" fmla="*/ 2051473 w 2088939"/>
              <a:gd name="connsiteY78" fmla="*/ 801832 h 815864"/>
              <a:gd name="connsiteX79" fmla="*/ 2088939 w 2088939"/>
              <a:gd name="connsiteY79" fmla="*/ 620482 h 815864"/>
              <a:gd name="connsiteX0" fmla="*/ 0 w 2079572"/>
              <a:gd name="connsiteY0" fmla="*/ 709512 h 815864"/>
              <a:gd name="connsiteX1" fmla="*/ 28103 w 2079572"/>
              <a:gd name="connsiteY1" fmla="*/ 600596 h 815864"/>
              <a:gd name="connsiteX2" fmla="*/ 37471 w 2079572"/>
              <a:gd name="connsiteY2" fmla="*/ 570774 h 815864"/>
              <a:gd name="connsiteX3" fmla="*/ 46838 w 2079572"/>
              <a:gd name="connsiteY3" fmla="*/ 548777 h 815864"/>
              <a:gd name="connsiteX4" fmla="*/ 56205 w 2079572"/>
              <a:gd name="connsiteY4" fmla="*/ 534738 h 815864"/>
              <a:gd name="connsiteX5" fmla="*/ 65573 w 2079572"/>
              <a:gd name="connsiteY5" fmla="*/ 523003 h 815864"/>
              <a:gd name="connsiteX6" fmla="*/ 74940 w 2079572"/>
              <a:gd name="connsiteY6" fmla="*/ 505503 h 815864"/>
              <a:gd name="connsiteX7" fmla="*/ 84307 w 2079572"/>
              <a:gd name="connsiteY7" fmla="*/ 479079 h 815864"/>
              <a:gd name="connsiteX8" fmla="*/ 93675 w 2079572"/>
              <a:gd name="connsiteY8" fmla="*/ 445399 h 815864"/>
              <a:gd name="connsiteX9" fmla="*/ 121778 w 2079572"/>
              <a:gd name="connsiteY9" fmla="*/ 335114 h 815864"/>
              <a:gd name="connsiteX10" fmla="*/ 131145 w 2079572"/>
              <a:gd name="connsiteY10" fmla="*/ 320525 h 815864"/>
              <a:gd name="connsiteX11" fmla="*/ 140513 w 2079572"/>
              <a:gd name="connsiteY11" fmla="*/ 378106 h 815864"/>
              <a:gd name="connsiteX12" fmla="*/ 149880 w 2079572"/>
              <a:gd name="connsiteY12" fmla="*/ 452573 h 815864"/>
              <a:gd name="connsiteX13" fmla="*/ 159247 w 2079572"/>
              <a:gd name="connsiteY13" fmla="*/ 444745 h 815864"/>
              <a:gd name="connsiteX14" fmla="*/ 674456 w 2079572"/>
              <a:gd name="connsiteY14" fmla="*/ 407909 h 815864"/>
              <a:gd name="connsiteX15" fmla="*/ 693196 w 2079572"/>
              <a:gd name="connsiteY15" fmla="*/ 331754 h 815864"/>
              <a:gd name="connsiteX16" fmla="*/ 740027 w 2079572"/>
              <a:gd name="connsiteY16" fmla="*/ 125600 h 815864"/>
              <a:gd name="connsiteX17" fmla="*/ 749394 w 2079572"/>
              <a:gd name="connsiteY17" fmla="*/ 95804 h 815864"/>
              <a:gd name="connsiteX18" fmla="*/ 758767 w 2079572"/>
              <a:gd name="connsiteY18" fmla="*/ 79680 h 815864"/>
              <a:gd name="connsiteX19" fmla="*/ 768133 w 2079572"/>
              <a:gd name="connsiteY19" fmla="*/ 82041 h 815864"/>
              <a:gd name="connsiteX20" fmla="*/ 777500 w 2079572"/>
              <a:gd name="connsiteY20" fmla="*/ 92039 h 815864"/>
              <a:gd name="connsiteX21" fmla="*/ 786866 w 2079572"/>
              <a:gd name="connsiteY21" fmla="*/ 89148 h 815864"/>
              <a:gd name="connsiteX22" fmla="*/ 796232 w 2079572"/>
              <a:gd name="connsiteY22" fmla="*/ 70606 h 815864"/>
              <a:gd name="connsiteX23" fmla="*/ 805599 w 2079572"/>
              <a:gd name="connsiteY23" fmla="*/ 43098 h 815864"/>
              <a:gd name="connsiteX24" fmla="*/ 814972 w 2079572"/>
              <a:gd name="connsiteY24" fmla="*/ 12079 h 815864"/>
              <a:gd name="connsiteX25" fmla="*/ 824339 w 2079572"/>
              <a:gd name="connsiteY25" fmla="*/ 813775 h 815864"/>
              <a:gd name="connsiteX26" fmla="*/ 843071 w 2079572"/>
              <a:gd name="connsiteY26" fmla="*/ 755953 h 815864"/>
              <a:gd name="connsiteX27" fmla="*/ 861804 w 2079572"/>
              <a:gd name="connsiteY27" fmla="*/ 699402 h 815864"/>
              <a:gd name="connsiteX28" fmla="*/ 871170 w 2079572"/>
              <a:gd name="connsiteY28" fmla="*/ 667335 h 815864"/>
              <a:gd name="connsiteX29" fmla="*/ 880544 w 2079572"/>
              <a:gd name="connsiteY29" fmla="*/ 631682 h 815864"/>
              <a:gd name="connsiteX30" fmla="*/ 899277 w 2079572"/>
              <a:gd name="connsiteY30" fmla="*/ 551747 h 815864"/>
              <a:gd name="connsiteX31" fmla="*/ 927376 w 2079572"/>
              <a:gd name="connsiteY31" fmla="*/ 428181 h 815864"/>
              <a:gd name="connsiteX32" fmla="*/ 936749 w 2079572"/>
              <a:gd name="connsiteY32" fmla="*/ 393951 h 815864"/>
              <a:gd name="connsiteX33" fmla="*/ 946115 w 2079572"/>
              <a:gd name="connsiteY33" fmla="*/ 370527 h 815864"/>
              <a:gd name="connsiteX34" fmla="*/ 955482 w 2079572"/>
              <a:gd name="connsiteY34" fmla="*/ 366330 h 815864"/>
              <a:gd name="connsiteX35" fmla="*/ 964848 w 2079572"/>
              <a:gd name="connsiteY35" fmla="*/ 381916 h 815864"/>
              <a:gd name="connsiteX36" fmla="*/ 974214 w 2079572"/>
              <a:gd name="connsiteY36" fmla="*/ 392873 h 815864"/>
              <a:gd name="connsiteX37" fmla="*/ 983581 w 2079572"/>
              <a:gd name="connsiteY37" fmla="*/ 384183 h 815864"/>
              <a:gd name="connsiteX38" fmla="*/ 992947 w 2079572"/>
              <a:gd name="connsiteY38" fmla="*/ 362817 h 815864"/>
              <a:gd name="connsiteX39" fmla="*/ 1011687 w 2079572"/>
              <a:gd name="connsiteY39" fmla="*/ 312191 h 815864"/>
              <a:gd name="connsiteX40" fmla="*/ 1039786 w 2079572"/>
              <a:gd name="connsiteY40" fmla="*/ 247671 h 815864"/>
              <a:gd name="connsiteX41" fmla="*/ 1049152 w 2079572"/>
              <a:gd name="connsiteY41" fmla="*/ 218608 h 815864"/>
              <a:gd name="connsiteX42" fmla="*/ 1058526 w 2079572"/>
              <a:gd name="connsiteY42" fmla="*/ 181720 h 815864"/>
              <a:gd name="connsiteX43" fmla="*/ 1067892 w 2079572"/>
              <a:gd name="connsiteY43" fmla="*/ 137680 h 815864"/>
              <a:gd name="connsiteX44" fmla="*/ 1077259 w 2079572"/>
              <a:gd name="connsiteY44" fmla="*/ 87674 h 815864"/>
              <a:gd name="connsiteX45" fmla="*/ 1086625 w 2079572"/>
              <a:gd name="connsiteY45" fmla="*/ 32709 h 815864"/>
              <a:gd name="connsiteX46" fmla="*/ 1095991 w 2079572"/>
              <a:gd name="connsiteY46" fmla="*/ 806460 h 815864"/>
              <a:gd name="connsiteX47" fmla="*/ 1114724 w 2079572"/>
              <a:gd name="connsiteY47" fmla="*/ 677806 h 815864"/>
              <a:gd name="connsiteX48" fmla="*/ 1199035 w 2079572"/>
              <a:gd name="connsiteY48" fmla="*/ 68828 h 815864"/>
              <a:gd name="connsiteX49" fmla="*/ 1208402 w 2079572"/>
              <a:gd name="connsiteY49" fmla="*/ 4860 h 815864"/>
              <a:gd name="connsiteX50" fmla="*/ 1217768 w 2079572"/>
              <a:gd name="connsiteY50" fmla="*/ 774300 h 815864"/>
              <a:gd name="connsiteX51" fmla="*/ 1320812 w 2079572"/>
              <a:gd name="connsiteY51" fmla="*/ 84732 h 815864"/>
              <a:gd name="connsiteX52" fmla="*/ 1330178 w 2079572"/>
              <a:gd name="connsiteY52" fmla="*/ 22111 h 815864"/>
              <a:gd name="connsiteX53" fmla="*/ 1339545 w 2079572"/>
              <a:gd name="connsiteY53" fmla="*/ 792413 h 815864"/>
              <a:gd name="connsiteX54" fmla="*/ 1451955 w 2079572"/>
              <a:gd name="connsiteY54" fmla="*/ 41067 h 815864"/>
              <a:gd name="connsiteX55" fmla="*/ 1461321 w 2079572"/>
              <a:gd name="connsiteY55" fmla="*/ 811508 h 815864"/>
              <a:gd name="connsiteX56" fmla="*/ 1545633 w 2079572"/>
              <a:gd name="connsiteY56" fmla="*/ 244828 h 815864"/>
              <a:gd name="connsiteX57" fmla="*/ 1573732 w 2079572"/>
              <a:gd name="connsiteY57" fmla="*/ 47213 h 815864"/>
              <a:gd name="connsiteX58" fmla="*/ 1583098 w 2079572"/>
              <a:gd name="connsiteY58" fmla="*/ 811716 h 815864"/>
              <a:gd name="connsiteX59" fmla="*/ 1611205 w 2079572"/>
              <a:gd name="connsiteY59" fmla="*/ 596314 h 815864"/>
              <a:gd name="connsiteX60" fmla="*/ 1686142 w 2079572"/>
              <a:gd name="connsiteY60" fmla="*/ 0 h 815864"/>
              <a:gd name="connsiteX61" fmla="*/ 1695509 w 2079572"/>
              <a:gd name="connsiteY61" fmla="*/ 754600 h 815864"/>
              <a:gd name="connsiteX62" fmla="*/ 1704875 w 2079572"/>
              <a:gd name="connsiteY62" fmla="*/ 669001 h 815864"/>
              <a:gd name="connsiteX63" fmla="*/ 1714241 w 2079572"/>
              <a:gd name="connsiteY63" fmla="*/ 569128 h 815864"/>
              <a:gd name="connsiteX64" fmla="*/ 1742348 w 2079572"/>
              <a:gd name="connsiteY64" fmla="*/ 208929 h 815864"/>
              <a:gd name="connsiteX65" fmla="*/ 1751714 w 2079572"/>
              <a:gd name="connsiteY65" fmla="*/ 118698 h 815864"/>
              <a:gd name="connsiteX66" fmla="*/ 1761080 w 2079572"/>
              <a:gd name="connsiteY66" fmla="*/ 40380 h 815864"/>
              <a:gd name="connsiteX67" fmla="*/ 1770447 w 2079572"/>
              <a:gd name="connsiteY67" fmla="*/ 801542 h 815864"/>
              <a:gd name="connsiteX68" fmla="*/ 1789187 w 2079572"/>
              <a:gd name="connsiteY68" fmla="*/ 667793 h 815864"/>
              <a:gd name="connsiteX69" fmla="*/ 1826652 w 2079572"/>
              <a:gd name="connsiteY69" fmla="*/ 415187 h 815864"/>
              <a:gd name="connsiteX70" fmla="*/ 1882857 w 2079572"/>
              <a:gd name="connsiteY70" fmla="*/ 44389 h 815864"/>
              <a:gd name="connsiteX71" fmla="*/ 1892223 w 2079572"/>
              <a:gd name="connsiteY71" fmla="*/ 815864 h 815864"/>
              <a:gd name="connsiteX72" fmla="*/ 1939062 w 2079572"/>
              <a:gd name="connsiteY72" fmla="*/ 514669 h 815864"/>
              <a:gd name="connsiteX73" fmla="*/ 1967169 w 2079572"/>
              <a:gd name="connsiteY73" fmla="*/ 345663 h 815864"/>
              <a:gd name="connsiteX74" fmla="*/ 1985901 w 2079572"/>
              <a:gd name="connsiteY74" fmla="*/ 241858 h 815864"/>
              <a:gd name="connsiteX75" fmla="*/ 2004634 w 2079572"/>
              <a:gd name="connsiteY75" fmla="*/ 146282 h 815864"/>
              <a:gd name="connsiteX76" fmla="*/ 2032740 w 2079572"/>
              <a:gd name="connsiteY76" fmla="*/ 12965 h 815864"/>
              <a:gd name="connsiteX77" fmla="*/ 2042106 w 2079572"/>
              <a:gd name="connsiteY77" fmla="*/ 801832 h 815864"/>
              <a:gd name="connsiteX78" fmla="*/ 2079572 w 2079572"/>
              <a:gd name="connsiteY78" fmla="*/ 620482 h 815864"/>
              <a:gd name="connsiteX0" fmla="*/ 0 w 2051469"/>
              <a:gd name="connsiteY0" fmla="*/ 600596 h 815864"/>
              <a:gd name="connsiteX1" fmla="*/ 9368 w 2051469"/>
              <a:gd name="connsiteY1" fmla="*/ 570774 h 815864"/>
              <a:gd name="connsiteX2" fmla="*/ 18735 w 2051469"/>
              <a:gd name="connsiteY2" fmla="*/ 548777 h 815864"/>
              <a:gd name="connsiteX3" fmla="*/ 28102 w 2051469"/>
              <a:gd name="connsiteY3" fmla="*/ 534738 h 815864"/>
              <a:gd name="connsiteX4" fmla="*/ 37470 w 2051469"/>
              <a:gd name="connsiteY4" fmla="*/ 523003 h 815864"/>
              <a:gd name="connsiteX5" fmla="*/ 46837 w 2051469"/>
              <a:gd name="connsiteY5" fmla="*/ 505503 h 815864"/>
              <a:gd name="connsiteX6" fmla="*/ 56204 w 2051469"/>
              <a:gd name="connsiteY6" fmla="*/ 479079 h 815864"/>
              <a:gd name="connsiteX7" fmla="*/ 65572 w 2051469"/>
              <a:gd name="connsiteY7" fmla="*/ 445399 h 815864"/>
              <a:gd name="connsiteX8" fmla="*/ 93675 w 2051469"/>
              <a:gd name="connsiteY8" fmla="*/ 335114 h 815864"/>
              <a:gd name="connsiteX9" fmla="*/ 103042 w 2051469"/>
              <a:gd name="connsiteY9" fmla="*/ 320525 h 815864"/>
              <a:gd name="connsiteX10" fmla="*/ 112410 w 2051469"/>
              <a:gd name="connsiteY10" fmla="*/ 378106 h 815864"/>
              <a:gd name="connsiteX11" fmla="*/ 121777 w 2051469"/>
              <a:gd name="connsiteY11" fmla="*/ 452573 h 815864"/>
              <a:gd name="connsiteX12" fmla="*/ 131144 w 2051469"/>
              <a:gd name="connsiteY12" fmla="*/ 444745 h 815864"/>
              <a:gd name="connsiteX13" fmla="*/ 646353 w 2051469"/>
              <a:gd name="connsiteY13" fmla="*/ 407909 h 815864"/>
              <a:gd name="connsiteX14" fmla="*/ 665093 w 2051469"/>
              <a:gd name="connsiteY14" fmla="*/ 331754 h 815864"/>
              <a:gd name="connsiteX15" fmla="*/ 711924 w 2051469"/>
              <a:gd name="connsiteY15" fmla="*/ 125600 h 815864"/>
              <a:gd name="connsiteX16" fmla="*/ 721291 w 2051469"/>
              <a:gd name="connsiteY16" fmla="*/ 95804 h 815864"/>
              <a:gd name="connsiteX17" fmla="*/ 730664 w 2051469"/>
              <a:gd name="connsiteY17" fmla="*/ 79680 h 815864"/>
              <a:gd name="connsiteX18" fmla="*/ 740030 w 2051469"/>
              <a:gd name="connsiteY18" fmla="*/ 82041 h 815864"/>
              <a:gd name="connsiteX19" fmla="*/ 749397 w 2051469"/>
              <a:gd name="connsiteY19" fmla="*/ 92039 h 815864"/>
              <a:gd name="connsiteX20" fmla="*/ 758763 w 2051469"/>
              <a:gd name="connsiteY20" fmla="*/ 89148 h 815864"/>
              <a:gd name="connsiteX21" fmla="*/ 768129 w 2051469"/>
              <a:gd name="connsiteY21" fmla="*/ 70606 h 815864"/>
              <a:gd name="connsiteX22" fmla="*/ 777496 w 2051469"/>
              <a:gd name="connsiteY22" fmla="*/ 43098 h 815864"/>
              <a:gd name="connsiteX23" fmla="*/ 786869 w 2051469"/>
              <a:gd name="connsiteY23" fmla="*/ 12079 h 815864"/>
              <a:gd name="connsiteX24" fmla="*/ 796236 w 2051469"/>
              <a:gd name="connsiteY24" fmla="*/ 813775 h 815864"/>
              <a:gd name="connsiteX25" fmla="*/ 814968 w 2051469"/>
              <a:gd name="connsiteY25" fmla="*/ 755953 h 815864"/>
              <a:gd name="connsiteX26" fmla="*/ 833701 w 2051469"/>
              <a:gd name="connsiteY26" fmla="*/ 699402 h 815864"/>
              <a:gd name="connsiteX27" fmla="*/ 843067 w 2051469"/>
              <a:gd name="connsiteY27" fmla="*/ 667335 h 815864"/>
              <a:gd name="connsiteX28" fmla="*/ 852441 w 2051469"/>
              <a:gd name="connsiteY28" fmla="*/ 631682 h 815864"/>
              <a:gd name="connsiteX29" fmla="*/ 871174 w 2051469"/>
              <a:gd name="connsiteY29" fmla="*/ 551747 h 815864"/>
              <a:gd name="connsiteX30" fmla="*/ 899273 w 2051469"/>
              <a:gd name="connsiteY30" fmla="*/ 428181 h 815864"/>
              <a:gd name="connsiteX31" fmla="*/ 908646 w 2051469"/>
              <a:gd name="connsiteY31" fmla="*/ 393951 h 815864"/>
              <a:gd name="connsiteX32" fmla="*/ 918012 w 2051469"/>
              <a:gd name="connsiteY32" fmla="*/ 370527 h 815864"/>
              <a:gd name="connsiteX33" fmla="*/ 927379 w 2051469"/>
              <a:gd name="connsiteY33" fmla="*/ 366330 h 815864"/>
              <a:gd name="connsiteX34" fmla="*/ 936745 w 2051469"/>
              <a:gd name="connsiteY34" fmla="*/ 381916 h 815864"/>
              <a:gd name="connsiteX35" fmla="*/ 946111 w 2051469"/>
              <a:gd name="connsiteY35" fmla="*/ 392873 h 815864"/>
              <a:gd name="connsiteX36" fmla="*/ 955478 w 2051469"/>
              <a:gd name="connsiteY36" fmla="*/ 384183 h 815864"/>
              <a:gd name="connsiteX37" fmla="*/ 964844 w 2051469"/>
              <a:gd name="connsiteY37" fmla="*/ 362817 h 815864"/>
              <a:gd name="connsiteX38" fmla="*/ 983584 w 2051469"/>
              <a:gd name="connsiteY38" fmla="*/ 312191 h 815864"/>
              <a:gd name="connsiteX39" fmla="*/ 1011683 w 2051469"/>
              <a:gd name="connsiteY39" fmla="*/ 247671 h 815864"/>
              <a:gd name="connsiteX40" fmla="*/ 1021049 w 2051469"/>
              <a:gd name="connsiteY40" fmla="*/ 218608 h 815864"/>
              <a:gd name="connsiteX41" fmla="*/ 1030423 w 2051469"/>
              <a:gd name="connsiteY41" fmla="*/ 181720 h 815864"/>
              <a:gd name="connsiteX42" fmla="*/ 1039789 w 2051469"/>
              <a:gd name="connsiteY42" fmla="*/ 137680 h 815864"/>
              <a:gd name="connsiteX43" fmla="*/ 1049156 w 2051469"/>
              <a:gd name="connsiteY43" fmla="*/ 87674 h 815864"/>
              <a:gd name="connsiteX44" fmla="*/ 1058522 w 2051469"/>
              <a:gd name="connsiteY44" fmla="*/ 32709 h 815864"/>
              <a:gd name="connsiteX45" fmla="*/ 1067888 w 2051469"/>
              <a:gd name="connsiteY45" fmla="*/ 806460 h 815864"/>
              <a:gd name="connsiteX46" fmla="*/ 1086621 w 2051469"/>
              <a:gd name="connsiteY46" fmla="*/ 677806 h 815864"/>
              <a:gd name="connsiteX47" fmla="*/ 1170932 w 2051469"/>
              <a:gd name="connsiteY47" fmla="*/ 68828 h 815864"/>
              <a:gd name="connsiteX48" fmla="*/ 1180299 w 2051469"/>
              <a:gd name="connsiteY48" fmla="*/ 4860 h 815864"/>
              <a:gd name="connsiteX49" fmla="*/ 1189665 w 2051469"/>
              <a:gd name="connsiteY49" fmla="*/ 774300 h 815864"/>
              <a:gd name="connsiteX50" fmla="*/ 1292709 w 2051469"/>
              <a:gd name="connsiteY50" fmla="*/ 84732 h 815864"/>
              <a:gd name="connsiteX51" fmla="*/ 1302075 w 2051469"/>
              <a:gd name="connsiteY51" fmla="*/ 22111 h 815864"/>
              <a:gd name="connsiteX52" fmla="*/ 1311442 w 2051469"/>
              <a:gd name="connsiteY52" fmla="*/ 792413 h 815864"/>
              <a:gd name="connsiteX53" fmla="*/ 1423852 w 2051469"/>
              <a:gd name="connsiteY53" fmla="*/ 41067 h 815864"/>
              <a:gd name="connsiteX54" fmla="*/ 1433218 w 2051469"/>
              <a:gd name="connsiteY54" fmla="*/ 811508 h 815864"/>
              <a:gd name="connsiteX55" fmla="*/ 1517530 w 2051469"/>
              <a:gd name="connsiteY55" fmla="*/ 244828 h 815864"/>
              <a:gd name="connsiteX56" fmla="*/ 1545629 w 2051469"/>
              <a:gd name="connsiteY56" fmla="*/ 47213 h 815864"/>
              <a:gd name="connsiteX57" fmla="*/ 1554995 w 2051469"/>
              <a:gd name="connsiteY57" fmla="*/ 811716 h 815864"/>
              <a:gd name="connsiteX58" fmla="*/ 1583102 w 2051469"/>
              <a:gd name="connsiteY58" fmla="*/ 596314 h 815864"/>
              <a:gd name="connsiteX59" fmla="*/ 1658039 w 2051469"/>
              <a:gd name="connsiteY59" fmla="*/ 0 h 815864"/>
              <a:gd name="connsiteX60" fmla="*/ 1667406 w 2051469"/>
              <a:gd name="connsiteY60" fmla="*/ 754600 h 815864"/>
              <a:gd name="connsiteX61" fmla="*/ 1676772 w 2051469"/>
              <a:gd name="connsiteY61" fmla="*/ 669001 h 815864"/>
              <a:gd name="connsiteX62" fmla="*/ 1686138 w 2051469"/>
              <a:gd name="connsiteY62" fmla="*/ 569128 h 815864"/>
              <a:gd name="connsiteX63" fmla="*/ 1714245 w 2051469"/>
              <a:gd name="connsiteY63" fmla="*/ 208929 h 815864"/>
              <a:gd name="connsiteX64" fmla="*/ 1723611 w 2051469"/>
              <a:gd name="connsiteY64" fmla="*/ 118698 h 815864"/>
              <a:gd name="connsiteX65" fmla="*/ 1732977 w 2051469"/>
              <a:gd name="connsiteY65" fmla="*/ 40380 h 815864"/>
              <a:gd name="connsiteX66" fmla="*/ 1742344 w 2051469"/>
              <a:gd name="connsiteY66" fmla="*/ 801542 h 815864"/>
              <a:gd name="connsiteX67" fmla="*/ 1761084 w 2051469"/>
              <a:gd name="connsiteY67" fmla="*/ 667793 h 815864"/>
              <a:gd name="connsiteX68" fmla="*/ 1798549 w 2051469"/>
              <a:gd name="connsiteY68" fmla="*/ 415187 h 815864"/>
              <a:gd name="connsiteX69" fmla="*/ 1854754 w 2051469"/>
              <a:gd name="connsiteY69" fmla="*/ 44389 h 815864"/>
              <a:gd name="connsiteX70" fmla="*/ 1864120 w 2051469"/>
              <a:gd name="connsiteY70" fmla="*/ 815864 h 815864"/>
              <a:gd name="connsiteX71" fmla="*/ 1910959 w 2051469"/>
              <a:gd name="connsiteY71" fmla="*/ 514669 h 815864"/>
              <a:gd name="connsiteX72" fmla="*/ 1939066 w 2051469"/>
              <a:gd name="connsiteY72" fmla="*/ 345663 h 815864"/>
              <a:gd name="connsiteX73" fmla="*/ 1957798 w 2051469"/>
              <a:gd name="connsiteY73" fmla="*/ 241858 h 815864"/>
              <a:gd name="connsiteX74" fmla="*/ 1976531 w 2051469"/>
              <a:gd name="connsiteY74" fmla="*/ 146282 h 815864"/>
              <a:gd name="connsiteX75" fmla="*/ 2004637 w 2051469"/>
              <a:gd name="connsiteY75" fmla="*/ 12965 h 815864"/>
              <a:gd name="connsiteX76" fmla="*/ 2014003 w 2051469"/>
              <a:gd name="connsiteY76" fmla="*/ 801832 h 815864"/>
              <a:gd name="connsiteX77" fmla="*/ 2051469 w 2051469"/>
              <a:gd name="connsiteY77" fmla="*/ 620482 h 815864"/>
              <a:gd name="connsiteX0" fmla="*/ 0 w 2051469"/>
              <a:gd name="connsiteY0" fmla="*/ 600596 h 815864"/>
              <a:gd name="connsiteX1" fmla="*/ 18735 w 2051469"/>
              <a:gd name="connsiteY1" fmla="*/ 548777 h 815864"/>
              <a:gd name="connsiteX2" fmla="*/ 28102 w 2051469"/>
              <a:gd name="connsiteY2" fmla="*/ 534738 h 815864"/>
              <a:gd name="connsiteX3" fmla="*/ 37470 w 2051469"/>
              <a:gd name="connsiteY3" fmla="*/ 523003 h 815864"/>
              <a:gd name="connsiteX4" fmla="*/ 46837 w 2051469"/>
              <a:gd name="connsiteY4" fmla="*/ 505503 h 815864"/>
              <a:gd name="connsiteX5" fmla="*/ 56204 w 2051469"/>
              <a:gd name="connsiteY5" fmla="*/ 479079 h 815864"/>
              <a:gd name="connsiteX6" fmla="*/ 65572 w 2051469"/>
              <a:gd name="connsiteY6" fmla="*/ 445399 h 815864"/>
              <a:gd name="connsiteX7" fmla="*/ 93675 w 2051469"/>
              <a:gd name="connsiteY7" fmla="*/ 335114 h 815864"/>
              <a:gd name="connsiteX8" fmla="*/ 103042 w 2051469"/>
              <a:gd name="connsiteY8" fmla="*/ 320525 h 815864"/>
              <a:gd name="connsiteX9" fmla="*/ 112410 w 2051469"/>
              <a:gd name="connsiteY9" fmla="*/ 378106 h 815864"/>
              <a:gd name="connsiteX10" fmla="*/ 121777 w 2051469"/>
              <a:gd name="connsiteY10" fmla="*/ 452573 h 815864"/>
              <a:gd name="connsiteX11" fmla="*/ 131144 w 2051469"/>
              <a:gd name="connsiteY11" fmla="*/ 444745 h 815864"/>
              <a:gd name="connsiteX12" fmla="*/ 646353 w 2051469"/>
              <a:gd name="connsiteY12" fmla="*/ 407909 h 815864"/>
              <a:gd name="connsiteX13" fmla="*/ 665093 w 2051469"/>
              <a:gd name="connsiteY13" fmla="*/ 331754 h 815864"/>
              <a:gd name="connsiteX14" fmla="*/ 711924 w 2051469"/>
              <a:gd name="connsiteY14" fmla="*/ 125600 h 815864"/>
              <a:gd name="connsiteX15" fmla="*/ 721291 w 2051469"/>
              <a:gd name="connsiteY15" fmla="*/ 95804 h 815864"/>
              <a:gd name="connsiteX16" fmla="*/ 730664 w 2051469"/>
              <a:gd name="connsiteY16" fmla="*/ 79680 h 815864"/>
              <a:gd name="connsiteX17" fmla="*/ 740030 w 2051469"/>
              <a:gd name="connsiteY17" fmla="*/ 82041 h 815864"/>
              <a:gd name="connsiteX18" fmla="*/ 749397 w 2051469"/>
              <a:gd name="connsiteY18" fmla="*/ 92039 h 815864"/>
              <a:gd name="connsiteX19" fmla="*/ 758763 w 2051469"/>
              <a:gd name="connsiteY19" fmla="*/ 89148 h 815864"/>
              <a:gd name="connsiteX20" fmla="*/ 768129 w 2051469"/>
              <a:gd name="connsiteY20" fmla="*/ 70606 h 815864"/>
              <a:gd name="connsiteX21" fmla="*/ 777496 w 2051469"/>
              <a:gd name="connsiteY21" fmla="*/ 43098 h 815864"/>
              <a:gd name="connsiteX22" fmla="*/ 786869 w 2051469"/>
              <a:gd name="connsiteY22" fmla="*/ 12079 h 815864"/>
              <a:gd name="connsiteX23" fmla="*/ 796236 w 2051469"/>
              <a:gd name="connsiteY23" fmla="*/ 813775 h 815864"/>
              <a:gd name="connsiteX24" fmla="*/ 814968 w 2051469"/>
              <a:gd name="connsiteY24" fmla="*/ 755953 h 815864"/>
              <a:gd name="connsiteX25" fmla="*/ 833701 w 2051469"/>
              <a:gd name="connsiteY25" fmla="*/ 699402 h 815864"/>
              <a:gd name="connsiteX26" fmla="*/ 843067 w 2051469"/>
              <a:gd name="connsiteY26" fmla="*/ 667335 h 815864"/>
              <a:gd name="connsiteX27" fmla="*/ 852441 w 2051469"/>
              <a:gd name="connsiteY27" fmla="*/ 631682 h 815864"/>
              <a:gd name="connsiteX28" fmla="*/ 871174 w 2051469"/>
              <a:gd name="connsiteY28" fmla="*/ 551747 h 815864"/>
              <a:gd name="connsiteX29" fmla="*/ 899273 w 2051469"/>
              <a:gd name="connsiteY29" fmla="*/ 428181 h 815864"/>
              <a:gd name="connsiteX30" fmla="*/ 908646 w 2051469"/>
              <a:gd name="connsiteY30" fmla="*/ 393951 h 815864"/>
              <a:gd name="connsiteX31" fmla="*/ 918012 w 2051469"/>
              <a:gd name="connsiteY31" fmla="*/ 370527 h 815864"/>
              <a:gd name="connsiteX32" fmla="*/ 927379 w 2051469"/>
              <a:gd name="connsiteY32" fmla="*/ 366330 h 815864"/>
              <a:gd name="connsiteX33" fmla="*/ 936745 w 2051469"/>
              <a:gd name="connsiteY33" fmla="*/ 381916 h 815864"/>
              <a:gd name="connsiteX34" fmla="*/ 946111 w 2051469"/>
              <a:gd name="connsiteY34" fmla="*/ 392873 h 815864"/>
              <a:gd name="connsiteX35" fmla="*/ 955478 w 2051469"/>
              <a:gd name="connsiteY35" fmla="*/ 384183 h 815864"/>
              <a:gd name="connsiteX36" fmla="*/ 964844 w 2051469"/>
              <a:gd name="connsiteY36" fmla="*/ 362817 h 815864"/>
              <a:gd name="connsiteX37" fmla="*/ 983584 w 2051469"/>
              <a:gd name="connsiteY37" fmla="*/ 312191 h 815864"/>
              <a:gd name="connsiteX38" fmla="*/ 1011683 w 2051469"/>
              <a:gd name="connsiteY38" fmla="*/ 247671 h 815864"/>
              <a:gd name="connsiteX39" fmla="*/ 1021049 w 2051469"/>
              <a:gd name="connsiteY39" fmla="*/ 218608 h 815864"/>
              <a:gd name="connsiteX40" fmla="*/ 1030423 w 2051469"/>
              <a:gd name="connsiteY40" fmla="*/ 181720 h 815864"/>
              <a:gd name="connsiteX41" fmla="*/ 1039789 w 2051469"/>
              <a:gd name="connsiteY41" fmla="*/ 137680 h 815864"/>
              <a:gd name="connsiteX42" fmla="*/ 1049156 w 2051469"/>
              <a:gd name="connsiteY42" fmla="*/ 87674 h 815864"/>
              <a:gd name="connsiteX43" fmla="*/ 1058522 w 2051469"/>
              <a:gd name="connsiteY43" fmla="*/ 32709 h 815864"/>
              <a:gd name="connsiteX44" fmla="*/ 1067888 w 2051469"/>
              <a:gd name="connsiteY44" fmla="*/ 806460 h 815864"/>
              <a:gd name="connsiteX45" fmla="*/ 1086621 w 2051469"/>
              <a:gd name="connsiteY45" fmla="*/ 677806 h 815864"/>
              <a:gd name="connsiteX46" fmla="*/ 1170932 w 2051469"/>
              <a:gd name="connsiteY46" fmla="*/ 68828 h 815864"/>
              <a:gd name="connsiteX47" fmla="*/ 1180299 w 2051469"/>
              <a:gd name="connsiteY47" fmla="*/ 4860 h 815864"/>
              <a:gd name="connsiteX48" fmla="*/ 1189665 w 2051469"/>
              <a:gd name="connsiteY48" fmla="*/ 774300 h 815864"/>
              <a:gd name="connsiteX49" fmla="*/ 1292709 w 2051469"/>
              <a:gd name="connsiteY49" fmla="*/ 84732 h 815864"/>
              <a:gd name="connsiteX50" fmla="*/ 1302075 w 2051469"/>
              <a:gd name="connsiteY50" fmla="*/ 22111 h 815864"/>
              <a:gd name="connsiteX51" fmla="*/ 1311442 w 2051469"/>
              <a:gd name="connsiteY51" fmla="*/ 792413 h 815864"/>
              <a:gd name="connsiteX52" fmla="*/ 1423852 w 2051469"/>
              <a:gd name="connsiteY52" fmla="*/ 41067 h 815864"/>
              <a:gd name="connsiteX53" fmla="*/ 1433218 w 2051469"/>
              <a:gd name="connsiteY53" fmla="*/ 811508 h 815864"/>
              <a:gd name="connsiteX54" fmla="*/ 1517530 w 2051469"/>
              <a:gd name="connsiteY54" fmla="*/ 244828 h 815864"/>
              <a:gd name="connsiteX55" fmla="*/ 1545629 w 2051469"/>
              <a:gd name="connsiteY55" fmla="*/ 47213 h 815864"/>
              <a:gd name="connsiteX56" fmla="*/ 1554995 w 2051469"/>
              <a:gd name="connsiteY56" fmla="*/ 811716 h 815864"/>
              <a:gd name="connsiteX57" fmla="*/ 1583102 w 2051469"/>
              <a:gd name="connsiteY57" fmla="*/ 596314 h 815864"/>
              <a:gd name="connsiteX58" fmla="*/ 1658039 w 2051469"/>
              <a:gd name="connsiteY58" fmla="*/ 0 h 815864"/>
              <a:gd name="connsiteX59" fmla="*/ 1667406 w 2051469"/>
              <a:gd name="connsiteY59" fmla="*/ 754600 h 815864"/>
              <a:gd name="connsiteX60" fmla="*/ 1676772 w 2051469"/>
              <a:gd name="connsiteY60" fmla="*/ 669001 h 815864"/>
              <a:gd name="connsiteX61" fmla="*/ 1686138 w 2051469"/>
              <a:gd name="connsiteY61" fmla="*/ 569128 h 815864"/>
              <a:gd name="connsiteX62" fmla="*/ 1714245 w 2051469"/>
              <a:gd name="connsiteY62" fmla="*/ 208929 h 815864"/>
              <a:gd name="connsiteX63" fmla="*/ 1723611 w 2051469"/>
              <a:gd name="connsiteY63" fmla="*/ 118698 h 815864"/>
              <a:gd name="connsiteX64" fmla="*/ 1732977 w 2051469"/>
              <a:gd name="connsiteY64" fmla="*/ 40380 h 815864"/>
              <a:gd name="connsiteX65" fmla="*/ 1742344 w 2051469"/>
              <a:gd name="connsiteY65" fmla="*/ 801542 h 815864"/>
              <a:gd name="connsiteX66" fmla="*/ 1761084 w 2051469"/>
              <a:gd name="connsiteY66" fmla="*/ 667793 h 815864"/>
              <a:gd name="connsiteX67" fmla="*/ 1798549 w 2051469"/>
              <a:gd name="connsiteY67" fmla="*/ 415187 h 815864"/>
              <a:gd name="connsiteX68" fmla="*/ 1854754 w 2051469"/>
              <a:gd name="connsiteY68" fmla="*/ 44389 h 815864"/>
              <a:gd name="connsiteX69" fmla="*/ 1864120 w 2051469"/>
              <a:gd name="connsiteY69" fmla="*/ 815864 h 815864"/>
              <a:gd name="connsiteX70" fmla="*/ 1910959 w 2051469"/>
              <a:gd name="connsiteY70" fmla="*/ 514669 h 815864"/>
              <a:gd name="connsiteX71" fmla="*/ 1939066 w 2051469"/>
              <a:gd name="connsiteY71" fmla="*/ 345663 h 815864"/>
              <a:gd name="connsiteX72" fmla="*/ 1957798 w 2051469"/>
              <a:gd name="connsiteY72" fmla="*/ 241858 h 815864"/>
              <a:gd name="connsiteX73" fmla="*/ 1976531 w 2051469"/>
              <a:gd name="connsiteY73" fmla="*/ 146282 h 815864"/>
              <a:gd name="connsiteX74" fmla="*/ 2004637 w 2051469"/>
              <a:gd name="connsiteY74" fmla="*/ 12965 h 815864"/>
              <a:gd name="connsiteX75" fmla="*/ 2014003 w 2051469"/>
              <a:gd name="connsiteY75" fmla="*/ 801832 h 815864"/>
              <a:gd name="connsiteX76" fmla="*/ 2051469 w 2051469"/>
              <a:gd name="connsiteY76" fmla="*/ 620482 h 815864"/>
              <a:gd name="connsiteX0" fmla="*/ 0 w 2032734"/>
              <a:gd name="connsiteY0" fmla="*/ 548777 h 815864"/>
              <a:gd name="connsiteX1" fmla="*/ 9367 w 2032734"/>
              <a:gd name="connsiteY1" fmla="*/ 534738 h 815864"/>
              <a:gd name="connsiteX2" fmla="*/ 18735 w 2032734"/>
              <a:gd name="connsiteY2" fmla="*/ 523003 h 815864"/>
              <a:gd name="connsiteX3" fmla="*/ 28102 w 2032734"/>
              <a:gd name="connsiteY3" fmla="*/ 505503 h 815864"/>
              <a:gd name="connsiteX4" fmla="*/ 37469 w 2032734"/>
              <a:gd name="connsiteY4" fmla="*/ 479079 h 815864"/>
              <a:gd name="connsiteX5" fmla="*/ 46837 w 2032734"/>
              <a:gd name="connsiteY5" fmla="*/ 445399 h 815864"/>
              <a:gd name="connsiteX6" fmla="*/ 74940 w 2032734"/>
              <a:gd name="connsiteY6" fmla="*/ 335114 h 815864"/>
              <a:gd name="connsiteX7" fmla="*/ 84307 w 2032734"/>
              <a:gd name="connsiteY7" fmla="*/ 320525 h 815864"/>
              <a:gd name="connsiteX8" fmla="*/ 93675 w 2032734"/>
              <a:gd name="connsiteY8" fmla="*/ 378106 h 815864"/>
              <a:gd name="connsiteX9" fmla="*/ 103042 w 2032734"/>
              <a:gd name="connsiteY9" fmla="*/ 452573 h 815864"/>
              <a:gd name="connsiteX10" fmla="*/ 112409 w 2032734"/>
              <a:gd name="connsiteY10" fmla="*/ 444745 h 815864"/>
              <a:gd name="connsiteX11" fmla="*/ 627618 w 2032734"/>
              <a:gd name="connsiteY11" fmla="*/ 407909 h 815864"/>
              <a:gd name="connsiteX12" fmla="*/ 646358 w 2032734"/>
              <a:gd name="connsiteY12" fmla="*/ 331754 h 815864"/>
              <a:gd name="connsiteX13" fmla="*/ 693189 w 2032734"/>
              <a:gd name="connsiteY13" fmla="*/ 125600 h 815864"/>
              <a:gd name="connsiteX14" fmla="*/ 702556 w 2032734"/>
              <a:gd name="connsiteY14" fmla="*/ 95804 h 815864"/>
              <a:gd name="connsiteX15" fmla="*/ 711929 w 2032734"/>
              <a:gd name="connsiteY15" fmla="*/ 79680 h 815864"/>
              <a:gd name="connsiteX16" fmla="*/ 721295 w 2032734"/>
              <a:gd name="connsiteY16" fmla="*/ 82041 h 815864"/>
              <a:gd name="connsiteX17" fmla="*/ 730662 w 2032734"/>
              <a:gd name="connsiteY17" fmla="*/ 92039 h 815864"/>
              <a:gd name="connsiteX18" fmla="*/ 740028 w 2032734"/>
              <a:gd name="connsiteY18" fmla="*/ 89148 h 815864"/>
              <a:gd name="connsiteX19" fmla="*/ 749394 w 2032734"/>
              <a:gd name="connsiteY19" fmla="*/ 70606 h 815864"/>
              <a:gd name="connsiteX20" fmla="*/ 758761 w 2032734"/>
              <a:gd name="connsiteY20" fmla="*/ 43098 h 815864"/>
              <a:gd name="connsiteX21" fmla="*/ 768134 w 2032734"/>
              <a:gd name="connsiteY21" fmla="*/ 12079 h 815864"/>
              <a:gd name="connsiteX22" fmla="*/ 777501 w 2032734"/>
              <a:gd name="connsiteY22" fmla="*/ 813775 h 815864"/>
              <a:gd name="connsiteX23" fmla="*/ 796233 w 2032734"/>
              <a:gd name="connsiteY23" fmla="*/ 755953 h 815864"/>
              <a:gd name="connsiteX24" fmla="*/ 814966 w 2032734"/>
              <a:gd name="connsiteY24" fmla="*/ 699402 h 815864"/>
              <a:gd name="connsiteX25" fmla="*/ 824332 w 2032734"/>
              <a:gd name="connsiteY25" fmla="*/ 667335 h 815864"/>
              <a:gd name="connsiteX26" fmla="*/ 833706 w 2032734"/>
              <a:gd name="connsiteY26" fmla="*/ 631682 h 815864"/>
              <a:gd name="connsiteX27" fmla="*/ 852439 w 2032734"/>
              <a:gd name="connsiteY27" fmla="*/ 551747 h 815864"/>
              <a:gd name="connsiteX28" fmla="*/ 880538 w 2032734"/>
              <a:gd name="connsiteY28" fmla="*/ 428181 h 815864"/>
              <a:gd name="connsiteX29" fmla="*/ 889911 w 2032734"/>
              <a:gd name="connsiteY29" fmla="*/ 393951 h 815864"/>
              <a:gd name="connsiteX30" fmla="*/ 899277 w 2032734"/>
              <a:gd name="connsiteY30" fmla="*/ 370527 h 815864"/>
              <a:gd name="connsiteX31" fmla="*/ 908644 w 2032734"/>
              <a:gd name="connsiteY31" fmla="*/ 366330 h 815864"/>
              <a:gd name="connsiteX32" fmla="*/ 918010 w 2032734"/>
              <a:gd name="connsiteY32" fmla="*/ 381916 h 815864"/>
              <a:gd name="connsiteX33" fmla="*/ 927376 w 2032734"/>
              <a:gd name="connsiteY33" fmla="*/ 392873 h 815864"/>
              <a:gd name="connsiteX34" fmla="*/ 936743 w 2032734"/>
              <a:gd name="connsiteY34" fmla="*/ 384183 h 815864"/>
              <a:gd name="connsiteX35" fmla="*/ 946109 w 2032734"/>
              <a:gd name="connsiteY35" fmla="*/ 362817 h 815864"/>
              <a:gd name="connsiteX36" fmla="*/ 964849 w 2032734"/>
              <a:gd name="connsiteY36" fmla="*/ 312191 h 815864"/>
              <a:gd name="connsiteX37" fmla="*/ 992948 w 2032734"/>
              <a:gd name="connsiteY37" fmla="*/ 247671 h 815864"/>
              <a:gd name="connsiteX38" fmla="*/ 1002314 w 2032734"/>
              <a:gd name="connsiteY38" fmla="*/ 218608 h 815864"/>
              <a:gd name="connsiteX39" fmla="*/ 1011688 w 2032734"/>
              <a:gd name="connsiteY39" fmla="*/ 181720 h 815864"/>
              <a:gd name="connsiteX40" fmla="*/ 1021054 w 2032734"/>
              <a:gd name="connsiteY40" fmla="*/ 137680 h 815864"/>
              <a:gd name="connsiteX41" fmla="*/ 1030421 w 2032734"/>
              <a:gd name="connsiteY41" fmla="*/ 87674 h 815864"/>
              <a:gd name="connsiteX42" fmla="*/ 1039787 w 2032734"/>
              <a:gd name="connsiteY42" fmla="*/ 32709 h 815864"/>
              <a:gd name="connsiteX43" fmla="*/ 1049153 w 2032734"/>
              <a:gd name="connsiteY43" fmla="*/ 806460 h 815864"/>
              <a:gd name="connsiteX44" fmla="*/ 1067886 w 2032734"/>
              <a:gd name="connsiteY44" fmla="*/ 677806 h 815864"/>
              <a:gd name="connsiteX45" fmla="*/ 1152197 w 2032734"/>
              <a:gd name="connsiteY45" fmla="*/ 68828 h 815864"/>
              <a:gd name="connsiteX46" fmla="*/ 1161564 w 2032734"/>
              <a:gd name="connsiteY46" fmla="*/ 4860 h 815864"/>
              <a:gd name="connsiteX47" fmla="*/ 1170930 w 2032734"/>
              <a:gd name="connsiteY47" fmla="*/ 774300 h 815864"/>
              <a:gd name="connsiteX48" fmla="*/ 1273974 w 2032734"/>
              <a:gd name="connsiteY48" fmla="*/ 84732 h 815864"/>
              <a:gd name="connsiteX49" fmla="*/ 1283340 w 2032734"/>
              <a:gd name="connsiteY49" fmla="*/ 22111 h 815864"/>
              <a:gd name="connsiteX50" fmla="*/ 1292707 w 2032734"/>
              <a:gd name="connsiteY50" fmla="*/ 792413 h 815864"/>
              <a:gd name="connsiteX51" fmla="*/ 1405117 w 2032734"/>
              <a:gd name="connsiteY51" fmla="*/ 41067 h 815864"/>
              <a:gd name="connsiteX52" fmla="*/ 1414483 w 2032734"/>
              <a:gd name="connsiteY52" fmla="*/ 811508 h 815864"/>
              <a:gd name="connsiteX53" fmla="*/ 1498795 w 2032734"/>
              <a:gd name="connsiteY53" fmla="*/ 244828 h 815864"/>
              <a:gd name="connsiteX54" fmla="*/ 1526894 w 2032734"/>
              <a:gd name="connsiteY54" fmla="*/ 47213 h 815864"/>
              <a:gd name="connsiteX55" fmla="*/ 1536260 w 2032734"/>
              <a:gd name="connsiteY55" fmla="*/ 811716 h 815864"/>
              <a:gd name="connsiteX56" fmla="*/ 1564367 w 2032734"/>
              <a:gd name="connsiteY56" fmla="*/ 596314 h 815864"/>
              <a:gd name="connsiteX57" fmla="*/ 1639304 w 2032734"/>
              <a:gd name="connsiteY57" fmla="*/ 0 h 815864"/>
              <a:gd name="connsiteX58" fmla="*/ 1648671 w 2032734"/>
              <a:gd name="connsiteY58" fmla="*/ 754600 h 815864"/>
              <a:gd name="connsiteX59" fmla="*/ 1658037 w 2032734"/>
              <a:gd name="connsiteY59" fmla="*/ 669001 h 815864"/>
              <a:gd name="connsiteX60" fmla="*/ 1667403 w 2032734"/>
              <a:gd name="connsiteY60" fmla="*/ 569128 h 815864"/>
              <a:gd name="connsiteX61" fmla="*/ 1695510 w 2032734"/>
              <a:gd name="connsiteY61" fmla="*/ 208929 h 815864"/>
              <a:gd name="connsiteX62" fmla="*/ 1704876 w 2032734"/>
              <a:gd name="connsiteY62" fmla="*/ 118698 h 815864"/>
              <a:gd name="connsiteX63" fmla="*/ 1714242 w 2032734"/>
              <a:gd name="connsiteY63" fmla="*/ 40380 h 815864"/>
              <a:gd name="connsiteX64" fmla="*/ 1723609 w 2032734"/>
              <a:gd name="connsiteY64" fmla="*/ 801542 h 815864"/>
              <a:gd name="connsiteX65" fmla="*/ 1742349 w 2032734"/>
              <a:gd name="connsiteY65" fmla="*/ 667793 h 815864"/>
              <a:gd name="connsiteX66" fmla="*/ 1779814 w 2032734"/>
              <a:gd name="connsiteY66" fmla="*/ 415187 h 815864"/>
              <a:gd name="connsiteX67" fmla="*/ 1836019 w 2032734"/>
              <a:gd name="connsiteY67" fmla="*/ 44389 h 815864"/>
              <a:gd name="connsiteX68" fmla="*/ 1845385 w 2032734"/>
              <a:gd name="connsiteY68" fmla="*/ 815864 h 815864"/>
              <a:gd name="connsiteX69" fmla="*/ 1892224 w 2032734"/>
              <a:gd name="connsiteY69" fmla="*/ 514669 h 815864"/>
              <a:gd name="connsiteX70" fmla="*/ 1920331 w 2032734"/>
              <a:gd name="connsiteY70" fmla="*/ 345663 h 815864"/>
              <a:gd name="connsiteX71" fmla="*/ 1939063 w 2032734"/>
              <a:gd name="connsiteY71" fmla="*/ 241858 h 815864"/>
              <a:gd name="connsiteX72" fmla="*/ 1957796 w 2032734"/>
              <a:gd name="connsiteY72" fmla="*/ 146282 h 815864"/>
              <a:gd name="connsiteX73" fmla="*/ 1985902 w 2032734"/>
              <a:gd name="connsiteY73" fmla="*/ 12965 h 815864"/>
              <a:gd name="connsiteX74" fmla="*/ 1995268 w 2032734"/>
              <a:gd name="connsiteY74" fmla="*/ 801832 h 815864"/>
              <a:gd name="connsiteX75" fmla="*/ 2032734 w 2032734"/>
              <a:gd name="connsiteY75" fmla="*/ 620482 h 815864"/>
              <a:gd name="connsiteX0" fmla="*/ 0 w 2023367"/>
              <a:gd name="connsiteY0" fmla="*/ 534738 h 815864"/>
              <a:gd name="connsiteX1" fmla="*/ 9368 w 2023367"/>
              <a:gd name="connsiteY1" fmla="*/ 523003 h 815864"/>
              <a:gd name="connsiteX2" fmla="*/ 18735 w 2023367"/>
              <a:gd name="connsiteY2" fmla="*/ 505503 h 815864"/>
              <a:gd name="connsiteX3" fmla="*/ 28102 w 2023367"/>
              <a:gd name="connsiteY3" fmla="*/ 479079 h 815864"/>
              <a:gd name="connsiteX4" fmla="*/ 37470 w 2023367"/>
              <a:gd name="connsiteY4" fmla="*/ 445399 h 815864"/>
              <a:gd name="connsiteX5" fmla="*/ 65573 w 2023367"/>
              <a:gd name="connsiteY5" fmla="*/ 335114 h 815864"/>
              <a:gd name="connsiteX6" fmla="*/ 74940 w 2023367"/>
              <a:gd name="connsiteY6" fmla="*/ 320525 h 815864"/>
              <a:gd name="connsiteX7" fmla="*/ 84308 w 2023367"/>
              <a:gd name="connsiteY7" fmla="*/ 378106 h 815864"/>
              <a:gd name="connsiteX8" fmla="*/ 93675 w 2023367"/>
              <a:gd name="connsiteY8" fmla="*/ 452573 h 815864"/>
              <a:gd name="connsiteX9" fmla="*/ 103042 w 2023367"/>
              <a:gd name="connsiteY9" fmla="*/ 444745 h 815864"/>
              <a:gd name="connsiteX10" fmla="*/ 618251 w 2023367"/>
              <a:gd name="connsiteY10" fmla="*/ 407909 h 815864"/>
              <a:gd name="connsiteX11" fmla="*/ 636991 w 2023367"/>
              <a:gd name="connsiteY11" fmla="*/ 331754 h 815864"/>
              <a:gd name="connsiteX12" fmla="*/ 683822 w 2023367"/>
              <a:gd name="connsiteY12" fmla="*/ 125600 h 815864"/>
              <a:gd name="connsiteX13" fmla="*/ 693189 w 2023367"/>
              <a:gd name="connsiteY13" fmla="*/ 95804 h 815864"/>
              <a:gd name="connsiteX14" fmla="*/ 702562 w 2023367"/>
              <a:gd name="connsiteY14" fmla="*/ 79680 h 815864"/>
              <a:gd name="connsiteX15" fmla="*/ 711928 w 2023367"/>
              <a:gd name="connsiteY15" fmla="*/ 82041 h 815864"/>
              <a:gd name="connsiteX16" fmla="*/ 721295 w 2023367"/>
              <a:gd name="connsiteY16" fmla="*/ 92039 h 815864"/>
              <a:gd name="connsiteX17" fmla="*/ 730661 w 2023367"/>
              <a:gd name="connsiteY17" fmla="*/ 89148 h 815864"/>
              <a:gd name="connsiteX18" fmla="*/ 740027 w 2023367"/>
              <a:gd name="connsiteY18" fmla="*/ 70606 h 815864"/>
              <a:gd name="connsiteX19" fmla="*/ 749394 w 2023367"/>
              <a:gd name="connsiteY19" fmla="*/ 43098 h 815864"/>
              <a:gd name="connsiteX20" fmla="*/ 758767 w 2023367"/>
              <a:gd name="connsiteY20" fmla="*/ 12079 h 815864"/>
              <a:gd name="connsiteX21" fmla="*/ 768134 w 2023367"/>
              <a:gd name="connsiteY21" fmla="*/ 813775 h 815864"/>
              <a:gd name="connsiteX22" fmla="*/ 786866 w 2023367"/>
              <a:gd name="connsiteY22" fmla="*/ 755953 h 815864"/>
              <a:gd name="connsiteX23" fmla="*/ 805599 w 2023367"/>
              <a:gd name="connsiteY23" fmla="*/ 699402 h 815864"/>
              <a:gd name="connsiteX24" fmla="*/ 814965 w 2023367"/>
              <a:gd name="connsiteY24" fmla="*/ 667335 h 815864"/>
              <a:gd name="connsiteX25" fmla="*/ 824339 w 2023367"/>
              <a:gd name="connsiteY25" fmla="*/ 631682 h 815864"/>
              <a:gd name="connsiteX26" fmla="*/ 843072 w 2023367"/>
              <a:gd name="connsiteY26" fmla="*/ 551747 h 815864"/>
              <a:gd name="connsiteX27" fmla="*/ 871171 w 2023367"/>
              <a:gd name="connsiteY27" fmla="*/ 428181 h 815864"/>
              <a:gd name="connsiteX28" fmla="*/ 880544 w 2023367"/>
              <a:gd name="connsiteY28" fmla="*/ 393951 h 815864"/>
              <a:gd name="connsiteX29" fmla="*/ 889910 w 2023367"/>
              <a:gd name="connsiteY29" fmla="*/ 370527 h 815864"/>
              <a:gd name="connsiteX30" fmla="*/ 899277 w 2023367"/>
              <a:gd name="connsiteY30" fmla="*/ 366330 h 815864"/>
              <a:gd name="connsiteX31" fmla="*/ 908643 w 2023367"/>
              <a:gd name="connsiteY31" fmla="*/ 381916 h 815864"/>
              <a:gd name="connsiteX32" fmla="*/ 918009 w 2023367"/>
              <a:gd name="connsiteY32" fmla="*/ 392873 h 815864"/>
              <a:gd name="connsiteX33" fmla="*/ 927376 w 2023367"/>
              <a:gd name="connsiteY33" fmla="*/ 384183 h 815864"/>
              <a:gd name="connsiteX34" fmla="*/ 936742 w 2023367"/>
              <a:gd name="connsiteY34" fmla="*/ 362817 h 815864"/>
              <a:gd name="connsiteX35" fmla="*/ 955482 w 2023367"/>
              <a:gd name="connsiteY35" fmla="*/ 312191 h 815864"/>
              <a:gd name="connsiteX36" fmla="*/ 983581 w 2023367"/>
              <a:gd name="connsiteY36" fmla="*/ 247671 h 815864"/>
              <a:gd name="connsiteX37" fmla="*/ 992947 w 2023367"/>
              <a:gd name="connsiteY37" fmla="*/ 218608 h 815864"/>
              <a:gd name="connsiteX38" fmla="*/ 1002321 w 2023367"/>
              <a:gd name="connsiteY38" fmla="*/ 181720 h 815864"/>
              <a:gd name="connsiteX39" fmla="*/ 1011687 w 2023367"/>
              <a:gd name="connsiteY39" fmla="*/ 137680 h 815864"/>
              <a:gd name="connsiteX40" fmla="*/ 1021054 w 2023367"/>
              <a:gd name="connsiteY40" fmla="*/ 87674 h 815864"/>
              <a:gd name="connsiteX41" fmla="*/ 1030420 w 2023367"/>
              <a:gd name="connsiteY41" fmla="*/ 32709 h 815864"/>
              <a:gd name="connsiteX42" fmla="*/ 1039786 w 2023367"/>
              <a:gd name="connsiteY42" fmla="*/ 806460 h 815864"/>
              <a:gd name="connsiteX43" fmla="*/ 1058519 w 2023367"/>
              <a:gd name="connsiteY43" fmla="*/ 677806 h 815864"/>
              <a:gd name="connsiteX44" fmla="*/ 1142830 w 2023367"/>
              <a:gd name="connsiteY44" fmla="*/ 68828 h 815864"/>
              <a:gd name="connsiteX45" fmla="*/ 1152197 w 2023367"/>
              <a:gd name="connsiteY45" fmla="*/ 4860 h 815864"/>
              <a:gd name="connsiteX46" fmla="*/ 1161563 w 2023367"/>
              <a:gd name="connsiteY46" fmla="*/ 774300 h 815864"/>
              <a:gd name="connsiteX47" fmla="*/ 1264607 w 2023367"/>
              <a:gd name="connsiteY47" fmla="*/ 84732 h 815864"/>
              <a:gd name="connsiteX48" fmla="*/ 1273973 w 2023367"/>
              <a:gd name="connsiteY48" fmla="*/ 22111 h 815864"/>
              <a:gd name="connsiteX49" fmla="*/ 1283340 w 2023367"/>
              <a:gd name="connsiteY49" fmla="*/ 792413 h 815864"/>
              <a:gd name="connsiteX50" fmla="*/ 1395750 w 2023367"/>
              <a:gd name="connsiteY50" fmla="*/ 41067 h 815864"/>
              <a:gd name="connsiteX51" fmla="*/ 1405116 w 2023367"/>
              <a:gd name="connsiteY51" fmla="*/ 811508 h 815864"/>
              <a:gd name="connsiteX52" fmla="*/ 1489428 w 2023367"/>
              <a:gd name="connsiteY52" fmla="*/ 244828 h 815864"/>
              <a:gd name="connsiteX53" fmla="*/ 1517527 w 2023367"/>
              <a:gd name="connsiteY53" fmla="*/ 47213 h 815864"/>
              <a:gd name="connsiteX54" fmla="*/ 1526893 w 2023367"/>
              <a:gd name="connsiteY54" fmla="*/ 811716 h 815864"/>
              <a:gd name="connsiteX55" fmla="*/ 1555000 w 2023367"/>
              <a:gd name="connsiteY55" fmla="*/ 596314 h 815864"/>
              <a:gd name="connsiteX56" fmla="*/ 1629937 w 2023367"/>
              <a:gd name="connsiteY56" fmla="*/ 0 h 815864"/>
              <a:gd name="connsiteX57" fmla="*/ 1639304 w 2023367"/>
              <a:gd name="connsiteY57" fmla="*/ 754600 h 815864"/>
              <a:gd name="connsiteX58" fmla="*/ 1648670 w 2023367"/>
              <a:gd name="connsiteY58" fmla="*/ 669001 h 815864"/>
              <a:gd name="connsiteX59" fmla="*/ 1658036 w 2023367"/>
              <a:gd name="connsiteY59" fmla="*/ 569128 h 815864"/>
              <a:gd name="connsiteX60" fmla="*/ 1686143 w 2023367"/>
              <a:gd name="connsiteY60" fmla="*/ 208929 h 815864"/>
              <a:gd name="connsiteX61" fmla="*/ 1695509 w 2023367"/>
              <a:gd name="connsiteY61" fmla="*/ 118698 h 815864"/>
              <a:gd name="connsiteX62" fmla="*/ 1704875 w 2023367"/>
              <a:gd name="connsiteY62" fmla="*/ 40380 h 815864"/>
              <a:gd name="connsiteX63" fmla="*/ 1714242 w 2023367"/>
              <a:gd name="connsiteY63" fmla="*/ 801542 h 815864"/>
              <a:gd name="connsiteX64" fmla="*/ 1732982 w 2023367"/>
              <a:gd name="connsiteY64" fmla="*/ 667793 h 815864"/>
              <a:gd name="connsiteX65" fmla="*/ 1770447 w 2023367"/>
              <a:gd name="connsiteY65" fmla="*/ 415187 h 815864"/>
              <a:gd name="connsiteX66" fmla="*/ 1826652 w 2023367"/>
              <a:gd name="connsiteY66" fmla="*/ 44389 h 815864"/>
              <a:gd name="connsiteX67" fmla="*/ 1836018 w 2023367"/>
              <a:gd name="connsiteY67" fmla="*/ 815864 h 815864"/>
              <a:gd name="connsiteX68" fmla="*/ 1882857 w 2023367"/>
              <a:gd name="connsiteY68" fmla="*/ 514669 h 815864"/>
              <a:gd name="connsiteX69" fmla="*/ 1910964 w 2023367"/>
              <a:gd name="connsiteY69" fmla="*/ 345663 h 815864"/>
              <a:gd name="connsiteX70" fmla="*/ 1929696 w 2023367"/>
              <a:gd name="connsiteY70" fmla="*/ 241858 h 815864"/>
              <a:gd name="connsiteX71" fmla="*/ 1948429 w 2023367"/>
              <a:gd name="connsiteY71" fmla="*/ 146282 h 815864"/>
              <a:gd name="connsiteX72" fmla="*/ 1976535 w 2023367"/>
              <a:gd name="connsiteY72" fmla="*/ 12965 h 815864"/>
              <a:gd name="connsiteX73" fmla="*/ 1985901 w 2023367"/>
              <a:gd name="connsiteY73" fmla="*/ 801832 h 815864"/>
              <a:gd name="connsiteX74" fmla="*/ 2023367 w 2023367"/>
              <a:gd name="connsiteY74" fmla="*/ 620482 h 815864"/>
              <a:gd name="connsiteX0" fmla="*/ 0 w 2023367"/>
              <a:gd name="connsiteY0" fmla="*/ 534738 h 815864"/>
              <a:gd name="connsiteX1" fmla="*/ 18735 w 2023367"/>
              <a:gd name="connsiteY1" fmla="*/ 505503 h 815864"/>
              <a:gd name="connsiteX2" fmla="*/ 28102 w 2023367"/>
              <a:gd name="connsiteY2" fmla="*/ 479079 h 815864"/>
              <a:gd name="connsiteX3" fmla="*/ 37470 w 2023367"/>
              <a:gd name="connsiteY3" fmla="*/ 445399 h 815864"/>
              <a:gd name="connsiteX4" fmla="*/ 65573 w 2023367"/>
              <a:gd name="connsiteY4" fmla="*/ 335114 h 815864"/>
              <a:gd name="connsiteX5" fmla="*/ 74940 w 2023367"/>
              <a:gd name="connsiteY5" fmla="*/ 320525 h 815864"/>
              <a:gd name="connsiteX6" fmla="*/ 84308 w 2023367"/>
              <a:gd name="connsiteY6" fmla="*/ 378106 h 815864"/>
              <a:gd name="connsiteX7" fmla="*/ 93675 w 2023367"/>
              <a:gd name="connsiteY7" fmla="*/ 452573 h 815864"/>
              <a:gd name="connsiteX8" fmla="*/ 103042 w 2023367"/>
              <a:gd name="connsiteY8" fmla="*/ 444745 h 815864"/>
              <a:gd name="connsiteX9" fmla="*/ 618251 w 2023367"/>
              <a:gd name="connsiteY9" fmla="*/ 407909 h 815864"/>
              <a:gd name="connsiteX10" fmla="*/ 636991 w 2023367"/>
              <a:gd name="connsiteY10" fmla="*/ 331754 h 815864"/>
              <a:gd name="connsiteX11" fmla="*/ 683822 w 2023367"/>
              <a:gd name="connsiteY11" fmla="*/ 125600 h 815864"/>
              <a:gd name="connsiteX12" fmla="*/ 693189 w 2023367"/>
              <a:gd name="connsiteY12" fmla="*/ 95804 h 815864"/>
              <a:gd name="connsiteX13" fmla="*/ 702562 w 2023367"/>
              <a:gd name="connsiteY13" fmla="*/ 79680 h 815864"/>
              <a:gd name="connsiteX14" fmla="*/ 711928 w 2023367"/>
              <a:gd name="connsiteY14" fmla="*/ 82041 h 815864"/>
              <a:gd name="connsiteX15" fmla="*/ 721295 w 2023367"/>
              <a:gd name="connsiteY15" fmla="*/ 92039 h 815864"/>
              <a:gd name="connsiteX16" fmla="*/ 730661 w 2023367"/>
              <a:gd name="connsiteY16" fmla="*/ 89148 h 815864"/>
              <a:gd name="connsiteX17" fmla="*/ 740027 w 2023367"/>
              <a:gd name="connsiteY17" fmla="*/ 70606 h 815864"/>
              <a:gd name="connsiteX18" fmla="*/ 749394 w 2023367"/>
              <a:gd name="connsiteY18" fmla="*/ 43098 h 815864"/>
              <a:gd name="connsiteX19" fmla="*/ 758767 w 2023367"/>
              <a:gd name="connsiteY19" fmla="*/ 12079 h 815864"/>
              <a:gd name="connsiteX20" fmla="*/ 768134 w 2023367"/>
              <a:gd name="connsiteY20" fmla="*/ 813775 h 815864"/>
              <a:gd name="connsiteX21" fmla="*/ 786866 w 2023367"/>
              <a:gd name="connsiteY21" fmla="*/ 755953 h 815864"/>
              <a:gd name="connsiteX22" fmla="*/ 805599 w 2023367"/>
              <a:gd name="connsiteY22" fmla="*/ 699402 h 815864"/>
              <a:gd name="connsiteX23" fmla="*/ 814965 w 2023367"/>
              <a:gd name="connsiteY23" fmla="*/ 667335 h 815864"/>
              <a:gd name="connsiteX24" fmla="*/ 824339 w 2023367"/>
              <a:gd name="connsiteY24" fmla="*/ 631682 h 815864"/>
              <a:gd name="connsiteX25" fmla="*/ 843072 w 2023367"/>
              <a:gd name="connsiteY25" fmla="*/ 551747 h 815864"/>
              <a:gd name="connsiteX26" fmla="*/ 871171 w 2023367"/>
              <a:gd name="connsiteY26" fmla="*/ 428181 h 815864"/>
              <a:gd name="connsiteX27" fmla="*/ 880544 w 2023367"/>
              <a:gd name="connsiteY27" fmla="*/ 393951 h 815864"/>
              <a:gd name="connsiteX28" fmla="*/ 889910 w 2023367"/>
              <a:gd name="connsiteY28" fmla="*/ 370527 h 815864"/>
              <a:gd name="connsiteX29" fmla="*/ 899277 w 2023367"/>
              <a:gd name="connsiteY29" fmla="*/ 366330 h 815864"/>
              <a:gd name="connsiteX30" fmla="*/ 908643 w 2023367"/>
              <a:gd name="connsiteY30" fmla="*/ 381916 h 815864"/>
              <a:gd name="connsiteX31" fmla="*/ 918009 w 2023367"/>
              <a:gd name="connsiteY31" fmla="*/ 392873 h 815864"/>
              <a:gd name="connsiteX32" fmla="*/ 927376 w 2023367"/>
              <a:gd name="connsiteY32" fmla="*/ 384183 h 815864"/>
              <a:gd name="connsiteX33" fmla="*/ 936742 w 2023367"/>
              <a:gd name="connsiteY33" fmla="*/ 362817 h 815864"/>
              <a:gd name="connsiteX34" fmla="*/ 955482 w 2023367"/>
              <a:gd name="connsiteY34" fmla="*/ 312191 h 815864"/>
              <a:gd name="connsiteX35" fmla="*/ 983581 w 2023367"/>
              <a:gd name="connsiteY35" fmla="*/ 247671 h 815864"/>
              <a:gd name="connsiteX36" fmla="*/ 992947 w 2023367"/>
              <a:gd name="connsiteY36" fmla="*/ 218608 h 815864"/>
              <a:gd name="connsiteX37" fmla="*/ 1002321 w 2023367"/>
              <a:gd name="connsiteY37" fmla="*/ 181720 h 815864"/>
              <a:gd name="connsiteX38" fmla="*/ 1011687 w 2023367"/>
              <a:gd name="connsiteY38" fmla="*/ 137680 h 815864"/>
              <a:gd name="connsiteX39" fmla="*/ 1021054 w 2023367"/>
              <a:gd name="connsiteY39" fmla="*/ 87674 h 815864"/>
              <a:gd name="connsiteX40" fmla="*/ 1030420 w 2023367"/>
              <a:gd name="connsiteY40" fmla="*/ 32709 h 815864"/>
              <a:gd name="connsiteX41" fmla="*/ 1039786 w 2023367"/>
              <a:gd name="connsiteY41" fmla="*/ 806460 h 815864"/>
              <a:gd name="connsiteX42" fmla="*/ 1058519 w 2023367"/>
              <a:gd name="connsiteY42" fmla="*/ 677806 h 815864"/>
              <a:gd name="connsiteX43" fmla="*/ 1142830 w 2023367"/>
              <a:gd name="connsiteY43" fmla="*/ 68828 h 815864"/>
              <a:gd name="connsiteX44" fmla="*/ 1152197 w 2023367"/>
              <a:gd name="connsiteY44" fmla="*/ 4860 h 815864"/>
              <a:gd name="connsiteX45" fmla="*/ 1161563 w 2023367"/>
              <a:gd name="connsiteY45" fmla="*/ 774300 h 815864"/>
              <a:gd name="connsiteX46" fmla="*/ 1264607 w 2023367"/>
              <a:gd name="connsiteY46" fmla="*/ 84732 h 815864"/>
              <a:gd name="connsiteX47" fmla="*/ 1273973 w 2023367"/>
              <a:gd name="connsiteY47" fmla="*/ 22111 h 815864"/>
              <a:gd name="connsiteX48" fmla="*/ 1283340 w 2023367"/>
              <a:gd name="connsiteY48" fmla="*/ 792413 h 815864"/>
              <a:gd name="connsiteX49" fmla="*/ 1395750 w 2023367"/>
              <a:gd name="connsiteY49" fmla="*/ 41067 h 815864"/>
              <a:gd name="connsiteX50" fmla="*/ 1405116 w 2023367"/>
              <a:gd name="connsiteY50" fmla="*/ 811508 h 815864"/>
              <a:gd name="connsiteX51" fmla="*/ 1489428 w 2023367"/>
              <a:gd name="connsiteY51" fmla="*/ 244828 h 815864"/>
              <a:gd name="connsiteX52" fmla="*/ 1517527 w 2023367"/>
              <a:gd name="connsiteY52" fmla="*/ 47213 h 815864"/>
              <a:gd name="connsiteX53" fmla="*/ 1526893 w 2023367"/>
              <a:gd name="connsiteY53" fmla="*/ 811716 h 815864"/>
              <a:gd name="connsiteX54" fmla="*/ 1555000 w 2023367"/>
              <a:gd name="connsiteY54" fmla="*/ 596314 h 815864"/>
              <a:gd name="connsiteX55" fmla="*/ 1629937 w 2023367"/>
              <a:gd name="connsiteY55" fmla="*/ 0 h 815864"/>
              <a:gd name="connsiteX56" fmla="*/ 1639304 w 2023367"/>
              <a:gd name="connsiteY56" fmla="*/ 754600 h 815864"/>
              <a:gd name="connsiteX57" fmla="*/ 1648670 w 2023367"/>
              <a:gd name="connsiteY57" fmla="*/ 669001 h 815864"/>
              <a:gd name="connsiteX58" fmla="*/ 1658036 w 2023367"/>
              <a:gd name="connsiteY58" fmla="*/ 569128 h 815864"/>
              <a:gd name="connsiteX59" fmla="*/ 1686143 w 2023367"/>
              <a:gd name="connsiteY59" fmla="*/ 208929 h 815864"/>
              <a:gd name="connsiteX60" fmla="*/ 1695509 w 2023367"/>
              <a:gd name="connsiteY60" fmla="*/ 118698 h 815864"/>
              <a:gd name="connsiteX61" fmla="*/ 1704875 w 2023367"/>
              <a:gd name="connsiteY61" fmla="*/ 40380 h 815864"/>
              <a:gd name="connsiteX62" fmla="*/ 1714242 w 2023367"/>
              <a:gd name="connsiteY62" fmla="*/ 801542 h 815864"/>
              <a:gd name="connsiteX63" fmla="*/ 1732982 w 2023367"/>
              <a:gd name="connsiteY63" fmla="*/ 667793 h 815864"/>
              <a:gd name="connsiteX64" fmla="*/ 1770447 w 2023367"/>
              <a:gd name="connsiteY64" fmla="*/ 415187 h 815864"/>
              <a:gd name="connsiteX65" fmla="*/ 1826652 w 2023367"/>
              <a:gd name="connsiteY65" fmla="*/ 44389 h 815864"/>
              <a:gd name="connsiteX66" fmla="*/ 1836018 w 2023367"/>
              <a:gd name="connsiteY66" fmla="*/ 815864 h 815864"/>
              <a:gd name="connsiteX67" fmla="*/ 1882857 w 2023367"/>
              <a:gd name="connsiteY67" fmla="*/ 514669 h 815864"/>
              <a:gd name="connsiteX68" fmla="*/ 1910964 w 2023367"/>
              <a:gd name="connsiteY68" fmla="*/ 345663 h 815864"/>
              <a:gd name="connsiteX69" fmla="*/ 1929696 w 2023367"/>
              <a:gd name="connsiteY69" fmla="*/ 241858 h 815864"/>
              <a:gd name="connsiteX70" fmla="*/ 1948429 w 2023367"/>
              <a:gd name="connsiteY70" fmla="*/ 146282 h 815864"/>
              <a:gd name="connsiteX71" fmla="*/ 1976535 w 2023367"/>
              <a:gd name="connsiteY71" fmla="*/ 12965 h 815864"/>
              <a:gd name="connsiteX72" fmla="*/ 1985901 w 2023367"/>
              <a:gd name="connsiteY72" fmla="*/ 801832 h 815864"/>
              <a:gd name="connsiteX73" fmla="*/ 2023367 w 2023367"/>
              <a:gd name="connsiteY73" fmla="*/ 620482 h 815864"/>
              <a:gd name="connsiteX0" fmla="*/ 0 w 2004632"/>
              <a:gd name="connsiteY0" fmla="*/ 505503 h 815864"/>
              <a:gd name="connsiteX1" fmla="*/ 9367 w 2004632"/>
              <a:gd name="connsiteY1" fmla="*/ 479079 h 815864"/>
              <a:gd name="connsiteX2" fmla="*/ 18735 w 2004632"/>
              <a:gd name="connsiteY2" fmla="*/ 445399 h 815864"/>
              <a:gd name="connsiteX3" fmla="*/ 46838 w 2004632"/>
              <a:gd name="connsiteY3" fmla="*/ 335114 h 815864"/>
              <a:gd name="connsiteX4" fmla="*/ 56205 w 2004632"/>
              <a:gd name="connsiteY4" fmla="*/ 320525 h 815864"/>
              <a:gd name="connsiteX5" fmla="*/ 65573 w 2004632"/>
              <a:gd name="connsiteY5" fmla="*/ 378106 h 815864"/>
              <a:gd name="connsiteX6" fmla="*/ 74940 w 2004632"/>
              <a:gd name="connsiteY6" fmla="*/ 452573 h 815864"/>
              <a:gd name="connsiteX7" fmla="*/ 84307 w 2004632"/>
              <a:gd name="connsiteY7" fmla="*/ 444745 h 815864"/>
              <a:gd name="connsiteX8" fmla="*/ 599516 w 2004632"/>
              <a:gd name="connsiteY8" fmla="*/ 407909 h 815864"/>
              <a:gd name="connsiteX9" fmla="*/ 618256 w 2004632"/>
              <a:gd name="connsiteY9" fmla="*/ 331754 h 815864"/>
              <a:gd name="connsiteX10" fmla="*/ 665087 w 2004632"/>
              <a:gd name="connsiteY10" fmla="*/ 125600 h 815864"/>
              <a:gd name="connsiteX11" fmla="*/ 674454 w 2004632"/>
              <a:gd name="connsiteY11" fmla="*/ 95804 h 815864"/>
              <a:gd name="connsiteX12" fmla="*/ 683827 w 2004632"/>
              <a:gd name="connsiteY12" fmla="*/ 79680 h 815864"/>
              <a:gd name="connsiteX13" fmla="*/ 693193 w 2004632"/>
              <a:gd name="connsiteY13" fmla="*/ 82041 h 815864"/>
              <a:gd name="connsiteX14" fmla="*/ 702560 w 2004632"/>
              <a:gd name="connsiteY14" fmla="*/ 92039 h 815864"/>
              <a:gd name="connsiteX15" fmla="*/ 711926 w 2004632"/>
              <a:gd name="connsiteY15" fmla="*/ 89148 h 815864"/>
              <a:gd name="connsiteX16" fmla="*/ 721292 w 2004632"/>
              <a:gd name="connsiteY16" fmla="*/ 70606 h 815864"/>
              <a:gd name="connsiteX17" fmla="*/ 730659 w 2004632"/>
              <a:gd name="connsiteY17" fmla="*/ 43098 h 815864"/>
              <a:gd name="connsiteX18" fmla="*/ 740032 w 2004632"/>
              <a:gd name="connsiteY18" fmla="*/ 12079 h 815864"/>
              <a:gd name="connsiteX19" fmla="*/ 749399 w 2004632"/>
              <a:gd name="connsiteY19" fmla="*/ 813775 h 815864"/>
              <a:gd name="connsiteX20" fmla="*/ 768131 w 2004632"/>
              <a:gd name="connsiteY20" fmla="*/ 755953 h 815864"/>
              <a:gd name="connsiteX21" fmla="*/ 786864 w 2004632"/>
              <a:gd name="connsiteY21" fmla="*/ 699402 h 815864"/>
              <a:gd name="connsiteX22" fmla="*/ 796230 w 2004632"/>
              <a:gd name="connsiteY22" fmla="*/ 667335 h 815864"/>
              <a:gd name="connsiteX23" fmla="*/ 805604 w 2004632"/>
              <a:gd name="connsiteY23" fmla="*/ 631682 h 815864"/>
              <a:gd name="connsiteX24" fmla="*/ 824337 w 2004632"/>
              <a:gd name="connsiteY24" fmla="*/ 551747 h 815864"/>
              <a:gd name="connsiteX25" fmla="*/ 852436 w 2004632"/>
              <a:gd name="connsiteY25" fmla="*/ 428181 h 815864"/>
              <a:gd name="connsiteX26" fmla="*/ 861809 w 2004632"/>
              <a:gd name="connsiteY26" fmla="*/ 393951 h 815864"/>
              <a:gd name="connsiteX27" fmla="*/ 871175 w 2004632"/>
              <a:gd name="connsiteY27" fmla="*/ 370527 h 815864"/>
              <a:gd name="connsiteX28" fmla="*/ 880542 w 2004632"/>
              <a:gd name="connsiteY28" fmla="*/ 366330 h 815864"/>
              <a:gd name="connsiteX29" fmla="*/ 889908 w 2004632"/>
              <a:gd name="connsiteY29" fmla="*/ 381916 h 815864"/>
              <a:gd name="connsiteX30" fmla="*/ 899274 w 2004632"/>
              <a:gd name="connsiteY30" fmla="*/ 392873 h 815864"/>
              <a:gd name="connsiteX31" fmla="*/ 908641 w 2004632"/>
              <a:gd name="connsiteY31" fmla="*/ 384183 h 815864"/>
              <a:gd name="connsiteX32" fmla="*/ 918007 w 2004632"/>
              <a:gd name="connsiteY32" fmla="*/ 362817 h 815864"/>
              <a:gd name="connsiteX33" fmla="*/ 936747 w 2004632"/>
              <a:gd name="connsiteY33" fmla="*/ 312191 h 815864"/>
              <a:gd name="connsiteX34" fmla="*/ 964846 w 2004632"/>
              <a:gd name="connsiteY34" fmla="*/ 247671 h 815864"/>
              <a:gd name="connsiteX35" fmla="*/ 974212 w 2004632"/>
              <a:gd name="connsiteY35" fmla="*/ 218608 h 815864"/>
              <a:gd name="connsiteX36" fmla="*/ 983586 w 2004632"/>
              <a:gd name="connsiteY36" fmla="*/ 181720 h 815864"/>
              <a:gd name="connsiteX37" fmla="*/ 992952 w 2004632"/>
              <a:gd name="connsiteY37" fmla="*/ 137680 h 815864"/>
              <a:gd name="connsiteX38" fmla="*/ 1002319 w 2004632"/>
              <a:gd name="connsiteY38" fmla="*/ 87674 h 815864"/>
              <a:gd name="connsiteX39" fmla="*/ 1011685 w 2004632"/>
              <a:gd name="connsiteY39" fmla="*/ 32709 h 815864"/>
              <a:gd name="connsiteX40" fmla="*/ 1021051 w 2004632"/>
              <a:gd name="connsiteY40" fmla="*/ 806460 h 815864"/>
              <a:gd name="connsiteX41" fmla="*/ 1039784 w 2004632"/>
              <a:gd name="connsiteY41" fmla="*/ 677806 h 815864"/>
              <a:gd name="connsiteX42" fmla="*/ 1124095 w 2004632"/>
              <a:gd name="connsiteY42" fmla="*/ 68828 h 815864"/>
              <a:gd name="connsiteX43" fmla="*/ 1133462 w 2004632"/>
              <a:gd name="connsiteY43" fmla="*/ 4860 h 815864"/>
              <a:gd name="connsiteX44" fmla="*/ 1142828 w 2004632"/>
              <a:gd name="connsiteY44" fmla="*/ 774300 h 815864"/>
              <a:gd name="connsiteX45" fmla="*/ 1245872 w 2004632"/>
              <a:gd name="connsiteY45" fmla="*/ 84732 h 815864"/>
              <a:gd name="connsiteX46" fmla="*/ 1255238 w 2004632"/>
              <a:gd name="connsiteY46" fmla="*/ 22111 h 815864"/>
              <a:gd name="connsiteX47" fmla="*/ 1264605 w 2004632"/>
              <a:gd name="connsiteY47" fmla="*/ 792413 h 815864"/>
              <a:gd name="connsiteX48" fmla="*/ 1377015 w 2004632"/>
              <a:gd name="connsiteY48" fmla="*/ 41067 h 815864"/>
              <a:gd name="connsiteX49" fmla="*/ 1386381 w 2004632"/>
              <a:gd name="connsiteY49" fmla="*/ 811508 h 815864"/>
              <a:gd name="connsiteX50" fmla="*/ 1470693 w 2004632"/>
              <a:gd name="connsiteY50" fmla="*/ 244828 h 815864"/>
              <a:gd name="connsiteX51" fmla="*/ 1498792 w 2004632"/>
              <a:gd name="connsiteY51" fmla="*/ 47213 h 815864"/>
              <a:gd name="connsiteX52" fmla="*/ 1508158 w 2004632"/>
              <a:gd name="connsiteY52" fmla="*/ 811716 h 815864"/>
              <a:gd name="connsiteX53" fmla="*/ 1536265 w 2004632"/>
              <a:gd name="connsiteY53" fmla="*/ 596314 h 815864"/>
              <a:gd name="connsiteX54" fmla="*/ 1611202 w 2004632"/>
              <a:gd name="connsiteY54" fmla="*/ 0 h 815864"/>
              <a:gd name="connsiteX55" fmla="*/ 1620569 w 2004632"/>
              <a:gd name="connsiteY55" fmla="*/ 754600 h 815864"/>
              <a:gd name="connsiteX56" fmla="*/ 1629935 w 2004632"/>
              <a:gd name="connsiteY56" fmla="*/ 669001 h 815864"/>
              <a:gd name="connsiteX57" fmla="*/ 1639301 w 2004632"/>
              <a:gd name="connsiteY57" fmla="*/ 569128 h 815864"/>
              <a:gd name="connsiteX58" fmla="*/ 1667408 w 2004632"/>
              <a:gd name="connsiteY58" fmla="*/ 208929 h 815864"/>
              <a:gd name="connsiteX59" fmla="*/ 1676774 w 2004632"/>
              <a:gd name="connsiteY59" fmla="*/ 118698 h 815864"/>
              <a:gd name="connsiteX60" fmla="*/ 1686140 w 2004632"/>
              <a:gd name="connsiteY60" fmla="*/ 40380 h 815864"/>
              <a:gd name="connsiteX61" fmla="*/ 1695507 w 2004632"/>
              <a:gd name="connsiteY61" fmla="*/ 801542 h 815864"/>
              <a:gd name="connsiteX62" fmla="*/ 1714247 w 2004632"/>
              <a:gd name="connsiteY62" fmla="*/ 667793 h 815864"/>
              <a:gd name="connsiteX63" fmla="*/ 1751712 w 2004632"/>
              <a:gd name="connsiteY63" fmla="*/ 415187 h 815864"/>
              <a:gd name="connsiteX64" fmla="*/ 1807917 w 2004632"/>
              <a:gd name="connsiteY64" fmla="*/ 44389 h 815864"/>
              <a:gd name="connsiteX65" fmla="*/ 1817283 w 2004632"/>
              <a:gd name="connsiteY65" fmla="*/ 815864 h 815864"/>
              <a:gd name="connsiteX66" fmla="*/ 1864122 w 2004632"/>
              <a:gd name="connsiteY66" fmla="*/ 514669 h 815864"/>
              <a:gd name="connsiteX67" fmla="*/ 1892229 w 2004632"/>
              <a:gd name="connsiteY67" fmla="*/ 345663 h 815864"/>
              <a:gd name="connsiteX68" fmla="*/ 1910961 w 2004632"/>
              <a:gd name="connsiteY68" fmla="*/ 241858 h 815864"/>
              <a:gd name="connsiteX69" fmla="*/ 1929694 w 2004632"/>
              <a:gd name="connsiteY69" fmla="*/ 146282 h 815864"/>
              <a:gd name="connsiteX70" fmla="*/ 1957800 w 2004632"/>
              <a:gd name="connsiteY70" fmla="*/ 12965 h 815864"/>
              <a:gd name="connsiteX71" fmla="*/ 1967166 w 2004632"/>
              <a:gd name="connsiteY71" fmla="*/ 801832 h 815864"/>
              <a:gd name="connsiteX72" fmla="*/ 2004632 w 2004632"/>
              <a:gd name="connsiteY72" fmla="*/ 620482 h 815864"/>
              <a:gd name="connsiteX0" fmla="*/ 0 w 2004632"/>
              <a:gd name="connsiteY0" fmla="*/ 505503 h 815864"/>
              <a:gd name="connsiteX1" fmla="*/ 18735 w 2004632"/>
              <a:gd name="connsiteY1" fmla="*/ 445399 h 815864"/>
              <a:gd name="connsiteX2" fmla="*/ 46838 w 2004632"/>
              <a:gd name="connsiteY2" fmla="*/ 335114 h 815864"/>
              <a:gd name="connsiteX3" fmla="*/ 56205 w 2004632"/>
              <a:gd name="connsiteY3" fmla="*/ 320525 h 815864"/>
              <a:gd name="connsiteX4" fmla="*/ 65573 w 2004632"/>
              <a:gd name="connsiteY4" fmla="*/ 378106 h 815864"/>
              <a:gd name="connsiteX5" fmla="*/ 74940 w 2004632"/>
              <a:gd name="connsiteY5" fmla="*/ 452573 h 815864"/>
              <a:gd name="connsiteX6" fmla="*/ 84307 w 2004632"/>
              <a:gd name="connsiteY6" fmla="*/ 444745 h 815864"/>
              <a:gd name="connsiteX7" fmla="*/ 599516 w 2004632"/>
              <a:gd name="connsiteY7" fmla="*/ 407909 h 815864"/>
              <a:gd name="connsiteX8" fmla="*/ 618256 w 2004632"/>
              <a:gd name="connsiteY8" fmla="*/ 331754 h 815864"/>
              <a:gd name="connsiteX9" fmla="*/ 665087 w 2004632"/>
              <a:gd name="connsiteY9" fmla="*/ 125600 h 815864"/>
              <a:gd name="connsiteX10" fmla="*/ 674454 w 2004632"/>
              <a:gd name="connsiteY10" fmla="*/ 95804 h 815864"/>
              <a:gd name="connsiteX11" fmla="*/ 683827 w 2004632"/>
              <a:gd name="connsiteY11" fmla="*/ 79680 h 815864"/>
              <a:gd name="connsiteX12" fmla="*/ 693193 w 2004632"/>
              <a:gd name="connsiteY12" fmla="*/ 82041 h 815864"/>
              <a:gd name="connsiteX13" fmla="*/ 702560 w 2004632"/>
              <a:gd name="connsiteY13" fmla="*/ 92039 h 815864"/>
              <a:gd name="connsiteX14" fmla="*/ 711926 w 2004632"/>
              <a:gd name="connsiteY14" fmla="*/ 89148 h 815864"/>
              <a:gd name="connsiteX15" fmla="*/ 721292 w 2004632"/>
              <a:gd name="connsiteY15" fmla="*/ 70606 h 815864"/>
              <a:gd name="connsiteX16" fmla="*/ 730659 w 2004632"/>
              <a:gd name="connsiteY16" fmla="*/ 43098 h 815864"/>
              <a:gd name="connsiteX17" fmla="*/ 740032 w 2004632"/>
              <a:gd name="connsiteY17" fmla="*/ 12079 h 815864"/>
              <a:gd name="connsiteX18" fmla="*/ 749399 w 2004632"/>
              <a:gd name="connsiteY18" fmla="*/ 813775 h 815864"/>
              <a:gd name="connsiteX19" fmla="*/ 768131 w 2004632"/>
              <a:gd name="connsiteY19" fmla="*/ 755953 h 815864"/>
              <a:gd name="connsiteX20" fmla="*/ 786864 w 2004632"/>
              <a:gd name="connsiteY20" fmla="*/ 699402 h 815864"/>
              <a:gd name="connsiteX21" fmla="*/ 796230 w 2004632"/>
              <a:gd name="connsiteY21" fmla="*/ 667335 h 815864"/>
              <a:gd name="connsiteX22" fmla="*/ 805604 w 2004632"/>
              <a:gd name="connsiteY22" fmla="*/ 631682 h 815864"/>
              <a:gd name="connsiteX23" fmla="*/ 824337 w 2004632"/>
              <a:gd name="connsiteY23" fmla="*/ 551747 h 815864"/>
              <a:gd name="connsiteX24" fmla="*/ 852436 w 2004632"/>
              <a:gd name="connsiteY24" fmla="*/ 428181 h 815864"/>
              <a:gd name="connsiteX25" fmla="*/ 861809 w 2004632"/>
              <a:gd name="connsiteY25" fmla="*/ 393951 h 815864"/>
              <a:gd name="connsiteX26" fmla="*/ 871175 w 2004632"/>
              <a:gd name="connsiteY26" fmla="*/ 370527 h 815864"/>
              <a:gd name="connsiteX27" fmla="*/ 880542 w 2004632"/>
              <a:gd name="connsiteY27" fmla="*/ 366330 h 815864"/>
              <a:gd name="connsiteX28" fmla="*/ 889908 w 2004632"/>
              <a:gd name="connsiteY28" fmla="*/ 381916 h 815864"/>
              <a:gd name="connsiteX29" fmla="*/ 899274 w 2004632"/>
              <a:gd name="connsiteY29" fmla="*/ 392873 h 815864"/>
              <a:gd name="connsiteX30" fmla="*/ 908641 w 2004632"/>
              <a:gd name="connsiteY30" fmla="*/ 384183 h 815864"/>
              <a:gd name="connsiteX31" fmla="*/ 918007 w 2004632"/>
              <a:gd name="connsiteY31" fmla="*/ 362817 h 815864"/>
              <a:gd name="connsiteX32" fmla="*/ 936747 w 2004632"/>
              <a:gd name="connsiteY32" fmla="*/ 312191 h 815864"/>
              <a:gd name="connsiteX33" fmla="*/ 964846 w 2004632"/>
              <a:gd name="connsiteY33" fmla="*/ 247671 h 815864"/>
              <a:gd name="connsiteX34" fmla="*/ 974212 w 2004632"/>
              <a:gd name="connsiteY34" fmla="*/ 218608 h 815864"/>
              <a:gd name="connsiteX35" fmla="*/ 983586 w 2004632"/>
              <a:gd name="connsiteY35" fmla="*/ 181720 h 815864"/>
              <a:gd name="connsiteX36" fmla="*/ 992952 w 2004632"/>
              <a:gd name="connsiteY36" fmla="*/ 137680 h 815864"/>
              <a:gd name="connsiteX37" fmla="*/ 1002319 w 2004632"/>
              <a:gd name="connsiteY37" fmla="*/ 87674 h 815864"/>
              <a:gd name="connsiteX38" fmla="*/ 1011685 w 2004632"/>
              <a:gd name="connsiteY38" fmla="*/ 32709 h 815864"/>
              <a:gd name="connsiteX39" fmla="*/ 1021051 w 2004632"/>
              <a:gd name="connsiteY39" fmla="*/ 806460 h 815864"/>
              <a:gd name="connsiteX40" fmla="*/ 1039784 w 2004632"/>
              <a:gd name="connsiteY40" fmla="*/ 677806 h 815864"/>
              <a:gd name="connsiteX41" fmla="*/ 1124095 w 2004632"/>
              <a:gd name="connsiteY41" fmla="*/ 68828 h 815864"/>
              <a:gd name="connsiteX42" fmla="*/ 1133462 w 2004632"/>
              <a:gd name="connsiteY42" fmla="*/ 4860 h 815864"/>
              <a:gd name="connsiteX43" fmla="*/ 1142828 w 2004632"/>
              <a:gd name="connsiteY43" fmla="*/ 774300 h 815864"/>
              <a:gd name="connsiteX44" fmla="*/ 1245872 w 2004632"/>
              <a:gd name="connsiteY44" fmla="*/ 84732 h 815864"/>
              <a:gd name="connsiteX45" fmla="*/ 1255238 w 2004632"/>
              <a:gd name="connsiteY45" fmla="*/ 22111 h 815864"/>
              <a:gd name="connsiteX46" fmla="*/ 1264605 w 2004632"/>
              <a:gd name="connsiteY46" fmla="*/ 792413 h 815864"/>
              <a:gd name="connsiteX47" fmla="*/ 1377015 w 2004632"/>
              <a:gd name="connsiteY47" fmla="*/ 41067 h 815864"/>
              <a:gd name="connsiteX48" fmla="*/ 1386381 w 2004632"/>
              <a:gd name="connsiteY48" fmla="*/ 811508 h 815864"/>
              <a:gd name="connsiteX49" fmla="*/ 1470693 w 2004632"/>
              <a:gd name="connsiteY49" fmla="*/ 244828 h 815864"/>
              <a:gd name="connsiteX50" fmla="*/ 1498792 w 2004632"/>
              <a:gd name="connsiteY50" fmla="*/ 47213 h 815864"/>
              <a:gd name="connsiteX51" fmla="*/ 1508158 w 2004632"/>
              <a:gd name="connsiteY51" fmla="*/ 811716 h 815864"/>
              <a:gd name="connsiteX52" fmla="*/ 1536265 w 2004632"/>
              <a:gd name="connsiteY52" fmla="*/ 596314 h 815864"/>
              <a:gd name="connsiteX53" fmla="*/ 1611202 w 2004632"/>
              <a:gd name="connsiteY53" fmla="*/ 0 h 815864"/>
              <a:gd name="connsiteX54" fmla="*/ 1620569 w 2004632"/>
              <a:gd name="connsiteY54" fmla="*/ 754600 h 815864"/>
              <a:gd name="connsiteX55" fmla="*/ 1629935 w 2004632"/>
              <a:gd name="connsiteY55" fmla="*/ 669001 h 815864"/>
              <a:gd name="connsiteX56" fmla="*/ 1639301 w 2004632"/>
              <a:gd name="connsiteY56" fmla="*/ 569128 h 815864"/>
              <a:gd name="connsiteX57" fmla="*/ 1667408 w 2004632"/>
              <a:gd name="connsiteY57" fmla="*/ 208929 h 815864"/>
              <a:gd name="connsiteX58" fmla="*/ 1676774 w 2004632"/>
              <a:gd name="connsiteY58" fmla="*/ 118698 h 815864"/>
              <a:gd name="connsiteX59" fmla="*/ 1686140 w 2004632"/>
              <a:gd name="connsiteY59" fmla="*/ 40380 h 815864"/>
              <a:gd name="connsiteX60" fmla="*/ 1695507 w 2004632"/>
              <a:gd name="connsiteY60" fmla="*/ 801542 h 815864"/>
              <a:gd name="connsiteX61" fmla="*/ 1714247 w 2004632"/>
              <a:gd name="connsiteY61" fmla="*/ 667793 h 815864"/>
              <a:gd name="connsiteX62" fmla="*/ 1751712 w 2004632"/>
              <a:gd name="connsiteY62" fmla="*/ 415187 h 815864"/>
              <a:gd name="connsiteX63" fmla="*/ 1807917 w 2004632"/>
              <a:gd name="connsiteY63" fmla="*/ 44389 h 815864"/>
              <a:gd name="connsiteX64" fmla="*/ 1817283 w 2004632"/>
              <a:gd name="connsiteY64" fmla="*/ 815864 h 815864"/>
              <a:gd name="connsiteX65" fmla="*/ 1864122 w 2004632"/>
              <a:gd name="connsiteY65" fmla="*/ 514669 h 815864"/>
              <a:gd name="connsiteX66" fmla="*/ 1892229 w 2004632"/>
              <a:gd name="connsiteY66" fmla="*/ 345663 h 815864"/>
              <a:gd name="connsiteX67" fmla="*/ 1910961 w 2004632"/>
              <a:gd name="connsiteY67" fmla="*/ 241858 h 815864"/>
              <a:gd name="connsiteX68" fmla="*/ 1929694 w 2004632"/>
              <a:gd name="connsiteY68" fmla="*/ 146282 h 815864"/>
              <a:gd name="connsiteX69" fmla="*/ 1957800 w 2004632"/>
              <a:gd name="connsiteY69" fmla="*/ 12965 h 815864"/>
              <a:gd name="connsiteX70" fmla="*/ 1967166 w 2004632"/>
              <a:gd name="connsiteY70" fmla="*/ 801832 h 815864"/>
              <a:gd name="connsiteX71" fmla="*/ 2004632 w 2004632"/>
              <a:gd name="connsiteY71" fmla="*/ 620482 h 815864"/>
              <a:gd name="connsiteX0" fmla="*/ 0 w 1985897"/>
              <a:gd name="connsiteY0" fmla="*/ 445399 h 815864"/>
              <a:gd name="connsiteX1" fmla="*/ 28103 w 1985897"/>
              <a:gd name="connsiteY1" fmla="*/ 335114 h 815864"/>
              <a:gd name="connsiteX2" fmla="*/ 37470 w 1985897"/>
              <a:gd name="connsiteY2" fmla="*/ 320525 h 815864"/>
              <a:gd name="connsiteX3" fmla="*/ 46838 w 1985897"/>
              <a:gd name="connsiteY3" fmla="*/ 378106 h 815864"/>
              <a:gd name="connsiteX4" fmla="*/ 56205 w 1985897"/>
              <a:gd name="connsiteY4" fmla="*/ 452573 h 815864"/>
              <a:gd name="connsiteX5" fmla="*/ 65572 w 1985897"/>
              <a:gd name="connsiteY5" fmla="*/ 444745 h 815864"/>
              <a:gd name="connsiteX6" fmla="*/ 580781 w 1985897"/>
              <a:gd name="connsiteY6" fmla="*/ 407909 h 815864"/>
              <a:gd name="connsiteX7" fmla="*/ 599521 w 1985897"/>
              <a:gd name="connsiteY7" fmla="*/ 331754 h 815864"/>
              <a:gd name="connsiteX8" fmla="*/ 646352 w 1985897"/>
              <a:gd name="connsiteY8" fmla="*/ 125600 h 815864"/>
              <a:gd name="connsiteX9" fmla="*/ 655719 w 1985897"/>
              <a:gd name="connsiteY9" fmla="*/ 95804 h 815864"/>
              <a:gd name="connsiteX10" fmla="*/ 665092 w 1985897"/>
              <a:gd name="connsiteY10" fmla="*/ 79680 h 815864"/>
              <a:gd name="connsiteX11" fmla="*/ 674458 w 1985897"/>
              <a:gd name="connsiteY11" fmla="*/ 82041 h 815864"/>
              <a:gd name="connsiteX12" fmla="*/ 683825 w 1985897"/>
              <a:gd name="connsiteY12" fmla="*/ 92039 h 815864"/>
              <a:gd name="connsiteX13" fmla="*/ 693191 w 1985897"/>
              <a:gd name="connsiteY13" fmla="*/ 89148 h 815864"/>
              <a:gd name="connsiteX14" fmla="*/ 702557 w 1985897"/>
              <a:gd name="connsiteY14" fmla="*/ 70606 h 815864"/>
              <a:gd name="connsiteX15" fmla="*/ 711924 w 1985897"/>
              <a:gd name="connsiteY15" fmla="*/ 43098 h 815864"/>
              <a:gd name="connsiteX16" fmla="*/ 721297 w 1985897"/>
              <a:gd name="connsiteY16" fmla="*/ 12079 h 815864"/>
              <a:gd name="connsiteX17" fmla="*/ 730664 w 1985897"/>
              <a:gd name="connsiteY17" fmla="*/ 813775 h 815864"/>
              <a:gd name="connsiteX18" fmla="*/ 749396 w 1985897"/>
              <a:gd name="connsiteY18" fmla="*/ 755953 h 815864"/>
              <a:gd name="connsiteX19" fmla="*/ 768129 w 1985897"/>
              <a:gd name="connsiteY19" fmla="*/ 699402 h 815864"/>
              <a:gd name="connsiteX20" fmla="*/ 777495 w 1985897"/>
              <a:gd name="connsiteY20" fmla="*/ 667335 h 815864"/>
              <a:gd name="connsiteX21" fmla="*/ 786869 w 1985897"/>
              <a:gd name="connsiteY21" fmla="*/ 631682 h 815864"/>
              <a:gd name="connsiteX22" fmla="*/ 805602 w 1985897"/>
              <a:gd name="connsiteY22" fmla="*/ 551747 h 815864"/>
              <a:gd name="connsiteX23" fmla="*/ 833701 w 1985897"/>
              <a:gd name="connsiteY23" fmla="*/ 428181 h 815864"/>
              <a:gd name="connsiteX24" fmla="*/ 843074 w 1985897"/>
              <a:gd name="connsiteY24" fmla="*/ 393951 h 815864"/>
              <a:gd name="connsiteX25" fmla="*/ 852440 w 1985897"/>
              <a:gd name="connsiteY25" fmla="*/ 370527 h 815864"/>
              <a:gd name="connsiteX26" fmla="*/ 861807 w 1985897"/>
              <a:gd name="connsiteY26" fmla="*/ 366330 h 815864"/>
              <a:gd name="connsiteX27" fmla="*/ 871173 w 1985897"/>
              <a:gd name="connsiteY27" fmla="*/ 381916 h 815864"/>
              <a:gd name="connsiteX28" fmla="*/ 880539 w 1985897"/>
              <a:gd name="connsiteY28" fmla="*/ 392873 h 815864"/>
              <a:gd name="connsiteX29" fmla="*/ 889906 w 1985897"/>
              <a:gd name="connsiteY29" fmla="*/ 384183 h 815864"/>
              <a:gd name="connsiteX30" fmla="*/ 899272 w 1985897"/>
              <a:gd name="connsiteY30" fmla="*/ 362817 h 815864"/>
              <a:gd name="connsiteX31" fmla="*/ 918012 w 1985897"/>
              <a:gd name="connsiteY31" fmla="*/ 312191 h 815864"/>
              <a:gd name="connsiteX32" fmla="*/ 946111 w 1985897"/>
              <a:gd name="connsiteY32" fmla="*/ 247671 h 815864"/>
              <a:gd name="connsiteX33" fmla="*/ 955477 w 1985897"/>
              <a:gd name="connsiteY33" fmla="*/ 218608 h 815864"/>
              <a:gd name="connsiteX34" fmla="*/ 964851 w 1985897"/>
              <a:gd name="connsiteY34" fmla="*/ 181720 h 815864"/>
              <a:gd name="connsiteX35" fmla="*/ 974217 w 1985897"/>
              <a:gd name="connsiteY35" fmla="*/ 137680 h 815864"/>
              <a:gd name="connsiteX36" fmla="*/ 983584 w 1985897"/>
              <a:gd name="connsiteY36" fmla="*/ 87674 h 815864"/>
              <a:gd name="connsiteX37" fmla="*/ 992950 w 1985897"/>
              <a:gd name="connsiteY37" fmla="*/ 32709 h 815864"/>
              <a:gd name="connsiteX38" fmla="*/ 1002316 w 1985897"/>
              <a:gd name="connsiteY38" fmla="*/ 806460 h 815864"/>
              <a:gd name="connsiteX39" fmla="*/ 1021049 w 1985897"/>
              <a:gd name="connsiteY39" fmla="*/ 677806 h 815864"/>
              <a:gd name="connsiteX40" fmla="*/ 1105360 w 1985897"/>
              <a:gd name="connsiteY40" fmla="*/ 68828 h 815864"/>
              <a:gd name="connsiteX41" fmla="*/ 1114727 w 1985897"/>
              <a:gd name="connsiteY41" fmla="*/ 4860 h 815864"/>
              <a:gd name="connsiteX42" fmla="*/ 1124093 w 1985897"/>
              <a:gd name="connsiteY42" fmla="*/ 774300 h 815864"/>
              <a:gd name="connsiteX43" fmla="*/ 1227137 w 1985897"/>
              <a:gd name="connsiteY43" fmla="*/ 84732 h 815864"/>
              <a:gd name="connsiteX44" fmla="*/ 1236503 w 1985897"/>
              <a:gd name="connsiteY44" fmla="*/ 22111 h 815864"/>
              <a:gd name="connsiteX45" fmla="*/ 1245870 w 1985897"/>
              <a:gd name="connsiteY45" fmla="*/ 792413 h 815864"/>
              <a:gd name="connsiteX46" fmla="*/ 1358280 w 1985897"/>
              <a:gd name="connsiteY46" fmla="*/ 41067 h 815864"/>
              <a:gd name="connsiteX47" fmla="*/ 1367646 w 1985897"/>
              <a:gd name="connsiteY47" fmla="*/ 811508 h 815864"/>
              <a:gd name="connsiteX48" fmla="*/ 1451958 w 1985897"/>
              <a:gd name="connsiteY48" fmla="*/ 244828 h 815864"/>
              <a:gd name="connsiteX49" fmla="*/ 1480057 w 1985897"/>
              <a:gd name="connsiteY49" fmla="*/ 47213 h 815864"/>
              <a:gd name="connsiteX50" fmla="*/ 1489423 w 1985897"/>
              <a:gd name="connsiteY50" fmla="*/ 811716 h 815864"/>
              <a:gd name="connsiteX51" fmla="*/ 1517530 w 1985897"/>
              <a:gd name="connsiteY51" fmla="*/ 596314 h 815864"/>
              <a:gd name="connsiteX52" fmla="*/ 1592467 w 1985897"/>
              <a:gd name="connsiteY52" fmla="*/ 0 h 815864"/>
              <a:gd name="connsiteX53" fmla="*/ 1601834 w 1985897"/>
              <a:gd name="connsiteY53" fmla="*/ 754600 h 815864"/>
              <a:gd name="connsiteX54" fmla="*/ 1611200 w 1985897"/>
              <a:gd name="connsiteY54" fmla="*/ 669001 h 815864"/>
              <a:gd name="connsiteX55" fmla="*/ 1620566 w 1985897"/>
              <a:gd name="connsiteY55" fmla="*/ 569128 h 815864"/>
              <a:gd name="connsiteX56" fmla="*/ 1648673 w 1985897"/>
              <a:gd name="connsiteY56" fmla="*/ 208929 h 815864"/>
              <a:gd name="connsiteX57" fmla="*/ 1658039 w 1985897"/>
              <a:gd name="connsiteY57" fmla="*/ 118698 h 815864"/>
              <a:gd name="connsiteX58" fmla="*/ 1667405 w 1985897"/>
              <a:gd name="connsiteY58" fmla="*/ 40380 h 815864"/>
              <a:gd name="connsiteX59" fmla="*/ 1676772 w 1985897"/>
              <a:gd name="connsiteY59" fmla="*/ 801542 h 815864"/>
              <a:gd name="connsiteX60" fmla="*/ 1695512 w 1985897"/>
              <a:gd name="connsiteY60" fmla="*/ 667793 h 815864"/>
              <a:gd name="connsiteX61" fmla="*/ 1732977 w 1985897"/>
              <a:gd name="connsiteY61" fmla="*/ 415187 h 815864"/>
              <a:gd name="connsiteX62" fmla="*/ 1789182 w 1985897"/>
              <a:gd name="connsiteY62" fmla="*/ 44389 h 815864"/>
              <a:gd name="connsiteX63" fmla="*/ 1798548 w 1985897"/>
              <a:gd name="connsiteY63" fmla="*/ 815864 h 815864"/>
              <a:gd name="connsiteX64" fmla="*/ 1845387 w 1985897"/>
              <a:gd name="connsiteY64" fmla="*/ 514669 h 815864"/>
              <a:gd name="connsiteX65" fmla="*/ 1873494 w 1985897"/>
              <a:gd name="connsiteY65" fmla="*/ 345663 h 815864"/>
              <a:gd name="connsiteX66" fmla="*/ 1892226 w 1985897"/>
              <a:gd name="connsiteY66" fmla="*/ 241858 h 815864"/>
              <a:gd name="connsiteX67" fmla="*/ 1910959 w 1985897"/>
              <a:gd name="connsiteY67" fmla="*/ 146282 h 815864"/>
              <a:gd name="connsiteX68" fmla="*/ 1939065 w 1985897"/>
              <a:gd name="connsiteY68" fmla="*/ 12965 h 815864"/>
              <a:gd name="connsiteX69" fmla="*/ 1948431 w 1985897"/>
              <a:gd name="connsiteY69" fmla="*/ 801832 h 815864"/>
              <a:gd name="connsiteX70" fmla="*/ 1985897 w 1985897"/>
              <a:gd name="connsiteY70" fmla="*/ 620482 h 815864"/>
              <a:gd name="connsiteX0" fmla="*/ 0 w 1957794"/>
              <a:gd name="connsiteY0" fmla="*/ 335114 h 815864"/>
              <a:gd name="connsiteX1" fmla="*/ 9367 w 1957794"/>
              <a:gd name="connsiteY1" fmla="*/ 320525 h 815864"/>
              <a:gd name="connsiteX2" fmla="*/ 18735 w 1957794"/>
              <a:gd name="connsiteY2" fmla="*/ 378106 h 815864"/>
              <a:gd name="connsiteX3" fmla="*/ 28102 w 1957794"/>
              <a:gd name="connsiteY3" fmla="*/ 452573 h 815864"/>
              <a:gd name="connsiteX4" fmla="*/ 37469 w 1957794"/>
              <a:gd name="connsiteY4" fmla="*/ 444745 h 815864"/>
              <a:gd name="connsiteX5" fmla="*/ 552678 w 1957794"/>
              <a:gd name="connsiteY5" fmla="*/ 407909 h 815864"/>
              <a:gd name="connsiteX6" fmla="*/ 571418 w 1957794"/>
              <a:gd name="connsiteY6" fmla="*/ 331754 h 815864"/>
              <a:gd name="connsiteX7" fmla="*/ 618249 w 1957794"/>
              <a:gd name="connsiteY7" fmla="*/ 125600 h 815864"/>
              <a:gd name="connsiteX8" fmla="*/ 627616 w 1957794"/>
              <a:gd name="connsiteY8" fmla="*/ 95804 h 815864"/>
              <a:gd name="connsiteX9" fmla="*/ 636989 w 1957794"/>
              <a:gd name="connsiteY9" fmla="*/ 79680 h 815864"/>
              <a:gd name="connsiteX10" fmla="*/ 646355 w 1957794"/>
              <a:gd name="connsiteY10" fmla="*/ 82041 h 815864"/>
              <a:gd name="connsiteX11" fmla="*/ 655722 w 1957794"/>
              <a:gd name="connsiteY11" fmla="*/ 92039 h 815864"/>
              <a:gd name="connsiteX12" fmla="*/ 665088 w 1957794"/>
              <a:gd name="connsiteY12" fmla="*/ 89148 h 815864"/>
              <a:gd name="connsiteX13" fmla="*/ 674454 w 1957794"/>
              <a:gd name="connsiteY13" fmla="*/ 70606 h 815864"/>
              <a:gd name="connsiteX14" fmla="*/ 683821 w 1957794"/>
              <a:gd name="connsiteY14" fmla="*/ 43098 h 815864"/>
              <a:gd name="connsiteX15" fmla="*/ 693194 w 1957794"/>
              <a:gd name="connsiteY15" fmla="*/ 12079 h 815864"/>
              <a:gd name="connsiteX16" fmla="*/ 702561 w 1957794"/>
              <a:gd name="connsiteY16" fmla="*/ 813775 h 815864"/>
              <a:gd name="connsiteX17" fmla="*/ 721293 w 1957794"/>
              <a:gd name="connsiteY17" fmla="*/ 755953 h 815864"/>
              <a:gd name="connsiteX18" fmla="*/ 740026 w 1957794"/>
              <a:gd name="connsiteY18" fmla="*/ 699402 h 815864"/>
              <a:gd name="connsiteX19" fmla="*/ 749392 w 1957794"/>
              <a:gd name="connsiteY19" fmla="*/ 667335 h 815864"/>
              <a:gd name="connsiteX20" fmla="*/ 758766 w 1957794"/>
              <a:gd name="connsiteY20" fmla="*/ 631682 h 815864"/>
              <a:gd name="connsiteX21" fmla="*/ 777499 w 1957794"/>
              <a:gd name="connsiteY21" fmla="*/ 551747 h 815864"/>
              <a:gd name="connsiteX22" fmla="*/ 805598 w 1957794"/>
              <a:gd name="connsiteY22" fmla="*/ 428181 h 815864"/>
              <a:gd name="connsiteX23" fmla="*/ 814971 w 1957794"/>
              <a:gd name="connsiteY23" fmla="*/ 393951 h 815864"/>
              <a:gd name="connsiteX24" fmla="*/ 824337 w 1957794"/>
              <a:gd name="connsiteY24" fmla="*/ 370527 h 815864"/>
              <a:gd name="connsiteX25" fmla="*/ 833704 w 1957794"/>
              <a:gd name="connsiteY25" fmla="*/ 366330 h 815864"/>
              <a:gd name="connsiteX26" fmla="*/ 843070 w 1957794"/>
              <a:gd name="connsiteY26" fmla="*/ 381916 h 815864"/>
              <a:gd name="connsiteX27" fmla="*/ 852436 w 1957794"/>
              <a:gd name="connsiteY27" fmla="*/ 392873 h 815864"/>
              <a:gd name="connsiteX28" fmla="*/ 861803 w 1957794"/>
              <a:gd name="connsiteY28" fmla="*/ 384183 h 815864"/>
              <a:gd name="connsiteX29" fmla="*/ 871169 w 1957794"/>
              <a:gd name="connsiteY29" fmla="*/ 362817 h 815864"/>
              <a:gd name="connsiteX30" fmla="*/ 889909 w 1957794"/>
              <a:gd name="connsiteY30" fmla="*/ 312191 h 815864"/>
              <a:gd name="connsiteX31" fmla="*/ 918008 w 1957794"/>
              <a:gd name="connsiteY31" fmla="*/ 247671 h 815864"/>
              <a:gd name="connsiteX32" fmla="*/ 927374 w 1957794"/>
              <a:gd name="connsiteY32" fmla="*/ 218608 h 815864"/>
              <a:gd name="connsiteX33" fmla="*/ 936748 w 1957794"/>
              <a:gd name="connsiteY33" fmla="*/ 181720 h 815864"/>
              <a:gd name="connsiteX34" fmla="*/ 946114 w 1957794"/>
              <a:gd name="connsiteY34" fmla="*/ 137680 h 815864"/>
              <a:gd name="connsiteX35" fmla="*/ 955481 w 1957794"/>
              <a:gd name="connsiteY35" fmla="*/ 87674 h 815864"/>
              <a:gd name="connsiteX36" fmla="*/ 964847 w 1957794"/>
              <a:gd name="connsiteY36" fmla="*/ 32709 h 815864"/>
              <a:gd name="connsiteX37" fmla="*/ 974213 w 1957794"/>
              <a:gd name="connsiteY37" fmla="*/ 806460 h 815864"/>
              <a:gd name="connsiteX38" fmla="*/ 992946 w 1957794"/>
              <a:gd name="connsiteY38" fmla="*/ 677806 h 815864"/>
              <a:gd name="connsiteX39" fmla="*/ 1077257 w 1957794"/>
              <a:gd name="connsiteY39" fmla="*/ 68828 h 815864"/>
              <a:gd name="connsiteX40" fmla="*/ 1086624 w 1957794"/>
              <a:gd name="connsiteY40" fmla="*/ 4860 h 815864"/>
              <a:gd name="connsiteX41" fmla="*/ 1095990 w 1957794"/>
              <a:gd name="connsiteY41" fmla="*/ 774300 h 815864"/>
              <a:gd name="connsiteX42" fmla="*/ 1199034 w 1957794"/>
              <a:gd name="connsiteY42" fmla="*/ 84732 h 815864"/>
              <a:gd name="connsiteX43" fmla="*/ 1208400 w 1957794"/>
              <a:gd name="connsiteY43" fmla="*/ 22111 h 815864"/>
              <a:gd name="connsiteX44" fmla="*/ 1217767 w 1957794"/>
              <a:gd name="connsiteY44" fmla="*/ 792413 h 815864"/>
              <a:gd name="connsiteX45" fmla="*/ 1330177 w 1957794"/>
              <a:gd name="connsiteY45" fmla="*/ 41067 h 815864"/>
              <a:gd name="connsiteX46" fmla="*/ 1339543 w 1957794"/>
              <a:gd name="connsiteY46" fmla="*/ 811508 h 815864"/>
              <a:gd name="connsiteX47" fmla="*/ 1423855 w 1957794"/>
              <a:gd name="connsiteY47" fmla="*/ 244828 h 815864"/>
              <a:gd name="connsiteX48" fmla="*/ 1451954 w 1957794"/>
              <a:gd name="connsiteY48" fmla="*/ 47213 h 815864"/>
              <a:gd name="connsiteX49" fmla="*/ 1461320 w 1957794"/>
              <a:gd name="connsiteY49" fmla="*/ 811716 h 815864"/>
              <a:gd name="connsiteX50" fmla="*/ 1489427 w 1957794"/>
              <a:gd name="connsiteY50" fmla="*/ 596314 h 815864"/>
              <a:gd name="connsiteX51" fmla="*/ 1564364 w 1957794"/>
              <a:gd name="connsiteY51" fmla="*/ 0 h 815864"/>
              <a:gd name="connsiteX52" fmla="*/ 1573731 w 1957794"/>
              <a:gd name="connsiteY52" fmla="*/ 754600 h 815864"/>
              <a:gd name="connsiteX53" fmla="*/ 1583097 w 1957794"/>
              <a:gd name="connsiteY53" fmla="*/ 669001 h 815864"/>
              <a:gd name="connsiteX54" fmla="*/ 1592463 w 1957794"/>
              <a:gd name="connsiteY54" fmla="*/ 569128 h 815864"/>
              <a:gd name="connsiteX55" fmla="*/ 1620570 w 1957794"/>
              <a:gd name="connsiteY55" fmla="*/ 208929 h 815864"/>
              <a:gd name="connsiteX56" fmla="*/ 1629936 w 1957794"/>
              <a:gd name="connsiteY56" fmla="*/ 118698 h 815864"/>
              <a:gd name="connsiteX57" fmla="*/ 1639302 w 1957794"/>
              <a:gd name="connsiteY57" fmla="*/ 40380 h 815864"/>
              <a:gd name="connsiteX58" fmla="*/ 1648669 w 1957794"/>
              <a:gd name="connsiteY58" fmla="*/ 801542 h 815864"/>
              <a:gd name="connsiteX59" fmla="*/ 1667409 w 1957794"/>
              <a:gd name="connsiteY59" fmla="*/ 667793 h 815864"/>
              <a:gd name="connsiteX60" fmla="*/ 1704874 w 1957794"/>
              <a:gd name="connsiteY60" fmla="*/ 415187 h 815864"/>
              <a:gd name="connsiteX61" fmla="*/ 1761079 w 1957794"/>
              <a:gd name="connsiteY61" fmla="*/ 44389 h 815864"/>
              <a:gd name="connsiteX62" fmla="*/ 1770445 w 1957794"/>
              <a:gd name="connsiteY62" fmla="*/ 815864 h 815864"/>
              <a:gd name="connsiteX63" fmla="*/ 1817284 w 1957794"/>
              <a:gd name="connsiteY63" fmla="*/ 514669 h 815864"/>
              <a:gd name="connsiteX64" fmla="*/ 1845391 w 1957794"/>
              <a:gd name="connsiteY64" fmla="*/ 345663 h 815864"/>
              <a:gd name="connsiteX65" fmla="*/ 1864123 w 1957794"/>
              <a:gd name="connsiteY65" fmla="*/ 241858 h 815864"/>
              <a:gd name="connsiteX66" fmla="*/ 1882856 w 1957794"/>
              <a:gd name="connsiteY66" fmla="*/ 146282 h 815864"/>
              <a:gd name="connsiteX67" fmla="*/ 1910962 w 1957794"/>
              <a:gd name="connsiteY67" fmla="*/ 12965 h 815864"/>
              <a:gd name="connsiteX68" fmla="*/ 1920328 w 1957794"/>
              <a:gd name="connsiteY68" fmla="*/ 801832 h 815864"/>
              <a:gd name="connsiteX69" fmla="*/ 1957794 w 1957794"/>
              <a:gd name="connsiteY69" fmla="*/ 620482 h 815864"/>
              <a:gd name="connsiteX0" fmla="*/ 0 w 1957794"/>
              <a:gd name="connsiteY0" fmla="*/ 335114 h 815864"/>
              <a:gd name="connsiteX1" fmla="*/ 18735 w 1957794"/>
              <a:gd name="connsiteY1" fmla="*/ 378106 h 815864"/>
              <a:gd name="connsiteX2" fmla="*/ 28102 w 1957794"/>
              <a:gd name="connsiteY2" fmla="*/ 452573 h 815864"/>
              <a:gd name="connsiteX3" fmla="*/ 37469 w 1957794"/>
              <a:gd name="connsiteY3" fmla="*/ 444745 h 815864"/>
              <a:gd name="connsiteX4" fmla="*/ 552678 w 1957794"/>
              <a:gd name="connsiteY4" fmla="*/ 407909 h 815864"/>
              <a:gd name="connsiteX5" fmla="*/ 571418 w 1957794"/>
              <a:gd name="connsiteY5" fmla="*/ 331754 h 815864"/>
              <a:gd name="connsiteX6" fmla="*/ 618249 w 1957794"/>
              <a:gd name="connsiteY6" fmla="*/ 125600 h 815864"/>
              <a:gd name="connsiteX7" fmla="*/ 627616 w 1957794"/>
              <a:gd name="connsiteY7" fmla="*/ 95804 h 815864"/>
              <a:gd name="connsiteX8" fmla="*/ 636989 w 1957794"/>
              <a:gd name="connsiteY8" fmla="*/ 79680 h 815864"/>
              <a:gd name="connsiteX9" fmla="*/ 646355 w 1957794"/>
              <a:gd name="connsiteY9" fmla="*/ 82041 h 815864"/>
              <a:gd name="connsiteX10" fmla="*/ 655722 w 1957794"/>
              <a:gd name="connsiteY10" fmla="*/ 92039 h 815864"/>
              <a:gd name="connsiteX11" fmla="*/ 665088 w 1957794"/>
              <a:gd name="connsiteY11" fmla="*/ 89148 h 815864"/>
              <a:gd name="connsiteX12" fmla="*/ 674454 w 1957794"/>
              <a:gd name="connsiteY12" fmla="*/ 70606 h 815864"/>
              <a:gd name="connsiteX13" fmla="*/ 683821 w 1957794"/>
              <a:gd name="connsiteY13" fmla="*/ 43098 h 815864"/>
              <a:gd name="connsiteX14" fmla="*/ 693194 w 1957794"/>
              <a:gd name="connsiteY14" fmla="*/ 12079 h 815864"/>
              <a:gd name="connsiteX15" fmla="*/ 702561 w 1957794"/>
              <a:gd name="connsiteY15" fmla="*/ 813775 h 815864"/>
              <a:gd name="connsiteX16" fmla="*/ 721293 w 1957794"/>
              <a:gd name="connsiteY16" fmla="*/ 755953 h 815864"/>
              <a:gd name="connsiteX17" fmla="*/ 740026 w 1957794"/>
              <a:gd name="connsiteY17" fmla="*/ 699402 h 815864"/>
              <a:gd name="connsiteX18" fmla="*/ 749392 w 1957794"/>
              <a:gd name="connsiteY18" fmla="*/ 667335 h 815864"/>
              <a:gd name="connsiteX19" fmla="*/ 758766 w 1957794"/>
              <a:gd name="connsiteY19" fmla="*/ 631682 h 815864"/>
              <a:gd name="connsiteX20" fmla="*/ 777499 w 1957794"/>
              <a:gd name="connsiteY20" fmla="*/ 551747 h 815864"/>
              <a:gd name="connsiteX21" fmla="*/ 805598 w 1957794"/>
              <a:gd name="connsiteY21" fmla="*/ 428181 h 815864"/>
              <a:gd name="connsiteX22" fmla="*/ 814971 w 1957794"/>
              <a:gd name="connsiteY22" fmla="*/ 393951 h 815864"/>
              <a:gd name="connsiteX23" fmla="*/ 824337 w 1957794"/>
              <a:gd name="connsiteY23" fmla="*/ 370527 h 815864"/>
              <a:gd name="connsiteX24" fmla="*/ 833704 w 1957794"/>
              <a:gd name="connsiteY24" fmla="*/ 366330 h 815864"/>
              <a:gd name="connsiteX25" fmla="*/ 843070 w 1957794"/>
              <a:gd name="connsiteY25" fmla="*/ 381916 h 815864"/>
              <a:gd name="connsiteX26" fmla="*/ 852436 w 1957794"/>
              <a:gd name="connsiteY26" fmla="*/ 392873 h 815864"/>
              <a:gd name="connsiteX27" fmla="*/ 861803 w 1957794"/>
              <a:gd name="connsiteY27" fmla="*/ 384183 h 815864"/>
              <a:gd name="connsiteX28" fmla="*/ 871169 w 1957794"/>
              <a:gd name="connsiteY28" fmla="*/ 362817 h 815864"/>
              <a:gd name="connsiteX29" fmla="*/ 889909 w 1957794"/>
              <a:gd name="connsiteY29" fmla="*/ 312191 h 815864"/>
              <a:gd name="connsiteX30" fmla="*/ 918008 w 1957794"/>
              <a:gd name="connsiteY30" fmla="*/ 247671 h 815864"/>
              <a:gd name="connsiteX31" fmla="*/ 927374 w 1957794"/>
              <a:gd name="connsiteY31" fmla="*/ 218608 h 815864"/>
              <a:gd name="connsiteX32" fmla="*/ 936748 w 1957794"/>
              <a:gd name="connsiteY32" fmla="*/ 181720 h 815864"/>
              <a:gd name="connsiteX33" fmla="*/ 946114 w 1957794"/>
              <a:gd name="connsiteY33" fmla="*/ 137680 h 815864"/>
              <a:gd name="connsiteX34" fmla="*/ 955481 w 1957794"/>
              <a:gd name="connsiteY34" fmla="*/ 87674 h 815864"/>
              <a:gd name="connsiteX35" fmla="*/ 964847 w 1957794"/>
              <a:gd name="connsiteY35" fmla="*/ 32709 h 815864"/>
              <a:gd name="connsiteX36" fmla="*/ 974213 w 1957794"/>
              <a:gd name="connsiteY36" fmla="*/ 806460 h 815864"/>
              <a:gd name="connsiteX37" fmla="*/ 992946 w 1957794"/>
              <a:gd name="connsiteY37" fmla="*/ 677806 h 815864"/>
              <a:gd name="connsiteX38" fmla="*/ 1077257 w 1957794"/>
              <a:gd name="connsiteY38" fmla="*/ 68828 h 815864"/>
              <a:gd name="connsiteX39" fmla="*/ 1086624 w 1957794"/>
              <a:gd name="connsiteY39" fmla="*/ 4860 h 815864"/>
              <a:gd name="connsiteX40" fmla="*/ 1095990 w 1957794"/>
              <a:gd name="connsiteY40" fmla="*/ 774300 h 815864"/>
              <a:gd name="connsiteX41" fmla="*/ 1199034 w 1957794"/>
              <a:gd name="connsiteY41" fmla="*/ 84732 h 815864"/>
              <a:gd name="connsiteX42" fmla="*/ 1208400 w 1957794"/>
              <a:gd name="connsiteY42" fmla="*/ 22111 h 815864"/>
              <a:gd name="connsiteX43" fmla="*/ 1217767 w 1957794"/>
              <a:gd name="connsiteY43" fmla="*/ 792413 h 815864"/>
              <a:gd name="connsiteX44" fmla="*/ 1330177 w 1957794"/>
              <a:gd name="connsiteY44" fmla="*/ 41067 h 815864"/>
              <a:gd name="connsiteX45" fmla="*/ 1339543 w 1957794"/>
              <a:gd name="connsiteY45" fmla="*/ 811508 h 815864"/>
              <a:gd name="connsiteX46" fmla="*/ 1423855 w 1957794"/>
              <a:gd name="connsiteY46" fmla="*/ 244828 h 815864"/>
              <a:gd name="connsiteX47" fmla="*/ 1451954 w 1957794"/>
              <a:gd name="connsiteY47" fmla="*/ 47213 h 815864"/>
              <a:gd name="connsiteX48" fmla="*/ 1461320 w 1957794"/>
              <a:gd name="connsiteY48" fmla="*/ 811716 h 815864"/>
              <a:gd name="connsiteX49" fmla="*/ 1489427 w 1957794"/>
              <a:gd name="connsiteY49" fmla="*/ 596314 h 815864"/>
              <a:gd name="connsiteX50" fmla="*/ 1564364 w 1957794"/>
              <a:gd name="connsiteY50" fmla="*/ 0 h 815864"/>
              <a:gd name="connsiteX51" fmla="*/ 1573731 w 1957794"/>
              <a:gd name="connsiteY51" fmla="*/ 754600 h 815864"/>
              <a:gd name="connsiteX52" fmla="*/ 1583097 w 1957794"/>
              <a:gd name="connsiteY52" fmla="*/ 669001 h 815864"/>
              <a:gd name="connsiteX53" fmla="*/ 1592463 w 1957794"/>
              <a:gd name="connsiteY53" fmla="*/ 569128 h 815864"/>
              <a:gd name="connsiteX54" fmla="*/ 1620570 w 1957794"/>
              <a:gd name="connsiteY54" fmla="*/ 208929 h 815864"/>
              <a:gd name="connsiteX55" fmla="*/ 1629936 w 1957794"/>
              <a:gd name="connsiteY55" fmla="*/ 118698 h 815864"/>
              <a:gd name="connsiteX56" fmla="*/ 1639302 w 1957794"/>
              <a:gd name="connsiteY56" fmla="*/ 40380 h 815864"/>
              <a:gd name="connsiteX57" fmla="*/ 1648669 w 1957794"/>
              <a:gd name="connsiteY57" fmla="*/ 801542 h 815864"/>
              <a:gd name="connsiteX58" fmla="*/ 1667409 w 1957794"/>
              <a:gd name="connsiteY58" fmla="*/ 667793 h 815864"/>
              <a:gd name="connsiteX59" fmla="*/ 1704874 w 1957794"/>
              <a:gd name="connsiteY59" fmla="*/ 415187 h 815864"/>
              <a:gd name="connsiteX60" fmla="*/ 1761079 w 1957794"/>
              <a:gd name="connsiteY60" fmla="*/ 44389 h 815864"/>
              <a:gd name="connsiteX61" fmla="*/ 1770445 w 1957794"/>
              <a:gd name="connsiteY61" fmla="*/ 815864 h 815864"/>
              <a:gd name="connsiteX62" fmla="*/ 1817284 w 1957794"/>
              <a:gd name="connsiteY62" fmla="*/ 514669 h 815864"/>
              <a:gd name="connsiteX63" fmla="*/ 1845391 w 1957794"/>
              <a:gd name="connsiteY63" fmla="*/ 345663 h 815864"/>
              <a:gd name="connsiteX64" fmla="*/ 1864123 w 1957794"/>
              <a:gd name="connsiteY64" fmla="*/ 241858 h 815864"/>
              <a:gd name="connsiteX65" fmla="*/ 1882856 w 1957794"/>
              <a:gd name="connsiteY65" fmla="*/ 146282 h 815864"/>
              <a:gd name="connsiteX66" fmla="*/ 1910962 w 1957794"/>
              <a:gd name="connsiteY66" fmla="*/ 12965 h 815864"/>
              <a:gd name="connsiteX67" fmla="*/ 1920328 w 1957794"/>
              <a:gd name="connsiteY67" fmla="*/ 801832 h 815864"/>
              <a:gd name="connsiteX68" fmla="*/ 1957794 w 1957794"/>
              <a:gd name="connsiteY68" fmla="*/ 620482 h 815864"/>
              <a:gd name="connsiteX0" fmla="*/ 0 w 1939059"/>
              <a:gd name="connsiteY0" fmla="*/ 378106 h 815864"/>
              <a:gd name="connsiteX1" fmla="*/ 9367 w 1939059"/>
              <a:gd name="connsiteY1" fmla="*/ 452573 h 815864"/>
              <a:gd name="connsiteX2" fmla="*/ 18734 w 1939059"/>
              <a:gd name="connsiteY2" fmla="*/ 444745 h 815864"/>
              <a:gd name="connsiteX3" fmla="*/ 533943 w 1939059"/>
              <a:gd name="connsiteY3" fmla="*/ 407909 h 815864"/>
              <a:gd name="connsiteX4" fmla="*/ 552683 w 1939059"/>
              <a:gd name="connsiteY4" fmla="*/ 331754 h 815864"/>
              <a:gd name="connsiteX5" fmla="*/ 599514 w 1939059"/>
              <a:gd name="connsiteY5" fmla="*/ 125600 h 815864"/>
              <a:gd name="connsiteX6" fmla="*/ 608881 w 1939059"/>
              <a:gd name="connsiteY6" fmla="*/ 95804 h 815864"/>
              <a:gd name="connsiteX7" fmla="*/ 618254 w 1939059"/>
              <a:gd name="connsiteY7" fmla="*/ 79680 h 815864"/>
              <a:gd name="connsiteX8" fmla="*/ 627620 w 1939059"/>
              <a:gd name="connsiteY8" fmla="*/ 82041 h 815864"/>
              <a:gd name="connsiteX9" fmla="*/ 636987 w 1939059"/>
              <a:gd name="connsiteY9" fmla="*/ 92039 h 815864"/>
              <a:gd name="connsiteX10" fmla="*/ 646353 w 1939059"/>
              <a:gd name="connsiteY10" fmla="*/ 89148 h 815864"/>
              <a:gd name="connsiteX11" fmla="*/ 655719 w 1939059"/>
              <a:gd name="connsiteY11" fmla="*/ 70606 h 815864"/>
              <a:gd name="connsiteX12" fmla="*/ 665086 w 1939059"/>
              <a:gd name="connsiteY12" fmla="*/ 43098 h 815864"/>
              <a:gd name="connsiteX13" fmla="*/ 674459 w 1939059"/>
              <a:gd name="connsiteY13" fmla="*/ 12079 h 815864"/>
              <a:gd name="connsiteX14" fmla="*/ 683826 w 1939059"/>
              <a:gd name="connsiteY14" fmla="*/ 813775 h 815864"/>
              <a:gd name="connsiteX15" fmla="*/ 702558 w 1939059"/>
              <a:gd name="connsiteY15" fmla="*/ 755953 h 815864"/>
              <a:gd name="connsiteX16" fmla="*/ 721291 w 1939059"/>
              <a:gd name="connsiteY16" fmla="*/ 699402 h 815864"/>
              <a:gd name="connsiteX17" fmla="*/ 730657 w 1939059"/>
              <a:gd name="connsiteY17" fmla="*/ 667335 h 815864"/>
              <a:gd name="connsiteX18" fmla="*/ 740031 w 1939059"/>
              <a:gd name="connsiteY18" fmla="*/ 631682 h 815864"/>
              <a:gd name="connsiteX19" fmla="*/ 758764 w 1939059"/>
              <a:gd name="connsiteY19" fmla="*/ 551747 h 815864"/>
              <a:gd name="connsiteX20" fmla="*/ 786863 w 1939059"/>
              <a:gd name="connsiteY20" fmla="*/ 428181 h 815864"/>
              <a:gd name="connsiteX21" fmla="*/ 796236 w 1939059"/>
              <a:gd name="connsiteY21" fmla="*/ 393951 h 815864"/>
              <a:gd name="connsiteX22" fmla="*/ 805602 w 1939059"/>
              <a:gd name="connsiteY22" fmla="*/ 370527 h 815864"/>
              <a:gd name="connsiteX23" fmla="*/ 814969 w 1939059"/>
              <a:gd name="connsiteY23" fmla="*/ 366330 h 815864"/>
              <a:gd name="connsiteX24" fmla="*/ 824335 w 1939059"/>
              <a:gd name="connsiteY24" fmla="*/ 381916 h 815864"/>
              <a:gd name="connsiteX25" fmla="*/ 833701 w 1939059"/>
              <a:gd name="connsiteY25" fmla="*/ 392873 h 815864"/>
              <a:gd name="connsiteX26" fmla="*/ 843068 w 1939059"/>
              <a:gd name="connsiteY26" fmla="*/ 384183 h 815864"/>
              <a:gd name="connsiteX27" fmla="*/ 852434 w 1939059"/>
              <a:gd name="connsiteY27" fmla="*/ 362817 h 815864"/>
              <a:gd name="connsiteX28" fmla="*/ 871174 w 1939059"/>
              <a:gd name="connsiteY28" fmla="*/ 312191 h 815864"/>
              <a:gd name="connsiteX29" fmla="*/ 899273 w 1939059"/>
              <a:gd name="connsiteY29" fmla="*/ 247671 h 815864"/>
              <a:gd name="connsiteX30" fmla="*/ 908639 w 1939059"/>
              <a:gd name="connsiteY30" fmla="*/ 218608 h 815864"/>
              <a:gd name="connsiteX31" fmla="*/ 918013 w 1939059"/>
              <a:gd name="connsiteY31" fmla="*/ 181720 h 815864"/>
              <a:gd name="connsiteX32" fmla="*/ 927379 w 1939059"/>
              <a:gd name="connsiteY32" fmla="*/ 137680 h 815864"/>
              <a:gd name="connsiteX33" fmla="*/ 936746 w 1939059"/>
              <a:gd name="connsiteY33" fmla="*/ 87674 h 815864"/>
              <a:gd name="connsiteX34" fmla="*/ 946112 w 1939059"/>
              <a:gd name="connsiteY34" fmla="*/ 32709 h 815864"/>
              <a:gd name="connsiteX35" fmla="*/ 955478 w 1939059"/>
              <a:gd name="connsiteY35" fmla="*/ 806460 h 815864"/>
              <a:gd name="connsiteX36" fmla="*/ 974211 w 1939059"/>
              <a:gd name="connsiteY36" fmla="*/ 677806 h 815864"/>
              <a:gd name="connsiteX37" fmla="*/ 1058522 w 1939059"/>
              <a:gd name="connsiteY37" fmla="*/ 68828 h 815864"/>
              <a:gd name="connsiteX38" fmla="*/ 1067889 w 1939059"/>
              <a:gd name="connsiteY38" fmla="*/ 4860 h 815864"/>
              <a:gd name="connsiteX39" fmla="*/ 1077255 w 1939059"/>
              <a:gd name="connsiteY39" fmla="*/ 774300 h 815864"/>
              <a:gd name="connsiteX40" fmla="*/ 1180299 w 1939059"/>
              <a:gd name="connsiteY40" fmla="*/ 84732 h 815864"/>
              <a:gd name="connsiteX41" fmla="*/ 1189665 w 1939059"/>
              <a:gd name="connsiteY41" fmla="*/ 22111 h 815864"/>
              <a:gd name="connsiteX42" fmla="*/ 1199032 w 1939059"/>
              <a:gd name="connsiteY42" fmla="*/ 792413 h 815864"/>
              <a:gd name="connsiteX43" fmla="*/ 1311442 w 1939059"/>
              <a:gd name="connsiteY43" fmla="*/ 41067 h 815864"/>
              <a:gd name="connsiteX44" fmla="*/ 1320808 w 1939059"/>
              <a:gd name="connsiteY44" fmla="*/ 811508 h 815864"/>
              <a:gd name="connsiteX45" fmla="*/ 1405120 w 1939059"/>
              <a:gd name="connsiteY45" fmla="*/ 244828 h 815864"/>
              <a:gd name="connsiteX46" fmla="*/ 1433219 w 1939059"/>
              <a:gd name="connsiteY46" fmla="*/ 47213 h 815864"/>
              <a:gd name="connsiteX47" fmla="*/ 1442585 w 1939059"/>
              <a:gd name="connsiteY47" fmla="*/ 811716 h 815864"/>
              <a:gd name="connsiteX48" fmla="*/ 1470692 w 1939059"/>
              <a:gd name="connsiteY48" fmla="*/ 596314 h 815864"/>
              <a:gd name="connsiteX49" fmla="*/ 1545629 w 1939059"/>
              <a:gd name="connsiteY49" fmla="*/ 0 h 815864"/>
              <a:gd name="connsiteX50" fmla="*/ 1554996 w 1939059"/>
              <a:gd name="connsiteY50" fmla="*/ 754600 h 815864"/>
              <a:gd name="connsiteX51" fmla="*/ 1564362 w 1939059"/>
              <a:gd name="connsiteY51" fmla="*/ 669001 h 815864"/>
              <a:gd name="connsiteX52" fmla="*/ 1573728 w 1939059"/>
              <a:gd name="connsiteY52" fmla="*/ 569128 h 815864"/>
              <a:gd name="connsiteX53" fmla="*/ 1601835 w 1939059"/>
              <a:gd name="connsiteY53" fmla="*/ 208929 h 815864"/>
              <a:gd name="connsiteX54" fmla="*/ 1611201 w 1939059"/>
              <a:gd name="connsiteY54" fmla="*/ 118698 h 815864"/>
              <a:gd name="connsiteX55" fmla="*/ 1620567 w 1939059"/>
              <a:gd name="connsiteY55" fmla="*/ 40380 h 815864"/>
              <a:gd name="connsiteX56" fmla="*/ 1629934 w 1939059"/>
              <a:gd name="connsiteY56" fmla="*/ 801542 h 815864"/>
              <a:gd name="connsiteX57" fmla="*/ 1648674 w 1939059"/>
              <a:gd name="connsiteY57" fmla="*/ 667793 h 815864"/>
              <a:gd name="connsiteX58" fmla="*/ 1686139 w 1939059"/>
              <a:gd name="connsiteY58" fmla="*/ 415187 h 815864"/>
              <a:gd name="connsiteX59" fmla="*/ 1742344 w 1939059"/>
              <a:gd name="connsiteY59" fmla="*/ 44389 h 815864"/>
              <a:gd name="connsiteX60" fmla="*/ 1751710 w 1939059"/>
              <a:gd name="connsiteY60" fmla="*/ 815864 h 815864"/>
              <a:gd name="connsiteX61" fmla="*/ 1798549 w 1939059"/>
              <a:gd name="connsiteY61" fmla="*/ 514669 h 815864"/>
              <a:gd name="connsiteX62" fmla="*/ 1826656 w 1939059"/>
              <a:gd name="connsiteY62" fmla="*/ 345663 h 815864"/>
              <a:gd name="connsiteX63" fmla="*/ 1845388 w 1939059"/>
              <a:gd name="connsiteY63" fmla="*/ 241858 h 815864"/>
              <a:gd name="connsiteX64" fmla="*/ 1864121 w 1939059"/>
              <a:gd name="connsiteY64" fmla="*/ 146282 h 815864"/>
              <a:gd name="connsiteX65" fmla="*/ 1892227 w 1939059"/>
              <a:gd name="connsiteY65" fmla="*/ 12965 h 815864"/>
              <a:gd name="connsiteX66" fmla="*/ 1901593 w 1939059"/>
              <a:gd name="connsiteY66" fmla="*/ 801832 h 815864"/>
              <a:gd name="connsiteX67" fmla="*/ 1939059 w 1939059"/>
              <a:gd name="connsiteY67" fmla="*/ 620482 h 815864"/>
              <a:gd name="connsiteX0" fmla="*/ 0 w 1929692"/>
              <a:gd name="connsiteY0" fmla="*/ 452573 h 815864"/>
              <a:gd name="connsiteX1" fmla="*/ 9367 w 1929692"/>
              <a:gd name="connsiteY1" fmla="*/ 444745 h 815864"/>
              <a:gd name="connsiteX2" fmla="*/ 524576 w 1929692"/>
              <a:gd name="connsiteY2" fmla="*/ 407909 h 815864"/>
              <a:gd name="connsiteX3" fmla="*/ 543316 w 1929692"/>
              <a:gd name="connsiteY3" fmla="*/ 331754 h 815864"/>
              <a:gd name="connsiteX4" fmla="*/ 590147 w 1929692"/>
              <a:gd name="connsiteY4" fmla="*/ 125600 h 815864"/>
              <a:gd name="connsiteX5" fmla="*/ 599514 w 1929692"/>
              <a:gd name="connsiteY5" fmla="*/ 95804 h 815864"/>
              <a:gd name="connsiteX6" fmla="*/ 608887 w 1929692"/>
              <a:gd name="connsiteY6" fmla="*/ 79680 h 815864"/>
              <a:gd name="connsiteX7" fmla="*/ 618253 w 1929692"/>
              <a:gd name="connsiteY7" fmla="*/ 82041 h 815864"/>
              <a:gd name="connsiteX8" fmla="*/ 627620 w 1929692"/>
              <a:gd name="connsiteY8" fmla="*/ 92039 h 815864"/>
              <a:gd name="connsiteX9" fmla="*/ 636986 w 1929692"/>
              <a:gd name="connsiteY9" fmla="*/ 89148 h 815864"/>
              <a:gd name="connsiteX10" fmla="*/ 646352 w 1929692"/>
              <a:gd name="connsiteY10" fmla="*/ 70606 h 815864"/>
              <a:gd name="connsiteX11" fmla="*/ 655719 w 1929692"/>
              <a:gd name="connsiteY11" fmla="*/ 43098 h 815864"/>
              <a:gd name="connsiteX12" fmla="*/ 665092 w 1929692"/>
              <a:gd name="connsiteY12" fmla="*/ 12079 h 815864"/>
              <a:gd name="connsiteX13" fmla="*/ 674459 w 1929692"/>
              <a:gd name="connsiteY13" fmla="*/ 813775 h 815864"/>
              <a:gd name="connsiteX14" fmla="*/ 693191 w 1929692"/>
              <a:gd name="connsiteY14" fmla="*/ 755953 h 815864"/>
              <a:gd name="connsiteX15" fmla="*/ 711924 w 1929692"/>
              <a:gd name="connsiteY15" fmla="*/ 699402 h 815864"/>
              <a:gd name="connsiteX16" fmla="*/ 721290 w 1929692"/>
              <a:gd name="connsiteY16" fmla="*/ 667335 h 815864"/>
              <a:gd name="connsiteX17" fmla="*/ 730664 w 1929692"/>
              <a:gd name="connsiteY17" fmla="*/ 631682 h 815864"/>
              <a:gd name="connsiteX18" fmla="*/ 749397 w 1929692"/>
              <a:gd name="connsiteY18" fmla="*/ 551747 h 815864"/>
              <a:gd name="connsiteX19" fmla="*/ 777496 w 1929692"/>
              <a:gd name="connsiteY19" fmla="*/ 428181 h 815864"/>
              <a:gd name="connsiteX20" fmla="*/ 786869 w 1929692"/>
              <a:gd name="connsiteY20" fmla="*/ 393951 h 815864"/>
              <a:gd name="connsiteX21" fmla="*/ 796235 w 1929692"/>
              <a:gd name="connsiteY21" fmla="*/ 370527 h 815864"/>
              <a:gd name="connsiteX22" fmla="*/ 805602 w 1929692"/>
              <a:gd name="connsiteY22" fmla="*/ 366330 h 815864"/>
              <a:gd name="connsiteX23" fmla="*/ 814968 w 1929692"/>
              <a:gd name="connsiteY23" fmla="*/ 381916 h 815864"/>
              <a:gd name="connsiteX24" fmla="*/ 824334 w 1929692"/>
              <a:gd name="connsiteY24" fmla="*/ 392873 h 815864"/>
              <a:gd name="connsiteX25" fmla="*/ 833701 w 1929692"/>
              <a:gd name="connsiteY25" fmla="*/ 384183 h 815864"/>
              <a:gd name="connsiteX26" fmla="*/ 843067 w 1929692"/>
              <a:gd name="connsiteY26" fmla="*/ 362817 h 815864"/>
              <a:gd name="connsiteX27" fmla="*/ 861807 w 1929692"/>
              <a:gd name="connsiteY27" fmla="*/ 312191 h 815864"/>
              <a:gd name="connsiteX28" fmla="*/ 889906 w 1929692"/>
              <a:gd name="connsiteY28" fmla="*/ 247671 h 815864"/>
              <a:gd name="connsiteX29" fmla="*/ 899272 w 1929692"/>
              <a:gd name="connsiteY29" fmla="*/ 218608 h 815864"/>
              <a:gd name="connsiteX30" fmla="*/ 908646 w 1929692"/>
              <a:gd name="connsiteY30" fmla="*/ 181720 h 815864"/>
              <a:gd name="connsiteX31" fmla="*/ 918012 w 1929692"/>
              <a:gd name="connsiteY31" fmla="*/ 137680 h 815864"/>
              <a:gd name="connsiteX32" fmla="*/ 927379 w 1929692"/>
              <a:gd name="connsiteY32" fmla="*/ 87674 h 815864"/>
              <a:gd name="connsiteX33" fmla="*/ 936745 w 1929692"/>
              <a:gd name="connsiteY33" fmla="*/ 32709 h 815864"/>
              <a:gd name="connsiteX34" fmla="*/ 946111 w 1929692"/>
              <a:gd name="connsiteY34" fmla="*/ 806460 h 815864"/>
              <a:gd name="connsiteX35" fmla="*/ 964844 w 1929692"/>
              <a:gd name="connsiteY35" fmla="*/ 677806 h 815864"/>
              <a:gd name="connsiteX36" fmla="*/ 1049155 w 1929692"/>
              <a:gd name="connsiteY36" fmla="*/ 68828 h 815864"/>
              <a:gd name="connsiteX37" fmla="*/ 1058522 w 1929692"/>
              <a:gd name="connsiteY37" fmla="*/ 4860 h 815864"/>
              <a:gd name="connsiteX38" fmla="*/ 1067888 w 1929692"/>
              <a:gd name="connsiteY38" fmla="*/ 774300 h 815864"/>
              <a:gd name="connsiteX39" fmla="*/ 1170932 w 1929692"/>
              <a:gd name="connsiteY39" fmla="*/ 84732 h 815864"/>
              <a:gd name="connsiteX40" fmla="*/ 1180298 w 1929692"/>
              <a:gd name="connsiteY40" fmla="*/ 22111 h 815864"/>
              <a:gd name="connsiteX41" fmla="*/ 1189665 w 1929692"/>
              <a:gd name="connsiteY41" fmla="*/ 792413 h 815864"/>
              <a:gd name="connsiteX42" fmla="*/ 1302075 w 1929692"/>
              <a:gd name="connsiteY42" fmla="*/ 41067 h 815864"/>
              <a:gd name="connsiteX43" fmla="*/ 1311441 w 1929692"/>
              <a:gd name="connsiteY43" fmla="*/ 811508 h 815864"/>
              <a:gd name="connsiteX44" fmla="*/ 1395753 w 1929692"/>
              <a:gd name="connsiteY44" fmla="*/ 244828 h 815864"/>
              <a:gd name="connsiteX45" fmla="*/ 1423852 w 1929692"/>
              <a:gd name="connsiteY45" fmla="*/ 47213 h 815864"/>
              <a:gd name="connsiteX46" fmla="*/ 1433218 w 1929692"/>
              <a:gd name="connsiteY46" fmla="*/ 811716 h 815864"/>
              <a:gd name="connsiteX47" fmla="*/ 1461325 w 1929692"/>
              <a:gd name="connsiteY47" fmla="*/ 596314 h 815864"/>
              <a:gd name="connsiteX48" fmla="*/ 1536262 w 1929692"/>
              <a:gd name="connsiteY48" fmla="*/ 0 h 815864"/>
              <a:gd name="connsiteX49" fmla="*/ 1545629 w 1929692"/>
              <a:gd name="connsiteY49" fmla="*/ 754600 h 815864"/>
              <a:gd name="connsiteX50" fmla="*/ 1554995 w 1929692"/>
              <a:gd name="connsiteY50" fmla="*/ 669001 h 815864"/>
              <a:gd name="connsiteX51" fmla="*/ 1564361 w 1929692"/>
              <a:gd name="connsiteY51" fmla="*/ 569128 h 815864"/>
              <a:gd name="connsiteX52" fmla="*/ 1592468 w 1929692"/>
              <a:gd name="connsiteY52" fmla="*/ 208929 h 815864"/>
              <a:gd name="connsiteX53" fmla="*/ 1601834 w 1929692"/>
              <a:gd name="connsiteY53" fmla="*/ 118698 h 815864"/>
              <a:gd name="connsiteX54" fmla="*/ 1611200 w 1929692"/>
              <a:gd name="connsiteY54" fmla="*/ 40380 h 815864"/>
              <a:gd name="connsiteX55" fmla="*/ 1620567 w 1929692"/>
              <a:gd name="connsiteY55" fmla="*/ 801542 h 815864"/>
              <a:gd name="connsiteX56" fmla="*/ 1639307 w 1929692"/>
              <a:gd name="connsiteY56" fmla="*/ 667793 h 815864"/>
              <a:gd name="connsiteX57" fmla="*/ 1676772 w 1929692"/>
              <a:gd name="connsiteY57" fmla="*/ 415187 h 815864"/>
              <a:gd name="connsiteX58" fmla="*/ 1732977 w 1929692"/>
              <a:gd name="connsiteY58" fmla="*/ 44389 h 815864"/>
              <a:gd name="connsiteX59" fmla="*/ 1742343 w 1929692"/>
              <a:gd name="connsiteY59" fmla="*/ 815864 h 815864"/>
              <a:gd name="connsiteX60" fmla="*/ 1789182 w 1929692"/>
              <a:gd name="connsiteY60" fmla="*/ 514669 h 815864"/>
              <a:gd name="connsiteX61" fmla="*/ 1817289 w 1929692"/>
              <a:gd name="connsiteY61" fmla="*/ 345663 h 815864"/>
              <a:gd name="connsiteX62" fmla="*/ 1836021 w 1929692"/>
              <a:gd name="connsiteY62" fmla="*/ 241858 h 815864"/>
              <a:gd name="connsiteX63" fmla="*/ 1854754 w 1929692"/>
              <a:gd name="connsiteY63" fmla="*/ 146282 h 815864"/>
              <a:gd name="connsiteX64" fmla="*/ 1882860 w 1929692"/>
              <a:gd name="connsiteY64" fmla="*/ 12965 h 815864"/>
              <a:gd name="connsiteX65" fmla="*/ 1892226 w 1929692"/>
              <a:gd name="connsiteY65" fmla="*/ 801832 h 815864"/>
              <a:gd name="connsiteX66" fmla="*/ 1929692 w 1929692"/>
              <a:gd name="connsiteY66" fmla="*/ 620482 h 815864"/>
              <a:gd name="connsiteX0" fmla="*/ 0 w 1920325"/>
              <a:gd name="connsiteY0" fmla="*/ 444745 h 815864"/>
              <a:gd name="connsiteX1" fmla="*/ 515209 w 1920325"/>
              <a:gd name="connsiteY1" fmla="*/ 407909 h 815864"/>
              <a:gd name="connsiteX2" fmla="*/ 533949 w 1920325"/>
              <a:gd name="connsiteY2" fmla="*/ 331754 h 815864"/>
              <a:gd name="connsiteX3" fmla="*/ 580780 w 1920325"/>
              <a:gd name="connsiteY3" fmla="*/ 125600 h 815864"/>
              <a:gd name="connsiteX4" fmla="*/ 590147 w 1920325"/>
              <a:gd name="connsiteY4" fmla="*/ 95804 h 815864"/>
              <a:gd name="connsiteX5" fmla="*/ 599520 w 1920325"/>
              <a:gd name="connsiteY5" fmla="*/ 79680 h 815864"/>
              <a:gd name="connsiteX6" fmla="*/ 608886 w 1920325"/>
              <a:gd name="connsiteY6" fmla="*/ 82041 h 815864"/>
              <a:gd name="connsiteX7" fmla="*/ 618253 w 1920325"/>
              <a:gd name="connsiteY7" fmla="*/ 92039 h 815864"/>
              <a:gd name="connsiteX8" fmla="*/ 627619 w 1920325"/>
              <a:gd name="connsiteY8" fmla="*/ 89148 h 815864"/>
              <a:gd name="connsiteX9" fmla="*/ 636985 w 1920325"/>
              <a:gd name="connsiteY9" fmla="*/ 70606 h 815864"/>
              <a:gd name="connsiteX10" fmla="*/ 646352 w 1920325"/>
              <a:gd name="connsiteY10" fmla="*/ 43098 h 815864"/>
              <a:gd name="connsiteX11" fmla="*/ 655725 w 1920325"/>
              <a:gd name="connsiteY11" fmla="*/ 12079 h 815864"/>
              <a:gd name="connsiteX12" fmla="*/ 665092 w 1920325"/>
              <a:gd name="connsiteY12" fmla="*/ 813775 h 815864"/>
              <a:gd name="connsiteX13" fmla="*/ 683824 w 1920325"/>
              <a:gd name="connsiteY13" fmla="*/ 755953 h 815864"/>
              <a:gd name="connsiteX14" fmla="*/ 702557 w 1920325"/>
              <a:gd name="connsiteY14" fmla="*/ 699402 h 815864"/>
              <a:gd name="connsiteX15" fmla="*/ 711923 w 1920325"/>
              <a:gd name="connsiteY15" fmla="*/ 667335 h 815864"/>
              <a:gd name="connsiteX16" fmla="*/ 721297 w 1920325"/>
              <a:gd name="connsiteY16" fmla="*/ 631682 h 815864"/>
              <a:gd name="connsiteX17" fmla="*/ 740030 w 1920325"/>
              <a:gd name="connsiteY17" fmla="*/ 551747 h 815864"/>
              <a:gd name="connsiteX18" fmla="*/ 768129 w 1920325"/>
              <a:gd name="connsiteY18" fmla="*/ 428181 h 815864"/>
              <a:gd name="connsiteX19" fmla="*/ 777502 w 1920325"/>
              <a:gd name="connsiteY19" fmla="*/ 393951 h 815864"/>
              <a:gd name="connsiteX20" fmla="*/ 786868 w 1920325"/>
              <a:gd name="connsiteY20" fmla="*/ 370527 h 815864"/>
              <a:gd name="connsiteX21" fmla="*/ 796235 w 1920325"/>
              <a:gd name="connsiteY21" fmla="*/ 366330 h 815864"/>
              <a:gd name="connsiteX22" fmla="*/ 805601 w 1920325"/>
              <a:gd name="connsiteY22" fmla="*/ 381916 h 815864"/>
              <a:gd name="connsiteX23" fmla="*/ 814967 w 1920325"/>
              <a:gd name="connsiteY23" fmla="*/ 392873 h 815864"/>
              <a:gd name="connsiteX24" fmla="*/ 824334 w 1920325"/>
              <a:gd name="connsiteY24" fmla="*/ 384183 h 815864"/>
              <a:gd name="connsiteX25" fmla="*/ 833700 w 1920325"/>
              <a:gd name="connsiteY25" fmla="*/ 362817 h 815864"/>
              <a:gd name="connsiteX26" fmla="*/ 852440 w 1920325"/>
              <a:gd name="connsiteY26" fmla="*/ 312191 h 815864"/>
              <a:gd name="connsiteX27" fmla="*/ 880539 w 1920325"/>
              <a:gd name="connsiteY27" fmla="*/ 247671 h 815864"/>
              <a:gd name="connsiteX28" fmla="*/ 889905 w 1920325"/>
              <a:gd name="connsiteY28" fmla="*/ 218608 h 815864"/>
              <a:gd name="connsiteX29" fmla="*/ 899279 w 1920325"/>
              <a:gd name="connsiteY29" fmla="*/ 181720 h 815864"/>
              <a:gd name="connsiteX30" fmla="*/ 908645 w 1920325"/>
              <a:gd name="connsiteY30" fmla="*/ 137680 h 815864"/>
              <a:gd name="connsiteX31" fmla="*/ 918012 w 1920325"/>
              <a:gd name="connsiteY31" fmla="*/ 87674 h 815864"/>
              <a:gd name="connsiteX32" fmla="*/ 927378 w 1920325"/>
              <a:gd name="connsiteY32" fmla="*/ 32709 h 815864"/>
              <a:gd name="connsiteX33" fmla="*/ 936744 w 1920325"/>
              <a:gd name="connsiteY33" fmla="*/ 806460 h 815864"/>
              <a:gd name="connsiteX34" fmla="*/ 955477 w 1920325"/>
              <a:gd name="connsiteY34" fmla="*/ 677806 h 815864"/>
              <a:gd name="connsiteX35" fmla="*/ 1039788 w 1920325"/>
              <a:gd name="connsiteY35" fmla="*/ 68828 h 815864"/>
              <a:gd name="connsiteX36" fmla="*/ 1049155 w 1920325"/>
              <a:gd name="connsiteY36" fmla="*/ 4860 h 815864"/>
              <a:gd name="connsiteX37" fmla="*/ 1058521 w 1920325"/>
              <a:gd name="connsiteY37" fmla="*/ 774300 h 815864"/>
              <a:gd name="connsiteX38" fmla="*/ 1161565 w 1920325"/>
              <a:gd name="connsiteY38" fmla="*/ 84732 h 815864"/>
              <a:gd name="connsiteX39" fmla="*/ 1170931 w 1920325"/>
              <a:gd name="connsiteY39" fmla="*/ 22111 h 815864"/>
              <a:gd name="connsiteX40" fmla="*/ 1180298 w 1920325"/>
              <a:gd name="connsiteY40" fmla="*/ 792413 h 815864"/>
              <a:gd name="connsiteX41" fmla="*/ 1292708 w 1920325"/>
              <a:gd name="connsiteY41" fmla="*/ 41067 h 815864"/>
              <a:gd name="connsiteX42" fmla="*/ 1302074 w 1920325"/>
              <a:gd name="connsiteY42" fmla="*/ 811508 h 815864"/>
              <a:gd name="connsiteX43" fmla="*/ 1386386 w 1920325"/>
              <a:gd name="connsiteY43" fmla="*/ 244828 h 815864"/>
              <a:gd name="connsiteX44" fmla="*/ 1414485 w 1920325"/>
              <a:gd name="connsiteY44" fmla="*/ 47213 h 815864"/>
              <a:gd name="connsiteX45" fmla="*/ 1423851 w 1920325"/>
              <a:gd name="connsiteY45" fmla="*/ 811716 h 815864"/>
              <a:gd name="connsiteX46" fmla="*/ 1451958 w 1920325"/>
              <a:gd name="connsiteY46" fmla="*/ 596314 h 815864"/>
              <a:gd name="connsiteX47" fmla="*/ 1526895 w 1920325"/>
              <a:gd name="connsiteY47" fmla="*/ 0 h 815864"/>
              <a:gd name="connsiteX48" fmla="*/ 1536262 w 1920325"/>
              <a:gd name="connsiteY48" fmla="*/ 754600 h 815864"/>
              <a:gd name="connsiteX49" fmla="*/ 1545628 w 1920325"/>
              <a:gd name="connsiteY49" fmla="*/ 669001 h 815864"/>
              <a:gd name="connsiteX50" fmla="*/ 1554994 w 1920325"/>
              <a:gd name="connsiteY50" fmla="*/ 569128 h 815864"/>
              <a:gd name="connsiteX51" fmla="*/ 1583101 w 1920325"/>
              <a:gd name="connsiteY51" fmla="*/ 208929 h 815864"/>
              <a:gd name="connsiteX52" fmla="*/ 1592467 w 1920325"/>
              <a:gd name="connsiteY52" fmla="*/ 118698 h 815864"/>
              <a:gd name="connsiteX53" fmla="*/ 1601833 w 1920325"/>
              <a:gd name="connsiteY53" fmla="*/ 40380 h 815864"/>
              <a:gd name="connsiteX54" fmla="*/ 1611200 w 1920325"/>
              <a:gd name="connsiteY54" fmla="*/ 801542 h 815864"/>
              <a:gd name="connsiteX55" fmla="*/ 1629940 w 1920325"/>
              <a:gd name="connsiteY55" fmla="*/ 667793 h 815864"/>
              <a:gd name="connsiteX56" fmla="*/ 1667405 w 1920325"/>
              <a:gd name="connsiteY56" fmla="*/ 415187 h 815864"/>
              <a:gd name="connsiteX57" fmla="*/ 1723610 w 1920325"/>
              <a:gd name="connsiteY57" fmla="*/ 44389 h 815864"/>
              <a:gd name="connsiteX58" fmla="*/ 1732976 w 1920325"/>
              <a:gd name="connsiteY58" fmla="*/ 815864 h 815864"/>
              <a:gd name="connsiteX59" fmla="*/ 1779815 w 1920325"/>
              <a:gd name="connsiteY59" fmla="*/ 514669 h 815864"/>
              <a:gd name="connsiteX60" fmla="*/ 1807922 w 1920325"/>
              <a:gd name="connsiteY60" fmla="*/ 345663 h 815864"/>
              <a:gd name="connsiteX61" fmla="*/ 1826654 w 1920325"/>
              <a:gd name="connsiteY61" fmla="*/ 241858 h 815864"/>
              <a:gd name="connsiteX62" fmla="*/ 1845387 w 1920325"/>
              <a:gd name="connsiteY62" fmla="*/ 146282 h 815864"/>
              <a:gd name="connsiteX63" fmla="*/ 1873493 w 1920325"/>
              <a:gd name="connsiteY63" fmla="*/ 12965 h 815864"/>
              <a:gd name="connsiteX64" fmla="*/ 1882859 w 1920325"/>
              <a:gd name="connsiteY64" fmla="*/ 801832 h 815864"/>
              <a:gd name="connsiteX65" fmla="*/ 1920325 w 1920325"/>
              <a:gd name="connsiteY65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252920 w 1405116"/>
              <a:gd name="connsiteY17" fmla="*/ 428181 h 815864"/>
              <a:gd name="connsiteX18" fmla="*/ 262293 w 1405116"/>
              <a:gd name="connsiteY18" fmla="*/ 393951 h 815864"/>
              <a:gd name="connsiteX19" fmla="*/ 271659 w 1405116"/>
              <a:gd name="connsiteY19" fmla="*/ 370527 h 815864"/>
              <a:gd name="connsiteX20" fmla="*/ 281026 w 1405116"/>
              <a:gd name="connsiteY20" fmla="*/ 366330 h 815864"/>
              <a:gd name="connsiteX21" fmla="*/ 290392 w 1405116"/>
              <a:gd name="connsiteY21" fmla="*/ 381916 h 815864"/>
              <a:gd name="connsiteX22" fmla="*/ 299758 w 1405116"/>
              <a:gd name="connsiteY22" fmla="*/ 392873 h 815864"/>
              <a:gd name="connsiteX23" fmla="*/ 309125 w 1405116"/>
              <a:gd name="connsiteY23" fmla="*/ 384183 h 815864"/>
              <a:gd name="connsiteX24" fmla="*/ 318491 w 1405116"/>
              <a:gd name="connsiteY24" fmla="*/ 362817 h 815864"/>
              <a:gd name="connsiteX25" fmla="*/ 337231 w 1405116"/>
              <a:gd name="connsiteY25" fmla="*/ 312191 h 815864"/>
              <a:gd name="connsiteX26" fmla="*/ 365330 w 1405116"/>
              <a:gd name="connsiteY26" fmla="*/ 247671 h 815864"/>
              <a:gd name="connsiteX27" fmla="*/ 374696 w 1405116"/>
              <a:gd name="connsiteY27" fmla="*/ 218608 h 815864"/>
              <a:gd name="connsiteX28" fmla="*/ 384070 w 1405116"/>
              <a:gd name="connsiteY28" fmla="*/ 181720 h 815864"/>
              <a:gd name="connsiteX29" fmla="*/ 393436 w 1405116"/>
              <a:gd name="connsiteY29" fmla="*/ 137680 h 815864"/>
              <a:gd name="connsiteX30" fmla="*/ 402803 w 1405116"/>
              <a:gd name="connsiteY30" fmla="*/ 87674 h 815864"/>
              <a:gd name="connsiteX31" fmla="*/ 412169 w 1405116"/>
              <a:gd name="connsiteY31" fmla="*/ 32709 h 815864"/>
              <a:gd name="connsiteX32" fmla="*/ 421535 w 1405116"/>
              <a:gd name="connsiteY32" fmla="*/ 806460 h 815864"/>
              <a:gd name="connsiteX33" fmla="*/ 440268 w 1405116"/>
              <a:gd name="connsiteY33" fmla="*/ 677806 h 815864"/>
              <a:gd name="connsiteX34" fmla="*/ 524579 w 1405116"/>
              <a:gd name="connsiteY34" fmla="*/ 68828 h 815864"/>
              <a:gd name="connsiteX35" fmla="*/ 533946 w 1405116"/>
              <a:gd name="connsiteY35" fmla="*/ 4860 h 815864"/>
              <a:gd name="connsiteX36" fmla="*/ 543312 w 1405116"/>
              <a:gd name="connsiteY36" fmla="*/ 774300 h 815864"/>
              <a:gd name="connsiteX37" fmla="*/ 646356 w 1405116"/>
              <a:gd name="connsiteY37" fmla="*/ 84732 h 815864"/>
              <a:gd name="connsiteX38" fmla="*/ 655722 w 1405116"/>
              <a:gd name="connsiteY38" fmla="*/ 22111 h 815864"/>
              <a:gd name="connsiteX39" fmla="*/ 665089 w 1405116"/>
              <a:gd name="connsiteY39" fmla="*/ 792413 h 815864"/>
              <a:gd name="connsiteX40" fmla="*/ 777499 w 1405116"/>
              <a:gd name="connsiteY40" fmla="*/ 41067 h 815864"/>
              <a:gd name="connsiteX41" fmla="*/ 786865 w 1405116"/>
              <a:gd name="connsiteY41" fmla="*/ 811508 h 815864"/>
              <a:gd name="connsiteX42" fmla="*/ 871177 w 1405116"/>
              <a:gd name="connsiteY42" fmla="*/ 244828 h 815864"/>
              <a:gd name="connsiteX43" fmla="*/ 899276 w 1405116"/>
              <a:gd name="connsiteY43" fmla="*/ 47213 h 815864"/>
              <a:gd name="connsiteX44" fmla="*/ 908642 w 1405116"/>
              <a:gd name="connsiteY44" fmla="*/ 811716 h 815864"/>
              <a:gd name="connsiteX45" fmla="*/ 936749 w 1405116"/>
              <a:gd name="connsiteY45" fmla="*/ 596314 h 815864"/>
              <a:gd name="connsiteX46" fmla="*/ 1011686 w 1405116"/>
              <a:gd name="connsiteY46" fmla="*/ 0 h 815864"/>
              <a:gd name="connsiteX47" fmla="*/ 1021053 w 1405116"/>
              <a:gd name="connsiteY47" fmla="*/ 754600 h 815864"/>
              <a:gd name="connsiteX48" fmla="*/ 1030419 w 1405116"/>
              <a:gd name="connsiteY48" fmla="*/ 669001 h 815864"/>
              <a:gd name="connsiteX49" fmla="*/ 1039785 w 1405116"/>
              <a:gd name="connsiteY49" fmla="*/ 569128 h 815864"/>
              <a:gd name="connsiteX50" fmla="*/ 1067892 w 1405116"/>
              <a:gd name="connsiteY50" fmla="*/ 208929 h 815864"/>
              <a:gd name="connsiteX51" fmla="*/ 1077258 w 1405116"/>
              <a:gd name="connsiteY51" fmla="*/ 118698 h 815864"/>
              <a:gd name="connsiteX52" fmla="*/ 1086624 w 1405116"/>
              <a:gd name="connsiteY52" fmla="*/ 40380 h 815864"/>
              <a:gd name="connsiteX53" fmla="*/ 1095991 w 1405116"/>
              <a:gd name="connsiteY53" fmla="*/ 801542 h 815864"/>
              <a:gd name="connsiteX54" fmla="*/ 1114731 w 1405116"/>
              <a:gd name="connsiteY54" fmla="*/ 667793 h 815864"/>
              <a:gd name="connsiteX55" fmla="*/ 1152196 w 1405116"/>
              <a:gd name="connsiteY55" fmla="*/ 415187 h 815864"/>
              <a:gd name="connsiteX56" fmla="*/ 1208401 w 1405116"/>
              <a:gd name="connsiteY56" fmla="*/ 44389 h 815864"/>
              <a:gd name="connsiteX57" fmla="*/ 1217767 w 1405116"/>
              <a:gd name="connsiteY57" fmla="*/ 815864 h 815864"/>
              <a:gd name="connsiteX58" fmla="*/ 1264606 w 1405116"/>
              <a:gd name="connsiteY58" fmla="*/ 514669 h 815864"/>
              <a:gd name="connsiteX59" fmla="*/ 1292713 w 1405116"/>
              <a:gd name="connsiteY59" fmla="*/ 345663 h 815864"/>
              <a:gd name="connsiteX60" fmla="*/ 1311445 w 1405116"/>
              <a:gd name="connsiteY60" fmla="*/ 241858 h 815864"/>
              <a:gd name="connsiteX61" fmla="*/ 1330178 w 1405116"/>
              <a:gd name="connsiteY61" fmla="*/ 146282 h 815864"/>
              <a:gd name="connsiteX62" fmla="*/ 1358284 w 1405116"/>
              <a:gd name="connsiteY62" fmla="*/ 12965 h 815864"/>
              <a:gd name="connsiteX63" fmla="*/ 1367650 w 1405116"/>
              <a:gd name="connsiteY63" fmla="*/ 801832 h 815864"/>
              <a:gd name="connsiteX64" fmla="*/ 1405116 w 1405116"/>
              <a:gd name="connsiteY64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252920 w 1405116"/>
              <a:gd name="connsiteY17" fmla="*/ 428181 h 815864"/>
              <a:gd name="connsiteX18" fmla="*/ 262293 w 1405116"/>
              <a:gd name="connsiteY18" fmla="*/ 393951 h 815864"/>
              <a:gd name="connsiteX19" fmla="*/ 271659 w 1405116"/>
              <a:gd name="connsiteY19" fmla="*/ 370527 h 815864"/>
              <a:gd name="connsiteX20" fmla="*/ 281026 w 1405116"/>
              <a:gd name="connsiteY20" fmla="*/ 366330 h 815864"/>
              <a:gd name="connsiteX21" fmla="*/ 290392 w 1405116"/>
              <a:gd name="connsiteY21" fmla="*/ 381916 h 815864"/>
              <a:gd name="connsiteX22" fmla="*/ 309125 w 1405116"/>
              <a:gd name="connsiteY22" fmla="*/ 384183 h 815864"/>
              <a:gd name="connsiteX23" fmla="*/ 318491 w 1405116"/>
              <a:gd name="connsiteY23" fmla="*/ 362817 h 815864"/>
              <a:gd name="connsiteX24" fmla="*/ 337231 w 1405116"/>
              <a:gd name="connsiteY24" fmla="*/ 312191 h 815864"/>
              <a:gd name="connsiteX25" fmla="*/ 365330 w 1405116"/>
              <a:gd name="connsiteY25" fmla="*/ 247671 h 815864"/>
              <a:gd name="connsiteX26" fmla="*/ 374696 w 1405116"/>
              <a:gd name="connsiteY26" fmla="*/ 218608 h 815864"/>
              <a:gd name="connsiteX27" fmla="*/ 384070 w 1405116"/>
              <a:gd name="connsiteY27" fmla="*/ 181720 h 815864"/>
              <a:gd name="connsiteX28" fmla="*/ 393436 w 1405116"/>
              <a:gd name="connsiteY28" fmla="*/ 137680 h 815864"/>
              <a:gd name="connsiteX29" fmla="*/ 402803 w 1405116"/>
              <a:gd name="connsiteY29" fmla="*/ 87674 h 815864"/>
              <a:gd name="connsiteX30" fmla="*/ 412169 w 1405116"/>
              <a:gd name="connsiteY30" fmla="*/ 32709 h 815864"/>
              <a:gd name="connsiteX31" fmla="*/ 421535 w 1405116"/>
              <a:gd name="connsiteY31" fmla="*/ 806460 h 815864"/>
              <a:gd name="connsiteX32" fmla="*/ 440268 w 1405116"/>
              <a:gd name="connsiteY32" fmla="*/ 677806 h 815864"/>
              <a:gd name="connsiteX33" fmla="*/ 524579 w 1405116"/>
              <a:gd name="connsiteY33" fmla="*/ 68828 h 815864"/>
              <a:gd name="connsiteX34" fmla="*/ 533946 w 1405116"/>
              <a:gd name="connsiteY34" fmla="*/ 4860 h 815864"/>
              <a:gd name="connsiteX35" fmla="*/ 543312 w 1405116"/>
              <a:gd name="connsiteY35" fmla="*/ 774300 h 815864"/>
              <a:gd name="connsiteX36" fmla="*/ 646356 w 1405116"/>
              <a:gd name="connsiteY36" fmla="*/ 84732 h 815864"/>
              <a:gd name="connsiteX37" fmla="*/ 655722 w 1405116"/>
              <a:gd name="connsiteY37" fmla="*/ 22111 h 815864"/>
              <a:gd name="connsiteX38" fmla="*/ 665089 w 1405116"/>
              <a:gd name="connsiteY38" fmla="*/ 792413 h 815864"/>
              <a:gd name="connsiteX39" fmla="*/ 777499 w 1405116"/>
              <a:gd name="connsiteY39" fmla="*/ 41067 h 815864"/>
              <a:gd name="connsiteX40" fmla="*/ 786865 w 1405116"/>
              <a:gd name="connsiteY40" fmla="*/ 811508 h 815864"/>
              <a:gd name="connsiteX41" fmla="*/ 871177 w 1405116"/>
              <a:gd name="connsiteY41" fmla="*/ 244828 h 815864"/>
              <a:gd name="connsiteX42" fmla="*/ 899276 w 1405116"/>
              <a:gd name="connsiteY42" fmla="*/ 47213 h 815864"/>
              <a:gd name="connsiteX43" fmla="*/ 908642 w 1405116"/>
              <a:gd name="connsiteY43" fmla="*/ 811716 h 815864"/>
              <a:gd name="connsiteX44" fmla="*/ 936749 w 1405116"/>
              <a:gd name="connsiteY44" fmla="*/ 596314 h 815864"/>
              <a:gd name="connsiteX45" fmla="*/ 1011686 w 1405116"/>
              <a:gd name="connsiteY45" fmla="*/ 0 h 815864"/>
              <a:gd name="connsiteX46" fmla="*/ 1021053 w 1405116"/>
              <a:gd name="connsiteY46" fmla="*/ 754600 h 815864"/>
              <a:gd name="connsiteX47" fmla="*/ 1030419 w 1405116"/>
              <a:gd name="connsiteY47" fmla="*/ 669001 h 815864"/>
              <a:gd name="connsiteX48" fmla="*/ 1039785 w 1405116"/>
              <a:gd name="connsiteY48" fmla="*/ 569128 h 815864"/>
              <a:gd name="connsiteX49" fmla="*/ 1067892 w 1405116"/>
              <a:gd name="connsiteY49" fmla="*/ 208929 h 815864"/>
              <a:gd name="connsiteX50" fmla="*/ 1077258 w 1405116"/>
              <a:gd name="connsiteY50" fmla="*/ 118698 h 815864"/>
              <a:gd name="connsiteX51" fmla="*/ 1086624 w 1405116"/>
              <a:gd name="connsiteY51" fmla="*/ 40380 h 815864"/>
              <a:gd name="connsiteX52" fmla="*/ 1095991 w 1405116"/>
              <a:gd name="connsiteY52" fmla="*/ 801542 h 815864"/>
              <a:gd name="connsiteX53" fmla="*/ 1114731 w 1405116"/>
              <a:gd name="connsiteY53" fmla="*/ 667793 h 815864"/>
              <a:gd name="connsiteX54" fmla="*/ 1152196 w 1405116"/>
              <a:gd name="connsiteY54" fmla="*/ 415187 h 815864"/>
              <a:gd name="connsiteX55" fmla="*/ 1208401 w 1405116"/>
              <a:gd name="connsiteY55" fmla="*/ 44389 h 815864"/>
              <a:gd name="connsiteX56" fmla="*/ 1217767 w 1405116"/>
              <a:gd name="connsiteY56" fmla="*/ 815864 h 815864"/>
              <a:gd name="connsiteX57" fmla="*/ 1264606 w 1405116"/>
              <a:gd name="connsiteY57" fmla="*/ 514669 h 815864"/>
              <a:gd name="connsiteX58" fmla="*/ 1292713 w 1405116"/>
              <a:gd name="connsiteY58" fmla="*/ 345663 h 815864"/>
              <a:gd name="connsiteX59" fmla="*/ 1311445 w 1405116"/>
              <a:gd name="connsiteY59" fmla="*/ 241858 h 815864"/>
              <a:gd name="connsiteX60" fmla="*/ 1330178 w 1405116"/>
              <a:gd name="connsiteY60" fmla="*/ 146282 h 815864"/>
              <a:gd name="connsiteX61" fmla="*/ 1358284 w 1405116"/>
              <a:gd name="connsiteY61" fmla="*/ 12965 h 815864"/>
              <a:gd name="connsiteX62" fmla="*/ 1367650 w 1405116"/>
              <a:gd name="connsiteY62" fmla="*/ 801832 h 815864"/>
              <a:gd name="connsiteX63" fmla="*/ 1405116 w 1405116"/>
              <a:gd name="connsiteY63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252920 w 1405116"/>
              <a:gd name="connsiteY17" fmla="*/ 428181 h 815864"/>
              <a:gd name="connsiteX18" fmla="*/ 262293 w 1405116"/>
              <a:gd name="connsiteY18" fmla="*/ 393951 h 815864"/>
              <a:gd name="connsiteX19" fmla="*/ 271659 w 1405116"/>
              <a:gd name="connsiteY19" fmla="*/ 370527 h 815864"/>
              <a:gd name="connsiteX20" fmla="*/ 281026 w 1405116"/>
              <a:gd name="connsiteY20" fmla="*/ 366330 h 815864"/>
              <a:gd name="connsiteX21" fmla="*/ 309125 w 1405116"/>
              <a:gd name="connsiteY21" fmla="*/ 384183 h 815864"/>
              <a:gd name="connsiteX22" fmla="*/ 318491 w 1405116"/>
              <a:gd name="connsiteY22" fmla="*/ 362817 h 815864"/>
              <a:gd name="connsiteX23" fmla="*/ 337231 w 1405116"/>
              <a:gd name="connsiteY23" fmla="*/ 312191 h 815864"/>
              <a:gd name="connsiteX24" fmla="*/ 365330 w 1405116"/>
              <a:gd name="connsiteY24" fmla="*/ 247671 h 815864"/>
              <a:gd name="connsiteX25" fmla="*/ 374696 w 1405116"/>
              <a:gd name="connsiteY25" fmla="*/ 218608 h 815864"/>
              <a:gd name="connsiteX26" fmla="*/ 384070 w 1405116"/>
              <a:gd name="connsiteY26" fmla="*/ 181720 h 815864"/>
              <a:gd name="connsiteX27" fmla="*/ 393436 w 1405116"/>
              <a:gd name="connsiteY27" fmla="*/ 137680 h 815864"/>
              <a:gd name="connsiteX28" fmla="*/ 402803 w 1405116"/>
              <a:gd name="connsiteY28" fmla="*/ 87674 h 815864"/>
              <a:gd name="connsiteX29" fmla="*/ 412169 w 1405116"/>
              <a:gd name="connsiteY29" fmla="*/ 32709 h 815864"/>
              <a:gd name="connsiteX30" fmla="*/ 421535 w 1405116"/>
              <a:gd name="connsiteY30" fmla="*/ 806460 h 815864"/>
              <a:gd name="connsiteX31" fmla="*/ 440268 w 1405116"/>
              <a:gd name="connsiteY31" fmla="*/ 677806 h 815864"/>
              <a:gd name="connsiteX32" fmla="*/ 524579 w 1405116"/>
              <a:gd name="connsiteY32" fmla="*/ 68828 h 815864"/>
              <a:gd name="connsiteX33" fmla="*/ 533946 w 1405116"/>
              <a:gd name="connsiteY33" fmla="*/ 4860 h 815864"/>
              <a:gd name="connsiteX34" fmla="*/ 543312 w 1405116"/>
              <a:gd name="connsiteY34" fmla="*/ 774300 h 815864"/>
              <a:gd name="connsiteX35" fmla="*/ 646356 w 1405116"/>
              <a:gd name="connsiteY35" fmla="*/ 84732 h 815864"/>
              <a:gd name="connsiteX36" fmla="*/ 655722 w 1405116"/>
              <a:gd name="connsiteY36" fmla="*/ 22111 h 815864"/>
              <a:gd name="connsiteX37" fmla="*/ 665089 w 1405116"/>
              <a:gd name="connsiteY37" fmla="*/ 792413 h 815864"/>
              <a:gd name="connsiteX38" fmla="*/ 777499 w 1405116"/>
              <a:gd name="connsiteY38" fmla="*/ 41067 h 815864"/>
              <a:gd name="connsiteX39" fmla="*/ 786865 w 1405116"/>
              <a:gd name="connsiteY39" fmla="*/ 811508 h 815864"/>
              <a:gd name="connsiteX40" fmla="*/ 871177 w 1405116"/>
              <a:gd name="connsiteY40" fmla="*/ 244828 h 815864"/>
              <a:gd name="connsiteX41" fmla="*/ 899276 w 1405116"/>
              <a:gd name="connsiteY41" fmla="*/ 47213 h 815864"/>
              <a:gd name="connsiteX42" fmla="*/ 908642 w 1405116"/>
              <a:gd name="connsiteY42" fmla="*/ 811716 h 815864"/>
              <a:gd name="connsiteX43" fmla="*/ 936749 w 1405116"/>
              <a:gd name="connsiteY43" fmla="*/ 596314 h 815864"/>
              <a:gd name="connsiteX44" fmla="*/ 1011686 w 1405116"/>
              <a:gd name="connsiteY44" fmla="*/ 0 h 815864"/>
              <a:gd name="connsiteX45" fmla="*/ 1021053 w 1405116"/>
              <a:gd name="connsiteY45" fmla="*/ 754600 h 815864"/>
              <a:gd name="connsiteX46" fmla="*/ 1030419 w 1405116"/>
              <a:gd name="connsiteY46" fmla="*/ 669001 h 815864"/>
              <a:gd name="connsiteX47" fmla="*/ 1039785 w 1405116"/>
              <a:gd name="connsiteY47" fmla="*/ 569128 h 815864"/>
              <a:gd name="connsiteX48" fmla="*/ 1067892 w 1405116"/>
              <a:gd name="connsiteY48" fmla="*/ 208929 h 815864"/>
              <a:gd name="connsiteX49" fmla="*/ 1077258 w 1405116"/>
              <a:gd name="connsiteY49" fmla="*/ 118698 h 815864"/>
              <a:gd name="connsiteX50" fmla="*/ 1086624 w 1405116"/>
              <a:gd name="connsiteY50" fmla="*/ 40380 h 815864"/>
              <a:gd name="connsiteX51" fmla="*/ 1095991 w 1405116"/>
              <a:gd name="connsiteY51" fmla="*/ 801542 h 815864"/>
              <a:gd name="connsiteX52" fmla="*/ 1114731 w 1405116"/>
              <a:gd name="connsiteY52" fmla="*/ 667793 h 815864"/>
              <a:gd name="connsiteX53" fmla="*/ 1152196 w 1405116"/>
              <a:gd name="connsiteY53" fmla="*/ 415187 h 815864"/>
              <a:gd name="connsiteX54" fmla="*/ 1208401 w 1405116"/>
              <a:gd name="connsiteY54" fmla="*/ 44389 h 815864"/>
              <a:gd name="connsiteX55" fmla="*/ 1217767 w 1405116"/>
              <a:gd name="connsiteY55" fmla="*/ 815864 h 815864"/>
              <a:gd name="connsiteX56" fmla="*/ 1264606 w 1405116"/>
              <a:gd name="connsiteY56" fmla="*/ 514669 h 815864"/>
              <a:gd name="connsiteX57" fmla="*/ 1292713 w 1405116"/>
              <a:gd name="connsiteY57" fmla="*/ 345663 h 815864"/>
              <a:gd name="connsiteX58" fmla="*/ 1311445 w 1405116"/>
              <a:gd name="connsiteY58" fmla="*/ 241858 h 815864"/>
              <a:gd name="connsiteX59" fmla="*/ 1330178 w 1405116"/>
              <a:gd name="connsiteY59" fmla="*/ 146282 h 815864"/>
              <a:gd name="connsiteX60" fmla="*/ 1358284 w 1405116"/>
              <a:gd name="connsiteY60" fmla="*/ 12965 h 815864"/>
              <a:gd name="connsiteX61" fmla="*/ 1367650 w 1405116"/>
              <a:gd name="connsiteY61" fmla="*/ 801832 h 815864"/>
              <a:gd name="connsiteX62" fmla="*/ 1405116 w 1405116"/>
              <a:gd name="connsiteY62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252920 w 1405116"/>
              <a:gd name="connsiteY17" fmla="*/ 428181 h 815864"/>
              <a:gd name="connsiteX18" fmla="*/ 262293 w 1405116"/>
              <a:gd name="connsiteY18" fmla="*/ 393951 h 815864"/>
              <a:gd name="connsiteX19" fmla="*/ 271659 w 1405116"/>
              <a:gd name="connsiteY19" fmla="*/ 370527 h 815864"/>
              <a:gd name="connsiteX20" fmla="*/ 309125 w 1405116"/>
              <a:gd name="connsiteY20" fmla="*/ 384183 h 815864"/>
              <a:gd name="connsiteX21" fmla="*/ 318491 w 1405116"/>
              <a:gd name="connsiteY21" fmla="*/ 362817 h 815864"/>
              <a:gd name="connsiteX22" fmla="*/ 337231 w 1405116"/>
              <a:gd name="connsiteY22" fmla="*/ 312191 h 815864"/>
              <a:gd name="connsiteX23" fmla="*/ 365330 w 1405116"/>
              <a:gd name="connsiteY23" fmla="*/ 247671 h 815864"/>
              <a:gd name="connsiteX24" fmla="*/ 374696 w 1405116"/>
              <a:gd name="connsiteY24" fmla="*/ 218608 h 815864"/>
              <a:gd name="connsiteX25" fmla="*/ 384070 w 1405116"/>
              <a:gd name="connsiteY25" fmla="*/ 181720 h 815864"/>
              <a:gd name="connsiteX26" fmla="*/ 393436 w 1405116"/>
              <a:gd name="connsiteY26" fmla="*/ 137680 h 815864"/>
              <a:gd name="connsiteX27" fmla="*/ 402803 w 1405116"/>
              <a:gd name="connsiteY27" fmla="*/ 87674 h 815864"/>
              <a:gd name="connsiteX28" fmla="*/ 412169 w 1405116"/>
              <a:gd name="connsiteY28" fmla="*/ 32709 h 815864"/>
              <a:gd name="connsiteX29" fmla="*/ 421535 w 1405116"/>
              <a:gd name="connsiteY29" fmla="*/ 806460 h 815864"/>
              <a:gd name="connsiteX30" fmla="*/ 440268 w 1405116"/>
              <a:gd name="connsiteY30" fmla="*/ 677806 h 815864"/>
              <a:gd name="connsiteX31" fmla="*/ 524579 w 1405116"/>
              <a:gd name="connsiteY31" fmla="*/ 68828 h 815864"/>
              <a:gd name="connsiteX32" fmla="*/ 533946 w 1405116"/>
              <a:gd name="connsiteY32" fmla="*/ 4860 h 815864"/>
              <a:gd name="connsiteX33" fmla="*/ 543312 w 1405116"/>
              <a:gd name="connsiteY33" fmla="*/ 774300 h 815864"/>
              <a:gd name="connsiteX34" fmla="*/ 646356 w 1405116"/>
              <a:gd name="connsiteY34" fmla="*/ 84732 h 815864"/>
              <a:gd name="connsiteX35" fmla="*/ 655722 w 1405116"/>
              <a:gd name="connsiteY35" fmla="*/ 22111 h 815864"/>
              <a:gd name="connsiteX36" fmla="*/ 665089 w 1405116"/>
              <a:gd name="connsiteY36" fmla="*/ 792413 h 815864"/>
              <a:gd name="connsiteX37" fmla="*/ 777499 w 1405116"/>
              <a:gd name="connsiteY37" fmla="*/ 41067 h 815864"/>
              <a:gd name="connsiteX38" fmla="*/ 786865 w 1405116"/>
              <a:gd name="connsiteY38" fmla="*/ 811508 h 815864"/>
              <a:gd name="connsiteX39" fmla="*/ 871177 w 1405116"/>
              <a:gd name="connsiteY39" fmla="*/ 244828 h 815864"/>
              <a:gd name="connsiteX40" fmla="*/ 899276 w 1405116"/>
              <a:gd name="connsiteY40" fmla="*/ 47213 h 815864"/>
              <a:gd name="connsiteX41" fmla="*/ 908642 w 1405116"/>
              <a:gd name="connsiteY41" fmla="*/ 811716 h 815864"/>
              <a:gd name="connsiteX42" fmla="*/ 936749 w 1405116"/>
              <a:gd name="connsiteY42" fmla="*/ 596314 h 815864"/>
              <a:gd name="connsiteX43" fmla="*/ 1011686 w 1405116"/>
              <a:gd name="connsiteY43" fmla="*/ 0 h 815864"/>
              <a:gd name="connsiteX44" fmla="*/ 1021053 w 1405116"/>
              <a:gd name="connsiteY44" fmla="*/ 754600 h 815864"/>
              <a:gd name="connsiteX45" fmla="*/ 1030419 w 1405116"/>
              <a:gd name="connsiteY45" fmla="*/ 669001 h 815864"/>
              <a:gd name="connsiteX46" fmla="*/ 1039785 w 1405116"/>
              <a:gd name="connsiteY46" fmla="*/ 569128 h 815864"/>
              <a:gd name="connsiteX47" fmla="*/ 1067892 w 1405116"/>
              <a:gd name="connsiteY47" fmla="*/ 208929 h 815864"/>
              <a:gd name="connsiteX48" fmla="*/ 1077258 w 1405116"/>
              <a:gd name="connsiteY48" fmla="*/ 118698 h 815864"/>
              <a:gd name="connsiteX49" fmla="*/ 1086624 w 1405116"/>
              <a:gd name="connsiteY49" fmla="*/ 40380 h 815864"/>
              <a:gd name="connsiteX50" fmla="*/ 1095991 w 1405116"/>
              <a:gd name="connsiteY50" fmla="*/ 801542 h 815864"/>
              <a:gd name="connsiteX51" fmla="*/ 1114731 w 1405116"/>
              <a:gd name="connsiteY51" fmla="*/ 667793 h 815864"/>
              <a:gd name="connsiteX52" fmla="*/ 1152196 w 1405116"/>
              <a:gd name="connsiteY52" fmla="*/ 415187 h 815864"/>
              <a:gd name="connsiteX53" fmla="*/ 1208401 w 1405116"/>
              <a:gd name="connsiteY53" fmla="*/ 44389 h 815864"/>
              <a:gd name="connsiteX54" fmla="*/ 1217767 w 1405116"/>
              <a:gd name="connsiteY54" fmla="*/ 815864 h 815864"/>
              <a:gd name="connsiteX55" fmla="*/ 1264606 w 1405116"/>
              <a:gd name="connsiteY55" fmla="*/ 514669 h 815864"/>
              <a:gd name="connsiteX56" fmla="*/ 1292713 w 1405116"/>
              <a:gd name="connsiteY56" fmla="*/ 345663 h 815864"/>
              <a:gd name="connsiteX57" fmla="*/ 1311445 w 1405116"/>
              <a:gd name="connsiteY57" fmla="*/ 241858 h 815864"/>
              <a:gd name="connsiteX58" fmla="*/ 1330178 w 1405116"/>
              <a:gd name="connsiteY58" fmla="*/ 146282 h 815864"/>
              <a:gd name="connsiteX59" fmla="*/ 1358284 w 1405116"/>
              <a:gd name="connsiteY59" fmla="*/ 12965 h 815864"/>
              <a:gd name="connsiteX60" fmla="*/ 1367650 w 1405116"/>
              <a:gd name="connsiteY60" fmla="*/ 801832 h 815864"/>
              <a:gd name="connsiteX61" fmla="*/ 1405116 w 1405116"/>
              <a:gd name="connsiteY61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252920 w 1405116"/>
              <a:gd name="connsiteY17" fmla="*/ 428181 h 815864"/>
              <a:gd name="connsiteX18" fmla="*/ 262293 w 1405116"/>
              <a:gd name="connsiteY18" fmla="*/ 393951 h 815864"/>
              <a:gd name="connsiteX19" fmla="*/ 309125 w 1405116"/>
              <a:gd name="connsiteY19" fmla="*/ 384183 h 815864"/>
              <a:gd name="connsiteX20" fmla="*/ 318491 w 1405116"/>
              <a:gd name="connsiteY20" fmla="*/ 362817 h 815864"/>
              <a:gd name="connsiteX21" fmla="*/ 337231 w 1405116"/>
              <a:gd name="connsiteY21" fmla="*/ 312191 h 815864"/>
              <a:gd name="connsiteX22" fmla="*/ 365330 w 1405116"/>
              <a:gd name="connsiteY22" fmla="*/ 247671 h 815864"/>
              <a:gd name="connsiteX23" fmla="*/ 374696 w 1405116"/>
              <a:gd name="connsiteY23" fmla="*/ 218608 h 815864"/>
              <a:gd name="connsiteX24" fmla="*/ 384070 w 1405116"/>
              <a:gd name="connsiteY24" fmla="*/ 181720 h 815864"/>
              <a:gd name="connsiteX25" fmla="*/ 393436 w 1405116"/>
              <a:gd name="connsiteY25" fmla="*/ 137680 h 815864"/>
              <a:gd name="connsiteX26" fmla="*/ 402803 w 1405116"/>
              <a:gd name="connsiteY26" fmla="*/ 87674 h 815864"/>
              <a:gd name="connsiteX27" fmla="*/ 412169 w 1405116"/>
              <a:gd name="connsiteY27" fmla="*/ 32709 h 815864"/>
              <a:gd name="connsiteX28" fmla="*/ 421535 w 1405116"/>
              <a:gd name="connsiteY28" fmla="*/ 806460 h 815864"/>
              <a:gd name="connsiteX29" fmla="*/ 440268 w 1405116"/>
              <a:gd name="connsiteY29" fmla="*/ 677806 h 815864"/>
              <a:gd name="connsiteX30" fmla="*/ 524579 w 1405116"/>
              <a:gd name="connsiteY30" fmla="*/ 68828 h 815864"/>
              <a:gd name="connsiteX31" fmla="*/ 533946 w 1405116"/>
              <a:gd name="connsiteY31" fmla="*/ 4860 h 815864"/>
              <a:gd name="connsiteX32" fmla="*/ 543312 w 1405116"/>
              <a:gd name="connsiteY32" fmla="*/ 774300 h 815864"/>
              <a:gd name="connsiteX33" fmla="*/ 646356 w 1405116"/>
              <a:gd name="connsiteY33" fmla="*/ 84732 h 815864"/>
              <a:gd name="connsiteX34" fmla="*/ 655722 w 1405116"/>
              <a:gd name="connsiteY34" fmla="*/ 22111 h 815864"/>
              <a:gd name="connsiteX35" fmla="*/ 665089 w 1405116"/>
              <a:gd name="connsiteY35" fmla="*/ 792413 h 815864"/>
              <a:gd name="connsiteX36" fmla="*/ 777499 w 1405116"/>
              <a:gd name="connsiteY36" fmla="*/ 41067 h 815864"/>
              <a:gd name="connsiteX37" fmla="*/ 786865 w 1405116"/>
              <a:gd name="connsiteY37" fmla="*/ 811508 h 815864"/>
              <a:gd name="connsiteX38" fmla="*/ 871177 w 1405116"/>
              <a:gd name="connsiteY38" fmla="*/ 244828 h 815864"/>
              <a:gd name="connsiteX39" fmla="*/ 899276 w 1405116"/>
              <a:gd name="connsiteY39" fmla="*/ 47213 h 815864"/>
              <a:gd name="connsiteX40" fmla="*/ 908642 w 1405116"/>
              <a:gd name="connsiteY40" fmla="*/ 811716 h 815864"/>
              <a:gd name="connsiteX41" fmla="*/ 936749 w 1405116"/>
              <a:gd name="connsiteY41" fmla="*/ 596314 h 815864"/>
              <a:gd name="connsiteX42" fmla="*/ 1011686 w 1405116"/>
              <a:gd name="connsiteY42" fmla="*/ 0 h 815864"/>
              <a:gd name="connsiteX43" fmla="*/ 1021053 w 1405116"/>
              <a:gd name="connsiteY43" fmla="*/ 754600 h 815864"/>
              <a:gd name="connsiteX44" fmla="*/ 1030419 w 1405116"/>
              <a:gd name="connsiteY44" fmla="*/ 669001 h 815864"/>
              <a:gd name="connsiteX45" fmla="*/ 1039785 w 1405116"/>
              <a:gd name="connsiteY45" fmla="*/ 569128 h 815864"/>
              <a:gd name="connsiteX46" fmla="*/ 1067892 w 1405116"/>
              <a:gd name="connsiteY46" fmla="*/ 208929 h 815864"/>
              <a:gd name="connsiteX47" fmla="*/ 1077258 w 1405116"/>
              <a:gd name="connsiteY47" fmla="*/ 118698 h 815864"/>
              <a:gd name="connsiteX48" fmla="*/ 1086624 w 1405116"/>
              <a:gd name="connsiteY48" fmla="*/ 40380 h 815864"/>
              <a:gd name="connsiteX49" fmla="*/ 1095991 w 1405116"/>
              <a:gd name="connsiteY49" fmla="*/ 801542 h 815864"/>
              <a:gd name="connsiteX50" fmla="*/ 1114731 w 1405116"/>
              <a:gd name="connsiteY50" fmla="*/ 667793 h 815864"/>
              <a:gd name="connsiteX51" fmla="*/ 1152196 w 1405116"/>
              <a:gd name="connsiteY51" fmla="*/ 415187 h 815864"/>
              <a:gd name="connsiteX52" fmla="*/ 1208401 w 1405116"/>
              <a:gd name="connsiteY52" fmla="*/ 44389 h 815864"/>
              <a:gd name="connsiteX53" fmla="*/ 1217767 w 1405116"/>
              <a:gd name="connsiteY53" fmla="*/ 815864 h 815864"/>
              <a:gd name="connsiteX54" fmla="*/ 1264606 w 1405116"/>
              <a:gd name="connsiteY54" fmla="*/ 514669 h 815864"/>
              <a:gd name="connsiteX55" fmla="*/ 1292713 w 1405116"/>
              <a:gd name="connsiteY55" fmla="*/ 345663 h 815864"/>
              <a:gd name="connsiteX56" fmla="*/ 1311445 w 1405116"/>
              <a:gd name="connsiteY56" fmla="*/ 241858 h 815864"/>
              <a:gd name="connsiteX57" fmla="*/ 1330178 w 1405116"/>
              <a:gd name="connsiteY57" fmla="*/ 146282 h 815864"/>
              <a:gd name="connsiteX58" fmla="*/ 1358284 w 1405116"/>
              <a:gd name="connsiteY58" fmla="*/ 12965 h 815864"/>
              <a:gd name="connsiteX59" fmla="*/ 1367650 w 1405116"/>
              <a:gd name="connsiteY59" fmla="*/ 801832 h 815864"/>
              <a:gd name="connsiteX60" fmla="*/ 1405116 w 1405116"/>
              <a:gd name="connsiteY60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252920 w 1405116"/>
              <a:gd name="connsiteY17" fmla="*/ 428181 h 815864"/>
              <a:gd name="connsiteX18" fmla="*/ 309125 w 1405116"/>
              <a:gd name="connsiteY18" fmla="*/ 384183 h 815864"/>
              <a:gd name="connsiteX19" fmla="*/ 318491 w 1405116"/>
              <a:gd name="connsiteY19" fmla="*/ 362817 h 815864"/>
              <a:gd name="connsiteX20" fmla="*/ 337231 w 1405116"/>
              <a:gd name="connsiteY20" fmla="*/ 312191 h 815864"/>
              <a:gd name="connsiteX21" fmla="*/ 365330 w 1405116"/>
              <a:gd name="connsiteY21" fmla="*/ 247671 h 815864"/>
              <a:gd name="connsiteX22" fmla="*/ 374696 w 1405116"/>
              <a:gd name="connsiteY22" fmla="*/ 218608 h 815864"/>
              <a:gd name="connsiteX23" fmla="*/ 384070 w 1405116"/>
              <a:gd name="connsiteY23" fmla="*/ 181720 h 815864"/>
              <a:gd name="connsiteX24" fmla="*/ 393436 w 1405116"/>
              <a:gd name="connsiteY24" fmla="*/ 137680 h 815864"/>
              <a:gd name="connsiteX25" fmla="*/ 402803 w 1405116"/>
              <a:gd name="connsiteY25" fmla="*/ 87674 h 815864"/>
              <a:gd name="connsiteX26" fmla="*/ 412169 w 1405116"/>
              <a:gd name="connsiteY26" fmla="*/ 32709 h 815864"/>
              <a:gd name="connsiteX27" fmla="*/ 421535 w 1405116"/>
              <a:gd name="connsiteY27" fmla="*/ 806460 h 815864"/>
              <a:gd name="connsiteX28" fmla="*/ 440268 w 1405116"/>
              <a:gd name="connsiteY28" fmla="*/ 677806 h 815864"/>
              <a:gd name="connsiteX29" fmla="*/ 524579 w 1405116"/>
              <a:gd name="connsiteY29" fmla="*/ 68828 h 815864"/>
              <a:gd name="connsiteX30" fmla="*/ 533946 w 1405116"/>
              <a:gd name="connsiteY30" fmla="*/ 4860 h 815864"/>
              <a:gd name="connsiteX31" fmla="*/ 543312 w 1405116"/>
              <a:gd name="connsiteY31" fmla="*/ 774300 h 815864"/>
              <a:gd name="connsiteX32" fmla="*/ 646356 w 1405116"/>
              <a:gd name="connsiteY32" fmla="*/ 84732 h 815864"/>
              <a:gd name="connsiteX33" fmla="*/ 655722 w 1405116"/>
              <a:gd name="connsiteY33" fmla="*/ 22111 h 815864"/>
              <a:gd name="connsiteX34" fmla="*/ 665089 w 1405116"/>
              <a:gd name="connsiteY34" fmla="*/ 792413 h 815864"/>
              <a:gd name="connsiteX35" fmla="*/ 777499 w 1405116"/>
              <a:gd name="connsiteY35" fmla="*/ 41067 h 815864"/>
              <a:gd name="connsiteX36" fmla="*/ 786865 w 1405116"/>
              <a:gd name="connsiteY36" fmla="*/ 811508 h 815864"/>
              <a:gd name="connsiteX37" fmla="*/ 871177 w 1405116"/>
              <a:gd name="connsiteY37" fmla="*/ 244828 h 815864"/>
              <a:gd name="connsiteX38" fmla="*/ 899276 w 1405116"/>
              <a:gd name="connsiteY38" fmla="*/ 47213 h 815864"/>
              <a:gd name="connsiteX39" fmla="*/ 908642 w 1405116"/>
              <a:gd name="connsiteY39" fmla="*/ 811716 h 815864"/>
              <a:gd name="connsiteX40" fmla="*/ 936749 w 1405116"/>
              <a:gd name="connsiteY40" fmla="*/ 596314 h 815864"/>
              <a:gd name="connsiteX41" fmla="*/ 1011686 w 1405116"/>
              <a:gd name="connsiteY41" fmla="*/ 0 h 815864"/>
              <a:gd name="connsiteX42" fmla="*/ 1021053 w 1405116"/>
              <a:gd name="connsiteY42" fmla="*/ 754600 h 815864"/>
              <a:gd name="connsiteX43" fmla="*/ 1030419 w 1405116"/>
              <a:gd name="connsiteY43" fmla="*/ 669001 h 815864"/>
              <a:gd name="connsiteX44" fmla="*/ 1039785 w 1405116"/>
              <a:gd name="connsiteY44" fmla="*/ 569128 h 815864"/>
              <a:gd name="connsiteX45" fmla="*/ 1067892 w 1405116"/>
              <a:gd name="connsiteY45" fmla="*/ 208929 h 815864"/>
              <a:gd name="connsiteX46" fmla="*/ 1077258 w 1405116"/>
              <a:gd name="connsiteY46" fmla="*/ 118698 h 815864"/>
              <a:gd name="connsiteX47" fmla="*/ 1086624 w 1405116"/>
              <a:gd name="connsiteY47" fmla="*/ 40380 h 815864"/>
              <a:gd name="connsiteX48" fmla="*/ 1095991 w 1405116"/>
              <a:gd name="connsiteY48" fmla="*/ 801542 h 815864"/>
              <a:gd name="connsiteX49" fmla="*/ 1114731 w 1405116"/>
              <a:gd name="connsiteY49" fmla="*/ 667793 h 815864"/>
              <a:gd name="connsiteX50" fmla="*/ 1152196 w 1405116"/>
              <a:gd name="connsiteY50" fmla="*/ 415187 h 815864"/>
              <a:gd name="connsiteX51" fmla="*/ 1208401 w 1405116"/>
              <a:gd name="connsiteY51" fmla="*/ 44389 h 815864"/>
              <a:gd name="connsiteX52" fmla="*/ 1217767 w 1405116"/>
              <a:gd name="connsiteY52" fmla="*/ 815864 h 815864"/>
              <a:gd name="connsiteX53" fmla="*/ 1264606 w 1405116"/>
              <a:gd name="connsiteY53" fmla="*/ 514669 h 815864"/>
              <a:gd name="connsiteX54" fmla="*/ 1292713 w 1405116"/>
              <a:gd name="connsiteY54" fmla="*/ 345663 h 815864"/>
              <a:gd name="connsiteX55" fmla="*/ 1311445 w 1405116"/>
              <a:gd name="connsiteY55" fmla="*/ 241858 h 815864"/>
              <a:gd name="connsiteX56" fmla="*/ 1330178 w 1405116"/>
              <a:gd name="connsiteY56" fmla="*/ 146282 h 815864"/>
              <a:gd name="connsiteX57" fmla="*/ 1358284 w 1405116"/>
              <a:gd name="connsiteY57" fmla="*/ 12965 h 815864"/>
              <a:gd name="connsiteX58" fmla="*/ 1367650 w 1405116"/>
              <a:gd name="connsiteY58" fmla="*/ 801832 h 815864"/>
              <a:gd name="connsiteX59" fmla="*/ 1405116 w 1405116"/>
              <a:gd name="connsiteY59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224821 w 1405116"/>
              <a:gd name="connsiteY16" fmla="*/ 551747 h 815864"/>
              <a:gd name="connsiteX17" fmla="*/ 309125 w 1405116"/>
              <a:gd name="connsiteY17" fmla="*/ 384183 h 815864"/>
              <a:gd name="connsiteX18" fmla="*/ 318491 w 1405116"/>
              <a:gd name="connsiteY18" fmla="*/ 362817 h 815864"/>
              <a:gd name="connsiteX19" fmla="*/ 337231 w 1405116"/>
              <a:gd name="connsiteY19" fmla="*/ 312191 h 815864"/>
              <a:gd name="connsiteX20" fmla="*/ 365330 w 1405116"/>
              <a:gd name="connsiteY20" fmla="*/ 247671 h 815864"/>
              <a:gd name="connsiteX21" fmla="*/ 374696 w 1405116"/>
              <a:gd name="connsiteY21" fmla="*/ 218608 h 815864"/>
              <a:gd name="connsiteX22" fmla="*/ 384070 w 1405116"/>
              <a:gd name="connsiteY22" fmla="*/ 181720 h 815864"/>
              <a:gd name="connsiteX23" fmla="*/ 393436 w 1405116"/>
              <a:gd name="connsiteY23" fmla="*/ 137680 h 815864"/>
              <a:gd name="connsiteX24" fmla="*/ 402803 w 1405116"/>
              <a:gd name="connsiteY24" fmla="*/ 87674 h 815864"/>
              <a:gd name="connsiteX25" fmla="*/ 412169 w 1405116"/>
              <a:gd name="connsiteY25" fmla="*/ 32709 h 815864"/>
              <a:gd name="connsiteX26" fmla="*/ 421535 w 1405116"/>
              <a:gd name="connsiteY26" fmla="*/ 806460 h 815864"/>
              <a:gd name="connsiteX27" fmla="*/ 440268 w 1405116"/>
              <a:gd name="connsiteY27" fmla="*/ 677806 h 815864"/>
              <a:gd name="connsiteX28" fmla="*/ 524579 w 1405116"/>
              <a:gd name="connsiteY28" fmla="*/ 68828 h 815864"/>
              <a:gd name="connsiteX29" fmla="*/ 533946 w 1405116"/>
              <a:gd name="connsiteY29" fmla="*/ 4860 h 815864"/>
              <a:gd name="connsiteX30" fmla="*/ 543312 w 1405116"/>
              <a:gd name="connsiteY30" fmla="*/ 774300 h 815864"/>
              <a:gd name="connsiteX31" fmla="*/ 646356 w 1405116"/>
              <a:gd name="connsiteY31" fmla="*/ 84732 h 815864"/>
              <a:gd name="connsiteX32" fmla="*/ 655722 w 1405116"/>
              <a:gd name="connsiteY32" fmla="*/ 22111 h 815864"/>
              <a:gd name="connsiteX33" fmla="*/ 665089 w 1405116"/>
              <a:gd name="connsiteY33" fmla="*/ 792413 h 815864"/>
              <a:gd name="connsiteX34" fmla="*/ 777499 w 1405116"/>
              <a:gd name="connsiteY34" fmla="*/ 41067 h 815864"/>
              <a:gd name="connsiteX35" fmla="*/ 786865 w 1405116"/>
              <a:gd name="connsiteY35" fmla="*/ 811508 h 815864"/>
              <a:gd name="connsiteX36" fmla="*/ 871177 w 1405116"/>
              <a:gd name="connsiteY36" fmla="*/ 244828 h 815864"/>
              <a:gd name="connsiteX37" fmla="*/ 899276 w 1405116"/>
              <a:gd name="connsiteY37" fmla="*/ 47213 h 815864"/>
              <a:gd name="connsiteX38" fmla="*/ 908642 w 1405116"/>
              <a:gd name="connsiteY38" fmla="*/ 811716 h 815864"/>
              <a:gd name="connsiteX39" fmla="*/ 936749 w 1405116"/>
              <a:gd name="connsiteY39" fmla="*/ 596314 h 815864"/>
              <a:gd name="connsiteX40" fmla="*/ 1011686 w 1405116"/>
              <a:gd name="connsiteY40" fmla="*/ 0 h 815864"/>
              <a:gd name="connsiteX41" fmla="*/ 1021053 w 1405116"/>
              <a:gd name="connsiteY41" fmla="*/ 754600 h 815864"/>
              <a:gd name="connsiteX42" fmla="*/ 1030419 w 1405116"/>
              <a:gd name="connsiteY42" fmla="*/ 669001 h 815864"/>
              <a:gd name="connsiteX43" fmla="*/ 1039785 w 1405116"/>
              <a:gd name="connsiteY43" fmla="*/ 569128 h 815864"/>
              <a:gd name="connsiteX44" fmla="*/ 1067892 w 1405116"/>
              <a:gd name="connsiteY44" fmla="*/ 208929 h 815864"/>
              <a:gd name="connsiteX45" fmla="*/ 1077258 w 1405116"/>
              <a:gd name="connsiteY45" fmla="*/ 118698 h 815864"/>
              <a:gd name="connsiteX46" fmla="*/ 1086624 w 1405116"/>
              <a:gd name="connsiteY46" fmla="*/ 40380 h 815864"/>
              <a:gd name="connsiteX47" fmla="*/ 1095991 w 1405116"/>
              <a:gd name="connsiteY47" fmla="*/ 801542 h 815864"/>
              <a:gd name="connsiteX48" fmla="*/ 1114731 w 1405116"/>
              <a:gd name="connsiteY48" fmla="*/ 667793 h 815864"/>
              <a:gd name="connsiteX49" fmla="*/ 1152196 w 1405116"/>
              <a:gd name="connsiteY49" fmla="*/ 415187 h 815864"/>
              <a:gd name="connsiteX50" fmla="*/ 1208401 w 1405116"/>
              <a:gd name="connsiteY50" fmla="*/ 44389 h 815864"/>
              <a:gd name="connsiteX51" fmla="*/ 1217767 w 1405116"/>
              <a:gd name="connsiteY51" fmla="*/ 815864 h 815864"/>
              <a:gd name="connsiteX52" fmla="*/ 1264606 w 1405116"/>
              <a:gd name="connsiteY52" fmla="*/ 514669 h 815864"/>
              <a:gd name="connsiteX53" fmla="*/ 1292713 w 1405116"/>
              <a:gd name="connsiteY53" fmla="*/ 345663 h 815864"/>
              <a:gd name="connsiteX54" fmla="*/ 1311445 w 1405116"/>
              <a:gd name="connsiteY54" fmla="*/ 241858 h 815864"/>
              <a:gd name="connsiteX55" fmla="*/ 1330178 w 1405116"/>
              <a:gd name="connsiteY55" fmla="*/ 146282 h 815864"/>
              <a:gd name="connsiteX56" fmla="*/ 1358284 w 1405116"/>
              <a:gd name="connsiteY56" fmla="*/ 12965 h 815864"/>
              <a:gd name="connsiteX57" fmla="*/ 1367650 w 1405116"/>
              <a:gd name="connsiteY57" fmla="*/ 801832 h 815864"/>
              <a:gd name="connsiteX58" fmla="*/ 1405116 w 1405116"/>
              <a:gd name="connsiteY58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206088 w 1405116"/>
              <a:gd name="connsiteY15" fmla="*/ 631682 h 815864"/>
              <a:gd name="connsiteX16" fmla="*/ 309125 w 1405116"/>
              <a:gd name="connsiteY16" fmla="*/ 384183 h 815864"/>
              <a:gd name="connsiteX17" fmla="*/ 318491 w 1405116"/>
              <a:gd name="connsiteY17" fmla="*/ 362817 h 815864"/>
              <a:gd name="connsiteX18" fmla="*/ 337231 w 1405116"/>
              <a:gd name="connsiteY18" fmla="*/ 312191 h 815864"/>
              <a:gd name="connsiteX19" fmla="*/ 365330 w 1405116"/>
              <a:gd name="connsiteY19" fmla="*/ 247671 h 815864"/>
              <a:gd name="connsiteX20" fmla="*/ 374696 w 1405116"/>
              <a:gd name="connsiteY20" fmla="*/ 218608 h 815864"/>
              <a:gd name="connsiteX21" fmla="*/ 384070 w 1405116"/>
              <a:gd name="connsiteY21" fmla="*/ 181720 h 815864"/>
              <a:gd name="connsiteX22" fmla="*/ 393436 w 1405116"/>
              <a:gd name="connsiteY22" fmla="*/ 137680 h 815864"/>
              <a:gd name="connsiteX23" fmla="*/ 402803 w 1405116"/>
              <a:gd name="connsiteY23" fmla="*/ 87674 h 815864"/>
              <a:gd name="connsiteX24" fmla="*/ 412169 w 1405116"/>
              <a:gd name="connsiteY24" fmla="*/ 32709 h 815864"/>
              <a:gd name="connsiteX25" fmla="*/ 421535 w 1405116"/>
              <a:gd name="connsiteY25" fmla="*/ 806460 h 815864"/>
              <a:gd name="connsiteX26" fmla="*/ 440268 w 1405116"/>
              <a:gd name="connsiteY26" fmla="*/ 677806 h 815864"/>
              <a:gd name="connsiteX27" fmla="*/ 524579 w 1405116"/>
              <a:gd name="connsiteY27" fmla="*/ 68828 h 815864"/>
              <a:gd name="connsiteX28" fmla="*/ 533946 w 1405116"/>
              <a:gd name="connsiteY28" fmla="*/ 4860 h 815864"/>
              <a:gd name="connsiteX29" fmla="*/ 543312 w 1405116"/>
              <a:gd name="connsiteY29" fmla="*/ 774300 h 815864"/>
              <a:gd name="connsiteX30" fmla="*/ 646356 w 1405116"/>
              <a:gd name="connsiteY30" fmla="*/ 84732 h 815864"/>
              <a:gd name="connsiteX31" fmla="*/ 655722 w 1405116"/>
              <a:gd name="connsiteY31" fmla="*/ 22111 h 815864"/>
              <a:gd name="connsiteX32" fmla="*/ 665089 w 1405116"/>
              <a:gd name="connsiteY32" fmla="*/ 792413 h 815864"/>
              <a:gd name="connsiteX33" fmla="*/ 777499 w 1405116"/>
              <a:gd name="connsiteY33" fmla="*/ 41067 h 815864"/>
              <a:gd name="connsiteX34" fmla="*/ 786865 w 1405116"/>
              <a:gd name="connsiteY34" fmla="*/ 811508 h 815864"/>
              <a:gd name="connsiteX35" fmla="*/ 871177 w 1405116"/>
              <a:gd name="connsiteY35" fmla="*/ 244828 h 815864"/>
              <a:gd name="connsiteX36" fmla="*/ 899276 w 1405116"/>
              <a:gd name="connsiteY36" fmla="*/ 47213 h 815864"/>
              <a:gd name="connsiteX37" fmla="*/ 908642 w 1405116"/>
              <a:gd name="connsiteY37" fmla="*/ 811716 h 815864"/>
              <a:gd name="connsiteX38" fmla="*/ 936749 w 1405116"/>
              <a:gd name="connsiteY38" fmla="*/ 596314 h 815864"/>
              <a:gd name="connsiteX39" fmla="*/ 1011686 w 1405116"/>
              <a:gd name="connsiteY39" fmla="*/ 0 h 815864"/>
              <a:gd name="connsiteX40" fmla="*/ 1021053 w 1405116"/>
              <a:gd name="connsiteY40" fmla="*/ 754600 h 815864"/>
              <a:gd name="connsiteX41" fmla="*/ 1030419 w 1405116"/>
              <a:gd name="connsiteY41" fmla="*/ 669001 h 815864"/>
              <a:gd name="connsiteX42" fmla="*/ 1039785 w 1405116"/>
              <a:gd name="connsiteY42" fmla="*/ 569128 h 815864"/>
              <a:gd name="connsiteX43" fmla="*/ 1067892 w 1405116"/>
              <a:gd name="connsiteY43" fmla="*/ 208929 h 815864"/>
              <a:gd name="connsiteX44" fmla="*/ 1077258 w 1405116"/>
              <a:gd name="connsiteY44" fmla="*/ 118698 h 815864"/>
              <a:gd name="connsiteX45" fmla="*/ 1086624 w 1405116"/>
              <a:gd name="connsiteY45" fmla="*/ 40380 h 815864"/>
              <a:gd name="connsiteX46" fmla="*/ 1095991 w 1405116"/>
              <a:gd name="connsiteY46" fmla="*/ 801542 h 815864"/>
              <a:gd name="connsiteX47" fmla="*/ 1114731 w 1405116"/>
              <a:gd name="connsiteY47" fmla="*/ 667793 h 815864"/>
              <a:gd name="connsiteX48" fmla="*/ 1152196 w 1405116"/>
              <a:gd name="connsiteY48" fmla="*/ 415187 h 815864"/>
              <a:gd name="connsiteX49" fmla="*/ 1208401 w 1405116"/>
              <a:gd name="connsiteY49" fmla="*/ 44389 h 815864"/>
              <a:gd name="connsiteX50" fmla="*/ 1217767 w 1405116"/>
              <a:gd name="connsiteY50" fmla="*/ 815864 h 815864"/>
              <a:gd name="connsiteX51" fmla="*/ 1264606 w 1405116"/>
              <a:gd name="connsiteY51" fmla="*/ 514669 h 815864"/>
              <a:gd name="connsiteX52" fmla="*/ 1292713 w 1405116"/>
              <a:gd name="connsiteY52" fmla="*/ 345663 h 815864"/>
              <a:gd name="connsiteX53" fmla="*/ 1311445 w 1405116"/>
              <a:gd name="connsiteY53" fmla="*/ 241858 h 815864"/>
              <a:gd name="connsiteX54" fmla="*/ 1330178 w 1405116"/>
              <a:gd name="connsiteY54" fmla="*/ 146282 h 815864"/>
              <a:gd name="connsiteX55" fmla="*/ 1358284 w 1405116"/>
              <a:gd name="connsiteY55" fmla="*/ 12965 h 815864"/>
              <a:gd name="connsiteX56" fmla="*/ 1367650 w 1405116"/>
              <a:gd name="connsiteY56" fmla="*/ 801832 h 815864"/>
              <a:gd name="connsiteX57" fmla="*/ 1405116 w 1405116"/>
              <a:gd name="connsiteY57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196714 w 1405116"/>
              <a:gd name="connsiteY14" fmla="*/ 667335 h 815864"/>
              <a:gd name="connsiteX15" fmla="*/ 309125 w 1405116"/>
              <a:gd name="connsiteY15" fmla="*/ 384183 h 815864"/>
              <a:gd name="connsiteX16" fmla="*/ 318491 w 1405116"/>
              <a:gd name="connsiteY16" fmla="*/ 362817 h 815864"/>
              <a:gd name="connsiteX17" fmla="*/ 337231 w 1405116"/>
              <a:gd name="connsiteY17" fmla="*/ 312191 h 815864"/>
              <a:gd name="connsiteX18" fmla="*/ 365330 w 1405116"/>
              <a:gd name="connsiteY18" fmla="*/ 247671 h 815864"/>
              <a:gd name="connsiteX19" fmla="*/ 374696 w 1405116"/>
              <a:gd name="connsiteY19" fmla="*/ 218608 h 815864"/>
              <a:gd name="connsiteX20" fmla="*/ 384070 w 1405116"/>
              <a:gd name="connsiteY20" fmla="*/ 181720 h 815864"/>
              <a:gd name="connsiteX21" fmla="*/ 393436 w 1405116"/>
              <a:gd name="connsiteY21" fmla="*/ 137680 h 815864"/>
              <a:gd name="connsiteX22" fmla="*/ 402803 w 1405116"/>
              <a:gd name="connsiteY22" fmla="*/ 87674 h 815864"/>
              <a:gd name="connsiteX23" fmla="*/ 412169 w 1405116"/>
              <a:gd name="connsiteY23" fmla="*/ 32709 h 815864"/>
              <a:gd name="connsiteX24" fmla="*/ 421535 w 1405116"/>
              <a:gd name="connsiteY24" fmla="*/ 806460 h 815864"/>
              <a:gd name="connsiteX25" fmla="*/ 440268 w 1405116"/>
              <a:gd name="connsiteY25" fmla="*/ 677806 h 815864"/>
              <a:gd name="connsiteX26" fmla="*/ 524579 w 1405116"/>
              <a:gd name="connsiteY26" fmla="*/ 68828 h 815864"/>
              <a:gd name="connsiteX27" fmla="*/ 533946 w 1405116"/>
              <a:gd name="connsiteY27" fmla="*/ 4860 h 815864"/>
              <a:gd name="connsiteX28" fmla="*/ 543312 w 1405116"/>
              <a:gd name="connsiteY28" fmla="*/ 774300 h 815864"/>
              <a:gd name="connsiteX29" fmla="*/ 646356 w 1405116"/>
              <a:gd name="connsiteY29" fmla="*/ 84732 h 815864"/>
              <a:gd name="connsiteX30" fmla="*/ 655722 w 1405116"/>
              <a:gd name="connsiteY30" fmla="*/ 22111 h 815864"/>
              <a:gd name="connsiteX31" fmla="*/ 665089 w 1405116"/>
              <a:gd name="connsiteY31" fmla="*/ 792413 h 815864"/>
              <a:gd name="connsiteX32" fmla="*/ 777499 w 1405116"/>
              <a:gd name="connsiteY32" fmla="*/ 41067 h 815864"/>
              <a:gd name="connsiteX33" fmla="*/ 786865 w 1405116"/>
              <a:gd name="connsiteY33" fmla="*/ 811508 h 815864"/>
              <a:gd name="connsiteX34" fmla="*/ 871177 w 1405116"/>
              <a:gd name="connsiteY34" fmla="*/ 244828 h 815864"/>
              <a:gd name="connsiteX35" fmla="*/ 899276 w 1405116"/>
              <a:gd name="connsiteY35" fmla="*/ 47213 h 815864"/>
              <a:gd name="connsiteX36" fmla="*/ 908642 w 1405116"/>
              <a:gd name="connsiteY36" fmla="*/ 811716 h 815864"/>
              <a:gd name="connsiteX37" fmla="*/ 936749 w 1405116"/>
              <a:gd name="connsiteY37" fmla="*/ 596314 h 815864"/>
              <a:gd name="connsiteX38" fmla="*/ 1011686 w 1405116"/>
              <a:gd name="connsiteY38" fmla="*/ 0 h 815864"/>
              <a:gd name="connsiteX39" fmla="*/ 1021053 w 1405116"/>
              <a:gd name="connsiteY39" fmla="*/ 754600 h 815864"/>
              <a:gd name="connsiteX40" fmla="*/ 1030419 w 1405116"/>
              <a:gd name="connsiteY40" fmla="*/ 669001 h 815864"/>
              <a:gd name="connsiteX41" fmla="*/ 1039785 w 1405116"/>
              <a:gd name="connsiteY41" fmla="*/ 569128 h 815864"/>
              <a:gd name="connsiteX42" fmla="*/ 1067892 w 1405116"/>
              <a:gd name="connsiteY42" fmla="*/ 208929 h 815864"/>
              <a:gd name="connsiteX43" fmla="*/ 1077258 w 1405116"/>
              <a:gd name="connsiteY43" fmla="*/ 118698 h 815864"/>
              <a:gd name="connsiteX44" fmla="*/ 1086624 w 1405116"/>
              <a:gd name="connsiteY44" fmla="*/ 40380 h 815864"/>
              <a:gd name="connsiteX45" fmla="*/ 1095991 w 1405116"/>
              <a:gd name="connsiteY45" fmla="*/ 801542 h 815864"/>
              <a:gd name="connsiteX46" fmla="*/ 1114731 w 1405116"/>
              <a:gd name="connsiteY46" fmla="*/ 667793 h 815864"/>
              <a:gd name="connsiteX47" fmla="*/ 1152196 w 1405116"/>
              <a:gd name="connsiteY47" fmla="*/ 415187 h 815864"/>
              <a:gd name="connsiteX48" fmla="*/ 1208401 w 1405116"/>
              <a:gd name="connsiteY48" fmla="*/ 44389 h 815864"/>
              <a:gd name="connsiteX49" fmla="*/ 1217767 w 1405116"/>
              <a:gd name="connsiteY49" fmla="*/ 815864 h 815864"/>
              <a:gd name="connsiteX50" fmla="*/ 1264606 w 1405116"/>
              <a:gd name="connsiteY50" fmla="*/ 514669 h 815864"/>
              <a:gd name="connsiteX51" fmla="*/ 1292713 w 1405116"/>
              <a:gd name="connsiteY51" fmla="*/ 345663 h 815864"/>
              <a:gd name="connsiteX52" fmla="*/ 1311445 w 1405116"/>
              <a:gd name="connsiteY52" fmla="*/ 241858 h 815864"/>
              <a:gd name="connsiteX53" fmla="*/ 1330178 w 1405116"/>
              <a:gd name="connsiteY53" fmla="*/ 146282 h 815864"/>
              <a:gd name="connsiteX54" fmla="*/ 1358284 w 1405116"/>
              <a:gd name="connsiteY54" fmla="*/ 12965 h 815864"/>
              <a:gd name="connsiteX55" fmla="*/ 1367650 w 1405116"/>
              <a:gd name="connsiteY55" fmla="*/ 801832 h 815864"/>
              <a:gd name="connsiteX56" fmla="*/ 1405116 w 1405116"/>
              <a:gd name="connsiteY56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187348 w 1405116"/>
              <a:gd name="connsiteY13" fmla="*/ 699402 h 815864"/>
              <a:gd name="connsiteX14" fmla="*/ 309125 w 1405116"/>
              <a:gd name="connsiteY14" fmla="*/ 384183 h 815864"/>
              <a:gd name="connsiteX15" fmla="*/ 318491 w 1405116"/>
              <a:gd name="connsiteY15" fmla="*/ 362817 h 815864"/>
              <a:gd name="connsiteX16" fmla="*/ 337231 w 1405116"/>
              <a:gd name="connsiteY16" fmla="*/ 312191 h 815864"/>
              <a:gd name="connsiteX17" fmla="*/ 365330 w 1405116"/>
              <a:gd name="connsiteY17" fmla="*/ 247671 h 815864"/>
              <a:gd name="connsiteX18" fmla="*/ 374696 w 1405116"/>
              <a:gd name="connsiteY18" fmla="*/ 218608 h 815864"/>
              <a:gd name="connsiteX19" fmla="*/ 384070 w 1405116"/>
              <a:gd name="connsiteY19" fmla="*/ 181720 h 815864"/>
              <a:gd name="connsiteX20" fmla="*/ 393436 w 1405116"/>
              <a:gd name="connsiteY20" fmla="*/ 137680 h 815864"/>
              <a:gd name="connsiteX21" fmla="*/ 402803 w 1405116"/>
              <a:gd name="connsiteY21" fmla="*/ 87674 h 815864"/>
              <a:gd name="connsiteX22" fmla="*/ 412169 w 1405116"/>
              <a:gd name="connsiteY22" fmla="*/ 32709 h 815864"/>
              <a:gd name="connsiteX23" fmla="*/ 421535 w 1405116"/>
              <a:gd name="connsiteY23" fmla="*/ 806460 h 815864"/>
              <a:gd name="connsiteX24" fmla="*/ 440268 w 1405116"/>
              <a:gd name="connsiteY24" fmla="*/ 677806 h 815864"/>
              <a:gd name="connsiteX25" fmla="*/ 524579 w 1405116"/>
              <a:gd name="connsiteY25" fmla="*/ 68828 h 815864"/>
              <a:gd name="connsiteX26" fmla="*/ 533946 w 1405116"/>
              <a:gd name="connsiteY26" fmla="*/ 4860 h 815864"/>
              <a:gd name="connsiteX27" fmla="*/ 543312 w 1405116"/>
              <a:gd name="connsiteY27" fmla="*/ 774300 h 815864"/>
              <a:gd name="connsiteX28" fmla="*/ 646356 w 1405116"/>
              <a:gd name="connsiteY28" fmla="*/ 84732 h 815864"/>
              <a:gd name="connsiteX29" fmla="*/ 655722 w 1405116"/>
              <a:gd name="connsiteY29" fmla="*/ 22111 h 815864"/>
              <a:gd name="connsiteX30" fmla="*/ 665089 w 1405116"/>
              <a:gd name="connsiteY30" fmla="*/ 792413 h 815864"/>
              <a:gd name="connsiteX31" fmla="*/ 777499 w 1405116"/>
              <a:gd name="connsiteY31" fmla="*/ 41067 h 815864"/>
              <a:gd name="connsiteX32" fmla="*/ 786865 w 1405116"/>
              <a:gd name="connsiteY32" fmla="*/ 811508 h 815864"/>
              <a:gd name="connsiteX33" fmla="*/ 871177 w 1405116"/>
              <a:gd name="connsiteY33" fmla="*/ 244828 h 815864"/>
              <a:gd name="connsiteX34" fmla="*/ 899276 w 1405116"/>
              <a:gd name="connsiteY34" fmla="*/ 47213 h 815864"/>
              <a:gd name="connsiteX35" fmla="*/ 908642 w 1405116"/>
              <a:gd name="connsiteY35" fmla="*/ 811716 h 815864"/>
              <a:gd name="connsiteX36" fmla="*/ 936749 w 1405116"/>
              <a:gd name="connsiteY36" fmla="*/ 596314 h 815864"/>
              <a:gd name="connsiteX37" fmla="*/ 1011686 w 1405116"/>
              <a:gd name="connsiteY37" fmla="*/ 0 h 815864"/>
              <a:gd name="connsiteX38" fmla="*/ 1021053 w 1405116"/>
              <a:gd name="connsiteY38" fmla="*/ 754600 h 815864"/>
              <a:gd name="connsiteX39" fmla="*/ 1030419 w 1405116"/>
              <a:gd name="connsiteY39" fmla="*/ 669001 h 815864"/>
              <a:gd name="connsiteX40" fmla="*/ 1039785 w 1405116"/>
              <a:gd name="connsiteY40" fmla="*/ 569128 h 815864"/>
              <a:gd name="connsiteX41" fmla="*/ 1067892 w 1405116"/>
              <a:gd name="connsiteY41" fmla="*/ 208929 h 815864"/>
              <a:gd name="connsiteX42" fmla="*/ 1077258 w 1405116"/>
              <a:gd name="connsiteY42" fmla="*/ 118698 h 815864"/>
              <a:gd name="connsiteX43" fmla="*/ 1086624 w 1405116"/>
              <a:gd name="connsiteY43" fmla="*/ 40380 h 815864"/>
              <a:gd name="connsiteX44" fmla="*/ 1095991 w 1405116"/>
              <a:gd name="connsiteY44" fmla="*/ 801542 h 815864"/>
              <a:gd name="connsiteX45" fmla="*/ 1114731 w 1405116"/>
              <a:gd name="connsiteY45" fmla="*/ 667793 h 815864"/>
              <a:gd name="connsiteX46" fmla="*/ 1152196 w 1405116"/>
              <a:gd name="connsiteY46" fmla="*/ 415187 h 815864"/>
              <a:gd name="connsiteX47" fmla="*/ 1208401 w 1405116"/>
              <a:gd name="connsiteY47" fmla="*/ 44389 h 815864"/>
              <a:gd name="connsiteX48" fmla="*/ 1217767 w 1405116"/>
              <a:gd name="connsiteY48" fmla="*/ 815864 h 815864"/>
              <a:gd name="connsiteX49" fmla="*/ 1264606 w 1405116"/>
              <a:gd name="connsiteY49" fmla="*/ 514669 h 815864"/>
              <a:gd name="connsiteX50" fmla="*/ 1292713 w 1405116"/>
              <a:gd name="connsiteY50" fmla="*/ 345663 h 815864"/>
              <a:gd name="connsiteX51" fmla="*/ 1311445 w 1405116"/>
              <a:gd name="connsiteY51" fmla="*/ 241858 h 815864"/>
              <a:gd name="connsiteX52" fmla="*/ 1330178 w 1405116"/>
              <a:gd name="connsiteY52" fmla="*/ 146282 h 815864"/>
              <a:gd name="connsiteX53" fmla="*/ 1358284 w 1405116"/>
              <a:gd name="connsiteY53" fmla="*/ 12965 h 815864"/>
              <a:gd name="connsiteX54" fmla="*/ 1367650 w 1405116"/>
              <a:gd name="connsiteY54" fmla="*/ 801832 h 815864"/>
              <a:gd name="connsiteX55" fmla="*/ 1405116 w 1405116"/>
              <a:gd name="connsiteY55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168615 w 1405116"/>
              <a:gd name="connsiteY12" fmla="*/ 755953 h 815864"/>
              <a:gd name="connsiteX13" fmla="*/ 309125 w 1405116"/>
              <a:gd name="connsiteY13" fmla="*/ 384183 h 815864"/>
              <a:gd name="connsiteX14" fmla="*/ 318491 w 1405116"/>
              <a:gd name="connsiteY14" fmla="*/ 362817 h 815864"/>
              <a:gd name="connsiteX15" fmla="*/ 337231 w 1405116"/>
              <a:gd name="connsiteY15" fmla="*/ 312191 h 815864"/>
              <a:gd name="connsiteX16" fmla="*/ 365330 w 1405116"/>
              <a:gd name="connsiteY16" fmla="*/ 247671 h 815864"/>
              <a:gd name="connsiteX17" fmla="*/ 374696 w 1405116"/>
              <a:gd name="connsiteY17" fmla="*/ 218608 h 815864"/>
              <a:gd name="connsiteX18" fmla="*/ 384070 w 1405116"/>
              <a:gd name="connsiteY18" fmla="*/ 181720 h 815864"/>
              <a:gd name="connsiteX19" fmla="*/ 393436 w 1405116"/>
              <a:gd name="connsiteY19" fmla="*/ 137680 h 815864"/>
              <a:gd name="connsiteX20" fmla="*/ 402803 w 1405116"/>
              <a:gd name="connsiteY20" fmla="*/ 87674 h 815864"/>
              <a:gd name="connsiteX21" fmla="*/ 412169 w 1405116"/>
              <a:gd name="connsiteY21" fmla="*/ 32709 h 815864"/>
              <a:gd name="connsiteX22" fmla="*/ 421535 w 1405116"/>
              <a:gd name="connsiteY22" fmla="*/ 806460 h 815864"/>
              <a:gd name="connsiteX23" fmla="*/ 440268 w 1405116"/>
              <a:gd name="connsiteY23" fmla="*/ 677806 h 815864"/>
              <a:gd name="connsiteX24" fmla="*/ 524579 w 1405116"/>
              <a:gd name="connsiteY24" fmla="*/ 68828 h 815864"/>
              <a:gd name="connsiteX25" fmla="*/ 533946 w 1405116"/>
              <a:gd name="connsiteY25" fmla="*/ 4860 h 815864"/>
              <a:gd name="connsiteX26" fmla="*/ 543312 w 1405116"/>
              <a:gd name="connsiteY26" fmla="*/ 774300 h 815864"/>
              <a:gd name="connsiteX27" fmla="*/ 646356 w 1405116"/>
              <a:gd name="connsiteY27" fmla="*/ 84732 h 815864"/>
              <a:gd name="connsiteX28" fmla="*/ 655722 w 1405116"/>
              <a:gd name="connsiteY28" fmla="*/ 22111 h 815864"/>
              <a:gd name="connsiteX29" fmla="*/ 665089 w 1405116"/>
              <a:gd name="connsiteY29" fmla="*/ 792413 h 815864"/>
              <a:gd name="connsiteX30" fmla="*/ 777499 w 1405116"/>
              <a:gd name="connsiteY30" fmla="*/ 41067 h 815864"/>
              <a:gd name="connsiteX31" fmla="*/ 786865 w 1405116"/>
              <a:gd name="connsiteY31" fmla="*/ 811508 h 815864"/>
              <a:gd name="connsiteX32" fmla="*/ 871177 w 1405116"/>
              <a:gd name="connsiteY32" fmla="*/ 244828 h 815864"/>
              <a:gd name="connsiteX33" fmla="*/ 899276 w 1405116"/>
              <a:gd name="connsiteY33" fmla="*/ 47213 h 815864"/>
              <a:gd name="connsiteX34" fmla="*/ 908642 w 1405116"/>
              <a:gd name="connsiteY34" fmla="*/ 811716 h 815864"/>
              <a:gd name="connsiteX35" fmla="*/ 936749 w 1405116"/>
              <a:gd name="connsiteY35" fmla="*/ 596314 h 815864"/>
              <a:gd name="connsiteX36" fmla="*/ 1011686 w 1405116"/>
              <a:gd name="connsiteY36" fmla="*/ 0 h 815864"/>
              <a:gd name="connsiteX37" fmla="*/ 1021053 w 1405116"/>
              <a:gd name="connsiteY37" fmla="*/ 754600 h 815864"/>
              <a:gd name="connsiteX38" fmla="*/ 1030419 w 1405116"/>
              <a:gd name="connsiteY38" fmla="*/ 669001 h 815864"/>
              <a:gd name="connsiteX39" fmla="*/ 1039785 w 1405116"/>
              <a:gd name="connsiteY39" fmla="*/ 569128 h 815864"/>
              <a:gd name="connsiteX40" fmla="*/ 1067892 w 1405116"/>
              <a:gd name="connsiteY40" fmla="*/ 208929 h 815864"/>
              <a:gd name="connsiteX41" fmla="*/ 1077258 w 1405116"/>
              <a:gd name="connsiteY41" fmla="*/ 118698 h 815864"/>
              <a:gd name="connsiteX42" fmla="*/ 1086624 w 1405116"/>
              <a:gd name="connsiteY42" fmla="*/ 40380 h 815864"/>
              <a:gd name="connsiteX43" fmla="*/ 1095991 w 1405116"/>
              <a:gd name="connsiteY43" fmla="*/ 801542 h 815864"/>
              <a:gd name="connsiteX44" fmla="*/ 1114731 w 1405116"/>
              <a:gd name="connsiteY44" fmla="*/ 667793 h 815864"/>
              <a:gd name="connsiteX45" fmla="*/ 1152196 w 1405116"/>
              <a:gd name="connsiteY45" fmla="*/ 415187 h 815864"/>
              <a:gd name="connsiteX46" fmla="*/ 1208401 w 1405116"/>
              <a:gd name="connsiteY46" fmla="*/ 44389 h 815864"/>
              <a:gd name="connsiteX47" fmla="*/ 1217767 w 1405116"/>
              <a:gd name="connsiteY47" fmla="*/ 815864 h 815864"/>
              <a:gd name="connsiteX48" fmla="*/ 1264606 w 1405116"/>
              <a:gd name="connsiteY48" fmla="*/ 514669 h 815864"/>
              <a:gd name="connsiteX49" fmla="*/ 1292713 w 1405116"/>
              <a:gd name="connsiteY49" fmla="*/ 345663 h 815864"/>
              <a:gd name="connsiteX50" fmla="*/ 1311445 w 1405116"/>
              <a:gd name="connsiteY50" fmla="*/ 241858 h 815864"/>
              <a:gd name="connsiteX51" fmla="*/ 1330178 w 1405116"/>
              <a:gd name="connsiteY51" fmla="*/ 146282 h 815864"/>
              <a:gd name="connsiteX52" fmla="*/ 1358284 w 1405116"/>
              <a:gd name="connsiteY52" fmla="*/ 12965 h 815864"/>
              <a:gd name="connsiteX53" fmla="*/ 1367650 w 1405116"/>
              <a:gd name="connsiteY53" fmla="*/ 801832 h 815864"/>
              <a:gd name="connsiteX54" fmla="*/ 1405116 w 1405116"/>
              <a:gd name="connsiteY54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149883 w 1405116"/>
              <a:gd name="connsiteY11" fmla="*/ 813775 h 815864"/>
              <a:gd name="connsiteX12" fmla="*/ 309125 w 1405116"/>
              <a:gd name="connsiteY12" fmla="*/ 384183 h 815864"/>
              <a:gd name="connsiteX13" fmla="*/ 318491 w 1405116"/>
              <a:gd name="connsiteY13" fmla="*/ 362817 h 815864"/>
              <a:gd name="connsiteX14" fmla="*/ 337231 w 1405116"/>
              <a:gd name="connsiteY14" fmla="*/ 312191 h 815864"/>
              <a:gd name="connsiteX15" fmla="*/ 365330 w 1405116"/>
              <a:gd name="connsiteY15" fmla="*/ 247671 h 815864"/>
              <a:gd name="connsiteX16" fmla="*/ 374696 w 1405116"/>
              <a:gd name="connsiteY16" fmla="*/ 218608 h 815864"/>
              <a:gd name="connsiteX17" fmla="*/ 384070 w 1405116"/>
              <a:gd name="connsiteY17" fmla="*/ 181720 h 815864"/>
              <a:gd name="connsiteX18" fmla="*/ 393436 w 1405116"/>
              <a:gd name="connsiteY18" fmla="*/ 137680 h 815864"/>
              <a:gd name="connsiteX19" fmla="*/ 402803 w 1405116"/>
              <a:gd name="connsiteY19" fmla="*/ 87674 h 815864"/>
              <a:gd name="connsiteX20" fmla="*/ 412169 w 1405116"/>
              <a:gd name="connsiteY20" fmla="*/ 32709 h 815864"/>
              <a:gd name="connsiteX21" fmla="*/ 421535 w 1405116"/>
              <a:gd name="connsiteY21" fmla="*/ 806460 h 815864"/>
              <a:gd name="connsiteX22" fmla="*/ 440268 w 1405116"/>
              <a:gd name="connsiteY22" fmla="*/ 677806 h 815864"/>
              <a:gd name="connsiteX23" fmla="*/ 524579 w 1405116"/>
              <a:gd name="connsiteY23" fmla="*/ 68828 h 815864"/>
              <a:gd name="connsiteX24" fmla="*/ 533946 w 1405116"/>
              <a:gd name="connsiteY24" fmla="*/ 4860 h 815864"/>
              <a:gd name="connsiteX25" fmla="*/ 543312 w 1405116"/>
              <a:gd name="connsiteY25" fmla="*/ 774300 h 815864"/>
              <a:gd name="connsiteX26" fmla="*/ 646356 w 1405116"/>
              <a:gd name="connsiteY26" fmla="*/ 84732 h 815864"/>
              <a:gd name="connsiteX27" fmla="*/ 655722 w 1405116"/>
              <a:gd name="connsiteY27" fmla="*/ 22111 h 815864"/>
              <a:gd name="connsiteX28" fmla="*/ 665089 w 1405116"/>
              <a:gd name="connsiteY28" fmla="*/ 792413 h 815864"/>
              <a:gd name="connsiteX29" fmla="*/ 777499 w 1405116"/>
              <a:gd name="connsiteY29" fmla="*/ 41067 h 815864"/>
              <a:gd name="connsiteX30" fmla="*/ 786865 w 1405116"/>
              <a:gd name="connsiteY30" fmla="*/ 811508 h 815864"/>
              <a:gd name="connsiteX31" fmla="*/ 871177 w 1405116"/>
              <a:gd name="connsiteY31" fmla="*/ 244828 h 815864"/>
              <a:gd name="connsiteX32" fmla="*/ 899276 w 1405116"/>
              <a:gd name="connsiteY32" fmla="*/ 47213 h 815864"/>
              <a:gd name="connsiteX33" fmla="*/ 908642 w 1405116"/>
              <a:gd name="connsiteY33" fmla="*/ 811716 h 815864"/>
              <a:gd name="connsiteX34" fmla="*/ 936749 w 1405116"/>
              <a:gd name="connsiteY34" fmla="*/ 596314 h 815864"/>
              <a:gd name="connsiteX35" fmla="*/ 1011686 w 1405116"/>
              <a:gd name="connsiteY35" fmla="*/ 0 h 815864"/>
              <a:gd name="connsiteX36" fmla="*/ 1021053 w 1405116"/>
              <a:gd name="connsiteY36" fmla="*/ 754600 h 815864"/>
              <a:gd name="connsiteX37" fmla="*/ 1030419 w 1405116"/>
              <a:gd name="connsiteY37" fmla="*/ 669001 h 815864"/>
              <a:gd name="connsiteX38" fmla="*/ 1039785 w 1405116"/>
              <a:gd name="connsiteY38" fmla="*/ 569128 h 815864"/>
              <a:gd name="connsiteX39" fmla="*/ 1067892 w 1405116"/>
              <a:gd name="connsiteY39" fmla="*/ 208929 h 815864"/>
              <a:gd name="connsiteX40" fmla="*/ 1077258 w 1405116"/>
              <a:gd name="connsiteY40" fmla="*/ 118698 h 815864"/>
              <a:gd name="connsiteX41" fmla="*/ 1086624 w 1405116"/>
              <a:gd name="connsiteY41" fmla="*/ 40380 h 815864"/>
              <a:gd name="connsiteX42" fmla="*/ 1095991 w 1405116"/>
              <a:gd name="connsiteY42" fmla="*/ 801542 h 815864"/>
              <a:gd name="connsiteX43" fmla="*/ 1114731 w 1405116"/>
              <a:gd name="connsiteY43" fmla="*/ 667793 h 815864"/>
              <a:gd name="connsiteX44" fmla="*/ 1152196 w 1405116"/>
              <a:gd name="connsiteY44" fmla="*/ 415187 h 815864"/>
              <a:gd name="connsiteX45" fmla="*/ 1208401 w 1405116"/>
              <a:gd name="connsiteY45" fmla="*/ 44389 h 815864"/>
              <a:gd name="connsiteX46" fmla="*/ 1217767 w 1405116"/>
              <a:gd name="connsiteY46" fmla="*/ 815864 h 815864"/>
              <a:gd name="connsiteX47" fmla="*/ 1264606 w 1405116"/>
              <a:gd name="connsiteY47" fmla="*/ 514669 h 815864"/>
              <a:gd name="connsiteX48" fmla="*/ 1292713 w 1405116"/>
              <a:gd name="connsiteY48" fmla="*/ 345663 h 815864"/>
              <a:gd name="connsiteX49" fmla="*/ 1311445 w 1405116"/>
              <a:gd name="connsiteY49" fmla="*/ 241858 h 815864"/>
              <a:gd name="connsiteX50" fmla="*/ 1330178 w 1405116"/>
              <a:gd name="connsiteY50" fmla="*/ 146282 h 815864"/>
              <a:gd name="connsiteX51" fmla="*/ 1358284 w 1405116"/>
              <a:gd name="connsiteY51" fmla="*/ 12965 h 815864"/>
              <a:gd name="connsiteX52" fmla="*/ 1367650 w 1405116"/>
              <a:gd name="connsiteY52" fmla="*/ 801832 h 815864"/>
              <a:gd name="connsiteX53" fmla="*/ 1405116 w 1405116"/>
              <a:gd name="connsiteY53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140516 w 1405116"/>
              <a:gd name="connsiteY10" fmla="*/ 12079 h 815864"/>
              <a:gd name="connsiteX11" fmla="*/ 309125 w 1405116"/>
              <a:gd name="connsiteY11" fmla="*/ 384183 h 815864"/>
              <a:gd name="connsiteX12" fmla="*/ 318491 w 1405116"/>
              <a:gd name="connsiteY12" fmla="*/ 362817 h 815864"/>
              <a:gd name="connsiteX13" fmla="*/ 337231 w 1405116"/>
              <a:gd name="connsiteY13" fmla="*/ 312191 h 815864"/>
              <a:gd name="connsiteX14" fmla="*/ 365330 w 1405116"/>
              <a:gd name="connsiteY14" fmla="*/ 247671 h 815864"/>
              <a:gd name="connsiteX15" fmla="*/ 374696 w 1405116"/>
              <a:gd name="connsiteY15" fmla="*/ 218608 h 815864"/>
              <a:gd name="connsiteX16" fmla="*/ 384070 w 1405116"/>
              <a:gd name="connsiteY16" fmla="*/ 181720 h 815864"/>
              <a:gd name="connsiteX17" fmla="*/ 393436 w 1405116"/>
              <a:gd name="connsiteY17" fmla="*/ 137680 h 815864"/>
              <a:gd name="connsiteX18" fmla="*/ 402803 w 1405116"/>
              <a:gd name="connsiteY18" fmla="*/ 87674 h 815864"/>
              <a:gd name="connsiteX19" fmla="*/ 412169 w 1405116"/>
              <a:gd name="connsiteY19" fmla="*/ 32709 h 815864"/>
              <a:gd name="connsiteX20" fmla="*/ 421535 w 1405116"/>
              <a:gd name="connsiteY20" fmla="*/ 806460 h 815864"/>
              <a:gd name="connsiteX21" fmla="*/ 440268 w 1405116"/>
              <a:gd name="connsiteY21" fmla="*/ 677806 h 815864"/>
              <a:gd name="connsiteX22" fmla="*/ 524579 w 1405116"/>
              <a:gd name="connsiteY22" fmla="*/ 68828 h 815864"/>
              <a:gd name="connsiteX23" fmla="*/ 533946 w 1405116"/>
              <a:gd name="connsiteY23" fmla="*/ 4860 h 815864"/>
              <a:gd name="connsiteX24" fmla="*/ 543312 w 1405116"/>
              <a:gd name="connsiteY24" fmla="*/ 774300 h 815864"/>
              <a:gd name="connsiteX25" fmla="*/ 646356 w 1405116"/>
              <a:gd name="connsiteY25" fmla="*/ 84732 h 815864"/>
              <a:gd name="connsiteX26" fmla="*/ 655722 w 1405116"/>
              <a:gd name="connsiteY26" fmla="*/ 22111 h 815864"/>
              <a:gd name="connsiteX27" fmla="*/ 665089 w 1405116"/>
              <a:gd name="connsiteY27" fmla="*/ 792413 h 815864"/>
              <a:gd name="connsiteX28" fmla="*/ 777499 w 1405116"/>
              <a:gd name="connsiteY28" fmla="*/ 41067 h 815864"/>
              <a:gd name="connsiteX29" fmla="*/ 786865 w 1405116"/>
              <a:gd name="connsiteY29" fmla="*/ 811508 h 815864"/>
              <a:gd name="connsiteX30" fmla="*/ 871177 w 1405116"/>
              <a:gd name="connsiteY30" fmla="*/ 244828 h 815864"/>
              <a:gd name="connsiteX31" fmla="*/ 899276 w 1405116"/>
              <a:gd name="connsiteY31" fmla="*/ 47213 h 815864"/>
              <a:gd name="connsiteX32" fmla="*/ 908642 w 1405116"/>
              <a:gd name="connsiteY32" fmla="*/ 811716 h 815864"/>
              <a:gd name="connsiteX33" fmla="*/ 936749 w 1405116"/>
              <a:gd name="connsiteY33" fmla="*/ 596314 h 815864"/>
              <a:gd name="connsiteX34" fmla="*/ 1011686 w 1405116"/>
              <a:gd name="connsiteY34" fmla="*/ 0 h 815864"/>
              <a:gd name="connsiteX35" fmla="*/ 1021053 w 1405116"/>
              <a:gd name="connsiteY35" fmla="*/ 754600 h 815864"/>
              <a:gd name="connsiteX36" fmla="*/ 1030419 w 1405116"/>
              <a:gd name="connsiteY36" fmla="*/ 669001 h 815864"/>
              <a:gd name="connsiteX37" fmla="*/ 1039785 w 1405116"/>
              <a:gd name="connsiteY37" fmla="*/ 569128 h 815864"/>
              <a:gd name="connsiteX38" fmla="*/ 1067892 w 1405116"/>
              <a:gd name="connsiteY38" fmla="*/ 208929 h 815864"/>
              <a:gd name="connsiteX39" fmla="*/ 1077258 w 1405116"/>
              <a:gd name="connsiteY39" fmla="*/ 118698 h 815864"/>
              <a:gd name="connsiteX40" fmla="*/ 1086624 w 1405116"/>
              <a:gd name="connsiteY40" fmla="*/ 40380 h 815864"/>
              <a:gd name="connsiteX41" fmla="*/ 1095991 w 1405116"/>
              <a:gd name="connsiteY41" fmla="*/ 801542 h 815864"/>
              <a:gd name="connsiteX42" fmla="*/ 1114731 w 1405116"/>
              <a:gd name="connsiteY42" fmla="*/ 667793 h 815864"/>
              <a:gd name="connsiteX43" fmla="*/ 1152196 w 1405116"/>
              <a:gd name="connsiteY43" fmla="*/ 415187 h 815864"/>
              <a:gd name="connsiteX44" fmla="*/ 1208401 w 1405116"/>
              <a:gd name="connsiteY44" fmla="*/ 44389 h 815864"/>
              <a:gd name="connsiteX45" fmla="*/ 1217767 w 1405116"/>
              <a:gd name="connsiteY45" fmla="*/ 815864 h 815864"/>
              <a:gd name="connsiteX46" fmla="*/ 1264606 w 1405116"/>
              <a:gd name="connsiteY46" fmla="*/ 514669 h 815864"/>
              <a:gd name="connsiteX47" fmla="*/ 1292713 w 1405116"/>
              <a:gd name="connsiteY47" fmla="*/ 345663 h 815864"/>
              <a:gd name="connsiteX48" fmla="*/ 1311445 w 1405116"/>
              <a:gd name="connsiteY48" fmla="*/ 241858 h 815864"/>
              <a:gd name="connsiteX49" fmla="*/ 1330178 w 1405116"/>
              <a:gd name="connsiteY49" fmla="*/ 146282 h 815864"/>
              <a:gd name="connsiteX50" fmla="*/ 1358284 w 1405116"/>
              <a:gd name="connsiteY50" fmla="*/ 12965 h 815864"/>
              <a:gd name="connsiteX51" fmla="*/ 1367650 w 1405116"/>
              <a:gd name="connsiteY51" fmla="*/ 801832 h 815864"/>
              <a:gd name="connsiteX52" fmla="*/ 1405116 w 1405116"/>
              <a:gd name="connsiteY52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131143 w 1405116"/>
              <a:gd name="connsiteY9" fmla="*/ 43098 h 815864"/>
              <a:gd name="connsiteX10" fmla="*/ 309125 w 1405116"/>
              <a:gd name="connsiteY10" fmla="*/ 384183 h 815864"/>
              <a:gd name="connsiteX11" fmla="*/ 318491 w 1405116"/>
              <a:gd name="connsiteY11" fmla="*/ 362817 h 815864"/>
              <a:gd name="connsiteX12" fmla="*/ 337231 w 1405116"/>
              <a:gd name="connsiteY12" fmla="*/ 312191 h 815864"/>
              <a:gd name="connsiteX13" fmla="*/ 365330 w 1405116"/>
              <a:gd name="connsiteY13" fmla="*/ 247671 h 815864"/>
              <a:gd name="connsiteX14" fmla="*/ 374696 w 1405116"/>
              <a:gd name="connsiteY14" fmla="*/ 218608 h 815864"/>
              <a:gd name="connsiteX15" fmla="*/ 384070 w 1405116"/>
              <a:gd name="connsiteY15" fmla="*/ 181720 h 815864"/>
              <a:gd name="connsiteX16" fmla="*/ 393436 w 1405116"/>
              <a:gd name="connsiteY16" fmla="*/ 137680 h 815864"/>
              <a:gd name="connsiteX17" fmla="*/ 402803 w 1405116"/>
              <a:gd name="connsiteY17" fmla="*/ 87674 h 815864"/>
              <a:gd name="connsiteX18" fmla="*/ 412169 w 1405116"/>
              <a:gd name="connsiteY18" fmla="*/ 32709 h 815864"/>
              <a:gd name="connsiteX19" fmla="*/ 421535 w 1405116"/>
              <a:gd name="connsiteY19" fmla="*/ 806460 h 815864"/>
              <a:gd name="connsiteX20" fmla="*/ 440268 w 1405116"/>
              <a:gd name="connsiteY20" fmla="*/ 677806 h 815864"/>
              <a:gd name="connsiteX21" fmla="*/ 524579 w 1405116"/>
              <a:gd name="connsiteY21" fmla="*/ 68828 h 815864"/>
              <a:gd name="connsiteX22" fmla="*/ 533946 w 1405116"/>
              <a:gd name="connsiteY22" fmla="*/ 4860 h 815864"/>
              <a:gd name="connsiteX23" fmla="*/ 543312 w 1405116"/>
              <a:gd name="connsiteY23" fmla="*/ 774300 h 815864"/>
              <a:gd name="connsiteX24" fmla="*/ 646356 w 1405116"/>
              <a:gd name="connsiteY24" fmla="*/ 84732 h 815864"/>
              <a:gd name="connsiteX25" fmla="*/ 655722 w 1405116"/>
              <a:gd name="connsiteY25" fmla="*/ 22111 h 815864"/>
              <a:gd name="connsiteX26" fmla="*/ 665089 w 1405116"/>
              <a:gd name="connsiteY26" fmla="*/ 792413 h 815864"/>
              <a:gd name="connsiteX27" fmla="*/ 777499 w 1405116"/>
              <a:gd name="connsiteY27" fmla="*/ 41067 h 815864"/>
              <a:gd name="connsiteX28" fmla="*/ 786865 w 1405116"/>
              <a:gd name="connsiteY28" fmla="*/ 811508 h 815864"/>
              <a:gd name="connsiteX29" fmla="*/ 871177 w 1405116"/>
              <a:gd name="connsiteY29" fmla="*/ 244828 h 815864"/>
              <a:gd name="connsiteX30" fmla="*/ 899276 w 1405116"/>
              <a:gd name="connsiteY30" fmla="*/ 47213 h 815864"/>
              <a:gd name="connsiteX31" fmla="*/ 908642 w 1405116"/>
              <a:gd name="connsiteY31" fmla="*/ 811716 h 815864"/>
              <a:gd name="connsiteX32" fmla="*/ 936749 w 1405116"/>
              <a:gd name="connsiteY32" fmla="*/ 596314 h 815864"/>
              <a:gd name="connsiteX33" fmla="*/ 1011686 w 1405116"/>
              <a:gd name="connsiteY33" fmla="*/ 0 h 815864"/>
              <a:gd name="connsiteX34" fmla="*/ 1021053 w 1405116"/>
              <a:gd name="connsiteY34" fmla="*/ 754600 h 815864"/>
              <a:gd name="connsiteX35" fmla="*/ 1030419 w 1405116"/>
              <a:gd name="connsiteY35" fmla="*/ 669001 h 815864"/>
              <a:gd name="connsiteX36" fmla="*/ 1039785 w 1405116"/>
              <a:gd name="connsiteY36" fmla="*/ 569128 h 815864"/>
              <a:gd name="connsiteX37" fmla="*/ 1067892 w 1405116"/>
              <a:gd name="connsiteY37" fmla="*/ 208929 h 815864"/>
              <a:gd name="connsiteX38" fmla="*/ 1077258 w 1405116"/>
              <a:gd name="connsiteY38" fmla="*/ 118698 h 815864"/>
              <a:gd name="connsiteX39" fmla="*/ 1086624 w 1405116"/>
              <a:gd name="connsiteY39" fmla="*/ 40380 h 815864"/>
              <a:gd name="connsiteX40" fmla="*/ 1095991 w 1405116"/>
              <a:gd name="connsiteY40" fmla="*/ 801542 h 815864"/>
              <a:gd name="connsiteX41" fmla="*/ 1114731 w 1405116"/>
              <a:gd name="connsiteY41" fmla="*/ 667793 h 815864"/>
              <a:gd name="connsiteX42" fmla="*/ 1152196 w 1405116"/>
              <a:gd name="connsiteY42" fmla="*/ 415187 h 815864"/>
              <a:gd name="connsiteX43" fmla="*/ 1208401 w 1405116"/>
              <a:gd name="connsiteY43" fmla="*/ 44389 h 815864"/>
              <a:gd name="connsiteX44" fmla="*/ 1217767 w 1405116"/>
              <a:gd name="connsiteY44" fmla="*/ 815864 h 815864"/>
              <a:gd name="connsiteX45" fmla="*/ 1264606 w 1405116"/>
              <a:gd name="connsiteY45" fmla="*/ 514669 h 815864"/>
              <a:gd name="connsiteX46" fmla="*/ 1292713 w 1405116"/>
              <a:gd name="connsiteY46" fmla="*/ 345663 h 815864"/>
              <a:gd name="connsiteX47" fmla="*/ 1311445 w 1405116"/>
              <a:gd name="connsiteY47" fmla="*/ 241858 h 815864"/>
              <a:gd name="connsiteX48" fmla="*/ 1330178 w 1405116"/>
              <a:gd name="connsiteY48" fmla="*/ 146282 h 815864"/>
              <a:gd name="connsiteX49" fmla="*/ 1358284 w 1405116"/>
              <a:gd name="connsiteY49" fmla="*/ 12965 h 815864"/>
              <a:gd name="connsiteX50" fmla="*/ 1367650 w 1405116"/>
              <a:gd name="connsiteY50" fmla="*/ 801832 h 815864"/>
              <a:gd name="connsiteX51" fmla="*/ 1405116 w 1405116"/>
              <a:gd name="connsiteY51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121776 w 1405116"/>
              <a:gd name="connsiteY8" fmla="*/ 70606 h 815864"/>
              <a:gd name="connsiteX9" fmla="*/ 309125 w 1405116"/>
              <a:gd name="connsiteY9" fmla="*/ 384183 h 815864"/>
              <a:gd name="connsiteX10" fmla="*/ 318491 w 1405116"/>
              <a:gd name="connsiteY10" fmla="*/ 362817 h 815864"/>
              <a:gd name="connsiteX11" fmla="*/ 337231 w 1405116"/>
              <a:gd name="connsiteY11" fmla="*/ 312191 h 815864"/>
              <a:gd name="connsiteX12" fmla="*/ 365330 w 1405116"/>
              <a:gd name="connsiteY12" fmla="*/ 247671 h 815864"/>
              <a:gd name="connsiteX13" fmla="*/ 374696 w 1405116"/>
              <a:gd name="connsiteY13" fmla="*/ 218608 h 815864"/>
              <a:gd name="connsiteX14" fmla="*/ 384070 w 1405116"/>
              <a:gd name="connsiteY14" fmla="*/ 181720 h 815864"/>
              <a:gd name="connsiteX15" fmla="*/ 393436 w 1405116"/>
              <a:gd name="connsiteY15" fmla="*/ 137680 h 815864"/>
              <a:gd name="connsiteX16" fmla="*/ 402803 w 1405116"/>
              <a:gd name="connsiteY16" fmla="*/ 87674 h 815864"/>
              <a:gd name="connsiteX17" fmla="*/ 412169 w 1405116"/>
              <a:gd name="connsiteY17" fmla="*/ 32709 h 815864"/>
              <a:gd name="connsiteX18" fmla="*/ 421535 w 1405116"/>
              <a:gd name="connsiteY18" fmla="*/ 806460 h 815864"/>
              <a:gd name="connsiteX19" fmla="*/ 440268 w 1405116"/>
              <a:gd name="connsiteY19" fmla="*/ 677806 h 815864"/>
              <a:gd name="connsiteX20" fmla="*/ 524579 w 1405116"/>
              <a:gd name="connsiteY20" fmla="*/ 68828 h 815864"/>
              <a:gd name="connsiteX21" fmla="*/ 533946 w 1405116"/>
              <a:gd name="connsiteY21" fmla="*/ 4860 h 815864"/>
              <a:gd name="connsiteX22" fmla="*/ 543312 w 1405116"/>
              <a:gd name="connsiteY22" fmla="*/ 774300 h 815864"/>
              <a:gd name="connsiteX23" fmla="*/ 646356 w 1405116"/>
              <a:gd name="connsiteY23" fmla="*/ 84732 h 815864"/>
              <a:gd name="connsiteX24" fmla="*/ 655722 w 1405116"/>
              <a:gd name="connsiteY24" fmla="*/ 22111 h 815864"/>
              <a:gd name="connsiteX25" fmla="*/ 665089 w 1405116"/>
              <a:gd name="connsiteY25" fmla="*/ 792413 h 815864"/>
              <a:gd name="connsiteX26" fmla="*/ 777499 w 1405116"/>
              <a:gd name="connsiteY26" fmla="*/ 41067 h 815864"/>
              <a:gd name="connsiteX27" fmla="*/ 786865 w 1405116"/>
              <a:gd name="connsiteY27" fmla="*/ 811508 h 815864"/>
              <a:gd name="connsiteX28" fmla="*/ 871177 w 1405116"/>
              <a:gd name="connsiteY28" fmla="*/ 244828 h 815864"/>
              <a:gd name="connsiteX29" fmla="*/ 899276 w 1405116"/>
              <a:gd name="connsiteY29" fmla="*/ 47213 h 815864"/>
              <a:gd name="connsiteX30" fmla="*/ 908642 w 1405116"/>
              <a:gd name="connsiteY30" fmla="*/ 811716 h 815864"/>
              <a:gd name="connsiteX31" fmla="*/ 936749 w 1405116"/>
              <a:gd name="connsiteY31" fmla="*/ 596314 h 815864"/>
              <a:gd name="connsiteX32" fmla="*/ 1011686 w 1405116"/>
              <a:gd name="connsiteY32" fmla="*/ 0 h 815864"/>
              <a:gd name="connsiteX33" fmla="*/ 1021053 w 1405116"/>
              <a:gd name="connsiteY33" fmla="*/ 754600 h 815864"/>
              <a:gd name="connsiteX34" fmla="*/ 1030419 w 1405116"/>
              <a:gd name="connsiteY34" fmla="*/ 669001 h 815864"/>
              <a:gd name="connsiteX35" fmla="*/ 1039785 w 1405116"/>
              <a:gd name="connsiteY35" fmla="*/ 569128 h 815864"/>
              <a:gd name="connsiteX36" fmla="*/ 1067892 w 1405116"/>
              <a:gd name="connsiteY36" fmla="*/ 208929 h 815864"/>
              <a:gd name="connsiteX37" fmla="*/ 1077258 w 1405116"/>
              <a:gd name="connsiteY37" fmla="*/ 118698 h 815864"/>
              <a:gd name="connsiteX38" fmla="*/ 1086624 w 1405116"/>
              <a:gd name="connsiteY38" fmla="*/ 40380 h 815864"/>
              <a:gd name="connsiteX39" fmla="*/ 1095991 w 1405116"/>
              <a:gd name="connsiteY39" fmla="*/ 801542 h 815864"/>
              <a:gd name="connsiteX40" fmla="*/ 1114731 w 1405116"/>
              <a:gd name="connsiteY40" fmla="*/ 667793 h 815864"/>
              <a:gd name="connsiteX41" fmla="*/ 1152196 w 1405116"/>
              <a:gd name="connsiteY41" fmla="*/ 415187 h 815864"/>
              <a:gd name="connsiteX42" fmla="*/ 1208401 w 1405116"/>
              <a:gd name="connsiteY42" fmla="*/ 44389 h 815864"/>
              <a:gd name="connsiteX43" fmla="*/ 1217767 w 1405116"/>
              <a:gd name="connsiteY43" fmla="*/ 815864 h 815864"/>
              <a:gd name="connsiteX44" fmla="*/ 1264606 w 1405116"/>
              <a:gd name="connsiteY44" fmla="*/ 514669 h 815864"/>
              <a:gd name="connsiteX45" fmla="*/ 1292713 w 1405116"/>
              <a:gd name="connsiteY45" fmla="*/ 345663 h 815864"/>
              <a:gd name="connsiteX46" fmla="*/ 1311445 w 1405116"/>
              <a:gd name="connsiteY46" fmla="*/ 241858 h 815864"/>
              <a:gd name="connsiteX47" fmla="*/ 1330178 w 1405116"/>
              <a:gd name="connsiteY47" fmla="*/ 146282 h 815864"/>
              <a:gd name="connsiteX48" fmla="*/ 1358284 w 1405116"/>
              <a:gd name="connsiteY48" fmla="*/ 12965 h 815864"/>
              <a:gd name="connsiteX49" fmla="*/ 1367650 w 1405116"/>
              <a:gd name="connsiteY49" fmla="*/ 801832 h 815864"/>
              <a:gd name="connsiteX50" fmla="*/ 1405116 w 1405116"/>
              <a:gd name="connsiteY50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112410 w 1405116"/>
              <a:gd name="connsiteY7" fmla="*/ 89148 h 815864"/>
              <a:gd name="connsiteX8" fmla="*/ 309125 w 1405116"/>
              <a:gd name="connsiteY8" fmla="*/ 384183 h 815864"/>
              <a:gd name="connsiteX9" fmla="*/ 318491 w 1405116"/>
              <a:gd name="connsiteY9" fmla="*/ 362817 h 815864"/>
              <a:gd name="connsiteX10" fmla="*/ 337231 w 1405116"/>
              <a:gd name="connsiteY10" fmla="*/ 312191 h 815864"/>
              <a:gd name="connsiteX11" fmla="*/ 365330 w 1405116"/>
              <a:gd name="connsiteY11" fmla="*/ 247671 h 815864"/>
              <a:gd name="connsiteX12" fmla="*/ 374696 w 1405116"/>
              <a:gd name="connsiteY12" fmla="*/ 218608 h 815864"/>
              <a:gd name="connsiteX13" fmla="*/ 384070 w 1405116"/>
              <a:gd name="connsiteY13" fmla="*/ 181720 h 815864"/>
              <a:gd name="connsiteX14" fmla="*/ 393436 w 1405116"/>
              <a:gd name="connsiteY14" fmla="*/ 137680 h 815864"/>
              <a:gd name="connsiteX15" fmla="*/ 402803 w 1405116"/>
              <a:gd name="connsiteY15" fmla="*/ 87674 h 815864"/>
              <a:gd name="connsiteX16" fmla="*/ 412169 w 1405116"/>
              <a:gd name="connsiteY16" fmla="*/ 32709 h 815864"/>
              <a:gd name="connsiteX17" fmla="*/ 421535 w 1405116"/>
              <a:gd name="connsiteY17" fmla="*/ 806460 h 815864"/>
              <a:gd name="connsiteX18" fmla="*/ 440268 w 1405116"/>
              <a:gd name="connsiteY18" fmla="*/ 677806 h 815864"/>
              <a:gd name="connsiteX19" fmla="*/ 524579 w 1405116"/>
              <a:gd name="connsiteY19" fmla="*/ 68828 h 815864"/>
              <a:gd name="connsiteX20" fmla="*/ 533946 w 1405116"/>
              <a:gd name="connsiteY20" fmla="*/ 4860 h 815864"/>
              <a:gd name="connsiteX21" fmla="*/ 543312 w 1405116"/>
              <a:gd name="connsiteY21" fmla="*/ 774300 h 815864"/>
              <a:gd name="connsiteX22" fmla="*/ 646356 w 1405116"/>
              <a:gd name="connsiteY22" fmla="*/ 84732 h 815864"/>
              <a:gd name="connsiteX23" fmla="*/ 655722 w 1405116"/>
              <a:gd name="connsiteY23" fmla="*/ 22111 h 815864"/>
              <a:gd name="connsiteX24" fmla="*/ 665089 w 1405116"/>
              <a:gd name="connsiteY24" fmla="*/ 792413 h 815864"/>
              <a:gd name="connsiteX25" fmla="*/ 777499 w 1405116"/>
              <a:gd name="connsiteY25" fmla="*/ 41067 h 815864"/>
              <a:gd name="connsiteX26" fmla="*/ 786865 w 1405116"/>
              <a:gd name="connsiteY26" fmla="*/ 811508 h 815864"/>
              <a:gd name="connsiteX27" fmla="*/ 871177 w 1405116"/>
              <a:gd name="connsiteY27" fmla="*/ 244828 h 815864"/>
              <a:gd name="connsiteX28" fmla="*/ 899276 w 1405116"/>
              <a:gd name="connsiteY28" fmla="*/ 47213 h 815864"/>
              <a:gd name="connsiteX29" fmla="*/ 908642 w 1405116"/>
              <a:gd name="connsiteY29" fmla="*/ 811716 h 815864"/>
              <a:gd name="connsiteX30" fmla="*/ 936749 w 1405116"/>
              <a:gd name="connsiteY30" fmla="*/ 596314 h 815864"/>
              <a:gd name="connsiteX31" fmla="*/ 1011686 w 1405116"/>
              <a:gd name="connsiteY31" fmla="*/ 0 h 815864"/>
              <a:gd name="connsiteX32" fmla="*/ 1021053 w 1405116"/>
              <a:gd name="connsiteY32" fmla="*/ 754600 h 815864"/>
              <a:gd name="connsiteX33" fmla="*/ 1030419 w 1405116"/>
              <a:gd name="connsiteY33" fmla="*/ 669001 h 815864"/>
              <a:gd name="connsiteX34" fmla="*/ 1039785 w 1405116"/>
              <a:gd name="connsiteY34" fmla="*/ 569128 h 815864"/>
              <a:gd name="connsiteX35" fmla="*/ 1067892 w 1405116"/>
              <a:gd name="connsiteY35" fmla="*/ 208929 h 815864"/>
              <a:gd name="connsiteX36" fmla="*/ 1077258 w 1405116"/>
              <a:gd name="connsiteY36" fmla="*/ 118698 h 815864"/>
              <a:gd name="connsiteX37" fmla="*/ 1086624 w 1405116"/>
              <a:gd name="connsiteY37" fmla="*/ 40380 h 815864"/>
              <a:gd name="connsiteX38" fmla="*/ 1095991 w 1405116"/>
              <a:gd name="connsiteY38" fmla="*/ 801542 h 815864"/>
              <a:gd name="connsiteX39" fmla="*/ 1114731 w 1405116"/>
              <a:gd name="connsiteY39" fmla="*/ 667793 h 815864"/>
              <a:gd name="connsiteX40" fmla="*/ 1152196 w 1405116"/>
              <a:gd name="connsiteY40" fmla="*/ 415187 h 815864"/>
              <a:gd name="connsiteX41" fmla="*/ 1208401 w 1405116"/>
              <a:gd name="connsiteY41" fmla="*/ 44389 h 815864"/>
              <a:gd name="connsiteX42" fmla="*/ 1217767 w 1405116"/>
              <a:gd name="connsiteY42" fmla="*/ 815864 h 815864"/>
              <a:gd name="connsiteX43" fmla="*/ 1264606 w 1405116"/>
              <a:gd name="connsiteY43" fmla="*/ 514669 h 815864"/>
              <a:gd name="connsiteX44" fmla="*/ 1292713 w 1405116"/>
              <a:gd name="connsiteY44" fmla="*/ 345663 h 815864"/>
              <a:gd name="connsiteX45" fmla="*/ 1311445 w 1405116"/>
              <a:gd name="connsiteY45" fmla="*/ 241858 h 815864"/>
              <a:gd name="connsiteX46" fmla="*/ 1330178 w 1405116"/>
              <a:gd name="connsiteY46" fmla="*/ 146282 h 815864"/>
              <a:gd name="connsiteX47" fmla="*/ 1358284 w 1405116"/>
              <a:gd name="connsiteY47" fmla="*/ 12965 h 815864"/>
              <a:gd name="connsiteX48" fmla="*/ 1367650 w 1405116"/>
              <a:gd name="connsiteY48" fmla="*/ 801832 h 815864"/>
              <a:gd name="connsiteX49" fmla="*/ 1405116 w 1405116"/>
              <a:gd name="connsiteY49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103044 w 1405116"/>
              <a:gd name="connsiteY6" fmla="*/ 92039 h 815864"/>
              <a:gd name="connsiteX7" fmla="*/ 309125 w 1405116"/>
              <a:gd name="connsiteY7" fmla="*/ 384183 h 815864"/>
              <a:gd name="connsiteX8" fmla="*/ 318491 w 1405116"/>
              <a:gd name="connsiteY8" fmla="*/ 362817 h 815864"/>
              <a:gd name="connsiteX9" fmla="*/ 337231 w 1405116"/>
              <a:gd name="connsiteY9" fmla="*/ 312191 h 815864"/>
              <a:gd name="connsiteX10" fmla="*/ 365330 w 1405116"/>
              <a:gd name="connsiteY10" fmla="*/ 247671 h 815864"/>
              <a:gd name="connsiteX11" fmla="*/ 374696 w 1405116"/>
              <a:gd name="connsiteY11" fmla="*/ 218608 h 815864"/>
              <a:gd name="connsiteX12" fmla="*/ 384070 w 1405116"/>
              <a:gd name="connsiteY12" fmla="*/ 181720 h 815864"/>
              <a:gd name="connsiteX13" fmla="*/ 393436 w 1405116"/>
              <a:gd name="connsiteY13" fmla="*/ 137680 h 815864"/>
              <a:gd name="connsiteX14" fmla="*/ 402803 w 1405116"/>
              <a:gd name="connsiteY14" fmla="*/ 87674 h 815864"/>
              <a:gd name="connsiteX15" fmla="*/ 412169 w 1405116"/>
              <a:gd name="connsiteY15" fmla="*/ 32709 h 815864"/>
              <a:gd name="connsiteX16" fmla="*/ 421535 w 1405116"/>
              <a:gd name="connsiteY16" fmla="*/ 806460 h 815864"/>
              <a:gd name="connsiteX17" fmla="*/ 440268 w 1405116"/>
              <a:gd name="connsiteY17" fmla="*/ 677806 h 815864"/>
              <a:gd name="connsiteX18" fmla="*/ 524579 w 1405116"/>
              <a:gd name="connsiteY18" fmla="*/ 68828 h 815864"/>
              <a:gd name="connsiteX19" fmla="*/ 533946 w 1405116"/>
              <a:gd name="connsiteY19" fmla="*/ 4860 h 815864"/>
              <a:gd name="connsiteX20" fmla="*/ 543312 w 1405116"/>
              <a:gd name="connsiteY20" fmla="*/ 774300 h 815864"/>
              <a:gd name="connsiteX21" fmla="*/ 646356 w 1405116"/>
              <a:gd name="connsiteY21" fmla="*/ 84732 h 815864"/>
              <a:gd name="connsiteX22" fmla="*/ 655722 w 1405116"/>
              <a:gd name="connsiteY22" fmla="*/ 22111 h 815864"/>
              <a:gd name="connsiteX23" fmla="*/ 665089 w 1405116"/>
              <a:gd name="connsiteY23" fmla="*/ 792413 h 815864"/>
              <a:gd name="connsiteX24" fmla="*/ 777499 w 1405116"/>
              <a:gd name="connsiteY24" fmla="*/ 41067 h 815864"/>
              <a:gd name="connsiteX25" fmla="*/ 786865 w 1405116"/>
              <a:gd name="connsiteY25" fmla="*/ 811508 h 815864"/>
              <a:gd name="connsiteX26" fmla="*/ 871177 w 1405116"/>
              <a:gd name="connsiteY26" fmla="*/ 244828 h 815864"/>
              <a:gd name="connsiteX27" fmla="*/ 899276 w 1405116"/>
              <a:gd name="connsiteY27" fmla="*/ 47213 h 815864"/>
              <a:gd name="connsiteX28" fmla="*/ 908642 w 1405116"/>
              <a:gd name="connsiteY28" fmla="*/ 811716 h 815864"/>
              <a:gd name="connsiteX29" fmla="*/ 936749 w 1405116"/>
              <a:gd name="connsiteY29" fmla="*/ 596314 h 815864"/>
              <a:gd name="connsiteX30" fmla="*/ 1011686 w 1405116"/>
              <a:gd name="connsiteY30" fmla="*/ 0 h 815864"/>
              <a:gd name="connsiteX31" fmla="*/ 1021053 w 1405116"/>
              <a:gd name="connsiteY31" fmla="*/ 754600 h 815864"/>
              <a:gd name="connsiteX32" fmla="*/ 1030419 w 1405116"/>
              <a:gd name="connsiteY32" fmla="*/ 669001 h 815864"/>
              <a:gd name="connsiteX33" fmla="*/ 1039785 w 1405116"/>
              <a:gd name="connsiteY33" fmla="*/ 569128 h 815864"/>
              <a:gd name="connsiteX34" fmla="*/ 1067892 w 1405116"/>
              <a:gd name="connsiteY34" fmla="*/ 208929 h 815864"/>
              <a:gd name="connsiteX35" fmla="*/ 1077258 w 1405116"/>
              <a:gd name="connsiteY35" fmla="*/ 118698 h 815864"/>
              <a:gd name="connsiteX36" fmla="*/ 1086624 w 1405116"/>
              <a:gd name="connsiteY36" fmla="*/ 40380 h 815864"/>
              <a:gd name="connsiteX37" fmla="*/ 1095991 w 1405116"/>
              <a:gd name="connsiteY37" fmla="*/ 801542 h 815864"/>
              <a:gd name="connsiteX38" fmla="*/ 1114731 w 1405116"/>
              <a:gd name="connsiteY38" fmla="*/ 667793 h 815864"/>
              <a:gd name="connsiteX39" fmla="*/ 1152196 w 1405116"/>
              <a:gd name="connsiteY39" fmla="*/ 415187 h 815864"/>
              <a:gd name="connsiteX40" fmla="*/ 1208401 w 1405116"/>
              <a:gd name="connsiteY40" fmla="*/ 44389 h 815864"/>
              <a:gd name="connsiteX41" fmla="*/ 1217767 w 1405116"/>
              <a:gd name="connsiteY41" fmla="*/ 815864 h 815864"/>
              <a:gd name="connsiteX42" fmla="*/ 1264606 w 1405116"/>
              <a:gd name="connsiteY42" fmla="*/ 514669 h 815864"/>
              <a:gd name="connsiteX43" fmla="*/ 1292713 w 1405116"/>
              <a:gd name="connsiteY43" fmla="*/ 345663 h 815864"/>
              <a:gd name="connsiteX44" fmla="*/ 1311445 w 1405116"/>
              <a:gd name="connsiteY44" fmla="*/ 241858 h 815864"/>
              <a:gd name="connsiteX45" fmla="*/ 1330178 w 1405116"/>
              <a:gd name="connsiteY45" fmla="*/ 146282 h 815864"/>
              <a:gd name="connsiteX46" fmla="*/ 1358284 w 1405116"/>
              <a:gd name="connsiteY46" fmla="*/ 12965 h 815864"/>
              <a:gd name="connsiteX47" fmla="*/ 1367650 w 1405116"/>
              <a:gd name="connsiteY47" fmla="*/ 801832 h 815864"/>
              <a:gd name="connsiteX48" fmla="*/ 1405116 w 1405116"/>
              <a:gd name="connsiteY48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93677 w 1405116"/>
              <a:gd name="connsiteY5" fmla="*/ 82041 h 815864"/>
              <a:gd name="connsiteX6" fmla="*/ 309125 w 1405116"/>
              <a:gd name="connsiteY6" fmla="*/ 384183 h 815864"/>
              <a:gd name="connsiteX7" fmla="*/ 318491 w 1405116"/>
              <a:gd name="connsiteY7" fmla="*/ 362817 h 815864"/>
              <a:gd name="connsiteX8" fmla="*/ 337231 w 1405116"/>
              <a:gd name="connsiteY8" fmla="*/ 312191 h 815864"/>
              <a:gd name="connsiteX9" fmla="*/ 365330 w 1405116"/>
              <a:gd name="connsiteY9" fmla="*/ 247671 h 815864"/>
              <a:gd name="connsiteX10" fmla="*/ 374696 w 1405116"/>
              <a:gd name="connsiteY10" fmla="*/ 218608 h 815864"/>
              <a:gd name="connsiteX11" fmla="*/ 384070 w 1405116"/>
              <a:gd name="connsiteY11" fmla="*/ 181720 h 815864"/>
              <a:gd name="connsiteX12" fmla="*/ 393436 w 1405116"/>
              <a:gd name="connsiteY12" fmla="*/ 137680 h 815864"/>
              <a:gd name="connsiteX13" fmla="*/ 402803 w 1405116"/>
              <a:gd name="connsiteY13" fmla="*/ 87674 h 815864"/>
              <a:gd name="connsiteX14" fmla="*/ 412169 w 1405116"/>
              <a:gd name="connsiteY14" fmla="*/ 32709 h 815864"/>
              <a:gd name="connsiteX15" fmla="*/ 421535 w 1405116"/>
              <a:gd name="connsiteY15" fmla="*/ 806460 h 815864"/>
              <a:gd name="connsiteX16" fmla="*/ 440268 w 1405116"/>
              <a:gd name="connsiteY16" fmla="*/ 677806 h 815864"/>
              <a:gd name="connsiteX17" fmla="*/ 524579 w 1405116"/>
              <a:gd name="connsiteY17" fmla="*/ 68828 h 815864"/>
              <a:gd name="connsiteX18" fmla="*/ 533946 w 1405116"/>
              <a:gd name="connsiteY18" fmla="*/ 4860 h 815864"/>
              <a:gd name="connsiteX19" fmla="*/ 543312 w 1405116"/>
              <a:gd name="connsiteY19" fmla="*/ 774300 h 815864"/>
              <a:gd name="connsiteX20" fmla="*/ 646356 w 1405116"/>
              <a:gd name="connsiteY20" fmla="*/ 84732 h 815864"/>
              <a:gd name="connsiteX21" fmla="*/ 655722 w 1405116"/>
              <a:gd name="connsiteY21" fmla="*/ 22111 h 815864"/>
              <a:gd name="connsiteX22" fmla="*/ 665089 w 1405116"/>
              <a:gd name="connsiteY22" fmla="*/ 792413 h 815864"/>
              <a:gd name="connsiteX23" fmla="*/ 777499 w 1405116"/>
              <a:gd name="connsiteY23" fmla="*/ 41067 h 815864"/>
              <a:gd name="connsiteX24" fmla="*/ 786865 w 1405116"/>
              <a:gd name="connsiteY24" fmla="*/ 811508 h 815864"/>
              <a:gd name="connsiteX25" fmla="*/ 871177 w 1405116"/>
              <a:gd name="connsiteY25" fmla="*/ 244828 h 815864"/>
              <a:gd name="connsiteX26" fmla="*/ 899276 w 1405116"/>
              <a:gd name="connsiteY26" fmla="*/ 47213 h 815864"/>
              <a:gd name="connsiteX27" fmla="*/ 908642 w 1405116"/>
              <a:gd name="connsiteY27" fmla="*/ 811716 h 815864"/>
              <a:gd name="connsiteX28" fmla="*/ 936749 w 1405116"/>
              <a:gd name="connsiteY28" fmla="*/ 596314 h 815864"/>
              <a:gd name="connsiteX29" fmla="*/ 1011686 w 1405116"/>
              <a:gd name="connsiteY29" fmla="*/ 0 h 815864"/>
              <a:gd name="connsiteX30" fmla="*/ 1021053 w 1405116"/>
              <a:gd name="connsiteY30" fmla="*/ 754600 h 815864"/>
              <a:gd name="connsiteX31" fmla="*/ 1030419 w 1405116"/>
              <a:gd name="connsiteY31" fmla="*/ 669001 h 815864"/>
              <a:gd name="connsiteX32" fmla="*/ 1039785 w 1405116"/>
              <a:gd name="connsiteY32" fmla="*/ 569128 h 815864"/>
              <a:gd name="connsiteX33" fmla="*/ 1067892 w 1405116"/>
              <a:gd name="connsiteY33" fmla="*/ 208929 h 815864"/>
              <a:gd name="connsiteX34" fmla="*/ 1077258 w 1405116"/>
              <a:gd name="connsiteY34" fmla="*/ 118698 h 815864"/>
              <a:gd name="connsiteX35" fmla="*/ 1086624 w 1405116"/>
              <a:gd name="connsiteY35" fmla="*/ 40380 h 815864"/>
              <a:gd name="connsiteX36" fmla="*/ 1095991 w 1405116"/>
              <a:gd name="connsiteY36" fmla="*/ 801542 h 815864"/>
              <a:gd name="connsiteX37" fmla="*/ 1114731 w 1405116"/>
              <a:gd name="connsiteY37" fmla="*/ 667793 h 815864"/>
              <a:gd name="connsiteX38" fmla="*/ 1152196 w 1405116"/>
              <a:gd name="connsiteY38" fmla="*/ 415187 h 815864"/>
              <a:gd name="connsiteX39" fmla="*/ 1208401 w 1405116"/>
              <a:gd name="connsiteY39" fmla="*/ 44389 h 815864"/>
              <a:gd name="connsiteX40" fmla="*/ 1217767 w 1405116"/>
              <a:gd name="connsiteY40" fmla="*/ 815864 h 815864"/>
              <a:gd name="connsiteX41" fmla="*/ 1264606 w 1405116"/>
              <a:gd name="connsiteY41" fmla="*/ 514669 h 815864"/>
              <a:gd name="connsiteX42" fmla="*/ 1292713 w 1405116"/>
              <a:gd name="connsiteY42" fmla="*/ 345663 h 815864"/>
              <a:gd name="connsiteX43" fmla="*/ 1311445 w 1405116"/>
              <a:gd name="connsiteY43" fmla="*/ 241858 h 815864"/>
              <a:gd name="connsiteX44" fmla="*/ 1330178 w 1405116"/>
              <a:gd name="connsiteY44" fmla="*/ 146282 h 815864"/>
              <a:gd name="connsiteX45" fmla="*/ 1358284 w 1405116"/>
              <a:gd name="connsiteY45" fmla="*/ 12965 h 815864"/>
              <a:gd name="connsiteX46" fmla="*/ 1367650 w 1405116"/>
              <a:gd name="connsiteY46" fmla="*/ 801832 h 815864"/>
              <a:gd name="connsiteX47" fmla="*/ 1405116 w 1405116"/>
              <a:gd name="connsiteY47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84311 w 1405116"/>
              <a:gd name="connsiteY4" fmla="*/ 79680 h 815864"/>
              <a:gd name="connsiteX5" fmla="*/ 309125 w 1405116"/>
              <a:gd name="connsiteY5" fmla="*/ 384183 h 815864"/>
              <a:gd name="connsiteX6" fmla="*/ 318491 w 1405116"/>
              <a:gd name="connsiteY6" fmla="*/ 362817 h 815864"/>
              <a:gd name="connsiteX7" fmla="*/ 337231 w 1405116"/>
              <a:gd name="connsiteY7" fmla="*/ 312191 h 815864"/>
              <a:gd name="connsiteX8" fmla="*/ 365330 w 1405116"/>
              <a:gd name="connsiteY8" fmla="*/ 247671 h 815864"/>
              <a:gd name="connsiteX9" fmla="*/ 374696 w 1405116"/>
              <a:gd name="connsiteY9" fmla="*/ 218608 h 815864"/>
              <a:gd name="connsiteX10" fmla="*/ 384070 w 1405116"/>
              <a:gd name="connsiteY10" fmla="*/ 181720 h 815864"/>
              <a:gd name="connsiteX11" fmla="*/ 393436 w 1405116"/>
              <a:gd name="connsiteY11" fmla="*/ 137680 h 815864"/>
              <a:gd name="connsiteX12" fmla="*/ 402803 w 1405116"/>
              <a:gd name="connsiteY12" fmla="*/ 87674 h 815864"/>
              <a:gd name="connsiteX13" fmla="*/ 412169 w 1405116"/>
              <a:gd name="connsiteY13" fmla="*/ 32709 h 815864"/>
              <a:gd name="connsiteX14" fmla="*/ 421535 w 1405116"/>
              <a:gd name="connsiteY14" fmla="*/ 806460 h 815864"/>
              <a:gd name="connsiteX15" fmla="*/ 440268 w 1405116"/>
              <a:gd name="connsiteY15" fmla="*/ 677806 h 815864"/>
              <a:gd name="connsiteX16" fmla="*/ 524579 w 1405116"/>
              <a:gd name="connsiteY16" fmla="*/ 68828 h 815864"/>
              <a:gd name="connsiteX17" fmla="*/ 533946 w 1405116"/>
              <a:gd name="connsiteY17" fmla="*/ 4860 h 815864"/>
              <a:gd name="connsiteX18" fmla="*/ 543312 w 1405116"/>
              <a:gd name="connsiteY18" fmla="*/ 774300 h 815864"/>
              <a:gd name="connsiteX19" fmla="*/ 646356 w 1405116"/>
              <a:gd name="connsiteY19" fmla="*/ 84732 h 815864"/>
              <a:gd name="connsiteX20" fmla="*/ 655722 w 1405116"/>
              <a:gd name="connsiteY20" fmla="*/ 22111 h 815864"/>
              <a:gd name="connsiteX21" fmla="*/ 665089 w 1405116"/>
              <a:gd name="connsiteY21" fmla="*/ 792413 h 815864"/>
              <a:gd name="connsiteX22" fmla="*/ 777499 w 1405116"/>
              <a:gd name="connsiteY22" fmla="*/ 41067 h 815864"/>
              <a:gd name="connsiteX23" fmla="*/ 786865 w 1405116"/>
              <a:gd name="connsiteY23" fmla="*/ 811508 h 815864"/>
              <a:gd name="connsiteX24" fmla="*/ 871177 w 1405116"/>
              <a:gd name="connsiteY24" fmla="*/ 244828 h 815864"/>
              <a:gd name="connsiteX25" fmla="*/ 899276 w 1405116"/>
              <a:gd name="connsiteY25" fmla="*/ 47213 h 815864"/>
              <a:gd name="connsiteX26" fmla="*/ 908642 w 1405116"/>
              <a:gd name="connsiteY26" fmla="*/ 811716 h 815864"/>
              <a:gd name="connsiteX27" fmla="*/ 936749 w 1405116"/>
              <a:gd name="connsiteY27" fmla="*/ 596314 h 815864"/>
              <a:gd name="connsiteX28" fmla="*/ 1011686 w 1405116"/>
              <a:gd name="connsiteY28" fmla="*/ 0 h 815864"/>
              <a:gd name="connsiteX29" fmla="*/ 1021053 w 1405116"/>
              <a:gd name="connsiteY29" fmla="*/ 754600 h 815864"/>
              <a:gd name="connsiteX30" fmla="*/ 1030419 w 1405116"/>
              <a:gd name="connsiteY30" fmla="*/ 669001 h 815864"/>
              <a:gd name="connsiteX31" fmla="*/ 1039785 w 1405116"/>
              <a:gd name="connsiteY31" fmla="*/ 569128 h 815864"/>
              <a:gd name="connsiteX32" fmla="*/ 1067892 w 1405116"/>
              <a:gd name="connsiteY32" fmla="*/ 208929 h 815864"/>
              <a:gd name="connsiteX33" fmla="*/ 1077258 w 1405116"/>
              <a:gd name="connsiteY33" fmla="*/ 118698 h 815864"/>
              <a:gd name="connsiteX34" fmla="*/ 1086624 w 1405116"/>
              <a:gd name="connsiteY34" fmla="*/ 40380 h 815864"/>
              <a:gd name="connsiteX35" fmla="*/ 1095991 w 1405116"/>
              <a:gd name="connsiteY35" fmla="*/ 801542 h 815864"/>
              <a:gd name="connsiteX36" fmla="*/ 1114731 w 1405116"/>
              <a:gd name="connsiteY36" fmla="*/ 667793 h 815864"/>
              <a:gd name="connsiteX37" fmla="*/ 1152196 w 1405116"/>
              <a:gd name="connsiteY37" fmla="*/ 415187 h 815864"/>
              <a:gd name="connsiteX38" fmla="*/ 1208401 w 1405116"/>
              <a:gd name="connsiteY38" fmla="*/ 44389 h 815864"/>
              <a:gd name="connsiteX39" fmla="*/ 1217767 w 1405116"/>
              <a:gd name="connsiteY39" fmla="*/ 815864 h 815864"/>
              <a:gd name="connsiteX40" fmla="*/ 1264606 w 1405116"/>
              <a:gd name="connsiteY40" fmla="*/ 514669 h 815864"/>
              <a:gd name="connsiteX41" fmla="*/ 1292713 w 1405116"/>
              <a:gd name="connsiteY41" fmla="*/ 345663 h 815864"/>
              <a:gd name="connsiteX42" fmla="*/ 1311445 w 1405116"/>
              <a:gd name="connsiteY42" fmla="*/ 241858 h 815864"/>
              <a:gd name="connsiteX43" fmla="*/ 1330178 w 1405116"/>
              <a:gd name="connsiteY43" fmla="*/ 146282 h 815864"/>
              <a:gd name="connsiteX44" fmla="*/ 1358284 w 1405116"/>
              <a:gd name="connsiteY44" fmla="*/ 12965 h 815864"/>
              <a:gd name="connsiteX45" fmla="*/ 1367650 w 1405116"/>
              <a:gd name="connsiteY45" fmla="*/ 801832 h 815864"/>
              <a:gd name="connsiteX46" fmla="*/ 1405116 w 1405116"/>
              <a:gd name="connsiteY46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74938 w 1405116"/>
              <a:gd name="connsiteY3" fmla="*/ 95804 h 815864"/>
              <a:gd name="connsiteX4" fmla="*/ 309125 w 1405116"/>
              <a:gd name="connsiteY4" fmla="*/ 384183 h 815864"/>
              <a:gd name="connsiteX5" fmla="*/ 318491 w 1405116"/>
              <a:gd name="connsiteY5" fmla="*/ 362817 h 815864"/>
              <a:gd name="connsiteX6" fmla="*/ 337231 w 1405116"/>
              <a:gd name="connsiteY6" fmla="*/ 312191 h 815864"/>
              <a:gd name="connsiteX7" fmla="*/ 365330 w 1405116"/>
              <a:gd name="connsiteY7" fmla="*/ 247671 h 815864"/>
              <a:gd name="connsiteX8" fmla="*/ 374696 w 1405116"/>
              <a:gd name="connsiteY8" fmla="*/ 218608 h 815864"/>
              <a:gd name="connsiteX9" fmla="*/ 384070 w 1405116"/>
              <a:gd name="connsiteY9" fmla="*/ 181720 h 815864"/>
              <a:gd name="connsiteX10" fmla="*/ 393436 w 1405116"/>
              <a:gd name="connsiteY10" fmla="*/ 137680 h 815864"/>
              <a:gd name="connsiteX11" fmla="*/ 402803 w 1405116"/>
              <a:gd name="connsiteY11" fmla="*/ 87674 h 815864"/>
              <a:gd name="connsiteX12" fmla="*/ 412169 w 1405116"/>
              <a:gd name="connsiteY12" fmla="*/ 32709 h 815864"/>
              <a:gd name="connsiteX13" fmla="*/ 421535 w 1405116"/>
              <a:gd name="connsiteY13" fmla="*/ 806460 h 815864"/>
              <a:gd name="connsiteX14" fmla="*/ 440268 w 1405116"/>
              <a:gd name="connsiteY14" fmla="*/ 677806 h 815864"/>
              <a:gd name="connsiteX15" fmla="*/ 524579 w 1405116"/>
              <a:gd name="connsiteY15" fmla="*/ 68828 h 815864"/>
              <a:gd name="connsiteX16" fmla="*/ 533946 w 1405116"/>
              <a:gd name="connsiteY16" fmla="*/ 4860 h 815864"/>
              <a:gd name="connsiteX17" fmla="*/ 543312 w 1405116"/>
              <a:gd name="connsiteY17" fmla="*/ 774300 h 815864"/>
              <a:gd name="connsiteX18" fmla="*/ 646356 w 1405116"/>
              <a:gd name="connsiteY18" fmla="*/ 84732 h 815864"/>
              <a:gd name="connsiteX19" fmla="*/ 655722 w 1405116"/>
              <a:gd name="connsiteY19" fmla="*/ 22111 h 815864"/>
              <a:gd name="connsiteX20" fmla="*/ 665089 w 1405116"/>
              <a:gd name="connsiteY20" fmla="*/ 792413 h 815864"/>
              <a:gd name="connsiteX21" fmla="*/ 777499 w 1405116"/>
              <a:gd name="connsiteY21" fmla="*/ 41067 h 815864"/>
              <a:gd name="connsiteX22" fmla="*/ 786865 w 1405116"/>
              <a:gd name="connsiteY22" fmla="*/ 811508 h 815864"/>
              <a:gd name="connsiteX23" fmla="*/ 871177 w 1405116"/>
              <a:gd name="connsiteY23" fmla="*/ 244828 h 815864"/>
              <a:gd name="connsiteX24" fmla="*/ 899276 w 1405116"/>
              <a:gd name="connsiteY24" fmla="*/ 47213 h 815864"/>
              <a:gd name="connsiteX25" fmla="*/ 908642 w 1405116"/>
              <a:gd name="connsiteY25" fmla="*/ 811716 h 815864"/>
              <a:gd name="connsiteX26" fmla="*/ 936749 w 1405116"/>
              <a:gd name="connsiteY26" fmla="*/ 596314 h 815864"/>
              <a:gd name="connsiteX27" fmla="*/ 1011686 w 1405116"/>
              <a:gd name="connsiteY27" fmla="*/ 0 h 815864"/>
              <a:gd name="connsiteX28" fmla="*/ 1021053 w 1405116"/>
              <a:gd name="connsiteY28" fmla="*/ 754600 h 815864"/>
              <a:gd name="connsiteX29" fmla="*/ 1030419 w 1405116"/>
              <a:gd name="connsiteY29" fmla="*/ 669001 h 815864"/>
              <a:gd name="connsiteX30" fmla="*/ 1039785 w 1405116"/>
              <a:gd name="connsiteY30" fmla="*/ 569128 h 815864"/>
              <a:gd name="connsiteX31" fmla="*/ 1067892 w 1405116"/>
              <a:gd name="connsiteY31" fmla="*/ 208929 h 815864"/>
              <a:gd name="connsiteX32" fmla="*/ 1077258 w 1405116"/>
              <a:gd name="connsiteY32" fmla="*/ 118698 h 815864"/>
              <a:gd name="connsiteX33" fmla="*/ 1086624 w 1405116"/>
              <a:gd name="connsiteY33" fmla="*/ 40380 h 815864"/>
              <a:gd name="connsiteX34" fmla="*/ 1095991 w 1405116"/>
              <a:gd name="connsiteY34" fmla="*/ 801542 h 815864"/>
              <a:gd name="connsiteX35" fmla="*/ 1114731 w 1405116"/>
              <a:gd name="connsiteY35" fmla="*/ 667793 h 815864"/>
              <a:gd name="connsiteX36" fmla="*/ 1152196 w 1405116"/>
              <a:gd name="connsiteY36" fmla="*/ 415187 h 815864"/>
              <a:gd name="connsiteX37" fmla="*/ 1208401 w 1405116"/>
              <a:gd name="connsiteY37" fmla="*/ 44389 h 815864"/>
              <a:gd name="connsiteX38" fmla="*/ 1217767 w 1405116"/>
              <a:gd name="connsiteY38" fmla="*/ 815864 h 815864"/>
              <a:gd name="connsiteX39" fmla="*/ 1264606 w 1405116"/>
              <a:gd name="connsiteY39" fmla="*/ 514669 h 815864"/>
              <a:gd name="connsiteX40" fmla="*/ 1292713 w 1405116"/>
              <a:gd name="connsiteY40" fmla="*/ 345663 h 815864"/>
              <a:gd name="connsiteX41" fmla="*/ 1311445 w 1405116"/>
              <a:gd name="connsiteY41" fmla="*/ 241858 h 815864"/>
              <a:gd name="connsiteX42" fmla="*/ 1330178 w 1405116"/>
              <a:gd name="connsiteY42" fmla="*/ 146282 h 815864"/>
              <a:gd name="connsiteX43" fmla="*/ 1358284 w 1405116"/>
              <a:gd name="connsiteY43" fmla="*/ 12965 h 815864"/>
              <a:gd name="connsiteX44" fmla="*/ 1367650 w 1405116"/>
              <a:gd name="connsiteY44" fmla="*/ 801832 h 815864"/>
              <a:gd name="connsiteX45" fmla="*/ 1405116 w 1405116"/>
              <a:gd name="connsiteY45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65571 w 1405116"/>
              <a:gd name="connsiteY2" fmla="*/ 125600 h 815864"/>
              <a:gd name="connsiteX3" fmla="*/ 309125 w 1405116"/>
              <a:gd name="connsiteY3" fmla="*/ 384183 h 815864"/>
              <a:gd name="connsiteX4" fmla="*/ 318491 w 1405116"/>
              <a:gd name="connsiteY4" fmla="*/ 362817 h 815864"/>
              <a:gd name="connsiteX5" fmla="*/ 337231 w 1405116"/>
              <a:gd name="connsiteY5" fmla="*/ 312191 h 815864"/>
              <a:gd name="connsiteX6" fmla="*/ 365330 w 1405116"/>
              <a:gd name="connsiteY6" fmla="*/ 247671 h 815864"/>
              <a:gd name="connsiteX7" fmla="*/ 374696 w 1405116"/>
              <a:gd name="connsiteY7" fmla="*/ 218608 h 815864"/>
              <a:gd name="connsiteX8" fmla="*/ 384070 w 1405116"/>
              <a:gd name="connsiteY8" fmla="*/ 181720 h 815864"/>
              <a:gd name="connsiteX9" fmla="*/ 393436 w 1405116"/>
              <a:gd name="connsiteY9" fmla="*/ 137680 h 815864"/>
              <a:gd name="connsiteX10" fmla="*/ 402803 w 1405116"/>
              <a:gd name="connsiteY10" fmla="*/ 87674 h 815864"/>
              <a:gd name="connsiteX11" fmla="*/ 412169 w 1405116"/>
              <a:gd name="connsiteY11" fmla="*/ 32709 h 815864"/>
              <a:gd name="connsiteX12" fmla="*/ 421535 w 1405116"/>
              <a:gd name="connsiteY12" fmla="*/ 806460 h 815864"/>
              <a:gd name="connsiteX13" fmla="*/ 440268 w 1405116"/>
              <a:gd name="connsiteY13" fmla="*/ 677806 h 815864"/>
              <a:gd name="connsiteX14" fmla="*/ 524579 w 1405116"/>
              <a:gd name="connsiteY14" fmla="*/ 68828 h 815864"/>
              <a:gd name="connsiteX15" fmla="*/ 533946 w 1405116"/>
              <a:gd name="connsiteY15" fmla="*/ 4860 h 815864"/>
              <a:gd name="connsiteX16" fmla="*/ 543312 w 1405116"/>
              <a:gd name="connsiteY16" fmla="*/ 774300 h 815864"/>
              <a:gd name="connsiteX17" fmla="*/ 646356 w 1405116"/>
              <a:gd name="connsiteY17" fmla="*/ 84732 h 815864"/>
              <a:gd name="connsiteX18" fmla="*/ 655722 w 1405116"/>
              <a:gd name="connsiteY18" fmla="*/ 22111 h 815864"/>
              <a:gd name="connsiteX19" fmla="*/ 665089 w 1405116"/>
              <a:gd name="connsiteY19" fmla="*/ 792413 h 815864"/>
              <a:gd name="connsiteX20" fmla="*/ 777499 w 1405116"/>
              <a:gd name="connsiteY20" fmla="*/ 41067 h 815864"/>
              <a:gd name="connsiteX21" fmla="*/ 786865 w 1405116"/>
              <a:gd name="connsiteY21" fmla="*/ 811508 h 815864"/>
              <a:gd name="connsiteX22" fmla="*/ 871177 w 1405116"/>
              <a:gd name="connsiteY22" fmla="*/ 244828 h 815864"/>
              <a:gd name="connsiteX23" fmla="*/ 899276 w 1405116"/>
              <a:gd name="connsiteY23" fmla="*/ 47213 h 815864"/>
              <a:gd name="connsiteX24" fmla="*/ 908642 w 1405116"/>
              <a:gd name="connsiteY24" fmla="*/ 811716 h 815864"/>
              <a:gd name="connsiteX25" fmla="*/ 936749 w 1405116"/>
              <a:gd name="connsiteY25" fmla="*/ 596314 h 815864"/>
              <a:gd name="connsiteX26" fmla="*/ 1011686 w 1405116"/>
              <a:gd name="connsiteY26" fmla="*/ 0 h 815864"/>
              <a:gd name="connsiteX27" fmla="*/ 1021053 w 1405116"/>
              <a:gd name="connsiteY27" fmla="*/ 754600 h 815864"/>
              <a:gd name="connsiteX28" fmla="*/ 1030419 w 1405116"/>
              <a:gd name="connsiteY28" fmla="*/ 669001 h 815864"/>
              <a:gd name="connsiteX29" fmla="*/ 1039785 w 1405116"/>
              <a:gd name="connsiteY29" fmla="*/ 569128 h 815864"/>
              <a:gd name="connsiteX30" fmla="*/ 1067892 w 1405116"/>
              <a:gd name="connsiteY30" fmla="*/ 208929 h 815864"/>
              <a:gd name="connsiteX31" fmla="*/ 1077258 w 1405116"/>
              <a:gd name="connsiteY31" fmla="*/ 118698 h 815864"/>
              <a:gd name="connsiteX32" fmla="*/ 1086624 w 1405116"/>
              <a:gd name="connsiteY32" fmla="*/ 40380 h 815864"/>
              <a:gd name="connsiteX33" fmla="*/ 1095991 w 1405116"/>
              <a:gd name="connsiteY33" fmla="*/ 801542 h 815864"/>
              <a:gd name="connsiteX34" fmla="*/ 1114731 w 1405116"/>
              <a:gd name="connsiteY34" fmla="*/ 667793 h 815864"/>
              <a:gd name="connsiteX35" fmla="*/ 1152196 w 1405116"/>
              <a:gd name="connsiteY35" fmla="*/ 415187 h 815864"/>
              <a:gd name="connsiteX36" fmla="*/ 1208401 w 1405116"/>
              <a:gd name="connsiteY36" fmla="*/ 44389 h 815864"/>
              <a:gd name="connsiteX37" fmla="*/ 1217767 w 1405116"/>
              <a:gd name="connsiteY37" fmla="*/ 815864 h 815864"/>
              <a:gd name="connsiteX38" fmla="*/ 1264606 w 1405116"/>
              <a:gd name="connsiteY38" fmla="*/ 514669 h 815864"/>
              <a:gd name="connsiteX39" fmla="*/ 1292713 w 1405116"/>
              <a:gd name="connsiteY39" fmla="*/ 345663 h 815864"/>
              <a:gd name="connsiteX40" fmla="*/ 1311445 w 1405116"/>
              <a:gd name="connsiteY40" fmla="*/ 241858 h 815864"/>
              <a:gd name="connsiteX41" fmla="*/ 1330178 w 1405116"/>
              <a:gd name="connsiteY41" fmla="*/ 146282 h 815864"/>
              <a:gd name="connsiteX42" fmla="*/ 1358284 w 1405116"/>
              <a:gd name="connsiteY42" fmla="*/ 12965 h 815864"/>
              <a:gd name="connsiteX43" fmla="*/ 1367650 w 1405116"/>
              <a:gd name="connsiteY43" fmla="*/ 801832 h 815864"/>
              <a:gd name="connsiteX44" fmla="*/ 1405116 w 1405116"/>
              <a:gd name="connsiteY44" fmla="*/ 620482 h 815864"/>
              <a:gd name="connsiteX0" fmla="*/ 0 w 1405116"/>
              <a:gd name="connsiteY0" fmla="*/ 407909 h 815864"/>
              <a:gd name="connsiteX1" fmla="*/ 18740 w 1405116"/>
              <a:gd name="connsiteY1" fmla="*/ 331754 h 815864"/>
              <a:gd name="connsiteX2" fmla="*/ 309125 w 1405116"/>
              <a:gd name="connsiteY2" fmla="*/ 384183 h 815864"/>
              <a:gd name="connsiteX3" fmla="*/ 318491 w 1405116"/>
              <a:gd name="connsiteY3" fmla="*/ 362817 h 815864"/>
              <a:gd name="connsiteX4" fmla="*/ 337231 w 1405116"/>
              <a:gd name="connsiteY4" fmla="*/ 312191 h 815864"/>
              <a:gd name="connsiteX5" fmla="*/ 365330 w 1405116"/>
              <a:gd name="connsiteY5" fmla="*/ 247671 h 815864"/>
              <a:gd name="connsiteX6" fmla="*/ 374696 w 1405116"/>
              <a:gd name="connsiteY6" fmla="*/ 218608 h 815864"/>
              <a:gd name="connsiteX7" fmla="*/ 384070 w 1405116"/>
              <a:gd name="connsiteY7" fmla="*/ 181720 h 815864"/>
              <a:gd name="connsiteX8" fmla="*/ 393436 w 1405116"/>
              <a:gd name="connsiteY8" fmla="*/ 137680 h 815864"/>
              <a:gd name="connsiteX9" fmla="*/ 402803 w 1405116"/>
              <a:gd name="connsiteY9" fmla="*/ 87674 h 815864"/>
              <a:gd name="connsiteX10" fmla="*/ 412169 w 1405116"/>
              <a:gd name="connsiteY10" fmla="*/ 32709 h 815864"/>
              <a:gd name="connsiteX11" fmla="*/ 421535 w 1405116"/>
              <a:gd name="connsiteY11" fmla="*/ 806460 h 815864"/>
              <a:gd name="connsiteX12" fmla="*/ 440268 w 1405116"/>
              <a:gd name="connsiteY12" fmla="*/ 677806 h 815864"/>
              <a:gd name="connsiteX13" fmla="*/ 524579 w 1405116"/>
              <a:gd name="connsiteY13" fmla="*/ 68828 h 815864"/>
              <a:gd name="connsiteX14" fmla="*/ 533946 w 1405116"/>
              <a:gd name="connsiteY14" fmla="*/ 4860 h 815864"/>
              <a:gd name="connsiteX15" fmla="*/ 543312 w 1405116"/>
              <a:gd name="connsiteY15" fmla="*/ 774300 h 815864"/>
              <a:gd name="connsiteX16" fmla="*/ 646356 w 1405116"/>
              <a:gd name="connsiteY16" fmla="*/ 84732 h 815864"/>
              <a:gd name="connsiteX17" fmla="*/ 655722 w 1405116"/>
              <a:gd name="connsiteY17" fmla="*/ 22111 h 815864"/>
              <a:gd name="connsiteX18" fmla="*/ 665089 w 1405116"/>
              <a:gd name="connsiteY18" fmla="*/ 792413 h 815864"/>
              <a:gd name="connsiteX19" fmla="*/ 777499 w 1405116"/>
              <a:gd name="connsiteY19" fmla="*/ 41067 h 815864"/>
              <a:gd name="connsiteX20" fmla="*/ 786865 w 1405116"/>
              <a:gd name="connsiteY20" fmla="*/ 811508 h 815864"/>
              <a:gd name="connsiteX21" fmla="*/ 871177 w 1405116"/>
              <a:gd name="connsiteY21" fmla="*/ 244828 h 815864"/>
              <a:gd name="connsiteX22" fmla="*/ 899276 w 1405116"/>
              <a:gd name="connsiteY22" fmla="*/ 47213 h 815864"/>
              <a:gd name="connsiteX23" fmla="*/ 908642 w 1405116"/>
              <a:gd name="connsiteY23" fmla="*/ 811716 h 815864"/>
              <a:gd name="connsiteX24" fmla="*/ 936749 w 1405116"/>
              <a:gd name="connsiteY24" fmla="*/ 596314 h 815864"/>
              <a:gd name="connsiteX25" fmla="*/ 1011686 w 1405116"/>
              <a:gd name="connsiteY25" fmla="*/ 0 h 815864"/>
              <a:gd name="connsiteX26" fmla="*/ 1021053 w 1405116"/>
              <a:gd name="connsiteY26" fmla="*/ 754600 h 815864"/>
              <a:gd name="connsiteX27" fmla="*/ 1030419 w 1405116"/>
              <a:gd name="connsiteY27" fmla="*/ 669001 h 815864"/>
              <a:gd name="connsiteX28" fmla="*/ 1039785 w 1405116"/>
              <a:gd name="connsiteY28" fmla="*/ 569128 h 815864"/>
              <a:gd name="connsiteX29" fmla="*/ 1067892 w 1405116"/>
              <a:gd name="connsiteY29" fmla="*/ 208929 h 815864"/>
              <a:gd name="connsiteX30" fmla="*/ 1077258 w 1405116"/>
              <a:gd name="connsiteY30" fmla="*/ 118698 h 815864"/>
              <a:gd name="connsiteX31" fmla="*/ 1086624 w 1405116"/>
              <a:gd name="connsiteY31" fmla="*/ 40380 h 815864"/>
              <a:gd name="connsiteX32" fmla="*/ 1095991 w 1405116"/>
              <a:gd name="connsiteY32" fmla="*/ 801542 h 815864"/>
              <a:gd name="connsiteX33" fmla="*/ 1114731 w 1405116"/>
              <a:gd name="connsiteY33" fmla="*/ 667793 h 815864"/>
              <a:gd name="connsiteX34" fmla="*/ 1152196 w 1405116"/>
              <a:gd name="connsiteY34" fmla="*/ 415187 h 815864"/>
              <a:gd name="connsiteX35" fmla="*/ 1208401 w 1405116"/>
              <a:gd name="connsiteY35" fmla="*/ 44389 h 815864"/>
              <a:gd name="connsiteX36" fmla="*/ 1217767 w 1405116"/>
              <a:gd name="connsiteY36" fmla="*/ 815864 h 815864"/>
              <a:gd name="connsiteX37" fmla="*/ 1264606 w 1405116"/>
              <a:gd name="connsiteY37" fmla="*/ 514669 h 815864"/>
              <a:gd name="connsiteX38" fmla="*/ 1292713 w 1405116"/>
              <a:gd name="connsiteY38" fmla="*/ 345663 h 815864"/>
              <a:gd name="connsiteX39" fmla="*/ 1311445 w 1405116"/>
              <a:gd name="connsiteY39" fmla="*/ 241858 h 815864"/>
              <a:gd name="connsiteX40" fmla="*/ 1330178 w 1405116"/>
              <a:gd name="connsiteY40" fmla="*/ 146282 h 815864"/>
              <a:gd name="connsiteX41" fmla="*/ 1358284 w 1405116"/>
              <a:gd name="connsiteY41" fmla="*/ 12965 h 815864"/>
              <a:gd name="connsiteX42" fmla="*/ 1367650 w 1405116"/>
              <a:gd name="connsiteY42" fmla="*/ 801832 h 815864"/>
              <a:gd name="connsiteX43" fmla="*/ 1405116 w 1405116"/>
              <a:gd name="connsiteY43" fmla="*/ 620482 h 815864"/>
              <a:gd name="connsiteX0" fmla="*/ 0 w 1405116"/>
              <a:gd name="connsiteY0" fmla="*/ 407909 h 815864"/>
              <a:gd name="connsiteX1" fmla="*/ 309125 w 1405116"/>
              <a:gd name="connsiteY1" fmla="*/ 384183 h 815864"/>
              <a:gd name="connsiteX2" fmla="*/ 318491 w 1405116"/>
              <a:gd name="connsiteY2" fmla="*/ 362817 h 815864"/>
              <a:gd name="connsiteX3" fmla="*/ 337231 w 1405116"/>
              <a:gd name="connsiteY3" fmla="*/ 312191 h 815864"/>
              <a:gd name="connsiteX4" fmla="*/ 365330 w 1405116"/>
              <a:gd name="connsiteY4" fmla="*/ 247671 h 815864"/>
              <a:gd name="connsiteX5" fmla="*/ 374696 w 1405116"/>
              <a:gd name="connsiteY5" fmla="*/ 218608 h 815864"/>
              <a:gd name="connsiteX6" fmla="*/ 384070 w 1405116"/>
              <a:gd name="connsiteY6" fmla="*/ 181720 h 815864"/>
              <a:gd name="connsiteX7" fmla="*/ 393436 w 1405116"/>
              <a:gd name="connsiteY7" fmla="*/ 137680 h 815864"/>
              <a:gd name="connsiteX8" fmla="*/ 402803 w 1405116"/>
              <a:gd name="connsiteY8" fmla="*/ 87674 h 815864"/>
              <a:gd name="connsiteX9" fmla="*/ 412169 w 1405116"/>
              <a:gd name="connsiteY9" fmla="*/ 32709 h 815864"/>
              <a:gd name="connsiteX10" fmla="*/ 421535 w 1405116"/>
              <a:gd name="connsiteY10" fmla="*/ 806460 h 815864"/>
              <a:gd name="connsiteX11" fmla="*/ 440268 w 1405116"/>
              <a:gd name="connsiteY11" fmla="*/ 677806 h 815864"/>
              <a:gd name="connsiteX12" fmla="*/ 524579 w 1405116"/>
              <a:gd name="connsiteY12" fmla="*/ 68828 h 815864"/>
              <a:gd name="connsiteX13" fmla="*/ 533946 w 1405116"/>
              <a:gd name="connsiteY13" fmla="*/ 4860 h 815864"/>
              <a:gd name="connsiteX14" fmla="*/ 543312 w 1405116"/>
              <a:gd name="connsiteY14" fmla="*/ 774300 h 815864"/>
              <a:gd name="connsiteX15" fmla="*/ 646356 w 1405116"/>
              <a:gd name="connsiteY15" fmla="*/ 84732 h 815864"/>
              <a:gd name="connsiteX16" fmla="*/ 655722 w 1405116"/>
              <a:gd name="connsiteY16" fmla="*/ 22111 h 815864"/>
              <a:gd name="connsiteX17" fmla="*/ 665089 w 1405116"/>
              <a:gd name="connsiteY17" fmla="*/ 792413 h 815864"/>
              <a:gd name="connsiteX18" fmla="*/ 777499 w 1405116"/>
              <a:gd name="connsiteY18" fmla="*/ 41067 h 815864"/>
              <a:gd name="connsiteX19" fmla="*/ 786865 w 1405116"/>
              <a:gd name="connsiteY19" fmla="*/ 811508 h 815864"/>
              <a:gd name="connsiteX20" fmla="*/ 871177 w 1405116"/>
              <a:gd name="connsiteY20" fmla="*/ 244828 h 815864"/>
              <a:gd name="connsiteX21" fmla="*/ 899276 w 1405116"/>
              <a:gd name="connsiteY21" fmla="*/ 47213 h 815864"/>
              <a:gd name="connsiteX22" fmla="*/ 908642 w 1405116"/>
              <a:gd name="connsiteY22" fmla="*/ 811716 h 815864"/>
              <a:gd name="connsiteX23" fmla="*/ 936749 w 1405116"/>
              <a:gd name="connsiteY23" fmla="*/ 596314 h 815864"/>
              <a:gd name="connsiteX24" fmla="*/ 1011686 w 1405116"/>
              <a:gd name="connsiteY24" fmla="*/ 0 h 815864"/>
              <a:gd name="connsiteX25" fmla="*/ 1021053 w 1405116"/>
              <a:gd name="connsiteY25" fmla="*/ 754600 h 815864"/>
              <a:gd name="connsiteX26" fmla="*/ 1030419 w 1405116"/>
              <a:gd name="connsiteY26" fmla="*/ 669001 h 815864"/>
              <a:gd name="connsiteX27" fmla="*/ 1039785 w 1405116"/>
              <a:gd name="connsiteY27" fmla="*/ 569128 h 815864"/>
              <a:gd name="connsiteX28" fmla="*/ 1067892 w 1405116"/>
              <a:gd name="connsiteY28" fmla="*/ 208929 h 815864"/>
              <a:gd name="connsiteX29" fmla="*/ 1077258 w 1405116"/>
              <a:gd name="connsiteY29" fmla="*/ 118698 h 815864"/>
              <a:gd name="connsiteX30" fmla="*/ 1086624 w 1405116"/>
              <a:gd name="connsiteY30" fmla="*/ 40380 h 815864"/>
              <a:gd name="connsiteX31" fmla="*/ 1095991 w 1405116"/>
              <a:gd name="connsiteY31" fmla="*/ 801542 h 815864"/>
              <a:gd name="connsiteX32" fmla="*/ 1114731 w 1405116"/>
              <a:gd name="connsiteY32" fmla="*/ 667793 h 815864"/>
              <a:gd name="connsiteX33" fmla="*/ 1152196 w 1405116"/>
              <a:gd name="connsiteY33" fmla="*/ 415187 h 815864"/>
              <a:gd name="connsiteX34" fmla="*/ 1208401 w 1405116"/>
              <a:gd name="connsiteY34" fmla="*/ 44389 h 815864"/>
              <a:gd name="connsiteX35" fmla="*/ 1217767 w 1405116"/>
              <a:gd name="connsiteY35" fmla="*/ 815864 h 815864"/>
              <a:gd name="connsiteX36" fmla="*/ 1264606 w 1405116"/>
              <a:gd name="connsiteY36" fmla="*/ 514669 h 815864"/>
              <a:gd name="connsiteX37" fmla="*/ 1292713 w 1405116"/>
              <a:gd name="connsiteY37" fmla="*/ 345663 h 815864"/>
              <a:gd name="connsiteX38" fmla="*/ 1311445 w 1405116"/>
              <a:gd name="connsiteY38" fmla="*/ 241858 h 815864"/>
              <a:gd name="connsiteX39" fmla="*/ 1330178 w 1405116"/>
              <a:gd name="connsiteY39" fmla="*/ 146282 h 815864"/>
              <a:gd name="connsiteX40" fmla="*/ 1358284 w 1405116"/>
              <a:gd name="connsiteY40" fmla="*/ 12965 h 815864"/>
              <a:gd name="connsiteX41" fmla="*/ 1367650 w 1405116"/>
              <a:gd name="connsiteY41" fmla="*/ 801832 h 815864"/>
              <a:gd name="connsiteX42" fmla="*/ 1405116 w 1405116"/>
              <a:gd name="connsiteY42" fmla="*/ 620482 h 815864"/>
              <a:gd name="connsiteX0" fmla="*/ 0 w 1095991"/>
              <a:gd name="connsiteY0" fmla="*/ 384183 h 815864"/>
              <a:gd name="connsiteX1" fmla="*/ 9366 w 1095991"/>
              <a:gd name="connsiteY1" fmla="*/ 362817 h 815864"/>
              <a:gd name="connsiteX2" fmla="*/ 28106 w 1095991"/>
              <a:gd name="connsiteY2" fmla="*/ 312191 h 815864"/>
              <a:gd name="connsiteX3" fmla="*/ 56205 w 1095991"/>
              <a:gd name="connsiteY3" fmla="*/ 247671 h 815864"/>
              <a:gd name="connsiteX4" fmla="*/ 65571 w 1095991"/>
              <a:gd name="connsiteY4" fmla="*/ 218608 h 815864"/>
              <a:gd name="connsiteX5" fmla="*/ 74945 w 1095991"/>
              <a:gd name="connsiteY5" fmla="*/ 181720 h 815864"/>
              <a:gd name="connsiteX6" fmla="*/ 84311 w 1095991"/>
              <a:gd name="connsiteY6" fmla="*/ 137680 h 815864"/>
              <a:gd name="connsiteX7" fmla="*/ 93678 w 1095991"/>
              <a:gd name="connsiteY7" fmla="*/ 87674 h 815864"/>
              <a:gd name="connsiteX8" fmla="*/ 103044 w 1095991"/>
              <a:gd name="connsiteY8" fmla="*/ 32709 h 815864"/>
              <a:gd name="connsiteX9" fmla="*/ 112410 w 1095991"/>
              <a:gd name="connsiteY9" fmla="*/ 806460 h 815864"/>
              <a:gd name="connsiteX10" fmla="*/ 131143 w 1095991"/>
              <a:gd name="connsiteY10" fmla="*/ 677806 h 815864"/>
              <a:gd name="connsiteX11" fmla="*/ 215454 w 1095991"/>
              <a:gd name="connsiteY11" fmla="*/ 68828 h 815864"/>
              <a:gd name="connsiteX12" fmla="*/ 224821 w 1095991"/>
              <a:gd name="connsiteY12" fmla="*/ 4860 h 815864"/>
              <a:gd name="connsiteX13" fmla="*/ 234187 w 1095991"/>
              <a:gd name="connsiteY13" fmla="*/ 774300 h 815864"/>
              <a:gd name="connsiteX14" fmla="*/ 337231 w 1095991"/>
              <a:gd name="connsiteY14" fmla="*/ 84732 h 815864"/>
              <a:gd name="connsiteX15" fmla="*/ 346597 w 1095991"/>
              <a:gd name="connsiteY15" fmla="*/ 22111 h 815864"/>
              <a:gd name="connsiteX16" fmla="*/ 355964 w 1095991"/>
              <a:gd name="connsiteY16" fmla="*/ 792413 h 815864"/>
              <a:gd name="connsiteX17" fmla="*/ 468374 w 1095991"/>
              <a:gd name="connsiteY17" fmla="*/ 41067 h 815864"/>
              <a:gd name="connsiteX18" fmla="*/ 477740 w 1095991"/>
              <a:gd name="connsiteY18" fmla="*/ 811508 h 815864"/>
              <a:gd name="connsiteX19" fmla="*/ 562052 w 1095991"/>
              <a:gd name="connsiteY19" fmla="*/ 244828 h 815864"/>
              <a:gd name="connsiteX20" fmla="*/ 590151 w 1095991"/>
              <a:gd name="connsiteY20" fmla="*/ 47213 h 815864"/>
              <a:gd name="connsiteX21" fmla="*/ 599517 w 1095991"/>
              <a:gd name="connsiteY21" fmla="*/ 811716 h 815864"/>
              <a:gd name="connsiteX22" fmla="*/ 627624 w 1095991"/>
              <a:gd name="connsiteY22" fmla="*/ 596314 h 815864"/>
              <a:gd name="connsiteX23" fmla="*/ 702561 w 1095991"/>
              <a:gd name="connsiteY23" fmla="*/ 0 h 815864"/>
              <a:gd name="connsiteX24" fmla="*/ 711928 w 1095991"/>
              <a:gd name="connsiteY24" fmla="*/ 754600 h 815864"/>
              <a:gd name="connsiteX25" fmla="*/ 721294 w 1095991"/>
              <a:gd name="connsiteY25" fmla="*/ 669001 h 815864"/>
              <a:gd name="connsiteX26" fmla="*/ 730660 w 1095991"/>
              <a:gd name="connsiteY26" fmla="*/ 569128 h 815864"/>
              <a:gd name="connsiteX27" fmla="*/ 758767 w 1095991"/>
              <a:gd name="connsiteY27" fmla="*/ 208929 h 815864"/>
              <a:gd name="connsiteX28" fmla="*/ 768133 w 1095991"/>
              <a:gd name="connsiteY28" fmla="*/ 118698 h 815864"/>
              <a:gd name="connsiteX29" fmla="*/ 777499 w 1095991"/>
              <a:gd name="connsiteY29" fmla="*/ 40380 h 815864"/>
              <a:gd name="connsiteX30" fmla="*/ 786866 w 1095991"/>
              <a:gd name="connsiteY30" fmla="*/ 801542 h 815864"/>
              <a:gd name="connsiteX31" fmla="*/ 805606 w 1095991"/>
              <a:gd name="connsiteY31" fmla="*/ 667793 h 815864"/>
              <a:gd name="connsiteX32" fmla="*/ 843071 w 1095991"/>
              <a:gd name="connsiteY32" fmla="*/ 415187 h 815864"/>
              <a:gd name="connsiteX33" fmla="*/ 899276 w 1095991"/>
              <a:gd name="connsiteY33" fmla="*/ 44389 h 815864"/>
              <a:gd name="connsiteX34" fmla="*/ 908642 w 1095991"/>
              <a:gd name="connsiteY34" fmla="*/ 815864 h 815864"/>
              <a:gd name="connsiteX35" fmla="*/ 955481 w 1095991"/>
              <a:gd name="connsiteY35" fmla="*/ 514669 h 815864"/>
              <a:gd name="connsiteX36" fmla="*/ 983588 w 1095991"/>
              <a:gd name="connsiteY36" fmla="*/ 345663 h 815864"/>
              <a:gd name="connsiteX37" fmla="*/ 1002320 w 1095991"/>
              <a:gd name="connsiteY37" fmla="*/ 241858 h 815864"/>
              <a:gd name="connsiteX38" fmla="*/ 1021053 w 1095991"/>
              <a:gd name="connsiteY38" fmla="*/ 146282 h 815864"/>
              <a:gd name="connsiteX39" fmla="*/ 1049159 w 1095991"/>
              <a:gd name="connsiteY39" fmla="*/ 12965 h 815864"/>
              <a:gd name="connsiteX40" fmla="*/ 1058525 w 1095991"/>
              <a:gd name="connsiteY40" fmla="*/ 801832 h 815864"/>
              <a:gd name="connsiteX41" fmla="*/ 1095991 w 1095991"/>
              <a:gd name="connsiteY41" fmla="*/ 620482 h 815864"/>
              <a:gd name="connsiteX0" fmla="*/ 0 w 1092699"/>
              <a:gd name="connsiteY0" fmla="*/ 384183 h 815864"/>
              <a:gd name="connsiteX1" fmla="*/ 6074 w 1092699"/>
              <a:gd name="connsiteY1" fmla="*/ 362817 h 815864"/>
              <a:gd name="connsiteX2" fmla="*/ 24814 w 1092699"/>
              <a:gd name="connsiteY2" fmla="*/ 312191 h 815864"/>
              <a:gd name="connsiteX3" fmla="*/ 52913 w 1092699"/>
              <a:gd name="connsiteY3" fmla="*/ 247671 h 815864"/>
              <a:gd name="connsiteX4" fmla="*/ 62279 w 1092699"/>
              <a:gd name="connsiteY4" fmla="*/ 218608 h 815864"/>
              <a:gd name="connsiteX5" fmla="*/ 71653 w 1092699"/>
              <a:gd name="connsiteY5" fmla="*/ 181720 h 815864"/>
              <a:gd name="connsiteX6" fmla="*/ 81019 w 1092699"/>
              <a:gd name="connsiteY6" fmla="*/ 137680 h 815864"/>
              <a:gd name="connsiteX7" fmla="*/ 90386 w 1092699"/>
              <a:gd name="connsiteY7" fmla="*/ 87674 h 815864"/>
              <a:gd name="connsiteX8" fmla="*/ 99752 w 1092699"/>
              <a:gd name="connsiteY8" fmla="*/ 32709 h 815864"/>
              <a:gd name="connsiteX9" fmla="*/ 109118 w 1092699"/>
              <a:gd name="connsiteY9" fmla="*/ 806460 h 815864"/>
              <a:gd name="connsiteX10" fmla="*/ 127851 w 1092699"/>
              <a:gd name="connsiteY10" fmla="*/ 677806 h 815864"/>
              <a:gd name="connsiteX11" fmla="*/ 212162 w 1092699"/>
              <a:gd name="connsiteY11" fmla="*/ 68828 h 815864"/>
              <a:gd name="connsiteX12" fmla="*/ 221529 w 1092699"/>
              <a:gd name="connsiteY12" fmla="*/ 4860 h 815864"/>
              <a:gd name="connsiteX13" fmla="*/ 230895 w 1092699"/>
              <a:gd name="connsiteY13" fmla="*/ 774300 h 815864"/>
              <a:gd name="connsiteX14" fmla="*/ 333939 w 1092699"/>
              <a:gd name="connsiteY14" fmla="*/ 84732 h 815864"/>
              <a:gd name="connsiteX15" fmla="*/ 343305 w 1092699"/>
              <a:gd name="connsiteY15" fmla="*/ 22111 h 815864"/>
              <a:gd name="connsiteX16" fmla="*/ 352672 w 1092699"/>
              <a:gd name="connsiteY16" fmla="*/ 792413 h 815864"/>
              <a:gd name="connsiteX17" fmla="*/ 465082 w 1092699"/>
              <a:gd name="connsiteY17" fmla="*/ 41067 h 815864"/>
              <a:gd name="connsiteX18" fmla="*/ 474448 w 1092699"/>
              <a:gd name="connsiteY18" fmla="*/ 811508 h 815864"/>
              <a:gd name="connsiteX19" fmla="*/ 558760 w 1092699"/>
              <a:gd name="connsiteY19" fmla="*/ 244828 h 815864"/>
              <a:gd name="connsiteX20" fmla="*/ 586859 w 1092699"/>
              <a:gd name="connsiteY20" fmla="*/ 47213 h 815864"/>
              <a:gd name="connsiteX21" fmla="*/ 596225 w 1092699"/>
              <a:gd name="connsiteY21" fmla="*/ 811716 h 815864"/>
              <a:gd name="connsiteX22" fmla="*/ 624332 w 1092699"/>
              <a:gd name="connsiteY22" fmla="*/ 596314 h 815864"/>
              <a:gd name="connsiteX23" fmla="*/ 699269 w 1092699"/>
              <a:gd name="connsiteY23" fmla="*/ 0 h 815864"/>
              <a:gd name="connsiteX24" fmla="*/ 708636 w 1092699"/>
              <a:gd name="connsiteY24" fmla="*/ 754600 h 815864"/>
              <a:gd name="connsiteX25" fmla="*/ 718002 w 1092699"/>
              <a:gd name="connsiteY25" fmla="*/ 669001 h 815864"/>
              <a:gd name="connsiteX26" fmla="*/ 727368 w 1092699"/>
              <a:gd name="connsiteY26" fmla="*/ 569128 h 815864"/>
              <a:gd name="connsiteX27" fmla="*/ 755475 w 1092699"/>
              <a:gd name="connsiteY27" fmla="*/ 208929 h 815864"/>
              <a:gd name="connsiteX28" fmla="*/ 764841 w 1092699"/>
              <a:gd name="connsiteY28" fmla="*/ 118698 h 815864"/>
              <a:gd name="connsiteX29" fmla="*/ 774207 w 1092699"/>
              <a:gd name="connsiteY29" fmla="*/ 40380 h 815864"/>
              <a:gd name="connsiteX30" fmla="*/ 783574 w 1092699"/>
              <a:gd name="connsiteY30" fmla="*/ 801542 h 815864"/>
              <a:gd name="connsiteX31" fmla="*/ 802314 w 1092699"/>
              <a:gd name="connsiteY31" fmla="*/ 667793 h 815864"/>
              <a:gd name="connsiteX32" fmla="*/ 839779 w 1092699"/>
              <a:gd name="connsiteY32" fmla="*/ 415187 h 815864"/>
              <a:gd name="connsiteX33" fmla="*/ 895984 w 1092699"/>
              <a:gd name="connsiteY33" fmla="*/ 44389 h 815864"/>
              <a:gd name="connsiteX34" fmla="*/ 905350 w 1092699"/>
              <a:gd name="connsiteY34" fmla="*/ 815864 h 815864"/>
              <a:gd name="connsiteX35" fmla="*/ 952189 w 1092699"/>
              <a:gd name="connsiteY35" fmla="*/ 514669 h 815864"/>
              <a:gd name="connsiteX36" fmla="*/ 980296 w 1092699"/>
              <a:gd name="connsiteY36" fmla="*/ 345663 h 815864"/>
              <a:gd name="connsiteX37" fmla="*/ 999028 w 1092699"/>
              <a:gd name="connsiteY37" fmla="*/ 241858 h 815864"/>
              <a:gd name="connsiteX38" fmla="*/ 1017761 w 1092699"/>
              <a:gd name="connsiteY38" fmla="*/ 146282 h 815864"/>
              <a:gd name="connsiteX39" fmla="*/ 1045867 w 1092699"/>
              <a:gd name="connsiteY39" fmla="*/ 12965 h 815864"/>
              <a:gd name="connsiteX40" fmla="*/ 1055233 w 1092699"/>
              <a:gd name="connsiteY40" fmla="*/ 801832 h 815864"/>
              <a:gd name="connsiteX41" fmla="*/ 1092699 w 1092699"/>
              <a:gd name="connsiteY41" fmla="*/ 620482 h 815864"/>
              <a:gd name="connsiteX0" fmla="*/ 0 w 1055233"/>
              <a:gd name="connsiteY0" fmla="*/ 384183 h 815864"/>
              <a:gd name="connsiteX1" fmla="*/ 6074 w 1055233"/>
              <a:gd name="connsiteY1" fmla="*/ 362817 h 815864"/>
              <a:gd name="connsiteX2" fmla="*/ 24814 w 1055233"/>
              <a:gd name="connsiteY2" fmla="*/ 312191 h 815864"/>
              <a:gd name="connsiteX3" fmla="*/ 52913 w 1055233"/>
              <a:gd name="connsiteY3" fmla="*/ 247671 h 815864"/>
              <a:gd name="connsiteX4" fmla="*/ 62279 w 1055233"/>
              <a:gd name="connsiteY4" fmla="*/ 218608 h 815864"/>
              <a:gd name="connsiteX5" fmla="*/ 71653 w 1055233"/>
              <a:gd name="connsiteY5" fmla="*/ 181720 h 815864"/>
              <a:gd name="connsiteX6" fmla="*/ 81019 w 1055233"/>
              <a:gd name="connsiteY6" fmla="*/ 137680 h 815864"/>
              <a:gd name="connsiteX7" fmla="*/ 90386 w 1055233"/>
              <a:gd name="connsiteY7" fmla="*/ 87674 h 815864"/>
              <a:gd name="connsiteX8" fmla="*/ 99752 w 1055233"/>
              <a:gd name="connsiteY8" fmla="*/ 32709 h 815864"/>
              <a:gd name="connsiteX9" fmla="*/ 109118 w 1055233"/>
              <a:gd name="connsiteY9" fmla="*/ 806460 h 815864"/>
              <a:gd name="connsiteX10" fmla="*/ 127851 w 1055233"/>
              <a:gd name="connsiteY10" fmla="*/ 677806 h 815864"/>
              <a:gd name="connsiteX11" fmla="*/ 212162 w 1055233"/>
              <a:gd name="connsiteY11" fmla="*/ 68828 h 815864"/>
              <a:gd name="connsiteX12" fmla="*/ 221529 w 1055233"/>
              <a:gd name="connsiteY12" fmla="*/ 4860 h 815864"/>
              <a:gd name="connsiteX13" fmla="*/ 230895 w 1055233"/>
              <a:gd name="connsiteY13" fmla="*/ 774300 h 815864"/>
              <a:gd name="connsiteX14" fmla="*/ 333939 w 1055233"/>
              <a:gd name="connsiteY14" fmla="*/ 84732 h 815864"/>
              <a:gd name="connsiteX15" fmla="*/ 343305 w 1055233"/>
              <a:gd name="connsiteY15" fmla="*/ 22111 h 815864"/>
              <a:gd name="connsiteX16" fmla="*/ 352672 w 1055233"/>
              <a:gd name="connsiteY16" fmla="*/ 792413 h 815864"/>
              <a:gd name="connsiteX17" fmla="*/ 465082 w 1055233"/>
              <a:gd name="connsiteY17" fmla="*/ 41067 h 815864"/>
              <a:gd name="connsiteX18" fmla="*/ 474448 w 1055233"/>
              <a:gd name="connsiteY18" fmla="*/ 811508 h 815864"/>
              <a:gd name="connsiteX19" fmla="*/ 558760 w 1055233"/>
              <a:gd name="connsiteY19" fmla="*/ 244828 h 815864"/>
              <a:gd name="connsiteX20" fmla="*/ 586859 w 1055233"/>
              <a:gd name="connsiteY20" fmla="*/ 47213 h 815864"/>
              <a:gd name="connsiteX21" fmla="*/ 596225 w 1055233"/>
              <a:gd name="connsiteY21" fmla="*/ 811716 h 815864"/>
              <a:gd name="connsiteX22" fmla="*/ 624332 w 1055233"/>
              <a:gd name="connsiteY22" fmla="*/ 596314 h 815864"/>
              <a:gd name="connsiteX23" fmla="*/ 699269 w 1055233"/>
              <a:gd name="connsiteY23" fmla="*/ 0 h 815864"/>
              <a:gd name="connsiteX24" fmla="*/ 708636 w 1055233"/>
              <a:gd name="connsiteY24" fmla="*/ 754600 h 815864"/>
              <a:gd name="connsiteX25" fmla="*/ 718002 w 1055233"/>
              <a:gd name="connsiteY25" fmla="*/ 669001 h 815864"/>
              <a:gd name="connsiteX26" fmla="*/ 727368 w 1055233"/>
              <a:gd name="connsiteY26" fmla="*/ 569128 h 815864"/>
              <a:gd name="connsiteX27" fmla="*/ 755475 w 1055233"/>
              <a:gd name="connsiteY27" fmla="*/ 208929 h 815864"/>
              <a:gd name="connsiteX28" fmla="*/ 764841 w 1055233"/>
              <a:gd name="connsiteY28" fmla="*/ 118698 h 815864"/>
              <a:gd name="connsiteX29" fmla="*/ 774207 w 1055233"/>
              <a:gd name="connsiteY29" fmla="*/ 40380 h 815864"/>
              <a:gd name="connsiteX30" fmla="*/ 783574 w 1055233"/>
              <a:gd name="connsiteY30" fmla="*/ 801542 h 815864"/>
              <a:gd name="connsiteX31" fmla="*/ 802314 w 1055233"/>
              <a:gd name="connsiteY31" fmla="*/ 667793 h 815864"/>
              <a:gd name="connsiteX32" fmla="*/ 839779 w 1055233"/>
              <a:gd name="connsiteY32" fmla="*/ 415187 h 815864"/>
              <a:gd name="connsiteX33" fmla="*/ 895984 w 1055233"/>
              <a:gd name="connsiteY33" fmla="*/ 44389 h 815864"/>
              <a:gd name="connsiteX34" fmla="*/ 905350 w 1055233"/>
              <a:gd name="connsiteY34" fmla="*/ 815864 h 815864"/>
              <a:gd name="connsiteX35" fmla="*/ 952189 w 1055233"/>
              <a:gd name="connsiteY35" fmla="*/ 514669 h 815864"/>
              <a:gd name="connsiteX36" fmla="*/ 980296 w 1055233"/>
              <a:gd name="connsiteY36" fmla="*/ 345663 h 815864"/>
              <a:gd name="connsiteX37" fmla="*/ 999028 w 1055233"/>
              <a:gd name="connsiteY37" fmla="*/ 241858 h 815864"/>
              <a:gd name="connsiteX38" fmla="*/ 1017761 w 1055233"/>
              <a:gd name="connsiteY38" fmla="*/ 146282 h 815864"/>
              <a:gd name="connsiteX39" fmla="*/ 1045867 w 1055233"/>
              <a:gd name="connsiteY39" fmla="*/ 12965 h 815864"/>
              <a:gd name="connsiteX40" fmla="*/ 1055233 w 1055233"/>
              <a:gd name="connsiteY40" fmla="*/ 801832 h 815864"/>
              <a:gd name="connsiteX0" fmla="*/ 0 w 1045867"/>
              <a:gd name="connsiteY0" fmla="*/ 384183 h 815864"/>
              <a:gd name="connsiteX1" fmla="*/ 6074 w 1045867"/>
              <a:gd name="connsiteY1" fmla="*/ 362817 h 815864"/>
              <a:gd name="connsiteX2" fmla="*/ 24814 w 1045867"/>
              <a:gd name="connsiteY2" fmla="*/ 312191 h 815864"/>
              <a:gd name="connsiteX3" fmla="*/ 52913 w 1045867"/>
              <a:gd name="connsiteY3" fmla="*/ 247671 h 815864"/>
              <a:gd name="connsiteX4" fmla="*/ 62279 w 1045867"/>
              <a:gd name="connsiteY4" fmla="*/ 218608 h 815864"/>
              <a:gd name="connsiteX5" fmla="*/ 71653 w 1045867"/>
              <a:gd name="connsiteY5" fmla="*/ 181720 h 815864"/>
              <a:gd name="connsiteX6" fmla="*/ 81019 w 1045867"/>
              <a:gd name="connsiteY6" fmla="*/ 137680 h 815864"/>
              <a:gd name="connsiteX7" fmla="*/ 90386 w 1045867"/>
              <a:gd name="connsiteY7" fmla="*/ 87674 h 815864"/>
              <a:gd name="connsiteX8" fmla="*/ 99752 w 1045867"/>
              <a:gd name="connsiteY8" fmla="*/ 32709 h 815864"/>
              <a:gd name="connsiteX9" fmla="*/ 109118 w 1045867"/>
              <a:gd name="connsiteY9" fmla="*/ 806460 h 815864"/>
              <a:gd name="connsiteX10" fmla="*/ 127851 w 1045867"/>
              <a:gd name="connsiteY10" fmla="*/ 677806 h 815864"/>
              <a:gd name="connsiteX11" fmla="*/ 212162 w 1045867"/>
              <a:gd name="connsiteY11" fmla="*/ 68828 h 815864"/>
              <a:gd name="connsiteX12" fmla="*/ 221529 w 1045867"/>
              <a:gd name="connsiteY12" fmla="*/ 4860 h 815864"/>
              <a:gd name="connsiteX13" fmla="*/ 230895 w 1045867"/>
              <a:gd name="connsiteY13" fmla="*/ 774300 h 815864"/>
              <a:gd name="connsiteX14" fmla="*/ 333939 w 1045867"/>
              <a:gd name="connsiteY14" fmla="*/ 84732 h 815864"/>
              <a:gd name="connsiteX15" fmla="*/ 343305 w 1045867"/>
              <a:gd name="connsiteY15" fmla="*/ 22111 h 815864"/>
              <a:gd name="connsiteX16" fmla="*/ 352672 w 1045867"/>
              <a:gd name="connsiteY16" fmla="*/ 792413 h 815864"/>
              <a:gd name="connsiteX17" fmla="*/ 465082 w 1045867"/>
              <a:gd name="connsiteY17" fmla="*/ 41067 h 815864"/>
              <a:gd name="connsiteX18" fmla="*/ 474448 w 1045867"/>
              <a:gd name="connsiteY18" fmla="*/ 811508 h 815864"/>
              <a:gd name="connsiteX19" fmla="*/ 558760 w 1045867"/>
              <a:gd name="connsiteY19" fmla="*/ 244828 h 815864"/>
              <a:gd name="connsiteX20" fmla="*/ 586859 w 1045867"/>
              <a:gd name="connsiteY20" fmla="*/ 47213 h 815864"/>
              <a:gd name="connsiteX21" fmla="*/ 596225 w 1045867"/>
              <a:gd name="connsiteY21" fmla="*/ 811716 h 815864"/>
              <a:gd name="connsiteX22" fmla="*/ 624332 w 1045867"/>
              <a:gd name="connsiteY22" fmla="*/ 596314 h 815864"/>
              <a:gd name="connsiteX23" fmla="*/ 699269 w 1045867"/>
              <a:gd name="connsiteY23" fmla="*/ 0 h 815864"/>
              <a:gd name="connsiteX24" fmla="*/ 708636 w 1045867"/>
              <a:gd name="connsiteY24" fmla="*/ 754600 h 815864"/>
              <a:gd name="connsiteX25" fmla="*/ 718002 w 1045867"/>
              <a:gd name="connsiteY25" fmla="*/ 669001 h 815864"/>
              <a:gd name="connsiteX26" fmla="*/ 727368 w 1045867"/>
              <a:gd name="connsiteY26" fmla="*/ 569128 h 815864"/>
              <a:gd name="connsiteX27" fmla="*/ 755475 w 1045867"/>
              <a:gd name="connsiteY27" fmla="*/ 208929 h 815864"/>
              <a:gd name="connsiteX28" fmla="*/ 764841 w 1045867"/>
              <a:gd name="connsiteY28" fmla="*/ 118698 h 815864"/>
              <a:gd name="connsiteX29" fmla="*/ 774207 w 1045867"/>
              <a:gd name="connsiteY29" fmla="*/ 40380 h 815864"/>
              <a:gd name="connsiteX30" fmla="*/ 783574 w 1045867"/>
              <a:gd name="connsiteY30" fmla="*/ 801542 h 815864"/>
              <a:gd name="connsiteX31" fmla="*/ 802314 w 1045867"/>
              <a:gd name="connsiteY31" fmla="*/ 667793 h 815864"/>
              <a:gd name="connsiteX32" fmla="*/ 839779 w 1045867"/>
              <a:gd name="connsiteY32" fmla="*/ 415187 h 815864"/>
              <a:gd name="connsiteX33" fmla="*/ 895984 w 1045867"/>
              <a:gd name="connsiteY33" fmla="*/ 44389 h 815864"/>
              <a:gd name="connsiteX34" fmla="*/ 905350 w 1045867"/>
              <a:gd name="connsiteY34" fmla="*/ 815864 h 815864"/>
              <a:gd name="connsiteX35" fmla="*/ 952189 w 1045867"/>
              <a:gd name="connsiteY35" fmla="*/ 514669 h 815864"/>
              <a:gd name="connsiteX36" fmla="*/ 980296 w 1045867"/>
              <a:gd name="connsiteY36" fmla="*/ 345663 h 815864"/>
              <a:gd name="connsiteX37" fmla="*/ 999028 w 1045867"/>
              <a:gd name="connsiteY37" fmla="*/ 241858 h 815864"/>
              <a:gd name="connsiteX38" fmla="*/ 1017761 w 1045867"/>
              <a:gd name="connsiteY38" fmla="*/ 146282 h 815864"/>
              <a:gd name="connsiteX39" fmla="*/ 1045867 w 1045867"/>
              <a:gd name="connsiteY39" fmla="*/ 12965 h 815864"/>
              <a:gd name="connsiteX0" fmla="*/ 0 w 1017761"/>
              <a:gd name="connsiteY0" fmla="*/ 384183 h 815864"/>
              <a:gd name="connsiteX1" fmla="*/ 6074 w 1017761"/>
              <a:gd name="connsiteY1" fmla="*/ 362817 h 815864"/>
              <a:gd name="connsiteX2" fmla="*/ 24814 w 1017761"/>
              <a:gd name="connsiteY2" fmla="*/ 312191 h 815864"/>
              <a:gd name="connsiteX3" fmla="*/ 52913 w 1017761"/>
              <a:gd name="connsiteY3" fmla="*/ 247671 h 815864"/>
              <a:gd name="connsiteX4" fmla="*/ 62279 w 1017761"/>
              <a:gd name="connsiteY4" fmla="*/ 218608 h 815864"/>
              <a:gd name="connsiteX5" fmla="*/ 71653 w 1017761"/>
              <a:gd name="connsiteY5" fmla="*/ 181720 h 815864"/>
              <a:gd name="connsiteX6" fmla="*/ 81019 w 1017761"/>
              <a:gd name="connsiteY6" fmla="*/ 137680 h 815864"/>
              <a:gd name="connsiteX7" fmla="*/ 90386 w 1017761"/>
              <a:gd name="connsiteY7" fmla="*/ 87674 h 815864"/>
              <a:gd name="connsiteX8" fmla="*/ 99752 w 1017761"/>
              <a:gd name="connsiteY8" fmla="*/ 32709 h 815864"/>
              <a:gd name="connsiteX9" fmla="*/ 109118 w 1017761"/>
              <a:gd name="connsiteY9" fmla="*/ 806460 h 815864"/>
              <a:gd name="connsiteX10" fmla="*/ 127851 w 1017761"/>
              <a:gd name="connsiteY10" fmla="*/ 677806 h 815864"/>
              <a:gd name="connsiteX11" fmla="*/ 212162 w 1017761"/>
              <a:gd name="connsiteY11" fmla="*/ 68828 h 815864"/>
              <a:gd name="connsiteX12" fmla="*/ 221529 w 1017761"/>
              <a:gd name="connsiteY12" fmla="*/ 4860 h 815864"/>
              <a:gd name="connsiteX13" fmla="*/ 230895 w 1017761"/>
              <a:gd name="connsiteY13" fmla="*/ 774300 h 815864"/>
              <a:gd name="connsiteX14" fmla="*/ 333939 w 1017761"/>
              <a:gd name="connsiteY14" fmla="*/ 84732 h 815864"/>
              <a:gd name="connsiteX15" fmla="*/ 343305 w 1017761"/>
              <a:gd name="connsiteY15" fmla="*/ 22111 h 815864"/>
              <a:gd name="connsiteX16" fmla="*/ 352672 w 1017761"/>
              <a:gd name="connsiteY16" fmla="*/ 792413 h 815864"/>
              <a:gd name="connsiteX17" fmla="*/ 465082 w 1017761"/>
              <a:gd name="connsiteY17" fmla="*/ 41067 h 815864"/>
              <a:gd name="connsiteX18" fmla="*/ 474448 w 1017761"/>
              <a:gd name="connsiteY18" fmla="*/ 811508 h 815864"/>
              <a:gd name="connsiteX19" fmla="*/ 558760 w 1017761"/>
              <a:gd name="connsiteY19" fmla="*/ 244828 h 815864"/>
              <a:gd name="connsiteX20" fmla="*/ 586859 w 1017761"/>
              <a:gd name="connsiteY20" fmla="*/ 47213 h 815864"/>
              <a:gd name="connsiteX21" fmla="*/ 596225 w 1017761"/>
              <a:gd name="connsiteY21" fmla="*/ 811716 h 815864"/>
              <a:gd name="connsiteX22" fmla="*/ 624332 w 1017761"/>
              <a:gd name="connsiteY22" fmla="*/ 596314 h 815864"/>
              <a:gd name="connsiteX23" fmla="*/ 699269 w 1017761"/>
              <a:gd name="connsiteY23" fmla="*/ 0 h 815864"/>
              <a:gd name="connsiteX24" fmla="*/ 708636 w 1017761"/>
              <a:gd name="connsiteY24" fmla="*/ 754600 h 815864"/>
              <a:gd name="connsiteX25" fmla="*/ 718002 w 1017761"/>
              <a:gd name="connsiteY25" fmla="*/ 669001 h 815864"/>
              <a:gd name="connsiteX26" fmla="*/ 727368 w 1017761"/>
              <a:gd name="connsiteY26" fmla="*/ 569128 h 815864"/>
              <a:gd name="connsiteX27" fmla="*/ 755475 w 1017761"/>
              <a:gd name="connsiteY27" fmla="*/ 208929 h 815864"/>
              <a:gd name="connsiteX28" fmla="*/ 764841 w 1017761"/>
              <a:gd name="connsiteY28" fmla="*/ 118698 h 815864"/>
              <a:gd name="connsiteX29" fmla="*/ 774207 w 1017761"/>
              <a:gd name="connsiteY29" fmla="*/ 40380 h 815864"/>
              <a:gd name="connsiteX30" fmla="*/ 783574 w 1017761"/>
              <a:gd name="connsiteY30" fmla="*/ 801542 h 815864"/>
              <a:gd name="connsiteX31" fmla="*/ 802314 w 1017761"/>
              <a:gd name="connsiteY31" fmla="*/ 667793 h 815864"/>
              <a:gd name="connsiteX32" fmla="*/ 839779 w 1017761"/>
              <a:gd name="connsiteY32" fmla="*/ 415187 h 815864"/>
              <a:gd name="connsiteX33" fmla="*/ 895984 w 1017761"/>
              <a:gd name="connsiteY33" fmla="*/ 44389 h 815864"/>
              <a:gd name="connsiteX34" fmla="*/ 905350 w 1017761"/>
              <a:gd name="connsiteY34" fmla="*/ 815864 h 815864"/>
              <a:gd name="connsiteX35" fmla="*/ 952189 w 1017761"/>
              <a:gd name="connsiteY35" fmla="*/ 514669 h 815864"/>
              <a:gd name="connsiteX36" fmla="*/ 980296 w 1017761"/>
              <a:gd name="connsiteY36" fmla="*/ 345663 h 815864"/>
              <a:gd name="connsiteX37" fmla="*/ 999028 w 1017761"/>
              <a:gd name="connsiteY37" fmla="*/ 241858 h 815864"/>
              <a:gd name="connsiteX38" fmla="*/ 1017761 w 1017761"/>
              <a:gd name="connsiteY38" fmla="*/ 146282 h 815864"/>
              <a:gd name="connsiteX0" fmla="*/ 0 w 999028"/>
              <a:gd name="connsiteY0" fmla="*/ 384183 h 815864"/>
              <a:gd name="connsiteX1" fmla="*/ 6074 w 999028"/>
              <a:gd name="connsiteY1" fmla="*/ 362817 h 815864"/>
              <a:gd name="connsiteX2" fmla="*/ 24814 w 999028"/>
              <a:gd name="connsiteY2" fmla="*/ 312191 h 815864"/>
              <a:gd name="connsiteX3" fmla="*/ 52913 w 999028"/>
              <a:gd name="connsiteY3" fmla="*/ 247671 h 815864"/>
              <a:gd name="connsiteX4" fmla="*/ 62279 w 999028"/>
              <a:gd name="connsiteY4" fmla="*/ 218608 h 815864"/>
              <a:gd name="connsiteX5" fmla="*/ 71653 w 999028"/>
              <a:gd name="connsiteY5" fmla="*/ 181720 h 815864"/>
              <a:gd name="connsiteX6" fmla="*/ 81019 w 999028"/>
              <a:gd name="connsiteY6" fmla="*/ 137680 h 815864"/>
              <a:gd name="connsiteX7" fmla="*/ 90386 w 999028"/>
              <a:gd name="connsiteY7" fmla="*/ 87674 h 815864"/>
              <a:gd name="connsiteX8" fmla="*/ 99752 w 999028"/>
              <a:gd name="connsiteY8" fmla="*/ 32709 h 815864"/>
              <a:gd name="connsiteX9" fmla="*/ 109118 w 999028"/>
              <a:gd name="connsiteY9" fmla="*/ 806460 h 815864"/>
              <a:gd name="connsiteX10" fmla="*/ 127851 w 999028"/>
              <a:gd name="connsiteY10" fmla="*/ 677806 h 815864"/>
              <a:gd name="connsiteX11" fmla="*/ 212162 w 999028"/>
              <a:gd name="connsiteY11" fmla="*/ 68828 h 815864"/>
              <a:gd name="connsiteX12" fmla="*/ 221529 w 999028"/>
              <a:gd name="connsiteY12" fmla="*/ 4860 h 815864"/>
              <a:gd name="connsiteX13" fmla="*/ 230895 w 999028"/>
              <a:gd name="connsiteY13" fmla="*/ 774300 h 815864"/>
              <a:gd name="connsiteX14" fmla="*/ 333939 w 999028"/>
              <a:gd name="connsiteY14" fmla="*/ 84732 h 815864"/>
              <a:gd name="connsiteX15" fmla="*/ 343305 w 999028"/>
              <a:gd name="connsiteY15" fmla="*/ 22111 h 815864"/>
              <a:gd name="connsiteX16" fmla="*/ 352672 w 999028"/>
              <a:gd name="connsiteY16" fmla="*/ 792413 h 815864"/>
              <a:gd name="connsiteX17" fmla="*/ 465082 w 999028"/>
              <a:gd name="connsiteY17" fmla="*/ 41067 h 815864"/>
              <a:gd name="connsiteX18" fmla="*/ 474448 w 999028"/>
              <a:gd name="connsiteY18" fmla="*/ 811508 h 815864"/>
              <a:gd name="connsiteX19" fmla="*/ 558760 w 999028"/>
              <a:gd name="connsiteY19" fmla="*/ 244828 h 815864"/>
              <a:gd name="connsiteX20" fmla="*/ 586859 w 999028"/>
              <a:gd name="connsiteY20" fmla="*/ 47213 h 815864"/>
              <a:gd name="connsiteX21" fmla="*/ 596225 w 999028"/>
              <a:gd name="connsiteY21" fmla="*/ 811716 h 815864"/>
              <a:gd name="connsiteX22" fmla="*/ 624332 w 999028"/>
              <a:gd name="connsiteY22" fmla="*/ 596314 h 815864"/>
              <a:gd name="connsiteX23" fmla="*/ 699269 w 999028"/>
              <a:gd name="connsiteY23" fmla="*/ 0 h 815864"/>
              <a:gd name="connsiteX24" fmla="*/ 708636 w 999028"/>
              <a:gd name="connsiteY24" fmla="*/ 754600 h 815864"/>
              <a:gd name="connsiteX25" fmla="*/ 718002 w 999028"/>
              <a:gd name="connsiteY25" fmla="*/ 669001 h 815864"/>
              <a:gd name="connsiteX26" fmla="*/ 727368 w 999028"/>
              <a:gd name="connsiteY26" fmla="*/ 569128 h 815864"/>
              <a:gd name="connsiteX27" fmla="*/ 755475 w 999028"/>
              <a:gd name="connsiteY27" fmla="*/ 208929 h 815864"/>
              <a:gd name="connsiteX28" fmla="*/ 764841 w 999028"/>
              <a:gd name="connsiteY28" fmla="*/ 118698 h 815864"/>
              <a:gd name="connsiteX29" fmla="*/ 774207 w 999028"/>
              <a:gd name="connsiteY29" fmla="*/ 40380 h 815864"/>
              <a:gd name="connsiteX30" fmla="*/ 783574 w 999028"/>
              <a:gd name="connsiteY30" fmla="*/ 801542 h 815864"/>
              <a:gd name="connsiteX31" fmla="*/ 802314 w 999028"/>
              <a:gd name="connsiteY31" fmla="*/ 667793 h 815864"/>
              <a:gd name="connsiteX32" fmla="*/ 839779 w 999028"/>
              <a:gd name="connsiteY32" fmla="*/ 415187 h 815864"/>
              <a:gd name="connsiteX33" fmla="*/ 895984 w 999028"/>
              <a:gd name="connsiteY33" fmla="*/ 44389 h 815864"/>
              <a:gd name="connsiteX34" fmla="*/ 905350 w 999028"/>
              <a:gd name="connsiteY34" fmla="*/ 815864 h 815864"/>
              <a:gd name="connsiteX35" fmla="*/ 952189 w 999028"/>
              <a:gd name="connsiteY35" fmla="*/ 514669 h 815864"/>
              <a:gd name="connsiteX36" fmla="*/ 980296 w 999028"/>
              <a:gd name="connsiteY36" fmla="*/ 345663 h 815864"/>
              <a:gd name="connsiteX37" fmla="*/ 999028 w 999028"/>
              <a:gd name="connsiteY37" fmla="*/ 241858 h 815864"/>
              <a:gd name="connsiteX0" fmla="*/ 0 w 980296"/>
              <a:gd name="connsiteY0" fmla="*/ 384183 h 815864"/>
              <a:gd name="connsiteX1" fmla="*/ 6074 w 980296"/>
              <a:gd name="connsiteY1" fmla="*/ 362817 h 815864"/>
              <a:gd name="connsiteX2" fmla="*/ 24814 w 980296"/>
              <a:gd name="connsiteY2" fmla="*/ 312191 h 815864"/>
              <a:gd name="connsiteX3" fmla="*/ 52913 w 980296"/>
              <a:gd name="connsiteY3" fmla="*/ 247671 h 815864"/>
              <a:gd name="connsiteX4" fmla="*/ 62279 w 980296"/>
              <a:gd name="connsiteY4" fmla="*/ 218608 h 815864"/>
              <a:gd name="connsiteX5" fmla="*/ 71653 w 980296"/>
              <a:gd name="connsiteY5" fmla="*/ 181720 h 815864"/>
              <a:gd name="connsiteX6" fmla="*/ 81019 w 980296"/>
              <a:gd name="connsiteY6" fmla="*/ 137680 h 815864"/>
              <a:gd name="connsiteX7" fmla="*/ 90386 w 980296"/>
              <a:gd name="connsiteY7" fmla="*/ 87674 h 815864"/>
              <a:gd name="connsiteX8" fmla="*/ 99752 w 980296"/>
              <a:gd name="connsiteY8" fmla="*/ 32709 h 815864"/>
              <a:gd name="connsiteX9" fmla="*/ 109118 w 980296"/>
              <a:gd name="connsiteY9" fmla="*/ 806460 h 815864"/>
              <a:gd name="connsiteX10" fmla="*/ 127851 w 980296"/>
              <a:gd name="connsiteY10" fmla="*/ 677806 h 815864"/>
              <a:gd name="connsiteX11" fmla="*/ 212162 w 980296"/>
              <a:gd name="connsiteY11" fmla="*/ 68828 h 815864"/>
              <a:gd name="connsiteX12" fmla="*/ 221529 w 980296"/>
              <a:gd name="connsiteY12" fmla="*/ 4860 h 815864"/>
              <a:gd name="connsiteX13" fmla="*/ 230895 w 980296"/>
              <a:gd name="connsiteY13" fmla="*/ 774300 h 815864"/>
              <a:gd name="connsiteX14" fmla="*/ 333939 w 980296"/>
              <a:gd name="connsiteY14" fmla="*/ 84732 h 815864"/>
              <a:gd name="connsiteX15" fmla="*/ 343305 w 980296"/>
              <a:gd name="connsiteY15" fmla="*/ 22111 h 815864"/>
              <a:gd name="connsiteX16" fmla="*/ 352672 w 980296"/>
              <a:gd name="connsiteY16" fmla="*/ 792413 h 815864"/>
              <a:gd name="connsiteX17" fmla="*/ 465082 w 980296"/>
              <a:gd name="connsiteY17" fmla="*/ 41067 h 815864"/>
              <a:gd name="connsiteX18" fmla="*/ 474448 w 980296"/>
              <a:gd name="connsiteY18" fmla="*/ 811508 h 815864"/>
              <a:gd name="connsiteX19" fmla="*/ 558760 w 980296"/>
              <a:gd name="connsiteY19" fmla="*/ 244828 h 815864"/>
              <a:gd name="connsiteX20" fmla="*/ 586859 w 980296"/>
              <a:gd name="connsiteY20" fmla="*/ 47213 h 815864"/>
              <a:gd name="connsiteX21" fmla="*/ 596225 w 980296"/>
              <a:gd name="connsiteY21" fmla="*/ 811716 h 815864"/>
              <a:gd name="connsiteX22" fmla="*/ 624332 w 980296"/>
              <a:gd name="connsiteY22" fmla="*/ 596314 h 815864"/>
              <a:gd name="connsiteX23" fmla="*/ 699269 w 980296"/>
              <a:gd name="connsiteY23" fmla="*/ 0 h 815864"/>
              <a:gd name="connsiteX24" fmla="*/ 708636 w 980296"/>
              <a:gd name="connsiteY24" fmla="*/ 754600 h 815864"/>
              <a:gd name="connsiteX25" fmla="*/ 718002 w 980296"/>
              <a:gd name="connsiteY25" fmla="*/ 669001 h 815864"/>
              <a:gd name="connsiteX26" fmla="*/ 727368 w 980296"/>
              <a:gd name="connsiteY26" fmla="*/ 569128 h 815864"/>
              <a:gd name="connsiteX27" fmla="*/ 755475 w 980296"/>
              <a:gd name="connsiteY27" fmla="*/ 208929 h 815864"/>
              <a:gd name="connsiteX28" fmla="*/ 764841 w 980296"/>
              <a:gd name="connsiteY28" fmla="*/ 118698 h 815864"/>
              <a:gd name="connsiteX29" fmla="*/ 774207 w 980296"/>
              <a:gd name="connsiteY29" fmla="*/ 40380 h 815864"/>
              <a:gd name="connsiteX30" fmla="*/ 783574 w 980296"/>
              <a:gd name="connsiteY30" fmla="*/ 801542 h 815864"/>
              <a:gd name="connsiteX31" fmla="*/ 802314 w 980296"/>
              <a:gd name="connsiteY31" fmla="*/ 667793 h 815864"/>
              <a:gd name="connsiteX32" fmla="*/ 839779 w 980296"/>
              <a:gd name="connsiteY32" fmla="*/ 415187 h 815864"/>
              <a:gd name="connsiteX33" fmla="*/ 895984 w 980296"/>
              <a:gd name="connsiteY33" fmla="*/ 44389 h 815864"/>
              <a:gd name="connsiteX34" fmla="*/ 905350 w 980296"/>
              <a:gd name="connsiteY34" fmla="*/ 815864 h 815864"/>
              <a:gd name="connsiteX35" fmla="*/ 952189 w 980296"/>
              <a:gd name="connsiteY35" fmla="*/ 514669 h 815864"/>
              <a:gd name="connsiteX36" fmla="*/ 980296 w 980296"/>
              <a:gd name="connsiteY36" fmla="*/ 345663 h 815864"/>
              <a:gd name="connsiteX0" fmla="*/ 0 w 952189"/>
              <a:gd name="connsiteY0" fmla="*/ 384183 h 815864"/>
              <a:gd name="connsiteX1" fmla="*/ 6074 w 952189"/>
              <a:gd name="connsiteY1" fmla="*/ 362817 h 815864"/>
              <a:gd name="connsiteX2" fmla="*/ 24814 w 952189"/>
              <a:gd name="connsiteY2" fmla="*/ 312191 h 815864"/>
              <a:gd name="connsiteX3" fmla="*/ 52913 w 952189"/>
              <a:gd name="connsiteY3" fmla="*/ 247671 h 815864"/>
              <a:gd name="connsiteX4" fmla="*/ 62279 w 952189"/>
              <a:gd name="connsiteY4" fmla="*/ 218608 h 815864"/>
              <a:gd name="connsiteX5" fmla="*/ 71653 w 952189"/>
              <a:gd name="connsiteY5" fmla="*/ 181720 h 815864"/>
              <a:gd name="connsiteX6" fmla="*/ 81019 w 952189"/>
              <a:gd name="connsiteY6" fmla="*/ 137680 h 815864"/>
              <a:gd name="connsiteX7" fmla="*/ 90386 w 952189"/>
              <a:gd name="connsiteY7" fmla="*/ 87674 h 815864"/>
              <a:gd name="connsiteX8" fmla="*/ 99752 w 952189"/>
              <a:gd name="connsiteY8" fmla="*/ 32709 h 815864"/>
              <a:gd name="connsiteX9" fmla="*/ 109118 w 952189"/>
              <a:gd name="connsiteY9" fmla="*/ 806460 h 815864"/>
              <a:gd name="connsiteX10" fmla="*/ 127851 w 952189"/>
              <a:gd name="connsiteY10" fmla="*/ 677806 h 815864"/>
              <a:gd name="connsiteX11" fmla="*/ 212162 w 952189"/>
              <a:gd name="connsiteY11" fmla="*/ 68828 h 815864"/>
              <a:gd name="connsiteX12" fmla="*/ 221529 w 952189"/>
              <a:gd name="connsiteY12" fmla="*/ 4860 h 815864"/>
              <a:gd name="connsiteX13" fmla="*/ 230895 w 952189"/>
              <a:gd name="connsiteY13" fmla="*/ 774300 h 815864"/>
              <a:gd name="connsiteX14" fmla="*/ 333939 w 952189"/>
              <a:gd name="connsiteY14" fmla="*/ 84732 h 815864"/>
              <a:gd name="connsiteX15" fmla="*/ 343305 w 952189"/>
              <a:gd name="connsiteY15" fmla="*/ 22111 h 815864"/>
              <a:gd name="connsiteX16" fmla="*/ 352672 w 952189"/>
              <a:gd name="connsiteY16" fmla="*/ 792413 h 815864"/>
              <a:gd name="connsiteX17" fmla="*/ 465082 w 952189"/>
              <a:gd name="connsiteY17" fmla="*/ 41067 h 815864"/>
              <a:gd name="connsiteX18" fmla="*/ 474448 w 952189"/>
              <a:gd name="connsiteY18" fmla="*/ 811508 h 815864"/>
              <a:gd name="connsiteX19" fmla="*/ 558760 w 952189"/>
              <a:gd name="connsiteY19" fmla="*/ 244828 h 815864"/>
              <a:gd name="connsiteX20" fmla="*/ 586859 w 952189"/>
              <a:gd name="connsiteY20" fmla="*/ 47213 h 815864"/>
              <a:gd name="connsiteX21" fmla="*/ 596225 w 952189"/>
              <a:gd name="connsiteY21" fmla="*/ 811716 h 815864"/>
              <a:gd name="connsiteX22" fmla="*/ 624332 w 952189"/>
              <a:gd name="connsiteY22" fmla="*/ 596314 h 815864"/>
              <a:gd name="connsiteX23" fmla="*/ 699269 w 952189"/>
              <a:gd name="connsiteY23" fmla="*/ 0 h 815864"/>
              <a:gd name="connsiteX24" fmla="*/ 708636 w 952189"/>
              <a:gd name="connsiteY24" fmla="*/ 754600 h 815864"/>
              <a:gd name="connsiteX25" fmla="*/ 718002 w 952189"/>
              <a:gd name="connsiteY25" fmla="*/ 669001 h 815864"/>
              <a:gd name="connsiteX26" fmla="*/ 727368 w 952189"/>
              <a:gd name="connsiteY26" fmla="*/ 569128 h 815864"/>
              <a:gd name="connsiteX27" fmla="*/ 755475 w 952189"/>
              <a:gd name="connsiteY27" fmla="*/ 208929 h 815864"/>
              <a:gd name="connsiteX28" fmla="*/ 764841 w 952189"/>
              <a:gd name="connsiteY28" fmla="*/ 118698 h 815864"/>
              <a:gd name="connsiteX29" fmla="*/ 774207 w 952189"/>
              <a:gd name="connsiteY29" fmla="*/ 40380 h 815864"/>
              <a:gd name="connsiteX30" fmla="*/ 783574 w 952189"/>
              <a:gd name="connsiteY30" fmla="*/ 801542 h 815864"/>
              <a:gd name="connsiteX31" fmla="*/ 802314 w 952189"/>
              <a:gd name="connsiteY31" fmla="*/ 667793 h 815864"/>
              <a:gd name="connsiteX32" fmla="*/ 839779 w 952189"/>
              <a:gd name="connsiteY32" fmla="*/ 415187 h 815864"/>
              <a:gd name="connsiteX33" fmla="*/ 895984 w 952189"/>
              <a:gd name="connsiteY33" fmla="*/ 44389 h 815864"/>
              <a:gd name="connsiteX34" fmla="*/ 905350 w 952189"/>
              <a:gd name="connsiteY34" fmla="*/ 815864 h 815864"/>
              <a:gd name="connsiteX35" fmla="*/ 952189 w 952189"/>
              <a:gd name="connsiteY35" fmla="*/ 514669 h 815864"/>
              <a:gd name="connsiteX0" fmla="*/ 0 w 905350"/>
              <a:gd name="connsiteY0" fmla="*/ 384183 h 815864"/>
              <a:gd name="connsiteX1" fmla="*/ 6074 w 905350"/>
              <a:gd name="connsiteY1" fmla="*/ 362817 h 815864"/>
              <a:gd name="connsiteX2" fmla="*/ 24814 w 905350"/>
              <a:gd name="connsiteY2" fmla="*/ 312191 h 815864"/>
              <a:gd name="connsiteX3" fmla="*/ 52913 w 905350"/>
              <a:gd name="connsiteY3" fmla="*/ 247671 h 815864"/>
              <a:gd name="connsiteX4" fmla="*/ 62279 w 905350"/>
              <a:gd name="connsiteY4" fmla="*/ 218608 h 815864"/>
              <a:gd name="connsiteX5" fmla="*/ 71653 w 905350"/>
              <a:gd name="connsiteY5" fmla="*/ 181720 h 815864"/>
              <a:gd name="connsiteX6" fmla="*/ 81019 w 905350"/>
              <a:gd name="connsiteY6" fmla="*/ 137680 h 815864"/>
              <a:gd name="connsiteX7" fmla="*/ 90386 w 905350"/>
              <a:gd name="connsiteY7" fmla="*/ 87674 h 815864"/>
              <a:gd name="connsiteX8" fmla="*/ 99752 w 905350"/>
              <a:gd name="connsiteY8" fmla="*/ 32709 h 815864"/>
              <a:gd name="connsiteX9" fmla="*/ 109118 w 905350"/>
              <a:gd name="connsiteY9" fmla="*/ 806460 h 815864"/>
              <a:gd name="connsiteX10" fmla="*/ 127851 w 905350"/>
              <a:gd name="connsiteY10" fmla="*/ 677806 h 815864"/>
              <a:gd name="connsiteX11" fmla="*/ 212162 w 905350"/>
              <a:gd name="connsiteY11" fmla="*/ 68828 h 815864"/>
              <a:gd name="connsiteX12" fmla="*/ 221529 w 905350"/>
              <a:gd name="connsiteY12" fmla="*/ 4860 h 815864"/>
              <a:gd name="connsiteX13" fmla="*/ 230895 w 905350"/>
              <a:gd name="connsiteY13" fmla="*/ 774300 h 815864"/>
              <a:gd name="connsiteX14" fmla="*/ 333939 w 905350"/>
              <a:gd name="connsiteY14" fmla="*/ 84732 h 815864"/>
              <a:gd name="connsiteX15" fmla="*/ 343305 w 905350"/>
              <a:gd name="connsiteY15" fmla="*/ 22111 h 815864"/>
              <a:gd name="connsiteX16" fmla="*/ 352672 w 905350"/>
              <a:gd name="connsiteY16" fmla="*/ 792413 h 815864"/>
              <a:gd name="connsiteX17" fmla="*/ 465082 w 905350"/>
              <a:gd name="connsiteY17" fmla="*/ 41067 h 815864"/>
              <a:gd name="connsiteX18" fmla="*/ 474448 w 905350"/>
              <a:gd name="connsiteY18" fmla="*/ 811508 h 815864"/>
              <a:gd name="connsiteX19" fmla="*/ 558760 w 905350"/>
              <a:gd name="connsiteY19" fmla="*/ 244828 h 815864"/>
              <a:gd name="connsiteX20" fmla="*/ 586859 w 905350"/>
              <a:gd name="connsiteY20" fmla="*/ 47213 h 815864"/>
              <a:gd name="connsiteX21" fmla="*/ 596225 w 905350"/>
              <a:gd name="connsiteY21" fmla="*/ 811716 h 815864"/>
              <a:gd name="connsiteX22" fmla="*/ 624332 w 905350"/>
              <a:gd name="connsiteY22" fmla="*/ 596314 h 815864"/>
              <a:gd name="connsiteX23" fmla="*/ 699269 w 905350"/>
              <a:gd name="connsiteY23" fmla="*/ 0 h 815864"/>
              <a:gd name="connsiteX24" fmla="*/ 708636 w 905350"/>
              <a:gd name="connsiteY24" fmla="*/ 754600 h 815864"/>
              <a:gd name="connsiteX25" fmla="*/ 718002 w 905350"/>
              <a:gd name="connsiteY25" fmla="*/ 669001 h 815864"/>
              <a:gd name="connsiteX26" fmla="*/ 727368 w 905350"/>
              <a:gd name="connsiteY26" fmla="*/ 569128 h 815864"/>
              <a:gd name="connsiteX27" fmla="*/ 755475 w 905350"/>
              <a:gd name="connsiteY27" fmla="*/ 208929 h 815864"/>
              <a:gd name="connsiteX28" fmla="*/ 764841 w 905350"/>
              <a:gd name="connsiteY28" fmla="*/ 118698 h 815864"/>
              <a:gd name="connsiteX29" fmla="*/ 774207 w 905350"/>
              <a:gd name="connsiteY29" fmla="*/ 40380 h 815864"/>
              <a:gd name="connsiteX30" fmla="*/ 783574 w 905350"/>
              <a:gd name="connsiteY30" fmla="*/ 801542 h 815864"/>
              <a:gd name="connsiteX31" fmla="*/ 802314 w 905350"/>
              <a:gd name="connsiteY31" fmla="*/ 667793 h 815864"/>
              <a:gd name="connsiteX32" fmla="*/ 839779 w 905350"/>
              <a:gd name="connsiteY32" fmla="*/ 415187 h 815864"/>
              <a:gd name="connsiteX33" fmla="*/ 895984 w 905350"/>
              <a:gd name="connsiteY33" fmla="*/ 44389 h 815864"/>
              <a:gd name="connsiteX34" fmla="*/ 905350 w 905350"/>
              <a:gd name="connsiteY34" fmla="*/ 815864 h 815864"/>
              <a:gd name="connsiteX0" fmla="*/ 0 w 895984"/>
              <a:gd name="connsiteY0" fmla="*/ 384183 h 811716"/>
              <a:gd name="connsiteX1" fmla="*/ 6074 w 895984"/>
              <a:gd name="connsiteY1" fmla="*/ 362817 h 811716"/>
              <a:gd name="connsiteX2" fmla="*/ 24814 w 895984"/>
              <a:gd name="connsiteY2" fmla="*/ 312191 h 811716"/>
              <a:gd name="connsiteX3" fmla="*/ 52913 w 895984"/>
              <a:gd name="connsiteY3" fmla="*/ 247671 h 811716"/>
              <a:gd name="connsiteX4" fmla="*/ 62279 w 895984"/>
              <a:gd name="connsiteY4" fmla="*/ 218608 h 811716"/>
              <a:gd name="connsiteX5" fmla="*/ 71653 w 895984"/>
              <a:gd name="connsiteY5" fmla="*/ 181720 h 811716"/>
              <a:gd name="connsiteX6" fmla="*/ 81019 w 895984"/>
              <a:gd name="connsiteY6" fmla="*/ 137680 h 811716"/>
              <a:gd name="connsiteX7" fmla="*/ 90386 w 895984"/>
              <a:gd name="connsiteY7" fmla="*/ 87674 h 811716"/>
              <a:gd name="connsiteX8" fmla="*/ 99752 w 895984"/>
              <a:gd name="connsiteY8" fmla="*/ 32709 h 811716"/>
              <a:gd name="connsiteX9" fmla="*/ 109118 w 895984"/>
              <a:gd name="connsiteY9" fmla="*/ 806460 h 811716"/>
              <a:gd name="connsiteX10" fmla="*/ 127851 w 895984"/>
              <a:gd name="connsiteY10" fmla="*/ 677806 h 811716"/>
              <a:gd name="connsiteX11" fmla="*/ 212162 w 895984"/>
              <a:gd name="connsiteY11" fmla="*/ 68828 h 811716"/>
              <a:gd name="connsiteX12" fmla="*/ 221529 w 895984"/>
              <a:gd name="connsiteY12" fmla="*/ 4860 h 811716"/>
              <a:gd name="connsiteX13" fmla="*/ 230895 w 895984"/>
              <a:gd name="connsiteY13" fmla="*/ 774300 h 811716"/>
              <a:gd name="connsiteX14" fmla="*/ 333939 w 895984"/>
              <a:gd name="connsiteY14" fmla="*/ 84732 h 811716"/>
              <a:gd name="connsiteX15" fmla="*/ 343305 w 895984"/>
              <a:gd name="connsiteY15" fmla="*/ 22111 h 811716"/>
              <a:gd name="connsiteX16" fmla="*/ 352672 w 895984"/>
              <a:gd name="connsiteY16" fmla="*/ 792413 h 811716"/>
              <a:gd name="connsiteX17" fmla="*/ 465082 w 895984"/>
              <a:gd name="connsiteY17" fmla="*/ 41067 h 811716"/>
              <a:gd name="connsiteX18" fmla="*/ 474448 w 895984"/>
              <a:gd name="connsiteY18" fmla="*/ 811508 h 811716"/>
              <a:gd name="connsiteX19" fmla="*/ 558760 w 895984"/>
              <a:gd name="connsiteY19" fmla="*/ 244828 h 811716"/>
              <a:gd name="connsiteX20" fmla="*/ 586859 w 895984"/>
              <a:gd name="connsiteY20" fmla="*/ 47213 h 811716"/>
              <a:gd name="connsiteX21" fmla="*/ 596225 w 895984"/>
              <a:gd name="connsiteY21" fmla="*/ 811716 h 811716"/>
              <a:gd name="connsiteX22" fmla="*/ 624332 w 895984"/>
              <a:gd name="connsiteY22" fmla="*/ 596314 h 811716"/>
              <a:gd name="connsiteX23" fmla="*/ 699269 w 895984"/>
              <a:gd name="connsiteY23" fmla="*/ 0 h 811716"/>
              <a:gd name="connsiteX24" fmla="*/ 708636 w 895984"/>
              <a:gd name="connsiteY24" fmla="*/ 754600 h 811716"/>
              <a:gd name="connsiteX25" fmla="*/ 718002 w 895984"/>
              <a:gd name="connsiteY25" fmla="*/ 669001 h 811716"/>
              <a:gd name="connsiteX26" fmla="*/ 727368 w 895984"/>
              <a:gd name="connsiteY26" fmla="*/ 569128 h 811716"/>
              <a:gd name="connsiteX27" fmla="*/ 755475 w 895984"/>
              <a:gd name="connsiteY27" fmla="*/ 208929 h 811716"/>
              <a:gd name="connsiteX28" fmla="*/ 764841 w 895984"/>
              <a:gd name="connsiteY28" fmla="*/ 118698 h 811716"/>
              <a:gd name="connsiteX29" fmla="*/ 774207 w 895984"/>
              <a:gd name="connsiteY29" fmla="*/ 40380 h 811716"/>
              <a:gd name="connsiteX30" fmla="*/ 783574 w 895984"/>
              <a:gd name="connsiteY30" fmla="*/ 801542 h 811716"/>
              <a:gd name="connsiteX31" fmla="*/ 802314 w 895984"/>
              <a:gd name="connsiteY31" fmla="*/ 667793 h 811716"/>
              <a:gd name="connsiteX32" fmla="*/ 839779 w 895984"/>
              <a:gd name="connsiteY32" fmla="*/ 415187 h 811716"/>
              <a:gd name="connsiteX33" fmla="*/ 895984 w 895984"/>
              <a:gd name="connsiteY33" fmla="*/ 44389 h 811716"/>
              <a:gd name="connsiteX0" fmla="*/ 0 w 839779"/>
              <a:gd name="connsiteY0" fmla="*/ 384183 h 811716"/>
              <a:gd name="connsiteX1" fmla="*/ 6074 w 839779"/>
              <a:gd name="connsiteY1" fmla="*/ 362817 h 811716"/>
              <a:gd name="connsiteX2" fmla="*/ 24814 w 839779"/>
              <a:gd name="connsiteY2" fmla="*/ 312191 h 811716"/>
              <a:gd name="connsiteX3" fmla="*/ 52913 w 839779"/>
              <a:gd name="connsiteY3" fmla="*/ 247671 h 811716"/>
              <a:gd name="connsiteX4" fmla="*/ 62279 w 839779"/>
              <a:gd name="connsiteY4" fmla="*/ 218608 h 811716"/>
              <a:gd name="connsiteX5" fmla="*/ 71653 w 839779"/>
              <a:gd name="connsiteY5" fmla="*/ 181720 h 811716"/>
              <a:gd name="connsiteX6" fmla="*/ 81019 w 839779"/>
              <a:gd name="connsiteY6" fmla="*/ 137680 h 811716"/>
              <a:gd name="connsiteX7" fmla="*/ 90386 w 839779"/>
              <a:gd name="connsiteY7" fmla="*/ 87674 h 811716"/>
              <a:gd name="connsiteX8" fmla="*/ 99752 w 839779"/>
              <a:gd name="connsiteY8" fmla="*/ 32709 h 811716"/>
              <a:gd name="connsiteX9" fmla="*/ 109118 w 839779"/>
              <a:gd name="connsiteY9" fmla="*/ 806460 h 811716"/>
              <a:gd name="connsiteX10" fmla="*/ 127851 w 839779"/>
              <a:gd name="connsiteY10" fmla="*/ 677806 h 811716"/>
              <a:gd name="connsiteX11" fmla="*/ 212162 w 839779"/>
              <a:gd name="connsiteY11" fmla="*/ 68828 h 811716"/>
              <a:gd name="connsiteX12" fmla="*/ 221529 w 839779"/>
              <a:gd name="connsiteY12" fmla="*/ 4860 h 811716"/>
              <a:gd name="connsiteX13" fmla="*/ 230895 w 839779"/>
              <a:gd name="connsiteY13" fmla="*/ 774300 h 811716"/>
              <a:gd name="connsiteX14" fmla="*/ 333939 w 839779"/>
              <a:gd name="connsiteY14" fmla="*/ 84732 h 811716"/>
              <a:gd name="connsiteX15" fmla="*/ 343305 w 839779"/>
              <a:gd name="connsiteY15" fmla="*/ 22111 h 811716"/>
              <a:gd name="connsiteX16" fmla="*/ 352672 w 839779"/>
              <a:gd name="connsiteY16" fmla="*/ 792413 h 811716"/>
              <a:gd name="connsiteX17" fmla="*/ 465082 w 839779"/>
              <a:gd name="connsiteY17" fmla="*/ 41067 h 811716"/>
              <a:gd name="connsiteX18" fmla="*/ 474448 w 839779"/>
              <a:gd name="connsiteY18" fmla="*/ 811508 h 811716"/>
              <a:gd name="connsiteX19" fmla="*/ 558760 w 839779"/>
              <a:gd name="connsiteY19" fmla="*/ 244828 h 811716"/>
              <a:gd name="connsiteX20" fmla="*/ 586859 w 839779"/>
              <a:gd name="connsiteY20" fmla="*/ 47213 h 811716"/>
              <a:gd name="connsiteX21" fmla="*/ 596225 w 839779"/>
              <a:gd name="connsiteY21" fmla="*/ 811716 h 811716"/>
              <a:gd name="connsiteX22" fmla="*/ 624332 w 839779"/>
              <a:gd name="connsiteY22" fmla="*/ 596314 h 811716"/>
              <a:gd name="connsiteX23" fmla="*/ 699269 w 839779"/>
              <a:gd name="connsiteY23" fmla="*/ 0 h 811716"/>
              <a:gd name="connsiteX24" fmla="*/ 708636 w 839779"/>
              <a:gd name="connsiteY24" fmla="*/ 754600 h 811716"/>
              <a:gd name="connsiteX25" fmla="*/ 718002 w 839779"/>
              <a:gd name="connsiteY25" fmla="*/ 669001 h 811716"/>
              <a:gd name="connsiteX26" fmla="*/ 727368 w 839779"/>
              <a:gd name="connsiteY26" fmla="*/ 569128 h 811716"/>
              <a:gd name="connsiteX27" fmla="*/ 755475 w 839779"/>
              <a:gd name="connsiteY27" fmla="*/ 208929 h 811716"/>
              <a:gd name="connsiteX28" fmla="*/ 764841 w 839779"/>
              <a:gd name="connsiteY28" fmla="*/ 118698 h 811716"/>
              <a:gd name="connsiteX29" fmla="*/ 774207 w 839779"/>
              <a:gd name="connsiteY29" fmla="*/ 40380 h 811716"/>
              <a:gd name="connsiteX30" fmla="*/ 783574 w 839779"/>
              <a:gd name="connsiteY30" fmla="*/ 801542 h 811716"/>
              <a:gd name="connsiteX31" fmla="*/ 802314 w 839779"/>
              <a:gd name="connsiteY31" fmla="*/ 667793 h 811716"/>
              <a:gd name="connsiteX32" fmla="*/ 839779 w 839779"/>
              <a:gd name="connsiteY32" fmla="*/ 415187 h 811716"/>
              <a:gd name="connsiteX0" fmla="*/ 0 w 802314"/>
              <a:gd name="connsiteY0" fmla="*/ 384183 h 811716"/>
              <a:gd name="connsiteX1" fmla="*/ 6074 w 802314"/>
              <a:gd name="connsiteY1" fmla="*/ 362817 h 811716"/>
              <a:gd name="connsiteX2" fmla="*/ 24814 w 802314"/>
              <a:gd name="connsiteY2" fmla="*/ 312191 h 811716"/>
              <a:gd name="connsiteX3" fmla="*/ 52913 w 802314"/>
              <a:gd name="connsiteY3" fmla="*/ 247671 h 811716"/>
              <a:gd name="connsiteX4" fmla="*/ 62279 w 802314"/>
              <a:gd name="connsiteY4" fmla="*/ 218608 h 811716"/>
              <a:gd name="connsiteX5" fmla="*/ 71653 w 802314"/>
              <a:gd name="connsiteY5" fmla="*/ 181720 h 811716"/>
              <a:gd name="connsiteX6" fmla="*/ 81019 w 802314"/>
              <a:gd name="connsiteY6" fmla="*/ 137680 h 811716"/>
              <a:gd name="connsiteX7" fmla="*/ 90386 w 802314"/>
              <a:gd name="connsiteY7" fmla="*/ 87674 h 811716"/>
              <a:gd name="connsiteX8" fmla="*/ 99752 w 802314"/>
              <a:gd name="connsiteY8" fmla="*/ 32709 h 811716"/>
              <a:gd name="connsiteX9" fmla="*/ 109118 w 802314"/>
              <a:gd name="connsiteY9" fmla="*/ 806460 h 811716"/>
              <a:gd name="connsiteX10" fmla="*/ 127851 w 802314"/>
              <a:gd name="connsiteY10" fmla="*/ 677806 h 811716"/>
              <a:gd name="connsiteX11" fmla="*/ 212162 w 802314"/>
              <a:gd name="connsiteY11" fmla="*/ 68828 h 811716"/>
              <a:gd name="connsiteX12" fmla="*/ 221529 w 802314"/>
              <a:gd name="connsiteY12" fmla="*/ 4860 h 811716"/>
              <a:gd name="connsiteX13" fmla="*/ 230895 w 802314"/>
              <a:gd name="connsiteY13" fmla="*/ 774300 h 811716"/>
              <a:gd name="connsiteX14" fmla="*/ 333939 w 802314"/>
              <a:gd name="connsiteY14" fmla="*/ 84732 h 811716"/>
              <a:gd name="connsiteX15" fmla="*/ 343305 w 802314"/>
              <a:gd name="connsiteY15" fmla="*/ 22111 h 811716"/>
              <a:gd name="connsiteX16" fmla="*/ 352672 w 802314"/>
              <a:gd name="connsiteY16" fmla="*/ 792413 h 811716"/>
              <a:gd name="connsiteX17" fmla="*/ 465082 w 802314"/>
              <a:gd name="connsiteY17" fmla="*/ 41067 h 811716"/>
              <a:gd name="connsiteX18" fmla="*/ 474448 w 802314"/>
              <a:gd name="connsiteY18" fmla="*/ 811508 h 811716"/>
              <a:gd name="connsiteX19" fmla="*/ 558760 w 802314"/>
              <a:gd name="connsiteY19" fmla="*/ 244828 h 811716"/>
              <a:gd name="connsiteX20" fmla="*/ 586859 w 802314"/>
              <a:gd name="connsiteY20" fmla="*/ 47213 h 811716"/>
              <a:gd name="connsiteX21" fmla="*/ 596225 w 802314"/>
              <a:gd name="connsiteY21" fmla="*/ 811716 h 811716"/>
              <a:gd name="connsiteX22" fmla="*/ 624332 w 802314"/>
              <a:gd name="connsiteY22" fmla="*/ 596314 h 811716"/>
              <a:gd name="connsiteX23" fmla="*/ 699269 w 802314"/>
              <a:gd name="connsiteY23" fmla="*/ 0 h 811716"/>
              <a:gd name="connsiteX24" fmla="*/ 708636 w 802314"/>
              <a:gd name="connsiteY24" fmla="*/ 754600 h 811716"/>
              <a:gd name="connsiteX25" fmla="*/ 718002 w 802314"/>
              <a:gd name="connsiteY25" fmla="*/ 669001 h 811716"/>
              <a:gd name="connsiteX26" fmla="*/ 727368 w 802314"/>
              <a:gd name="connsiteY26" fmla="*/ 569128 h 811716"/>
              <a:gd name="connsiteX27" fmla="*/ 755475 w 802314"/>
              <a:gd name="connsiteY27" fmla="*/ 208929 h 811716"/>
              <a:gd name="connsiteX28" fmla="*/ 764841 w 802314"/>
              <a:gd name="connsiteY28" fmla="*/ 118698 h 811716"/>
              <a:gd name="connsiteX29" fmla="*/ 774207 w 802314"/>
              <a:gd name="connsiteY29" fmla="*/ 40380 h 811716"/>
              <a:gd name="connsiteX30" fmla="*/ 783574 w 802314"/>
              <a:gd name="connsiteY30" fmla="*/ 801542 h 811716"/>
              <a:gd name="connsiteX31" fmla="*/ 802314 w 802314"/>
              <a:gd name="connsiteY31" fmla="*/ 667793 h 811716"/>
              <a:gd name="connsiteX0" fmla="*/ 0 w 783574"/>
              <a:gd name="connsiteY0" fmla="*/ 384183 h 811716"/>
              <a:gd name="connsiteX1" fmla="*/ 6074 w 783574"/>
              <a:gd name="connsiteY1" fmla="*/ 362817 h 811716"/>
              <a:gd name="connsiteX2" fmla="*/ 24814 w 783574"/>
              <a:gd name="connsiteY2" fmla="*/ 312191 h 811716"/>
              <a:gd name="connsiteX3" fmla="*/ 52913 w 783574"/>
              <a:gd name="connsiteY3" fmla="*/ 247671 h 811716"/>
              <a:gd name="connsiteX4" fmla="*/ 62279 w 783574"/>
              <a:gd name="connsiteY4" fmla="*/ 218608 h 811716"/>
              <a:gd name="connsiteX5" fmla="*/ 71653 w 783574"/>
              <a:gd name="connsiteY5" fmla="*/ 181720 h 811716"/>
              <a:gd name="connsiteX6" fmla="*/ 81019 w 783574"/>
              <a:gd name="connsiteY6" fmla="*/ 137680 h 811716"/>
              <a:gd name="connsiteX7" fmla="*/ 90386 w 783574"/>
              <a:gd name="connsiteY7" fmla="*/ 87674 h 811716"/>
              <a:gd name="connsiteX8" fmla="*/ 99752 w 783574"/>
              <a:gd name="connsiteY8" fmla="*/ 32709 h 811716"/>
              <a:gd name="connsiteX9" fmla="*/ 109118 w 783574"/>
              <a:gd name="connsiteY9" fmla="*/ 806460 h 811716"/>
              <a:gd name="connsiteX10" fmla="*/ 127851 w 783574"/>
              <a:gd name="connsiteY10" fmla="*/ 677806 h 811716"/>
              <a:gd name="connsiteX11" fmla="*/ 212162 w 783574"/>
              <a:gd name="connsiteY11" fmla="*/ 68828 h 811716"/>
              <a:gd name="connsiteX12" fmla="*/ 221529 w 783574"/>
              <a:gd name="connsiteY12" fmla="*/ 4860 h 811716"/>
              <a:gd name="connsiteX13" fmla="*/ 230895 w 783574"/>
              <a:gd name="connsiteY13" fmla="*/ 774300 h 811716"/>
              <a:gd name="connsiteX14" fmla="*/ 333939 w 783574"/>
              <a:gd name="connsiteY14" fmla="*/ 84732 h 811716"/>
              <a:gd name="connsiteX15" fmla="*/ 343305 w 783574"/>
              <a:gd name="connsiteY15" fmla="*/ 22111 h 811716"/>
              <a:gd name="connsiteX16" fmla="*/ 352672 w 783574"/>
              <a:gd name="connsiteY16" fmla="*/ 792413 h 811716"/>
              <a:gd name="connsiteX17" fmla="*/ 465082 w 783574"/>
              <a:gd name="connsiteY17" fmla="*/ 41067 h 811716"/>
              <a:gd name="connsiteX18" fmla="*/ 474448 w 783574"/>
              <a:gd name="connsiteY18" fmla="*/ 811508 h 811716"/>
              <a:gd name="connsiteX19" fmla="*/ 558760 w 783574"/>
              <a:gd name="connsiteY19" fmla="*/ 244828 h 811716"/>
              <a:gd name="connsiteX20" fmla="*/ 586859 w 783574"/>
              <a:gd name="connsiteY20" fmla="*/ 47213 h 811716"/>
              <a:gd name="connsiteX21" fmla="*/ 596225 w 783574"/>
              <a:gd name="connsiteY21" fmla="*/ 811716 h 811716"/>
              <a:gd name="connsiteX22" fmla="*/ 624332 w 783574"/>
              <a:gd name="connsiteY22" fmla="*/ 596314 h 811716"/>
              <a:gd name="connsiteX23" fmla="*/ 699269 w 783574"/>
              <a:gd name="connsiteY23" fmla="*/ 0 h 811716"/>
              <a:gd name="connsiteX24" fmla="*/ 708636 w 783574"/>
              <a:gd name="connsiteY24" fmla="*/ 754600 h 811716"/>
              <a:gd name="connsiteX25" fmla="*/ 718002 w 783574"/>
              <a:gd name="connsiteY25" fmla="*/ 669001 h 811716"/>
              <a:gd name="connsiteX26" fmla="*/ 727368 w 783574"/>
              <a:gd name="connsiteY26" fmla="*/ 569128 h 811716"/>
              <a:gd name="connsiteX27" fmla="*/ 755475 w 783574"/>
              <a:gd name="connsiteY27" fmla="*/ 208929 h 811716"/>
              <a:gd name="connsiteX28" fmla="*/ 764841 w 783574"/>
              <a:gd name="connsiteY28" fmla="*/ 118698 h 811716"/>
              <a:gd name="connsiteX29" fmla="*/ 774207 w 783574"/>
              <a:gd name="connsiteY29" fmla="*/ 40380 h 811716"/>
              <a:gd name="connsiteX30" fmla="*/ 783574 w 783574"/>
              <a:gd name="connsiteY30" fmla="*/ 801542 h 81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3574" h="811716">
                <a:moveTo>
                  <a:pt x="0" y="384183"/>
                </a:moveTo>
                <a:lnTo>
                  <a:pt x="6074" y="362817"/>
                </a:lnTo>
                <a:lnTo>
                  <a:pt x="24814" y="312191"/>
                </a:lnTo>
                <a:lnTo>
                  <a:pt x="52913" y="247671"/>
                </a:lnTo>
                <a:lnTo>
                  <a:pt x="62279" y="218608"/>
                </a:lnTo>
                <a:lnTo>
                  <a:pt x="71653" y="181720"/>
                </a:lnTo>
                <a:lnTo>
                  <a:pt x="81019" y="137680"/>
                </a:lnTo>
                <a:lnTo>
                  <a:pt x="90386" y="87674"/>
                </a:lnTo>
                <a:lnTo>
                  <a:pt x="99752" y="32709"/>
                </a:lnTo>
                <a:lnTo>
                  <a:pt x="109118" y="806460"/>
                </a:lnTo>
                <a:lnTo>
                  <a:pt x="127851" y="677806"/>
                </a:lnTo>
                <a:lnTo>
                  <a:pt x="212162" y="68828"/>
                </a:lnTo>
                <a:lnTo>
                  <a:pt x="221529" y="4860"/>
                </a:lnTo>
                <a:lnTo>
                  <a:pt x="230895" y="774300"/>
                </a:lnTo>
                <a:lnTo>
                  <a:pt x="333939" y="84732"/>
                </a:lnTo>
                <a:lnTo>
                  <a:pt x="343305" y="22111"/>
                </a:lnTo>
                <a:lnTo>
                  <a:pt x="352672" y="792413"/>
                </a:lnTo>
                <a:lnTo>
                  <a:pt x="465082" y="41067"/>
                </a:lnTo>
                <a:lnTo>
                  <a:pt x="474448" y="811508"/>
                </a:lnTo>
                <a:lnTo>
                  <a:pt x="558760" y="244828"/>
                </a:lnTo>
                <a:lnTo>
                  <a:pt x="586859" y="47213"/>
                </a:lnTo>
                <a:lnTo>
                  <a:pt x="596225" y="811716"/>
                </a:lnTo>
                <a:lnTo>
                  <a:pt x="624332" y="596314"/>
                </a:lnTo>
                <a:lnTo>
                  <a:pt x="699269" y="0"/>
                </a:lnTo>
                <a:lnTo>
                  <a:pt x="708636" y="754600"/>
                </a:lnTo>
                <a:lnTo>
                  <a:pt x="718002" y="669001"/>
                </a:lnTo>
                <a:lnTo>
                  <a:pt x="727368" y="569128"/>
                </a:lnTo>
                <a:lnTo>
                  <a:pt x="755475" y="208929"/>
                </a:lnTo>
                <a:lnTo>
                  <a:pt x="764841" y="118698"/>
                </a:lnTo>
                <a:lnTo>
                  <a:pt x="774207" y="40380"/>
                </a:lnTo>
                <a:lnTo>
                  <a:pt x="783574" y="801542"/>
                </a:lnTo>
              </a:path>
            </a:pathLst>
          </a:custGeom>
          <a:noFill/>
          <a:ln w="38100" cap="sq">
            <a:solidFill>
              <a:srgbClr val="008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6A350C42-C593-A917-04C2-771F8FBD0F48}"/>
              </a:ext>
            </a:extLst>
          </p:cNvPr>
          <p:cNvCxnSpPr>
            <a:cxnSpLocks/>
          </p:cNvCxnSpPr>
          <p:nvPr/>
        </p:nvCxnSpPr>
        <p:spPr>
          <a:xfrm flipV="1">
            <a:off x="5131349" y="3146759"/>
            <a:ext cx="0" cy="127566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D1536555-2437-5F4E-1A37-DFEB48EBD621}"/>
              </a:ext>
            </a:extLst>
          </p:cNvPr>
          <p:cNvCxnSpPr>
            <a:cxnSpLocks/>
          </p:cNvCxnSpPr>
          <p:nvPr/>
        </p:nvCxnSpPr>
        <p:spPr>
          <a:xfrm flipV="1">
            <a:off x="5103218" y="3775089"/>
            <a:ext cx="3867691" cy="1294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1295275C-A079-0E08-36E4-9CDDFE79E0C5}"/>
              </a:ext>
            </a:extLst>
          </p:cNvPr>
          <p:cNvCxnSpPr>
            <a:cxnSpLocks/>
          </p:cNvCxnSpPr>
          <p:nvPr/>
        </p:nvCxnSpPr>
        <p:spPr>
          <a:xfrm>
            <a:off x="7088410" y="1205345"/>
            <a:ext cx="3944" cy="344147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EFBEAD5-2732-3615-D779-72C06E312C6F}"/>
              </a:ext>
            </a:extLst>
          </p:cNvPr>
          <p:cNvCxnSpPr>
            <a:cxnSpLocks/>
          </p:cNvCxnSpPr>
          <p:nvPr/>
        </p:nvCxnSpPr>
        <p:spPr>
          <a:xfrm>
            <a:off x="7313902" y="1421589"/>
            <a:ext cx="0" cy="322522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FCBA2782-30D8-1BEE-ED46-4095147A7E3D}"/>
              </a:ext>
            </a:extLst>
          </p:cNvPr>
          <p:cNvSpPr/>
          <p:nvPr/>
        </p:nvSpPr>
        <p:spPr>
          <a:xfrm>
            <a:off x="519979" y="1718065"/>
            <a:ext cx="4484147" cy="1809048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9906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i="1" noProof="0" dirty="0"/>
              <a:t>We employ the phase, discarded by previous methods</a:t>
            </a:r>
            <a:endParaRPr lang="en-US" sz="3200" b="1" i="1" noProof="0" dirty="0">
              <a:solidFill>
                <a:srgbClr val="FF5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33E20D-FBF9-EA68-E3AC-EAC6A6882B64}"/>
              </a:ext>
            </a:extLst>
          </p:cNvPr>
          <p:cNvSpPr txBox="1"/>
          <p:nvPr/>
        </p:nvSpPr>
        <p:spPr>
          <a:xfrm rot="16200000">
            <a:off x="3821281" y="3646165"/>
            <a:ext cx="2057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Phase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CC2EA9-DAFA-DA0D-0D67-F91110A3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785E955B-7FA9-5840-A96D-A5505FE6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B962-D8F1-44BE-A3B8-700C40B40C2A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24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  <p:bldP spid="2" grpId="0"/>
      <p:bldP spid="36" grpId="0" animBg="1"/>
      <p:bldP spid="37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7" grpId="0"/>
      <p:bldP spid="58" grpId="0"/>
      <p:bldP spid="62" grpId="0"/>
      <p:bldP spid="63" grpId="0" animBg="1"/>
      <p:bldP spid="64" grpId="0" animBg="1"/>
      <p:bldP spid="29" grpId="0"/>
      <p:bldP spid="25" grpId="0" animBg="1"/>
      <p:bldP spid="57" grpId="0" animBg="1"/>
      <p:bldP spid="57" grpId="1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7CA1D-CA6D-2420-B8E6-586D99F4A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762A1-78CB-E2A6-B065-91B6824E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Our Zero-Phase Phasor Fields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E3FEF9-E49E-8C89-F3F0-C6651236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29</a:t>
            </a:fld>
            <a:endParaRPr lang="en-US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FB4CD28-7AF2-4349-CBA5-88DADA92813E}"/>
              </a:ext>
            </a:extLst>
          </p:cNvPr>
          <p:cNvGrpSpPr/>
          <p:nvPr/>
        </p:nvGrpSpPr>
        <p:grpSpPr>
          <a:xfrm>
            <a:off x="4650057" y="2771098"/>
            <a:ext cx="4354003" cy="2057912"/>
            <a:chOff x="4650057" y="2771098"/>
            <a:chExt cx="4354003" cy="2057912"/>
          </a:xfrm>
        </p:grpSpPr>
        <p:sp>
          <p:nvSpPr>
            <p:cNvPr id="50" name="Flecha: a la derecha 49">
              <a:extLst>
                <a:ext uri="{FF2B5EF4-FFF2-40B4-BE49-F238E27FC236}">
                  <a16:creationId xmlns:a16="http://schemas.microsoft.com/office/drawing/2014/main" id="{3774775A-FF5C-7CCC-F1F8-4466A5D8A843}"/>
                </a:ext>
              </a:extLst>
            </p:cNvPr>
            <p:cNvSpPr/>
            <p:nvPr/>
          </p:nvSpPr>
          <p:spPr>
            <a:xfrm>
              <a:off x="5136369" y="4327770"/>
              <a:ext cx="3867691" cy="16863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66E4CCA0-7C6D-6E4F-C118-09B7E8BBBD3C}"/>
                </a:ext>
              </a:extLst>
            </p:cNvPr>
            <p:cNvSpPr txBox="1"/>
            <p:nvPr/>
          </p:nvSpPr>
          <p:spPr>
            <a:xfrm>
              <a:off x="4650057" y="3656648"/>
              <a:ext cx="823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noProof="0" dirty="0"/>
                <a:t>0</a:t>
              </a: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7689E1D5-E939-6EBA-EA26-36F00024B216}"/>
                </a:ext>
              </a:extLst>
            </p:cNvPr>
            <p:cNvSpPr/>
            <p:nvPr/>
          </p:nvSpPr>
          <p:spPr>
            <a:xfrm>
              <a:off x="5138734" y="3181598"/>
              <a:ext cx="3778253" cy="1145686"/>
            </a:xfrm>
            <a:custGeom>
              <a:avLst/>
              <a:gdLst>
                <a:gd name="connsiteX0" fmla="*/ 194 w 2388698"/>
                <a:gd name="connsiteY0" fmla="*/ 784896 h 830447"/>
                <a:gd name="connsiteX1" fmla="*/ 9562 w 2388698"/>
                <a:gd name="connsiteY1" fmla="*/ 757691 h 830447"/>
                <a:gd name="connsiteX2" fmla="*/ 18929 w 2388698"/>
                <a:gd name="connsiteY2" fmla="*/ 724085 h 830447"/>
                <a:gd name="connsiteX3" fmla="*/ 47032 w 2388698"/>
                <a:gd name="connsiteY3" fmla="*/ 615169 h 830447"/>
                <a:gd name="connsiteX4" fmla="*/ 56400 w 2388698"/>
                <a:gd name="connsiteY4" fmla="*/ 585347 h 830447"/>
                <a:gd name="connsiteX5" fmla="*/ 65767 w 2388698"/>
                <a:gd name="connsiteY5" fmla="*/ 563350 h 830447"/>
                <a:gd name="connsiteX6" fmla="*/ 75134 w 2388698"/>
                <a:gd name="connsiteY6" fmla="*/ 549311 h 830447"/>
                <a:gd name="connsiteX7" fmla="*/ 84502 w 2388698"/>
                <a:gd name="connsiteY7" fmla="*/ 537576 h 830447"/>
                <a:gd name="connsiteX8" fmla="*/ 93869 w 2388698"/>
                <a:gd name="connsiteY8" fmla="*/ 520076 h 830447"/>
                <a:gd name="connsiteX9" fmla="*/ 103236 w 2388698"/>
                <a:gd name="connsiteY9" fmla="*/ 493652 h 830447"/>
                <a:gd name="connsiteX10" fmla="*/ 112604 w 2388698"/>
                <a:gd name="connsiteY10" fmla="*/ 459972 h 830447"/>
                <a:gd name="connsiteX11" fmla="*/ 140707 w 2388698"/>
                <a:gd name="connsiteY11" fmla="*/ 349687 h 830447"/>
                <a:gd name="connsiteX12" fmla="*/ 150074 w 2388698"/>
                <a:gd name="connsiteY12" fmla="*/ 335098 h 830447"/>
                <a:gd name="connsiteX13" fmla="*/ 159442 w 2388698"/>
                <a:gd name="connsiteY13" fmla="*/ 392679 h 830447"/>
                <a:gd name="connsiteX14" fmla="*/ 168809 w 2388698"/>
                <a:gd name="connsiteY14" fmla="*/ 467146 h 830447"/>
                <a:gd name="connsiteX15" fmla="*/ 178176 w 2388698"/>
                <a:gd name="connsiteY15" fmla="*/ 459318 h 830447"/>
                <a:gd name="connsiteX16" fmla="*/ 187543 w 2388698"/>
                <a:gd name="connsiteY16" fmla="*/ 426269 h 830447"/>
                <a:gd name="connsiteX17" fmla="*/ 234384 w 2388698"/>
                <a:gd name="connsiteY17" fmla="*/ 228624 h 830447"/>
                <a:gd name="connsiteX18" fmla="*/ 253116 w 2388698"/>
                <a:gd name="connsiteY18" fmla="*/ 163356 h 830447"/>
                <a:gd name="connsiteX19" fmla="*/ 271849 w 2388698"/>
                <a:gd name="connsiteY19" fmla="*/ 97806 h 830447"/>
                <a:gd name="connsiteX20" fmla="*/ 290589 w 2388698"/>
                <a:gd name="connsiteY20" fmla="*/ 22054 h 830447"/>
                <a:gd name="connsiteX21" fmla="*/ 299955 w 2388698"/>
                <a:gd name="connsiteY21" fmla="*/ 813276 h 830447"/>
                <a:gd name="connsiteX22" fmla="*/ 356161 w 2388698"/>
                <a:gd name="connsiteY22" fmla="*/ 554161 h 830447"/>
                <a:gd name="connsiteX23" fmla="*/ 374893 w 2388698"/>
                <a:gd name="connsiteY23" fmla="*/ 479899 h 830447"/>
                <a:gd name="connsiteX24" fmla="*/ 412366 w 2388698"/>
                <a:gd name="connsiteY24" fmla="*/ 339443 h 830447"/>
                <a:gd name="connsiteX25" fmla="*/ 431098 w 2388698"/>
                <a:gd name="connsiteY25" fmla="*/ 258713 h 830447"/>
                <a:gd name="connsiteX26" fmla="*/ 459197 w 2388698"/>
                <a:gd name="connsiteY26" fmla="*/ 132802 h 830447"/>
                <a:gd name="connsiteX27" fmla="*/ 468564 w 2388698"/>
                <a:gd name="connsiteY27" fmla="*/ 98085 h 830447"/>
                <a:gd name="connsiteX28" fmla="*/ 477937 w 2388698"/>
                <a:gd name="connsiteY28" fmla="*/ 79734 h 830447"/>
                <a:gd name="connsiteX29" fmla="*/ 487304 w 2388698"/>
                <a:gd name="connsiteY29" fmla="*/ 105649 h 830447"/>
                <a:gd name="connsiteX30" fmla="*/ 496670 w 2388698"/>
                <a:gd name="connsiteY30" fmla="*/ 166125 h 830447"/>
                <a:gd name="connsiteX31" fmla="*/ 506036 w 2388698"/>
                <a:gd name="connsiteY31" fmla="*/ 176262 h 830447"/>
                <a:gd name="connsiteX32" fmla="*/ 515403 w 2388698"/>
                <a:gd name="connsiteY32" fmla="*/ 155361 h 830447"/>
                <a:gd name="connsiteX33" fmla="*/ 534143 w 2388698"/>
                <a:gd name="connsiteY33" fmla="*/ 97182 h 830447"/>
                <a:gd name="connsiteX34" fmla="*/ 543509 w 2388698"/>
                <a:gd name="connsiteY34" fmla="*/ 74468 h 830447"/>
                <a:gd name="connsiteX35" fmla="*/ 552875 w 2388698"/>
                <a:gd name="connsiteY35" fmla="*/ 60471 h 830447"/>
                <a:gd name="connsiteX36" fmla="*/ 562242 w 2388698"/>
                <a:gd name="connsiteY36" fmla="*/ 51785 h 830447"/>
                <a:gd name="connsiteX37" fmla="*/ 571608 w 2388698"/>
                <a:gd name="connsiteY37" fmla="*/ 39315 h 830447"/>
                <a:gd name="connsiteX38" fmla="*/ 580974 w 2388698"/>
                <a:gd name="connsiteY38" fmla="*/ 17326 h 830447"/>
                <a:gd name="connsiteX39" fmla="*/ 590348 w 2388698"/>
                <a:gd name="connsiteY39" fmla="*/ 819438 h 830447"/>
                <a:gd name="connsiteX40" fmla="*/ 599714 w 2388698"/>
                <a:gd name="connsiteY40" fmla="*/ 782703 h 830447"/>
                <a:gd name="connsiteX41" fmla="*/ 646546 w 2388698"/>
                <a:gd name="connsiteY41" fmla="*/ 583548 h 830447"/>
                <a:gd name="connsiteX42" fmla="*/ 665286 w 2388698"/>
                <a:gd name="connsiteY42" fmla="*/ 517586 h 830447"/>
                <a:gd name="connsiteX43" fmla="*/ 684018 w 2388698"/>
                <a:gd name="connsiteY43" fmla="*/ 456006 h 830447"/>
                <a:gd name="connsiteX44" fmla="*/ 693385 w 2388698"/>
                <a:gd name="connsiteY44" fmla="*/ 422482 h 830447"/>
                <a:gd name="connsiteX45" fmla="*/ 712125 w 2388698"/>
                <a:gd name="connsiteY45" fmla="*/ 346327 h 830447"/>
                <a:gd name="connsiteX46" fmla="*/ 758956 w 2388698"/>
                <a:gd name="connsiteY46" fmla="*/ 140173 h 830447"/>
                <a:gd name="connsiteX47" fmla="*/ 768323 w 2388698"/>
                <a:gd name="connsiteY47" fmla="*/ 110377 h 830447"/>
                <a:gd name="connsiteX48" fmla="*/ 777696 w 2388698"/>
                <a:gd name="connsiteY48" fmla="*/ 94253 h 830447"/>
                <a:gd name="connsiteX49" fmla="*/ 787062 w 2388698"/>
                <a:gd name="connsiteY49" fmla="*/ 96614 h 830447"/>
                <a:gd name="connsiteX50" fmla="*/ 796429 w 2388698"/>
                <a:gd name="connsiteY50" fmla="*/ 106612 h 830447"/>
                <a:gd name="connsiteX51" fmla="*/ 805795 w 2388698"/>
                <a:gd name="connsiteY51" fmla="*/ 103721 h 830447"/>
                <a:gd name="connsiteX52" fmla="*/ 815161 w 2388698"/>
                <a:gd name="connsiteY52" fmla="*/ 85179 h 830447"/>
                <a:gd name="connsiteX53" fmla="*/ 824528 w 2388698"/>
                <a:gd name="connsiteY53" fmla="*/ 57671 h 830447"/>
                <a:gd name="connsiteX54" fmla="*/ 833901 w 2388698"/>
                <a:gd name="connsiteY54" fmla="*/ 26652 h 830447"/>
                <a:gd name="connsiteX55" fmla="*/ 843268 w 2388698"/>
                <a:gd name="connsiteY55" fmla="*/ 828348 h 830447"/>
                <a:gd name="connsiteX56" fmla="*/ 862000 w 2388698"/>
                <a:gd name="connsiteY56" fmla="*/ 770526 h 830447"/>
                <a:gd name="connsiteX57" fmla="*/ 880733 w 2388698"/>
                <a:gd name="connsiteY57" fmla="*/ 713975 h 830447"/>
                <a:gd name="connsiteX58" fmla="*/ 890099 w 2388698"/>
                <a:gd name="connsiteY58" fmla="*/ 681908 h 830447"/>
                <a:gd name="connsiteX59" fmla="*/ 899473 w 2388698"/>
                <a:gd name="connsiteY59" fmla="*/ 646255 h 830447"/>
                <a:gd name="connsiteX60" fmla="*/ 918206 w 2388698"/>
                <a:gd name="connsiteY60" fmla="*/ 566320 h 830447"/>
                <a:gd name="connsiteX61" fmla="*/ 946305 w 2388698"/>
                <a:gd name="connsiteY61" fmla="*/ 442754 h 830447"/>
                <a:gd name="connsiteX62" fmla="*/ 955678 w 2388698"/>
                <a:gd name="connsiteY62" fmla="*/ 408524 h 830447"/>
                <a:gd name="connsiteX63" fmla="*/ 965044 w 2388698"/>
                <a:gd name="connsiteY63" fmla="*/ 385100 h 830447"/>
                <a:gd name="connsiteX64" fmla="*/ 974411 w 2388698"/>
                <a:gd name="connsiteY64" fmla="*/ 380903 h 830447"/>
                <a:gd name="connsiteX65" fmla="*/ 983777 w 2388698"/>
                <a:gd name="connsiteY65" fmla="*/ 396489 h 830447"/>
                <a:gd name="connsiteX66" fmla="*/ 993143 w 2388698"/>
                <a:gd name="connsiteY66" fmla="*/ 407446 h 830447"/>
                <a:gd name="connsiteX67" fmla="*/ 1002510 w 2388698"/>
                <a:gd name="connsiteY67" fmla="*/ 398756 h 830447"/>
                <a:gd name="connsiteX68" fmla="*/ 1011876 w 2388698"/>
                <a:gd name="connsiteY68" fmla="*/ 377390 h 830447"/>
                <a:gd name="connsiteX69" fmla="*/ 1030616 w 2388698"/>
                <a:gd name="connsiteY69" fmla="*/ 326764 h 830447"/>
                <a:gd name="connsiteX70" fmla="*/ 1058715 w 2388698"/>
                <a:gd name="connsiteY70" fmla="*/ 262244 h 830447"/>
                <a:gd name="connsiteX71" fmla="*/ 1068081 w 2388698"/>
                <a:gd name="connsiteY71" fmla="*/ 233181 h 830447"/>
                <a:gd name="connsiteX72" fmla="*/ 1077455 w 2388698"/>
                <a:gd name="connsiteY72" fmla="*/ 196293 h 830447"/>
                <a:gd name="connsiteX73" fmla="*/ 1086821 w 2388698"/>
                <a:gd name="connsiteY73" fmla="*/ 152253 h 830447"/>
                <a:gd name="connsiteX74" fmla="*/ 1096188 w 2388698"/>
                <a:gd name="connsiteY74" fmla="*/ 102247 h 830447"/>
                <a:gd name="connsiteX75" fmla="*/ 1105554 w 2388698"/>
                <a:gd name="connsiteY75" fmla="*/ 47282 h 830447"/>
                <a:gd name="connsiteX76" fmla="*/ 1114920 w 2388698"/>
                <a:gd name="connsiteY76" fmla="*/ 821033 h 830447"/>
                <a:gd name="connsiteX77" fmla="*/ 1133653 w 2388698"/>
                <a:gd name="connsiteY77" fmla="*/ 692379 h 830447"/>
                <a:gd name="connsiteX78" fmla="*/ 1217964 w 2388698"/>
                <a:gd name="connsiteY78" fmla="*/ 83401 h 830447"/>
                <a:gd name="connsiteX79" fmla="*/ 1227331 w 2388698"/>
                <a:gd name="connsiteY79" fmla="*/ 19433 h 830447"/>
                <a:gd name="connsiteX80" fmla="*/ 1236697 w 2388698"/>
                <a:gd name="connsiteY80" fmla="*/ 788873 h 830447"/>
                <a:gd name="connsiteX81" fmla="*/ 1339741 w 2388698"/>
                <a:gd name="connsiteY81" fmla="*/ 99305 h 830447"/>
                <a:gd name="connsiteX82" fmla="*/ 1349107 w 2388698"/>
                <a:gd name="connsiteY82" fmla="*/ 36684 h 830447"/>
                <a:gd name="connsiteX83" fmla="*/ 1358474 w 2388698"/>
                <a:gd name="connsiteY83" fmla="*/ 806986 h 830447"/>
                <a:gd name="connsiteX84" fmla="*/ 1470884 w 2388698"/>
                <a:gd name="connsiteY84" fmla="*/ 55640 h 830447"/>
                <a:gd name="connsiteX85" fmla="*/ 1480250 w 2388698"/>
                <a:gd name="connsiteY85" fmla="*/ 826081 h 830447"/>
                <a:gd name="connsiteX86" fmla="*/ 1564562 w 2388698"/>
                <a:gd name="connsiteY86" fmla="*/ 259401 h 830447"/>
                <a:gd name="connsiteX87" fmla="*/ 1592661 w 2388698"/>
                <a:gd name="connsiteY87" fmla="*/ 61786 h 830447"/>
                <a:gd name="connsiteX88" fmla="*/ 1602027 w 2388698"/>
                <a:gd name="connsiteY88" fmla="*/ 826289 h 830447"/>
                <a:gd name="connsiteX89" fmla="*/ 1630134 w 2388698"/>
                <a:gd name="connsiteY89" fmla="*/ 610887 h 830447"/>
                <a:gd name="connsiteX90" fmla="*/ 1705071 w 2388698"/>
                <a:gd name="connsiteY90" fmla="*/ 14573 h 830447"/>
                <a:gd name="connsiteX91" fmla="*/ 1714438 w 2388698"/>
                <a:gd name="connsiteY91" fmla="*/ 769173 h 830447"/>
                <a:gd name="connsiteX92" fmla="*/ 1723804 w 2388698"/>
                <a:gd name="connsiteY92" fmla="*/ 683574 h 830447"/>
                <a:gd name="connsiteX93" fmla="*/ 1733170 w 2388698"/>
                <a:gd name="connsiteY93" fmla="*/ 583701 h 830447"/>
                <a:gd name="connsiteX94" fmla="*/ 1761277 w 2388698"/>
                <a:gd name="connsiteY94" fmla="*/ 223502 h 830447"/>
                <a:gd name="connsiteX95" fmla="*/ 1770643 w 2388698"/>
                <a:gd name="connsiteY95" fmla="*/ 133271 h 830447"/>
                <a:gd name="connsiteX96" fmla="*/ 1780009 w 2388698"/>
                <a:gd name="connsiteY96" fmla="*/ 54953 h 830447"/>
                <a:gd name="connsiteX97" fmla="*/ 1789376 w 2388698"/>
                <a:gd name="connsiteY97" fmla="*/ 816115 h 830447"/>
                <a:gd name="connsiteX98" fmla="*/ 1808116 w 2388698"/>
                <a:gd name="connsiteY98" fmla="*/ 682366 h 830447"/>
                <a:gd name="connsiteX99" fmla="*/ 1845581 w 2388698"/>
                <a:gd name="connsiteY99" fmla="*/ 429760 h 830447"/>
                <a:gd name="connsiteX100" fmla="*/ 1901786 w 2388698"/>
                <a:gd name="connsiteY100" fmla="*/ 58962 h 830447"/>
                <a:gd name="connsiteX101" fmla="*/ 1911152 w 2388698"/>
                <a:gd name="connsiteY101" fmla="*/ 830437 h 830447"/>
                <a:gd name="connsiteX102" fmla="*/ 1957991 w 2388698"/>
                <a:gd name="connsiteY102" fmla="*/ 529242 h 830447"/>
                <a:gd name="connsiteX103" fmla="*/ 1986098 w 2388698"/>
                <a:gd name="connsiteY103" fmla="*/ 360236 h 830447"/>
                <a:gd name="connsiteX104" fmla="*/ 2004830 w 2388698"/>
                <a:gd name="connsiteY104" fmla="*/ 256431 h 830447"/>
                <a:gd name="connsiteX105" fmla="*/ 2023563 w 2388698"/>
                <a:gd name="connsiteY105" fmla="*/ 160855 h 830447"/>
                <a:gd name="connsiteX106" fmla="*/ 2051669 w 2388698"/>
                <a:gd name="connsiteY106" fmla="*/ 27538 h 830447"/>
                <a:gd name="connsiteX107" fmla="*/ 2061035 w 2388698"/>
                <a:gd name="connsiteY107" fmla="*/ 816405 h 830447"/>
                <a:gd name="connsiteX108" fmla="*/ 2098501 w 2388698"/>
                <a:gd name="connsiteY108" fmla="*/ 635055 h 830447"/>
                <a:gd name="connsiteX109" fmla="*/ 2145340 w 2388698"/>
                <a:gd name="connsiteY109" fmla="*/ 410156 h 830447"/>
                <a:gd name="connsiteX110" fmla="*/ 2164080 w 2388698"/>
                <a:gd name="connsiteY110" fmla="*/ 317189 h 830447"/>
                <a:gd name="connsiteX111" fmla="*/ 2173446 w 2388698"/>
                <a:gd name="connsiteY111" fmla="*/ 265489 h 830447"/>
                <a:gd name="connsiteX112" fmla="*/ 2182812 w 2388698"/>
                <a:gd name="connsiteY112" fmla="*/ 206541 h 830447"/>
                <a:gd name="connsiteX113" fmla="*/ 2192179 w 2388698"/>
                <a:gd name="connsiteY113" fmla="*/ 134077 h 830447"/>
                <a:gd name="connsiteX114" fmla="*/ 2201545 w 2388698"/>
                <a:gd name="connsiteY114" fmla="*/ 35491 h 830447"/>
                <a:gd name="connsiteX115" fmla="*/ 2210911 w 2388698"/>
                <a:gd name="connsiteY115" fmla="*/ 739013 h 830447"/>
                <a:gd name="connsiteX116" fmla="*/ 2220277 w 2388698"/>
                <a:gd name="connsiteY116" fmla="*/ 620674 h 830447"/>
                <a:gd name="connsiteX117" fmla="*/ 2229651 w 2388698"/>
                <a:gd name="connsiteY117" fmla="*/ 532603 h 830447"/>
                <a:gd name="connsiteX118" fmla="*/ 2239017 w 2388698"/>
                <a:gd name="connsiteY118" fmla="*/ 461514 h 830447"/>
                <a:gd name="connsiteX119" fmla="*/ 2257750 w 2388698"/>
                <a:gd name="connsiteY119" fmla="*/ 340135 h 830447"/>
                <a:gd name="connsiteX120" fmla="*/ 2276483 w 2388698"/>
                <a:gd name="connsiteY120" fmla="*/ 231519 h 830447"/>
                <a:gd name="connsiteX121" fmla="*/ 2295223 w 2388698"/>
                <a:gd name="connsiteY121" fmla="*/ 132014 h 830447"/>
                <a:gd name="connsiteX122" fmla="*/ 2313955 w 2388698"/>
                <a:gd name="connsiteY122" fmla="*/ 41840 h 830447"/>
                <a:gd name="connsiteX123" fmla="*/ 2323322 w 2388698"/>
                <a:gd name="connsiteY123" fmla="*/ -11 h 830447"/>
                <a:gd name="connsiteX124" fmla="*/ 2332688 w 2388698"/>
                <a:gd name="connsiteY124" fmla="*/ 792538 h 830447"/>
                <a:gd name="connsiteX125" fmla="*/ 2360794 w 2388698"/>
                <a:gd name="connsiteY125" fmla="*/ 671107 h 830447"/>
                <a:gd name="connsiteX126" fmla="*/ 2388893 w 2388698"/>
                <a:gd name="connsiteY126" fmla="*/ 539044 h 830447"/>
                <a:gd name="connsiteX127" fmla="*/ 2388893 w 2388698"/>
                <a:gd name="connsiteY127" fmla="*/ 539044 h 830447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163886 w 2388699"/>
                <a:gd name="connsiteY109" fmla="*/ 317200 h 830448"/>
                <a:gd name="connsiteX110" fmla="*/ 2173252 w 2388699"/>
                <a:gd name="connsiteY110" fmla="*/ 265500 h 830448"/>
                <a:gd name="connsiteX111" fmla="*/ 2182618 w 2388699"/>
                <a:gd name="connsiteY111" fmla="*/ 206552 h 830448"/>
                <a:gd name="connsiteX112" fmla="*/ 2191985 w 2388699"/>
                <a:gd name="connsiteY112" fmla="*/ 134088 h 830448"/>
                <a:gd name="connsiteX113" fmla="*/ 2201351 w 2388699"/>
                <a:gd name="connsiteY113" fmla="*/ 35502 h 830448"/>
                <a:gd name="connsiteX114" fmla="*/ 2210717 w 2388699"/>
                <a:gd name="connsiteY114" fmla="*/ 739024 h 830448"/>
                <a:gd name="connsiteX115" fmla="*/ 2220083 w 2388699"/>
                <a:gd name="connsiteY115" fmla="*/ 620685 h 830448"/>
                <a:gd name="connsiteX116" fmla="*/ 2229457 w 2388699"/>
                <a:gd name="connsiteY116" fmla="*/ 532614 h 830448"/>
                <a:gd name="connsiteX117" fmla="*/ 2238823 w 2388699"/>
                <a:gd name="connsiteY117" fmla="*/ 461525 h 830448"/>
                <a:gd name="connsiteX118" fmla="*/ 2257556 w 2388699"/>
                <a:gd name="connsiteY118" fmla="*/ 340146 h 830448"/>
                <a:gd name="connsiteX119" fmla="*/ 2276289 w 2388699"/>
                <a:gd name="connsiteY119" fmla="*/ 231530 h 830448"/>
                <a:gd name="connsiteX120" fmla="*/ 2295029 w 2388699"/>
                <a:gd name="connsiteY120" fmla="*/ 132025 h 830448"/>
                <a:gd name="connsiteX121" fmla="*/ 2313761 w 2388699"/>
                <a:gd name="connsiteY121" fmla="*/ 41851 h 830448"/>
                <a:gd name="connsiteX122" fmla="*/ 2323128 w 2388699"/>
                <a:gd name="connsiteY122" fmla="*/ 0 h 830448"/>
                <a:gd name="connsiteX123" fmla="*/ 2332494 w 2388699"/>
                <a:gd name="connsiteY123" fmla="*/ 792549 h 830448"/>
                <a:gd name="connsiteX124" fmla="*/ 2360600 w 2388699"/>
                <a:gd name="connsiteY124" fmla="*/ 671118 h 830448"/>
                <a:gd name="connsiteX125" fmla="*/ 2388699 w 2388699"/>
                <a:gd name="connsiteY125" fmla="*/ 539055 h 830448"/>
                <a:gd name="connsiteX126" fmla="*/ 2388699 w 2388699"/>
                <a:gd name="connsiteY126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173252 w 2388699"/>
                <a:gd name="connsiteY109" fmla="*/ 265500 h 830448"/>
                <a:gd name="connsiteX110" fmla="*/ 2182618 w 2388699"/>
                <a:gd name="connsiteY110" fmla="*/ 206552 h 830448"/>
                <a:gd name="connsiteX111" fmla="*/ 2191985 w 2388699"/>
                <a:gd name="connsiteY111" fmla="*/ 134088 h 830448"/>
                <a:gd name="connsiteX112" fmla="*/ 2201351 w 2388699"/>
                <a:gd name="connsiteY112" fmla="*/ 35502 h 830448"/>
                <a:gd name="connsiteX113" fmla="*/ 2210717 w 2388699"/>
                <a:gd name="connsiteY113" fmla="*/ 739024 h 830448"/>
                <a:gd name="connsiteX114" fmla="*/ 2220083 w 2388699"/>
                <a:gd name="connsiteY114" fmla="*/ 620685 h 830448"/>
                <a:gd name="connsiteX115" fmla="*/ 2229457 w 2388699"/>
                <a:gd name="connsiteY115" fmla="*/ 532614 h 830448"/>
                <a:gd name="connsiteX116" fmla="*/ 2238823 w 2388699"/>
                <a:gd name="connsiteY116" fmla="*/ 461525 h 830448"/>
                <a:gd name="connsiteX117" fmla="*/ 2257556 w 2388699"/>
                <a:gd name="connsiteY117" fmla="*/ 340146 h 830448"/>
                <a:gd name="connsiteX118" fmla="*/ 2276289 w 2388699"/>
                <a:gd name="connsiteY118" fmla="*/ 231530 h 830448"/>
                <a:gd name="connsiteX119" fmla="*/ 2295029 w 2388699"/>
                <a:gd name="connsiteY119" fmla="*/ 132025 h 830448"/>
                <a:gd name="connsiteX120" fmla="*/ 2313761 w 2388699"/>
                <a:gd name="connsiteY120" fmla="*/ 41851 h 830448"/>
                <a:gd name="connsiteX121" fmla="*/ 2323128 w 2388699"/>
                <a:gd name="connsiteY121" fmla="*/ 0 h 830448"/>
                <a:gd name="connsiteX122" fmla="*/ 2332494 w 2388699"/>
                <a:gd name="connsiteY122" fmla="*/ 792549 h 830448"/>
                <a:gd name="connsiteX123" fmla="*/ 2360600 w 2388699"/>
                <a:gd name="connsiteY123" fmla="*/ 671118 h 830448"/>
                <a:gd name="connsiteX124" fmla="*/ 2388699 w 2388699"/>
                <a:gd name="connsiteY124" fmla="*/ 539055 h 830448"/>
                <a:gd name="connsiteX125" fmla="*/ 2388699 w 2388699"/>
                <a:gd name="connsiteY125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182618 w 2388699"/>
                <a:gd name="connsiteY109" fmla="*/ 206552 h 830448"/>
                <a:gd name="connsiteX110" fmla="*/ 2191985 w 2388699"/>
                <a:gd name="connsiteY110" fmla="*/ 134088 h 830448"/>
                <a:gd name="connsiteX111" fmla="*/ 2201351 w 2388699"/>
                <a:gd name="connsiteY111" fmla="*/ 35502 h 830448"/>
                <a:gd name="connsiteX112" fmla="*/ 2210717 w 2388699"/>
                <a:gd name="connsiteY112" fmla="*/ 739024 h 830448"/>
                <a:gd name="connsiteX113" fmla="*/ 2220083 w 2388699"/>
                <a:gd name="connsiteY113" fmla="*/ 620685 h 830448"/>
                <a:gd name="connsiteX114" fmla="*/ 2229457 w 2388699"/>
                <a:gd name="connsiteY114" fmla="*/ 532614 h 830448"/>
                <a:gd name="connsiteX115" fmla="*/ 2238823 w 2388699"/>
                <a:gd name="connsiteY115" fmla="*/ 461525 h 830448"/>
                <a:gd name="connsiteX116" fmla="*/ 2257556 w 2388699"/>
                <a:gd name="connsiteY116" fmla="*/ 340146 h 830448"/>
                <a:gd name="connsiteX117" fmla="*/ 2276289 w 2388699"/>
                <a:gd name="connsiteY117" fmla="*/ 231530 h 830448"/>
                <a:gd name="connsiteX118" fmla="*/ 2295029 w 2388699"/>
                <a:gd name="connsiteY118" fmla="*/ 132025 h 830448"/>
                <a:gd name="connsiteX119" fmla="*/ 2313761 w 2388699"/>
                <a:gd name="connsiteY119" fmla="*/ 41851 h 830448"/>
                <a:gd name="connsiteX120" fmla="*/ 2323128 w 2388699"/>
                <a:gd name="connsiteY120" fmla="*/ 0 h 830448"/>
                <a:gd name="connsiteX121" fmla="*/ 2332494 w 2388699"/>
                <a:gd name="connsiteY121" fmla="*/ 792549 h 830448"/>
                <a:gd name="connsiteX122" fmla="*/ 2360600 w 2388699"/>
                <a:gd name="connsiteY122" fmla="*/ 671118 h 830448"/>
                <a:gd name="connsiteX123" fmla="*/ 2388699 w 2388699"/>
                <a:gd name="connsiteY123" fmla="*/ 539055 h 830448"/>
                <a:gd name="connsiteX124" fmla="*/ 2388699 w 2388699"/>
                <a:gd name="connsiteY124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191985 w 2388699"/>
                <a:gd name="connsiteY109" fmla="*/ 134088 h 830448"/>
                <a:gd name="connsiteX110" fmla="*/ 2201351 w 2388699"/>
                <a:gd name="connsiteY110" fmla="*/ 35502 h 830448"/>
                <a:gd name="connsiteX111" fmla="*/ 2210717 w 2388699"/>
                <a:gd name="connsiteY111" fmla="*/ 739024 h 830448"/>
                <a:gd name="connsiteX112" fmla="*/ 2220083 w 2388699"/>
                <a:gd name="connsiteY112" fmla="*/ 620685 h 830448"/>
                <a:gd name="connsiteX113" fmla="*/ 2229457 w 2388699"/>
                <a:gd name="connsiteY113" fmla="*/ 532614 h 830448"/>
                <a:gd name="connsiteX114" fmla="*/ 2238823 w 2388699"/>
                <a:gd name="connsiteY114" fmla="*/ 461525 h 830448"/>
                <a:gd name="connsiteX115" fmla="*/ 2257556 w 2388699"/>
                <a:gd name="connsiteY115" fmla="*/ 340146 h 830448"/>
                <a:gd name="connsiteX116" fmla="*/ 2276289 w 2388699"/>
                <a:gd name="connsiteY116" fmla="*/ 231530 h 830448"/>
                <a:gd name="connsiteX117" fmla="*/ 2295029 w 2388699"/>
                <a:gd name="connsiteY117" fmla="*/ 132025 h 830448"/>
                <a:gd name="connsiteX118" fmla="*/ 2313761 w 2388699"/>
                <a:gd name="connsiteY118" fmla="*/ 41851 h 830448"/>
                <a:gd name="connsiteX119" fmla="*/ 2323128 w 2388699"/>
                <a:gd name="connsiteY119" fmla="*/ 0 h 830448"/>
                <a:gd name="connsiteX120" fmla="*/ 2332494 w 2388699"/>
                <a:gd name="connsiteY120" fmla="*/ 792549 h 830448"/>
                <a:gd name="connsiteX121" fmla="*/ 2360600 w 2388699"/>
                <a:gd name="connsiteY121" fmla="*/ 671118 h 830448"/>
                <a:gd name="connsiteX122" fmla="*/ 2388699 w 2388699"/>
                <a:gd name="connsiteY122" fmla="*/ 539055 h 830448"/>
                <a:gd name="connsiteX123" fmla="*/ 2388699 w 2388699"/>
                <a:gd name="connsiteY123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01351 w 2388699"/>
                <a:gd name="connsiteY109" fmla="*/ 35502 h 830448"/>
                <a:gd name="connsiteX110" fmla="*/ 2210717 w 2388699"/>
                <a:gd name="connsiteY110" fmla="*/ 739024 h 830448"/>
                <a:gd name="connsiteX111" fmla="*/ 2220083 w 2388699"/>
                <a:gd name="connsiteY111" fmla="*/ 620685 h 830448"/>
                <a:gd name="connsiteX112" fmla="*/ 2229457 w 2388699"/>
                <a:gd name="connsiteY112" fmla="*/ 532614 h 830448"/>
                <a:gd name="connsiteX113" fmla="*/ 2238823 w 2388699"/>
                <a:gd name="connsiteY113" fmla="*/ 461525 h 830448"/>
                <a:gd name="connsiteX114" fmla="*/ 2257556 w 2388699"/>
                <a:gd name="connsiteY114" fmla="*/ 340146 h 830448"/>
                <a:gd name="connsiteX115" fmla="*/ 2276289 w 2388699"/>
                <a:gd name="connsiteY115" fmla="*/ 231530 h 830448"/>
                <a:gd name="connsiteX116" fmla="*/ 2295029 w 2388699"/>
                <a:gd name="connsiteY116" fmla="*/ 132025 h 830448"/>
                <a:gd name="connsiteX117" fmla="*/ 2313761 w 2388699"/>
                <a:gd name="connsiteY117" fmla="*/ 41851 h 830448"/>
                <a:gd name="connsiteX118" fmla="*/ 2323128 w 2388699"/>
                <a:gd name="connsiteY118" fmla="*/ 0 h 830448"/>
                <a:gd name="connsiteX119" fmla="*/ 2332494 w 2388699"/>
                <a:gd name="connsiteY119" fmla="*/ 792549 h 830448"/>
                <a:gd name="connsiteX120" fmla="*/ 2360600 w 2388699"/>
                <a:gd name="connsiteY120" fmla="*/ 671118 h 830448"/>
                <a:gd name="connsiteX121" fmla="*/ 2388699 w 2388699"/>
                <a:gd name="connsiteY121" fmla="*/ 539055 h 830448"/>
                <a:gd name="connsiteX122" fmla="*/ 2388699 w 2388699"/>
                <a:gd name="connsiteY122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10717 w 2388699"/>
                <a:gd name="connsiteY109" fmla="*/ 739024 h 830448"/>
                <a:gd name="connsiteX110" fmla="*/ 2220083 w 2388699"/>
                <a:gd name="connsiteY110" fmla="*/ 620685 h 830448"/>
                <a:gd name="connsiteX111" fmla="*/ 2229457 w 2388699"/>
                <a:gd name="connsiteY111" fmla="*/ 532614 h 830448"/>
                <a:gd name="connsiteX112" fmla="*/ 2238823 w 2388699"/>
                <a:gd name="connsiteY112" fmla="*/ 461525 h 830448"/>
                <a:gd name="connsiteX113" fmla="*/ 2257556 w 2388699"/>
                <a:gd name="connsiteY113" fmla="*/ 340146 h 830448"/>
                <a:gd name="connsiteX114" fmla="*/ 2276289 w 2388699"/>
                <a:gd name="connsiteY114" fmla="*/ 231530 h 830448"/>
                <a:gd name="connsiteX115" fmla="*/ 2295029 w 2388699"/>
                <a:gd name="connsiteY115" fmla="*/ 132025 h 830448"/>
                <a:gd name="connsiteX116" fmla="*/ 2313761 w 2388699"/>
                <a:gd name="connsiteY116" fmla="*/ 41851 h 830448"/>
                <a:gd name="connsiteX117" fmla="*/ 2323128 w 2388699"/>
                <a:gd name="connsiteY117" fmla="*/ 0 h 830448"/>
                <a:gd name="connsiteX118" fmla="*/ 2332494 w 2388699"/>
                <a:gd name="connsiteY118" fmla="*/ 792549 h 830448"/>
                <a:gd name="connsiteX119" fmla="*/ 2360600 w 2388699"/>
                <a:gd name="connsiteY119" fmla="*/ 671118 h 830448"/>
                <a:gd name="connsiteX120" fmla="*/ 2388699 w 2388699"/>
                <a:gd name="connsiteY120" fmla="*/ 539055 h 830448"/>
                <a:gd name="connsiteX121" fmla="*/ 2388699 w 2388699"/>
                <a:gd name="connsiteY121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20083 w 2388699"/>
                <a:gd name="connsiteY109" fmla="*/ 620685 h 830448"/>
                <a:gd name="connsiteX110" fmla="*/ 2229457 w 2388699"/>
                <a:gd name="connsiteY110" fmla="*/ 532614 h 830448"/>
                <a:gd name="connsiteX111" fmla="*/ 2238823 w 2388699"/>
                <a:gd name="connsiteY111" fmla="*/ 461525 h 830448"/>
                <a:gd name="connsiteX112" fmla="*/ 2257556 w 2388699"/>
                <a:gd name="connsiteY112" fmla="*/ 340146 h 830448"/>
                <a:gd name="connsiteX113" fmla="*/ 2276289 w 2388699"/>
                <a:gd name="connsiteY113" fmla="*/ 231530 h 830448"/>
                <a:gd name="connsiteX114" fmla="*/ 2295029 w 2388699"/>
                <a:gd name="connsiteY114" fmla="*/ 132025 h 830448"/>
                <a:gd name="connsiteX115" fmla="*/ 2313761 w 2388699"/>
                <a:gd name="connsiteY115" fmla="*/ 41851 h 830448"/>
                <a:gd name="connsiteX116" fmla="*/ 2323128 w 2388699"/>
                <a:gd name="connsiteY116" fmla="*/ 0 h 830448"/>
                <a:gd name="connsiteX117" fmla="*/ 2332494 w 2388699"/>
                <a:gd name="connsiteY117" fmla="*/ 792549 h 830448"/>
                <a:gd name="connsiteX118" fmla="*/ 2360600 w 2388699"/>
                <a:gd name="connsiteY118" fmla="*/ 671118 h 830448"/>
                <a:gd name="connsiteX119" fmla="*/ 2388699 w 2388699"/>
                <a:gd name="connsiteY119" fmla="*/ 539055 h 830448"/>
                <a:gd name="connsiteX120" fmla="*/ 2388699 w 2388699"/>
                <a:gd name="connsiteY120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29457 w 2388699"/>
                <a:gd name="connsiteY109" fmla="*/ 532614 h 830448"/>
                <a:gd name="connsiteX110" fmla="*/ 2238823 w 2388699"/>
                <a:gd name="connsiteY110" fmla="*/ 461525 h 830448"/>
                <a:gd name="connsiteX111" fmla="*/ 2257556 w 2388699"/>
                <a:gd name="connsiteY111" fmla="*/ 340146 h 830448"/>
                <a:gd name="connsiteX112" fmla="*/ 2276289 w 2388699"/>
                <a:gd name="connsiteY112" fmla="*/ 231530 h 830448"/>
                <a:gd name="connsiteX113" fmla="*/ 2295029 w 2388699"/>
                <a:gd name="connsiteY113" fmla="*/ 132025 h 830448"/>
                <a:gd name="connsiteX114" fmla="*/ 2313761 w 2388699"/>
                <a:gd name="connsiteY114" fmla="*/ 41851 h 830448"/>
                <a:gd name="connsiteX115" fmla="*/ 2323128 w 2388699"/>
                <a:gd name="connsiteY115" fmla="*/ 0 h 830448"/>
                <a:gd name="connsiteX116" fmla="*/ 2332494 w 2388699"/>
                <a:gd name="connsiteY116" fmla="*/ 792549 h 830448"/>
                <a:gd name="connsiteX117" fmla="*/ 2360600 w 2388699"/>
                <a:gd name="connsiteY117" fmla="*/ 671118 h 830448"/>
                <a:gd name="connsiteX118" fmla="*/ 2388699 w 2388699"/>
                <a:gd name="connsiteY118" fmla="*/ 539055 h 830448"/>
                <a:gd name="connsiteX119" fmla="*/ 2388699 w 2388699"/>
                <a:gd name="connsiteY119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38823 w 2388699"/>
                <a:gd name="connsiteY109" fmla="*/ 461525 h 830448"/>
                <a:gd name="connsiteX110" fmla="*/ 2257556 w 2388699"/>
                <a:gd name="connsiteY110" fmla="*/ 340146 h 830448"/>
                <a:gd name="connsiteX111" fmla="*/ 2276289 w 2388699"/>
                <a:gd name="connsiteY111" fmla="*/ 231530 h 830448"/>
                <a:gd name="connsiteX112" fmla="*/ 2295029 w 2388699"/>
                <a:gd name="connsiteY112" fmla="*/ 132025 h 830448"/>
                <a:gd name="connsiteX113" fmla="*/ 2313761 w 2388699"/>
                <a:gd name="connsiteY113" fmla="*/ 41851 h 830448"/>
                <a:gd name="connsiteX114" fmla="*/ 2323128 w 2388699"/>
                <a:gd name="connsiteY114" fmla="*/ 0 h 830448"/>
                <a:gd name="connsiteX115" fmla="*/ 2332494 w 2388699"/>
                <a:gd name="connsiteY115" fmla="*/ 792549 h 830448"/>
                <a:gd name="connsiteX116" fmla="*/ 2360600 w 2388699"/>
                <a:gd name="connsiteY116" fmla="*/ 671118 h 830448"/>
                <a:gd name="connsiteX117" fmla="*/ 2388699 w 2388699"/>
                <a:gd name="connsiteY117" fmla="*/ 539055 h 830448"/>
                <a:gd name="connsiteX118" fmla="*/ 2388699 w 2388699"/>
                <a:gd name="connsiteY118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57556 w 2388699"/>
                <a:gd name="connsiteY109" fmla="*/ 340146 h 830448"/>
                <a:gd name="connsiteX110" fmla="*/ 2276289 w 2388699"/>
                <a:gd name="connsiteY110" fmla="*/ 231530 h 830448"/>
                <a:gd name="connsiteX111" fmla="*/ 2295029 w 2388699"/>
                <a:gd name="connsiteY111" fmla="*/ 132025 h 830448"/>
                <a:gd name="connsiteX112" fmla="*/ 2313761 w 2388699"/>
                <a:gd name="connsiteY112" fmla="*/ 41851 h 830448"/>
                <a:gd name="connsiteX113" fmla="*/ 2323128 w 2388699"/>
                <a:gd name="connsiteY113" fmla="*/ 0 h 830448"/>
                <a:gd name="connsiteX114" fmla="*/ 2332494 w 2388699"/>
                <a:gd name="connsiteY114" fmla="*/ 792549 h 830448"/>
                <a:gd name="connsiteX115" fmla="*/ 2360600 w 2388699"/>
                <a:gd name="connsiteY115" fmla="*/ 671118 h 830448"/>
                <a:gd name="connsiteX116" fmla="*/ 2388699 w 2388699"/>
                <a:gd name="connsiteY116" fmla="*/ 539055 h 830448"/>
                <a:gd name="connsiteX117" fmla="*/ 2388699 w 2388699"/>
                <a:gd name="connsiteY117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76289 w 2388699"/>
                <a:gd name="connsiteY109" fmla="*/ 231530 h 830448"/>
                <a:gd name="connsiteX110" fmla="*/ 2295029 w 2388699"/>
                <a:gd name="connsiteY110" fmla="*/ 132025 h 830448"/>
                <a:gd name="connsiteX111" fmla="*/ 2313761 w 2388699"/>
                <a:gd name="connsiteY111" fmla="*/ 41851 h 830448"/>
                <a:gd name="connsiteX112" fmla="*/ 2323128 w 2388699"/>
                <a:gd name="connsiteY112" fmla="*/ 0 h 830448"/>
                <a:gd name="connsiteX113" fmla="*/ 2332494 w 2388699"/>
                <a:gd name="connsiteY113" fmla="*/ 792549 h 830448"/>
                <a:gd name="connsiteX114" fmla="*/ 2360600 w 2388699"/>
                <a:gd name="connsiteY114" fmla="*/ 671118 h 830448"/>
                <a:gd name="connsiteX115" fmla="*/ 2388699 w 2388699"/>
                <a:gd name="connsiteY115" fmla="*/ 539055 h 830448"/>
                <a:gd name="connsiteX116" fmla="*/ 2388699 w 2388699"/>
                <a:gd name="connsiteY116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295029 w 2388699"/>
                <a:gd name="connsiteY109" fmla="*/ 132025 h 830448"/>
                <a:gd name="connsiteX110" fmla="*/ 2313761 w 2388699"/>
                <a:gd name="connsiteY110" fmla="*/ 41851 h 830448"/>
                <a:gd name="connsiteX111" fmla="*/ 2323128 w 2388699"/>
                <a:gd name="connsiteY111" fmla="*/ 0 h 830448"/>
                <a:gd name="connsiteX112" fmla="*/ 2332494 w 2388699"/>
                <a:gd name="connsiteY112" fmla="*/ 792549 h 830448"/>
                <a:gd name="connsiteX113" fmla="*/ 2360600 w 2388699"/>
                <a:gd name="connsiteY113" fmla="*/ 671118 h 830448"/>
                <a:gd name="connsiteX114" fmla="*/ 2388699 w 2388699"/>
                <a:gd name="connsiteY114" fmla="*/ 539055 h 830448"/>
                <a:gd name="connsiteX115" fmla="*/ 2388699 w 2388699"/>
                <a:gd name="connsiteY115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313761 w 2388699"/>
                <a:gd name="connsiteY109" fmla="*/ 41851 h 830448"/>
                <a:gd name="connsiteX110" fmla="*/ 2323128 w 2388699"/>
                <a:gd name="connsiteY110" fmla="*/ 0 h 830448"/>
                <a:gd name="connsiteX111" fmla="*/ 2332494 w 2388699"/>
                <a:gd name="connsiteY111" fmla="*/ 792549 h 830448"/>
                <a:gd name="connsiteX112" fmla="*/ 2360600 w 2388699"/>
                <a:gd name="connsiteY112" fmla="*/ 671118 h 830448"/>
                <a:gd name="connsiteX113" fmla="*/ 2388699 w 2388699"/>
                <a:gd name="connsiteY113" fmla="*/ 539055 h 830448"/>
                <a:gd name="connsiteX114" fmla="*/ 2388699 w 2388699"/>
                <a:gd name="connsiteY114" fmla="*/ 539055 h 830448"/>
                <a:gd name="connsiteX0" fmla="*/ 0 w 2388699"/>
                <a:gd name="connsiteY0" fmla="*/ 784907 h 830448"/>
                <a:gd name="connsiteX1" fmla="*/ 9368 w 2388699"/>
                <a:gd name="connsiteY1" fmla="*/ 757702 h 830448"/>
                <a:gd name="connsiteX2" fmla="*/ 18735 w 2388699"/>
                <a:gd name="connsiteY2" fmla="*/ 724096 h 830448"/>
                <a:gd name="connsiteX3" fmla="*/ 46838 w 2388699"/>
                <a:gd name="connsiteY3" fmla="*/ 615180 h 830448"/>
                <a:gd name="connsiteX4" fmla="*/ 56206 w 2388699"/>
                <a:gd name="connsiteY4" fmla="*/ 585358 h 830448"/>
                <a:gd name="connsiteX5" fmla="*/ 65573 w 2388699"/>
                <a:gd name="connsiteY5" fmla="*/ 563361 h 830448"/>
                <a:gd name="connsiteX6" fmla="*/ 74940 w 2388699"/>
                <a:gd name="connsiteY6" fmla="*/ 549322 h 830448"/>
                <a:gd name="connsiteX7" fmla="*/ 84308 w 2388699"/>
                <a:gd name="connsiteY7" fmla="*/ 537587 h 830448"/>
                <a:gd name="connsiteX8" fmla="*/ 93675 w 2388699"/>
                <a:gd name="connsiteY8" fmla="*/ 520087 h 830448"/>
                <a:gd name="connsiteX9" fmla="*/ 103042 w 2388699"/>
                <a:gd name="connsiteY9" fmla="*/ 493663 h 830448"/>
                <a:gd name="connsiteX10" fmla="*/ 112410 w 2388699"/>
                <a:gd name="connsiteY10" fmla="*/ 459983 h 830448"/>
                <a:gd name="connsiteX11" fmla="*/ 140513 w 2388699"/>
                <a:gd name="connsiteY11" fmla="*/ 349698 h 830448"/>
                <a:gd name="connsiteX12" fmla="*/ 149880 w 2388699"/>
                <a:gd name="connsiteY12" fmla="*/ 335109 h 830448"/>
                <a:gd name="connsiteX13" fmla="*/ 159248 w 2388699"/>
                <a:gd name="connsiteY13" fmla="*/ 392690 h 830448"/>
                <a:gd name="connsiteX14" fmla="*/ 168615 w 2388699"/>
                <a:gd name="connsiteY14" fmla="*/ 467157 h 830448"/>
                <a:gd name="connsiteX15" fmla="*/ 177982 w 2388699"/>
                <a:gd name="connsiteY15" fmla="*/ 459329 h 830448"/>
                <a:gd name="connsiteX16" fmla="*/ 187349 w 2388699"/>
                <a:gd name="connsiteY16" fmla="*/ 426280 h 830448"/>
                <a:gd name="connsiteX17" fmla="*/ 234190 w 2388699"/>
                <a:gd name="connsiteY17" fmla="*/ 228635 h 830448"/>
                <a:gd name="connsiteX18" fmla="*/ 252922 w 2388699"/>
                <a:gd name="connsiteY18" fmla="*/ 163367 h 830448"/>
                <a:gd name="connsiteX19" fmla="*/ 271655 w 2388699"/>
                <a:gd name="connsiteY19" fmla="*/ 97817 h 830448"/>
                <a:gd name="connsiteX20" fmla="*/ 290395 w 2388699"/>
                <a:gd name="connsiteY20" fmla="*/ 22065 h 830448"/>
                <a:gd name="connsiteX21" fmla="*/ 299761 w 2388699"/>
                <a:gd name="connsiteY21" fmla="*/ 813287 h 830448"/>
                <a:gd name="connsiteX22" fmla="*/ 355967 w 2388699"/>
                <a:gd name="connsiteY22" fmla="*/ 554172 h 830448"/>
                <a:gd name="connsiteX23" fmla="*/ 374699 w 2388699"/>
                <a:gd name="connsiteY23" fmla="*/ 479910 h 830448"/>
                <a:gd name="connsiteX24" fmla="*/ 412172 w 2388699"/>
                <a:gd name="connsiteY24" fmla="*/ 339454 h 830448"/>
                <a:gd name="connsiteX25" fmla="*/ 430904 w 2388699"/>
                <a:gd name="connsiteY25" fmla="*/ 258724 h 830448"/>
                <a:gd name="connsiteX26" fmla="*/ 459003 w 2388699"/>
                <a:gd name="connsiteY26" fmla="*/ 132813 h 830448"/>
                <a:gd name="connsiteX27" fmla="*/ 468370 w 2388699"/>
                <a:gd name="connsiteY27" fmla="*/ 98096 h 830448"/>
                <a:gd name="connsiteX28" fmla="*/ 477743 w 2388699"/>
                <a:gd name="connsiteY28" fmla="*/ 79745 h 830448"/>
                <a:gd name="connsiteX29" fmla="*/ 487110 w 2388699"/>
                <a:gd name="connsiteY29" fmla="*/ 105660 h 830448"/>
                <a:gd name="connsiteX30" fmla="*/ 496476 w 2388699"/>
                <a:gd name="connsiteY30" fmla="*/ 166136 h 830448"/>
                <a:gd name="connsiteX31" fmla="*/ 505842 w 2388699"/>
                <a:gd name="connsiteY31" fmla="*/ 176273 h 830448"/>
                <a:gd name="connsiteX32" fmla="*/ 515209 w 2388699"/>
                <a:gd name="connsiteY32" fmla="*/ 155372 h 830448"/>
                <a:gd name="connsiteX33" fmla="*/ 533949 w 2388699"/>
                <a:gd name="connsiteY33" fmla="*/ 97193 h 830448"/>
                <a:gd name="connsiteX34" fmla="*/ 543315 w 2388699"/>
                <a:gd name="connsiteY34" fmla="*/ 74479 h 830448"/>
                <a:gd name="connsiteX35" fmla="*/ 552681 w 2388699"/>
                <a:gd name="connsiteY35" fmla="*/ 60482 h 830448"/>
                <a:gd name="connsiteX36" fmla="*/ 562048 w 2388699"/>
                <a:gd name="connsiteY36" fmla="*/ 51796 h 830448"/>
                <a:gd name="connsiteX37" fmla="*/ 571414 w 2388699"/>
                <a:gd name="connsiteY37" fmla="*/ 39326 h 830448"/>
                <a:gd name="connsiteX38" fmla="*/ 580780 w 2388699"/>
                <a:gd name="connsiteY38" fmla="*/ 17337 h 830448"/>
                <a:gd name="connsiteX39" fmla="*/ 590154 w 2388699"/>
                <a:gd name="connsiteY39" fmla="*/ 819449 h 830448"/>
                <a:gd name="connsiteX40" fmla="*/ 599520 w 2388699"/>
                <a:gd name="connsiteY40" fmla="*/ 782714 h 830448"/>
                <a:gd name="connsiteX41" fmla="*/ 646352 w 2388699"/>
                <a:gd name="connsiteY41" fmla="*/ 583559 h 830448"/>
                <a:gd name="connsiteX42" fmla="*/ 665092 w 2388699"/>
                <a:gd name="connsiteY42" fmla="*/ 517597 h 830448"/>
                <a:gd name="connsiteX43" fmla="*/ 683824 w 2388699"/>
                <a:gd name="connsiteY43" fmla="*/ 456017 h 830448"/>
                <a:gd name="connsiteX44" fmla="*/ 693191 w 2388699"/>
                <a:gd name="connsiteY44" fmla="*/ 422493 h 830448"/>
                <a:gd name="connsiteX45" fmla="*/ 711931 w 2388699"/>
                <a:gd name="connsiteY45" fmla="*/ 346338 h 830448"/>
                <a:gd name="connsiteX46" fmla="*/ 758762 w 2388699"/>
                <a:gd name="connsiteY46" fmla="*/ 140184 h 830448"/>
                <a:gd name="connsiteX47" fmla="*/ 768129 w 2388699"/>
                <a:gd name="connsiteY47" fmla="*/ 110388 h 830448"/>
                <a:gd name="connsiteX48" fmla="*/ 777502 w 2388699"/>
                <a:gd name="connsiteY48" fmla="*/ 94264 h 830448"/>
                <a:gd name="connsiteX49" fmla="*/ 786868 w 2388699"/>
                <a:gd name="connsiteY49" fmla="*/ 96625 h 830448"/>
                <a:gd name="connsiteX50" fmla="*/ 796235 w 2388699"/>
                <a:gd name="connsiteY50" fmla="*/ 106623 h 830448"/>
                <a:gd name="connsiteX51" fmla="*/ 805601 w 2388699"/>
                <a:gd name="connsiteY51" fmla="*/ 103732 h 830448"/>
                <a:gd name="connsiteX52" fmla="*/ 814967 w 2388699"/>
                <a:gd name="connsiteY52" fmla="*/ 85190 h 830448"/>
                <a:gd name="connsiteX53" fmla="*/ 824334 w 2388699"/>
                <a:gd name="connsiteY53" fmla="*/ 57682 h 830448"/>
                <a:gd name="connsiteX54" fmla="*/ 833707 w 2388699"/>
                <a:gd name="connsiteY54" fmla="*/ 26663 h 830448"/>
                <a:gd name="connsiteX55" fmla="*/ 843074 w 2388699"/>
                <a:gd name="connsiteY55" fmla="*/ 828359 h 830448"/>
                <a:gd name="connsiteX56" fmla="*/ 861806 w 2388699"/>
                <a:gd name="connsiteY56" fmla="*/ 770537 h 830448"/>
                <a:gd name="connsiteX57" fmla="*/ 880539 w 2388699"/>
                <a:gd name="connsiteY57" fmla="*/ 713986 h 830448"/>
                <a:gd name="connsiteX58" fmla="*/ 889905 w 2388699"/>
                <a:gd name="connsiteY58" fmla="*/ 681919 h 830448"/>
                <a:gd name="connsiteX59" fmla="*/ 899279 w 2388699"/>
                <a:gd name="connsiteY59" fmla="*/ 646266 h 830448"/>
                <a:gd name="connsiteX60" fmla="*/ 918012 w 2388699"/>
                <a:gd name="connsiteY60" fmla="*/ 566331 h 830448"/>
                <a:gd name="connsiteX61" fmla="*/ 946111 w 2388699"/>
                <a:gd name="connsiteY61" fmla="*/ 442765 h 830448"/>
                <a:gd name="connsiteX62" fmla="*/ 955484 w 2388699"/>
                <a:gd name="connsiteY62" fmla="*/ 408535 h 830448"/>
                <a:gd name="connsiteX63" fmla="*/ 964850 w 2388699"/>
                <a:gd name="connsiteY63" fmla="*/ 385111 h 830448"/>
                <a:gd name="connsiteX64" fmla="*/ 974217 w 2388699"/>
                <a:gd name="connsiteY64" fmla="*/ 380914 h 830448"/>
                <a:gd name="connsiteX65" fmla="*/ 983583 w 2388699"/>
                <a:gd name="connsiteY65" fmla="*/ 396500 h 830448"/>
                <a:gd name="connsiteX66" fmla="*/ 992949 w 2388699"/>
                <a:gd name="connsiteY66" fmla="*/ 407457 h 830448"/>
                <a:gd name="connsiteX67" fmla="*/ 1002316 w 2388699"/>
                <a:gd name="connsiteY67" fmla="*/ 398767 h 830448"/>
                <a:gd name="connsiteX68" fmla="*/ 1011682 w 2388699"/>
                <a:gd name="connsiteY68" fmla="*/ 377401 h 830448"/>
                <a:gd name="connsiteX69" fmla="*/ 1030422 w 2388699"/>
                <a:gd name="connsiteY69" fmla="*/ 326775 h 830448"/>
                <a:gd name="connsiteX70" fmla="*/ 1058521 w 2388699"/>
                <a:gd name="connsiteY70" fmla="*/ 262255 h 830448"/>
                <a:gd name="connsiteX71" fmla="*/ 1067887 w 2388699"/>
                <a:gd name="connsiteY71" fmla="*/ 233192 h 830448"/>
                <a:gd name="connsiteX72" fmla="*/ 1077261 w 2388699"/>
                <a:gd name="connsiteY72" fmla="*/ 196304 h 830448"/>
                <a:gd name="connsiteX73" fmla="*/ 1086627 w 2388699"/>
                <a:gd name="connsiteY73" fmla="*/ 152264 h 830448"/>
                <a:gd name="connsiteX74" fmla="*/ 1095994 w 2388699"/>
                <a:gd name="connsiteY74" fmla="*/ 102258 h 830448"/>
                <a:gd name="connsiteX75" fmla="*/ 1105360 w 2388699"/>
                <a:gd name="connsiteY75" fmla="*/ 47293 h 830448"/>
                <a:gd name="connsiteX76" fmla="*/ 1114726 w 2388699"/>
                <a:gd name="connsiteY76" fmla="*/ 821044 h 830448"/>
                <a:gd name="connsiteX77" fmla="*/ 1133459 w 2388699"/>
                <a:gd name="connsiteY77" fmla="*/ 692390 h 830448"/>
                <a:gd name="connsiteX78" fmla="*/ 1217770 w 2388699"/>
                <a:gd name="connsiteY78" fmla="*/ 83412 h 830448"/>
                <a:gd name="connsiteX79" fmla="*/ 1227137 w 2388699"/>
                <a:gd name="connsiteY79" fmla="*/ 19444 h 830448"/>
                <a:gd name="connsiteX80" fmla="*/ 1236503 w 2388699"/>
                <a:gd name="connsiteY80" fmla="*/ 788884 h 830448"/>
                <a:gd name="connsiteX81" fmla="*/ 1339547 w 2388699"/>
                <a:gd name="connsiteY81" fmla="*/ 99316 h 830448"/>
                <a:gd name="connsiteX82" fmla="*/ 1348913 w 2388699"/>
                <a:gd name="connsiteY82" fmla="*/ 36695 h 830448"/>
                <a:gd name="connsiteX83" fmla="*/ 1358280 w 2388699"/>
                <a:gd name="connsiteY83" fmla="*/ 806997 h 830448"/>
                <a:gd name="connsiteX84" fmla="*/ 1470690 w 2388699"/>
                <a:gd name="connsiteY84" fmla="*/ 55651 h 830448"/>
                <a:gd name="connsiteX85" fmla="*/ 1480056 w 2388699"/>
                <a:gd name="connsiteY85" fmla="*/ 826092 h 830448"/>
                <a:gd name="connsiteX86" fmla="*/ 1564368 w 2388699"/>
                <a:gd name="connsiteY86" fmla="*/ 259412 h 830448"/>
                <a:gd name="connsiteX87" fmla="*/ 1592467 w 2388699"/>
                <a:gd name="connsiteY87" fmla="*/ 61797 h 830448"/>
                <a:gd name="connsiteX88" fmla="*/ 1601833 w 2388699"/>
                <a:gd name="connsiteY88" fmla="*/ 826300 h 830448"/>
                <a:gd name="connsiteX89" fmla="*/ 1629940 w 2388699"/>
                <a:gd name="connsiteY89" fmla="*/ 610898 h 830448"/>
                <a:gd name="connsiteX90" fmla="*/ 1704877 w 2388699"/>
                <a:gd name="connsiteY90" fmla="*/ 14584 h 830448"/>
                <a:gd name="connsiteX91" fmla="*/ 1714244 w 2388699"/>
                <a:gd name="connsiteY91" fmla="*/ 769184 h 830448"/>
                <a:gd name="connsiteX92" fmla="*/ 1723610 w 2388699"/>
                <a:gd name="connsiteY92" fmla="*/ 683585 h 830448"/>
                <a:gd name="connsiteX93" fmla="*/ 1732976 w 2388699"/>
                <a:gd name="connsiteY93" fmla="*/ 583712 h 830448"/>
                <a:gd name="connsiteX94" fmla="*/ 1761083 w 2388699"/>
                <a:gd name="connsiteY94" fmla="*/ 223513 h 830448"/>
                <a:gd name="connsiteX95" fmla="*/ 1770449 w 2388699"/>
                <a:gd name="connsiteY95" fmla="*/ 133282 h 830448"/>
                <a:gd name="connsiteX96" fmla="*/ 1779815 w 2388699"/>
                <a:gd name="connsiteY96" fmla="*/ 54964 h 830448"/>
                <a:gd name="connsiteX97" fmla="*/ 1789182 w 2388699"/>
                <a:gd name="connsiteY97" fmla="*/ 816126 h 830448"/>
                <a:gd name="connsiteX98" fmla="*/ 1807922 w 2388699"/>
                <a:gd name="connsiteY98" fmla="*/ 682377 h 830448"/>
                <a:gd name="connsiteX99" fmla="*/ 1845387 w 2388699"/>
                <a:gd name="connsiteY99" fmla="*/ 429771 h 830448"/>
                <a:gd name="connsiteX100" fmla="*/ 1901592 w 2388699"/>
                <a:gd name="connsiteY100" fmla="*/ 58973 h 830448"/>
                <a:gd name="connsiteX101" fmla="*/ 1910958 w 2388699"/>
                <a:gd name="connsiteY101" fmla="*/ 830448 h 830448"/>
                <a:gd name="connsiteX102" fmla="*/ 1957797 w 2388699"/>
                <a:gd name="connsiteY102" fmla="*/ 529253 h 830448"/>
                <a:gd name="connsiteX103" fmla="*/ 1985904 w 2388699"/>
                <a:gd name="connsiteY103" fmla="*/ 360247 h 830448"/>
                <a:gd name="connsiteX104" fmla="*/ 2004636 w 2388699"/>
                <a:gd name="connsiteY104" fmla="*/ 256442 h 830448"/>
                <a:gd name="connsiteX105" fmla="*/ 2023369 w 2388699"/>
                <a:gd name="connsiteY105" fmla="*/ 160866 h 830448"/>
                <a:gd name="connsiteX106" fmla="*/ 2051475 w 2388699"/>
                <a:gd name="connsiteY106" fmla="*/ 27549 h 830448"/>
                <a:gd name="connsiteX107" fmla="*/ 2060841 w 2388699"/>
                <a:gd name="connsiteY107" fmla="*/ 816416 h 830448"/>
                <a:gd name="connsiteX108" fmla="*/ 2098307 w 2388699"/>
                <a:gd name="connsiteY108" fmla="*/ 635066 h 830448"/>
                <a:gd name="connsiteX109" fmla="*/ 2323128 w 2388699"/>
                <a:gd name="connsiteY109" fmla="*/ 0 h 830448"/>
                <a:gd name="connsiteX110" fmla="*/ 2332494 w 2388699"/>
                <a:gd name="connsiteY110" fmla="*/ 792549 h 830448"/>
                <a:gd name="connsiteX111" fmla="*/ 2360600 w 2388699"/>
                <a:gd name="connsiteY111" fmla="*/ 671118 h 830448"/>
                <a:gd name="connsiteX112" fmla="*/ 2388699 w 2388699"/>
                <a:gd name="connsiteY112" fmla="*/ 539055 h 830448"/>
                <a:gd name="connsiteX113" fmla="*/ 2388699 w 2388699"/>
                <a:gd name="connsiteY113" fmla="*/ 539055 h 830448"/>
                <a:gd name="connsiteX0" fmla="*/ 0 w 2388699"/>
                <a:gd name="connsiteY0" fmla="*/ 770323 h 815864"/>
                <a:gd name="connsiteX1" fmla="*/ 9368 w 2388699"/>
                <a:gd name="connsiteY1" fmla="*/ 743118 h 815864"/>
                <a:gd name="connsiteX2" fmla="*/ 18735 w 2388699"/>
                <a:gd name="connsiteY2" fmla="*/ 709512 h 815864"/>
                <a:gd name="connsiteX3" fmla="*/ 46838 w 2388699"/>
                <a:gd name="connsiteY3" fmla="*/ 600596 h 815864"/>
                <a:gd name="connsiteX4" fmla="*/ 56206 w 2388699"/>
                <a:gd name="connsiteY4" fmla="*/ 570774 h 815864"/>
                <a:gd name="connsiteX5" fmla="*/ 65573 w 2388699"/>
                <a:gd name="connsiteY5" fmla="*/ 548777 h 815864"/>
                <a:gd name="connsiteX6" fmla="*/ 74940 w 2388699"/>
                <a:gd name="connsiteY6" fmla="*/ 534738 h 815864"/>
                <a:gd name="connsiteX7" fmla="*/ 84308 w 2388699"/>
                <a:gd name="connsiteY7" fmla="*/ 523003 h 815864"/>
                <a:gd name="connsiteX8" fmla="*/ 93675 w 2388699"/>
                <a:gd name="connsiteY8" fmla="*/ 505503 h 815864"/>
                <a:gd name="connsiteX9" fmla="*/ 103042 w 2388699"/>
                <a:gd name="connsiteY9" fmla="*/ 479079 h 815864"/>
                <a:gd name="connsiteX10" fmla="*/ 112410 w 2388699"/>
                <a:gd name="connsiteY10" fmla="*/ 445399 h 815864"/>
                <a:gd name="connsiteX11" fmla="*/ 140513 w 2388699"/>
                <a:gd name="connsiteY11" fmla="*/ 335114 h 815864"/>
                <a:gd name="connsiteX12" fmla="*/ 149880 w 2388699"/>
                <a:gd name="connsiteY12" fmla="*/ 320525 h 815864"/>
                <a:gd name="connsiteX13" fmla="*/ 159248 w 2388699"/>
                <a:gd name="connsiteY13" fmla="*/ 378106 h 815864"/>
                <a:gd name="connsiteX14" fmla="*/ 168615 w 2388699"/>
                <a:gd name="connsiteY14" fmla="*/ 452573 h 815864"/>
                <a:gd name="connsiteX15" fmla="*/ 177982 w 2388699"/>
                <a:gd name="connsiteY15" fmla="*/ 444745 h 815864"/>
                <a:gd name="connsiteX16" fmla="*/ 187349 w 2388699"/>
                <a:gd name="connsiteY16" fmla="*/ 411696 h 815864"/>
                <a:gd name="connsiteX17" fmla="*/ 234190 w 2388699"/>
                <a:gd name="connsiteY17" fmla="*/ 214051 h 815864"/>
                <a:gd name="connsiteX18" fmla="*/ 252922 w 2388699"/>
                <a:gd name="connsiteY18" fmla="*/ 148783 h 815864"/>
                <a:gd name="connsiteX19" fmla="*/ 271655 w 2388699"/>
                <a:gd name="connsiteY19" fmla="*/ 83233 h 815864"/>
                <a:gd name="connsiteX20" fmla="*/ 290395 w 2388699"/>
                <a:gd name="connsiteY20" fmla="*/ 7481 h 815864"/>
                <a:gd name="connsiteX21" fmla="*/ 299761 w 2388699"/>
                <a:gd name="connsiteY21" fmla="*/ 798703 h 815864"/>
                <a:gd name="connsiteX22" fmla="*/ 355967 w 2388699"/>
                <a:gd name="connsiteY22" fmla="*/ 539588 h 815864"/>
                <a:gd name="connsiteX23" fmla="*/ 374699 w 2388699"/>
                <a:gd name="connsiteY23" fmla="*/ 465326 h 815864"/>
                <a:gd name="connsiteX24" fmla="*/ 412172 w 2388699"/>
                <a:gd name="connsiteY24" fmla="*/ 324870 h 815864"/>
                <a:gd name="connsiteX25" fmla="*/ 430904 w 2388699"/>
                <a:gd name="connsiteY25" fmla="*/ 244140 h 815864"/>
                <a:gd name="connsiteX26" fmla="*/ 459003 w 2388699"/>
                <a:gd name="connsiteY26" fmla="*/ 118229 h 815864"/>
                <a:gd name="connsiteX27" fmla="*/ 468370 w 2388699"/>
                <a:gd name="connsiteY27" fmla="*/ 83512 h 815864"/>
                <a:gd name="connsiteX28" fmla="*/ 477743 w 2388699"/>
                <a:gd name="connsiteY28" fmla="*/ 65161 h 815864"/>
                <a:gd name="connsiteX29" fmla="*/ 487110 w 2388699"/>
                <a:gd name="connsiteY29" fmla="*/ 91076 h 815864"/>
                <a:gd name="connsiteX30" fmla="*/ 496476 w 2388699"/>
                <a:gd name="connsiteY30" fmla="*/ 151552 h 815864"/>
                <a:gd name="connsiteX31" fmla="*/ 505842 w 2388699"/>
                <a:gd name="connsiteY31" fmla="*/ 161689 h 815864"/>
                <a:gd name="connsiteX32" fmla="*/ 515209 w 2388699"/>
                <a:gd name="connsiteY32" fmla="*/ 140788 h 815864"/>
                <a:gd name="connsiteX33" fmla="*/ 533949 w 2388699"/>
                <a:gd name="connsiteY33" fmla="*/ 82609 h 815864"/>
                <a:gd name="connsiteX34" fmla="*/ 543315 w 2388699"/>
                <a:gd name="connsiteY34" fmla="*/ 59895 h 815864"/>
                <a:gd name="connsiteX35" fmla="*/ 552681 w 2388699"/>
                <a:gd name="connsiteY35" fmla="*/ 45898 h 815864"/>
                <a:gd name="connsiteX36" fmla="*/ 562048 w 2388699"/>
                <a:gd name="connsiteY36" fmla="*/ 37212 h 815864"/>
                <a:gd name="connsiteX37" fmla="*/ 571414 w 2388699"/>
                <a:gd name="connsiteY37" fmla="*/ 24742 h 815864"/>
                <a:gd name="connsiteX38" fmla="*/ 580780 w 2388699"/>
                <a:gd name="connsiteY38" fmla="*/ 2753 h 815864"/>
                <a:gd name="connsiteX39" fmla="*/ 590154 w 2388699"/>
                <a:gd name="connsiteY39" fmla="*/ 804865 h 815864"/>
                <a:gd name="connsiteX40" fmla="*/ 599520 w 2388699"/>
                <a:gd name="connsiteY40" fmla="*/ 768130 h 815864"/>
                <a:gd name="connsiteX41" fmla="*/ 646352 w 2388699"/>
                <a:gd name="connsiteY41" fmla="*/ 568975 h 815864"/>
                <a:gd name="connsiteX42" fmla="*/ 665092 w 2388699"/>
                <a:gd name="connsiteY42" fmla="*/ 503013 h 815864"/>
                <a:gd name="connsiteX43" fmla="*/ 683824 w 2388699"/>
                <a:gd name="connsiteY43" fmla="*/ 441433 h 815864"/>
                <a:gd name="connsiteX44" fmla="*/ 693191 w 2388699"/>
                <a:gd name="connsiteY44" fmla="*/ 407909 h 815864"/>
                <a:gd name="connsiteX45" fmla="*/ 711931 w 2388699"/>
                <a:gd name="connsiteY45" fmla="*/ 331754 h 815864"/>
                <a:gd name="connsiteX46" fmla="*/ 758762 w 2388699"/>
                <a:gd name="connsiteY46" fmla="*/ 125600 h 815864"/>
                <a:gd name="connsiteX47" fmla="*/ 768129 w 2388699"/>
                <a:gd name="connsiteY47" fmla="*/ 95804 h 815864"/>
                <a:gd name="connsiteX48" fmla="*/ 777502 w 2388699"/>
                <a:gd name="connsiteY48" fmla="*/ 79680 h 815864"/>
                <a:gd name="connsiteX49" fmla="*/ 786868 w 2388699"/>
                <a:gd name="connsiteY49" fmla="*/ 82041 h 815864"/>
                <a:gd name="connsiteX50" fmla="*/ 796235 w 2388699"/>
                <a:gd name="connsiteY50" fmla="*/ 92039 h 815864"/>
                <a:gd name="connsiteX51" fmla="*/ 805601 w 2388699"/>
                <a:gd name="connsiteY51" fmla="*/ 89148 h 815864"/>
                <a:gd name="connsiteX52" fmla="*/ 814967 w 2388699"/>
                <a:gd name="connsiteY52" fmla="*/ 70606 h 815864"/>
                <a:gd name="connsiteX53" fmla="*/ 824334 w 2388699"/>
                <a:gd name="connsiteY53" fmla="*/ 43098 h 815864"/>
                <a:gd name="connsiteX54" fmla="*/ 833707 w 2388699"/>
                <a:gd name="connsiteY54" fmla="*/ 12079 h 815864"/>
                <a:gd name="connsiteX55" fmla="*/ 843074 w 2388699"/>
                <a:gd name="connsiteY55" fmla="*/ 813775 h 815864"/>
                <a:gd name="connsiteX56" fmla="*/ 861806 w 2388699"/>
                <a:gd name="connsiteY56" fmla="*/ 755953 h 815864"/>
                <a:gd name="connsiteX57" fmla="*/ 880539 w 2388699"/>
                <a:gd name="connsiteY57" fmla="*/ 699402 h 815864"/>
                <a:gd name="connsiteX58" fmla="*/ 889905 w 2388699"/>
                <a:gd name="connsiteY58" fmla="*/ 667335 h 815864"/>
                <a:gd name="connsiteX59" fmla="*/ 899279 w 2388699"/>
                <a:gd name="connsiteY59" fmla="*/ 631682 h 815864"/>
                <a:gd name="connsiteX60" fmla="*/ 918012 w 2388699"/>
                <a:gd name="connsiteY60" fmla="*/ 551747 h 815864"/>
                <a:gd name="connsiteX61" fmla="*/ 946111 w 2388699"/>
                <a:gd name="connsiteY61" fmla="*/ 428181 h 815864"/>
                <a:gd name="connsiteX62" fmla="*/ 955484 w 2388699"/>
                <a:gd name="connsiteY62" fmla="*/ 393951 h 815864"/>
                <a:gd name="connsiteX63" fmla="*/ 964850 w 2388699"/>
                <a:gd name="connsiteY63" fmla="*/ 370527 h 815864"/>
                <a:gd name="connsiteX64" fmla="*/ 974217 w 2388699"/>
                <a:gd name="connsiteY64" fmla="*/ 366330 h 815864"/>
                <a:gd name="connsiteX65" fmla="*/ 983583 w 2388699"/>
                <a:gd name="connsiteY65" fmla="*/ 381916 h 815864"/>
                <a:gd name="connsiteX66" fmla="*/ 992949 w 2388699"/>
                <a:gd name="connsiteY66" fmla="*/ 392873 h 815864"/>
                <a:gd name="connsiteX67" fmla="*/ 1002316 w 2388699"/>
                <a:gd name="connsiteY67" fmla="*/ 384183 h 815864"/>
                <a:gd name="connsiteX68" fmla="*/ 1011682 w 2388699"/>
                <a:gd name="connsiteY68" fmla="*/ 362817 h 815864"/>
                <a:gd name="connsiteX69" fmla="*/ 1030422 w 2388699"/>
                <a:gd name="connsiteY69" fmla="*/ 312191 h 815864"/>
                <a:gd name="connsiteX70" fmla="*/ 1058521 w 2388699"/>
                <a:gd name="connsiteY70" fmla="*/ 247671 h 815864"/>
                <a:gd name="connsiteX71" fmla="*/ 1067887 w 2388699"/>
                <a:gd name="connsiteY71" fmla="*/ 218608 h 815864"/>
                <a:gd name="connsiteX72" fmla="*/ 1077261 w 2388699"/>
                <a:gd name="connsiteY72" fmla="*/ 181720 h 815864"/>
                <a:gd name="connsiteX73" fmla="*/ 1086627 w 2388699"/>
                <a:gd name="connsiteY73" fmla="*/ 137680 h 815864"/>
                <a:gd name="connsiteX74" fmla="*/ 1095994 w 2388699"/>
                <a:gd name="connsiteY74" fmla="*/ 87674 h 815864"/>
                <a:gd name="connsiteX75" fmla="*/ 1105360 w 2388699"/>
                <a:gd name="connsiteY75" fmla="*/ 32709 h 815864"/>
                <a:gd name="connsiteX76" fmla="*/ 1114726 w 2388699"/>
                <a:gd name="connsiteY76" fmla="*/ 806460 h 815864"/>
                <a:gd name="connsiteX77" fmla="*/ 1133459 w 2388699"/>
                <a:gd name="connsiteY77" fmla="*/ 677806 h 815864"/>
                <a:gd name="connsiteX78" fmla="*/ 1217770 w 2388699"/>
                <a:gd name="connsiteY78" fmla="*/ 68828 h 815864"/>
                <a:gd name="connsiteX79" fmla="*/ 1227137 w 2388699"/>
                <a:gd name="connsiteY79" fmla="*/ 4860 h 815864"/>
                <a:gd name="connsiteX80" fmla="*/ 1236503 w 2388699"/>
                <a:gd name="connsiteY80" fmla="*/ 774300 h 815864"/>
                <a:gd name="connsiteX81" fmla="*/ 1339547 w 2388699"/>
                <a:gd name="connsiteY81" fmla="*/ 84732 h 815864"/>
                <a:gd name="connsiteX82" fmla="*/ 1348913 w 2388699"/>
                <a:gd name="connsiteY82" fmla="*/ 22111 h 815864"/>
                <a:gd name="connsiteX83" fmla="*/ 1358280 w 2388699"/>
                <a:gd name="connsiteY83" fmla="*/ 792413 h 815864"/>
                <a:gd name="connsiteX84" fmla="*/ 1470690 w 2388699"/>
                <a:gd name="connsiteY84" fmla="*/ 41067 h 815864"/>
                <a:gd name="connsiteX85" fmla="*/ 1480056 w 2388699"/>
                <a:gd name="connsiteY85" fmla="*/ 811508 h 815864"/>
                <a:gd name="connsiteX86" fmla="*/ 1564368 w 2388699"/>
                <a:gd name="connsiteY86" fmla="*/ 244828 h 815864"/>
                <a:gd name="connsiteX87" fmla="*/ 1592467 w 2388699"/>
                <a:gd name="connsiteY87" fmla="*/ 47213 h 815864"/>
                <a:gd name="connsiteX88" fmla="*/ 1601833 w 2388699"/>
                <a:gd name="connsiteY88" fmla="*/ 811716 h 815864"/>
                <a:gd name="connsiteX89" fmla="*/ 1629940 w 2388699"/>
                <a:gd name="connsiteY89" fmla="*/ 596314 h 815864"/>
                <a:gd name="connsiteX90" fmla="*/ 1704877 w 2388699"/>
                <a:gd name="connsiteY90" fmla="*/ 0 h 815864"/>
                <a:gd name="connsiteX91" fmla="*/ 1714244 w 2388699"/>
                <a:gd name="connsiteY91" fmla="*/ 754600 h 815864"/>
                <a:gd name="connsiteX92" fmla="*/ 1723610 w 2388699"/>
                <a:gd name="connsiteY92" fmla="*/ 669001 h 815864"/>
                <a:gd name="connsiteX93" fmla="*/ 1732976 w 2388699"/>
                <a:gd name="connsiteY93" fmla="*/ 569128 h 815864"/>
                <a:gd name="connsiteX94" fmla="*/ 1761083 w 2388699"/>
                <a:gd name="connsiteY94" fmla="*/ 208929 h 815864"/>
                <a:gd name="connsiteX95" fmla="*/ 1770449 w 2388699"/>
                <a:gd name="connsiteY95" fmla="*/ 118698 h 815864"/>
                <a:gd name="connsiteX96" fmla="*/ 1779815 w 2388699"/>
                <a:gd name="connsiteY96" fmla="*/ 40380 h 815864"/>
                <a:gd name="connsiteX97" fmla="*/ 1789182 w 2388699"/>
                <a:gd name="connsiteY97" fmla="*/ 801542 h 815864"/>
                <a:gd name="connsiteX98" fmla="*/ 1807922 w 2388699"/>
                <a:gd name="connsiteY98" fmla="*/ 667793 h 815864"/>
                <a:gd name="connsiteX99" fmla="*/ 1845387 w 2388699"/>
                <a:gd name="connsiteY99" fmla="*/ 415187 h 815864"/>
                <a:gd name="connsiteX100" fmla="*/ 1901592 w 2388699"/>
                <a:gd name="connsiteY100" fmla="*/ 44389 h 815864"/>
                <a:gd name="connsiteX101" fmla="*/ 1910958 w 2388699"/>
                <a:gd name="connsiteY101" fmla="*/ 815864 h 815864"/>
                <a:gd name="connsiteX102" fmla="*/ 1957797 w 2388699"/>
                <a:gd name="connsiteY102" fmla="*/ 514669 h 815864"/>
                <a:gd name="connsiteX103" fmla="*/ 1985904 w 2388699"/>
                <a:gd name="connsiteY103" fmla="*/ 345663 h 815864"/>
                <a:gd name="connsiteX104" fmla="*/ 2004636 w 2388699"/>
                <a:gd name="connsiteY104" fmla="*/ 241858 h 815864"/>
                <a:gd name="connsiteX105" fmla="*/ 2023369 w 2388699"/>
                <a:gd name="connsiteY105" fmla="*/ 146282 h 815864"/>
                <a:gd name="connsiteX106" fmla="*/ 2051475 w 2388699"/>
                <a:gd name="connsiteY106" fmla="*/ 12965 h 815864"/>
                <a:gd name="connsiteX107" fmla="*/ 2060841 w 2388699"/>
                <a:gd name="connsiteY107" fmla="*/ 801832 h 815864"/>
                <a:gd name="connsiteX108" fmla="*/ 2098307 w 2388699"/>
                <a:gd name="connsiteY108" fmla="*/ 620482 h 815864"/>
                <a:gd name="connsiteX109" fmla="*/ 2332494 w 2388699"/>
                <a:gd name="connsiteY109" fmla="*/ 777965 h 815864"/>
                <a:gd name="connsiteX110" fmla="*/ 2360600 w 2388699"/>
                <a:gd name="connsiteY110" fmla="*/ 656534 h 815864"/>
                <a:gd name="connsiteX111" fmla="*/ 2388699 w 2388699"/>
                <a:gd name="connsiteY111" fmla="*/ 524471 h 815864"/>
                <a:gd name="connsiteX112" fmla="*/ 2388699 w 2388699"/>
                <a:gd name="connsiteY112" fmla="*/ 524471 h 815864"/>
                <a:gd name="connsiteX0" fmla="*/ 0 w 2388699"/>
                <a:gd name="connsiteY0" fmla="*/ 770323 h 815864"/>
                <a:gd name="connsiteX1" fmla="*/ 9368 w 2388699"/>
                <a:gd name="connsiteY1" fmla="*/ 743118 h 815864"/>
                <a:gd name="connsiteX2" fmla="*/ 18735 w 2388699"/>
                <a:gd name="connsiteY2" fmla="*/ 709512 h 815864"/>
                <a:gd name="connsiteX3" fmla="*/ 46838 w 2388699"/>
                <a:gd name="connsiteY3" fmla="*/ 600596 h 815864"/>
                <a:gd name="connsiteX4" fmla="*/ 56206 w 2388699"/>
                <a:gd name="connsiteY4" fmla="*/ 570774 h 815864"/>
                <a:gd name="connsiteX5" fmla="*/ 65573 w 2388699"/>
                <a:gd name="connsiteY5" fmla="*/ 548777 h 815864"/>
                <a:gd name="connsiteX6" fmla="*/ 74940 w 2388699"/>
                <a:gd name="connsiteY6" fmla="*/ 534738 h 815864"/>
                <a:gd name="connsiteX7" fmla="*/ 84308 w 2388699"/>
                <a:gd name="connsiteY7" fmla="*/ 523003 h 815864"/>
                <a:gd name="connsiteX8" fmla="*/ 93675 w 2388699"/>
                <a:gd name="connsiteY8" fmla="*/ 505503 h 815864"/>
                <a:gd name="connsiteX9" fmla="*/ 103042 w 2388699"/>
                <a:gd name="connsiteY9" fmla="*/ 479079 h 815864"/>
                <a:gd name="connsiteX10" fmla="*/ 112410 w 2388699"/>
                <a:gd name="connsiteY10" fmla="*/ 445399 h 815864"/>
                <a:gd name="connsiteX11" fmla="*/ 140513 w 2388699"/>
                <a:gd name="connsiteY11" fmla="*/ 335114 h 815864"/>
                <a:gd name="connsiteX12" fmla="*/ 149880 w 2388699"/>
                <a:gd name="connsiteY12" fmla="*/ 320525 h 815864"/>
                <a:gd name="connsiteX13" fmla="*/ 159248 w 2388699"/>
                <a:gd name="connsiteY13" fmla="*/ 378106 h 815864"/>
                <a:gd name="connsiteX14" fmla="*/ 168615 w 2388699"/>
                <a:gd name="connsiteY14" fmla="*/ 452573 h 815864"/>
                <a:gd name="connsiteX15" fmla="*/ 177982 w 2388699"/>
                <a:gd name="connsiteY15" fmla="*/ 444745 h 815864"/>
                <a:gd name="connsiteX16" fmla="*/ 187349 w 2388699"/>
                <a:gd name="connsiteY16" fmla="*/ 411696 h 815864"/>
                <a:gd name="connsiteX17" fmla="*/ 234190 w 2388699"/>
                <a:gd name="connsiteY17" fmla="*/ 214051 h 815864"/>
                <a:gd name="connsiteX18" fmla="*/ 252922 w 2388699"/>
                <a:gd name="connsiteY18" fmla="*/ 148783 h 815864"/>
                <a:gd name="connsiteX19" fmla="*/ 271655 w 2388699"/>
                <a:gd name="connsiteY19" fmla="*/ 83233 h 815864"/>
                <a:gd name="connsiteX20" fmla="*/ 290395 w 2388699"/>
                <a:gd name="connsiteY20" fmla="*/ 7481 h 815864"/>
                <a:gd name="connsiteX21" fmla="*/ 299761 w 2388699"/>
                <a:gd name="connsiteY21" fmla="*/ 798703 h 815864"/>
                <a:gd name="connsiteX22" fmla="*/ 355967 w 2388699"/>
                <a:gd name="connsiteY22" fmla="*/ 539588 h 815864"/>
                <a:gd name="connsiteX23" fmla="*/ 374699 w 2388699"/>
                <a:gd name="connsiteY23" fmla="*/ 465326 h 815864"/>
                <a:gd name="connsiteX24" fmla="*/ 412172 w 2388699"/>
                <a:gd name="connsiteY24" fmla="*/ 324870 h 815864"/>
                <a:gd name="connsiteX25" fmla="*/ 430904 w 2388699"/>
                <a:gd name="connsiteY25" fmla="*/ 244140 h 815864"/>
                <a:gd name="connsiteX26" fmla="*/ 459003 w 2388699"/>
                <a:gd name="connsiteY26" fmla="*/ 118229 h 815864"/>
                <a:gd name="connsiteX27" fmla="*/ 468370 w 2388699"/>
                <a:gd name="connsiteY27" fmla="*/ 83512 h 815864"/>
                <a:gd name="connsiteX28" fmla="*/ 477743 w 2388699"/>
                <a:gd name="connsiteY28" fmla="*/ 65161 h 815864"/>
                <a:gd name="connsiteX29" fmla="*/ 487110 w 2388699"/>
                <a:gd name="connsiteY29" fmla="*/ 91076 h 815864"/>
                <a:gd name="connsiteX30" fmla="*/ 496476 w 2388699"/>
                <a:gd name="connsiteY30" fmla="*/ 151552 h 815864"/>
                <a:gd name="connsiteX31" fmla="*/ 505842 w 2388699"/>
                <a:gd name="connsiteY31" fmla="*/ 161689 h 815864"/>
                <a:gd name="connsiteX32" fmla="*/ 515209 w 2388699"/>
                <a:gd name="connsiteY32" fmla="*/ 140788 h 815864"/>
                <a:gd name="connsiteX33" fmla="*/ 533949 w 2388699"/>
                <a:gd name="connsiteY33" fmla="*/ 82609 h 815864"/>
                <a:gd name="connsiteX34" fmla="*/ 543315 w 2388699"/>
                <a:gd name="connsiteY34" fmla="*/ 59895 h 815864"/>
                <a:gd name="connsiteX35" fmla="*/ 552681 w 2388699"/>
                <a:gd name="connsiteY35" fmla="*/ 45898 h 815864"/>
                <a:gd name="connsiteX36" fmla="*/ 562048 w 2388699"/>
                <a:gd name="connsiteY36" fmla="*/ 37212 h 815864"/>
                <a:gd name="connsiteX37" fmla="*/ 571414 w 2388699"/>
                <a:gd name="connsiteY37" fmla="*/ 24742 h 815864"/>
                <a:gd name="connsiteX38" fmla="*/ 580780 w 2388699"/>
                <a:gd name="connsiteY38" fmla="*/ 2753 h 815864"/>
                <a:gd name="connsiteX39" fmla="*/ 590154 w 2388699"/>
                <a:gd name="connsiteY39" fmla="*/ 804865 h 815864"/>
                <a:gd name="connsiteX40" fmla="*/ 599520 w 2388699"/>
                <a:gd name="connsiteY40" fmla="*/ 768130 h 815864"/>
                <a:gd name="connsiteX41" fmla="*/ 646352 w 2388699"/>
                <a:gd name="connsiteY41" fmla="*/ 568975 h 815864"/>
                <a:gd name="connsiteX42" fmla="*/ 665092 w 2388699"/>
                <a:gd name="connsiteY42" fmla="*/ 503013 h 815864"/>
                <a:gd name="connsiteX43" fmla="*/ 683824 w 2388699"/>
                <a:gd name="connsiteY43" fmla="*/ 441433 h 815864"/>
                <a:gd name="connsiteX44" fmla="*/ 693191 w 2388699"/>
                <a:gd name="connsiteY44" fmla="*/ 407909 h 815864"/>
                <a:gd name="connsiteX45" fmla="*/ 711931 w 2388699"/>
                <a:gd name="connsiteY45" fmla="*/ 331754 h 815864"/>
                <a:gd name="connsiteX46" fmla="*/ 758762 w 2388699"/>
                <a:gd name="connsiteY46" fmla="*/ 125600 h 815864"/>
                <a:gd name="connsiteX47" fmla="*/ 768129 w 2388699"/>
                <a:gd name="connsiteY47" fmla="*/ 95804 h 815864"/>
                <a:gd name="connsiteX48" fmla="*/ 777502 w 2388699"/>
                <a:gd name="connsiteY48" fmla="*/ 79680 h 815864"/>
                <a:gd name="connsiteX49" fmla="*/ 786868 w 2388699"/>
                <a:gd name="connsiteY49" fmla="*/ 82041 h 815864"/>
                <a:gd name="connsiteX50" fmla="*/ 796235 w 2388699"/>
                <a:gd name="connsiteY50" fmla="*/ 92039 h 815864"/>
                <a:gd name="connsiteX51" fmla="*/ 805601 w 2388699"/>
                <a:gd name="connsiteY51" fmla="*/ 89148 h 815864"/>
                <a:gd name="connsiteX52" fmla="*/ 814967 w 2388699"/>
                <a:gd name="connsiteY52" fmla="*/ 70606 h 815864"/>
                <a:gd name="connsiteX53" fmla="*/ 824334 w 2388699"/>
                <a:gd name="connsiteY53" fmla="*/ 43098 h 815864"/>
                <a:gd name="connsiteX54" fmla="*/ 833707 w 2388699"/>
                <a:gd name="connsiteY54" fmla="*/ 12079 h 815864"/>
                <a:gd name="connsiteX55" fmla="*/ 843074 w 2388699"/>
                <a:gd name="connsiteY55" fmla="*/ 813775 h 815864"/>
                <a:gd name="connsiteX56" fmla="*/ 861806 w 2388699"/>
                <a:gd name="connsiteY56" fmla="*/ 755953 h 815864"/>
                <a:gd name="connsiteX57" fmla="*/ 880539 w 2388699"/>
                <a:gd name="connsiteY57" fmla="*/ 699402 h 815864"/>
                <a:gd name="connsiteX58" fmla="*/ 889905 w 2388699"/>
                <a:gd name="connsiteY58" fmla="*/ 667335 h 815864"/>
                <a:gd name="connsiteX59" fmla="*/ 899279 w 2388699"/>
                <a:gd name="connsiteY59" fmla="*/ 631682 h 815864"/>
                <a:gd name="connsiteX60" fmla="*/ 918012 w 2388699"/>
                <a:gd name="connsiteY60" fmla="*/ 551747 h 815864"/>
                <a:gd name="connsiteX61" fmla="*/ 946111 w 2388699"/>
                <a:gd name="connsiteY61" fmla="*/ 428181 h 815864"/>
                <a:gd name="connsiteX62" fmla="*/ 955484 w 2388699"/>
                <a:gd name="connsiteY62" fmla="*/ 393951 h 815864"/>
                <a:gd name="connsiteX63" fmla="*/ 964850 w 2388699"/>
                <a:gd name="connsiteY63" fmla="*/ 370527 h 815864"/>
                <a:gd name="connsiteX64" fmla="*/ 974217 w 2388699"/>
                <a:gd name="connsiteY64" fmla="*/ 366330 h 815864"/>
                <a:gd name="connsiteX65" fmla="*/ 983583 w 2388699"/>
                <a:gd name="connsiteY65" fmla="*/ 381916 h 815864"/>
                <a:gd name="connsiteX66" fmla="*/ 992949 w 2388699"/>
                <a:gd name="connsiteY66" fmla="*/ 392873 h 815864"/>
                <a:gd name="connsiteX67" fmla="*/ 1002316 w 2388699"/>
                <a:gd name="connsiteY67" fmla="*/ 384183 h 815864"/>
                <a:gd name="connsiteX68" fmla="*/ 1011682 w 2388699"/>
                <a:gd name="connsiteY68" fmla="*/ 362817 h 815864"/>
                <a:gd name="connsiteX69" fmla="*/ 1030422 w 2388699"/>
                <a:gd name="connsiteY69" fmla="*/ 312191 h 815864"/>
                <a:gd name="connsiteX70" fmla="*/ 1058521 w 2388699"/>
                <a:gd name="connsiteY70" fmla="*/ 247671 h 815864"/>
                <a:gd name="connsiteX71" fmla="*/ 1067887 w 2388699"/>
                <a:gd name="connsiteY71" fmla="*/ 218608 h 815864"/>
                <a:gd name="connsiteX72" fmla="*/ 1077261 w 2388699"/>
                <a:gd name="connsiteY72" fmla="*/ 181720 h 815864"/>
                <a:gd name="connsiteX73" fmla="*/ 1086627 w 2388699"/>
                <a:gd name="connsiteY73" fmla="*/ 137680 h 815864"/>
                <a:gd name="connsiteX74" fmla="*/ 1095994 w 2388699"/>
                <a:gd name="connsiteY74" fmla="*/ 87674 h 815864"/>
                <a:gd name="connsiteX75" fmla="*/ 1105360 w 2388699"/>
                <a:gd name="connsiteY75" fmla="*/ 32709 h 815864"/>
                <a:gd name="connsiteX76" fmla="*/ 1114726 w 2388699"/>
                <a:gd name="connsiteY76" fmla="*/ 806460 h 815864"/>
                <a:gd name="connsiteX77" fmla="*/ 1133459 w 2388699"/>
                <a:gd name="connsiteY77" fmla="*/ 677806 h 815864"/>
                <a:gd name="connsiteX78" fmla="*/ 1217770 w 2388699"/>
                <a:gd name="connsiteY78" fmla="*/ 68828 h 815864"/>
                <a:gd name="connsiteX79" fmla="*/ 1227137 w 2388699"/>
                <a:gd name="connsiteY79" fmla="*/ 4860 h 815864"/>
                <a:gd name="connsiteX80" fmla="*/ 1236503 w 2388699"/>
                <a:gd name="connsiteY80" fmla="*/ 774300 h 815864"/>
                <a:gd name="connsiteX81" fmla="*/ 1339547 w 2388699"/>
                <a:gd name="connsiteY81" fmla="*/ 84732 h 815864"/>
                <a:gd name="connsiteX82" fmla="*/ 1348913 w 2388699"/>
                <a:gd name="connsiteY82" fmla="*/ 22111 h 815864"/>
                <a:gd name="connsiteX83" fmla="*/ 1358280 w 2388699"/>
                <a:gd name="connsiteY83" fmla="*/ 792413 h 815864"/>
                <a:gd name="connsiteX84" fmla="*/ 1470690 w 2388699"/>
                <a:gd name="connsiteY84" fmla="*/ 41067 h 815864"/>
                <a:gd name="connsiteX85" fmla="*/ 1480056 w 2388699"/>
                <a:gd name="connsiteY85" fmla="*/ 811508 h 815864"/>
                <a:gd name="connsiteX86" fmla="*/ 1564368 w 2388699"/>
                <a:gd name="connsiteY86" fmla="*/ 244828 h 815864"/>
                <a:gd name="connsiteX87" fmla="*/ 1592467 w 2388699"/>
                <a:gd name="connsiteY87" fmla="*/ 47213 h 815864"/>
                <a:gd name="connsiteX88" fmla="*/ 1601833 w 2388699"/>
                <a:gd name="connsiteY88" fmla="*/ 811716 h 815864"/>
                <a:gd name="connsiteX89" fmla="*/ 1629940 w 2388699"/>
                <a:gd name="connsiteY89" fmla="*/ 596314 h 815864"/>
                <a:gd name="connsiteX90" fmla="*/ 1704877 w 2388699"/>
                <a:gd name="connsiteY90" fmla="*/ 0 h 815864"/>
                <a:gd name="connsiteX91" fmla="*/ 1714244 w 2388699"/>
                <a:gd name="connsiteY91" fmla="*/ 754600 h 815864"/>
                <a:gd name="connsiteX92" fmla="*/ 1723610 w 2388699"/>
                <a:gd name="connsiteY92" fmla="*/ 669001 h 815864"/>
                <a:gd name="connsiteX93" fmla="*/ 1732976 w 2388699"/>
                <a:gd name="connsiteY93" fmla="*/ 569128 h 815864"/>
                <a:gd name="connsiteX94" fmla="*/ 1761083 w 2388699"/>
                <a:gd name="connsiteY94" fmla="*/ 208929 h 815864"/>
                <a:gd name="connsiteX95" fmla="*/ 1770449 w 2388699"/>
                <a:gd name="connsiteY95" fmla="*/ 118698 h 815864"/>
                <a:gd name="connsiteX96" fmla="*/ 1779815 w 2388699"/>
                <a:gd name="connsiteY96" fmla="*/ 40380 h 815864"/>
                <a:gd name="connsiteX97" fmla="*/ 1789182 w 2388699"/>
                <a:gd name="connsiteY97" fmla="*/ 801542 h 815864"/>
                <a:gd name="connsiteX98" fmla="*/ 1807922 w 2388699"/>
                <a:gd name="connsiteY98" fmla="*/ 667793 h 815864"/>
                <a:gd name="connsiteX99" fmla="*/ 1845387 w 2388699"/>
                <a:gd name="connsiteY99" fmla="*/ 415187 h 815864"/>
                <a:gd name="connsiteX100" fmla="*/ 1901592 w 2388699"/>
                <a:gd name="connsiteY100" fmla="*/ 44389 h 815864"/>
                <a:gd name="connsiteX101" fmla="*/ 1910958 w 2388699"/>
                <a:gd name="connsiteY101" fmla="*/ 815864 h 815864"/>
                <a:gd name="connsiteX102" fmla="*/ 1957797 w 2388699"/>
                <a:gd name="connsiteY102" fmla="*/ 514669 h 815864"/>
                <a:gd name="connsiteX103" fmla="*/ 1985904 w 2388699"/>
                <a:gd name="connsiteY103" fmla="*/ 345663 h 815864"/>
                <a:gd name="connsiteX104" fmla="*/ 2004636 w 2388699"/>
                <a:gd name="connsiteY104" fmla="*/ 241858 h 815864"/>
                <a:gd name="connsiteX105" fmla="*/ 2023369 w 2388699"/>
                <a:gd name="connsiteY105" fmla="*/ 146282 h 815864"/>
                <a:gd name="connsiteX106" fmla="*/ 2051475 w 2388699"/>
                <a:gd name="connsiteY106" fmla="*/ 12965 h 815864"/>
                <a:gd name="connsiteX107" fmla="*/ 2060841 w 2388699"/>
                <a:gd name="connsiteY107" fmla="*/ 801832 h 815864"/>
                <a:gd name="connsiteX108" fmla="*/ 2098307 w 2388699"/>
                <a:gd name="connsiteY108" fmla="*/ 620482 h 815864"/>
                <a:gd name="connsiteX109" fmla="*/ 2360600 w 2388699"/>
                <a:gd name="connsiteY109" fmla="*/ 656534 h 815864"/>
                <a:gd name="connsiteX110" fmla="*/ 2388699 w 2388699"/>
                <a:gd name="connsiteY110" fmla="*/ 524471 h 815864"/>
                <a:gd name="connsiteX111" fmla="*/ 2388699 w 2388699"/>
                <a:gd name="connsiteY111" fmla="*/ 524471 h 815864"/>
                <a:gd name="connsiteX0" fmla="*/ 0 w 2388699"/>
                <a:gd name="connsiteY0" fmla="*/ 770323 h 815864"/>
                <a:gd name="connsiteX1" fmla="*/ 9368 w 2388699"/>
                <a:gd name="connsiteY1" fmla="*/ 743118 h 815864"/>
                <a:gd name="connsiteX2" fmla="*/ 18735 w 2388699"/>
                <a:gd name="connsiteY2" fmla="*/ 709512 h 815864"/>
                <a:gd name="connsiteX3" fmla="*/ 46838 w 2388699"/>
                <a:gd name="connsiteY3" fmla="*/ 600596 h 815864"/>
                <a:gd name="connsiteX4" fmla="*/ 56206 w 2388699"/>
                <a:gd name="connsiteY4" fmla="*/ 570774 h 815864"/>
                <a:gd name="connsiteX5" fmla="*/ 65573 w 2388699"/>
                <a:gd name="connsiteY5" fmla="*/ 548777 h 815864"/>
                <a:gd name="connsiteX6" fmla="*/ 74940 w 2388699"/>
                <a:gd name="connsiteY6" fmla="*/ 534738 h 815864"/>
                <a:gd name="connsiteX7" fmla="*/ 84308 w 2388699"/>
                <a:gd name="connsiteY7" fmla="*/ 523003 h 815864"/>
                <a:gd name="connsiteX8" fmla="*/ 93675 w 2388699"/>
                <a:gd name="connsiteY8" fmla="*/ 505503 h 815864"/>
                <a:gd name="connsiteX9" fmla="*/ 103042 w 2388699"/>
                <a:gd name="connsiteY9" fmla="*/ 479079 h 815864"/>
                <a:gd name="connsiteX10" fmla="*/ 112410 w 2388699"/>
                <a:gd name="connsiteY10" fmla="*/ 445399 h 815864"/>
                <a:gd name="connsiteX11" fmla="*/ 140513 w 2388699"/>
                <a:gd name="connsiteY11" fmla="*/ 335114 h 815864"/>
                <a:gd name="connsiteX12" fmla="*/ 149880 w 2388699"/>
                <a:gd name="connsiteY12" fmla="*/ 320525 h 815864"/>
                <a:gd name="connsiteX13" fmla="*/ 159248 w 2388699"/>
                <a:gd name="connsiteY13" fmla="*/ 378106 h 815864"/>
                <a:gd name="connsiteX14" fmla="*/ 168615 w 2388699"/>
                <a:gd name="connsiteY14" fmla="*/ 452573 h 815864"/>
                <a:gd name="connsiteX15" fmla="*/ 177982 w 2388699"/>
                <a:gd name="connsiteY15" fmla="*/ 444745 h 815864"/>
                <a:gd name="connsiteX16" fmla="*/ 187349 w 2388699"/>
                <a:gd name="connsiteY16" fmla="*/ 411696 h 815864"/>
                <a:gd name="connsiteX17" fmla="*/ 234190 w 2388699"/>
                <a:gd name="connsiteY17" fmla="*/ 214051 h 815864"/>
                <a:gd name="connsiteX18" fmla="*/ 252922 w 2388699"/>
                <a:gd name="connsiteY18" fmla="*/ 148783 h 815864"/>
                <a:gd name="connsiteX19" fmla="*/ 271655 w 2388699"/>
                <a:gd name="connsiteY19" fmla="*/ 83233 h 815864"/>
                <a:gd name="connsiteX20" fmla="*/ 290395 w 2388699"/>
                <a:gd name="connsiteY20" fmla="*/ 7481 h 815864"/>
                <a:gd name="connsiteX21" fmla="*/ 299761 w 2388699"/>
                <a:gd name="connsiteY21" fmla="*/ 798703 h 815864"/>
                <a:gd name="connsiteX22" fmla="*/ 355967 w 2388699"/>
                <a:gd name="connsiteY22" fmla="*/ 539588 h 815864"/>
                <a:gd name="connsiteX23" fmla="*/ 374699 w 2388699"/>
                <a:gd name="connsiteY23" fmla="*/ 465326 h 815864"/>
                <a:gd name="connsiteX24" fmla="*/ 412172 w 2388699"/>
                <a:gd name="connsiteY24" fmla="*/ 324870 h 815864"/>
                <a:gd name="connsiteX25" fmla="*/ 430904 w 2388699"/>
                <a:gd name="connsiteY25" fmla="*/ 244140 h 815864"/>
                <a:gd name="connsiteX26" fmla="*/ 459003 w 2388699"/>
                <a:gd name="connsiteY26" fmla="*/ 118229 h 815864"/>
                <a:gd name="connsiteX27" fmla="*/ 468370 w 2388699"/>
                <a:gd name="connsiteY27" fmla="*/ 83512 h 815864"/>
                <a:gd name="connsiteX28" fmla="*/ 477743 w 2388699"/>
                <a:gd name="connsiteY28" fmla="*/ 65161 h 815864"/>
                <a:gd name="connsiteX29" fmla="*/ 487110 w 2388699"/>
                <a:gd name="connsiteY29" fmla="*/ 91076 h 815864"/>
                <a:gd name="connsiteX30" fmla="*/ 496476 w 2388699"/>
                <a:gd name="connsiteY30" fmla="*/ 151552 h 815864"/>
                <a:gd name="connsiteX31" fmla="*/ 505842 w 2388699"/>
                <a:gd name="connsiteY31" fmla="*/ 161689 h 815864"/>
                <a:gd name="connsiteX32" fmla="*/ 515209 w 2388699"/>
                <a:gd name="connsiteY32" fmla="*/ 140788 h 815864"/>
                <a:gd name="connsiteX33" fmla="*/ 533949 w 2388699"/>
                <a:gd name="connsiteY33" fmla="*/ 82609 h 815864"/>
                <a:gd name="connsiteX34" fmla="*/ 543315 w 2388699"/>
                <a:gd name="connsiteY34" fmla="*/ 59895 h 815864"/>
                <a:gd name="connsiteX35" fmla="*/ 552681 w 2388699"/>
                <a:gd name="connsiteY35" fmla="*/ 45898 h 815864"/>
                <a:gd name="connsiteX36" fmla="*/ 562048 w 2388699"/>
                <a:gd name="connsiteY36" fmla="*/ 37212 h 815864"/>
                <a:gd name="connsiteX37" fmla="*/ 571414 w 2388699"/>
                <a:gd name="connsiteY37" fmla="*/ 24742 h 815864"/>
                <a:gd name="connsiteX38" fmla="*/ 580780 w 2388699"/>
                <a:gd name="connsiteY38" fmla="*/ 2753 h 815864"/>
                <a:gd name="connsiteX39" fmla="*/ 590154 w 2388699"/>
                <a:gd name="connsiteY39" fmla="*/ 804865 h 815864"/>
                <a:gd name="connsiteX40" fmla="*/ 599520 w 2388699"/>
                <a:gd name="connsiteY40" fmla="*/ 768130 h 815864"/>
                <a:gd name="connsiteX41" fmla="*/ 646352 w 2388699"/>
                <a:gd name="connsiteY41" fmla="*/ 568975 h 815864"/>
                <a:gd name="connsiteX42" fmla="*/ 665092 w 2388699"/>
                <a:gd name="connsiteY42" fmla="*/ 503013 h 815864"/>
                <a:gd name="connsiteX43" fmla="*/ 683824 w 2388699"/>
                <a:gd name="connsiteY43" fmla="*/ 441433 h 815864"/>
                <a:gd name="connsiteX44" fmla="*/ 693191 w 2388699"/>
                <a:gd name="connsiteY44" fmla="*/ 407909 h 815864"/>
                <a:gd name="connsiteX45" fmla="*/ 711931 w 2388699"/>
                <a:gd name="connsiteY45" fmla="*/ 331754 h 815864"/>
                <a:gd name="connsiteX46" fmla="*/ 758762 w 2388699"/>
                <a:gd name="connsiteY46" fmla="*/ 125600 h 815864"/>
                <a:gd name="connsiteX47" fmla="*/ 768129 w 2388699"/>
                <a:gd name="connsiteY47" fmla="*/ 95804 h 815864"/>
                <a:gd name="connsiteX48" fmla="*/ 777502 w 2388699"/>
                <a:gd name="connsiteY48" fmla="*/ 79680 h 815864"/>
                <a:gd name="connsiteX49" fmla="*/ 786868 w 2388699"/>
                <a:gd name="connsiteY49" fmla="*/ 82041 h 815864"/>
                <a:gd name="connsiteX50" fmla="*/ 796235 w 2388699"/>
                <a:gd name="connsiteY50" fmla="*/ 92039 h 815864"/>
                <a:gd name="connsiteX51" fmla="*/ 805601 w 2388699"/>
                <a:gd name="connsiteY51" fmla="*/ 89148 h 815864"/>
                <a:gd name="connsiteX52" fmla="*/ 814967 w 2388699"/>
                <a:gd name="connsiteY52" fmla="*/ 70606 h 815864"/>
                <a:gd name="connsiteX53" fmla="*/ 824334 w 2388699"/>
                <a:gd name="connsiteY53" fmla="*/ 43098 h 815864"/>
                <a:gd name="connsiteX54" fmla="*/ 833707 w 2388699"/>
                <a:gd name="connsiteY54" fmla="*/ 12079 h 815864"/>
                <a:gd name="connsiteX55" fmla="*/ 843074 w 2388699"/>
                <a:gd name="connsiteY55" fmla="*/ 813775 h 815864"/>
                <a:gd name="connsiteX56" fmla="*/ 861806 w 2388699"/>
                <a:gd name="connsiteY56" fmla="*/ 755953 h 815864"/>
                <a:gd name="connsiteX57" fmla="*/ 880539 w 2388699"/>
                <a:gd name="connsiteY57" fmla="*/ 699402 h 815864"/>
                <a:gd name="connsiteX58" fmla="*/ 889905 w 2388699"/>
                <a:gd name="connsiteY58" fmla="*/ 667335 h 815864"/>
                <a:gd name="connsiteX59" fmla="*/ 899279 w 2388699"/>
                <a:gd name="connsiteY59" fmla="*/ 631682 h 815864"/>
                <a:gd name="connsiteX60" fmla="*/ 918012 w 2388699"/>
                <a:gd name="connsiteY60" fmla="*/ 551747 h 815864"/>
                <a:gd name="connsiteX61" fmla="*/ 946111 w 2388699"/>
                <a:gd name="connsiteY61" fmla="*/ 428181 h 815864"/>
                <a:gd name="connsiteX62" fmla="*/ 955484 w 2388699"/>
                <a:gd name="connsiteY62" fmla="*/ 393951 h 815864"/>
                <a:gd name="connsiteX63" fmla="*/ 964850 w 2388699"/>
                <a:gd name="connsiteY63" fmla="*/ 370527 h 815864"/>
                <a:gd name="connsiteX64" fmla="*/ 974217 w 2388699"/>
                <a:gd name="connsiteY64" fmla="*/ 366330 h 815864"/>
                <a:gd name="connsiteX65" fmla="*/ 983583 w 2388699"/>
                <a:gd name="connsiteY65" fmla="*/ 381916 h 815864"/>
                <a:gd name="connsiteX66" fmla="*/ 992949 w 2388699"/>
                <a:gd name="connsiteY66" fmla="*/ 392873 h 815864"/>
                <a:gd name="connsiteX67" fmla="*/ 1002316 w 2388699"/>
                <a:gd name="connsiteY67" fmla="*/ 384183 h 815864"/>
                <a:gd name="connsiteX68" fmla="*/ 1011682 w 2388699"/>
                <a:gd name="connsiteY68" fmla="*/ 362817 h 815864"/>
                <a:gd name="connsiteX69" fmla="*/ 1030422 w 2388699"/>
                <a:gd name="connsiteY69" fmla="*/ 312191 h 815864"/>
                <a:gd name="connsiteX70" fmla="*/ 1058521 w 2388699"/>
                <a:gd name="connsiteY70" fmla="*/ 247671 h 815864"/>
                <a:gd name="connsiteX71" fmla="*/ 1067887 w 2388699"/>
                <a:gd name="connsiteY71" fmla="*/ 218608 h 815864"/>
                <a:gd name="connsiteX72" fmla="*/ 1077261 w 2388699"/>
                <a:gd name="connsiteY72" fmla="*/ 181720 h 815864"/>
                <a:gd name="connsiteX73" fmla="*/ 1086627 w 2388699"/>
                <a:gd name="connsiteY73" fmla="*/ 137680 h 815864"/>
                <a:gd name="connsiteX74" fmla="*/ 1095994 w 2388699"/>
                <a:gd name="connsiteY74" fmla="*/ 87674 h 815864"/>
                <a:gd name="connsiteX75" fmla="*/ 1105360 w 2388699"/>
                <a:gd name="connsiteY75" fmla="*/ 32709 h 815864"/>
                <a:gd name="connsiteX76" fmla="*/ 1114726 w 2388699"/>
                <a:gd name="connsiteY76" fmla="*/ 806460 h 815864"/>
                <a:gd name="connsiteX77" fmla="*/ 1133459 w 2388699"/>
                <a:gd name="connsiteY77" fmla="*/ 677806 h 815864"/>
                <a:gd name="connsiteX78" fmla="*/ 1217770 w 2388699"/>
                <a:gd name="connsiteY78" fmla="*/ 68828 h 815864"/>
                <a:gd name="connsiteX79" fmla="*/ 1227137 w 2388699"/>
                <a:gd name="connsiteY79" fmla="*/ 4860 h 815864"/>
                <a:gd name="connsiteX80" fmla="*/ 1236503 w 2388699"/>
                <a:gd name="connsiteY80" fmla="*/ 774300 h 815864"/>
                <a:gd name="connsiteX81" fmla="*/ 1339547 w 2388699"/>
                <a:gd name="connsiteY81" fmla="*/ 84732 h 815864"/>
                <a:gd name="connsiteX82" fmla="*/ 1348913 w 2388699"/>
                <a:gd name="connsiteY82" fmla="*/ 22111 h 815864"/>
                <a:gd name="connsiteX83" fmla="*/ 1358280 w 2388699"/>
                <a:gd name="connsiteY83" fmla="*/ 792413 h 815864"/>
                <a:gd name="connsiteX84" fmla="*/ 1470690 w 2388699"/>
                <a:gd name="connsiteY84" fmla="*/ 41067 h 815864"/>
                <a:gd name="connsiteX85" fmla="*/ 1480056 w 2388699"/>
                <a:gd name="connsiteY85" fmla="*/ 811508 h 815864"/>
                <a:gd name="connsiteX86" fmla="*/ 1564368 w 2388699"/>
                <a:gd name="connsiteY86" fmla="*/ 244828 h 815864"/>
                <a:gd name="connsiteX87" fmla="*/ 1592467 w 2388699"/>
                <a:gd name="connsiteY87" fmla="*/ 47213 h 815864"/>
                <a:gd name="connsiteX88" fmla="*/ 1601833 w 2388699"/>
                <a:gd name="connsiteY88" fmla="*/ 811716 h 815864"/>
                <a:gd name="connsiteX89" fmla="*/ 1629940 w 2388699"/>
                <a:gd name="connsiteY89" fmla="*/ 596314 h 815864"/>
                <a:gd name="connsiteX90" fmla="*/ 1704877 w 2388699"/>
                <a:gd name="connsiteY90" fmla="*/ 0 h 815864"/>
                <a:gd name="connsiteX91" fmla="*/ 1714244 w 2388699"/>
                <a:gd name="connsiteY91" fmla="*/ 754600 h 815864"/>
                <a:gd name="connsiteX92" fmla="*/ 1723610 w 2388699"/>
                <a:gd name="connsiteY92" fmla="*/ 669001 h 815864"/>
                <a:gd name="connsiteX93" fmla="*/ 1732976 w 2388699"/>
                <a:gd name="connsiteY93" fmla="*/ 569128 h 815864"/>
                <a:gd name="connsiteX94" fmla="*/ 1761083 w 2388699"/>
                <a:gd name="connsiteY94" fmla="*/ 208929 h 815864"/>
                <a:gd name="connsiteX95" fmla="*/ 1770449 w 2388699"/>
                <a:gd name="connsiteY95" fmla="*/ 118698 h 815864"/>
                <a:gd name="connsiteX96" fmla="*/ 1779815 w 2388699"/>
                <a:gd name="connsiteY96" fmla="*/ 40380 h 815864"/>
                <a:gd name="connsiteX97" fmla="*/ 1789182 w 2388699"/>
                <a:gd name="connsiteY97" fmla="*/ 801542 h 815864"/>
                <a:gd name="connsiteX98" fmla="*/ 1807922 w 2388699"/>
                <a:gd name="connsiteY98" fmla="*/ 667793 h 815864"/>
                <a:gd name="connsiteX99" fmla="*/ 1845387 w 2388699"/>
                <a:gd name="connsiteY99" fmla="*/ 415187 h 815864"/>
                <a:gd name="connsiteX100" fmla="*/ 1901592 w 2388699"/>
                <a:gd name="connsiteY100" fmla="*/ 44389 h 815864"/>
                <a:gd name="connsiteX101" fmla="*/ 1910958 w 2388699"/>
                <a:gd name="connsiteY101" fmla="*/ 815864 h 815864"/>
                <a:gd name="connsiteX102" fmla="*/ 1957797 w 2388699"/>
                <a:gd name="connsiteY102" fmla="*/ 514669 h 815864"/>
                <a:gd name="connsiteX103" fmla="*/ 1985904 w 2388699"/>
                <a:gd name="connsiteY103" fmla="*/ 345663 h 815864"/>
                <a:gd name="connsiteX104" fmla="*/ 2004636 w 2388699"/>
                <a:gd name="connsiteY104" fmla="*/ 241858 h 815864"/>
                <a:gd name="connsiteX105" fmla="*/ 2023369 w 2388699"/>
                <a:gd name="connsiteY105" fmla="*/ 146282 h 815864"/>
                <a:gd name="connsiteX106" fmla="*/ 2051475 w 2388699"/>
                <a:gd name="connsiteY106" fmla="*/ 12965 h 815864"/>
                <a:gd name="connsiteX107" fmla="*/ 2060841 w 2388699"/>
                <a:gd name="connsiteY107" fmla="*/ 801832 h 815864"/>
                <a:gd name="connsiteX108" fmla="*/ 2098307 w 2388699"/>
                <a:gd name="connsiteY108" fmla="*/ 620482 h 815864"/>
                <a:gd name="connsiteX109" fmla="*/ 2388699 w 2388699"/>
                <a:gd name="connsiteY109" fmla="*/ 524471 h 815864"/>
                <a:gd name="connsiteX110" fmla="*/ 2388699 w 2388699"/>
                <a:gd name="connsiteY110" fmla="*/ 524471 h 815864"/>
                <a:gd name="connsiteX0" fmla="*/ 0 w 2388699"/>
                <a:gd name="connsiteY0" fmla="*/ 770323 h 815864"/>
                <a:gd name="connsiteX1" fmla="*/ 9368 w 2388699"/>
                <a:gd name="connsiteY1" fmla="*/ 743118 h 815864"/>
                <a:gd name="connsiteX2" fmla="*/ 18735 w 2388699"/>
                <a:gd name="connsiteY2" fmla="*/ 709512 h 815864"/>
                <a:gd name="connsiteX3" fmla="*/ 46838 w 2388699"/>
                <a:gd name="connsiteY3" fmla="*/ 600596 h 815864"/>
                <a:gd name="connsiteX4" fmla="*/ 56206 w 2388699"/>
                <a:gd name="connsiteY4" fmla="*/ 570774 h 815864"/>
                <a:gd name="connsiteX5" fmla="*/ 65573 w 2388699"/>
                <a:gd name="connsiteY5" fmla="*/ 548777 h 815864"/>
                <a:gd name="connsiteX6" fmla="*/ 74940 w 2388699"/>
                <a:gd name="connsiteY6" fmla="*/ 534738 h 815864"/>
                <a:gd name="connsiteX7" fmla="*/ 84308 w 2388699"/>
                <a:gd name="connsiteY7" fmla="*/ 523003 h 815864"/>
                <a:gd name="connsiteX8" fmla="*/ 93675 w 2388699"/>
                <a:gd name="connsiteY8" fmla="*/ 505503 h 815864"/>
                <a:gd name="connsiteX9" fmla="*/ 103042 w 2388699"/>
                <a:gd name="connsiteY9" fmla="*/ 479079 h 815864"/>
                <a:gd name="connsiteX10" fmla="*/ 112410 w 2388699"/>
                <a:gd name="connsiteY10" fmla="*/ 445399 h 815864"/>
                <a:gd name="connsiteX11" fmla="*/ 140513 w 2388699"/>
                <a:gd name="connsiteY11" fmla="*/ 335114 h 815864"/>
                <a:gd name="connsiteX12" fmla="*/ 149880 w 2388699"/>
                <a:gd name="connsiteY12" fmla="*/ 320525 h 815864"/>
                <a:gd name="connsiteX13" fmla="*/ 159248 w 2388699"/>
                <a:gd name="connsiteY13" fmla="*/ 378106 h 815864"/>
                <a:gd name="connsiteX14" fmla="*/ 168615 w 2388699"/>
                <a:gd name="connsiteY14" fmla="*/ 452573 h 815864"/>
                <a:gd name="connsiteX15" fmla="*/ 177982 w 2388699"/>
                <a:gd name="connsiteY15" fmla="*/ 444745 h 815864"/>
                <a:gd name="connsiteX16" fmla="*/ 187349 w 2388699"/>
                <a:gd name="connsiteY16" fmla="*/ 411696 h 815864"/>
                <a:gd name="connsiteX17" fmla="*/ 234190 w 2388699"/>
                <a:gd name="connsiteY17" fmla="*/ 214051 h 815864"/>
                <a:gd name="connsiteX18" fmla="*/ 252922 w 2388699"/>
                <a:gd name="connsiteY18" fmla="*/ 148783 h 815864"/>
                <a:gd name="connsiteX19" fmla="*/ 271655 w 2388699"/>
                <a:gd name="connsiteY19" fmla="*/ 83233 h 815864"/>
                <a:gd name="connsiteX20" fmla="*/ 290395 w 2388699"/>
                <a:gd name="connsiteY20" fmla="*/ 7481 h 815864"/>
                <a:gd name="connsiteX21" fmla="*/ 299761 w 2388699"/>
                <a:gd name="connsiteY21" fmla="*/ 798703 h 815864"/>
                <a:gd name="connsiteX22" fmla="*/ 355967 w 2388699"/>
                <a:gd name="connsiteY22" fmla="*/ 539588 h 815864"/>
                <a:gd name="connsiteX23" fmla="*/ 374699 w 2388699"/>
                <a:gd name="connsiteY23" fmla="*/ 465326 h 815864"/>
                <a:gd name="connsiteX24" fmla="*/ 412172 w 2388699"/>
                <a:gd name="connsiteY24" fmla="*/ 324870 h 815864"/>
                <a:gd name="connsiteX25" fmla="*/ 430904 w 2388699"/>
                <a:gd name="connsiteY25" fmla="*/ 244140 h 815864"/>
                <a:gd name="connsiteX26" fmla="*/ 459003 w 2388699"/>
                <a:gd name="connsiteY26" fmla="*/ 118229 h 815864"/>
                <a:gd name="connsiteX27" fmla="*/ 468370 w 2388699"/>
                <a:gd name="connsiteY27" fmla="*/ 83512 h 815864"/>
                <a:gd name="connsiteX28" fmla="*/ 477743 w 2388699"/>
                <a:gd name="connsiteY28" fmla="*/ 65161 h 815864"/>
                <a:gd name="connsiteX29" fmla="*/ 487110 w 2388699"/>
                <a:gd name="connsiteY29" fmla="*/ 91076 h 815864"/>
                <a:gd name="connsiteX30" fmla="*/ 496476 w 2388699"/>
                <a:gd name="connsiteY30" fmla="*/ 151552 h 815864"/>
                <a:gd name="connsiteX31" fmla="*/ 505842 w 2388699"/>
                <a:gd name="connsiteY31" fmla="*/ 161689 h 815864"/>
                <a:gd name="connsiteX32" fmla="*/ 515209 w 2388699"/>
                <a:gd name="connsiteY32" fmla="*/ 140788 h 815864"/>
                <a:gd name="connsiteX33" fmla="*/ 533949 w 2388699"/>
                <a:gd name="connsiteY33" fmla="*/ 82609 h 815864"/>
                <a:gd name="connsiteX34" fmla="*/ 543315 w 2388699"/>
                <a:gd name="connsiteY34" fmla="*/ 59895 h 815864"/>
                <a:gd name="connsiteX35" fmla="*/ 552681 w 2388699"/>
                <a:gd name="connsiteY35" fmla="*/ 45898 h 815864"/>
                <a:gd name="connsiteX36" fmla="*/ 562048 w 2388699"/>
                <a:gd name="connsiteY36" fmla="*/ 37212 h 815864"/>
                <a:gd name="connsiteX37" fmla="*/ 571414 w 2388699"/>
                <a:gd name="connsiteY37" fmla="*/ 24742 h 815864"/>
                <a:gd name="connsiteX38" fmla="*/ 580780 w 2388699"/>
                <a:gd name="connsiteY38" fmla="*/ 2753 h 815864"/>
                <a:gd name="connsiteX39" fmla="*/ 590154 w 2388699"/>
                <a:gd name="connsiteY39" fmla="*/ 804865 h 815864"/>
                <a:gd name="connsiteX40" fmla="*/ 599520 w 2388699"/>
                <a:gd name="connsiteY40" fmla="*/ 768130 h 815864"/>
                <a:gd name="connsiteX41" fmla="*/ 646352 w 2388699"/>
                <a:gd name="connsiteY41" fmla="*/ 568975 h 815864"/>
                <a:gd name="connsiteX42" fmla="*/ 665092 w 2388699"/>
                <a:gd name="connsiteY42" fmla="*/ 503013 h 815864"/>
                <a:gd name="connsiteX43" fmla="*/ 683824 w 2388699"/>
                <a:gd name="connsiteY43" fmla="*/ 441433 h 815864"/>
                <a:gd name="connsiteX44" fmla="*/ 693191 w 2388699"/>
                <a:gd name="connsiteY44" fmla="*/ 407909 h 815864"/>
                <a:gd name="connsiteX45" fmla="*/ 711931 w 2388699"/>
                <a:gd name="connsiteY45" fmla="*/ 331754 h 815864"/>
                <a:gd name="connsiteX46" fmla="*/ 758762 w 2388699"/>
                <a:gd name="connsiteY46" fmla="*/ 125600 h 815864"/>
                <a:gd name="connsiteX47" fmla="*/ 768129 w 2388699"/>
                <a:gd name="connsiteY47" fmla="*/ 95804 h 815864"/>
                <a:gd name="connsiteX48" fmla="*/ 777502 w 2388699"/>
                <a:gd name="connsiteY48" fmla="*/ 79680 h 815864"/>
                <a:gd name="connsiteX49" fmla="*/ 786868 w 2388699"/>
                <a:gd name="connsiteY49" fmla="*/ 82041 h 815864"/>
                <a:gd name="connsiteX50" fmla="*/ 796235 w 2388699"/>
                <a:gd name="connsiteY50" fmla="*/ 92039 h 815864"/>
                <a:gd name="connsiteX51" fmla="*/ 805601 w 2388699"/>
                <a:gd name="connsiteY51" fmla="*/ 89148 h 815864"/>
                <a:gd name="connsiteX52" fmla="*/ 814967 w 2388699"/>
                <a:gd name="connsiteY52" fmla="*/ 70606 h 815864"/>
                <a:gd name="connsiteX53" fmla="*/ 824334 w 2388699"/>
                <a:gd name="connsiteY53" fmla="*/ 43098 h 815864"/>
                <a:gd name="connsiteX54" fmla="*/ 833707 w 2388699"/>
                <a:gd name="connsiteY54" fmla="*/ 12079 h 815864"/>
                <a:gd name="connsiteX55" fmla="*/ 843074 w 2388699"/>
                <a:gd name="connsiteY55" fmla="*/ 813775 h 815864"/>
                <a:gd name="connsiteX56" fmla="*/ 861806 w 2388699"/>
                <a:gd name="connsiteY56" fmla="*/ 755953 h 815864"/>
                <a:gd name="connsiteX57" fmla="*/ 880539 w 2388699"/>
                <a:gd name="connsiteY57" fmla="*/ 699402 h 815864"/>
                <a:gd name="connsiteX58" fmla="*/ 889905 w 2388699"/>
                <a:gd name="connsiteY58" fmla="*/ 667335 h 815864"/>
                <a:gd name="connsiteX59" fmla="*/ 899279 w 2388699"/>
                <a:gd name="connsiteY59" fmla="*/ 631682 h 815864"/>
                <a:gd name="connsiteX60" fmla="*/ 918012 w 2388699"/>
                <a:gd name="connsiteY60" fmla="*/ 551747 h 815864"/>
                <a:gd name="connsiteX61" fmla="*/ 946111 w 2388699"/>
                <a:gd name="connsiteY61" fmla="*/ 428181 h 815864"/>
                <a:gd name="connsiteX62" fmla="*/ 955484 w 2388699"/>
                <a:gd name="connsiteY62" fmla="*/ 393951 h 815864"/>
                <a:gd name="connsiteX63" fmla="*/ 964850 w 2388699"/>
                <a:gd name="connsiteY63" fmla="*/ 370527 h 815864"/>
                <a:gd name="connsiteX64" fmla="*/ 974217 w 2388699"/>
                <a:gd name="connsiteY64" fmla="*/ 366330 h 815864"/>
                <a:gd name="connsiteX65" fmla="*/ 983583 w 2388699"/>
                <a:gd name="connsiteY65" fmla="*/ 381916 h 815864"/>
                <a:gd name="connsiteX66" fmla="*/ 992949 w 2388699"/>
                <a:gd name="connsiteY66" fmla="*/ 392873 h 815864"/>
                <a:gd name="connsiteX67" fmla="*/ 1002316 w 2388699"/>
                <a:gd name="connsiteY67" fmla="*/ 384183 h 815864"/>
                <a:gd name="connsiteX68" fmla="*/ 1011682 w 2388699"/>
                <a:gd name="connsiteY68" fmla="*/ 362817 h 815864"/>
                <a:gd name="connsiteX69" fmla="*/ 1030422 w 2388699"/>
                <a:gd name="connsiteY69" fmla="*/ 312191 h 815864"/>
                <a:gd name="connsiteX70" fmla="*/ 1058521 w 2388699"/>
                <a:gd name="connsiteY70" fmla="*/ 247671 h 815864"/>
                <a:gd name="connsiteX71" fmla="*/ 1067887 w 2388699"/>
                <a:gd name="connsiteY71" fmla="*/ 218608 h 815864"/>
                <a:gd name="connsiteX72" fmla="*/ 1077261 w 2388699"/>
                <a:gd name="connsiteY72" fmla="*/ 181720 h 815864"/>
                <a:gd name="connsiteX73" fmla="*/ 1086627 w 2388699"/>
                <a:gd name="connsiteY73" fmla="*/ 137680 h 815864"/>
                <a:gd name="connsiteX74" fmla="*/ 1095994 w 2388699"/>
                <a:gd name="connsiteY74" fmla="*/ 87674 h 815864"/>
                <a:gd name="connsiteX75" fmla="*/ 1105360 w 2388699"/>
                <a:gd name="connsiteY75" fmla="*/ 32709 h 815864"/>
                <a:gd name="connsiteX76" fmla="*/ 1114726 w 2388699"/>
                <a:gd name="connsiteY76" fmla="*/ 806460 h 815864"/>
                <a:gd name="connsiteX77" fmla="*/ 1133459 w 2388699"/>
                <a:gd name="connsiteY77" fmla="*/ 677806 h 815864"/>
                <a:gd name="connsiteX78" fmla="*/ 1217770 w 2388699"/>
                <a:gd name="connsiteY78" fmla="*/ 68828 h 815864"/>
                <a:gd name="connsiteX79" fmla="*/ 1227137 w 2388699"/>
                <a:gd name="connsiteY79" fmla="*/ 4860 h 815864"/>
                <a:gd name="connsiteX80" fmla="*/ 1236503 w 2388699"/>
                <a:gd name="connsiteY80" fmla="*/ 774300 h 815864"/>
                <a:gd name="connsiteX81" fmla="*/ 1339547 w 2388699"/>
                <a:gd name="connsiteY81" fmla="*/ 84732 h 815864"/>
                <a:gd name="connsiteX82" fmla="*/ 1348913 w 2388699"/>
                <a:gd name="connsiteY82" fmla="*/ 22111 h 815864"/>
                <a:gd name="connsiteX83" fmla="*/ 1358280 w 2388699"/>
                <a:gd name="connsiteY83" fmla="*/ 792413 h 815864"/>
                <a:gd name="connsiteX84" fmla="*/ 1470690 w 2388699"/>
                <a:gd name="connsiteY84" fmla="*/ 41067 h 815864"/>
                <a:gd name="connsiteX85" fmla="*/ 1480056 w 2388699"/>
                <a:gd name="connsiteY85" fmla="*/ 811508 h 815864"/>
                <a:gd name="connsiteX86" fmla="*/ 1564368 w 2388699"/>
                <a:gd name="connsiteY86" fmla="*/ 244828 h 815864"/>
                <a:gd name="connsiteX87" fmla="*/ 1592467 w 2388699"/>
                <a:gd name="connsiteY87" fmla="*/ 47213 h 815864"/>
                <a:gd name="connsiteX88" fmla="*/ 1601833 w 2388699"/>
                <a:gd name="connsiteY88" fmla="*/ 811716 h 815864"/>
                <a:gd name="connsiteX89" fmla="*/ 1629940 w 2388699"/>
                <a:gd name="connsiteY89" fmla="*/ 596314 h 815864"/>
                <a:gd name="connsiteX90" fmla="*/ 1704877 w 2388699"/>
                <a:gd name="connsiteY90" fmla="*/ 0 h 815864"/>
                <a:gd name="connsiteX91" fmla="*/ 1714244 w 2388699"/>
                <a:gd name="connsiteY91" fmla="*/ 754600 h 815864"/>
                <a:gd name="connsiteX92" fmla="*/ 1723610 w 2388699"/>
                <a:gd name="connsiteY92" fmla="*/ 669001 h 815864"/>
                <a:gd name="connsiteX93" fmla="*/ 1732976 w 2388699"/>
                <a:gd name="connsiteY93" fmla="*/ 569128 h 815864"/>
                <a:gd name="connsiteX94" fmla="*/ 1761083 w 2388699"/>
                <a:gd name="connsiteY94" fmla="*/ 208929 h 815864"/>
                <a:gd name="connsiteX95" fmla="*/ 1770449 w 2388699"/>
                <a:gd name="connsiteY95" fmla="*/ 118698 h 815864"/>
                <a:gd name="connsiteX96" fmla="*/ 1779815 w 2388699"/>
                <a:gd name="connsiteY96" fmla="*/ 40380 h 815864"/>
                <a:gd name="connsiteX97" fmla="*/ 1789182 w 2388699"/>
                <a:gd name="connsiteY97" fmla="*/ 801542 h 815864"/>
                <a:gd name="connsiteX98" fmla="*/ 1807922 w 2388699"/>
                <a:gd name="connsiteY98" fmla="*/ 667793 h 815864"/>
                <a:gd name="connsiteX99" fmla="*/ 1845387 w 2388699"/>
                <a:gd name="connsiteY99" fmla="*/ 415187 h 815864"/>
                <a:gd name="connsiteX100" fmla="*/ 1901592 w 2388699"/>
                <a:gd name="connsiteY100" fmla="*/ 44389 h 815864"/>
                <a:gd name="connsiteX101" fmla="*/ 1910958 w 2388699"/>
                <a:gd name="connsiteY101" fmla="*/ 815864 h 815864"/>
                <a:gd name="connsiteX102" fmla="*/ 1957797 w 2388699"/>
                <a:gd name="connsiteY102" fmla="*/ 514669 h 815864"/>
                <a:gd name="connsiteX103" fmla="*/ 1985904 w 2388699"/>
                <a:gd name="connsiteY103" fmla="*/ 345663 h 815864"/>
                <a:gd name="connsiteX104" fmla="*/ 2004636 w 2388699"/>
                <a:gd name="connsiteY104" fmla="*/ 241858 h 815864"/>
                <a:gd name="connsiteX105" fmla="*/ 2023369 w 2388699"/>
                <a:gd name="connsiteY105" fmla="*/ 146282 h 815864"/>
                <a:gd name="connsiteX106" fmla="*/ 2051475 w 2388699"/>
                <a:gd name="connsiteY106" fmla="*/ 12965 h 815864"/>
                <a:gd name="connsiteX107" fmla="*/ 2060841 w 2388699"/>
                <a:gd name="connsiteY107" fmla="*/ 801832 h 815864"/>
                <a:gd name="connsiteX108" fmla="*/ 2098307 w 2388699"/>
                <a:gd name="connsiteY108" fmla="*/ 620482 h 815864"/>
                <a:gd name="connsiteX109" fmla="*/ 2388699 w 2388699"/>
                <a:gd name="connsiteY109" fmla="*/ 524471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580780 w 2098307"/>
                <a:gd name="connsiteY38" fmla="*/ 2753 h 815864"/>
                <a:gd name="connsiteX39" fmla="*/ 590154 w 2098307"/>
                <a:gd name="connsiteY39" fmla="*/ 804865 h 815864"/>
                <a:gd name="connsiteX40" fmla="*/ 599520 w 2098307"/>
                <a:gd name="connsiteY40" fmla="*/ 768130 h 815864"/>
                <a:gd name="connsiteX41" fmla="*/ 646352 w 2098307"/>
                <a:gd name="connsiteY41" fmla="*/ 568975 h 815864"/>
                <a:gd name="connsiteX42" fmla="*/ 665092 w 2098307"/>
                <a:gd name="connsiteY42" fmla="*/ 503013 h 815864"/>
                <a:gd name="connsiteX43" fmla="*/ 683824 w 2098307"/>
                <a:gd name="connsiteY43" fmla="*/ 441433 h 815864"/>
                <a:gd name="connsiteX44" fmla="*/ 693191 w 2098307"/>
                <a:gd name="connsiteY44" fmla="*/ 407909 h 815864"/>
                <a:gd name="connsiteX45" fmla="*/ 711931 w 2098307"/>
                <a:gd name="connsiteY45" fmla="*/ 331754 h 815864"/>
                <a:gd name="connsiteX46" fmla="*/ 758762 w 2098307"/>
                <a:gd name="connsiteY46" fmla="*/ 125600 h 815864"/>
                <a:gd name="connsiteX47" fmla="*/ 768129 w 2098307"/>
                <a:gd name="connsiteY47" fmla="*/ 95804 h 815864"/>
                <a:gd name="connsiteX48" fmla="*/ 777502 w 2098307"/>
                <a:gd name="connsiteY48" fmla="*/ 79680 h 815864"/>
                <a:gd name="connsiteX49" fmla="*/ 786868 w 2098307"/>
                <a:gd name="connsiteY49" fmla="*/ 82041 h 815864"/>
                <a:gd name="connsiteX50" fmla="*/ 796235 w 2098307"/>
                <a:gd name="connsiteY50" fmla="*/ 92039 h 815864"/>
                <a:gd name="connsiteX51" fmla="*/ 805601 w 2098307"/>
                <a:gd name="connsiteY51" fmla="*/ 89148 h 815864"/>
                <a:gd name="connsiteX52" fmla="*/ 814967 w 2098307"/>
                <a:gd name="connsiteY52" fmla="*/ 70606 h 815864"/>
                <a:gd name="connsiteX53" fmla="*/ 824334 w 2098307"/>
                <a:gd name="connsiteY53" fmla="*/ 43098 h 815864"/>
                <a:gd name="connsiteX54" fmla="*/ 833707 w 2098307"/>
                <a:gd name="connsiteY54" fmla="*/ 12079 h 815864"/>
                <a:gd name="connsiteX55" fmla="*/ 843074 w 2098307"/>
                <a:gd name="connsiteY55" fmla="*/ 813775 h 815864"/>
                <a:gd name="connsiteX56" fmla="*/ 861806 w 2098307"/>
                <a:gd name="connsiteY56" fmla="*/ 755953 h 815864"/>
                <a:gd name="connsiteX57" fmla="*/ 880539 w 2098307"/>
                <a:gd name="connsiteY57" fmla="*/ 699402 h 815864"/>
                <a:gd name="connsiteX58" fmla="*/ 889905 w 2098307"/>
                <a:gd name="connsiteY58" fmla="*/ 667335 h 815864"/>
                <a:gd name="connsiteX59" fmla="*/ 899279 w 2098307"/>
                <a:gd name="connsiteY59" fmla="*/ 631682 h 815864"/>
                <a:gd name="connsiteX60" fmla="*/ 918012 w 2098307"/>
                <a:gd name="connsiteY60" fmla="*/ 551747 h 815864"/>
                <a:gd name="connsiteX61" fmla="*/ 946111 w 2098307"/>
                <a:gd name="connsiteY61" fmla="*/ 428181 h 815864"/>
                <a:gd name="connsiteX62" fmla="*/ 955484 w 2098307"/>
                <a:gd name="connsiteY62" fmla="*/ 393951 h 815864"/>
                <a:gd name="connsiteX63" fmla="*/ 964850 w 2098307"/>
                <a:gd name="connsiteY63" fmla="*/ 370527 h 815864"/>
                <a:gd name="connsiteX64" fmla="*/ 974217 w 2098307"/>
                <a:gd name="connsiteY64" fmla="*/ 366330 h 815864"/>
                <a:gd name="connsiteX65" fmla="*/ 983583 w 2098307"/>
                <a:gd name="connsiteY65" fmla="*/ 381916 h 815864"/>
                <a:gd name="connsiteX66" fmla="*/ 992949 w 2098307"/>
                <a:gd name="connsiteY66" fmla="*/ 392873 h 815864"/>
                <a:gd name="connsiteX67" fmla="*/ 1002316 w 2098307"/>
                <a:gd name="connsiteY67" fmla="*/ 384183 h 815864"/>
                <a:gd name="connsiteX68" fmla="*/ 1011682 w 2098307"/>
                <a:gd name="connsiteY68" fmla="*/ 362817 h 815864"/>
                <a:gd name="connsiteX69" fmla="*/ 1030422 w 2098307"/>
                <a:gd name="connsiteY69" fmla="*/ 312191 h 815864"/>
                <a:gd name="connsiteX70" fmla="*/ 1058521 w 2098307"/>
                <a:gd name="connsiteY70" fmla="*/ 247671 h 815864"/>
                <a:gd name="connsiteX71" fmla="*/ 1067887 w 2098307"/>
                <a:gd name="connsiteY71" fmla="*/ 218608 h 815864"/>
                <a:gd name="connsiteX72" fmla="*/ 1077261 w 2098307"/>
                <a:gd name="connsiteY72" fmla="*/ 181720 h 815864"/>
                <a:gd name="connsiteX73" fmla="*/ 1086627 w 2098307"/>
                <a:gd name="connsiteY73" fmla="*/ 137680 h 815864"/>
                <a:gd name="connsiteX74" fmla="*/ 1095994 w 2098307"/>
                <a:gd name="connsiteY74" fmla="*/ 87674 h 815864"/>
                <a:gd name="connsiteX75" fmla="*/ 1105360 w 2098307"/>
                <a:gd name="connsiteY75" fmla="*/ 32709 h 815864"/>
                <a:gd name="connsiteX76" fmla="*/ 1114726 w 2098307"/>
                <a:gd name="connsiteY76" fmla="*/ 806460 h 815864"/>
                <a:gd name="connsiteX77" fmla="*/ 1133459 w 2098307"/>
                <a:gd name="connsiteY77" fmla="*/ 677806 h 815864"/>
                <a:gd name="connsiteX78" fmla="*/ 1217770 w 2098307"/>
                <a:gd name="connsiteY78" fmla="*/ 68828 h 815864"/>
                <a:gd name="connsiteX79" fmla="*/ 1227137 w 2098307"/>
                <a:gd name="connsiteY79" fmla="*/ 4860 h 815864"/>
                <a:gd name="connsiteX80" fmla="*/ 1236503 w 2098307"/>
                <a:gd name="connsiteY80" fmla="*/ 774300 h 815864"/>
                <a:gd name="connsiteX81" fmla="*/ 1339547 w 2098307"/>
                <a:gd name="connsiteY81" fmla="*/ 84732 h 815864"/>
                <a:gd name="connsiteX82" fmla="*/ 1348913 w 2098307"/>
                <a:gd name="connsiteY82" fmla="*/ 22111 h 815864"/>
                <a:gd name="connsiteX83" fmla="*/ 1358280 w 2098307"/>
                <a:gd name="connsiteY83" fmla="*/ 792413 h 815864"/>
                <a:gd name="connsiteX84" fmla="*/ 1470690 w 2098307"/>
                <a:gd name="connsiteY84" fmla="*/ 41067 h 815864"/>
                <a:gd name="connsiteX85" fmla="*/ 1480056 w 2098307"/>
                <a:gd name="connsiteY85" fmla="*/ 811508 h 815864"/>
                <a:gd name="connsiteX86" fmla="*/ 1564368 w 2098307"/>
                <a:gd name="connsiteY86" fmla="*/ 244828 h 815864"/>
                <a:gd name="connsiteX87" fmla="*/ 1592467 w 2098307"/>
                <a:gd name="connsiteY87" fmla="*/ 47213 h 815864"/>
                <a:gd name="connsiteX88" fmla="*/ 1601833 w 2098307"/>
                <a:gd name="connsiteY88" fmla="*/ 811716 h 815864"/>
                <a:gd name="connsiteX89" fmla="*/ 1629940 w 2098307"/>
                <a:gd name="connsiteY89" fmla="*/ 596314 h 815864"/>
                <a:gd name="connsiteX90" fmla="*/ 1704877 w 2098307"/>
                <a:gd name="connsiteY90" fmla="*/ 0 h 815864"/>
                <a:gd name="connsiteX91" fmla="*/ 1714244 w 2098307"/>
                <a:gd name="connsiteY91" fmla="*/ 754600 h 815864"/>
                <a:gd name="connsiteX92" fmla="*/ 1723610 w 2098307"/>
                <a:gd name="connsiteY92" fmla="*/ 669001 h 815864"/>
                <a:gd name="connsiteX93" fmla="*/ 1732976 w 2098307"/>
                <a:gd name="connsiteY93" fmla="*/ 569128 h 815864"/>
                <a:gd name="connsiteX94" fmla="*/ 1761083 w 2098307"/>
                <a:gd name="connsiteY94" fmla="*/ 208929 h 815864"/>
                <a:gd name="connsiteX95" fmla="*/ 1770449 w 2098307"/>
                <a:gd name="connsiteY95" fmla="*/ 118698 h 815864"/>
                <a:gd name="connsiteX96" fmla="*/ 1779815 w 2098307"/>
                <a:gd name="connsiteY96" fmla="*/ 40380 h 815864"/>
                <a:gd name="connsiteX97" fmla="*/ 1789182 w 2098307"/>
                <a:gd name="connsiteY97" fmla="*/ 801542 h 815864"/>
                <a:gd name="connsiteX98" fmla="*/ 1807922 w 2098307"/>
                <a:gd name="connsiteY98" fmla="*/ 667793 h 815864"/>
                <a:gd name="connsiteX99" fmla="*/ 1845387 w 2098307"/>
                <a:gd name="connsiteY99" fmla="*/ 415187 h 815864"/>
                <a:gd name="connsiteX100" fmla="*/ 1901592 w 2098307"/>
                <a:gd name="connsiteY100" fmla="*/ 44389 h 815864"/>
                <a:gd name="connsiteX101" fmla="*/ 1910958 w 2098307"/>
                <a:gd name="connsiteY101" fmla="*/ 815864 h 815864"/>
                <a:gd name="connsiteX102" fmla="*/ 1957797 w 2098307"/>
                <a:gd name="connsiteY102" fmla="*/ 514669 h 815864"/>
                <a:gd name="connsiteX103" fmla="*/ 1985904 w 2098307"/>
                <a:gd name="connsiteY103" fmla="*/ 345663 h 815864"/>
                <a:gd name="connsiteX104" fmla="*/ 2004636 w 2098307"/>
                <a:gd name="connsiteY104" fmla="*/ 241858 h 815864"/>
                <a:gd name="connsiteX105" fmla="*/ 2023369 w 2098307"/>
                <a:gd name="connsiteY105" fmla="*/ 146282 h 815864"/>
                <a:gd name="connsiteX106" fmla="*/ 2051475 w 2098307"/>
                <a:gd name="connsiteY106" fmla="*/ 12965 h 815864"/>
                <a:gd name="connsiteX107" fmla="*/ 2060841 w 2098307"/>
                <a:gd name="connsiteY107" fmla="*/ 801832 h 815864"/>
                <a:gd name="connsiteX108" fmla="*/ 2098307 w 2098307"/>
                <a:gd name="connsiteY108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580780 w 2098307"/>
                <a:gd name="connsiteY38" fmla="*/ 2753 h 815864"/>
                <a:gd name="connsiteX39" fmla="*/ 590154 w 2098307"/>
                <a:gd name="connsiteY39" fmla="*/ 804865 h 815864"/>
                <a:gd name="connsiteX40" fmla="*/ 599520 w 2098307"/>
                <a:gd name="connsiteY40" fmla="*/ 768130 h 815864"/>
                <a:gd name="connsiteX41" fmla="*/ 646352 w 2098307"/>
                <a:gd name="connsiteY41" fmla="*/ 568975 h 815864"/>
                <a:gd name="connsiteX42" fmla="*/ 665092 w 2098307"/>
                <a:gd name="connsiteY42" fmla="*/ 503013 h 815864"/>
                <a:gd name="connsiteX43" fmla="*/ 693191 w 2098307"/>
                <a:gd name="connsiteY43" fmla="*/ 407909 h 815864"/>
                <a:gd name="connsiteX44" fmla="*/ 711931 w 2098307"/>
                <a:gd name="connsiteY44" fmla="*/ 331754 h 815864"/>
                <a:gd name="connsiteX45" fmla="*/ 758762 w 2098307"/>
                <a:gd name="connsiteY45" fmla="*/ 125600 h 815864"/>
                <a:gd name="connsiteX46" fmla="*/ 768129 w 2098307"/>
                <a:gd name="connsiteY46" fmla="*/ 95804 h 815864"/>
                <a:gd name="connsiteX47" fmla="*/ 777502 w 2098307"/>
                <a:gd name="connsiteY47" fmla="*/ 79680 h 815864"/>
                <a:gd name="connsiteX48" fmla="*/ 786868 w 2098307"/>
                <a:gd name="connsiteY48" fmla="*/ 82041 h 815864"/>
                <a:gd name="connsiteX49" fmla="*/ 796235 w 2098307"/>
                <a:gd name="connsiteY49" fmla="*/ 92039 h 815864"/>
                <a:gd name="connsiteX50" fmla="*/ 805601 w 2098307"/>
                <a:gd name="connsiteY50" fmla="*/ 89148 h 815864"/>
                <a:gd name="connsiteX51" fmla="*/ 814967 w 2098307"/>
                <a:gd name="connsiteY51" fmla="*/ 70606 h 815864"/>
                <a:gd name="connsiteX52" fmla="*/ 824334 w 2098307"/>
                <a:gd name="connsiteY52" fmla="*/ 43098 h 815864"/>
                <a:gd name="connsiteX53" fmla="*/ 833707 w 2098307"/>
                <a:gd name="connsiteY53" fmla="*/ 12079 h 815864"/>
                <a:gd name="connsiteX54" fmla="*/ 843074 w 2098307"/>
                <a:gd name="connsiteY54" fmla="*/ 813775 h 815864"/>
                <a:gd name="connsiteX55" fmla="*/ 861806 w 2098307"/>
                <a:gd name="connsiteY55" fmla="*/ 755953 h 815864"/>
                <a:gd name="connsiteX56" fmla="*/ 880539 w 2098307"/>
                <a:gd name="connsiteY56" fmla="*/ 699402 h 815864"/>
                <a:gd name="connsiteX57" fmla="*/ 889905 w 2098307"/>
                <a:gd name="connsiteY57" fmla="*/ 667335 h 815864"/>
                <a:gd name="connsiteX58" fmla="*/ 899279 w 2098307"/>
                <a:gd name="connsiteY58" fmla="*/ 631682 h 815864"/>
                <a:gd name="connsiteX59" fmla="*/ 918012 w 2098307"/>
                <a:gd name="connsiteY59" fmla="*/ 551747 h 815864"/>
                <a:gd name="connsiteX60" fmla="*/ 946111 w 2098307"/>
                <a:gd name="connsiteY60" fmla="*/ 428181 h 815864"/>
                <a:gd name="connsiteX61" fmla="*/ 955484 w 2098307"/>
                <a:gd name="connsiteY61" fmla="*/ 393951 h 815864"/>
                <a:gd name="connsiteX62" fmla="*/ 964850 w 2098307"/>
                <a:gd name="connsiteY62" fmla="*/ 370527 h 815864"/>
                <a:gd name="connsiteX63" fmla="*/ 974217 w 2098307"/>
                <a:gd name="connsiteY63" fmla="*/ 366330 h 815864"/>
                <a:gd name="connsiteX64" fmla="*/ 983583 w 2098307"/>
                <a:gd name="connsiteY64" fmla="*/ 381916 h 815864"/>
                <a:gd name="connsiteX65" fmla="*/ 992949 w 2098307"/>
                <a:gd name="connsiteY65" fmla="*/ 392873 h 815864"/>
                <a:gd name="connsiteX66" fmla="*/ 1002316 w 2098307"/>
                <a:gd name="connsiteY66" fmla="*/ 384183 h 815864"/>
                <a:gd name="connsiteX67" fmla="*/ 1011682 w 2098307"/>
                <a:gd name="connsiteY67" fmla="*/ 362817 h 815864"/>
                <a:gd name="connsiteX68" fmla="*/ 1030422 w 2098307"/>
                <a:gd name="connsiteY68" fmla="*/ 312191 h 815864"/>
                <a:gd name="connsiteX69" fmla="*/ 1058521 w 2098307"/>
                <a:gd name="connsiteY69" fmla="*/ 247671 h 815864"/>
                <a:gd name="connsiteX70" fmla="*/ 1067887 w 2098307"/>
                <a:gd name="connsiteY70" fmla="*/ 218608 h 815864"/>
                <a:gd name="connsiteX71" fmla="*/ 1077261 w 2098307"/>
                <a:gd name="connsiteY71" fmla="*/ 181720 h 815864"/>
                <a:gd name="connsiteX72" fmla="*/ 1086627 w 2098307"/>
                <a:gd name="connsiteY72" fmla="*/ 137680 h 815864"/>
                <a:gd name="connsiteX73" fmla="*/ 1095994 w 2098307"/>
                <a:gd name="connsiteY73" fmla="*/ 87674 h 815864"/>
                <a:gd name="connsiteX74" fmla="*/ 1105360 w 2098307"/>
                <a:gd name="connsiteY74" fmla="*/ 32709 h 815864"/>
                <a:gd name="connsiteX75" fmla="*/ 1114726 w 2098307"/>
                <a:gd name="connsiteY75" fmla="*/ 806460 h 815864"/>
                <a:gd name="connsiteX76" fmla="*/ 1133459 w 2098307"/>
                <a:gd name="connsiteY76" fmla="*/ 677806 h 815864"/>
                <a:gd name="connsiteX77" fmla="*/ 1217770 w 2098307"/>
                <a:gd name="connsiteY77" fmla="*/ 68828 h 815864"/>
                <a:gd name="connsiteX78" fmla="*/ 1227137 w 2098307"/>
                <a:gd name="connsiteY78" fmla="*/ 4860 h 815864"/>
                <a:gd name="connsiteX79" fmla="*/ 1236503 w 2098307"/>
                <a:gd name="connsiteY79" fmla="*/ 774300 h 815864"/>
                <a:gd name="connsiteX80" fmla="*/ 1339547 w 2098307"/>
                <a:gd name="connsiteY80" fmla="*/ 84732 h 815864"/>
                <a:gd name="connsiteX81" fmla="*/ 1348913 w 2098307"/>
                <a:gd name="connsiteY81" fmla="*/ 22111 h 815864"/>
                <a:gd name="connsiteX82" fmla="*/ 1358280 w 2098307"/>
                <a:gd name="connsiteY82" fmla="*/ 792413 h 815864"/>
                <a:gd name="connsiteX83" fmla="*/ 1470690 w 2098307"/>
                <a:gd name="connsiteY83" fmla="*/ 41067 h 815864"/>
                <a:gd name="connsiteX84" fmla="*/ 1480056 w 2098307"/>
                <a:gd name="connsiteY84" fmla="*/ 811508 h 815864"/>
                <a:gd name="connsiteX85" fmla="*/ 1564368 w 2098307"/>
                <a:gd name="connsiteY85" fmla="*/ 244828 h 815864"/>
                <a:gd name="connsiteX86" fmla="*/ 1592467 w 2098307"/>
                <a:gd name="connsiteY86" fmla="*/ 47213 h 815864"/>
                <a:gd name="connsiteX87" fmla="*/ 1601833 w 2098307"/>
                <a:gd name="connsiteY87" fmla="*/ 811716 h 815864"/>
                <a:gd name="connsiteX88" fmla="*/ 1629940 w 2098307"/>
                <a:gd name="connsiteY88" fmla="*/ 596314 h 815864"/>
                <a:gd name="connsiteX89" fmla="*/ 1704877 w 2098307"/>
                <a:gd name="connsiteY89" fmla="*/ 0 h 815864"/>
                <a:gd name="connsiteX90" fmla="*/ 1714244 w 2098307"/>
                <a:gd name="connsiteY90" fmla="*/ 754600 h 815864"/>
                <a:gd name="connsiteX91" fmla="*/ 1723610 w 2098307"/>
                <a:gd name="connsiteY91" fmla="*/ 669001 h 815864"/>
                <a:gd name="connsiteX92" fmla="*/ 1732976 w 2098307"/>
                <a:gd name="connsiteY92" fmla="*/ 569128 h 815864"/>
                <a:gd name="connsiteX93" fmla="*/ 1761083 w 2098307"/>
                <a:gd name="connsiteY93" fmla="*/ 208929 h 815864"/>
                <a:gd name="connsiteX94" fmla="*/ 1770449 w 2098307"/>
                <a:gd name="connsiteY94" fmla="*/ 118698 h 815864"/>
                <a:gd name="connsiteX95" fmla="*/ 1779815 w 2098307"/>
                <a:gd name="connsiteY95" fmla="*/ 40380 h 815864"/>
                <a:gd name="connsiteX96" fmla="*/ 1789182 w 2098307"/>
                <a:gd name="connsiteY96" fmla="*/ 801542 h 815864"/>
                <a:gd name="connsiteX97" fmla="*/ 1807922 w 2098307"/>
                <a:gd name="connsiteY97" fmla="*/ 667793 h 815864"/>
                <a:gd name="connsiteX98" fmla="*/ 1845387 w 2098307"/>
                <a:gd name="connsiteY98" fmla="*/ 415187 h 815864"/>
                <a:gd name="connsiteX99" fmla="*/ 1901592 w 2098307"/>
                <a:gd name="connsiteY99" fmla="*/ 44389 h 815864"/>
                <a:gd name="connsiteX100" fmla="*/ 1910958 w 2098307"/>
                <a:gd name="connsiteY100" fmla="*/ 815864 h 815864"/>
                <a:gd name="connsiteX101" fmla="*/ 1957797 w 2098307"/>
                <a:gd name="connsiteY101" fmla="*/ 514669 h 815864"/>
                <a:gd name="connsiteX102" fmla="*/ 1985904 w 2098307"/>
                <a:gd name="connsiteY102" fmla="*/ 345663 h 815864"/>
                <a:gd name="connsiteX103" fmla="*/ 2004636 w 2098307"/>
                <a:gd name="connsiteY103" fmla="*/ 241858 h 815864"/>
                <a:gd name="connsiteX104" fmla="*/ 2023369 w 2098307"/>
                <a:gd name="connsiteY104" fmla="*/ 146282 h 815864"/>
                <a:gd name="connsiteX105" fmla="*/ 2051475 w 2098307"/>
                <a:gd name="connsiteY105" fmla="*/ 12965 h 815864"/>
                <a:gd name="connsiteX106" fmla="*/ 2060841 w 2098307"/>
                <a:gd name="connsiteY106" fmla="*/ 801832 h 815864"/>
                <a:gd name="connsiteX107" fmla="*/ 2098307 w 2098307"/>
                <a:gd name="connsiteY107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580780 w 2098307"/>
                <a:gd name="connsiteY38" fmla="*/ 2753 h 815864"/>
                <a:gd name="connsiteX39" fmla="*/ 590154 w 2098307"/>
                <a:gd name="connsiteY39" fmla="*/ 804865 h 815864"/>
                <a:gd name="connsiteX40" fmla="*/ 599520 w 2098307"/>
                <a:gd name="connsiteY40" fmla="*/ 768130 h 815864"/>
                <a:gd name="connsiteX41" fmla="*/ 646352 w 2098307"/>
                <a:gd name="connsiteY41" fmla="*/ 568975 h 815864"/>
                <a:gd name="connsiteX42" fmla="*/ 693191 w 2098307"/>
                <a:gd name="connsiteY42" fmla="*/ 407909 h 815864"/>
                <a:gd name="connsiteX43" fmla="*/ 711931 w 2098307"/>
                <a:gd name="connsiteY43" fmla="*/ 331754 h 815864"/>
                <a:gd name="connsiteX44" fmla="*/ 758762 w 2098307"/>
                <a:gd name="connsiteY44" fmla="*/ 125600 h 815864"/>
                <a:gd name="connsiteX45" fmla="*/ 768129 w 2098307"/>
                <a:gd name="connsiteY45" fmla="*/ 95804 h 815864"/>
                <a:gd name="connsiteX46" fmla="*/ 777502 w 2098307"/>
                <a:gd name="connsiteY46" fmla="*/ 79680 h 815864"/>
                <a:gd name="connsiteX47" fmla="*/ 786868 w 2098307"/>
                <a:gd name="connsiteY47" fmla="*/ 82041 h 815864"/>
                <a:gd name="connsiteX48" fmla="*/ 796235 w 2098307"/>
                <a:gd name="connsiteY48" fmla="*/ 92039 h 815864"/>
                <a:gd name="connsiteX49" fmla="*/ 805601 w 2098307"/>
                <a:gd name="connsiteY49" fmla="*/ 89148 h 815864"/>
                <a:gd name="connsiteX50" fmla="*/ 814967 w 2098307"/>
                <a:gd name="connsiteY50" fmla="*/ 70606 h 815864"/>
                <a:gd name="connsiteX51" fmla="*/ 824334 w 2098307"/>
                <a:gd name="connsiteY51" fmla="*/ 43098 h 815864"/>
                <a:gd name="connsiteX52" fmla="*/ 833707 w 2098307"/>
                <a:gd name="connsiteY52" fmla="*/ 12079 h 815864"/>
                <a:gd name="connsiteX53" fmla="*/ 843074 w 2098307"/>
                <a:gd name="connsiteY53" fmla="*/ 813775 h 815864"/>
                <a:gd name="connsiteX54" fmla="*/ 861806 w 2098307"/>
                <a:gd name="connsiteY54" fmla="*/ 755953 h 815864"/>
                <a:gd name="connsiteX55" fmla="*/ 880539 w 2098307"/>
                <a:gd name="connsiteY55" fmla="*/ 699402 h 815864"/>
                <a:gd name="connsiteX56" fmla="*/ 889905 w 2098307"/>
                <a:gd name="connsiteY56" fmla="*/ 667335 h 815864"/>
                <a:gd name="connsiteX57" fmla="*/ 899279 w 2098307"/>
                <a:gd name="connsiteY57" fmla="*/ 631682 h 815864"/>
                <a:gd name="connsiteX58" fmla="*/ 918012 w 2098307"/>
                <a:gd name="connsiteY58" fmla="*/ 551747 h 815864"/>
                <a:gd name="connsiteX59" fmla="*/ 946111 w 2098307"/>
                <a:gd name="connsiteY59" fmla="*/ 428181 h 815864"/>
                <a:gd name="connsiteX60" fmla="*/ 955484 w 2098307"/>
                <a:gd name="connsiteY60" fmla="*/ 393951 h 815864"/>
                <a:gd name="connsiteX61" fmla="*/ 964850 w 2098307"/>
                <a:gd name="connsiteY61" fmla="*/ 370527 h 815864"/>
                <a:gd name="connsiteX62" fmla="*/ 974217 w 2098307"/>
                <a:gd name="connsiteY62" fmla="*/ 366330 h 815864"/>
                <a:gd name="connsiteX63" fmla="*/ 983583 w 2098307"/>
                <a:gd name="connsiteY63" fmla="*/ 381916 h 815864"/>
                <a:gd name="connsiteX64" fmla="*/ 992949 w 2098307"/>
                <a:gd name="connsiteY64" fmla="*/ 392873 h 815864"/>
                <a:gd name="connsiteX65" fmla="*/ 1002316 w 2098307"/>
                <a:gd name="connsiteY65" fmla="*/ 384183 h 815864"/>
                <a:gd name="connsiteX66" fmla="*/ 1011682 w 2098307"/>
                <a:gd name="connsiteY66" fmla="*/ 362817 h 815864"/>
                <a:gd name="connsiteX67" fmla="*/ 1030422 w 2098307"/>
                <a:gd name="connsiteY67" fmla="*/ 312191 h 815864"/>
                <a:gd name="connsiteX68" fmla="*/ 1058521 w 2098307"/>
                <a:gd name="connsiteY68" fmla="*/ 247671 h 815864"/>
                <a:gd name="connsiteX69" fmla="*/ 1067887 w 2098307"/>
                <a:gd name="connsiteY69" fmla="*/ 218608 h 815864"/>
                <a:gd name="connsiteX70" fmla="*/ 1077261 w 2098307"/>
                <a:gd name="connsiteY70" fmla="*/ 181720 h 815864"/>
                <a:gd name="connsiteX71" fmla="*/ 1086627 w 2098307"/>
                <a:gd name="connsiteY71" fmla="*/ 137680 h 815864"/>
                <a:gd name="connsiteX72" fmla="*/ 1095994 w 2098307"/>
                <a:gd name="connsiteY72" fmla="*/ 87674 h 815864"/>
                <a:gd name="connsiteX73" fmla="*/ 1105360 w 2098307"/>
                <a:gd name="connsiteY73" fmla="*/ 32709 h 815864"/>
                <a:gd name="connsiteX74" fmla="*/ 1114726 w 2098307"/>
                <a:gd name="connsiteY74" fmla="*/ 806460 h 815864"/>
                <a:gd name="connsiteX75" fmla="*/ 1133459 w 2098307"/>
                <a:gd name="connsiteY75" fmla="*/ 677806 h 815864"/>
                <a:gd name="connsiteX76" fmla="*/ 1217770 w 2098307"/>
                <a:gd name="connsiteY76" fmla="*/ 68828 h 815864"/>
                <a:gd name="connsiteX77" fmla="*/ 1227137 w 2098307"/>
                <a:gd name="connsiteY77" fmla="*/ 4860 h 815864"/>
                <a:gd name="connsiteX78" fmla="*/ 1236503 w 2098307"/>
                <a:gd name="connsiteY78" fmla="*/ 774300 h 815864"/>
                <a:gd name="connsiteX79" fmla="*/ 1339547 w 2098307"/>
                <a:gd name="connsiteY79" fmla="*/ 84732 h 815864"/>
                <a:gd name="connsiteX80" fmla="*/ 1348913 w 2098307"/>
                <a:gd name="connsiteY80" fmla="*/ 22111 h 815864"/>
                <a:gd name="connsiteX81" fmla="*/ 1358280 w 2098307"/>
                <a:gd name="connsiteY81" fmla="*/ 792413 h 815864"/>
                <a:gd name="connsiteX82" fmla="*/ 1470690 w 2098307"/>
                <a:gd name="connsiteY82" fmla="*/ 41067 h 815864"/>
                <a:gd name="connsiteX83" fmla="*/ 1480056 w 2098307"/>
                <a:gd name="connsiteY83" fmla="*/ 811508 h 815864"/>
                <a:gd name="connsiteX84" fmla="*/ 1564368 w 2098307"/>
                <a:gd name="connsiteY84" fmla="*/ 244828 h 815864"/>
                <a:gd name="connsiteX85" fmla="*/ 1592467 w 2098307"/>
                <a:gd name="connsiteY85" fmla="*/ 47213 h 815864"/>
                <a:gd name="connsiteX86" fmla="*/ 1601833 w 2098307"/>
                <a:gd name="connsiteY86" fmla="*/ 811716 h 815864"/>
                <a:gd name="connsiteX87" fmla="*/ 1629940 w 2098307"/>
                <a:gd name="connsiteY87" fmla="*/ 596314 h 815864"/>
                <a:gd name="connsiteX88" fmla="*/ 1704877 w 2098307"/>
                <a:gd name="connsiteY88" fmla="*/ 0 h 815864"/>
                <a:gd name="connsiteX89" fmla="*/ 1714244 w 2098307"/>
                <a:gd name="connsiteY89" fmla="*/ 754600 h 815864"/>
                <a:gd name="connsiteX90" fmla="*/ 1723610 w 2098307"/>
                <a:gd name="connsiteY90" fmla="*/ 669001 h 815864"/>
                <a:gd name="connsiteX91" fmla="*/ 1732976 w 2098307"/>
                <a:gd name="connsiteY91" fmla="*/ 569128 h 815864"/>
                <a:gd name="connsiteX92" fmla="*/ 1761083 w 2098307"/>
                <a:gd name="connsiteY92" fmla="*/ 208929 h 815864"/>
                <a:gd name="connsiteX93" fmla="*/ 1770449 w 2098307"/>
                <a:gd name="connsiteY93" fmla="*/ 118698 h 815864"/>
                <a:gd name="connsiteX94" fmla="*/ 1779815 w 2098307"/>
                <a:gd name="connsiteY94" fmla="*/ 40380 h 815864"/>
                <a:gd name="connsiteX95" fmla="*/ 1789182 w 2098307"/>
                <a:gd name="connsiteY95" fmla="*/ 801542 h 815864"/>
                <a:gd name="connsiteX96" fmla="*/ 1807922 w 2098307"/>
                <a:gd name="connsiteY96" fmla="*/ 667793 h 815864"/>
                <a:gd name="connsiteX97" fmla="*/ 1845387 w 2098307"/>
                <a:gd name="connsiteY97" fmla="*/ 415187 h 815864"/>
                <a:gd name="connsiteX98" fmla="*/ 1901592 w 2098307"/>
                <a:gd name="connsiteY98" fmla="*/ 44389 h 815864"/>
                <a:gd name="connsiteX99" fmla="*/ 1910958 w 2098307"/>
                <a:gd name="connsiteY99" fmla="*/ 815864 h 815864"/>
                <a:gd name="connsiteX100" fmla="*/ 1957797 w 2098307"/>
                <a:gd name="connsiteY100" fmla="*/ 514669 h 815864"/>
                <a:gd name="connsiteX101" fmla="*/ 1985904 w 2098307"/>
                <a:gd name="connsiteY101" fmla="*/ 345663 h 815864"/>
                <a:gd name="connsiteX102" fmla="*/ 2004636 w 2098307"/>
                <a:gd name="connsiteY102" fmla="*/ 241858 h 815864"/>
                <a:gd name="connsiteX103" fmla="*/ 2023369 w 2098307"/>
                <a:gd name="connsiteY103" fmla="*/ 146282 h 815864"/>
                <a:gd name="connsiteX104" fmla="*/ 2051475 w 2098307"/>
                <a:gd name="connsiteY104" fmla="*/ 12965 h 815864"/>
                <a:gd name="connsiteX105" fmla="*/ 2060841 w 2098307"/>
                <a:gd name="connsiteY105" fmla="*/ 801832 h 815864"/>
                <a:gd name="connsiteX106" fmla="*/ 2098307 w 2098307"/>
                <a:gd name="connsiteY106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580780 w 2098307"/>
                <a:gd name="connsiteY38" fmla="*/ 2753 h 815864"/>
                <a:gd name="connsiteX39" fmla="*/ 590154 w 2098307"/>
                <a:gd name="connsiteY39" fmla="*/ 804865 h 815864"/>
                <a:gd name="connsiteX40" fmla="*/ 599520 w 2098307"/>
                <a:gd name="connsiteY40" fmla="*/ 768130 h 815864"/>
                <a:gd name="connsiteX41" fmla="*/ 693191 w 2098307"/>
                <a:gd name="connsiteY41" fmla="*/ 407909 h 815864"/>
                <a:gd name="connsiteX42" fmla="*/ 711931 w 2098307"/>
                <a:gd name="connsiteY42" fmla="*/ 331754 h 815864"/>
                <a:gd name="connsiteX43" fmla="*/ 758762 w 2098307"/>
                <a:gd name="connsiteY43" fmla="*/ 125600 h 815864"/>
                <a:gd name="connsiteX44" fmla="*/ 768129 w 2098307"/>
                <a:gd name="connsiteY44" fmla="*/ 95804 h 815864"/>
                <a:gd name="connsiteX45" fmla="*/ 777502 w 2098307"/>
                <a:gd name="connsiteY45" fmla="*/ 79680 h 815864"/>
                <a:gd name="connsiteX46" fmla="*/ 786868 w 2098307"/>
                <a:gd name="connsiteY46" fmla="*/ 82041 h 815864"/>
                <a:gd name="connsiteX47" fmla="*/ 796235 w 2098307"/>
                <a:gd name="connsiteY47" fmla="*/ 92039 h 815864"/>
                <a:gd name="connsiteX48" fmla="*/ 805601 w 2098307"/>
                <a:gd name="connsiteY48" fmla="*/ 89148 h 815864"/>
                <a:gd name="connsiteX49" fmla="*/ 814967 w 2098307"/>
                <a:gd name="connsiteY49" fmla="*/ 70606 h 815864"/>
                <a:gd name="connsiteX50" fmla="*/ 824334 w 2098307"/>
                <a:gd name="connsiteY50" fmla="*/ 43098 h 815864"/>
                <a:gd name="connsiteX51" fmla="*/ 833707 w 2098307"/>
                <a:gd name="connsiteY51" fmla="*/ 12079 h 815864"/>
                <a:gd name="connsiteX52" fmla="*/ 843074 w 2098307"/>
                <a:gd name="connsiteY52" fmla="*/ 813775 h 815864"/>
                <a:gd name="connsiteX53" fmla="*/ 861806 w 2098307"/>
                <a:gd name="connsiteY53" fmla="*/ 755953 h 815864"/>
                <a:gd name="connsiteX54" fmla="*/ 880539 w 2098307"/>
                <a:gd name="connsiteY54" fmla="*/ 699402 h 815864"/>
                <a:gd name="connsiteX55" fmla="*/ 889905 w 2098307"/>
                <a:gd name="connsiteY55" fmla="*/ 667335 h 815864"/>
                <a:gd name="connsiteX56" fmla="*/ 899279 w 2098307"/>
                <a:gd name="connsiteY56" fmla="*/ 631682 h 815864"/>
                <a:gd name="connsiteX57" fmla="*/ 918012 w 2098307"/>
                <a:gd name="connsiteY57" fmla="*/ 551747 h 815864"/>
                <a:gd name="connsiteX58" fmla="*/ 946111 w 2098307"/>
                <a:gd name="connsiteY58" fmla="*/ 428181 h 815864"/>
                <a:gd name="connsiteX59" fmla="*/ 955484 w 2098307"/>
                <a:gd name="connsiteY59" fmla="*/ 393951 h 815864"/>
                <a:gd name="connsiteX60" fmla="*/ 964850 w 2098307"/>
                <a:gd name="connsiteY60" fmla="*/ 370527 h 815864"/>
                <a:gd name="connsiteX61" fmla="*/ 974217 w 2098307"/>
                <a:gd name="connsiteY61" fmla="*/ 366330 h 815864"/>
                <a:gd name="connsiteX62" fmla="*/ 983583 w 2098307"/>
                <a:gd name="connsiteY62" fmla="*/ 381916 h 815864"/>
                <a:gd name="connsiteX63" fmla="*/ 992949 w 2098307"/>
                <a:gd name="connsiteY63" fmla="*/ 392873 h 815864"/>
                <a:gd name="connsiteX64" fmla="*/ 1002316 w 2098307"/>
                <a:gd name="connsiteY64" fmla="*/ 384183 h 815864"/>
                <a:gd name="connsiteX65" fmla="*/ 1011682 w 2098307"/>
                <a:gd name="connsiteY65" fmla="*/ 362817 h 815864"/>
                <a:gd name="connsiteX66" fmla="*/ 1030422 w 2098307"/>
                <a:gd name="connsiteY66" fmla="*/ 312191 h 815864"/>
                <a:gd name="connsiteX67" fmla="*/ 1058521 w 2098307"/>
                <a:gd name="connsiteY67" fmla="*/ 247671 h 815864"/>
                <a:gd name="connsiteX68" fmla="*/ 1067887 w 2098307"/>
                <a:gd name="connsiteY68" fmla="*/ 218608 h 815864"/>
                <a:gd name="connsiteX69" fmla="*/ 1077261 w 2098307"/>
                <a:gd name="connsiteY69" fmla="*/ 181720 h 815864"/>
                <a:gd name="connsiteX70" fmla="*/ 1086627 w 2098307"/>
                <a:gd name="connsiteY70" fmla="*/ 137680 h 815864"/>
                <a:gd name="connsiteX71" fmla="*/ 1095994 w 2098307"/>
                <a:gd name="connsiteY71" fmla="*/ 87674 h 815864"/>
                <a:gd name="connsiteX72" fmla="*/ 1105360 w 2098307"/>
                <a:gd name="connsiteY72" fmla="*/ 32709 h 815864"/>
                <a:gd name="connsiteX73" fmla="*/ 1114726 w 2098307"/>
                <a:gd name="connsiteY73" fmla="*/ 806460 h 815864"/>
                <a:gd name="connsiteX74" fmla="*/ 1133459 w 2098307"/>
                <a:gd name="connsiteY74" fmla="*/ 677806 h 815864"/>
                <a:gd name="connsiteX75" fmla="*/ 1217770 w 2098307"/>
                <a:gd name="connsiteY75" fmla="*/ 68828 h 815864"/>
                <a:gd name="connsiteX76" fmla="*/ 1227137 w 2098307"/>
                <a:gd name="connsiteY76" fmla="*/ 4860 h 815864"/>
                <a:gd name="connsiteX77" fmla="*/ 1236503 w 2098307"/>
                <a:gd name="connsiteY77" fmla="*/ 774300 h 815864"/>
                <a:gd name="connsiteX78" fmla="*/ 1339547 w 2098307"/>
                <a:gd name="connsiteY78" fmla="*/ 84732 h 815864"/>
                <a:gd name="connsiteX79" fmla="*/ 1348913 w 2098307"/>
                <a:gd name="connsiteY79" fmla="*/ 22111 h 815864"/>
                <a:gd name="connsiteX80" fmla="*/ 1358280 w 2098307"/>
                <a:gd name="connsiteY80" fmla="*/ 792413 h 815864"/>
                <a:gd name="connsiteX81" fmla="*/ 1470690 w 2098307"/>
                <a:gd name="connsiteY81" fmla="*/ 41067 h 815864"/>
                <a:gd name="connsiteX82" fmla="*/ 1480056 w 2098307"/>
                <a:gd name="connsiteY82" fmla="*/ 811508 h 815864"/>
                <a:gd name="connsiteX83" fmla="*/ 1564368 w 2098307"/>
                <a:gd name="connsiteY83" fmla="*/ 244828 h 815864"/>
                <a:gd name="connsiteX84" fmla="*/ 1592467 w 2098307"/>
                <a:gd name="connsiteY84" fmla="*/ 47213 h 815864"/>
                <a:gd name="connsiteX85" fmla="*/ 1601833 w 2098307"/>
                <a:gd name="connsiteY85" fmla="*/ 811716 h 815864"/>
                <a:gd name="connsiteX86" fmla="*/ 1629940 w 2098307"/>
                <a:gd name="connsiteY86" fmla="*/ 596314 h 815864"/>
                <a:gd name="connsiteX87" fmla="*/ 1704877 w 2098307"/>
                <a:gd name="connsiteY87" fmla="*/ 0 h 815864"/>
                <a:gd name="connsiteX88" fmla="*/ 1714244 w 2098307"/>
                <a:gd name="connsiteY88" fmla="*/ 754600 h 815864"/>
                <a:gd name="connsiteX89" fmla="*/ 1723610 w 2098307"/>
                <a:gd name="connsiteY89" fmla="*/ 669001 h 815864"/>
                <a:gd name="connsiteX90" fmla="*/ 1732976 w 2098307"/>
                <a:gd name="connsiteY90" fmla="*/ 569128 h 815864"/>
                <a:gd name="connsiteX91" fmla="*/ 1761083 w 2098307"/>
                <a:gd name="connsiteY91" fmla="*/ 208929 h 815864"/>
                <a:gd name="connsiteX92" fmla="*/ 1770449 w 2098307"/>
                <a:gd name="connsiteY92" fmla="*/ 118698 h 815864"/>
                <a:gd name="connsiteX93" fmla="*/ 1779815 w 2098307"/>
                <a:gd name="connsiteY93" fmla="*/ 40380 h 815864"/>
                <a:gd name="connsiteX94" fmla="*/ 1789182 w 2098307"/>
                <a:gd name="connsiteY94" fmla="*/ 801542 h 815864"/>
                <a:gd name="connsiteX95" fmla="*/ 1807922 w 2098307"/>
                <a:gd name="connsiteY95" fmla="*/ 667793 h 815864"/>
                <a:gd name="connsiteX96" fmla="*/ 1845387 w 2098307"/>
                <a:gd name="connsiteY96" fmla="*/ 415187 h 815864"/>
                <a:gd name="connsiteX97" fmla="*/ 1901592 w 2098307"/>
                <a:gd name="connsiteY97" fmla="*/ 44389 h 815864"/>
                <a:gd name="connsiteX98" fmla="*/ 1910958 w 2098307"/>
                <a:gd name="connsiteY98" fmla="*/ 815864 h 815864"/>
                <a:gd name="connsiteX99" fmla="*/ 1957797 w 2098307"/>
                <a:gd name="connsiteY99" fmla="*/ 514669 h 815864"/>
                <a:gd name="connsiteX100" fmla="*/ 1985904 w 2098307"/>
                <a:gd name="connsiteY100" fmla="*/ 345663 h 815864"/>
                <a:gd name="connsiteX101" fmla="*/ 2004636 w 2098307"/>
                <a:gd name="connsiteY101" fmla="*/ 241858 h 815864"/>
                <a:gd name="connsiteX102" fmla="*/ 2023369 w 2098307"/>
                <a:gd name="connsiteY102" fmla="*/ 146282 h 815864"/>
                <a:gd name="connsiteX103" fmla="*/ 2051475 w 2098307"/>
                <a:gd name="connsiteY103" fmla="*/ 12965 h 815864"/>
                <a:gd name="connsiteX104" fmla="*/ 2060841 w 2098307"/>
                <a:gd name="connsiteY104" fmla="*/ 801832 h 815864"/>
                <a:gd name="connsiteX105" fmla="*/ 2098307 w 2098307"/>
                <a:gd name="connsiteY105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580780 w 2098307"/>
                <a:gd name="connsiteY38" fmla="*/ 2753 h 815864"/>
                <a:gd name="connsiteX39" fmla="*/ 590154 w 2098307"/>
                <a:gd name="connsiteY39" fmla="*/ 804865 h 815864"/>
                <a:gd name="connsiteX40" fmla="*/ 693191 w 2098307"/>
                <a:gd name="connsiteY40" fmla="*/ 407909 h 815864"/>
                <a:gd name="connsiteX41" fmla="*/ 711931 w 2098307"/>
                <a:gd name="connsiteY41" fmla="*/ 331754 h 815864"/>
                <a:gd name="connsiteX42" fmla="*/ 758762 w 2098307"/>
                <a:gd name="connsiteY42" fmla="*/ 125600 h 815864"/>
                <a:gd name="connsiteX43" fmla="*/ 768129 w 2098307"/>
                <a:gd name="connsiteY43" fmla="*/ 95804 h 815864"/>
                <a:gd name="connsiteX44" fmla="*/ 777502 w 2098307"/>
                <a:gd name="connsiteY44" fmla="*/ 79680 h 815864"/>
                <a:gd name="connsiteX45" fmla="*/ 786868 w 2098307"/>
                <a:gd name="connsiteY45" fmla="*/ 82041 h 815864"/>
                <a:gd name="connsiteX46" fmla="*/ 796235 w 2098307"/>
                <a:gd name="connsiteY46" fmla="*/ 92039 h 815864"/>
                <a:gd name="connsiteX47" fmla="*/ 805601 w 2098307"/>
                <a:gd name="connsiteY47" fmla="*/ 89148 h 815864"/>
                <a:gd name="connsiteX48" fmla="*/ 814967 w 2098307"/>
                <a:gd name="connsiteY48" fmla="*/ 70606 h 815864"/>
                <a:gd name="connsiteX49" fmla="*/ 824334 w 2098307"/>
                <a:gd name="connsiteY49" fmla="*/ 43098 h 815864"/>
                <a:gd name="connsiteX50" fmla="*/ 833707 w 2098307"/>
                <a:gd name="connsiteY50" fmla="*/ 12079 h 815864"/>
                <a:gd name="connsiteX51" fmla="*/ 843074 w 2098307"/>
                <a:gd name="connsiteY51" fmla="*/ 813775 h 815864"/>
                <a:gd name="connsiteX52" fmla="*/ 861806 w 2098307"/>
                <a:gd name="connsiteY52" fmla="*/ 755953 h 815864"/>
                <a:gd name="connsiteX53" fmla="*/ 880539 w 2098307"/>
                <a:gd name="connsiteY53" fmla="*/ 699402 h 815864"/>
                <a:gd name="connsiteX54" fmla="*/ 889905 w 2098307"/>
                <a:gd name="connsiteY54" fmla="*/ 667335 h 815864"/>
                <a:gd name="connsiteX55" fmla="*/ 899279 w 2098307"/>
                <a:gd name="connsiteY55" fmla="*/ 631682 h 815864"/>
                <a:gd name="connsiteX56" fmla="*/ 918012 w 2098307"/>
                <a:gd name="connsiteY56" fmla="*/ 551747 h 815864"/>
                <a:gd name="connsiteX57" fmla="*/ 946111 w 2098307"/>
                <a:gd name="connsiteY57" fmla="*/ 428181 h 815864"/>
                <a:gd name="connsiteX58" fmla="*/ 955484 w 2098307"/>
                <a:gd name="connsiteY58" fmla="*/ 393951 h 815864"/>
                <a:gd name="connsiteX59" fmla="*/ 964850 w 2098307"/>
                <a:gd name="connsiteY59" fmla="*/ 370527 h 815864"/>
                <a:gd name="connsiteX60" fmla="*/ 974217 w 2098307"/>
                <a:gd name="connsiteY60" fmla="*/ 366330 h 815864"/>
                <a:gd name="connsiteX61" fmla="*/ 983583 w 2098307"/>
                <a:gd name="connsiteY61" fmla="*/ 381916 h 815864"/>
                <a:gd name="connsiteX62" fmla="*/ 992949 w 2098307"/>
                <a:gd name="connsiteY62" fmla="*/ 392873 h 815864"/>
                <a:gd name="connsiteX63" fmla="*/ 1002316 w 2098307"/>
                <a:gd name="connsiteY63" fmla="*/ 384183 h 815864"/>
                <a:gd name="connsiteX64" fmla="*/ 1011682 w 2098307"/>
                <a:gd name="connsiteY64" fmla="*/ 362817 h 815864"/>
                <a:gd name="connsiteX65" fmla="*/ 1030422 w 2098307"/>
                <a:gd name="connsiteY65" fmla="*/ 312191 h 815864"/>
                <a:gd name="connsiteX66" fmla="*/ 1058521 w 2098307"/>
                <a:gd name="connsiteY66" fmla="*/ 247671 h 815864"/>
                <a:gd name="connsiteX67" fmla="*/ 1067887 w 2098307"/>
                <a:gd name="connsiteY67" fmla="*/ 218608 h 815864"/>
                <a:gd name="connsiteX68" fmla="*/ 1077261 w 2098307"/>
                <a:gd name="connsiteY68" fmla="*/ 181720 h 815864"/>
                <a:gd name="connsiteX69" fmla="*/ 1086627 w 2098307"/>
                <a:gd name="connsiteY69" fmla="*/ 137680 h 815864"/>
                <a:gd name="connsiteX70" fmla="*/ 1095994 w 2098307"/>
                <a:gd name="connsiteY70" fmla="*/ 87674 h 815864"/>
                <a:gd name="connsiteX71" fmla="*/ 1105360 w 2098307"/>
                <a:gd name="connsiteY71" fmla="*/ 32709 h 815864"/>
                <a:gd name="connsiteX72" fmla="*/ 1114726 w 2098307"/>
                <a:gd name="connsiteY72" fmla="*/ 806460 h 815864"/>
                <a:gd name="connsiteX73" fmla="*/ 1133459 w 2098307"/>
                <a:gd name="connsiteY73" fmla="*/ 677806 h 815864"/>
                <a:gd name="connsiteX74" fmla="*/ 1217770 w 2098307"/>
                <a:gd name="connsiteY74" fmla="*/ 68828 h 815864"/>
                <a:gd name="connsiteX75" fmla="*/ 1227137 w 2098307"/>
                <a:gd name="connsiteY75" fmla="*/ 4860 h 815864"/>
                <a:gd name="connsiteX76" fmla="*/ 1236503 w 2098307"/>
                <a:gd name="connsiteY76" fmla="*/ 774300 h 815864"/>
                <a:gd name="connsiteX77" fmla="*/ 1339547 w 2098307"/>
                <a:gd name="connsiteY77" fmla="*/ 84732 h 815864"/>
                <a:gd name="connsiteX78" fmla="*/ 1348913 w 2098307"/>
                <a:gd name="connsiteY78" fmla="*/ 22111 h 815864"/>
                <a:gd name="connsiteX79" fmla="*/ 1358280 w 2098307"/>
                <a:gd name="connsiteY79" fmla="*/ 792413 h 815864"/>
                <a:gd name="connsiteX80" fmla="*/ 1470690 w 2098307"/>
                <a:gd name="connsiteY80" fmla="*/ 41067 h 815864"/>
                <a:gd name="connsiteX81" fmla="*/ 1480056 w 2098307"/>
                <a:gd name="connsiteY81" fmla="*/ 811508 h 815864"/>
                <a:gd name="connsiteX82" fmla="*/ 1564368 w 2098307"/>
                <a:gd name="connsiteY82" fmla="*/ 244828 h 815864"/>
                <a:gd name="connsiteX83" fmla="*/ 1592467 w 2098307"/>
                <a:gd name="connsiteY83" fmla="*/ 47213 h 815864"/>
                <a:gd name="connsiteX84" fmla="*/ 1601833 w 2098307"/>
                <a:gd name="connsiteY84" fmla="*/ 811716 h 815864"/>
                <a:gd name="connsiteX85" fmla="*/ 1629940 w 2098307"/>
                <a:gd name="connsiteY85" fmla="*/ 596314 h 815864"/>
                <a:gd name="connsiteX86" fmla="*/ 1704877 w 2098307"/>
                <a:gd name="connsiteY86" fmla="*/ 0 h 815864"/>
                <a:gd name="connsiteX87" fmla="*/ 1714244 w 2098307"/>
                <a:gd name="connsiteY87" fmla="*/ 754600 h 815864"/>
                <a:gd name="connsiteX88" fmla="*/ 1723610 w 2098307"/>
                <a:gd name="connsiteY88" fmla="*/ 669001 h 815864"/>
                <a:gd name="connsiteX89" fmla="*/ 1732976 w 2098307"/>
                <a:gd name="connsiteY89" fmla="*/ 569128 h 815864"/>
                <a:gd name="connsiteX90" fmla="*/ 1761083 w 2098307"/>
                <a:gd name="connsiteY90" fmla="*/ 208929 h 815864"/>
                <a:gd name="connsiteX91" fmla="*/ 1770449 w 2098307"/>
                <a:gd name="connsiteY91" fmla="*/ 118698 h 815864"/>
                <a:gd name="connsiteX92" fmla="*/ 1779815 w 2098307"/>
                <a:gd name="connsiteY92" fmla="*/ 40380 h 815864"/>
                <a:gd name="connsiteX93" fmla="*/ 1789182 w 2098307"/>
                <a:gd name="connsiteY93" fmla="*/ 801542 h 815864"/>
                <a:gd name="connsiteX94" fmla="*/ 1807922 w 2098307"/>
                <a:gd name="connsiteY94" fmla="*/ 667793 h 815864"/>
                <a:gd name="connsiteX95" fmla="*/ 1845387 w 2098307"/>
                <a:gd name="connsiteY95" fmla="*/ 415187 h 815864"/>
                <a:gd name="connsiteX96" fmla="*/ 1901592 w 2098307"/>
                <a:gd name="connsiteY96" fmla="*/ 44389 h 815864"/>
                <a:gd name="connsiteX97" fmla="*/ 1910958 w 2098307"/>
                <a:gd name="connsiteY97" fmla="*/ 815864 h 815864"/>
                <a:gd name="connsiteX98" fmla="*/ 1957797 w 2098307"/>
                <a:gd name="connsiteY98" fmla="*/ 514669 h 815864"/>
                <a:gd name="connsiteX99" fmla="*/ 1985904 w 2098307"/>
                <a:gd name="connsiteY99" fmla="*/ 345663 h 815864"/>
                <a:gd name="connsiteX100" fmla="*/ 2004636 w 2098307"/>
                <a:gd name="connsiteY100" fmla="*/ 241858 h 815864"/>
                <a:gd name="connsiteX101" fmla="*/ 2023369 w 2098307"/>
                <a:gd name="connsiteY101" fmla="*/ 146282 h 815864"/>
                <a:gd name="connsiteX102" fmla="*/ 2051475 w 2098307"/>
                <a:gd name="connsiteY102" fmla="*/ 12965 h 815864"/>
                <a:gd name="connsiteX103" fmla="*/ 2060841 w 2098307"/>
                <a:gd name="connsiteY103" fmla="*/ 801832 h 815864"/>
                <a:gd name="connsiteX104" fmla="*/ 2098307 w 2098307"/>
                <a:gd name="connsiteY104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580780 w 2098307"/>
                <a:gd name="connsiteY38" fmla="*/ 2753 h 815864"/>
                <a:gd name="connsiteX39" fmla="*/ 693191 w 2098307"/>
                <a:gd name="connsiteY39" fmla="*/ 407909 h 815864"/>
                <a:gd name="connsiteX40" fmla="*/ 711931 w 2098307"/>
                <a:gd name="connsiteY40" fmla="*/ 331754 h 815864"/>
                <a:gd name="connsiteX41" fmla="*/ 758762 w 2098307"/>
                <a:gd name="connsiteY41" fmla="*/ 125600 h 815864"/>
                <a:gd name="connsiteX42" fmla="*/ 768129 w 2098307"/>
                <a:gd name="connsiteY42" fmla="*/ 95804 h 815864"/>
                <a:gd name="connsiteX43" fmla="*/ 777502 w 2098307"/>
                <a:gd name="connsiteY43" fmla="*/ 79680 h 815864"/>
                <a:gd name="connsiteX44" fmla="*/ 786868 w 2098307"/>
                <a:gd name="connsiteY44" fmla="*/ 82041 h 815864"/>
                <a:gd name="connsiteX45" fmla="*/ 796235 w 2098307"/>
                <a:gd name="connsiteY45" fmla="*/ 92039 h 815864"/>
                <a:gd name="connsiteX46" fmla="*/ 805601 w 2098307"/>
                <a:gd name="connsiteY46" fmla="*/ 89148 h 815864"/>
                <a:gd name="connsiteX47" fmla="*/ 814967 w 2098307"/>
                <a:gd name="connsiteY47" fmla="*/ 70606 h 815864"/>
                <a:gd name="connsiteX48" fmla="*/ 824334 w 2098307"/>
                <a:gd name="connsiteY48" fmla="*/ 43098 h 815864"/>
                <a:gd name="connsiteX49" fmla="*/ 833707 w 2098307"/>
                <a:gd name="connsiteY49" fmla="*/ 12079 h 815864"/>
                <a:gd name="connsiteX50" fmla="*/ 843074 w 2098307"/>
                <a:gd name="connsiteY50" fmla="*/ 813775 h 815864"/>
                <a:gd name="connsiteX51" fmla="*/ 861806 w 2098307"/>
                <a:gd name="connsiteY51" fmla="*/ 755953 h 815864"/>
                <a:gd name="connsiteX52" fmla="*/ 880539 w 2098307"/>
                <a:gd name="connsiteY52" fmla="*/ 699402 h 815864"/>
                <a:gd name="connsiteX53" fmla="*/ 889905 w 2098307"/>
                <a:gd name="connsiteY53" fmla="*/ 667335 h 815864"/>
                <a:gd name="connsiteX54" fmla="*/ 899279 w 2098307"/>
                <a:gd name="connsiteY54" fmla="*/ 631682 h 815864"/>
                <a:gd name="connsiteX55" fmla="*/ 918012 w 2098307"/>
                <a:gd name="connsiteY55" fmla="*/ 551747 h 815864"/>
                <a:gd name="connsiteX56" fmla="*/ 946111 w 2098307"/>
                <a:gd name="connsiteY56" fmla="*/ 428181 h 815864"/>
                <a:gd name="connsiteX57" fmla="*/ 955484 w 2098307"/>
                <a:gd name="connsiteY57" fmla="*/ 393951 h 815864"/>
                <a:gd name="connsiteX58" fmla="*/ 964850 w 2098307"/>
                <a:gd name="connsiteY58" fmla="*/ 370527 h 815864"/>
                <a:gd name="connsiteX59" fmla="*/ 974217 w 2098307"/>
                <a:gd name="connsiteY59" fmla="*/ 366330 h 815864"/>
                <a:gd name="connsiteX60" fmla="*/ 983583 w 2098307"/>
                <a:gd name="connsiteY60" fmla="*/ 381916 h 815864"/>
                <a:gd name="connsiteX61" fmla="*/ 992949 w 2098307"/>
                <a:gd name="connsiteY61" fmla="*/ 392873 h 815864"/>
                <a:gd name="connsiteX62" fmla="*/ 1002316 w 2098307"/>
                <a:gd name="connsiteY62" fmla="*/ 384183 h 815864"/>
                <a:gd name="connsiteX63" fmla="*/ 1011682 w 2098307"/>
                <a:gd name="connsiteY63" fmla="*/ 362817 h 815864"/>
                <a:gd name="connsiteX64" fmla="*/ 1030422 w 2098307"/>
                <a:gd name="connsiteY64" fmla="*/ 312191 h 815864"/>
                <a:gd name="connsiteX65" fmla="*/ 1058521 w 2098307"/>
                <a:gd name="connsiteY65" fmla="*/ 247671 h 815864"/>
                <a:gd name="connsiteX66" fmla="*/ 1067887 w 2098307"/>
                <a:gd name="connsiteY66" fmla="*/ 218608 h 815864"/>
                <a:gd name="connsiteX67" fmla="*/ 1077261 w 2098307"/>
                <a:gd name="connsiteY67" fmla="*/ 181720 h 815864"/>
                <a:gd name="connsiteX68" fmla="*/ 1086627 w 2098307"/>
                <a:gd name="connsiteY68" fmla="*/ 137680 h 815864"/>
                <a:gd name="connsiteX69" fmla="*/ 1095994 w 2098307"/>
                <a:gd name="connsiteY69" fmla="*/ 87674 h 815864"/>
                <a:gd name="connsiteX70" fmla="*/ 1105360 w 2098307"/>
                <a:gd name="connsiteY70" fmla="*/ 32709 h 815864"/>
                <a:gd name="connsiteX71" fmla="*/ 1114726 w 2098307"/>
                <a:gd name="connsiteY71" fmla="*/ 806460 h 815864"/>
                <a:gd name="connsiteX72" fmla="*/ 1133459 w 2098307"/>
                <a:gd name="connsiteY72" fmla="*/ 677806 h 815864"/>
                <a:gd name="connsiteX73" fmla="*/ 1217770 w 2098307"/>
                <a:gd name="connsiteY73" fmla="*/ 68828 h 815864"/>
                <a:gd name="connsiteX74" fmla="*/ 1227137 w 2098307"/>
                <a:gd name="connsiteY74" fmla="*/ 4860 h 815864"/>
                <a:gd name="connsiteX75" fmla="*/ 1236503 w 2098307"/>
                <a:gd name="connsiteY75" fmla="*/ 774300 h 815864"/>
                <a:gd name="connsiteX76" fmla="*/ 1339547 w 2098307"/>
                <a:gd name="connsiteY76" fmla="*/ 84732 h 815864"/>
                <a:gd name="connsiteX77" fmla="*/ 1348913 w 2098307"/>
                <a:gd name="connsiteY77" fmla="*/ 22111 h 815864"/>
                <a:gd name="connsiteX78" fmla="*/ 1358280 w 2098307"/>
                <a:gd name="connsiteY78" fmla="*/ 792413 h 815864"/>
                <a:gd name="connsiteX79" fmla="*/ 1470690 w 2098307"/>
                <a:gd name="connsiteY79" fmla="*/ 41067 h 815864"/>
                <a:gd name="connsiteX80" fmla="*/ 1480056 w 2098307"/>
                <a:gd name="connsiteY80" fmla="*/ 811508 h 815864"/>
                <a:gd name="connsiteX81" fmla="*/ 1564368 w 2098307"/>
                <a:gd name="connsiteY81" fmla="*/ 244828 h 815864"/>
                <a:gd name="connsiteX82" fmla="*/ 1592467 w 2098307"/>
                <a:gd name="connsiteY82" fmla="*/ 47213 h 815864"/>
                <a:gd name="connsiteX83" fmla="*/ 1601833 w 2098307"/>
                <a:gd name="connsiteY83" fmla="*/ 811716 h 815864"/>
                <a:gd name="connsiteX84" fmla="*/ 1629940 w 2098307"/>
                <a:gd name="connsiteY84" fmla="*/ 596314 h 815864"/>
                <a:gd name="connsiteX85" fmla="*/ 1704877 w 2098307"/>
                <a:gd name="connsiteY85" fmla="*/ 0 h 815864"/>
                <a:gd name="connsiteX86" fmla="*/ 1714244 w 2098307"/>
                <a:gd name="connsiteY86" fmla="*/ 754600 h 815864"/>
                <a:gd name="connsiteX87" fmla="*/ 1723610 w 2098307"/>
                <a:gd name="connsiteY87" fmla="*/ 669001 h 815864"/>
                <a:gd name="connsiteX88" fmla="*/ 1732976 w 2098307"/>
                <a:gd name="connsiteY88" fmla="*/ 569128 h 815864"/>
                <a:gd name="connsiteX89" fmla="*/ 1761083 w 2098307"/>
                <a:gd name="connsiteY89" fmla="*/ 208929 h 815864"/>
                <a:gd name="connsiteX90" fmla="*/ 1770449 w 2098307"/>
                <a:gd name="connsiteY90" fmla="*/ 118698 h 815864"/>
                <a:gd name="connsiteX91" fmla="*/ 1779815 w 2098307"/>
                <a:gd name="connsiteY91" fmla="*/ 40380 h 815864"/>
                <a:gd name="connsiteX92" fmla="*/ 1789182 w 2098307"/>
                <a:gd name="connsiteY92" fmla="*/ 801542 h 815864"/>
                <a:gd name="connsiteX93" fmla="*/ 1807922 w 2098307"/>
                <a:gd name="connsiteY93" fmla="*/ 667793 h 815864"/>
                <a:gd name="connsiteX94" fmla="*/ 1845387 w 2098307"/>
                <a:gd name="connsiteY94" fmla="*/ 415187 h 815864"/>
                <a:gd name="connsiteX95" fmla="*/ 1901592 w 2098307"/>
                <a:gd name="connsiteY95" fmla="*/ 44389 h 815864"/>
                <a:gd name="connsiteX96" fmla="*/ 1910958 w 2098307"/>
                <a:gd name="connsiteY96" fmla="*/ 815864 h 815864"/>
                <a:gd name="connsiteX97" fmla="*/ 1957797 w 2098307"/>
                <a:gd name="connsiteY97" fmla="*/ 514669 h 815864"/>
                <a:gd name="connsiteX98" fmla="*/ 1985904 w 2098307"/>
                <a:gd name="connsiteY98" fmla="*/ 345663 h 815864"/>
                <a:gd name="connsiteX99" fmla="*/ 2004636 w 2098307"/>
                <a:gd name="connsiteY99" fmla="*/ 241858 h 815864"/>
                <a:gd name="connsiteX100" fmla="*/ 2023369 w 2098307"/>
                <a:gd name="connsiteY100" fmla="*/ 146282 h 815864"/>
                <a:gd name="connsiteX101" fmla="*/ 2051475 w 2098307"/>
                <a:gd name="connsiteY101" fmla="*/ 12965 h 815864"/>
                <a:gd name="connsiteX102" fmla="*/ 2060841 w 2098307"/>
                <a:gd name="connsiteY102" fmla="*/ 801832 h 815864"/>
                <a:gd name="connsiteX103" fmla="*/ 2098307 w 2098307"/>
                <a:gd name="connsiteY103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571414 w 2098307"/>
                <a:gd name="connsiteY37" fmla="*/ 24742 h 815864"/>
                <a:gd name="connsiteX38" fmla="*/ 693191 w 2098307"/>
                <a:gd name="connsiteY38" fmla="*/ 407909 h 815864"/>
                <a:gd name="connsiteX39" fmla="*/ 711931 w 2098307"/>
                <a:gd name="connsiteY39" fmla="*/ 331754 h 815864"/>
                <a:gd name="connsiteX40" fmla="*/ 758762 w 2098307"/>
                <a:gd name="connsiteY40" fmla="*/ 125600 h 815864"/>
                <a:gd name="connsiteX41" fmla="*/ 768129 w 2098307"/>
                <a:gd name="connsiteY41" fmla="*/ 95804 h 815864"/>
                <a:gd name="connsiteX42" fmla="*/ 777502 w 2098307"/>
                <a:gd name="connsiteY42" fmla="*/ 79680 h 815864"/>
                <a:gd name="connsiteX43" fmla="*/ 786868 w 2098307"/>
                <a:gd name="connsiteY43" fmla="*/ 82041 h 815864"/>
                <a:gd name="connsiteX44" fmla="*/ 796235 w 2098307"/>
                <a:gd name="connsiteY44" fmla="*/ 92039 h 815864"/>
                <a:gd name="connsiteX45" fmla="*/ 805601 w 2098307"/>
                <a:gd name="connsiteY45" fmla="*/ 89148 h 815864"/>
                <a:gd name="connsiteX46" fmla="*/ 814967 w 2098307"/>
                <a:gd name="connsiteY46" fmla="*/ 70606 h 815864"/>
                <a:gd name="connsiteX47" fmla="*/ 824334 w 2098307"/>
                <a:gd name="connsiteY47" fmla="*/ 43098 h 815864"/>
                <a:gd name="connsiteX48" fmla="*/ 833707 w 2098307"/>
                <a:gd name="connsiteY48" fmla="*/ 12079 h 815864"/>
                <a:gd name="connsiteX49" fmla="*/ 843074 w 2098307"/>
                <a:gd name="connsiteY49" fmla="*/ 813775 h 815864"/>
                <a:gd name="connsiteX50" fmla="*/ 861806 w 2098307"/>
                <a:gd name="connsiteY50" fmla="*/ 755953 h 815864"/>
                <a:gd name="connsiteX51" fmla="*/ 880539 w 2098307"/>
                <a:gd name="connsiteY51" fmla="*/ 699402 h 815864"/>
                <a:gd name="connsiteX52" fmla="*/ 889905 w 2098307"/>
                <a:gd name="connsiteY52" fmla="*/ 667335 h 815864"/>
                <a:gd name="connsiteX53" fmla="*/ 899279 w 2098307"/>
                <a:gd name="connsiteY53" fmla="*/ 631682 h 815864"/>
                <a:gd name="connsiteX54" fmla="*/ 918012 w 2098307"/>
                <a:gd name="connsiteY54" fmla="*/ 551747 h 815864"/>
                <a:gd name="connsiteX55" fmla="*/ 946111 w 2098307"/>
                <a:gd name="connsiteY55" fmla="*/ 428181 h 815864"/>
                <a:gd name="connsiteX56" fmla="*/ 955484 w 2098307"/>
                <a:gd name="connsiteY56" fmla="*/ 393951 h 815864"/>
                <a:gd name="connsiteX57" fmla="*/ 964850 w 2098307"/>
                <a:gd name="connsiteY57" fmla="*/ 370527 h 815864"/>
                <a:gd name="connsiteX58" fmla="*/ 974217 w 2098307"/>
                <a:gd name="connsiteY58" fmla="*/ 366330 h 815864"/>
                <a:gd name="connsiteX59" fmla="*/ 983583 w 2098307"/>
                <a:gd name="connsiteY59" fmla="*/ 381916 h 815864"/>
                <a:gd name="connsiteX60" fmla="*/ 992949 w 2098307"/>
                <a:gd name="connsiteY60" fmla="*/ 392873 h 815864"/>
                <a:gd name="connsiteX61" fmla="*/ 1002316 w 2098307"/>
                <a:gd name="connsiteY61" fmla="*/ 384183 h 815864"/>
                <a:gd name="connsiteX62" fmla="*/ 1011682 w 2098307"/>
                <a:gd name="connsiteY62" fmla="*/ 362817 h 815864"/>
                <a:gd name="connsiteX63" fmla="*/ 1030422 w 2098307"/>
                <a:gd name="connsiteY63" fmla="*/ 312191 h 815864"/>
                <a:gd name="connsiteX64" fmla="*/ 1058521 w 2098307"/>
                <a:gd name="connsiteY64" fmla="*/ 247671 h 815864"/>
                <a:gd name="connsiteX65" fmla="*/ 1067887 w 2098307"/>
                <a:gd name="connsiteY65" fmla="*/ 218608 h 815864"/>
                <a:gd name="connsiteX66" fmla="*/ 1077261 w 2098307"/>
                <a:gd name="connsiteY66" fmla="*/ 181720 h 815864"/>
                <a:gd name="connsiteX67" fmla="*/ 1086627 w 2098307"/>
                <a:gd name="connsiteY67" fmla="*/ 137680 h 815864"/>
                <a:gd name="connsiteX68" fmla="*/ 1095994 w 2098307"/>
                <a:gd name="connsiteY68" fmla="*/ 87674 h 815864"/>
                <a:gd name="connsiteX69" fmla="*/ 1105360 w 2098307"/>
                <a:gd name="connsiteY69" fmla="*/ 32709 h 815864"/>
                <a:gd name="connsiteX70" fmla="*/ 1114726 w 2098307"/>
                <a:gd name="connsiteY70" fmla="*/ 806460 h 815864"/>
                <a:gd name="connsiteX71" fmla="*/ 1133459 w 2098307"/>
                <a:gd name="connsiteY71" fmla="*/ 677806 h 815864"/>
                <a:gd name="connsiteX72" fmla="*/ 1217770 w 2098307"/>
                <a:gd name="connsiteY72" fmla="*/ 68828 h 815864"/>
                <a:gd name="connsiteX73" fmla="*/ 1227137 w 2098307"/>
                <a:gd name="connsiteY73" fmla="*/ 4860 h 815864"/>
                <a:gd name="connsiteX74" fmla="*/ 1236503 w 2098307"/>
                <a:gd name="connsiteY74" fmla="*/ 774300 h 815864"/>
                <a:gd name="connsiteX75" fmla="*/ 1339547 w 2098307"/>
                <a:gd name="connsiteY75" fmla="*/ 84732 h 815864"/>
                <a:gd name="connsiteX76" fmla="*/ 1348913 w 2098307"/>
                <a:gd name="connsiteY76" fmla="*/ 22111 h 815864"/>
                <a:gd name="connsiteX77" fmla="*/ 1358280 w 2098307"/>
                <a:gd name="connsiteY77" fmla="*/ 792413 h 815864"/>
                <a:gd name="connsiteX78" fmla="*/ 1470690 w 2098307"/>
                <a:gd name="connsiteY78" fmla="*/ 41067 h 815864"/>
                <a:gd name="connsiteX79" fmla="*/ 1480056 w 2098307"/>
                <a:gd name="connsiteY79" fmla="*/ 811508 h 815864"/>
                <a:gd name="connsiteX80" fmla="*/ 1564368 w 2098307"/>
                <a:gd name="connsiteY80" fmla="*/ 244828 h 815864"/>
                <a:gd name="connsiteX81" fmla="*/ 1592467 w 2098307"/>
                <a:gd name="connsiteY81" fmla="*/ 47213 h 815864"/>
                <a:gd name="connsiteX82" fmla="*/ 1601833 w 2098307"/>
                <a:gd name="connsiteY82" fmla="*/ 811716 h 815864"/>
                <a:gd name="connsiteX83" fmla="*/ 1629940 w 2098307"/>
                <a:gd name="connsiteY83" fmla="*/ 596314 h 815864"/>
                <a:gd name="connsiteX84" fmla="*/ 1704877 w 2098307"/>
                <a:gd name="connsiteY84" fmla="*/ 0 h 815864"/>
                <a:gd name="connsiteX85" fmla="*/ 1714244 w 2098307"/>
                <a:gd name="connsiteY85" fmla="*/ 754600 h 815864"/>
                <a:gd name="connsiteX86" fmla="*/ 1723610 w 2098307"/>
                <a:gd name="connsiteY86" fmla="*/ 669001 h 815864"/>
                <a:gd name="connsiteX87" fmla="*/ 1732976 w 2098307"/>
                <a:gd name="connsiteY87" fmla="*/ 569128 h 815864"/>
                <a:gd name="connsiteX88" fmla="*/ 1761083 w 2098307"/>
                <a:gd name="connsiteY88" fmla="*/ 208929 h 815864"/>
                <a:gd name="connsiteX89" fmla="*/ 1770449 w 2098307"/>
                <a:gd name="connsiteY89" fmla="*/ 118698 h 815864"/>
                <a:gd name="connsiteX90" fmla="*/ 1779815 w 2098307"/>
                <a:gd name="connsiteY90" fmla="*/ 40380 h 815864"/>
                <a:gd name="connsiteX91" fmla="*/ 1789182 w 2098307"/>
                <a:gd name="connsiteY91" fmla="*/ 801542 h 815864"/>
                <a:gd name="connsiteX92" fmla="*/ 1807922 w 2098307"/>
                <a:gd name="connsiteY92" fmla="*/ 667793 h 815864"/>
                <a:gd name="connsiteX93" fmla="*/ 1845387 w 2098307"/>
                <a:gd name="connsiteY93" fmla="*/ 415187 h 815864"/>
                <a:gd name="connsiteX94" fmla="*/ 1901592 w 2098307"/>
                <a:gd name="connsiteY94" fmla="*/ 44389 h 815864"/>
                <a:gd name="connsiteX95" fmla="*/ 1910958 w 2098307"/>
                <a:gd name="connsiteY95" fmla="*/ 815864 h 815864"/>
                <a:gd name="connsiteX96" fmla="*/ 1957797 w 2098307"/>
                <a:gd name="connsiteY96" fmla="*/ 514669 h 815864"/>
                <a:gd name="connsiteX97" fmla="*/ 1985904 w 2098307"/>
                <a:gd name="connsiteY97" fmla="*/ 345663 h 815864"/>
                <a:gd name="connsiteX98" fmla="*/ 2004636 w 2098307"/>
                <a:gd name="connsiteY98" fmla="*/ 241858 h 815864"/>
                <a:gd name="connsiteX99" fmla="*/ 2023369 w 2098307"/>
                <a:gd name="connsiteY99" fmla="*/ 146282 h 815864"/>
                <a:gd name="connsiteX100" fmla="*/ 2051475 w 2098307"/>
                <a:gd name="connsiteY100" fmla="*/ 12965 h 815864"/>
                <a:gd name="connsiteX101" fmla="*/ 2060841 w 2098307"/>
                <a:gd name="connsiteY101" fmla="*/ 801832 h 815864"/>
                <a:gd name="connsiteX102" fmla="*/ 2098307 w 2098307"/>
                <a:gd name="connsiteY102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562048 w 2098307"/>
                <a:gd name="connsiteY36" fmla="*/ 37212 h 815864"/>
                <a:gd name="connsiteX37" fmla="*/ 693191 w 2098307"/>
                <a:gd name="connsiteY37" fmla="*/ 407909 h 815864"/>
                <a:gd name="connsiteX38" fmla="*/ 711931 w 2098307"/>
                <a:gd name="connsiteY38" fmla="*/ 331754 h 815864"/>
                <a:gd name="connsiteX39" fmla="*/ 758762 w 2098307"/>
                <a:gd name="connsiteY39" fmla="*/ 125600 h 815864"/>
                <a:gd name="connsiteX40" fmla="*/ 768129 w 2098307"/>
                <a:gd name="connsiteY40" fmla="*/ 95804 h 815864"/>
                <a:gd name="connsiteX41" fmla="*/ 777502 w 2098307"/>
                <a:gd name="connsiteY41" fmla="*/ 79680 h 815864"/>
                <a:gd name="connsiteX42" fmla="*/ 786868 w 2098307"/>
                <a:gd name="connsiteY42" fmla="*/ 82041 h 815864"/>
                <a:gd name="connsiteX43" fmla="*/ 796235 w 2098307"/>
                <a:gd name="connsiteY43" fmla="*/ 92039 h 815864"/>
                <a:gd name="connsiteX44" fmla="*/ 805601 w 2098307"/>
                <a:gd name="connsiteY44" fmla="*/ 89148 h 815864"/>
                <a:gd name="connsiteX45" fmla="*/ 814967 w 2098307"/>
                <a:gd name="connsiteY45" fmla="*/ 70606 h 815864"/>
                <a:gd name="connsiteX46" fmla="*/ 824334 w 2098307"/>
                <a:gd name="connsiteY46" fmla="*/ 43098 h 815864"/>
                <a:gd name="connsiteX47" fmla="*/ 833707 w 2098307"/>
                <a:gd name="connsiteY47" fmla="*/ 12079 h 815864"/>
                <a:gd name="connsiteX48" fmla="*/ 843074 w 2098307"/>
                <a:gd name="connsiteY48" fmla="*/ 813775 h 815864"/>
                <a:gd name="connsiteX49" fmla="*/ 861806 w 2098307"/>
                <a:gd name="connsiteY49" fmla="*/ 755953 h 815864"/>
                <a:gd name="connsiteX50" fmla="*/ 880539 w 2098307"/>
                <a:gd name="connsiteY50" fmla="*/ 699402 h 815864"/>
                <a:gd name="connsiteX51" fmla="*/ 889905 w 2098307"/>
                <a:gd name="connsiteY51" fmla="*/ 667335 h 815864"/>
                <a:gd name="connsiteX52" fmla="*/ 899279 w 2098307"/>
                <a:gd name="connsiteY52" fmla="*/ 631682 h 815864"/>
                <a:gd name="connsiteX53" fmla="*/ 918012 w 2098307"/>
                <a:gd name="connsiteY53" fmla="*/ 551747 h 815864"/>
                <a:gd name="connsiteX54" fmla="*/ 946111 w 2098307"/>
                <a:gd name="connsiteY54" fmla="*/ 428181 h 815864"/>
                <a:gd name="connsiteX55" fmla="*/ 955484 w 2098307"/>
                <a:gd name="connsiteY55" fmla="*/ 393951 h 815864"/>
                <a:gd name="connsiteX56" fmla="*/ 964850 w 2098307"/>
                <a:gd name="connsiteY56" fmla="*/ 370527 h 815864"/>
                <a:gd name="connsiteX57" fmla="*/ 974217 w 2098307"/>
                <a:gd name="connsiteY57" fmla="*/ 366330 h 815864"/>
                <a:gd name="connsiteX58" fmla="*/ 983583 w 2098307"/>
                <a:gd name="connsiteY58" fmla="*/ 381916 h 815864"/>
                <a:gd name="connsiteX59" fmla="*/ 992949 w 2098307"/>
                <a:gd name="connsiteY59" fmla="*/ 392873 h 815864"/>
                <a:gd name="connsiteX60" fmla="*/ 1002316 w 2098307"/>
                <a:gd name="connsiteY60" fmla="*/ 384183 h 815864"/>
                <a:gd name="connsiteX61" fmla="*/ 1011682 w 2098307"/>
                <a:gd name="connsiteY61" fmla="*/ 362817 h 815864"/>
                <a:gd name="connsiteX62" fmla="*/ 1030422 w 2098307"/>
                <a:gd name="connsiteY62" fmla="*/ 312191 h 815864"/>
                <a:gd name="connsiteX63" fmla="*/ 1058521 w 2098307"/>
                <a:gd name="connsiteY63" fmla="*/ 247671 h 815864"/>
                <a:gd name="connsiteX64" fmla="*/ 1067887 w 2098307"/>
                <a:gd name="connsiteY64" fmla="*/ 218608 h 815864"/>
                <a:gd name="connsiteX65" fmla="*/ 1077261 w 2098307"/>
                <a:gd name="connsiteY65" fmla="*/ 181720 h 815864"/>
                <a:gd name="connsiteX66" fmla="*/ 1086627 w 2098307"/>
                <a:gd name="connsiteY66" fmla="*/ 137680 h 815864"/>
                <a:gd name="connsiteX67" fmla="*/ 1095994 w 2098307"/>
                <a:gd name="connsiteY67" fmla="*/ 87674 h 815864"/>
                <a:gd name="connsiteX68" fmla="*/ 1105360 w 2098307"/>
                <a:gd name="connsiteY68" fmla="*/ 32709 h 815864"/>
                <a:gd name="connsiteX69" fmla="*/ 1114726 w 2098307"/>
                <a:gd name="connsiteY69" fmla="*/ 806460 h 815864"/>
                <a:gd name="connsiteX70" fmla="*/ 1133459 w 2098307"/>
                <a:gd name="connsiteY70" fmla="*/ 677806 h 815864"/>
                <a:gd name="connsiteX71" fmla="*/ 1217770 w 2098307"/>
                <a:gd name="connsiteY71" fmla="*/ 68828 h 815864"/>
                <a:gd name="connsiteX72" fmla="*/ 1227137 w 2098307"/>
                <a:gd name="connsiteY72" fmla="*/ 4860 h 815864"/>
                <a:gd name="connsiteX73" fmla="*/ 1236503 w 2098307"/>
                <a:gd name="connsiteY73" fmla="*/ 774300 h 815864"/>
                <a:gd name="connsiteX74" fmla="*/ 1339547 w 2098307"/>
                <a:gd name="connsiteY74" fmla="*/ 84732 h 815864"/>
                <a:gd name="connsiteX75" fmla="*/ 1348913 w 2098307"/>
                <a:gd name="connsiteY75" fmla="*/ 22111 h 815864"/>
                <a:gd name="connsiteX76" fmla="*/ 1358280 w 2098307"/>
                <a:gd name="connsiteY76" fmla="*/ 792413 h 815864"/>
                <a:gd name="connsiteX77" fmla="*/ 1470690 w 2098307"/>
                <a:gd name="connsiteY77" fmla="*/ 41067 h 815864"/>
                <a:gd name="connsiteX78" fmla="*/ 1480056 w 2098307"/>
                <a:gd name="connsiteY78" fmla="*/ 811508 h 815864"/>
                <a:gd name="connsiteX79" fmla="*/ 1564368 w 2098307"/>
                <a:gd name="connsiteY79" fmla="*/ 244828 h 815864"/>
                <a:gd name="connsiteX80" fmla="*/ 1592467 w 2098307"/>
                <a:gd name="connsiteY80" fmla="*/ 47213 h 815864"/>
                <a:gd name="connsiteX81" fmla="*/ 1601833 w 2098307"/>
                <a:gd name="connsiteY81" fmla="*/ 811716 h 815864"/>
                <a:gd name="connsiteX82" fmla="*/ 1629940 w 2098307"/>
                <a:gd name="connsiteY82" fmla="*/ 596314 h 815864"/>
                <a:gd name="connsiteX83" fmla="*/ 1704877 w 2098307"/>
                <a:gd name="connsiteY83" fmla="*/ 0 h 815864"/>
                <a:gd name="connsiteX84" fmla="*/ 1714244 w 2098307"/>
                <a:gd name="connsiteY84" fmla="*/ 754600 h 815864"/>
                <a:gd name="connsiteX85" fmla="*/ 1723610 w 2098307"/>
                <a:gd name="connsiteY85" fmla="*/ 669001 h 815864"/>
                <a:gd name="connsiteX86" fmla="*/ 1732976 w 2098307"/>
                <a:gd name="connsiteY86" fmla="*/ 569128 h 815864"/>
                <a:gd name="connsiteX87" fmla="*/ 1761083 w 2098307"/>
                <a:gd name="connsiteY87" fmla="*/ 208929 h 815864"/>
                <a:gd name="connsiteX88" fmla="*/ 1770449 w 2098307"/>
                <a:gd name="connsiteY88" fmla="*/ 118698 h 815864"/>
                <a:gd name="connsiteX89" fmla="*/ 1779815 w 2098307"/>
                <a:gd name="connsiteY89" fmla="*/ 40380 h 815864"/>
                <a:gd name="connsiteX90" fmla="*/ 1789182 w 2098307"/>
                <a:gd name="connsiteY90" fmla="*/ 801542 h 815864"/>
                <a:gd name="connsiteX91" fmla="*/ 1807922 w 2098307"/>
                <a:gd name="connsiteY91" fmla="*/ 667793 h 815864"/>
                <a:gd name="connsiteX92" fmla="*/ 1845387 w 2098307"/>
                <a:gd name="connsiteY92" fmla="*/ 415187 h 815864"/>
                <a:gd name="connsiteX93" fmla="*/ 1901592 w 2098307"/>
                <a:gd name="connsiteY93" fmla="*/ 44389 h 815864"/>
                <a:gd name="connsiteX94" fmla="*/ 1910958 w 2098307"/>
                <a:gd name="connsiteY94" fmla="*/ 815864 h 815864"/>
                <a:gd name="connsiteX95" fmla="*/ 1957797 w 2098307"/>
                <a:gd name="connsiteY95" fmla="*/ 514669 h 815864"/>
                <a:gd name="connsiteX96" fmla="*/ 1985904 w 2098307"/>
                <a:gd name="connsiteY96" fmla="*/ 345663 h 815864"/>
                <a:gd name="connsiteX97" fmla="*/ 2004636 w 2098307"/>
                <a:gd name="connsiteY97" fmla="*/ 241858 h 815864"/>
                <a:gd name="connsiteX98" fmla="*/ 2023369 w 2098307"/>
                <a:gd name="connsiteY98" fmla="*/ 146282 h 815864"/>
                <a:gd name="connsiteX99" fmla="*/ 2051475 w 2098307"/>
                <a:gd name="connsiteY99" fmla="*/ 12965 h 815864"/>
                <a:gd name="connsiteX100" fmla="*/ 2060841 w 2098307"/>
                <a:gd name="connsiteY100" fmla="*/ 801832 h 815864"/>
                <a:gd name="connsiteX101" fmla="*/ 2098307 w 2098307"/>
                <a:gd name="connsiteY101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552681 w 2098307"/>
                <a:gd name="connsiteY35" fmla="*/ 45898 h 815864"/>
                <a:gd name="connsiteX36" fmla="*/ 693191 w 2098307"/>
                <a:gd name="connsiteY36" fmla="*/ 407909 h 815864"/>
                <a:gd name="connsiteX37" fmla="*/ 711931 w 2098307"/>
                <a:gd name="connsiteY37" fmla="*/ 331754 h 815864"/>
                <a:gd name="connsiteX38" fmla="*/ 758762 w 2098307"/>
                <a:gd name="connsiteY38" fmla="*/ 125600 h 815864"/>
                <a:gd name="connsiteX39" fmla="*/ 768129 w 2098307"/>
                <a:gd name="connsiteY39" fmla="*/ 95804 h 815864"/>
                <a:gd name="connsiteX40" fmla="*/ 777502 w 2098307"/>
                <a:gd name="connsiteY40" fmla="*/ 79680 h 815864"/>
                <a:gd name="connsiteX41" fmla="*/ 786868 w 2098307"/>
                <a:gd name="connsiteY41" fmla="*/ 82041 h 815864"/>
                <a:gd name="connsiteX42" fmla="*/ 796235 w 2098307"/>
                <a:gd name="connsiteY42" fmla="*/ 92039 h 815864"/>
                <a:gd name="connsiteX43" fmla="*/ 805601 w 2098307"/>
                <a:gd name="connsiteY43" fmla="*/ 89148 h 815864"/>
                <a:gd name="connsiteX44" fmla="*/ 814967 w 2098307"/>
                <a:gd name="connsiteY44" fmla="*/ 70606 h 815864"/>
                <a:gd name="connsiteX45" fmla="*/ 824334 w 2098307"/>
                <a:gd name="connsiteY45" fmla="*/ 43098 h 815864"/>
                <a:gd name="connsiteX46" fmla="*/ 833707 w 2098307"/>
                <a:gd name="connsiteY46" fmla="*/ 12079 h 815864"/>
                <a:gd name="connsiteX47" fmla="*/ 843074 w 2098307"/>
                <a:gd name="connsiteY47" fmla="*/ 813775 h 815864"/>
                <a:gd name="connsiteX48" fmla="*/ 861806 w 2098307"/>
                <a:gd name="connsiteY48" fmla="*/ 755953 h 815864"/>
                <a:gd name="connsiteX49" fmla="*/ 880539 w 2098307"/>
                <a:gd name="connsiteY49" fmla="*/ 699402 h 815864"/>
                <a:gd name="connsiteX50" fmla="*/ 889905 w 2098307"/>
                <a:gd name="connsiteY50" fmla="*/ 667335 h 815864"/>
                <a:gd name="connsiteX51" fmla="*/ 899279 w 2098307"/>
                <a:gd name="connsiteY51" fmla="*/ 631682 h 815864"/>
                <a:gd name="connsiteX52" fmla="*/ 918012 w 2098307"/>
                <a:gd name="connsiteY52" fmla="*/ 551747 h 815864"/>
                <a:gd name="connsiteX53" fmla="*/ 946111 w 2098307"/>
                <a:gd name="connsiteY53" fmla="*/ 428181 h 815864"/>
                <a:gd name="connsiteX54" fmla="*/ 955484 w 2098307"/>
                <a:gd name="connsiteY54" fmla="*/ 393951 h 815864"/>
                <a:gd name="connsiteX55" fmla="*/ 964850 w 2098307"/>
                <a:gd name="connsiteY55" fmla="*/ 370527 h 815864"/>
                <a:gd name="connsiteX56" fmla="*/ 974217 w 2098307"/>
                <a:gd name="connsiteY56" fmla="*/ 366330 h 815864"/>
                <a:gd name="connsiteX57" fmla="*/ 983583 w 2098307"/>
                <a:gd name="connsiteY57" fmla="*/ 381916 h 815864"/>
                <a:gd name="connsiteX58" fmla="*/ 992949 w 2098307"/>
                <a:gd name="connsiteY58" fmla="*/ 392873 h 815864"/>
                <a:gd name="connsiteX59" fmla="*/ 1002316 w 2098307"/>
                <a:gd name="connsiteY59" fmla="*/ 384183 h 815864"/>
                <a:gd name="connsiteX60" fmla="*/ 1011682 w 2098307"/>
                <a:gd name="connsiteY60" fmla="*/ 362817 h 815864"/>
                <a:gd name="connsiteX61" fmla="*/ 1030422 w 2098307"/>
                <a:gd name="connsiteY61" fmla="*/ 312191 h 815864"/>
                <a:gd name="connsiteX62" fmla="*/ 1058521 w 2098307"/>
                <a:gd name="connsiteY62" fmla="*/ 247671 h 815864"/>
                <a:gd name="connsiteX63" fmla="*/ 1067887 w 2098307"/>
                <a:gd name="connsiteY63" fmla="*/ 218608 h 815864"/>
                <a:gd name="connsiteX64" fmla="*/ 1077261 w 2098307"/>
                <a:gd name="connsiteY64" fmla="*/ 181720 h 815864"/>
                <a:gd name="connsiteX65" fmla="*/ 1086627 w 2098307"/>
                <a:gd name="connsiteY65" fmla="*/ 137680 h 815864"/>
                <a:gd name="connsiteX66" fmla="*/ 1095994 w 2098307"/>
                <a:gd name="connsiteY66" fmla="*/ 87674 h 815864"/>
                <a:gd name="connsiteX67" fmla="*/ 1105360 w 2098307"/>
                <a:gd name="connsiteY67" fmla="*/ 32709 h 815864"/>
                <a:gd name="connsiteX68" fmla="*/ 1114726 w 2098307"/>
                <a:gd name="connsiteY68" fmla="*/ 806460 h 815864"/>
                <a:gd name="connsiteX69" fmla="*/ 1133459 w 2098307"/>
                <a:gd name="connsiteY69" fmla="*/ 677806 h 815864"/>
                <a:gd name="connsiteX70" fmla="*/ 1217770 w 2098307"/>
                <a:gd name="connsiteY70" fmla="*/ 68828 h 815864"/>
                <a:gd name="connsiteX71" fmla="*/ 1227137 w 2098307"/>
                <a:gd name="connsiteY71" fmla="*/ 4860 h 815864"/>
                <a:gd name="connsiteX72" fmla="*/ 1236503 w 2098307"/>
                <a:gd name="connsiteY72" fmla="*/ 774300 h 815864"/>
                <a:gd name="connsiteX73" fmla="*/ 1339547 w 2098307"/>
                <a:gd name="connsiteY73" fmla="*/ 84732 h 815864"/>
                <a:gd name="connsiteX74" fmla="*/ 1348913 w 2098307"/>
                <a:gd name="connsiteY74" fmla="*/ 22111 h 815864"/>
                <a:gd name="connsiteX75" fmla="*/ 1358280 w 2098307"/>
                <a:gd name="connsiteY75" fmla="*/ 792413 h 815864"/>
                <a:gd name="connsiteX76" fmla="*/ 1470690 w 2098307"/>
                <a:gd name="connsiteY76" fmla="*/ 41067 h 815864"/>
                <a:gd name="connsiteX77" fmla="*/ 1480056 w 2098307"/>
                <a:gd name="connsiteY77" fmla="*/ 811508 h 815864"/>
                <a:gd name="connsiteX78" fmla="*/ 1564368 w 2098307"/>
                <a:gd name="connsiteY78" fmla="*/ 244828 h 815864"/>
                <a:gd name="connsiteX79" fmla="*/ 1592467 w 2098307"/>
                <a:gd name="connsiteY79" fmla="*/ 47213 h 815864"/>
                <a:gd name="connsiteX80" fmla="*/ 1601833 w 2098307"/>
                <a:gd name="connsiteY80" fmla="*/ 811716 h 815864"/>
                <a:gd name="connsiteX81" fmla="*/ 1629940 w 2098307"/>
                <a:gd name="connsiteY81" fmla="*/ 596314 h 815864"/>
                <a:gd name="connsiteX82" fmla="*/ 1704877 w 2098307"/>
                <a:gd name="connsiteY82" fmla="*/ 0 h 815864"/>
                <a:gd name="connsiteX83" fmla="*/ 1714244 w 2098307"/>
                <a:gd name="connsiteY83" fmla="*/ 754600 h 815864"/>
                <a:gd name="connsiteX84" fmla="*/ 1723610 w 2098307"/>
                <a:gd name="connsiteY84" fmla="*/ 669001 h 815864"/>
                <a:gd name="connsiteX85" fmla="*/ 1732976 w 2098307"/>
                <a:gd name="connsiteY85" fmla="*/ 569128 h 815864"/>
                <a:gd name="connsiteX86" fmla="*/ 1761083 w 2098307"/>
                <a:gd name="connsiteY86" fmla="*/ 208929 h 815864"/>
                <a:gd name="connsiteX87" fmla="*/ 1770449 w 2098307"/>
                <a:gd name="connsiteY87" fmla="*/ 118698 h 815864"/>
                <a:gd name="connsiteX88" fmla="*/ 1779815 w 2098307"/>
                <a:gd name="connsiteY88" fmla="*/ 40380 h 815864"/>
                <a:gd name="connsiteX89" fmla="*/ 1789182 w 2098307"/>
                <a:gd name="connsiteY89" fmla="*/ 801542 h 815864"/>
                <a:gd name="connsiteX90" fmla="*/ 1807922 w 2098307"/>
                <a:gd name="connsiteY90" fmla="*/ 667793 h 815864"/>
                <a:gd name="connsiteX91" fmla="*/ 1845387 w 2098307"/>
                <a:gd name="connsiteY91" fmla="*/ 415187 h 815864"/>
                <a:gd name="connsiteX92" fmla="*/ 1901592 w 2098307"/>
                <a:gd name="connsiteY92" fmla="*/ 44389 h 815864"/>
                <a:gd name="connsiteX93" fmla="*/ 1910958 w 2098307"/>
                <a:gd name="connsiteY93" fmla="*/ 815864 h 815864"/>
                <a:gd name="connsiteX94" fmla="*/ 1957797 w 2098307"/>
                <a:gd name="connsiteY94" fmla="*/ 514669 h 815864"/>
                <a:gd name="connsiteX95" fmla="*/ 1985904 w 2098307"/>
                <a:gd name="connsiteY95" fmla="*/ 345663 h 815864"/>
                <a:gd name="connsiteX96" fmla="*/ 2004636 w 2098307"/>
                <a:gd name="connsiteY96" fmla="*/ 241858 h 815864"/>
                <a:gd name="connsiteX97" fmla="*/ 2023369 w 2098307"/>
                <a:gd name="connsiteY97" fmla="*/ 146282 h 815864"/>
                <a:gd name="connsiteX98" fmla="*/ 2051475 w 2098307"/>
                <a:gd name="connsiteY98" fmla="*/ 12965 h 815864"/>
                <a:gd name="connsiteX99" fmla="*/ 2060841 w 2098307"/>
                <a:gd name="connsiteY99" fmla="*/ 801832 h 815864"/>
                <a:gd name="connsiteX100" fmla="*/ 2098307 w 2098307"/>
                <a:gd name="connsiteY100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543315 w 2098307"/>
                <a:gd name="connsiteY34" fmla="*/ 59895 h 815864"/>
                <a:gd name="connsiteX35" fmla="*/ 693191 w 2098307"/>
                <a:gd name="connsiteY35" fmla="*/ 407909 h 815864"/>
                <a:gd name="connsiteX36" fmla="*/ 711931 w 2098307"/>
                <a:gd name="connsiteY36" fmla="*/ 331754 h 815864"/>
                <a:gd name="connsiteX37" fmla="*/ 758762 w 2098307"/>
                <a:gd name="connsiteY37" fmla="*/ 125600 h 815864"/>
                <a:gd name="connsiteX38" fmla="*/ 768129 w 2098307"/>
                <a:gd name="connsiteY38" fmla="*/ 95804 h 815864"/>
                <a:gd name="connsiteX39" fmla="*/ 777502 w 2098307"/>
                <a:gd name="connsiteY39" fmla="*/ 79680 h 815864"/>
                <a:gd name="connsiteX40" fmla="*/ 786868 w 2098307"/>
                <a:gd name="connsiteY40" fmla="*/ 82041 h 815864"/>
                <a:gd name="connsiteX41" fmla="*/ 796235 w 2098307"/>
                <a:gd name="connsiteY41" fmla="*/ 92039 h 815864"/>
                <a:gd name="connsiteX42" fmla="*/ 805601 w 2098307"/>
                <a:gd name="connsiteY42" fmla="*/ 89148 h 815864"/>
                <a:gd name="connsiteX43" fmla="*/ 814967 w 2098307"/>
                <a:gd name="connsiteY43" fmla="*/ 70606 h 815864"/>
                <a:gd name="connsiteX44" fmla="*/ 824334 w 2098307"/>
                <a:gd name="connsiteY44" fmla="*/ 43098 h 815864"/>
                <a:gd name="connsiteX45" fmla="*/ 833707 w 2098307"/>
                <a:gd name="connsiteY45" fmla="*/ 12079 h 815864"/>
                <a:gd name="connsiteX46" fmla="*/ 843074 w 2098307"/>
                <a:gd name="connsiteY46" fmla="*/ 813775 h 815864"/>
                <a:gd name="connsiteX47" fmla="*/ 861806 w 2098307"/>
                <a:gd name="connsiteY47" fmla="*/ 755953 h 815864"/>
                <a:gd name="connsiteX48" fmla="*/ 880539 w 2098307"/>
                <a:gd name="connsiteY48" fmla="*/ 699402 h 815864"/>
                <a:gd name="connsiteX49" fmla="*/ 889905 w 2098307"/>
                <a:gd name="connsiteY49" fmla="*/ 667335 h 815864"/>
                <a:gd name="connsiteX50" fmla="*/ 899279 w 2098307"/>
                <a:gd name="connsiteY50" fmla="*/ 631682 h 815864"/>
                <a:gd name="connsiteX51" fmla="*/ 918012 w 2098307"/>
                <a:gd name="connsiteY51" fmla="*/ 551747 h 815864"/>
                <a:gd name="connsiteX52" fmla="*/ 946111 w 2098307"/>
                <a:gd name="connsiteY52" fmla="*/ 428181 h 815864"/>
                <a:gd name="connsiteX53" fmla="*/ 955484 w 2098307"/>
                <a:gd name="connsiteY53" fmla="*/ 393951 h 815864"/>
                <a:gd name="connsiteX54" fmla="*/ 964850 w 2098307"/>
                <a:gd name="connsiteY54" fmla="*/ 370527 h 815864"/>
                <a:gd name="connsiteX55" fmla="*/ 974217 w 2098307"/>
                <a:gd name="connsiteY55" fmla="*/ 366330 h 815864"/>
                <a:gd name="connsiteX56" fmla="*/ 983583 w 2098307"/>
                <a:gd name="connsiteY56" fmla="*/ 381916 h 815864"/>
                <a:gd name="connsiteX57" fmla="*/ 992949 w 2098307"/>
                <a:gd name="connsiteY57" fmla="*/ 392873 h 815864"/>
                <a:gd name="connsiteX58" fmla="*/ 1002316 w 2098307"/>
                <a:gd name="connsiteY58" fmla="*/ 384183 h 815864"/>
                <a:gd name="connsiteX59" fmla="*/ 1011682 w 2098307"/>
                <a:gd name="connsiteY59" fmla="*/ 362817 h 815864"/>
                <a:gd name="connsiteX60" fmla="*/ 1030422 w 2098307"/>
                <a:gd name="connsiteY60" fmla="*/ 312191 h 815864"/>
                <a:gd name="connsiteX61" fmla="*/ 1058521 w 2098307"/>
                <a:gd name="connsiteY61" fmla="*/ 247671 h 815864"/>
                <a:gd name="connsiteX62" fmla="*/ 1067887 w 2098307"/>
                <a:gd name="connsiteY62" fmla="*/ 218608 h 815864"/>
                <a:gd name="connsiteX63" fmla="*/ 1077261 w 2098307"/>
                <a:gd name="connsiteY63" fmla="*/ 181720 h 815864"/>
                <a:gd name="connsiteX64" fmla="*/ 1086627 w 2098307"/>
                <a:gd name="connsiteY64" fmla="*/ 137680 h 815864"/>
                <a:gd name="connsiteX65" fmla="*/ 1095994 w 2098307"/>
                <a:gd name="connsiteY65" fmla="*/ 87674 h 815864"/>
                <a:gd name="connsiteX66" fmla="*/ 1105360 w 2098307"/>
                <a:gd name="connsiteY66" fmla="*/ 32709 h 815864"/>
                <a:gd name="connsiteX67" fmla="*/ 1114726 w 2098307"/>
                <a:gd name="connsiteY67" fmla="*/ 806460 h 815864"/>
                <a:gd name="connsiteX68" fmla="*/ 1133459 w 2098307"/>
                <a:gd name="connsiteY68" fmla="*/ 677806 h 815864"/>
                <a:gd name="connsiteX69" fmla="*/ 1217770 w 2098307"/>
                <a:gd name="connsiteY69" fmla="*/ 68828 h 815864"/>
                <a:gd name="connsiteX70" fmla="*/ 1227137 w 2098307"/>
                <a:gd name="connsiteY70" fmla="*/ 4860 h 815864"/>
                <a:gd name="connsiteX71" fmla="*/ 1236503 w 2098307"/>
                <a:gd name="connsiteY71" fmla="*/ 774300 h 815864"/>
                <a:gd name="connsiteX72" fmla="*/ 1339547 w 2098307"/>
                <a:gd name="connsiteY72" fmla="*/ 84732 h 815864"/>
                <a:gd name="connsiteX73" fmla="*/ 1348913 w 2098307"/>
                <a:gd name="connsiteY73" fmla="*/ 22111 h 815864"/>
                <a:gd name="connsiteX74" fmla="*/ 1358280 w 2098307"/>
                <a:gd name="connsiteY74" fmla="*/ 792413 h 815864"/>
                <a:gd name="connsiteX75" fmla="*/ 1470690 w 2098307"/>
                <a:gd name="connsiteY75" fmla="*/ 41067 h 815864"/>
                <a:gd name="connsiteX76" fmla="*/ 1480056 w 2098307"/>
                <a:gd name="connsiteY76" fmla="*/ 811508 h 815864"/>
                <a:gd name="connsiteX77" fmla="*/ 1564368 w 2098307"/>
                <a:gd name="connsiteY77" fmla="*/ 244828 h 815864"/>
                <a:gd name="connsiteX78" fmla="*/ 1592467 w 2098307"/>
                <a:gd name="connsiteY78" fmla="*/ 47213 h 815864"/>
                <a:gd name="connsiteX79" fmla="*/ 1601833 w 2098307"/>
                <a:gd name="connsiteY79" fmla="*/ 811716 h 815864"/>
                <a:gd name="connsiteX80" fmla="*/ 1629940 w 2098307"/>
                <a:gd name="connsiteY80" fmla="*/ 596314 h 815864"/>
                <a:gd name="connsiteX81" fmla="*/ 1704877 w 2098307"/>
                <a:gd name="connsiteY81" fmla="*/ 0 h 815864"/>
                <a:gd name="connsiteX82" fmla="*/ 1714244 w 2098307"/>
                <a:gd name="connsiteY82" fmla="*/ 754600 h 815864"/>
                <a:gd name="connsiteX83" fmla="*/ 1723610 w 2098307"/>
                <a:gd name="connsiteY83" fmla="*/ 669001 h 815864"/>
                <a:gd name="connsiteX84" fmla="*/ 1732976 w 2098307"/>
                <a:gd name="connsiteY84" fmla="*/ 569128 h 815864"/>
                <a:gd name="connsiteX85" fmla="*/ 1761083 w 2098307"/>
                <a:gd name="connsiteY85" fmla="*/ 208929 h 815864"/>
                <a:gd name="connsiteX86" fmla="*/ 1770449 w 2098307"/>
                <a:gd name="connsiteY86" fmla="*/ 118698 h 815864"/>
                <a:gd name="connsiteX87" fmla="*/ 1779815 w 2098307"/>
                <a:gd name="connsiteY87" fmla="*/ 40380 h 815864"/>
                <a:gd name="connsiteX88" fmla="*/ 1789182 w 2098307"/>
                <a:gd name="connsiteY88" fmla="*/ 801542 h 815864"/>
                <a:gd name="connsiteX89" fmla="*/ 1807922 w 2098307"/>
                <a:gd name="connsiteY89" fmla="*/ 667793 h 815864"/>
                <a:gd name="connsiteX90" fmla="*/ 1845387 w 2098307"/>
                <a:gd name="connsiteY90" fmla="*/ 415187 h 815864"/>
                <a:gd name="connsiteX91" fmla="*/ 1901592 w 2098307"/>
                <a:gd name="connsiteY91" fmla="*/ 44389 h 815864"/>
                <a:gd name="connsiteX92" fmla="*/ 1910958 w 2098307"/>
                <a:gd name="connsiteY92" fmla="*/ 815864 h 815864"/>
                <a:gd name="connsiteX93" fmla="*/ 1957797 w 2098307"/>
                <a:gd name="connsiteY93" fmla="*/ 514669 h 815864"/>
                <a:gd name="connsiteX94" fmla="*/ 1985904 w 2098307"/>
                <a:gd name="connsiteY94" fmla="*/ 345663 h 815864"/>
                <a:gd name="connsiteX95" fmla="*/ 2004636 w 2098307"/>
                <a:gd name="connsiteY95" fmla="*/ 241858 h 815864"/>
                <a:gd name="connsiteX96" fmla="*/ 2023369 w 2098307"/>
                <a:gd name="connsiteY96" fmla="*/ 146282 h 815864"/>
                <a:gd name="connsiteX97" fmla="*/ 2051475 w 2098307"/>
                <a:gd name="connsiteY97" fmla="*/ 12965 h 815864"/>
                <a:gd name="connsiteX98" fmla="*/ 2060841 w 2098307"/>
                <a:gd name="connsiteY98" fmla="*/ 801832 h 815864"/>
                <a:gd name="connsiteX99" fmla="*/ 2098307 w 2098307"/>
                <a:gd name="connsiteY99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533949 w 2098307"/>
                <a:gd name="connsiteY33" fmla="*/ 82609 h 815864"/>
                <a:gd name="connsiteX34" fmla="*/ 693191 w 2098307"/>
                <a:gd name="connsiteY34" fmla="*/ 407909 h 815864"/>
                <a:gd name="connsiteX35" fmla="*/ 711931 w 2098307"/>
                <a:gd name="connsiteY35" fmla="*/ 331754 h 815864"/>
                <a:gd name="connsiteX36" fmla="*/ 758762 w 2098307"/>
                <a:gd name="connsiteY36" fmla="*/ 125600 h 815864"/>
                <a:gd name="connsiteX37" fmla="*/ 768129 w 2098307"/>
                <a:gd name="connsiteY37" fmla="*/ 95804 h 815864"/>
                <a:gd name="connsiteX38" fmla="*/ 777502 w 2098307"/>
                <a:gd name="connsiteY38" fmla="*/ 79680 h 815864"/>
                <a:gd name="connsiteX39" fmla="*/ 786868 w 2098307"/>
                <a:gd name="connsiteY39" fmla="*/ 82041 h 815864"/>
                <a:gd name="connsiteX40" fmla="*/ 796235 w 2098307"/>
                <a:gd name="connsiteY40" fmla="*/ 92039 h 815864"/>
                <a:gd name="connsiteX41" fmla="*/ 805601 w 2098307"/>
                <a:gd name="connsiteY41" fmla="*/ 89148 h 815864"/>
                <a:gd name="connsiteX42" fmla="*/ 814967 w 2098307"/>
                <a:gd name="connsiteY42" fmla="*/ 70606 h 815864"/>
                <a:gd name="connsiteX43" fmla="*/ 824334 w 2098307"/>
                <a:gd name="connsiteY43" fmla="*/ 43098 h 815864"/>
                <a:gd name="connsiteX44" fmla="*/ 833707 w 2098307"/>
                <a:gd name="connsiteY44" fmla="*/ 12079 h 815864"/>
                <a:gd name="connsiteX45" fmla="*/ 843074 w 2098307"/>
                <a:gd name="connsiteY45" fmla="*/ 813775 h 815864"/>
                <a:gd name="connsiteX46" fmla="*/ 861806 w 2098307"/>
                <a:gd name="connsiteY46" fmla="*/ 755953 h 815864"/>
                <a:gd name="connsiteX47" fmla="*/ 880539 w 2098307"/>
                <a:gd name="connsiteY47" fmla="*/ 699402 h 815864"/>
                <a:gd name="connsiteX48" fmla="*/ 889905 w 2098307"/>
                <a:gd name="connsiteY48" fmla="*/ 667335 h 815864"/>
                <a:gd name="connsiteX49" fmla="*/ 899279 w 2098307"/>
                <a:gd name="connsiteY49" fmla="*/ 631682 h 815864"/>
                <a:gd name="connsiteX50" fmla="*/ 918012 w 2098307"/>
                <a:gd name="connsiteY50" fmla="*/ 551747 h 815864"/>
                <a:gd name="connsiteX51" fmla="*/ 946111 w 2098307"/>
                <a:gd name="connsiteY51" fmla="*/ 428181 h 815864"/>
                <a:gd name="connsiteX52" fmla="*/ 955484 w 2098307"/>
                <a:gd name="connsiteY52" fmla="*/ 393951 h 815864"/>
                <a:gd name="connsiteX53" fmla="*/ 964850 w 2098307"/>
                <a:gd name="connsiteY53" fmla="*/ 370527 h 815864"/>
                <a:gd name="connsiteX54" fmla="*/ 974217 w 2098307"/>
                <a:gd name="connsiteY54" fmla="*/ 366330 h 815864"/>
                <a:gd name="connsiteX55" fmla="*/ 983583 w 2098307"/>
                <a:gd name="connsiteY55" fmla="*/ 381916 h 815864"/>
                <a:gd name="connsiteX56" fmla="*/ 992949 w 2098307"/>
                <a:gd name="connsiteY56" fmla="*/ 392873 h 815864"/>
                <a:gd name="connsiteX57" fmla="*/ 1002316 w 2098307"/>
                <a:gd name="connsiteY57" fmla="*/ 384183 h 815864"/>
                <a:gd name="connsiteX58" fmla="*/ 1011682 w 2098307"/>
                <a:gd name="connsiteY58" fmla="*/ 362817 h 815864"/>
                <a:gd name="connsiteX59" fmla="*/ 1030422 w 2098307"/>
                <a:gd name="connsiteY59" fmla="*/ 312191 h 815864"/>
                <a:gd name="connsiteX60" fmla="*/ 1058521 w 2098307"/>
                <a:gd name="connsiteY60" fmla="*/ 247671 h 815864"/>
                <a:gd name="connsiteX61" fmla="*/ 1067887 w 2098307"/>
                <a:gd name="connsiteY61" fmla="*/ 218608 h 815864"/>
                <a:gd name="connsiteX62" fmla="*/ 1077261 w 2098307"/>
                <a:gd name="connsiteY62" fmla="*/ 181720 h 815864"/>
                <a:gd name="connsiteX63" fmla="*/ 1086627 w 2098307"/>
                <a:gd name="connsiteY63" fmla="*/ 137680 h 815864"/>
                <a:gd name="connsiteX64" fmla="*/ 1095994 w 2098307"/>
                <a:gd name="connsiteY64" fmla="*/ 87674 h 815864"/>
                <a:gd name="connsiteX65" fmla="*/ 1105360 w 2098307"/>
                <a:gd name="connsiteY65" fmla="*/ 32709 h 815864"/>
                <a:gd name="connsiteX66" fmla="*/ 1114726 w 2098307"/>
                <a:gd name="connsiteY66" fmla="*/ 806460 h 815864"/>
                <a:gd name="connsiteX67" fmla="*/ 1133459 w 2098307"/>
                <a:gd name="connsiteY67" fmla="*/ 677806 h 815864"/>
                <a:gd name="connsiteX68" fmla="*/ 1217770 w 2098307"/>
                <a:gd name="connsiteY68" fmla="*/ 68828 h 815864"/>
                <a:gd name="connsiteX69" fmla="*/ 1227137 w 2098307"/>
                <a:gd name="connsiteY69" fmla="*/ 4860 h 815864"/>
                <a:gd name="connsiteX70" fmla="*/ 1236503 w 2098307"/>
                <a:gd name="connsiteY70" fmla="*/ 774300 h 815864"/>
                <a:gd name="connsiteX71" fmla="*/ 1339547 w 2098307"/>
                <a:gd name="connsiteY71" fmla="*/ 84732 h 815864"/>
                <a:gd name="connsiteX72" fmla="*/ 1348913 w 2098307"/>
                <a:gd name="connsiteY72" fmla="*/ 22111 h 815864"/>
                <a:gd name="connsiteX73" fmla="*/ 1358280 w 2098307"/>
                <a:gd name="connsiteY73" fmla="*/ 792413 h 815864"/>
                <a:gd name="connsiteX74" fmla="*/ 1470690 w 2098307"/>
                <a:gd name="connsiteY74" fmla="*/ 41067 h 815864"/>
                <a:gd name="connsiteX75" fmla="*/ 1480056 w 2098307"/>
                <a:gd name="connsiteY75" fmla="*/ 811508 h 815864"/>
                <a:gd name="connsiteX76" fmla="*/ 1564368 w 2098307"/>
                <a:gd name="connsiteY76" fmla="*/ 244828 h 815864"/>
                <a:gd name="connsiteX77" fmla="*/ 1592467 w 2098307"/>
                <a:gd name="connsiteY77" fmla="*/ 47213 h 815864"/>
                <a:gd name="connsiteX78" fmla="*/ 1601833 w 2098307"/>
                <a:gd name="connsiteY78" fmla="*/ 811716 h 815864"/>
                <a:gd name="connsiteX79" fmla="*/ 1629940 w 2098307"/>
                <a:gd name="connsiteY79" fmla="*/ 596314 h 815864"/>
                <a:gd name="connsiteX80" fmla="*/ 1704877 w 2098307"/>
                <a:gd name="connsiteY80" fmla="*/ 0 h 815864"/>
                <a:gd name="connsiteX81" fmla="*/ 1714244 w 2098307"/>
                <a:gd name="connsiteY81" fmla="*/ 754600 h 815864"/>
                <a:gd name="connsiteX82" fmla="*/ 1723610 w 2098307"/>
                <a:gd name="connsiteY82" fmla="*/ 669001 h 815864"/>
                <a:gd name="connsiteX83" fmla="*/ 1732976 w 2098307"/>
                <a:gd name="connsiteY83" fmla="*/ 569128 h 815864"/>
                <a:gd name="connsiteX84" fmla="*/ 1761083 w 2098307"/>
                <a:gd name="connsiteY84" fmla="*/ 208929 h 815864"/>
                <a:gd name="connsiteX85" fmla="*/ 1770449 w 2098307"/>
                <a:gd name="connsiteY85" fmla="*/ 118698 h 815864"/>
                <a:gd name="connsiteX86" fmla="*/ 1779815 w 2098307"/>
                <a:gd name="connsiteY86" fmla="*/ 40380 h 815864"/>
                <a:gd name="connsiteX87" fmla="*/ 1789182 w 2098307"/>
                <a:gd name="connsiteY87" fmla="*/ 801542 h 815864"/>
                <a:gd name="connsiteX88" fmla="*/ 1807922 w 2098307"/>
                <a:gd name="connsiteY88" fmla="*/ 667793 h 815864"/>
                <a:gd name="connsiteX89" fmla="*/ 1845387 w 2098307"/>
                <a:gd name="connsiteY89" fmla="*/ 415187 h 815864"/>
                <a:gd name="connsiteX90" fmla="*/ 1901592 w 2098307"/>
                <a:gd name="connsiteY90" fmla="*/ 44389 h 815864"/>
                <a:gd name="connsiteX91" fmla="*/ 1910958 w 2098307"/>
                <a:gd name="connsiteY91" fmla="*/ 815864 h 815864"/>
                <a:gd name="connsiteX92" fmla="*/ 1957797 w 2098307"/>
                <a:gd name="connsiteY92" fmla="*/ 514669 h 815864"/>
                <a:gd name="connsiteX93" fmla="*/ 1985904 w 2098307"/>
                <a:gd name="connsiteY93" fmla="*/ 345663 h 815864"/>
                <a:gd name="connsiteX94" fmla="*/ 2004636 w 2098307"/>
                <a:gd name="connsiteY94" fmla="*/ 241858 h 815864"/>
                <a:gd name="connsiteX95" fmla="*/ 2023369 w 2098307"/>
                <a:gd name="connsiteY95" fmla="*/ 146282 h 815864"/>
                <a:gd name="connsiteX96" fmla="*/ 2051475 w 2098307"/>
                <a:gd name="connsiteY96" fmla="*/ 12965 h 815864"/>
                <a:gd name="connsiteX97" fmla="*/ 2060841 w 2098307"/>
                <a:gd name="connsiteY97" fmla="*/ 801832 h 815864"/>
                <a:gd name="connsiteX98" fmla="*/ 2098307 w 2098307"/>
                <a:gd name="connsiteY98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515209 w 2098307"/>
                <a:gd name="connsiteY32" fmla="*/ 140788 h 815864"/>
                <a:gd name="connsiteX33" fmla="*/ 693191 w 2098307"/>
                <a:gd name="connsiteY33" fmla="*/ 407909 h 815864"/>
                <a:gd name="connsiteX34" fmla="*/ 711931 w 2098307"/>
                <a:gd name="connsiteY34" fmla="*/ 331754 h 815864"/>
                <a:gd name="connsiteX35" fmla="*/ 758762 w 2098307"/>
                <a:gd name="connsiteY35" fmla="*/ 125600 h 815864"/>
                <a:gd name="connsiteX36" fmla="*/ 768129 w 2098307"/>
                <a:gd name="connsiteY36" fmla="*/ 95804 h 815864"/>
                <a:gd name="connsiteX37" fmla="*/ 777502 w 2098307"/>
                <a:gd name="connsiteY37" fmla="*/ 79680 h 815864"/>
                <a:gd name="connsiteX38" fmla="*/ 786868 w 2098307"/>
                <a:gd name="connsiteY38" fmla="*/ 82041 h 815864"/>
                <a:gd name="connsiteX39" fmla="*/ 796235 w 2098307"/>
                <a:gd name="connsiteY39" fmla="*/ 92039 h 815864"/>
                <a:gd name="connsiteX40" fmla="*/ 805601 w 2098307"/>
                <a:gd name="connsiteY40" fmla="*/ 89148 h 815864"/>
                <a:gd name="connsiteX41" fmla="*/ 814967 w 2098307"/>
                <a:gd name="connsiteY41" fmla="*/ 70606 h 815864"/>
                <a:gd name="connsiteX42" fmla="*/ 824334 w 2098307"/>
                <a:gd name="connsiteY42" fmla="*/ 43098 h 815864"/>
                <a:gd name="connsiteX43" fmla="*/ 833707 w 2098307"/>
                <a:gd name="connsiteY43" fmla="*/ 12079 h 815864"/>
                <a:gd name="connsiteX44" fmla="*/ 843074 w 2098307"/>
                <a:gd name="connsiteY44" fmla="*/ 813775 h 815864"/>
                <a:gd name="connsiteX45" fmla="*/ 861806 w 2098307"/>
                <a:gd name="connsiteY45" fmla="*/ 755953 h 815864"/>
                <a:gd name="connsiteX46" fmla="*/ 880539 w 2098307"/>
                <a:gd name="connsiteY46" fmla="*/ 699402 h 815864"/>
                <a:gd name="connsiteX47" fmla="*/ 889905 w 2098307"/>
                <a:gd name="connsiteY47" fmla="*/ 667335 h 815864"/>
                <a:gd name="connsiteX48" fmla="*/ 899279 w 2098307"/>
                <a:gd name="connsiteY48" fmla="*/ 631682 h 815864"/>
                <a:gd name="connsiteX49" fmla="*/ 918012 w 2098307"/>
                <a:gd name="connsiteY49" fmla="*/ 551747 h 815864"/>
                <a:gd name="connsiteX50" fmla="*/ 946111 w 2098307"/>
                <a:gd name="connsiteY50" fmla="*/ 428181 h 815864"/>
                <a:gd name="connsiteX51" fmla="*/ 955484 w 2098307"/>
                <a:gd name="connsiteY51" fmla="*/ 393951 h 815864"/>
                <a:gd name="connsiteX52" fmla="*/ 964850 w 2098307"/>
                <a:gd name="connsiteY52" fmla="*/ 370527 h 815864"/>
                <a:gd name="connsiteX53" fmla="*/ 974217 w 2098307"/>
                <a:gd name="connsiteY53" fmla="*/ 366330 h 815864"/>
                <a:gd name="connsiteX54" fmla="*/ 983583 w 2098307"/>
                <a:gd name="connsiteY54" fmla="*/ 381916 h 815864"/>
                <a:gd name="connsiteX55" fmla="*/ 992949 w 2098307"/>
                <a:gd name="connsiteY55" fmla="*/ 392873 h 815864"/>
                <a:gd name="connsiteX56" fmla="*/ 1002316 w 2098307"/>
                <a:gd name="connsiteY56" fmla="*/ 384183 h 815864"/>
                <a:gd name="connsiteX57" fmla="*/ 1011682 w 2098307"/>
                <a:gd name="connsiteY57" fmla="*/ 362817 h 815864"/>
                <a:gd name="connsiteX58" fmla="*/ 1030422 w 2098307"/>
                <a:gd name="connsiteY58" fmla="*/ 312191 h 815864"/>
                <a:gd name="connsiteX59" fmla="*/ 1058521 w 2098307"/>
                <a:gd name="connsiteY59" fmla="*/ 247671 h 815864"/>
                <a:gd name="connsiteX60" fmla="*/ 1067887 w 2098307"/>
                <a:gd name="connsiteY60" fmla="*/ 218608 h 815864"/>
                <a:gd name="connsiteX61" fmla="*/ 1077261 w 2098307"/>
                <a:gd name="connsiteY61" fmla="*/ 181720 h 815864"/>
                <a:gd name="connsiteX62" fmla="*/ 1086627 w 2098307"/>
                <a:gd name="connsiteY62" fmla="*/ 137680 h 815864"/>
                <a:gd name="connsiteX63" fmla="*/ 1095994 w 2098307"/>
                <a:gd name="connsiteY63" fmla="*/ 87674 h 815864"/>
                <a:gd name="connsiteX64" fmla="*/ 1105360 w 2098307"/>
                <a:gd name="connsiteY64" fmla="*/ 32709 h 815864"/>
                <a:gd name="connsiteX65" fmla="*/ 1114726 w 2098307"/>
                <a:gd name="connsiteY65" fmla="*/ 806460 h 815864"/>
                <a:gd name="connsiteX66" fmla="*/ 1133459 w 2098307"/>
                <a:gd name="connsiteY66" fmla="*/ 677806 h 815864"/>
                <a:gd name="connsiteX67" fmla="*/ 1217770 w 2098307"/>
                <a:gd name="connsiteY67" fmla="*/ 68828 h 815864"/>
                <a:gd name="connsiteX68" fmla="*/ 1227137 w 2098307"/>
                <a:gd name="connsiteY68" fmla="*/ 4860 h 815864"/>
                <a:gd name="connsiteX69" fmla="*/ 1236503 w 2098307"/>
                <a:gd name="connsiteY69" fmla="*/ 774300 h 815864"/>
                <a:gd name="connsiteX70" fmla="*/ 1339547 w 2098307"/>
                <a:gd name="connsiteY70" fmla="*/ 84732 h 815864"/>
                <a:gd name="connsiteX71" fmla="*/ 1348913 w 2098307"/>
                <a:gd name="connsiteY71" fmla="*/ 22111 h 815864"/>
                <a:gd name="connsiteX72" fmla="*/ 1358280 w 2098307"/>
                <a:gd name="connsiteY72" fmla="*/ 792413 h 815864"/>
                <a:gd name="connsiteX73" fmla="*/ 1470690 w 2098307"/>
                <a:gd name="connsiteY73" fmla="*/ 41067 h 815864"/>
                <a:gd name="connsiteX74" fmla="*/ 1480056 w 2098307"/>
                <a:gd name="connsiteY74" fmla="*/ 811508 h 815864"/>
                <a:gd name="connsiteX75" fmla="*/ 1564368 w 2098307"/>
                <a:gd name="connsiteY75" fmla="*/ 244828 h 815864"/>
                <a:gd name="connsiteX76" fmla="*/ 1592467 w 2098307"/>
                <a:gd name="connsiteY76" fmla="*/ 47213 h 815864"/>
                <a:gd name="connsiteX77" fmla="*/ 1601833 w 2098307"/>
                <a:gd name="connsiteY77" fmla="*/ 811716 h 815864"/>
                <a:gd name="connsiteX78" fmla="*/ 1629940 w 2098307"/>
                <a:gd name="connsiteY78" fmla="*/ 596314 h 815864"/>
                <a:gd name="connsiteX79" fmla="*/ 1704877 w 2098307"/>
                <a:gd name="connsiteY79" fmla="*/ 0 h 815864"/>
                <a:gd name="connsiteX80" fmla="*/ 1714244 w 2098307"/>
                <a:gd name="connsiteY80" fmla="*/ 754600 h 815864"/>
                <a:gd name="connsiteX81" fmla="*/ 1723610 w 2098307"/>
                <a:gd name="connsiteY81" fmla="*/ 669001 h 815864"/>
                <a:gd name="connsiteX82" fmla="*/ 1732976 w 2098307"/>
                <a:gd name="connsiteY82" fmla="*/ 569128 h 815864"/>
                <a:gd name="connsiteX83" fmla="*/ 1761083 w 2098307"/>
                <a:gd name="connsiteY83" fmla="*/ 208929 h 815864"/>
                <a:gd name="connsiteX84" fmla="*/ 1770449 w 2098307"/>
                <a:gd name="connsiteY84" fmla="*/ 118698 h 815864"/>
                <a:gd name="connsiteX85" fmla="*/ 1779815 w 2098307"/>
                <a:gd name="connsiteY85" fmla="*/ 40380 h 815864"/>
                <a:gd name="connsiteX86" fmla="*/ 1789182 w 2098307"/>
                <a:gd name="connsiteY86" fmla="*/ 801542 h 815864"/>
                <a:gd name="connsiteX87" fmla="*/ 1807922 w 2098307"/>
                <a:gd name="connsiteY87" fmla="*/ 667793 h 815864"/>
                <a:gd name="connsiteX88" fmla="*/ 1845387 w 2098307"/>
                <a:gd name="connsiteY88" fmla="*/ 415187 h 815864"/>
                <a:gd name="connsiteX89" fmla="*/ 1901592 w 2098307"/>
                <a:gd name="connsiteY89" fmla="*/ 44389 h 815864"/>
                <a:gd name="connsiteX90" fmla="*/ 1910958 w 2098307"/>
                <a:gd name="connsiteY90" fmla="*/ 815864 h 815864"/>
                <a:gd name="connsiteX91" fmla="*/ 1957797 w 2098307"/>
                <a:gd name="connsiteY91" fmla="*/ 514669 h 815864"/>
                <a:gd name="connsiteX92" fmla="*/ 1985904 w 2098307"/>
                <a:gd name="connsiteY92" fmla="*/ 345663 h 815864"/>
                <a:gd name="connsiteX93" fmla="*/ 2004636 w 2098307"/>
                <a:gd name="connsiteY93" fmla="*/ 241858 h 815864"/>
                <a:gd name="connsiteX94" fmla="*/ 2023369 w 2098307"/>
                <a:gd name="connsiteY94" fmla="*/ 146282 h 815864"/>
                <a:gd name="connsiteX95" fmla="*/ 2051475 w 2098307"/>
                <a:gd name="connsiteY95" fmla="*/ 12965 h 815864"/>
                <a:gd name="connsiteX96" fmla="*/ 2060841 w 2098307"/>
                <a:gd name="connsiteY96" fmla="*/ 801832 h 815864"/>
                <a:gd name="connsiteX97" fmla="*/ 2098307 w 2098307"/>
                <a:gd name="connsiteY97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505842 w 2098307"/>
                <a:gd name="connsiteY31" fmla="*/ 161689 h 815864"/>
                <a:gd name="connsiteX32" fmla="*/ 693191 w 2098307"/>
                <a:gd name="connsiteY32" fmla="*/ 407909 h 815864"/>
                <a:gd name="connsiteX33" fmla="*/ 711931 w 2098307"/>
                <a:gd name="connsiteY33" fmla="*/ 331754 h 815864"/>
                <a:gd name="connsiteX34" fmla="*/ 758762 w 2098307"/>
                <a:gd name="connsiteY34" fmla="*/ 125600 h 815864"/>
                <a:gd name="connsiteX35" fmla="*/ 768129 w 2098307"/>
                <a:gd name="connsiteY35" fmla="*/ 95804 h 815864"/>
                <a:gd name="connsiteX36" fmla="*/ 777502 w 2098307"/>
                <a:gd name="connsiteY36" fmla="*/ 79680 h 815864"/>
                <a:gd name="connsiteX37" fmla="*/ 786868 w 2098307"/>
                <a:gd name="connsiteY37" fmla="*/ 82041 h 815864"/>
                <a:gd name="connsiteX38" fmla="*/ 796235 w 2098307"/>
                <a:gd name="connsiteY38" fmla="*/ 92039 h 815864"/>
                <a:gd name="connsiteX39" fmla="*/ 805601 w 2098307"/>
                <a:gd name="connsiteY39" fmla="*/ 89148 h 815864"/>
                <a:gd name="connsiteX40" fmla="*/ 814967 w 2098307"/>
                <a:gd name="connsiteY40" fmla="*/ 70606 h 815864"/>
                <a:gd name="connsiteX41" fmla="*/ 824334 w 2098307"/>
                <a:gd name="connsiteY41" fmla="*/ 43098 h 815864"/>
                <a:gd name="connsiteX42" fmla="*/ 833707 w 2098307"/>
                <a:gd name="connsiteY42" fmla="*/ 12079 h 815864"/>
                <a:gd name="connsiteX43" fmla="*/ 843074 w 2098307"/>
                <a:gd name="connsiteY43" fmla="*/ 813775 h 815864"/>
                <a:gd name="connsiteX44" fmla="*/ 861806 w 2098307"/>
                <a:gd name="connsiteY44" fmla="*/ 755953 h 815864"/>
                <a:gd name="connsiteX45" fmla="*/ 880539 w 2098307"/>
                <a:gd name="connsiteY45" fmla="*/ 699402 h 815864"/>
                <a:gd name="connsiteX46" fmla="*/ 889905 w 2098307"/>
                <a:gd name="connsiteY46" fmla="*/ 667335 h 815864"/>
                <a:gd name="connsiteX47" fmla="*/ 899279 w 2098307"/>
                <a:gd name="connsiteY47" fmla="*/ 631682 h 815864"/>
                <a:gd name="connsiteX48" fmla="*/ 918012 w 2098307"/>
                <a:gd name="connsiteY48" fmla="*/ 551747 h 815864"/>
                <a:gd name="connsiteX49" fmla="*/ 946111 w 2098307"/>
                <a:gd name="connsiteY49" fmla="*/ 428181 h 815864"/>
                <a:gd name="connsiteX50" fmla="*/ 955484 w 2098307"/>
                <a:gd name="connsiteY50" fmla="*/ 393951 h 815864"/>
                <a:gd name="connsiteX51" fmla="*/ 964850 w 2098307"/>
                <a:gd name="connsiteY51" fmla="*/ 370527 h 815864"/>
                <a:gd name="connsiteX52" fmla="*/ 974217 w 2098307"/>
                <a:gd name="connsiteY52" fmla="*/ 366330 h 815864"/>
                <a:gd name="connsiteX53" fmla="*/ 983583 w 2098307"/>
                <a:gd name="connsiteY53" fmla="*/ 381916 h 815864"/>
                <a:gd name="connsiteX54" fmla="*/ 992949 w 2098307"/>
                <a:gd name="connsiteY54" fmla="*/ 392873 h 815864"/>
                <a:gd name="connsiteX55" fmla="*/ 1002316 w 2098307"/>
                <a:gd name="connsiteY55" fmla="*/ 384183 h 815864"/>
                <a:gd name="connsiteX56" fmla="*/ 1011682 w 2098307"/>
                <a:gd name="connsiteY56" fmla="*/ 362817 h 815864"/>
                <a:gd name="connsiteX57" fmla="*/ 1030422 w 2098307"/>
                <a:gd name="connsiteY57" fmla="*/ 312191 h 815864"/>
                <a:gd name="connsiteX58" fmla="*/ 1058521 w 2098307"/>
                <a:gd name="connsiteY58" fmla="*/ 247671 h 815864"/>
                <a:gd name="connsiteX59" fmla="*/ 1067887 w 2098307"/>
                <a:gd name="connsiteY59" fmla="*/ 218608 h 815864"/>
                <a:gd name="connsiteX60" fmla="*/ 1077261 w 2098307"/>
                <a:gd name="connsiteY60" fmla="*/ 181720 h 815864"/>
                <a:gd name="connsiteX61" fmla="*/ 1086627 w 2098307"/>
                <a:gd name="connsiteY61" fmla="*/ 137680 h 815864"/>
                <a:gd name="connsiteX62" fmla="*/ 1095994 w 2098307"/>
                <a:gd name="connsiteY62" fmla="*/ 87674 h 815864"/>
                <a:gd name="connsiteX63" fmla="*/ 1105360 w 2098307"/>
                <a:gd name="connsiteY63" fmla="*/ 32709 h 815864"/>
                <a:gd name="connsiteX64" fmla="*/ 1114726 w 2098307"/>
                <a:gd name="connsiteY64" fmla="*/ 806460 h 815864"/>
                <a:gd name="connsiteX65" fmla="*/ 1133459 w 2098307"/>
                <a:gd name="connsiteY65" fmla="*/ 677806 h 815864"/>
                <a:gd name="connsiteX66" fmla="*/ 1217770 w 2098307"/>
                <a:gd name="connsiteY66" fmla="*/ 68828 h 815864"/>
                <a:gd name="connsiteX67" fmla="*/ 1227137 w 2098307"/>
                <a:gd name="connsiteY67" fmla="*/ 4860 h 815864"/>
                <a:gd name="connsiteX68" fmla="*/ 1236503 w 2098307"/>
                <a:gd name="connsiteY68" fmla="*/ 774300 h 815864"/>
                <a:gd name="connsiteX69" fmla="*/ 1339547 w 2098307"/>
                <a:gd name="connsiteY69" fmla="*/ 84732 h 815864"/>
                <a:gd name="connsiteX70" fmla="*/ 1348913 w 2098307"/>
                <a:gd name="connsiteY70" fmla="*/ 22111 h 815864"/>
                <a:gd name="connsiteX71" fmla="*/ 1358280 w 2098307"/>
                <a:gd name="connsiteY71" fmla="*/ 792413 h 815864"/>
                <a:gd name="connsiteX72" fmla="*/ 1470690 w 2098307"/>
                <a:gd name="connsiteY72" fmla="*/ 41067 h 815864"/>
                <a:gd name="connsiteX73" fmla="*/ 1480056 w 2098307"/>
                <a:gd name="connsiteY73" fmla="*/ 811508 h 815864"/>
                <a:gd name="connsiteX74" fmla="*/ 1564368 w 2098307"/>
                <a:gd name="connsiteY74" fmla="*/ 244828 h 815864"/>
                <a:gd name="connsiteX75" fmla="*/ 1592467 w 2098307"/>
                <a:gd name="connsiteY75" fmla="*/ 47213 h 815864"/>
                <a:gd name="connsiteX76" fmla="*/ 1601833 w 2098307"/>
                <a:gd name="connsiteY76" fmla="*/ 811716 h 815864"/>
                <a:gd name="connsiteX77" fmla="*/ 1629940 w 2098307"/>
                <a:gd name="connsiteY77" fmla="*/ 596314 h 815864"/>
                <a:gd name="connsiteX78" fmla="*/ 1704877 w 2098307"/>
                <a:gd name="connsiteY78" fmla="*/ 0 h 815864"/>
                <a:gd name="connsiteX79" fmla="*/ 1714244 w 2098307"/>
                <a:gd name="connsiteY79" fmla="*/ 754600 h 815864"/>
                <a:gd name="connsiteX80" fmla="*/ 1723610 w 2098307"/>
                <a:gd name="connsiteY80" fmla="*/ 669001 h 815864"/>
                <a:gd name="connsiteX81" fmla="*/ 1732976 w 2098307"/>
                <a:gd name="connsiteY81" fmla="*/ 569128 h 815864"/>
                <a:gd name="connsiteX82" fmla="*/ 1761083 w 2098307"/>
                <a:gd name="connsiteY82" fmla="*/ 208929 h 815864"/>
                <a:gd name="connsiteX83" fmla="*/ 1770449 w 2098307"/>
                <a:gd name="connsiteY83" fmla="*/ 118698 h 815864"/>
                <a:gd name="connsiteX84" fmla="*/ 1779815 w 2098307"/>
                <a:gd name="connsiteY84" fmla="*/ 40380 h 815864"/>
                <a:gd name="connsiteX85" fmla="*/ 1789182 w 2098307"/>
                <a:gd name="connsiteY85" fmla="*/ 801542 h 815864"/>
                <a:gd name="connsiteX86" fmla="*/ 1807922 w 2098307"/>
                <a:gd name="connsiteY86" fmla="*/ 667793 h 815864"/>
                <a:gd name="connsiteX87" fmla="*/ 1845387 w 2098307"/>
                <a:gd name="connsiteY87" fmla="*/ 415187 h 815864"/>
                <a:gd name="connsiteX88" fmla="*/ 1901592 w 2098307"/>
                <a:gd name="connsiteY88" fmla="*/ 44389 h 815864"/>
                <a:gd name="connsiteX89" fmla="*/ 1910958 w 2098307"/>
                <a:gd name="connsiteY89" fmla="*/ 815864 h 815864"/>
                <a:gd name="connsiteX90" fmla="*/ 1957797 w 2098307"/>
                <a:gd name="connsiteY90" fmla="*/ 514669 h 815864"/>
                <a:gd name="connsiteX91" fmla="*/ 1985904 w 2098307"/>
                <a:gd name="connsiteY91" fmla="*/ 345663 h 815864"/>
                <a:gd name="connsiteX92" fmla="*/ 2004636 w 2098307"/>
                <a:gd name="connsiteY92" fmla="*/ 241858 h 815864"/>
                <a:gd name="connsiteX93" fmla="*/ 2023369 w 2098307"/>
                <a:gd name="connsiteY93" fmla="*/ 146282 h 815864"/>
                <a:gd name="connsiteX94" fmla="*/ 2051475 w 2098307"/>
                <a:gd name="connsiteY94" fmla="*/ 12965 h 815864"/>
                <a:gd name="connsiteX95" fmla="*/ 2060841 w 2098307"/>
                <a:gd name="connsiteY95" fmla="*/ 801832 h 815864"/>
                <a:gd name="connsiteX96" fmla="*/ 2098307 w 2098307"/>
                <a:gd name="connsiteY96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496476 w 2098307"/>
                <a:gd name="connsiteY30" fmla="*/ 151552 h 815864"/>
                <a:gd name="connsiteX31" fmla="*/ 693191 w 2098307"/>
                <a:gd name="connsiteY31" fmla="*/ 407909 h 815864"/>
                <a:gd name="connsiteX32" fmla="*/ 711931 w 2098307"/>
                <a:gd name="connsiteY32" fmla="*/ 331754 h 815864"/>
                <a:gd name="connsiteX33" fmla="*/ 758762 w 2098307"/>
                <a:gd name="connsiteY33" fmla="*/ 125600 h 815864"/>
                <a:gd name="connsiteX34" fmla="*/ 768129 w 2098307"/>
                <a:gd name="connsiteY34" fmla="*/ 95804 h 815864"/>
                <a:gd name="connsiteX35" fmla="*/ 777502 w 2098307"/>
                <a:gd name="connsiteY35" fmla="*/ 79680 h 815864"/>
                <a:gd name="connsiteX36" fmla="*/ 786868 w 2098307"/>
                <a:gd name="connsiteY36" fmla="*/ 82041 h 815864"/>
                <a:gd name="connsiteX37" fmla="*/ 796235 w 2098307"/>
                <a:gd name="connsiteY37" fmla="*/ 92039 h 815864"/>
                <a:gd name="connsiteX38" fmla="*/ 805601 w 2098307"/>
                <a:gd name="connsiteY38" fmla="*/ 89148 h 815864"/>
                <a:gd name="connsiteX39" fmla="*/ 814967 w 2098307"/>
                <a:gd name="connsiteY39" fmla="*/ 70606 h 815864"/>
                <a:gd name="connsiteX40" fmla="*/ 824334 w 2098307"/>
                <a:gd name="connsiteY40" fmla="*/ 43098 h 815864"/>
                <a:gd name="connsiteX41" fmla="*/ 833707 w 2098307"/>
                <a:gd name="connsiteY41" fmla="*/ 12079 h 815864"/>
                <a:gd name="connsiteX42" fmla="*/ 843074 w 2098307"/>
                <a:gd name="connsiteY42" fmla="*/ 813775 h 815864"/>
                <a:gd name="connsiteX43" fmla="*/ 861806 w 2098307"/>
                <a:gd name="connsiteY43" fmla="*/ 755953 h 815864"/>
                <a:gd name="connsiteX44" fmla="*/ 880539 w 2098307"/>
                <a:gd name="connsiteY44" fmla="*/ 699402 h 815864"/>
                <a:gd name="connsiteX45" fmla="*/ 889905 w 2098307"/>
                <a:gd name="connsiteY45" fmla="*/ 667335 h 815864"/>
                <a:gd name="connsiteX46" fmla="*/ 899279 w 2098307"/>
                <a:gd name="connsiteY46" fmla="*/ 631682 h 815864"/>
                <a:gd name="connsiteX47" fmla="*/ 918012 w 2098307"/>
                <a:gd name="connsiteY47" fmla="*/ 551747 h 815864"/>
                <a:gd name="connsiteX48" fmla="*/ 946111 w 2098307"/>
                <a:gd name="connsiteY48" fmla="*/ 428181 h 815864"/>
                <a:gd name="connsiteX49" fmla="*/ 955484 w 2098307"/>
                <a:gd name="connsiteY49" fmla="*/ 393951 h 815864"/>
                <a:gd name="connsiteX50" fmla="*/ 964850 w 2098307"/>
                <a:gd name="connsiteY50" fmla="*/ 370527 h 815864"/>
                <a:gd name="connsiteX51" fmla="*/ 974217 w 2098307"/>
                <a:gd name="connsiteY51" fmla="*/ 366330 h 815864"/>
                <a:gd name="connsiteX52" fmla="*/ 983583 w 2098307"/>
                <a:gd name="connsiteY52" fmla="*/ 381916 h 815864"/>
                <a:gd name="connsiteX53" fmla="*/ 992949 w 2098307"/>
                <a:gd name="connsiteY53" fmla="*/ 392873 h 815864"/>
                <a:gd name="connsiteX54" fmla="*/ 1002316 w 2098307"/>
                <a:gd name="connsiteY54" fmla="*/ 384183 h 815864"/>
                <a:gd name="connsiteX55" fmla="*/ 1011682 w 2098307"/>
                <a:gd name="connsiteY55" fmla="*/ 362817 h 815864"/>
                <a:gd name="connsiteX56" fmla="*/ 1030422 w 2098307"/>
                <a:gd name="connsiteY56" fmla="*/ 312191 h 815864"/>
                <a:gd name="connsiteX57" fmla="*/ 1058521 w 2098307"/>
                <a:gd name="connsiteY57" fmla="*/ 247671 h 815864"/>
                <a:gd name="connsiteX58" fmla="*/ 1067887 w 2098307"/>
                <a:gd name="connsiteY58" fmla="*/ 218608 h 815864"/>
                <a:gd name="connsiteX59" fmla="*/ 1077261 w 2098307"/>
                <a:gd name="connsiteY59" fmla="*/ 181720 h 815864"/>
                <a:gd name="connsiteX60" fmla="*/ 1086627 w 2098307"/>
                <a:gd name="connsiteY60" fmla="*/ 137680 h 815864"/>
                <a:gd name="connsiteX61" fmla="*/ 1095994 w 2098307"/>
                <a:gd name="connsiteY61" fmla="*/ 87674 h 815864"/>
                <a:gd name="connsiteX62" fmla="*/ 1105360 w 2098307"/>
                <a:gd name="connsiteY62" fmla="*/ 32709 h 815864"/>
                <a:gd name="connsiteX63" fmla="*/ 1114726 w 2098307"/>
                <a:gd name="connsiteY63" fmla="*/ 806460 h 815864"/>
                <a:gd name="connsiteX64" fmla="*/ 1133459 w 2098307"/>
                <a:gd name="connsiteY64" fmla="*/ 677806 h 815864"/>
                <a:gd name="connsiteX65" fmla="*/ 1217770 w 2098307"/>
                <a:gd name="connsiteY65" fmla="*/ 68828 h 815864"/>
                <a:gd name="connsiteX66" fmla="*/ 1227137 w 2098307"/>
                <a:gd name="connsiteY66" fmla="*/ 4860 h 815864"/>
                <a:gd name="connsiteX67" fmla="*/ 1236503 w 2098307"/>
                <a:gd name="connsiteY67" fmla="*/ 774300 h 815864"/>
                <a:gd name="connsiteX68" fmla="*/ 1339547 w 2098307"/>
                <a:gd name="connsiteY68" fmla="*/ 84732 h 815864"/>
                <a:gd name="connsiteX69" fmla="*/ 1348913 w 2098307"/>
                <a:gd name="connsiteY69" fmla="*/ 22111 h 815864"/>
                <a:gd name="connsiteX70" fmla="*/ 1358280 w 2098307"/>
                <a:gd name="connsiteY70" fmla="*/ 792413 h 815864"/>
                <a:gd name="connsiteX71" fmla="*/ 1470690 w 2098307"/>
                <a:gd name="connsiteY71" fmla="*/ 41067 h 815864"/>
                <a:gd name="connsiteX72" fmla="*/ 1480056 w 2098307"/>
                <a:gd name="connsiteY72" fmla="*/ 811508 h 815864"/>
                <a:gd name="connsiteX73" fmla="*/ 1564368 w 2098307"/>
                <a:gd name="connsiteY73" fmla="*/ 244828 h 815864"/>
                <a:gd name="connsiteX74" fmla="*/ 1592467 w 2098307"/>
                <a:gd name="connsiteY74" fmla="*/ 47213 h 815864"/>
                <a:gd name="connsiteX75" fmla="*/ 1601833 w 2098307"/>
                <a:gd name="connsiteY75" fmla="*/ 811716 h 815864"/>
                <a:gd name="connsiteX76" fmla="*/ 1629940 w 2098307"/>
                <a:gd name="connsiteY76" fmla="*/ 596314 h 815864"/>
                <a:gd name="connsiteX77" fmla="*/ 1704877 w 2098307"/>
                <a:gd name="connsiteY77" fmla="*/ 0 h 815864"/>
                <a:gd name="connsiteX78" fmla="*/ 1714244 w 2098307"/>
                <a:gd name="connsiteY78" fmla="*/ 754600 h 815864"/>
                <a:gd name="connsiteX79" fmla="*/ 1723610 w 2098307"/>
                <a:gd name="connsiteY79" fmla="*/ 669001 h 815864"/>
                <a:gd name="connsiteX80" fmla="*/ 1732976 w 2098307"/>
                <a:gd name="connsiteY80" fmla="*/ 569128 h 815864"/>
                <a:gd name="connsiteX81" fmla="*/ 1761083 w 2098307"/>
                <a:gd name="connsiteY81" fmla="*/ 208929 h 815864"/>
                <a:gd name="connsiteX82" fmla="*/ 1770449 w 2098307"/>
                <a:gd name="connsiteY82" fmla="*/ 118698 h 815864"/>
                <a:gd name="connsiteX83" fmla="*/ 1779815 w 2098307"/>
                <a:gd name="connsiteY83" fmla="*/ 40380 h 815864"/>
                <a:gd name="connsiteX84" fmla="*/ 1789182 w 2098307"/>
                <a:gd name="connsiteY84" fmla="*/ 801542 h 815864"/>
                <a:gd name="connsiteX85" fmla="*/ 1807922 w 2098307"/>
                <a:gd name="connsiteY85" fmla="*/ 667793 h 815864"/>
                <a:gd name="connsiteX86" fmla="*/ 1845387 w 2098307"/>
                <a:gd name="connsiteY86" fmla="*/ 415187 h 815864"/>
                <a:gd name="connsiteX87" fmla="*/ 1901592 w 2098307"/>
                <a:gd name="connsiteY87" fmla="*/ 44389 h 815864"/>
                <a:gd name="connsiteX88" fmla="*/ 1910958 w 2098307"/>
                <a:gd name="connsiteY88" fmla="*/ 815864 h 815864"/>
                <a:gd name="connsiteX89" fmla="*/ 1957797 w 2098307"/>
                <a:gd name="connsiteY89" fmla="*/ 514669 h 815864"/>
                <a:gd name="connsiteX90" fmla="*/ 1985904 w 2098307"/>
                <a:gd name="connsiteY90" fmla="*/ 345663 h 815864"/>
                <a:gd name="connsiteX91" fmla="*/ 2004636 w 2098307"/>
                <a:gd name="connsiteY91" fmla="*/ 241858 h 815864"/>
                <a:gd name="connsiteX92" fmla="*/ 2023369 w 2098307"/>
                <a:gd name="connsiteY92" fmla="*/ 146282 h 815864"/>
                <a:gd name="connsiteX93" fmla="*/ 2051475 w 2098307"/>
                <a:gd name="connsiteY93" fmla="*/ 12965 h 815864"/>
                <a:gd name="connsiteX94" fmla="*/ 2060841 w 2098307"/>
                <a:gd name="connsiteY94" fmla="*/ 801832 h 815864"/>
                <a:gd name="connsiteX95" fmla="*/ 2098307 w 2098307"/>
                <a:gd name="connsiteY95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487110 w 2098307"/>
                <a:gd name="connsiteY29" fmla="*/ 91076 h 815864"/>
                <a:gd name="connsiteX30" fmla="*/ 693191 w 2098307"/>
                <a:gd name="connsiteY30" fmla="*/ 407909 h 815864"/>
                <a:gd name="connsiteX31" fmla="*/ 711931 w 2098307"/>
                <a:gd name="connsiteY31" fmla="*/ 331754 h 815864"/>
                <a:gd name="connsiteX32" fmla="*/ 758762 w 2098307"/>
                <a:gd name="connsiteY32" fmla="*/ 125600 h 815864"/>
                <a:gd name="connsiteX33" fmla="*/ 768129 w 2098307"/>
                <a:gd name="connsiteY33" fmla="*/ 95804 h 815864"/>
                <a:gd name="connsiteX34" fmla="*/ 777502 w 2098307"/>
                <a:gd name="connsiteY34" fmla="*/ 79680 h 815864"/>
                <a:gd name="connsiteX35" fmla="*/ 786868 w 2098307"/>
                <a:gd name="connsiteY35" fmla="*/ 82041 h 815864"/>
                <a:gd name="connsiteX36" fmla="*/ 796235 w 2098307"/>
                <a:gd name="connsiteY36" fmla="*/ 92039 h 815864"/>
                <a:gd name="connsiteX37" fmla="*/ 805601 w 2098307"/>
                <a:gd name="connsiteY37" fmla="*/ 89148 h 815864"/>
                <a:gd name="connsiteX38" fmla="*/ 814967 w 2098307"/>
                <a:gd name="connsiteY38" fmla="*/ 70606 h 815864"/>
                <a:gd name="connsiteX39" fmla="*/ 824334 w 2098307"/>
                <a:gd name="connsiteY39" fmla="*/ 43098 h 815864"/>
                <a:gd name="connsiteX40" fmla="*/ 833707 w 2098307"/>
                <a:gd name="connsiteY40" fmla="*/ 12079 h 815864"/>
                <a:gd name="connsiteX41" fmla="*/ 843074 w 2098307"/>
                <a:gd name="connsiteY41" fmla="*/ 813775 h 815864"/>
                <a:gd name="connsiteX42" fmla="*/ 861806 w 2098307"/>
                <a:gd name="connsiteY42" fmla="*/ 755953 h 815864"/>
                <a:gd name="connsiteX43" fmla="*/ 880539 w 2098307"/>
                <a:gd name="connsiteY43" fmla="*/ 699402 h 815864"/>
                <a:gd name="connsiteX44" fmla="*/ 889905 w 2098307"/>
                <a:gd name="connsiteY44" fmla="*/ 667335 h 815864"/>
                <a:gd name="connsiteX45" fmla="*/ 899279 w 2098307"/>
                <a:gd name="connsiteY45" fmla="*/ 631682 h 815864"/>
                <a:gd name="connsiteX46" fmla="*/ 918012 w 2098307"/>
                <a:gd name="connsiteY46" fmla="*/ 551747 h 815864"/>
                <a:gd name="connsiteX47" fmla="*/ 946111 w 2098307"/>
                <a:gd name="connsiteY47" fmla="*/ 428181 h 815864"/>
                <a:gd name="connsiteX48" fmla="*/ 955484 w 2098307"/>
                <a:gd name="connsiteY48" fmla="*/ 393951 h 815864"/>
                <a:gd name="connsiteX49" fmla="*/ 964850 w 2098307"/>
                <a:gd name="connsiteY49" fmla="*/ 370527 h 815864"/>
                <a:gd name="connsiteX50" fmla="*/ 974217 w 2098307"/>
                <a:gd name="connsiteY50" fmla="*/ 366330 h 815864"/>
                <a:gd name="connsiteX51" fmla="*/ 983583 w 2098307"/>
                <a:gd name="connsiteY51" fmla="*/ 381916 h 815864"/>
                <a:gd name="connsiteX52" fmla="*/ 992949 w 2098307"/>
                <a:gd name="connsiteY52" fmla="*/ 392873 h 815864"/>
                <a:gd name="connsiteX53" fmla="*/ 1002316 w 2098307"/>
                <a:gd name="connsiteY53" fmla="*/ 384183 h 815864"/>
                <a:gd name="connsiteX54" fmla="*/ 1011682 w 2098307"/>
                <a:gd name="connsiteY54" fmla="*/ 362817 h 815864"/>
                <a:gd name="connsiteX55" fmla="*/ 1030422 w 2098307"/>
                <a:gd name="connsiteY55" fmla="*/ 312191 h 815864"/>
                <a:gd name="connsiteX56" fmla="*/ 1058521 w 2098307"/>
                <a:gd name="connsiteY56" fmla="*/ 247671 h 815864"/>
                <a:gd name="connsiteX57" fmla="*/ 1067887 w 2098307"/>
                <a:gd name="connsiteY57" fmla="*/ 218608 h 815864"/>
                <a:gd name="connsiteX58" fmla="*/ 1077261 w 2098307"/>
                <a:gd name="connsiteY58" fmla="*/ 181720 h 815864"/>
                <a:gd name="connsiteX59" fmla="*/ 1086627 w 2098307"/>
                <a:gd name="connsiteY59" fmla="*/ 137680 h 815864"/>
                <a:gd name="connsiteX60" fmla="*/ 1095994 w 2098307"/>
                <a:gd name="connsiteY60" fmla="*/ 87674 h 815864"/>
                <a:gd name="connsiteX61" fmla="*/ 1105360 w 2098307"/>
                <a:gd name="connsiteY61" fmla="*/ 32709 h 815864"/>
                <a:gd name="connsiteX62" fmla="*/ 1114726 w 2098307"/>
                <a:gd name="connsiteY62" fmla="*/ 806460 h 815864"/>
                <a:gd name="connsiteX63" fmla="*/ 1133459 w 2098307"/>
                <a:gd name="connsiteY63" fmla="*/ 677806 h 815864"/>
                <a:gd name="connsiteX64" fmla="*/ 1217770 w 2098307"/>
                <a:gd name="connsiteY64" fmla="*/ 68828 h 815864"/>
                <a:gd name="connsiteX65" fmla="*/ 1227137 w 2098307"/>
                <a:gd name="connsiteY65" fmla="*/ 4860 h 815864"/>
                <a:gd name="connsiteX66" fmla="*/ 1236503 w 2098307"/>
                <a:gd name="connsiteY66" fmla="*/ 774300 h 815864"/>
                <a:gd name="connsiteX67" fmla="*/ 1339547 w 2098307"/>
                <a:gd name="connsiteY67" fmla="*/ 84732 h 815864"/>
                <a:gd name="connsiteX68" fmla="*/ 1348913 w 2098307"/>
                <a:gd name="connsiteY68" fmla="*/ 22111 h 815864"/>
                <a:gd name="connsiteX69" fmla="*/ 1358280 w 2098307"/>
                <a:gd name="connsiteY69" fmla="*/ 792413 h 815864"/>
                <a:gd name="connsiteX70" fmla="*/ 1470690 w 2098307"/>
                <a:gd name="connsiteY70" fmla="*/ 41067 h 815864"/>
                <a:gd name="connsiteX71" fmla="*/ 1480056 w 2098307"/>
                <a:gd name="connsiteY71" fmla="*/ 811508 h 815864"/>
                <a:gd name="connsiteX72" fmla="*/ 1564368 w 2098307"/>
                <a:gd name="connsiteY72" fmla="*/ 244828 h 815864"/>
                <a:gd name="connsiteX73" fmla="*/ 1592467 w 2098307"/>
                <a:gd name="connsiteY73" fmla="*/ 47213 h 815864"/>
                <a:gd name="connsiteX74" fmla="*/ 1601833 w 2098307"/>
                <a:gd name="connsiteY74" fmla="*/ 811716 h 815864"/>
                <a:gd name="connsiteX75" fmla="*/ 1629940 w 2098307"/>
                <a:gd name="connsiteY75" fmla="*/ 596314 h 815864"/>
                <a:gd name="connsiteX76" fmla="*/ 1704877 w 2098307"/>
                <a:gd name="connsiteY76" fmla="*/ 0 h 815864"/>
                <a:gd name="connsiteX77" fmla="*/ 1714244 w 2098307"/>
                <a:gd name="connsiteY77" fmla="*/ 754600 h 815864"/>
                <a:gd name="connsiteX78" fmla="*/ 1723610 w 2098307"/>
                <a:gd name="connsiteY78" fmla="*/ 669001 h 815864"/>
                <a:gd name="connsiteX79" fmla="*/ 1732976 w 2098307"/>
                <a:gd name="connsiteY79" fmla="*/ 569128 h 815864"/>
                <a:gd name="connsiteX80" fmla="*/ 1761083 w 2098307"/>
                <a:gd name="connsiteY80" fmla="*/ 208929 h 815864"/>
                <a:gd name="connsiteX81" fmla="*/ 1770449 w 2098307"/>
                <a:gd name="connsiteY81" fmla="*/ 118698 h 815864"/>
                <a:gd name="connsiteX82" fmla="*/ 1779815 w 2098307"/>
                <a:gd name="connsiteY82" fmla="*/ 40380 h 815864"/>
                <a:gd name="connsiteX83" fmla="*/ 1789182 w 2098307"/>
                <a:gd name="connsiteY83" fmla="*/ 801542 h 815864"/>
                <a:gd name="connsiteX84" fmla="*/ 1807922 w 2098307"/>
                <a:gd name="connsiteY84" fmla="*/ 667793 h 815864"/>
                <a:gd name="connsiteX85" fmla="*/ 1845387 w 2098307"/>
                <a:gd name="connsiteY85" fmla="*/ 415187 h 815864"/>
                <a:gd name="connsiteX86" fmla="*/ 1901592 w 2098307"/>
                <a:gd name="connsiteY86" fmla="*/ 44389 h 815864"/>
                <a:gd name="connsiteX87" fmla="*/ 1910958 w 2098307"/>
                <a:gd name="connsiteY87" fmla="*/ 815864 h 815864"/>
                <a:gd name="connsiteX88" fmla="*/ 1957797 w 2098307"/>
                <a:gd name="connsiteY88" fmla="*/ 514669 h 815864"/>
                <a:gd name="connsiteX89" fmla="*/ 1985904 w 2098307"/>
                <a:gd name="connsiteY89" fmla="*/ 345663 h 815864"/>
                <a:gd name="connsiteX90" fmla="*/ 2004636 w 2098307"/>
                <a:gd name="connsiteY90" fmla="*/ 241858 h 815864"/>
                <a:gd name="connsiteX91" fmla="*/ 2023369 w 2098307"/>
                <a:gd name="connsiteY91" fmla="*/ 146282 h 815864"/>
                <a:gd name="connsiteX92" fmla="*/ 2051475 w 2098307"/>
                <a:gd name="connsiteY92" fmla="*/ 12965 h 815864"/>
                <a:gd name="connsiteX93" fmla="*/ 2060841 w 2098307"/>
                <a:gd name="connsiteY93" fmla="*/ 801832 h 815864"/>
                <a:gd name="connsiteX94" fmla="*/ 2098307 w 2098307"/>
                <a:gd name="connsiteY94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477743 w 2098307"/>
                <a:gd name="connsiteY28" fmla="*/ 65161 h 815864"/>
                <a:gd name="connsiteX29" fmla="*/ 693191 w 2098307"/>
                <a:gd name="connsiteY29" fmla="*/ 407909 h 815864"/>
                <a:gd name="connsiteX30" fmla="*/ 711931 w 2098307"/>
                <a:gd name="connsiteY30" fmla="*/ 331754 h 815864"/>
                <a:gd name="connsiteX31" fmla="*/ 758762 w 2098307"/>
                <a:gd name="connsiteY31" fmla="*/ 125600 h 815864"/>
                <a:gd name="connsiteX32" fmla="*/ 768129 w 2098307"/>
                <a:gd name="connsiteY32" fmla="*/ 95804 h 815864"/>
                <a:gd name="connsiteX33" fmla="*/ 777502 w 2098307"/>
                <a:gd name="connsiteY33" fmla="*/ 79680 h 815864"/>
                <a:gd name="connsiteX34" fmla="*/ 786868 w 2098307"/>
                <a:gd name="connsiteY34" fmla="*/ 82041 h 815864"/>
                <a:gd name="connsiteX35" fmla="*/ 796235 w 2098307"/>
                <a:gd name="connsiteY35" fmla="*/ 92039 h 815864"/>
                <a:gd name="connsiteX36" fmla="*/ 805601 w 2098307"/>
                <a:gd name="connsiteY36" fmla="*/ 89148 h 815864"/>
                <a:gd name="connsiteX37" fmla="*/ 814967 w 2098307"/>
                <a:gd name="connsiteY37" fmla="*/ 70606 h 815864"/>
                <a:gd name="connsiteX38" fmla="*/ 824334 w 2098307"/>
                <a:gd name="connsiteY38" fmla="*/ 43098 h 815864"/>
                <a:gd name="connsiteX39" fmla="*/ 833707 w 2098307"/>
                <a:gd name="connsiteY39" fmla="*/ 12079 h 815864"/>
                <a:gd name="connsiteX40" fmla="*/ 843074 w 2098307"/>
                <a:gd name="connsiteY40" fmla="*/ 813775 h 815864"/>
                <a:gd name="connsiteX41" fmla="*/ 861806 w 2098307"/>
                <a:gd name="connsiteY41" fmla="*/ 755953 h 815864"/>
                <a:gd name="connsiteX42" fmla="*/ 880539 w 2098307"/>
                <a:gd name="connsiteY42" fmla="*/ 699402 h 815864"/>
                <a:gd name="connsiteX43" fmla="*/ 889905 w 2098307"/>
                <a:gd name="connsiteY43" fmla="*/ 667335 h 815864"/>
                <a:gd name="connsiteX44" fmla="*/ 899279 w 2098307"/>
                <a:gd name="connsiteY44" fmla="*/ 631682 h 815864"/>
                <a:gd name="connsiteX45" fmla="*/ 918012 w 2098307"/>
                <a:gd name="connsiteY45" fmla="*/ 551747 h 815864"/>
                <a:gd name="connsiteX46" fmla="*/ 946111 w 2098307"/>
                <a:gd name="connsiteY46" fmla="*/ 428181 h 815864"/>
                <a:gd name="connsiteX47" fmla="*/ 955484 w 2098307"/>
                <a:gd name="connsiteY47" fmla="*/ 393951 h 815864"/>
                <a:gd name="connsiteX48" fmla="*/ 964850 w 2098307"/>
                <a:gd name="connsiteY48" fmla="*/ 370527 h 815864"/>
                <a:gd name="connsiteX49" fmla="*/ 974217 w 2098307"/>
                <a:gd name="connsiteY49" fmla="*/ 366330 h 815864"/>
                <a:gd name="connsiteX50" fmla="*/ 983583 w 2098307"/>
                <a:gd name="connsiteY50" fmla="*/ 381916 h 815864"/>
                <a:gd name="connsiteX51" fmla="*/ 992949 w 2098307"/>
                <a:gd name="connsiteY51" fmla="*/ 392873 h 815864"/>
                <a:gd name="connsiteX52" fmla="*/ 1002316 w 2098307"/>
                <a:gd name="connsiteY52" fmla="*/ 384183 h 815864"/>
                <a:gd name="connsiteX53" fmla="*/ 1011682 w 2098307"/>
                <a:gd name="connsiteY53" fmla="*/ 362817 h 815864"/>
                <a:gd name="connsiteX54" fmla="*/ 1030422 w 2098307"/>
                <a:gd name="connsiteY54" fmla="*/ 312191 h 815864"/>
                <a:gd name="connsiteX55" fmla="*/ 1058521 w 2098307"/>
                <a:gd name="connsiteY55" fmla="*/ 247671 h 815864"/>
                <a:gd name="connsiteX56" fmla="*/ 1067887 w 2098307"/>
                <a:gd name="connsiteY56" fmla="*/ 218608 h 815864"/>
                <a:gd name="connsiteX57" fmla="*/ 1077261 w 2098307"/>
                <a:gd name="connsiteY57" fmla="*/ 181720 h 815864"/>
                <a:gd name="connsiteX58" fmla="*/ 1086627 w 2098307"/>
                <a:gd name="connsiteY58" fmla="*/ 137680 h 815864"/>
                <a:gd name="connsiteX59" fmla="*/ 1095994 w 2098307"/>
                <a:gd name="connsiteY59" fmla="*/ 87674 h 815864"/>
                <a:gd name="connsiteX60" fmla="*/ 1105360 w 2098307"/>
                <a:gd name="connsiteY60" fmla="*/ 32709 h 815864"/>
                <a:gd name="connsiteX61" fmla="*/ 1114726 w 2098307"/>
                <a:gd name="connsiteY61" fmla="*/ 806460 h 815864"/>
                <a:gd name="connsiteX62" fmla="*/ 1133459 w 2098307"/>
                <a:gd name="connsiteY62" fmla="*/ 677806 h 815864"/>
                <a:gd name="connsiteX63" fmla="*/ 1217770 w 2098307"/>
                <a:gd name="connsiteY63" fmla="*/ 68828 h 815864"/>
                <a:gd name="connsiteX64" fmla="*/ 1227137 w 2098307"/>
                <a:gd name="connsiteY64" fmla="*/ 4860 h 815864"/>
                <a:gd name="connsiteX65" fmla="*/ 1236503 w 2098307"/>
                <a:gd name="connsiteY65" fmla="*/ 774300 h 815864"/>
                <a:gd name="connsiteX66" fmla="*/ 1339547 w 2098307"/>
                <a:gd name="connsiteY66" fmla="*/ 84732 h 815864"/>
                <a:gd name="connsiteX67" fmla="*/ 1348913 w 2098307"/>
                <a:gd name="connsiteY67" fmla="*/ 22111 h 815864"/>
                <a:gd name="connsiteX68" fmla="*/ 1358280 w 2098307"/>
                <a:gd name="connsiteY68" fmla="*/ 792413 h 815864"/>
                <a:gd name="connsiteX69" fmla="*/ 1470690 w 2098307"/>
                <a:gd name="connsiteY69" fmla="*/ 41067 h 815864"/>
                <a:gd name="connsiteX70" fmla="*/ 1480056 w 2098307"/>
                <a:gd name="connsiteY70" fmla="*/ 811508 h 815864"/>
                <a:gd name="connsiteX71" fmla="*/ 1564368 w 2098307"/>
                <a:gd name="connsiteY71" fmla="*/ 244828 h 815864"/>
                <a:gd name="connsiteX72" fmla="*/ 1592467 w 2098307"/>
                <a:gd name="connsiteY72" fmla="*/ 47213 h 815864"/>
                <a:gd name="connsiteX73" fmla="*/ 1601833 w 2098307"/>
                <a:gd name="connsiteY73" fmla="*/ 811716 h 815864"/>
                <a:gd name="connsiteX74" fmla="*/ 1629940 w 2098307"/>
                <a:gd name="connsiteY74" fmla="*/ 596314 h 815864"/>
                <a:gd name="connsiteX75" fmla="*/ 1704877 w 2098307"/>
                <a:gd name="connsiteY75" fmla="*/ 0 h 815864"/>
                <a:gd name="connsiteX76" fmla="*/ 1714244 w 2098307"/>
                <a:gd name="connsiteY76" fmla="*/ 754600 h 815864"/>
                <a:gd name="connsiteX77" fmla="*/ 1723610 w 2098307"/>
                <a:gd name="connsiteY77" fmla="*/ 669001 h 815864"/>
                <a:gd name="connsiteX78" fmla="*/ 1732976 w 2098307"/>
                <a:gd name="connsiteY78" fmla="*/ 569128 h 815864"/>
                <a:gd name="connsiteX79" fmla="*/ 1761083 w 2098307"/>
                <a:gd name="connsiteY79" fmla="*/ 208929 h 815864"/>
                <a:gd name="connsiteX80" fmla="*/ 1770449 w 2098307"/>
                <a:gd name="connsiteY80" fmla="*/ 118698 h 815864"/>
                <a:gd name="connsiteX81" fmla="*/ 1779815 w 2098307"/>
                <a:gd name="connsiteY81" fmla="*/ 40380 h 815864"/>
                <a:gd name="connsiteX82" fmla="*/ 1789182 w 2098307"/>
                <a:gd name="connsiteY82" fmla="*/ 801542 h 815864"/>
                <a:gd name="connsiteX83" fmla="*/ 1807922 w 2098307"/>
                <a:gd name="connsiteY83" fmla="*/ 667793 h 815864"/>
                <a:gd name="connsiteX84" fmla="*/ 1845387 w 2098307"/>
                <a:gd name="connsiteY84" fmla="*/ 415187 h 815864"/>
                <a:gd name="connsiteX85" fmla="*/ 1901592 w 2098307"/>
                <a:gd name="connsiteY85" fmla="*/ 44389 h 815864"/>
                <a:gd name="connsiteX86" fmla="*/ 1910958 w 2098307"/>
                <a:gd name="connsiteY86" fmla="*/ 815864 h 815864"/>
                <a:gd name="connsiteX87" fmla="*/ 1957797 w 2098307"/>
                <a:gd name="connsiteY87" fmla="*/ 514669 h 815864"/>
                <a:gd name="connsiteX88" fmla="*/ 1985904 w 2098307"/>
                <a:gd name="connsiteY88" fmla="*/ 345663 h 815864"/>
                <a:gd name="connsiteX89" fmla="*/ 2004636 w 2098307"/>
                <a:gd name="connsiteY89" fmla="*/ 241858 h 815864"/>
                <a:gd name="connsiteX90" fmla="*/ 2023369 w 2098307"/>
                <a:gd name="connsiteY90" fmla="*/ 146282 h 815864"/>
                <a:gd name="connsiteX91" fmla="*/ 2051475 w 2098307"/>
                <a:gd name="connsiteY91" fmla="*/ 12965 h 815864"/>
                <a:gd name="connsiteX92" fmla="*/ 2060841 w 2098307"/>
                <a:gd name="connsiteY92" fmla="*/ 801832 h 815864"/>
                <a:gd name="connsiteX93" fmla="*/ 2098307 w 2098307"/>
                <a:gd name="connsiteY93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468370 w 2098307"/>
                <a:gd name="connsiteY27" fmla="*/ 83512 h 815864"/>
                <a:gd name="connsiteX28" fmla="*/ 693191 w 2098307"/>
                <a:gd name="connsiteY28" fmla="*/ 407909 h 815864"/>
                <a:gd name="connsiteX29" fmla="*/ 711931 w 2098307"/>
                <a:gd name="connsiteY29" fmla="*/ 331754 h 815864"/>
                <a:gd name="connsiteX30" fmla="*/ 758762 w 2098307"/>
                <a:gd name="connsiteY30" fmla="*/ 125600 h 815864"/>
                <a:gd name="connsiteX31" fmla="*/ 768129 w 2098307"/>
                <a:gd name="connsiteY31" fmla="*/ 95804 h 815864"/>
                <a:gd name="connsiteX32" fmla="*/ 777502 w 2098307"/>
                <a:gd name="connsiteY32" fmla="*/ 79680 h 815864"/>
                <a:gd name="connsiteX33" fmla="*/ 786868 w 2098307"/>
                <a:gd name="connsiteY33" fmla="*/ 82041 h 815864"/>
                <a:gd name="connsiteX34" fmla="*/ 796235 w 2098307"/>
                <a:gd name="connsiteY34" fmla="*/ 92039 h 815864"/>
                <a:gd name="connsiteX35" fmla="*/ 805601 w 2098307"/>
                <a:gd name="connsiteY35" fmla="*/ 89148 h 815864"/>
                <a:gd name="connsiteX36" fmla="*/ 814967 w 2098307"/>
                <a:gd name="connsiteY36" fmla="*/ 70606 h 815864"/>
                <a:gd name="connsiteX37" fmla="*/ 824334 w 2098307"/>
                <a:gd name="connsiteY37" fmla="*/ 43098 h 815864"/>
                <a:gd name="connsiteX38" fmla="*/ 833707 w 2098307"/>
                <a:gd name="connsiteY38" fmla="*/ 12079 h 815864"/>
                <a:gd name="connsiteX39" fmla="*/ 843074 w 2098307"/>
                <a:gd name="connsiteY39" fmla="*/ 813775 h 815864"/>
                <a:gd name="connsiteX40" fmla="*/ 861806 w 2098307"/>
                <a:gd name="connsiteY40" fmla="*/ 755953 h 815864"/>
                <a:gd name="connsiteX41" fmla="*/ 880539 w 2098307"/>
                <a:gd name="connsiteY41" fmla="*/ 699402 h 815864"/>
                <a:gd name="connsiteX42" fmla="*/ 889905 w 2098307"/>
                <a:gd name="connsiteY42" fmla="*/ 667335 h 815864"/>
                <a:gd name="connsiteX43" fmla="*/ 899279 w 2098307"/>
                <a:gd name="connsiteY43" fmla="*/ 631682 h 815864"/>
                <a:gd name="connsiteX44" fmla="*/ 918012 w 2098307"/>
                <a:gd name="connsiteY44" fmla="*/ 551747 h 815864"/>
                <a:gd name="connsiteX45" fmla="*/ 946111 w 2098307"/>
                <a:gd name="connsiteY45" fmla="*/ 428181 h 815864"/>
                <a:gd name="connsiteX46" fmla="*/ 955484 w 2098307"/>
                <a:gd name="connsiteY46" fmla="*/ 393951 h 815864"/>
                <a:gd name="connsiteX47" fmla="*/ 964850 w 2098307"/>
                <a:gd name="connsiteY47" fmla="*/ 370527 h 815864"/>
                <a:gd name="connsiteX48" fmla="*/ 974217 w 2098307"/>
                <a:gd name="connsiteY48" fmla="*/ 366330 h 815864"/>
                <a:gd name="connsiteX49" fmla="*/ 983583 w 2098307"/>
                <a:gd name="connsiteY49" fmla="*/ 381916 h 815864"/>
                <a:gd name="connsiteX50" fmla="*/ 992949 w 2098307"/>
                <a:gd name="connsiteY50" fmla="*/ 392873 h 815864"/>
                <a:gd name="connsiteX51" fmla="*/ 1002316 w 2098307"/>
                <a:gd name="connsiteY51" fmla="*/ 384183 h 815864"/>
                <a:gd name="connsiteX52" fmla="*/ 1011682 w 2098307"/>
                <a:gd name="connsiteY52" fmla="*/ 362817 h 815864"/>
                <a:gd name="connsiteX53" fmla="*/ 1030422 w 2098307"/>
                <a:gd name="connsiteY53" fmla="*/ 312191 h 815864"/>
                <a:gd name="connsiteX54" fmla="*/ 1058521 w 2098307"/>
                <a:gd name="connsiteY54" fmla="*/ 247671 h 815864"/>
                <a:gd name="connsiteX55" fmla="*/ 1067887 w 2098307"/>
                <a:gd name="connsiteY55" fmla="*/ 218608 h 815864"/>
                <a:gd name="connsiteX56" fmla="*/ 1077261 w 2098307"/>
                <a:gd name="connsiteY56" fmla="*/ 181720 h 815864"/>
                <a:gd name="connsiteX57" fmla="*/ 1086627 w 2098307"/>
                <a:gd name="connsiteY57" fmla="*/ 137680 h 815864"/>
                <a:gd name="connsiteX58" fmla="*/ 1095994 w 2098307"/>
                <a:gd name="connsiteY58" fmla="*/ 87674 h 815864"/>
                <a:gd name="connsiteX59" fmla="*/ 1105360 w 2098307"/>
                <a:gd name="connsiteY59" fmla="*/ 32709 h 815864"/>
                <a:gd name="connsiteX60" fmla="*/ 1114726 w 2098307"/>
                <a:gd name="connsiteY60" fmla="*/ 806460 h 815864"/>
                <a:gd name="connsiteX61" fmla="*/ 1133459 w 2098307"/>
                <a:gd name="connsiteY61" fmla="*/ 677806 h 815864"/>
                <a:gd name="connsiteX62" fmla="*/ 1217770 w 2098307"/>
                <a:gd name="connsiteY62" fmla="*/ 68828 h 815864"/>
                <a:gd name="connsiteX63" fmla="*/ 1227137 w 2098307"/>
                <a:gd name="connsiteY63" fmla="*/ 4860 h 815864"/>
                <a:gd name="connsiteX64" fmla="*/ 1236503 w 2098307"/>
                <a:gd name="connsiteY64" fmla="*/ 774300 h 815864"/>
                <a:gd name="connsiteX65" fmla="*/ 1339547 w 2098307"/>
                <a:gd name="connsiteY65" fmla="*/ 84732 h 815864"/>
                <a:gd name="connsiteX66" fmla="*/ 1348913 w 2098307"/>
                <a:gd name="connsiteY66" fmla="*/ 22111 h 815864"/>
                <a:gd name="connsiteX67" fmla="*/ 1358280 w 2098307"/>
                <a:gd name="connsiteY67" fmla="*/ 792413 h 815864"/>
                <a:gd name="connsiteX68" fmla="*/ 1470690 w 2098307"/>
                <a:gd name="connsiteY68" fmla="*/ 41067 h 815864"/>
                <a:gd name="connsiteX69" fmla="*/ 1480056 w 2098307"/>
                <a:gd name="connsiteY69" fmla="*/ 811508 h 815864"/>
                <a:gd name="connsiteX70" fmla="*/ 1564368 w 2098307"/>
                <a:gd name="connsiteY70" fmla="*/ 244828 h 815864"/>
                <a:gd name="connsiteX71" fmla="*/ 1592467 w 2098307"/>
                <a:gd name="connsiteY71" fmla="*/ 47213 h 815864"/>
                <a:gd name="connsiteX72" fmla="*/ 1601833 w 2098307"/>
                <a:gd name="connsiteY72" fmla="*/ 811716 h 815864"/>
                <a:gd name="connsiteX73" fmla="*/ 1629940 w 2098307"/>
                <a:gd name="connsiteY73" fmla="*/ 596314 h 815864"/>
                <a:gd name="connsiteX74" fmla="*/ 1704877 w 2098307"/>
                <a:gd name="connsiteY74" fmla="*/ 0 h 815864"/>
                <a:gd name="connsiteX75" fmla="*/ 1714244 w 2098307"/>
                <a:gd name="connsiteY75" fmla="*/ 754600 h 815864"/>
                <a:gd name="connsiteX76" fmla="*/ 1723610 w 2098307"/>
                <a:gd name="connsiteY76" fmla="*/ 669001 h 815864"/>
                <a:gd name="connsiteX77" fmla="*/ 1732976 w 2098307"/>
                <a:gd name="connsiteY77" fmla="*/ 569128 h 815864"/>
                <a:gd name="connsiteX78" fmla="*/ 1761083 w 2098307"/>
                <a:gd name="connsiteY78" fmla="*/ 208929 h 815864"/>
                <a:gd name="connsiteX79" fmla="*/ 1770449 w 2098307"/>
                <a:gd name="connsiteY79" fmla="*/ 118698 h 815864"/>
                <a:gd name="connsiteX80" fmla="*/ 1779815 w 2098307"/>
                <a:gd name="connsiteY80" fmla="*/ 40380 h 815864"/>
                <a:gd name="connsiteX81" fmla="*/ 1789182 w 2098307"/>
                <a:gd name="connsiteY81" fmla="*/ 801542 h 815864"/>
                <a:gd name="connsiteX82" fmla="*/ 1807922 w 2098307"/>
                <a:gd name="connsiteY82" fmla="*/ 667793 h 815864"/>
                <a:gd name="connsiteX83" fmla="*/ 1845387 w 2098307"/>
                <a:gd name="connsiteY83" fmla="*/ 415187 h 815864"/>
                <a:gd name="connsiteX84" fmla="*/ 1901592 w 2098307"/>
                <a:gd name="connsiteY84" fmla="*/ 44389 h 815864"/>
                <a:gd name="connsiteX85" fmla="*/ 1910958 w 2098307"/>
                <a:gd name="connsiteY85" fmla="*/ 815864 h 815864"/>
                <a:gd name="connsiteX86" fmla="*/ 1957797 w 2098307"/>
                <a:gd name="connsiteY86" fmla="*/ 514669 h 815864"/>
                <a:gd name="connsiteX87" fmla="*/ 1985904 w 2098307"/>
                <a:gd name="connsiteY87" fmla="*/ 345663 h 815864"/>
                <a:gd name="connsiteX88" fmla="*/ 2004636 w 2098307"/>
                <a:gd name="connsiteY88" fmla="*/ 241858 h 815864"/>
                <a:gd name="connsiteX89" fmla="*/ 2023369 w 2098307"/>
                <a:gd name="connsiteY89" fmla="*/ 146282 h 815864"/>
                <a:gd name="connsiteX90" fmla="*/ 2051475 w 2098307"/>
                <a:gd name="connsiteY90" fmla="*/ 12965 h 815864"/>
                <a:gd name="connsiteX91" fmla="*/ 2060841 w 2098307"/>
                <a:gd name="connsiteY91" fmla="*/ 801832 h 815864"/>
                <a:gd name="connsiteX92" fmla="*/ 2098307 w 2098307"/>
                <a:gd name="connsiteY92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459003 w 2098307"/>
                <a:gd name="connsiteY26" fmla="*/ 118229 h 815864"/>
                <a:gd name="connsiteX27" fmla="*/ 693191 w 2098307"/>
                <a:gd name="connsiteY27" fmla="*/ 407909 h 815864"/>
                <a:gd name="connsiteX28" fmla="*/ 711931 w 2098307"/>
                <a:gd name="connsiteY28" fmla="*/ 331754 h 815864"/>
                <a:gd name="connsiteX29" fmla="*/ 758762 w 2098307"/>
                <a:gd name="connsiteY29" fmla="*/ 125600 h 815864"/>
                <a:gd name="connsiteX30" fmla="*/ 768129 w 2098307"/>
                <a:gd name="connsiteY30" fmla="*/ 95804 h 815864"/>
                <a:gd name="connsiteX31" fmla="*/ 777502 w 2098307"/>
                <a:gd name="connsiteY31" fmla="*/ 79680 h 815864"/>
                <a:gd name="connsiteX32" fmla="*/ 786868 w 2098307"/>
                <a:gd name="connsiteY32" fmla="*/ 82041 h 815864"/>
                <a:gd name="connsiteX33" fmla="*/ 796235 w 2098307"/>
                <a:gd name="connsiteY33" fmla="*/ 92039 h 815864"/>
                <a:gd name="connsiteX34" fmla="*/ 805601 w 2098307"/>
                <a:gd name="connsiteY34" fmla="*/ 89148 h 815864"/>
                <a:gd name="connsiteX35" fmla="*/ 814967 w 2098307"/>
                <a:gd name="connsiteY35" fmla="*/ 70606 h 815864"/>
                <a:gd name="connsiteX36" fmla="*/ 824334 w 2098307"/>
                <a:gd name="connsiteY36" fmla="*/ 43098 h 815864"/>
                <a:gd name="connsiteX37" fmla="*/ 833707 w 2098307"/>
                <a:gd name="connsiteY37" fmla="*/ 12079 h 815864"/>
                <a:gd name="connsiteX38" fmla="*/ 843074 w 2098307"/>
                <a:gd name="connsiteY38" fmla="*/ 813775 h 815864"/>
                <a:gd name="connsiteX39" fmla="*/ 861806 w 2098307"/>
                <a:gd name="connsiteY39" fmla="*/ 755953 h 815864"/>
                <a:gd name="connsiteX40" fmla="*/ 880539 w 2098307"/>
                <a:gd name="connsiteY40" fmla="*/ 699402 h 815864"/>
                <a:gd name="connsiteX41" fmla="*/ 889905 w 2098307"/>
                <a:gd name="connsiteY41" fmla="*/ 667335 h 815864"/>
                <a:gd name="connsiteX42" fmla="*/ 899279 w 2098307"/>
                <a:gd name="connsiteY42" fmla="*/ 631682 h 815864"/>
                <a:gd name="connsiteX43" fmla="*/ 918012 w 2098307"/>
                <a:gd name="connsiteY43" fmla="*/ 551747 h 815864"/>
                <a:gd name="connsiteX44" fmla="*/ 946111 w 2098307"/>
                <a:gd name="connsiteY44" fmla="*/ 428181 h 815864"/>
                <a:gd name="connsiteX45" fmla="*/ 955484 w 2098307"/>
                <a:gd name="connsiteY45" fmla="*/ 393951 h 815864"/>
                <a:gd name="connsiteX46" fmla="*/ 964850 w 2098307"/>
                <a:gd name="connsiteY46" fmla="*/ 370527 h 815864"/>
                <a:gd name="connsiteX47" fmla="*/ 974217 w 2098307"/>
                <a:gd name="connsiteY47" fmla="*/ 366330 h 815864"/>
                <a:gd name="connsiteX48" fmla="*/ 983583 w 2098307"/>
                <a:gd name="connsiteY48" fmla="*/ 381916 h 815864"/>
                <a:gd name="connsiteX49" fmla="*/ 992949 w 2098307"/>
                <a:gd name="connsiteY49" fmla="*/ 392873 h 815864"/>
                <a:gd name="connsiteX50" fmla="*/ 1002316 w 2098307"/>
                <a:gd name="connsiteY50" fmla="*/ 384183 h 815864"/>
                <a:gd name="connsiteX51" fmla="*/ 1011682 w 2098307"/>
                <a:gd name="connsiteY51" fmla="*/ 362817 h 815864"/>
                <a:gd name="connsiteX52" fmla="*/ 1030422 w 2098307"/>
                <a:gd name="connsiteY52" fmla="*/ 312191 h 815864"/>
                <a:gd name="connsiteX53" fmla="*/ 1058521 w 2098307"/>
                <a:gd name="connsiteY53" fmla="*/ 247671 h 815864"/>
                <a:gd name="connsiteX54" fmla="*/ 1067887 w 2098307"/>
                <a:gd name="connsiteY54" fmla="*/ 218608 h 815864"/>
                <a:gd name="connsiteX55" fmla="*/ 1077261 w 2098307"/>
                <a:gd name="connsiteY55" fmla="*/ 181720 h 815864"/>
                <a:gd name="connsiteX56" fmla="*/ 1086627 w 2098307"/>
                <a:gd name="connsiteY56" fmla="*/ 137680 h 815864"/>
                <a:gd name="connsiteX57" fmla="*/ 1095994 w 2098307"/>
                <a:gd name="connsiteY57" fmla="*/ 87674 h 815864"/>
                <a:gd name="connsiteX58" fmla="*/ 1105360 w 2098307"/>
                <a:gd name="connsiteY58" fmla="*/ 32709 h 815864"/>
                <a:gd name="connsiteX59" fmla="*/ 1114726 w 2098307"/>
                <a:gd name="connsiteY59" fmla="*/ 806460 h 815864"/>
                <a:gd name="connsiteX60" fmla="*/ 1133459 w 2098307"/>
                <a:gd name="connsiteY60" fmla="*/ 677806 h 815864"/>
                <a:gd name="connsiteX61" fmla="*/ 1217770 w 2098307"/>
                <a:gd name="connsiteY61" fmla="*/ 68828 h 815864"/>
                <a:gd name="connsiteX62" fmla="*/ 1227137 w 2098307"/>
                <a:gd name="connsiteY62" fmla="*/ 4860 h 815864"/>
                <a:gd name="connsiteX63" fmla="*/ 1236503 w 2098307"/>
                <a:gd name="connsiteY63" fmla="*/ 774300 h 815864"/>
                <a:gd name="connsiteX64" fmla="*/ 1339547 w 2098307"/>
                <a:gd name="connsiteY64" fmla="*/ 84732 h 815864"/>
                <a:gd name="connsiteX65" fmla="*/ 1348913 w 2098307"/>
                <a:gd name="connsiteY65" fmla="*/ 22111 h 815864"/>
                <a:gd name="connsiteX66" fmla="*/ 1358280 w 2098307"/>
                <a:gd name="connsiteY66" fmla="*/ 792413 h 815864"/>
                <a:gd name="connsiteX67" fmla="*/ 1470690 w 2098307"/>
                <a:gd name="connsiteY67" fmla="*/ 41067 h 815864"/>
                <a:gd name="connsiteX68" fmla="*/ 1480056 w 2098307"/>
                <a:gd name="connsiteY68" fmla="*/ 811508 h 815864"/>
                <a:gd name="connsiteX69" fmla="*/ 1564368 w 2098307"/>
                <a:gd name="connsiteY69" fmla="*/ 244828 h 815864"/>
                <a:gd name="connsiteX70" fmla="*/ 1592467 w 2098307"/>
                <a:gd name="connsiteY70" fmla="*/ 47213 h 815864"/>
                <a:gd name="connsiteX71" fmla="*/ 1601833 w 2098307"/>
                <a:gd name="connsiteY71" fmla="*/ 811716 h 815864"/>
                <a:gd name="connsiteX72" fmla="*/ 1629940 w 2098307"/>
                <a:gd name="connsiteY72" fmla="*/ 596314 h 815864"/>
                <a:gd name="connsiteX73" fmla="*/ 1704877 w 2098307"/>
                <a:gd name="connsiteY73" fmla="*/ 0 h 815864"/>
                <a:gd name="connsiteX74" fmla="*/ 1714244 w 2098307"/>
                <a:gd name="connsiteY74" fmla="*/ 754600 h 815864"/>
                <a:gd name="connsiteX75" fmla="*/ 1723610 w 2098307"/>
                <a:gd name="connsiteY75" fmla="*/ 669001 h 815864"/>
                <a:gd name="connsiteX76" fmla="*/ 1732976 w 2098307"/>
                <a:gd name="connsiteY76" fmla="*/ 569128 h 815864"/>
                <a:gd name="connsiteX77" fmla="*/ 1761083 w 2098307"/>
                <a:gd name="connsiteY77" fmla="*/ 208929 h 815864"/>
                <a:gd name="connsiteX78" fmla="*/ 1770449 w 2098307"/>
                <a:gd name="connsiteY78" fmla="*/ 118698 h 815864"/>
                <a:gd name="connsiteX79" fmla="*/ 1779815 w 2098307"/>
                <a:gd name="connsiteY79" fmla="*/ 40380 h 815864"/>
                <a:gd name="connsiteX80" fmla="*/ 1789182 w 2098307"/>
                <a:gd name="connsiteY80" fmla="*/ 801542 h 815864"/>
                <a:gd name="connsiteX81" fmla="*/ 1807922 w 2098307"/>
                <a:gd name="connsiteY81" fmla="*/ 667793 h 815864"/>
                <a:gd name="connsiteX82" fmla="*/ 1845387 w 2098307"/>
                <a:gd name="connsiteY82" fmla="*/ 415187 h 815864"/>
                <a:gd name="connsiteX83" fmla="*/ 1901592 w 2098307"/>
                <a:gd name="connsiteY83" fmla="*/ 44389 h 815864"/>
                <a:gd name="connsiteX84" fmla="*/ 1910958 w 2098307"/>
                <a:gd name="connsiteY84" fmla="*/ 815864 h 815864"/>
                <a:gd name="connsiteX85" fmla="*/ 1957797 w 2098307"/>
                <a:gd name="connsiteY85" fmla="*/ 514669 h 815864"/>
                <a:gd name="connsiteX86" fmla="*/ 1985904 w 2098307"/>
                <a:gd name="connsiteY86" fmla="*/ 345663 h 815864"/>
                <a:gd name="connsiteX87" fmla="*/ 2004636 w 2098307"/>
                <a:gd name="connsiteY87" fmla="*/ 241858 h 815864"/>
                <a:gd name="connsiteX88" fmla="*/ 2023369 w 2098307"/>
                <a:gd name="connsiteY88" fmla="*/ 146282 h 815864"/>
                <a:gd name="connsiteX89" fmla="*/ 2051475 w 2098307"/>
                <a:gd name="connsiteY89" fmla="*/ 12965 h 815864"/>
                <a:gd name="connsiteX90" fmla="*/ 2060841 w 2098307"/>
                <a:gd name="connsiteY90" fmla="*/ 801832 h 815864"/>
                <a:gd name="connsiteX91" fmla="*/ 2098307 w 2098307"/>
                <a:gd name="connsiteY91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430904 w 2098307"/>
                <a:gd name="connsiteY25" fmla="*/ 244140 h 815864"/>
                <a:gd name="connsiteX26" fmla="*/ 693191 w 2098307"/>
                <a:gd name="connsiteY26" fmla="*/ 407909 h 815864"/>
                <a:gd name="connsiteX27" fmla="*/ 711931 w 2098307"/>
                <a:gd name="connsiteY27" fmla="*/ 331754 h 815864"/>
                <a:gd name="connsiteX28" fmla="*/ 758762 w 2098307"/>
                <a:gd name="connsiteY28" fmla="*/ 125600 h 815864"/>
                <a:gd name="connsiteX29" fmla="*/ 768129 w 2098307"/>
                <a:gd name="connsiteY29" fmla="*/ 95804 h 815864"/>
                <a:gd name="connsiteX30" fmla="*/ 777502 w 2098307"/>
                <a:gd name="connsiteY30" fmla="*/ 79680 h 815864"/>
                <a:gd name="connsiteX31" fmla="*/ 786868 w 2098307"/>
                <a:gd name="connsiteY31" fmla="*/ 82041 h 815864"/>
                <a:gd name="connsiteX32" fmla="*/ 796235 w 2098307"/>
                <a:gd name="connsiteY32" fmla="*/ 92039 h 815864"/>
                <a:gd name="connsiteX33" fmla="*/ 805601 w 2098307"/>
                <a:gd name="connsiteY33" fmla="*/ 89148 h 815864"/>
                <a:gd name="connsiteX34" fmla="*/ 814967 w 2098307"/>
                <a:gd name="connsiteY34" fmla="*/ 70606 h 815864"/>
                <a:gd name="connsiteX35" fmla="*/ 824334 w 2098307"/>
                <a:gd name="connsiteY35" fmla="*/ 43098 h 815864"/>
                <a:gd name="connsiteX36" fmla="*/ 833707 w 2098307"/>
                <a:gd name="connsiteY36" fmla="*/ 12079 h 815864"/>
                <a:gd name="connsiteX37" fmla="*/ 843074 w 2098307"/>
                <a:gd name="connsiteY37" fmla="*/ 813775 h 815864"/>
                <a:gd name="connsiteX38" fmla="*/ 861806 w 2098307"/>
                <a:gd name="connsiteY38" fmla="*/ 755953 h 815864"/>
                <a:gd name="connsiteX39" fmla="*/ 880539 w 2098307"/>
                <a:gd name="connsiteY39" fmla="*/ 699402 h 815864"/>
                <a:gd name="connsiteX40" fmla="*/ 889905 w 2098307"/>
                <a:gd name="connsiteY40" fmla="*/ 667335 h 815864"/>
                <a:gd name="connsiteX41" fmla="*/ 899279 w 2098307"/>
                <a:gd name="connsiteY41" fmla="*/ 631682 h 815864"/>
                <a:gd name="connsiteX42" fmla="*/ 918012 w 2098307"/>
                <a:gd name="connsiteY42" fmla="*/ 551747 h 815864"/>
                <a:gd name="connsiteX43" fmla="*/ 946111 w 2098307"/>
                <a:gd name="connsiteY43" fmla="*/ 428181 h 815864"/>
                <a:gd name="connsiteX44" fmla="*/ 955484 w 2098307"/>
                <a:gd name="connsiteY44" fmla="*/ 393951 h 815864"/>
                <a:gd name="connsiteX45" fmla="*/ 964850 w 2098307"/>
                <a:gd name="connsiteY45" fmla="*/ 370527 h 815864"/>
                <a:gd name="connsiteX46" fmla="*/ 974217 w 2098307"/>
                <a:gd name="connsiteY46" fmla="*/ 366330 h 815864"/>
                <a:gd name="connsiteX47" fmla="*/ 983583 w 2098307"/>
                <a:gd name="connsiteY47" fmla="*/ 381916 h 815864"/>
                <a:gd name="connsiteX48" fmla="*/ 992949 w 2098307"/>
                <a:gd name="connsiteY48" fmla="*/ 392873 h 815864"/>
                <a:gd name="connsiteX49" fmla="*/ 1002316 w 2098307"/>
                <a:gd name="connsiteY49" fmla="*/ 384183 h 815864"/>
                <a:gd name="connsiteX50" fmla="*/ 1011682 w 2098307"/>
                <a:gd name="connsiteY50" fmla="*/ 362817 h 815864"/>
                <a:gd name="connsiteX51" fmla="*/ 1030422 w 2098307"/>
                <a:gd name="connsiteY51" fmla="*/ 312191 h 815864"/>
                <a:gd name="connsiteX52" fmla="*/ 1058521 w 2098307"/>
                <a:gd name="connsiteY52" fmla="*/ 247671 h 815864"/>
                <a:gd name="connsiteX53" fmla="*/ 1067887 w 2098307"/>
                <a:gd name="connsiteY53" fmla="*/ 218608 h 815864"/>
                <a:gd name="connsiteX54" fmla="*/ 1077261 w 2098307"/>
                <a:gd name="connsiteY54" fmla="*/ 181720 h 815864"/>
                <a:gd name="connsiteX55" fmla="*/ 1086627 w 2098307"/>
                <a:gd name="connsiteY55" fmla="*/ 137680 h 815864"/>
                <a:gd name="connsiteX56" fmla="*/ 1095994 w 2098307"/>
                <a:gd name="connsiteY56" fmla="*/ 87674 h 815864"/>
                <a:gd name="connsiteX57" fmla="*/ 1105360 w 2098307"/>
                <a:gd name="connsiteY57" fmla="*/ 32709 h 815864"/>
                <a:gd name="connsiteX58" fmla="*/ 1114726 w 2098307"/>
                <a:gd name="connsiteY58" fmla="*/ 806460 h 815864"/>
                <a:gd name="connsiteX59" fmla="*/ 1133459 w 2098307"/>
                <a:gd name="connsiteY59" fmla="*/ 677806 h 815864"/>
                <a:gd name="connsiteX60" fmla="*/ 1217770 w 2098307"/>
                <a:gd name="connsiteY60" fmla="*/ 68828 h 815864"/>
                <a:gd name="connsiteX61" fmla="*/ 1227137 w 2098307"/>
                <a:gd name="connsiteY61" fmla="*/ 4860 h 815864"/>
                <a:gd name="connsiteX62" fmla="*/ 1236503 w 2098307"/>
                <a:gd name="connsiteY62" fmla="*/ 774300 h 815864"/>
                <a:gd name="connsiteX63" fmla="*/ 1339547 w 2098307"/>
                <a:gd name="connsiteY63" fmla="*/ 84732 h 815864"/>
                <a:gd name="connsiteX64" fmla="*/ 1348913 w 2098307"/>
                <a:gd name="connsiteY64" fmla="*/ 22111 h 815864"/>
                <a:gd name="connsiteX65" fmla="*/ 1358280 w 2098307"/>
                <a:gd name="connsiteY65" fmla="*/ 792413 h 815864"/>
                <a:gd name="connsiteX66" fmla="*/ 1470690 w 2098307"/>
                <a:gd name="connsiteY66" fmla="*/ 41067 h 815864"/>
                <a:gd name="connsiteX67" fmla="*/ 1480056 w 2098307"/>
                <a:gd name="connsiteY67" fmla="*/ 811508 h 815864"/>
                <a:gd name="connsiteX68" fmla="*/ 1564368 w 2098307"/>
                <a:gd name="connsiteY68" fmla="*/ 244828 h 815864"/>
                <a:gd name="connsiteX69" fmla="*/ 1592467 w 2098307"/>
                <a:gd name="connsiteY69" fmla="*/ 47213 h 815864"/>
                <a:gd name="connsiteX70" fmla="*/ 1601833 w 2098307"/>
                <a:gd name="connsiteY70" fmla="*/ 811716 h 815864"/>
                <a:gd name="connsiteX71" fmla="*/ 1629940 w 2098307"/>
                <a:gd name="connsiteY71" fmla="*/ 596314 h 815864"/>
                <a:gd name="connsiteX72" fmla="*/ 1704877 w 2098307"/>
                <a:gd name="connsiteY72" fmla="*/ 0 h 815864"/>
                <a:gd name="connsiteX73" fmla="*/ 1714244 w 2098307"/>
                <a:gd name="connsiteY73" fmla="*/ 754600 h 815864"/>
                <a:gd name="connsiteX74" fmla="*/ 1723610 w 2098307"/>
                <a:gd name="connsiteY74" fmla="*/ 669001 h 815864"/>
                <a:gd name="connsiteX75" fmla="*/ 1732976 w 2098307"/>
                <a:gd name="connsiteY75" fmla="*/ 569128 h 815864"/>
                <a:gd name="connsiteX76" fmla="*/ 1761083 w 2098307"/>
                <a:gd name="connsiteY76" fmla="*/ 208929 h 815864"/>
                <a:gd name="connsiteX77" fmla="*/ 1770449 w 2098307"/>
                <a:gd name="connsiteY77" fmla="*/ 118698 h 815864"/>
                <a:gd name="connsiteX78" fmla="*/ 1779815 w 2098307"/>
                <a:gd name="connsiteY78" fmla="*/ 40380 h 815864"/>
                <a:gd name="connsiteX79" fmla="*/ 1789182 w 2098307"/>
                <a:gd name="connsiteY79" fmla="*/ 801542 h 815864"/>
                <a:gd name="connsiteX80" fmla="*/ 1807922 w 2098307"/>
                <a:gd name="connsiteY80" fmla="*/ 667793 h 815864"/>
                <a:gd name="connsiteX81" fmla="*/ 1845387 w 2098307"/>
                <a:gd name="connsiteY81" fmla="*/ 415187 h 815864"/>
                <a:gd name="connsiteX82" fmla="*/ 1901592 w 2098307"/>
                <a:gd name="connsiteY82" fmla="*/ 44389 h 815864"/>
                <a:gd name="connsiteX83" fmla="*/ 1910958 w 2098307"/>
                <a:gd name="connsiteY83" fmla="*/ 815864 h 815864"/>
                <a:gd name="connsiteX84" fmla="*/ 1957797 w 2098307"/>
                <a:gd name="connsiteY84" fmla="*/ 514669 h 815864"/>
                <a:gd name="connsiteX85" fmla="*/ 1985904 w 2098307"/>
                <a:gd name="connsiteY85" fmla="*/ 345663 h 815864"/>
                <a:gd name="connsiteX86" fmla="*/ 2004636 w 2098307"/>
                <a:gd name="connsiteY86" fmla="*/ 241858 h 815864"/>
                <a:gd name="connsiteX87" fmla="*/ 2023369 w 2098307"/>
                <a:gd name="connsiteY87" fmla="*/ 146282 h 815864"/>
                <a:gd name="connsiteX88" fmla="*/ 2051475 w 2098307"/>
                <a:gd name="connsiteY88" fmla="*/ 12965 h 815864"/>
                <a:gd name="connsiteX89" fmla="*/ 2060841 w 2098307"/>
                <a:gd name="connsiteY89" fmla="*/ 801832 h 815864"/>
                <a:gd name="connsiteX90" fmla="*/ 2098307 w 2098307"/>
                <a:gd name="connsiteY90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412172 w 2098307"/>
                <a:gd name="connsiteY24" fmla="*/ 324870 h 815864"/>
                <a:gd name="connsiteX25" fmla="*/ 693191 w 2098307"/>
                <a:gd name="connsiteY25" fmla="*/ 407909 h 815864"/>
                <a:gd name="connsiteX26" fmla="*/ 711931 w 2098307"/>
                <a:gd name="connsiteY26" fmla="*/ 331754 h 815864"/>
                <a:gd name="connsiteX27" fmla="*/ 758762 w 2098307"/>
                <a:gd name="connsiteY27" fmla="*/ 125600 h 815864"/>
                <a:gd name="connsiteX28" fmla="*/ 768129 w 2098307"/>
                <a:gd name="connsiteY28" fmla="*/ 95804 h 815864"/>
                <a:gd name="connsiteX29" fmla="*/ 777502 w 2098307"/>
                <a:gd name="connsiteY29" fmla="*/ 79680 h 815864"/>
                <a:gd name="connsiteX30" fmla="*/ 786868 w 2098307"/>
                <a:gd name="connsiteY30" fmla="*/ 82041 h 815864"/>
                <a:gd name="connsiteX31" fmla="*/ 796235 w 2098307"/>
                <a:gd name="connsiteY31" fmla="*/ 92039 h 815864"/>
                <a:gd name="connsiteX32" fmla="*/ 805601 w 2098307"/>
                <a:gd name="connsiteY32" fmla="*/ 89148 h 815864"/>
                <a:gd name="connsiteX33" fmla="*/ 814967 w 2098307"/>
                <a:gd name="connsiteY33" fmla="*/ 70606 h 815864"/>
                <a:gd name="connsiteX34" fmla="*/ 824334 w 2098307"/>
                <a:gd name="connsiteY34" fmla="*/ 43098 h 815864"/>
                <a:gd name="connsiteX35" fmla="*/ 833707 w 2098307"/>
                <a:gd name="connsiteY35" fmla="*/ 12079 h 815864"/>
                <a:gd name="connsiteX36" fmla="*/ 843074 w 2098307"/>
                <a:gd name="connsiteY36" fmla="*/ 813775 h 815864"/>
                <a:gd name="connsiteX37" fmla="*/ 861806 w 2098307"/>
                <a:gd name="connsiteY37" fmla="*/ 755953 h 815864"/>
                <a:gd name="connsiteX38" fmla="*/ 880539 w 2098307"/>
                <a:gd name="connsiteY38" fmla="*/ 699402 h 815864"/>
                <a:gd name="connsiteX39" fmla="*/ 889905 w 2098307"/>
                <a:gd name="connsiteY39" fmla="*/ 667335 h 815864"/>
                <a:gd name="connsiteX40" fmla="*/ 899279 w 2098307"/>
                <a:gd name="connsiteY40" fmla="*/ 631682 h 815864"/>
                <a:gd name="connsiteX41" fmla="*/ 918012 w 2098307"/>
                <a:gd name="connsiteY41" fmla="*/ 551747 h 815864"/>
                <a:gd name="connsiteX42" fmla="*/ 946111 w 2098307"/>
                <a:gd name="connsiteY42" fmla="*/ 428181 h 815864"/>
                <a:gd name="connsiteX43" fmla="*/ 955484 w 2098307"/>
                <a:gd name="connsiteY43" fmla="*/ 393951 h 815864"/>
                <a:gd name="connsiteX44" fmla="*/ 964850 w 2098307"/>
                <a:gd name="connsiteY44" fmla="*/ 370527 h 815864"/>
                <a:gd name="connsiteX45" fmla="*/ 974217 w 2098307"/>
                <a:gd name="connsiteY45" fmla="*/ 366330 h 815864"/>
                <a:gd name="connsiteX46" fmla="*/ 983583 w 2098307"/>
                <a:gd name="connsiteY46" fmla="*/ 381916 h 815864"/>
                <a:gd name="connsiteX47" fmla="*/ 992949 w 2098307"/>
                <a:gd name="connsiteY47" fmla="*/ 392873 h 815864"/>
                <a:gd name="connsiteX48" fmla="*/ 1002316 w 2098307"/>
                <a:gd name="connsiteY48" fmla="*/ 384183 h 815864"/>
                <a:gd name="connsiteX49" fmla="*/ 1011682 w 2098307"/>
                <a:gd name="connsiteY49" fmla="*/ 362817 h 815864"/>
                <a:gd name="connsiteX50" fmla="*/ 1030422 w 2098307"/>
                <a:gd name="connsiteY50" fmla="*/ 312191 h 815864"/>
                <a:gd name="connsiteX51" fmla="*/ 1058521 w 2098307"/>
                <a:gd name="connsiteY51" fmla="*/ 247671 h 815864"/>
                <a:gd name="connsiteX52" fmla="*/ 1067887 w 2098307"/>
                <a:gd name="connsiteY52" fmla="*/ 218608 h 815864"/>
                <a:gd name="connsiteX53" fmla="*/ 1077261 w 2098307"/>
                <a:gd name="connsiteY53" fmla="*/ 181720 h 815864"/>
                <a:gd name="connsiteX54" fmla="*/ 1086627 w 2098307"/>
                <a:gd name="connsiteY54" fmla="*/ 137680 h 815864"/>
                <a:gd name="connsiteX55" fmla="*/ 1095994 w 2098307"/>
                <a:gd name="connsiteY55" fmla="*/ 87674 h 815864"/>
                <a:gd name="connsiteX56" fmla="*/ 1105360 w 2098307"/>
                <a:gd name="connsiteY56" fmla="*/ 32709 h 815864"/>
                <a:gd name="connsiteX57" fmla="*/ 1114726 w 2098307"/>
                <a:gd name="connsiteY57" fmla="*/ 806460 h 815864"/>
                <a:gd name="connsiteX58" fmla="*/ 1133459 w 2098307"/>
                <a:gd name="connsiteY58" fmla="*/ 677806 h 815864"/>
                <a:gd name="connsiteX59" fmla="*/ 1217770 w 2098307"/>
                <a:gd name="connsiteY59" fmla="*/ 68828 h 815864"/>
                <a:gd name="connsiteX60" fmla="*/ 1227137 w 2098307"/>
                <a:gd name="connsiteY60" fmla="*/ 4860 h 815864"/>
                <a:gd name="connsiteX61" fmla="*/ 1236503 w 2098307"/>
                <a:gd name="connsiteY61" fmla="*/ 774300 h 815864"/>
                <a:gd name="connsiteX62" fmla="*/ 1339547 w 2098307"/>
                <a:gd name="connsiteY62" fmla="*/ 84732 h 815864"/>
                <a:gd name="connsiteX63" fmla="*/ 1348913 w 2098307"/>
                <a:gd name="connsiteY63" fmla="*/ 22111 h 815864"/>
                <a:gd name="connsiteX64" fmla="*/ 1358280 w 2098307"/>
                <a:gd name="connsiteY64" fmla="*/ 792413 h 815864"/>
                <a:gd name="connsiteX65" fmla="*/ 1470690 w 2098307"/>
                <a:gd name="connsiteY65" fmla="*/ 41067 h 815864"/>
                <a:gd name="connsiteX66" fmla="*/ 1480056 w 2098307"/>
                <a:gd name="connsiteY66" fmla="*/ 811508 h 815864"/>
                <a:gd name="connsiteX67" fmla="*/ 1564368 w 2098307"/>
                <a:gd name="connsiteY67" fmla="*/ 244828 h 815864"/>
                <a:gd name="connsiteX68" fmla="*/ 1592467 w 2098307"/>
                <a:gd name="connsiteY68" fmla="*/ 47213 h 815864"/>
                <a:gd name="connsiteX69" fmla="*/ 1601833 w 2098307"/>
                <a:gd name="connsiteY69" fmla="*/ 811716 h 815864"/>
                <a:gd name="connsiteX70" fmla="*/ 1629940 w 2098307"/>
                <a:gd name="connsiteY70" fmla="*/ 596314 h 815864"/>
                <a:gd name="connsiteX71" fmla="*/ 1704877 w 2098307"/>
                <a:gd name="connsiteY71" fmla="*/ 0 h 815864"/>
                <a:gd name="connsiteX72" fmla="*/ 1714244 w 2098307"/>
                <a:gd name="connsiteY72" fmla="*/ 754600 h 815864"/>
                <a:gd name="connsiteX73" fmla="*/ 1723610 w 2098307"/>
                <a:gd name="connsiteY73" fmla="*/ 669001 h 815864"/>
                <a:gd name="connsiteX74" fmla="*/ 1732976 w 2098307"/>
                <a:gd name="connsiteY74" fmla="*/ 569128 h 815864"/>
                <a:gd name="connsiteX75" fmla="*/ 1761083 w 2098307"/>
                <a:gd name="connsiteY75" fmla="*/ 208929 h 815864"/>
                <a:gd name="connsiteX76" fmla="*/ 1770449 w 2098307"/>
                <a:gd name="connsiteY76" fmla="*/ 118698 h 815864"/>
                <a:gd name="connsiteX77" fmla="*/ 1779815 w 2098307"/>
                <a:gd name="connsiteY77" fmla="*/ 40380 h 815864"/>
                <a:gd name="connsiteX78" fmla="*/ 1789182 w 2098307"/>
                <a:gd name="connsiteY78" fmla="*/ 801542 h 815864"/>
                <a:gd name="connsiteX79" fmla="*/ 1807922 w 2098307"/>
                <a:gd name="connsiteY79" fmla="*/ 667793 h 815864"/>
                <a:gd name="connsiteX80" fmla="*/ 1845387 w 2098307"/>
                <a:gd name="connsiteY80" fmla="*/ 415187 h 815864"/>
                <a:gd name="connsiteX81" fmla="*/ 1901592 w 2098307"/>
                <a:gd name="connsiteY81" fmla="*/ 44389 h 815864"/>
                <a:gd name="connsiteX82" fmla="*/ 1910958 w 2098307"/>
                <a:gd name="connsiteY82" fmla="*/ 815864 h 815864"/>
                <a:gd name="connsiteX83" fmla="*/ 1957797 w 2098307"/>
                <a:gd name="connsiteY83" fmla="*/ 514669 h 815864"/>
                <a:gd name="connsiteX84" fmla="*/ 1985904 w 2098307"/>
                <a:gd name="connsiteY84" fmla="*/ 345663 h 815864"/>
                <a:gd name="connsiteX85" fmla="*/ 2004636 w 2098307"/>
                <a:gd name="connsiteY85" fmla="*/ 241858 h 815864"/>
                <a:gd name="connsiteX86" fmla="*/ 2023369 w 2098307"/>
                <a:gd name="connsiteY86" fmla="*/ 146282 h 815864"/>
                <a:gd name="connsiteX87" fmla="*/ 2051475 w 2098307"/>
                <a:gd name="connsiteY87" fmla="*/ 12965 h 815864"/>
                <a:gd name="connsiteX88" fmla="*/ 2060841 w 2098307"/>
                <a:gd name="connsiteY88" fmla="*/ 801832 h 815864"/>
                <a:gd name="connsiteX89" fmla="*/ 2098307 w 2098307"/>
                <a:gd name="connsiteY89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374699 w 2098307"/>
                <a:gd name="connsiteY23" fmla="*/ 465326 h 815864"/>
                <a:gd name="connsiteX24" fmla="*/ 693191 w 2098307"/>
                <a:gd name="connsiteY24" fmla="*/ 407909 h 815864"/>
                <a:gd name="connsiteX25" fmla="*/ 711931 w 2098307"/>
                <a:gd name="connsiteY25" fmla="*/ 331754 h 815864"/>
                <a:gd name="connsiteX26" fmla="*/ 758762 w 2098307"/>
                <a:gd name="connsiteY26" fmla="*/ 125600 h 815864"/>
                <a:gd name="connsiteX27" fmla="*/ 768129 w 2098307"/>
                <a:gd name="connsiteY27" fmla="*/ 95804 h 815864"/>
                <a:gd name="connsiteX28" fmla="*/ 777502 w 2098307"/>
                <a:gd name="connsiteY28" fmla="*/ 79680 h 815864"/>
                <a:gd name="connsiteX29" fmla="*/ 786868 w 2098307"/>
                <a:gd name="connsiteY29" fmla="*/ 82041 h 815864"/>
                <a:gd name="connsiteX30" fmla="*/ 796235 w 2098307"/>
                <a:gd name="connsiteY30" fmla="*/ 92039 h 815864"/>
                <a:gd name="connsiteX31" fmla="*/ 805601 w 2098307"/>
                <a:gd name="connsiteY31" fmla="*/ 89148 h 815864"/>
                <a:gd name="connsiteX32" fmla="*/ 814967 w 2098307"/>
                <a:gd name="connsiteY32" fmla="*/ 70606 h 815864"/>
                <a:gd name="connsiteX33" fmla="*/ 824334 w 2098307"/>
                <a:gd name="connsiteY33" fmla="*/ 43098 h 815864"/>
                <a:gd name="connsiteX34" fmla="*/ 833707 w 2098307"/>
                <a:gd name="connsiteY34" fmla="*/ 12079 h 815864"/>
                <a:gd name="connsiteX35" fmla="*/ 843074 w 2098307"/>
                <a:gd name="connsiteY35" fmla="*/ 813775 h 815864"/>
                <a:gd name="connsiteX36" fmla="*/ 861806 w 2098307"/>
                <a:gd name="connsiteY36" fmla="*/ 755953 h 815864"/>
                <a:gd name="connsiteX37" fmla="*/ 880539 w 2098307"/>
                <a:gd name="connsiteY37" fmla="*/ 699402 h 815864"/>
                <a:gd name="connsiteX38" fmla="*/ 889905 w 2098307"/>
                <a:gd name="connsiteY38" fmla="*/ 667335 h 815864"/>
                <a:gd name="connsiteX39" fmla="*/ 899279 w 2098307"/>
                <a:gd name="connsiteY39" fmla="*/ 631682 h 815864"/>
                <a:gd name="connsiteX40" fmla="*/ 918012 w 2098307"/>
                <a:gd name="connsiteY40" fmla="*/ 551747 h 815864"/>
                <a:gd name="connsiteX41" fmla="*/ 946111 w 2098307"/>
                <a:gd name="connsiteY41" fmla="*/ 428181 h 815864"/>
                <a:gd name="connsiteX42" fmla="*/ 955484 w 2098307"/>
                <a:gd name="connsiteY42" fmla="*/ 393951 h 815864"/>
                <a:gd name="connsiteX43" fmla="*/ 964850 w 2098307"/>
                <a:gd name="connsiteY43" fmla="*/ 370527 h 815864"/>
                <a:gd name="connsiteX44" fmla="*/ 974217 w 2098307"/>
                <a:gd name="connsiteY44" fmla="*/ 366330 h 815864"/>
                <a:gd name="connsiteX45" fmla="*/ 983583 w 2098307"/>
                <a:gd name="connsiteY45" fmla="*/ 381916 h 815864"/>
                <a:gd name="connsiteX46" fmla="*/ 992949 w 2098307"/>
                <a:gd name="connsiteY46" fmla="*/ 392873 h 815864"/>
                <a:gd name="connsiteX47" fmla="*/ 1002316 w 2098307"/>
                <a:gd name="connsiteY47" fmla="*/ 384183 h 815864"/>
                <a:gd name="connsiteX48" fmla="*/ 1011682 w 2098307"/>
                <a:gd name="connsiteY48" fmla="*/ 362817 h 815864"/>
                <a:gd name="connsiteX49" fmla="*/ 1030422 w 2098307"/>
                <a:gd name="connsiteY49" fmla="*/ 312191 h 815864"/>
                <a:gd name="connsiteX50" fmla="*/ 1058521 w 2098307"/>
                <a:gd name="connsiteY50" fmla="*/ 247671 h 815864"/>
                <a:gd name="connsiteX51" fmla="*/ 1067887 w 2098307"/>
                <a:gd name="connsiteY51" fmla="*/ 218608 h 815864"/>
                <a:gd name="connsiteX52" fmla="*/ 1077261 w 2098307"/>
                <a:gd name="connsiteY52" fmla="*/ 181720 h 815864"/>
                <a:gd name="connsiteX53" fmla="*/ 1086627 w 2098307"/>
                <a:gd name="connsiteY53" fmla="*/ 137680 h 815864"/>
                <a:gd name="connsiteX54" fmla="*/ 1095994 w 2098307"/>
                <a:gd name="connsiteY54" fmla="*/ 87674 h 815864"/>
                <a:gd name="connsiteX55" fmla="*/ 1105360 w 2098307"/>
                <a:gd name="connsiteY55" fmla="*/ 32709 h 815864"/>
                <a:gd name="connsiteX56" fmla="*/ 1114726 w 2098307"/>
                <a:gd name="connsiteY56" fmla="*/ 806460 h 815864"/>
                <a:gd name="connsiteX57" fmla="*/ 1133459 w 2098307"/>
                <a:gd name="connsiteY57" fmla="*/ 677806 h 815864"/>
                <a:gd name="connsiteX58" fmla="*/ 1217770 w 2098307"/>
                <a:gd name="connsiteY58" fmla="*/ 68828 h 815864"/>
                <a:gd name="connsiteX59" fmla="*/ 1227137 w 2098307"/>
                <a:gd name="connsiteY59" fmla="*/ 4860 h 815864"/>
                <a:gd name="connsiteX60" fmla="*/ 1236503 w 2098307"/>
                <a:gd name="connsiteY60" fmla="*/ 774300 h 815864"/>
                <a:gd name="connsiteX61" fmla="*/ 1339547 w 2098307"/>
                <a:gd name="connsiteY61" fmla="*/ 84732 h 815864"/>
                <a:gd name="connsiteX62" fmla="*/ 1348913 w 2098307"/>
                <a:gd name="connsiteY62" fmla="*/ 22111 h 815864"/>
                <a:gd name="connsiteX63" fmla="*/ 1358280 w 2098307"/>
                <a:gd name="connsiteY63" fmla="*/ 792413 h 815864"/>
                <a:gd name="connsiteX64" fmla="*/ 1470690 w 2098307"/>
                <a:gd name="connsiteY64" fmla="*/ 41067 h 815864"/>
                <a:gd name="connsiteX65" fmla="*/ 1480056 w 2098307"/>
                <a:gd name="connsiteY65" fmla="*/ 811508 h 815864"/>
                <a:gd name="connsiteX66" fmla="*/ 1564368 w 2098307"/>
                <a:gd name="connsiteY66" fmla="*/ 244828 h 815864"/>
                <a:gd name="connsiteX67" fmla="*/ 1592467 w 2098307"/>
                <a:gd name="connsiteY67" fmla="*/ 47213 h 815864"/>
                <a:gd name="connsiteX68" fmla="*/ 1601833 w 2098307"/>
                <a:gd name="connsiteY68" fmla="*/ 811716 h 815864"/>
                <a:gd name="connsiteX69" fmla="*/ 1629940 w 2098307"/>
                <a:gd name="connsiteY69" fmla="*/ 596314 h 815864"/>
                <a:gd name="connsiteX70" fmla="*/ 1704877 w 2098307"/>
                <a:gd name="connsiteY70" fmla="*/ 0 h 815864"/>
                <a:gd name="connsiteX71" fmla="*/ 1714244 w 2098307"/>
                <a:gd name="connsiteY71" fmla="*/ 754600 h 815864"/>
                <a:gd name="connsiteX72" fmla="*/ 1723610 w 2098307"/>
                <a:gd name="connsiteY72" fmla="*/ 669001 h 815864"/>
                <a:gd name="connsiteX73" fmla="*/ 1732976 w 2098307"/>
                <a:gd name="connsiteY73" fmla="*/ 569128 h 815864"/>
                <a:gd name="connsiteX74" fmla="*/ 1761083 w 2098307"/>
                <a:gd name="connsiteY74" fmla="*/ 208929 h 815864"/>
                <a:gd name="connsiteX75" fmla="*/ 1770449 w 2098307"/>
                <a:gd name="connsiteY75" fmla="*/ 118698 h 815864"/>
                <a:gd name="connsiteX76" fmla="*/ 1779815 w 2098307"/>
                <a:gd name="connsiteY76" fmla="*/ 40380 h 815864"/>
                <a:gd name="connsiteX77" fmla="*/ 1789182 w 2098307"/>
                <a:gd name="connsiteY77" fmla="*/ 801542 h 815864"/>
                <a:gd name="connsiteX78" fmla="*/ 1807922 w 2098307"/>
                <a:gd name="connsiteY78" fmla="*/ 667793 h 815864"/>
                <a:gd name="connsiteX79" fmla="*/ 1845387 w 2098307"/>
                <a:gd name="connsiteY79" fmla="*/ 415187 h 815864"/>
                <a:gd name="connsiteX80" fmla="*/ 1901592 w 2098307"/>
                <a:gd name="connsiteY80" fmla="*/ 44389 h 815864"/>
                <a:gd name="connsiteX81" fmla="*/ 1910958 w 2098307"/>
                <a:gd name="connsiteY81" fmla="*/ 815864 h 815864"/>
                <a:gd name="connsiteX82" fmla="*/ 1957797 w 2098307"/>
                <a:gd name="connsiteY82" fmla="*/ 514669 h 815864"/>
                <a:gd name="connsiteX83" fmla="*/ 1985904 w 2098307"/>
                <a:gd name="connsiteY83" fmla="*/ 345663 h 815864"/>
                <a:gd name="connsiteX84" fmla="*/ 2004636 w 2098307"/>
                <a:gd name="connsiteY84" fmla="*/ 241858 h 815864"/>
                <a:gd name="connsiteX85" fmla="*/ 2023369 w 2098307"/>
                <a:gd name="connsiteY85" fmla="*/ 146282 h 815864"/>
                <a:gd name="connsiteX86" fmla="*/ 2051475 w 2098307"/>
                <a:gd name="connsiteY86" fmla="*/ 12965 h 815864"/>
                <a:gd name="connsiteX87" fmla="*/ 2060841 w 2098307"/>
                <a:gd name="connsiteY87" fmla="*/ 801832 h 815864"/>
                <a:gd name="connsiteX88" fmla="*/ 2098307 w 2098307"/>
                <a:gd name="connsiteY88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355967 w 2098307"/>
                <a:gd name="connsiteY22" fmla="*/ 539588 h 815864"/>
                <a:gd name="connsiteX23" fmla="*/ 693191 w 2098307"/>
                <a:gd name="connsiteY23" fmla="*/ 407909 h 815864"/>
                <a:gd name="connsiteX24" fmla="*/ 711931 w 2098307"/>
                <a:gd name="connsiteY24" fmla="*/ 331754 h 815864"/>
                <a:gd name="connsiteX25" fmla="*/ 758762 w 2098307"/>
                <a:gd name="connsiteY25" fmla="*/ 125600 h 815864"/>
                <a:gd name="connsiteX26" fmla="*/ 768129 w 2098307"/>
                <a:gd name="connsiteY26" fmla="*/ 95804 h 815864"/>
                <a:gd name="connsiteX27" fmla="*/ 777502 w 2098307"/>
                <a:gd name="connsiteY27" fmla="*/ 79680 h 815864"/>
                <a:gd name="connsiteX28" fmla="*/ 786868 w 2098307"/>
                <a:gd name="connsiteY28" fmla="*/ 82041 h 815864"/>
                <a:gd name="connsiteX29" fmla="*/ 796235 w 2098307"/>
                <a:gd name="connsiteY29" fmla="*/ 92039 h 815864"/>
                <a:gd name="connsiteX30" fmla="*/ 805601 w 2098307"/>
                <a:gd name="connsiteY30" fmla="*/ 89148 h 815864"/>
                <a:gd name="connsiteX31" fmla="*/ 814967 w 2098307"/>
                <a:gd name="connsiteY31" fmla="*/ 70606 h 815864"/>
                <a:gd name="connsiteX32" fmla="*/ 824334 w 2098307"/>
                <a:gd name="connsiteY32" fmla="*/ 43098 h 815864"/>
                <a:gd name="connsiteX33" fmla="*/ 833707 w 2098307"/>
                <a:gd name="connsiteY33" fmla="*/ 12079 h 815864"/>
                <a:gd name="connsiteX34" fmla="*/ 843074 w 2098307"/>
                <a:gd name="connsiteY34" fmla="*/ 813775 h 815864"/>
                <a:gd name="connsiteX35" fmla="*/ 861806 w 2098307"/>
                <a:gd name="connsiteY35" fmla="*/ 755953 h 815864"/>
                <a:gd name="connsiteX36" fmla="*/ 880539 w 2098307"/>
                <a:gd name="connsiteY36" fmla="*/ 699402 h 815864"/>
                <a:gd name="connsiteX37" fmla="*/ 889905 w 2098307"/>
                <a:gd name="connsiteY37" fmla="*/ 667335 h 815864"/>
                <a:gd name="connsiteX38" fmla="*/ 899279 w 2098307"/>
                <a:gd name="connsiteY38" fmla="*/ 631682 h 815864"/>
                <a:gd name="connsiteX39" fmla="*/ 918012 w 2098307"/>
                <a:gd name="connsiteY39" fmla="*/ 551747 h 815864"/>
                <a:gd name="connsiteX40" fmla="*/ 946111 w 2098307"/>
                <a:gd name="connsiteY40" fmla="*/ 428181 h 815864"/>
                <a:gd name="connsiteX41" fmla="*/ 955484 w 2098307"/>
                <a:gd name="connsiteY41" fmla="*/ 393951 h 815864"/>
                <a:gd name="connsiteX42" fmla="*/ 964850 w 2098307"/>
                <a:gd name="connsiteY42" fmla="*/ 370527 h 815864"/>
                <a:gd name="connsiteX43" fmla="*/ 974217 w 2098307"/>
                <a:gd name="connsiteY43" fmla="*/ 366330 h 815864"/>
                <a:gd name="connsiteX44" fmla="*/ 983583 w 2098307"/>
                <a:gd name="connsiteY44" fmla="*/ 381916 h 815864"/>
                <a:gd name="connsiteX45" fmla="*/ 992949 w 2098307"/>
                <a:gd name="connsiteY45" fmla="*/ 392873 h 815864"/>
                <a:gd name="connsiteX46" fmla="*/ 1002316 w 2098307"/>
                <a:gd name="connsiteY46" fmla="*/ 384183 h 815864"/>
                <a:gd name="connsiteX47" fmla="*/ 1011682 w 2098307"/>
                <a:gd name="connsiteY47" fmla="*/ 362817 h 815864"/>
                <a:gd name="connsiteX48" fmla="*/ 1030422 w 2098307"/>
                <a:gd name="connsiteY48" fmla="*/ 312191 h 815864"/>
                <a:gd name="connsiteX49" fmla="*/ 1058521 w 2098307"/>
                <a:gd name="connsiteY49" fmla="*/ 247671 h 815864"/>
                <a:gd name="connsiteX50" fmla="*/ 1067887 w 2098307"/>
                <a:gd name="connsiteY50" fmla="*/ 218608 h 815864"/>
                <a:gd name="connsiteX51" fmla="*/ 1077261 w 2098307"/>
                <a:gd name="connsiteY51" fmla="*/ 181720 h 815864"/>
                <a:gd name="connsiteX52" fmla="*/ 1086627 w 2098307"/>
                <a:gd name="connsiteY52" fmla="*/ 137680 h 815864"/>
                <a:gd name="connsiteX53" fmla="*/ 1095994 w 2098307"/>
                <a:gd name="connsiteY53" fmla="*/ 87674 h 815864"/>
                <a:gd name="connsiteX54" fmla="*/ 1105360 w 2098307"/>
                <a:gd name="connsiteY54" fmla="*/ 32709 h 815864"/>
                <a:gd name="connsiteX55" fmla="*/ 1114726 w 2098307"/>
                <a:gd name="connsiteY55" fmla="*/ 806460 h 815864"/>
                <a:gd name="connsiteX56" fmla="*/ 1133459 w 2098307"/>
                <a:gd name="connsiteY56" fmla="*/ 677806 h 815864"/>
                <a:gd name="connsiteX57" fmla="*/ 1217770 w 2098307"/>
                <a:gd name="connsiteY57" fmla="*/ 68828 h 815864"/>
                <a:gd name="connsiteX58" fmla="*/ 1227137 w 2098307"/>
                <a:gd name="connsiteY58" fmla="*/ 4860 h 815864"/>
                <a:gd name="connsiteX59" fmla="*/ 1236503 w 2098307"/>
                <a:gd name="connsiteY59" fmla="*/ 774300 h 815864"/>
                <a:gd name="connsiteX60" fmla="*/ 1339547 w 2098307"/>
                <a:gd name="connsiteY60" fmla="*/ 84732 h 815864"/>
                <a:gd name="connsiteX61" fmla="*/ 1348913 w 2098307"/>
                <a:gd name="connsiteY61" fmla="*/ 22111 h 815864"/>
                <a:gd name="connsiteX62" fmla="*/ 1358280 w 2098307"/>
                <a:gd name="connsiteY62" fmla="*/ 792413 h 815864"/>
                <a:gd name="connsiteX63" fmla="*/ 1470690 w 2098307"/>
                <a:gd name="connsiteY63" fmla="*/ 41067 h 815864"/>
                <a:gd name="connsiteX64" fmla="*/ 1480056 w 2098307"/>
                <a:gd name="connsiteY64" fmla="*/ 811508 h 815864"/>
                <a:gd name="connsiteX65" fmla="*/ 1564368 w 2098307"/>
                <a:gd name="connsiteY65" fmla="*/ 244828 h 815864"/>
                <a:gd name="connsiteX66" fmla="*/ 1592467 w 2098307"/>
                <a:gd name="connsiteY66" fmla="*/ 47213 h 815864"/>
                <a:gd name="connsiteX67" fmla="*/ 1601833 w 2098307"/>
                <a:gd name="connsiteY67" fmla="*/ 811716 h 815864"/>
                <a:gd name="connsiteX68" fmla="*/ 1629940 w 2098307"/>
                <a:gd name="connsiteY68" fmla="*/ 596314 h 815864"/>
                <a:gd name="connsiteX69" fmla="*/ 1704877 w 2098307"/>
                <a:gd name="connsiteY69" fmla="*/ 0 h 815864"/>
                <a:gd name="connsiteX70" fmla="*/ 1714244 w 2098307"/>
                <a:gd name="connsiteY70" fmla="*/ 754600 h 815864"/>
                <a:gd name="connsiteX71" fmla="*/ 1723610 w 2098307"/>
                <a:gd name="connsiteY71" fmla="*/ 669001 h 815864"/>
                <a:gd name="connsiteX72" fmla="*/ 1732976 w 2098307"/>
                <a:gd name="connsiteY72" fmla="*/ 569128 h 815864"/>
                <a:gd name="connsiteX73" fmla="*/ 1761083 w 2098307"/>
                <a:gd name="connsiteY73" fmla="*/ 208929 h 815864"/>
                <a:gd name="connsiteX74" fmla="*/ 1770449 w 2098307"/>
                <a:gd name="connsiteY74" fmla="*/ 118698 h 815864"/>
                <a:gd name="connsiteX75" fmla="*/ 1779815 w 2098307"/>
                <a:gd name="connsiteY75" fmla="*/ 40380 h 815864"/>
                <a:gd name="connsiteX76" fmla="*/ 1789182 w 2098307"/>
                <a:gd name="connsiteY76" fmla="*/ 801542 h 815864"/>
                <a:gd name="connsiteX77" fmla="*/ 1807922 w 2098307"/>
                <a:gd name="connsiteY77" fmla="*/ 667793 h 815864"/>
                <a:gd name="connsiteX78" fmla="*/ 1845387 w 2098307"/>
                <a:gd name="connsiteY78" fmla="*/ 415187 h 815864"/>
                <a:gd name="connsiteX79" fmla="*/ 1901592 w 2098307"/>
                <a:gd name="connsiteY79" fmla="*/ 44389 h 815864"/>
                <a:gd name="connsiteX80" fmla="*/ 1910958 w 2098307"/>
                <a:gd name="connsiteY80" fmla="*/ 815864 h 815864"/>
                <a:gd name="connsiteX81" fmla="*/ 1957797 w 2098307"/>
                <a:gd name="connsiteY81" fmla="*/ 514669 h 815864"/>
                <a:gd name="connsiteX82" fmla="*/ 1985904 w 2098307"/>
                <a:gd name="connsiteY82" fmla="*/ 345663 h 815864"/>
                <a:gd name="connsiteX83" fmla="*/ 2004636 w 2098307"/>
                <a:gd name="connsiteY83" fmla="*/ 241858 h 815864"/>
                <a:gd name="connsiteX84" fmla="*/ 2023369 w 2098307"/>
                <a:gd name="connsiteY84" fmla="*/ 146282 h 815864"/>
                <a:gd name="connsiteX85" fmla="*/ 2051475 w 2098307"/>
                <a:gd name="connsiteY85" fmla="*/ 12965 h 815864"/>
                <a:gd name="connsiteX86" fmla="*/ 2060841 w 2098307"/>
                <a:gd name="connsiteY86" fmla="*/ 801832 h 815864"/>
                <a:gd name="connsiteX87" fmla="*/ 2098307 w 2098307"/>
                <a:gd name="connsiteY87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299761 w 2098307"/>
                <a:gd name="connsiteY21" fmla="*/ 798703 h 815864"/>
                <a:gd name="connsiteX22" fmla="*/ 693191 w 2098307"/>
                <a:gd name="connsiteY22" fmla="*/ 407909 h 815864"/>
                <a:gd name="connsiteX23" fmla="*/ 711931 w 2098307"/>
                <a:gd name="connsiteY23" fmla="*/ 331754 h 815864"/>
                <a:gd name="connsiteX24" fmla="*/ 758762 w 2098307"/>
                <a:gd name="connsiteY24" fmla="*/ 125600 h 815864"/>
                <a:gd name="connsiteX25" fmla="*/ 768129 w 2098307"/>
                <a:gd name="connsiteY25" fmla="*/ 95804 h 815864"/>
                <a:gd name="connsiteX26" fmla="*/ 777502 w 2098307"/>
                <a:gd name="connsiteY26" fmla="*/ 79680 h 815864"/>
                <a:gd name="connsiteX27" fmla="*/ 786868 w 2098307"/>
                <a:gd name="connsiteY27" fmla="*/ 82041 h 815864"/>
                <a:gd name="connsiteX28" fmla="*/ 796235 w 2098307"/>
                <a:gd name="connsiteY28" fmla="*/ 92039 h 815864"/>
                <a:gd name="connsiteX29" fmla="*/ 805601 w 2098307"/>
                <a:gd name="connsiteY29" fmla="*/ 89148 h 815864"/>
                <a:gd name="connsiteX30" fmla="*/ 814967 w 2098307"/>
                <a:gd name="connsiteY30" fmla="*/ 70606 h 815864"/>
                <a:gd name="connsiteX31" fmla="*/ 824334 w 2098307"/>
                <a:gd name="connsiteY31" fmla="*/ 43098 h 815864"/>
                <a:gd name="connsiteX32" fmla="*/ 833707 w 2098307"/>
                <a:gd name="connsiteY32" fmla="*/ 12079 h 815864"/>
                <a:gd name="connsiteX33" fmla="*/ 843074 w 2098307"/>
                <a:gd name="connsiteY33" fmla="*/ 813775 h 815864"/>
                <a:gd name="connsiteX34" fmla="*/ 861806 w 2098307"/>
                <a:gd name="connsiteY34" fmla="*/ 755953 h 815864"/>
                <a:gd name="connsiteX35" fmla="*/ 880539 w 2098307"/>
                <a:gd name="connsiteY35" fmla="*/ 699402 h 815864"/>
                <a:gd name="connsiteX36" fmla="*/ 889905 w 2098307"/>
                <a:gd name="connsiteY36" fmla="*/ 667335 h 815864"/>
                <a:gd name="connsiteX37" fmla="*/ 899279 w 2098307"/>
                <a:gd name="connsiteY37" fmla="*/ 631682 h 815864"/>
                <a:gd name="connsiteX38" fmla="*/ 918012 w 2098307"/>
                <a:gd name="connsiteY38" fmla="*/ 551747 h 815864"/>
                <a:gd name="connsiteX39" fmla="*/ 946111 w 2098307"/>
                <a:gd name="connsiteY39" fmla="*/ 428181 h 815864"/>
                <a:gd name="connsiteX40" fmla="*/ 955484 w 2098307"/>
                <a:gd name="connsiteY40" fmla="*/ 393951 h 815864"/>
                <a:gd name="connsiteX41" fmla="*/ 964850 w 2098307"/>
                <a:gd name="connsiteY41" fmla="*/ 370527 h 815864"/>
                <a:gd name="connsiteX42" fmla="*/ 974217 w 2098307"/>
                <a:gd name="connsiteY42" fmla="*/ 366330 h 815864"/>
                <a:gd name="connsiteX43" fmla="*/ 983583 w 2098307"/>
                <a:gd name="connsiteY43" fmla="*/ 381916 h 815864"/>
                <a:gd name="connsiteX44" fmla="*/ 992949 w 2098307"/>
                <a:gd name="connsiteY44" fmla="*/ 392873 h 815864"/>
                <a:gd name="connsiteX45" fmla="*/ 1002316 w 2098307"/>
                <a:gd name="connsiteY45" fmla="*/ 384183 h 815864"/>
                <a:gd name="connsiteX46" fmla="*/ 1011682 w 2098307"/>
                <a:gd name="connsiteY46" fmla="*/ 362817 h 815864"/>
                <a:gd name="connsiteX47" fmla="*/ 1030422 w 2098307"/>
                <a:gd name="connsiteY47" fmla="*/ 312191 h 815864"/>
                <a:gd name="connsiteX48" fmla="*/ 1058521 w 2098307"/>
                <a:gd name="connsiteY48" fmla="*/ 247671 h 815864"/>
                <a:gd name="connsiteX49" fmla="*/ 1067887 w 2098307"/>
                <a:gd name="connsiteY49" fmla="*/ 218608 h 815864"/>
                <a:gd name="connsiteX50" fmla="*/ 1077261 w 2098307"/>
                <a:gd name="connsiteY50" fmla="*/ 181720 h 815864"/>
                <a:gd name="connsiteX51" fmla="*/ 1086627 w 2098307"/>
                <a:gd name="connsiteY51" fmla="*/ 137680 h 815864"/>
                <a:gd name="connsiteX52" fmla="*/ 1095994 w 2098307"/>
                <a:gd name="connsiteY52" fmla="*/ 87674 h 815864"/>
                <a:gd name="connsiteX53" fmla="*/ 1105360 w 2098307"/>
                <a:gd name="connsiteY53" fmla="*/ 32709 h 815864"/>
                <a:gd name="connsiteX54" fmla="*/ 1114726 w 2098307"/>
                <a:gd name="connsiteY54" fmla="*/ 806460 h 815864"/>
                <a:gd name="connsiteX55" fmla="*/ 1133459 w 2098307"/>
                <a:gd name="connsiteY55" fmla="*/ 677806 h 815864"/>
                <a:gd name="connsiteX56" fmla="*/ 1217770 w 2098307"/>
                <a:gd name="connsiteY56" fmla="*/ 68828 h 815864"/>
                <a:gd name="connsiteX57" fmla="*/ 1227137 w 2098307"/>
                <a:gd name="connsiteY57" fmla="*/ 4860 h 815864"/>
                <a:gd name="connsiteX58" fmla="*/ 1236503 w 2098307"/>
                <a:gd name="connsiteY58" fmla="*/ 774300 h 815864"/>
                <a:gd name="connsiteX59" fmla="*/ 1339547 w 2098307"/>
                <a:gd name="connsiteY59" fmla="*/ 84732 h 815864"/>
                <a:gd name="connsiteX60" fmla="*/ 1348913 w 2098307"/>
                <a:gd name="connsiteY60" fmla="*/ 22111 h 815864"/>
                <a:gd name="connsiteX61" fmla="*/ 1358280 w 2098307"/>
                <a:gd name="connsiteY61" fmla="*/ 792413 h 815864"/>
                <a:gd name="connsiteX62" fmla="*/ 1470690 w 2098307"/>
                <a:gd name="connsiteY62" fmla="*/ 41067 h 815864"/>
                <a:gd name="connsiteX63" fmla="*/ 1480056 w 2098307"/>
                <a:gd name="connsiteY63" fmla="*/ 811508 h 815864"/>
                <a:gd name="connsiteX64" fmla="*/ 1564368 w 2098307"/>
                <a:gd name="connsiteY64" fmla="*/ 244828 h 815864"/>
                <a:gd name="connsiteX65" fmla="*/ 1592467 w 2098307"/>
                <a:gd name="connsiteY65" fmla="*/ 47213 h 815864"/>
                <a:gd name="connsiteX66" fmla="*/ 1601833 w 2098307"/>
                <a:gd name="connsiteY66" fmla="*/ 811716 h 815864"/>
                <a:gd name="connsiteX67" fmla="*/ 1629940 w 2098307"/>
                <a:gd name="connsiteY67" fmla="*/ 596314 h 815864"/>
                <a:gd name="connsiteX68" fmla="*/ 1704877 w 2098307"/>
                <a:gd name="connsiteY68" fmla="*/ 0 h 815864"/>
                <a:gd name="connsiteX69" fmla="*/ 1714244 w 2098307"/>
                <a:gd name="connsiteY69" fmla="*/ 754600 h 815864"/>
                <a:gd name="connsiteX70" fmla="*/ 1723610 w 2098307"/>
                <a:gd name="connsiteY70" fmla="*/ 669001 h 815864"/>
                <a:gd name="connsiteX71" fmla="*/ 1732976 w 2098307"/>
                <a:gd name="connsiteY71" fmla="*/ 569128 h 815864"/>
                <a:gd name="connsiteX72" fmla="*/ 1761083 w 2098307"/>
                <a:gd name="connsiteY72" fmla="*/ 208929 h 815864"/>
                <a:gd name="connsiteX73" fmla="*/ 1770449 w 2098307"/>
                <a:gd name="connsiteY73" fmla="*/ 118698 h 815864"/>
                <a:gd name="connsiteX74" fmla="*/ 1779815 w 2098307"/>
                <a:gd name="connsiteY74" fmla="*/ 40380 h 815864"/>
                <a:gd name="connsiteX75" fmla="*/ 1789182 w 2098307"/>
                <a:gd name="connsiteY75" fmla="*/ 801542 h 815864"/>
                <a:gd name="connsiteX76" fmla="*/ 1807922 w 2098307"/>
                <a:gd name="connsiteY76" fmla="*/ 667793 h 815864"/>
                <a:gd name="connsiteX77" fmla="*/ 1845387 w 2098307"/>
                <a:gd name="connsiteY77" fmla="*/ 415187 h 815864"/>
                <a:gd name="connsiteX78" fmla="*/ 1901592 w 2098307"/>
                <a:gd name="connsiteY78" fmla="*/ 44389 h 815864"/>
                <a:gd name="connsiteX79" fmla="*/ 1910958 w 2098307"/>
                <a:gd name="connsiteY79" fmla="*/ 815864 h 815864"/>
                <a:gd name="connsiteX80" fmla="*/ 1957797 w 2098307"/>
                <a:gd name="connsiteY80" fmla="*/ 514669 h 815864"/>
                <a:gd name="connsiteX81" fmla="*/ 1985904 w 2098307"/>
                <a:gd name="connsiteY81" fmla="*/ 345663 h 815864"/>
                <a:gd name="connsiteX82" fmla="*/ 2004636 w 2098307"/>
                <a:gd name="connsiteY82" fmla="*/ 241858 h 815864"/>
                <a:gd name="connsiteX83" fmla="*/ 2023369 w 2098307"/>
                <a:gd name="connsiteY83" fmla="*/ 146282 h 815864"/>
                <a:gd name="connsiteX84" fmla="*/ 2051475 w 2098307"/>
                <a:gd name="connsiteY84" fmla="*/ 12965 h 815864"/>
                <a:gd name="connsiteX85" fmla="*/ 2060841 w 2098307"/>
                <a:gd name="connsiteY85" fmla="*/ 801832 h 815864"/>
                <a:gd name="connsiteX86" fmla="*/ 2098307 w 2098307"/>
                <a:gd name="connsiteY86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290395 w 2098307"/>
                <a:gd name="connsiteY20" fmla="*/ 7481 h 815864"/>
                <a:gd name="connsiteX21" fmla="*/ 693191 w 2098307"/>
                <a:gd name="connsiteY21" fmla="*/ 407909 h 815864"/>
                <a:gd name="connsiteX22" fmla="*/ 711931 w 2098307"/>
                <a:gd name="connsiteY22" fmla="*/ 331754 h 815864"/>
                <a:gd name="connsiteX23" fmla="*/ 758762 w 2098307"/>
                <a:gd name="connsiteY23" fmla="*/ 125600 h 815864"/>
                <a:gd name="connsiteX24" fmla="*/ 768129 w 2098307"/>
                <a:gd name="connsiteY24" fmla="*/ 95804 h 815864"/>
                <a:gd name="connsiteX25" fmla="*/ 777502 w 2098307"/>
                <a:gd name="connsiteY25" fmla="*/ 79680 h 815864"/>
                <a:gd name="connsiteX26" fmla="*/ 786868 w 2098307"/>
                <a:gd name="connsiteY26" fmla="*/ 82041 h 815864"/>
                <a:gd name="connsiteX27" fmla="*/ 796235 w 2098307"/>
                <a:gd name="connsiteY27" fmla="*/ 92039 h 815864"/>
                <a:gd name="connsiteX28" fmla="*/ 805601 w 2098307"/>
                <a:gd name="connsiteY28" fmla="*/ 89148 h 815864"/>
                <a:gd name="connsiteX29" fmla="*/ 814967 w 2098307"/>
                <a:gd name="connsiteY29" fmla="*/ 70606 h 815864"/>
                <a:gd name="connsiteX30" fmla="*/ 824334 w 2098307"/>
                <a:gd name="connsiteY30" fmla="*/ 43098 h 815864"/>
                <a:gd name="connsiteX31" fmla="*/ 833707 w 2098307"/>
                <a:gd name="connsiteY31" fmla="*/ 12079 h 815864"/>
                <a:gd name="connsiteX32" fmla="*/ 843074 w 2098307"/>
                <a:gd name="connsiteY32" fmla="*/ 813775 h 815864"/>
                <a:gd name="connsiteX33" fmla="*/ 861806 w 2098307"/>
                <a:gd name="connsiteY33" fmla="*/ 755953 h 815864"/>
                <a:gd name="connsiteX34" fmla="*/ 880539 w 2098307"/>
                <a:gd name="connsiteY34" fmla="*/ 699402 h 815864"/>
                <a:gd name="connsiteX35" fmla="*/ 889905 w 2098307"/>
                <a:gd name="connsiteY35" fmla="*/ 667335 h 815864"/>
                <a:gd name="connsiteX36" fmla="*/ 899279 w 2098307"/>
                <a:gd name="connsiteY36" fmla="*/ 631682 h 815864"/>
                <a:gd name="connsiteX37" fmla="*/ 918012 w 2098307"/>
                <a:gd name="connsiteY37" fmla="*/ 551747 h 815864"/>
                <a:gd name="connsiteX38" fmla="*/ 946111 w 2098307"/>
                <a:gd name="connsiteY38" fmla="*/ 428181 h 815864"/>
                <a:gd name="connsiteX39" fmla="*/ 955484 w 2098307"/>
                <a:gd name="connsiteY39" fmla="*/ 393951 h 815864"/>
                <a:gd name="connsiteX40" fmla="*/ 964850 w 2098307"/>
                <a:gd name="connsiteY40" fmla="*/ 370527 h 815864"/>
                <a:gd name="connsiteX41" fmla="*/ 974217 w 2098307"/>
                <a:gd name="connsiteY41" fmla="*/ 366330 h 815864"/>
                <a:gd name="connsiteX42" fmla="*/ 983583 w 2098307"/>
                <a:gd name="connsiteY42" fmla="*/ 381916 h 815864"/>
                <a:gd name="connsiteX43" fmla="*/ 992949 w 2098307"/>
                <a:gd name="connsiteY43" fmla="*/ 392873 h 815864"/>
                <a:gd name="connsiteX44" fmla="*/ 1002316 w 2098307"/>
                <a:gd name="connsiteY44" fmla="*/ 384183 h 815864"/>
                <a:gd name="connsiteX45" fmla="*/ 1011682 w 2098307"/>
                <a:gd name="connsiteY45" fmla="*/ 362817 h 815864"/>
                <a:gd name="connsiteX46" fmla="*/ 1030422 w 2098307"/>
                <a:gd name="connsiteY46" fmla="*/ 312191 h 815864"/>
                <a:gd name="connsiteX47" fmla="*/ 1058521 w 2098307"/>
                <a:gd name="connsiteY47" fmla="*/ 247671 h 815864"/>
                <a:gd name="connsiteX48" fmla="*/ 1067887 w 2098307"/>
                <a:gd name="connsiteY48" fmla="*/ 218608 h 815864"/>
                <a:gd name="connsiteX49" fmla="*/ 1077261 w 2098307"/>
                <a:gd name="connsiteY49" fmla="*/ 181720 h 815864"/>
                <a:gd name="connsiteX50" fmla="*/ 1086627 w 2098307"/>
                <a:gd name="connsiteY50" fmla="*/ 137680 h 815864"/>
                <a:gd name="connsiteX51" fmla="*/ 1095994 w 2098307"/>
                <a:gd name="connsiteY51" fmla="*/ 87674 h 815864"/>
                <a:gd name="connsiteX52" fmla="*/ 1105360 w 2098307"/>
                <a:gd name="connsiteY52" fmla="*/ 32709 h 815864"/>
                <a:gd name="connsiteX53" fmla="*/ 1114726 w 2098307"/>
                <a:gd name="connsiteY53" fmla="*/ 806460 h 815864"/>
                <a:gd name="connsiteX54" fmla="*/ 1133459 w 2098307"/>
                <a:gd name="connsiteY54" fmla="*/ 677806 h 815864"/>
                <a:gd name="connsiteX55" fmla="*/ 1217770 w 2098307"/>
                <a:gd name="connsiteY55" fmla="*/ 68828 h 815864"/>
                <a:gd name="connsiteX56" fmla="*/ 1227137 w 2098307"/>
                <a:gd name="connsiteY56" fmla="*/ 4860 h 815864"/>
                <a:gd name="connsiteX57" fmla="*/ 1236503 w 2098307"/>
                <a:gd name="connsiteY57" fmla="*/ 774300 h 815864"/>
                <a:gd name="connsiteX58" fmla="*/ 1339547 w 2098307"/>
                <a:gd name="connsiteY58" fmla="*/ 84732 h 815864"/>
                <a:gd name="connsiteX59" fmla="*/ 1348913 w 2098307"/>
                <a:gd name="connsiteY59" fmla="*/ 22111 h 815864"/>
                <a:gd name="connsiteX60" fmla="*/ 1358280 w 2098307"/>
                <a:gd name="connsiteY60" fmla="*/ 792413 h 815864"/>
                <a:gd name="connsiteX61" fmla="*/ 1470690 w 2098307"/>
                <a:gd name="connsiteY61" fmla="*/ 41067 h 815864"/>
                <a:gd name="connsiteX62" fmla="*/ 1480056 w 2098307"/>
                <a:gd name="connsiteY62" fmla="*/ 811508 h 815864"/>
                <a:gd name="connsiteX63" fmla="*/ 1564368 w 2098307"/>
                <a:gd name="connsiteY63" fmla="*/ 244828 h 815864"/>
                <a:gd name="connsiteX64" fmla="*/ 1592467 w 2098307"/>
                <a:gd name="connsiteY64" fmla="*/ 47213 h 815864"/>
                <a:gd name="connsiteX65" fmla="*/ 1601833 w 2098307"/>
                <a:gd name="connsiteY65" fmla="*/ 811716 h 815864"/>
                <a:gd name="connsiteX66" fmla="*/ 1629940 w 2098307"/>
                <a:gd name="connsiteY66" fmla="*/ 596314 h 815864"/>
                <a:gd name="connsiteX67" fmla="*/ 1704877 w 2098307"/>
                <a:gd name="connsiteY67" fmla="*/ 0 h 815864"/>
                <a:gd name="connsiteX68" fmla="*/ 1714244 w 2098307"/>
                <a:gd name="connsiteY68" fmla="*/ 754600 h 815864"/>
                <a:gd name="connsiteX69" fmla="*/ 1723610 w 2098307"/>
                <a:gd name="connsiteY69" fmla="*/ 669001 h 815864"/>
                <a:gd name="connsiteX70" fmla="*/ 1732976 w 2098307"/>
                <a:gd name="connsiteY70" fmla="*/ 569128 h 815864"/>
                <a:gd name="connsiteX71" fmla="*/ 1761083 w 2098307"/>
                <a:gd name="connsiteY71" fmla="*/ 208929 h 815864"/>
                <a:gd name="connsiteX72" fmla="*/ 1770449 w 2098307"/>
                <a:gd name="connsiteY72" fmla="*/ 118698 h 815864"/>
                <a:gd name="connsiteX73" fmla="*/ 1779815 w 2098307"/>
                <a:gd name="connsiteY73" fmla="*/ 40380 h 815864"/>
                <a:gd name="connsiteX74" fmla="*/ 1789182 w 2098307"/>
                <a:gd name="connsiteY74" fmla="*/ 801542 h 815864"/>
                <a:gd name="connsiteX75" fmla="*/ 1807922 w 2098307"/>
                <a:gd name="connsiteY75" fmla="*/ 667793 h 815864"/>
                <a:gd name="connsiteX76" fmla="*/ 1845387 w 2098307"/>
                <a:gd name="connsiteY76" fmla="*/ 415187 h 815864"/>
                <a:gd name="connsiteX77" fmla="*/ 1901592 w 2098307"/>
                <a:gd name="connsiteY77" fmla="*/ 44389 h 815864"/>
                <a:gd name="connsiteX78" fmla="*/ 1910958 w 2098307"/>
                <a:gd name="connsiteY78" fmla="*/ 815864 h 815864"/>
                <a:gd name="connsiteX79" fmla="*/ 1957797 w 2098307"/>
                <a:gd name="connsiteY79" fmla="*/ 514669 h 815864"/>
                <a:gd name="connsiteX80" fmla="*/ 1985904 w 2098307"/>
                <a:gd name="connsiteY80" fmla="*/ 345663 h 815864"/>
                <a:gd name="connsiteX81" fmla="*/ 2004636 w 2098307"/>
                <a:gd name="connsiteY81" fmla="*/ 241858 h 815864"/>
                <a:gd name="connsiteX82" fmla="*/ 2023369 w 2098307"/>
                <a:gd name="connsiteY82" fmla="*/ 146282 h 815864"/>
                <a:gd name="connsiteX83" fmla="*/ 2051475 w 2098307"/>
                <a:gd name="connsiteY83" fmla="*/ 12965 h 815864"/>
                <a:gd name="connsiteX84" fmla="*/ 2060841 w 2098307"/>
                <a:gd name="connsiteY84" fmla="*/ 801832 h 815864"/>
                <a:gd name="connsiteX85" fmla="*/ 2098307 w 2098307"/>
                <a:gd name="connsiteY85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271655 w 2098307"/>
                <a:gd name="connsiteY19" fmla="*/ 83233 h 815864"/>
                <a:gd name="connsiteX20" fmla="*/ 693191 w 2098307"/>
                <a:gd name="connsiteY20" fmla="*/ 407909 h 815864"/>
                <a:gd name="connsiteX21" fmla="*/ 711931 w 2098307"/>
                <a:gd name="connsiteY21" fmla="*/ 331754 h 815864"/>
                <a:gd name="connsiteX22" fmla="*/ 758762 w 2098307"/>
                <a:gd name="connsiteY22" fmla="*/ 125600 h 815864"/>
                <a:gd name="connsiteX23" fmla="*/ 768129 w 2098307"/>
                <a:gd name="connsiteY23" fmla="*/ 95804 h 815864"/>
                <a:gd name="connsiteX24" fmla="*/ 777502 w 2098307"/>
                <a:gd name="connsiteY24" fmla="*/ 79680 h 815864"/>
                <a:gd name="connsiteX25" fmla="*/ 786868 w 2098307"/>
                <a:gd name="connsiteY25" fmla="*/ 82041 h 815864"/>
                <a:gd name="connsiteX26" fmla="*/ 796235 w 2098307"/>
                <a:gd name="connsiteY26" fmla="*/ 92039 h 815864"/>
                <a:gd name="connsiteX27" fmla="*/ 805601 w 2098307"/>
                <a:gd name="connsiteY27" fmla="*/ 89148 h 815864"/>
                <a:gd name="connsiteX28" fmla="*/ 814967 w 2098307"/>
                <a:gd name="connsiteY28" fmla="*/ 70606 h 815864"/>
                <a:gd name="connsiteX29" fmla="*/ 824334 w 2098307"/>
                <a:gd name="connsiteY29" fmla="*/ 43098 h 815864"/>
                <a:gd name="connsiteX30" fmla="*/ 833707 w 2098307"/>
                <a:gd name="connsiteY30" fmla="*/ 12079 h 815864"/>
                <a:gd name="connsiteX31" fmla="*/ 843074 w 2098307"/>
                <a:gd name="connsiteY31" fmla="*/ 813775 h 815864"/>
                <a:gd name="connsiteX32" fmla="*/ 861806 w 2098307"/>
                <a:gd name="connsiteY32" fmla="*/ 755953 h 815864"/>
                <a:gd name="connsiteX33" fmla="*/ 880539 w 2098307"/>
                <a:gd name="connsiteY33" fmla="*/ 699402 h 815864"/>
                <a:gd name="connsiteX34" fmla="*/ 889905 w 2098307"/>
                <a:gd name="connsiteY34" fmla="*/ 667335 h 815864"/>
                <a:gd name="connsiteX35" fmla="*/ 899279 w 2098307"/>
                <a:gd name="connsiteY35" fmla="*/ 631682 h 815864"/>
                <a:gd name="connsiteX36" fmla="*/ 918012 w 2098307"/>
                <a:gd name="connsiteY36" fmla="*/ 551747 h 815864"/>
                <a:gd name="connsiteX37" fmla="*/ 946111 w 2098307"/>
                <a:gd name="connsiteY37" fmla="*/ 428181 h 815864"/>
                <a:gd name="connsiteX38" fmla="*/ 955484 w 2098307"/>
                <a:gd name="connsiteY38" fmla="*/ 393951 h 815864"/>
                <a:gd name="connsiteX39" fmla="*/ 964850 w 2098307"/>
                <a:gd name="connsiteY39" fmla="*/ 370527 h 815864"/>
                <a:gd name="connsiteX40" fmla="*/ 974217 w 2098307"/>
                <a:gd name="connsiteY40" fmla="*/ 366330 h 815864"/>
                <a:gd name="connsiteX41" fmla="*/ 983583 w 2098307"/>
                <a:gd name="connsiteY41" fmla="*/ 381916 h 815864"/>
                <a:gd name="connsiteX42" fmla="*/ 992949 w 2098307"/>
                <a:gd name="connsiteY42" fmla="*/ 392873 h 815864"/>
                <a:gd name="connsiteX43" fmla="*/ 1002316 w 2098307"/>
                <a:gd name="connsiteY43" fmla="*/ 384183 h 815864"/>
                <a:gd name="connsiteX44" fmla="*/ 1011682 w 2098307"/>
                <a:gd name="connsiteY44" fmla="*/ 362817 h 815864"/>
                <a:gd name="connsiteX45" fmla="*/ 1030422 w 2098307"/>
                <a:gd name="connsiteY45" fmla="*/ 312191 h 815864"/>
                <a:gd name="connsiteX46" fmla="*/ 1058521 w 2098307"/>
                <a:gd name="connsiteY46" fmla="*/ 247671 h 815864"/>
                <a:gd name="connsiteX47" fmla="*/ 1067887 w 2098307"/>
                <a:gd name="connsiteY47" fmla="*/ 218608 h 815864"/>
                <a:gd name="connsiteX48" fmla="*/ 1077261 w 2098307"/>
                <a:gd name="connsiteY48" fmla="*/ 181720 h 815864"/>
                <a:gd name="connsiteX49" fmla="*/ 1086627 w 2098307"/>
                <a:gd name="connsiteY49" fmla="*/ 137680 h 815864"/>
                <a:gd name="connsiteX50" fmla="*/ 1095994 w 2098307"/>
                <a:gd name="connsiteY50" fmla="*/ 87674 h 815864"/>
                <a:gd name="connsiteX51" fmla="*/ 1105360 w 2098307"/>
                <a:gd name="connsiteY51" fmla="*/ 32709 h 815864"/>
                <a:gd name="connsiteX52" fmla="*/ 1114726 w 2098307"/>
                <a:gd name="connsiteY52" fmla="*/ 806460 h 815864"/>
                <a:gd name="connsiteX53" fmla="*/ 1133459 w 2098307"/>
                <a:gd name="connsiteY53" fmla="*/ 677806 h 815864"/>
                <a:gd name="connsiteX54" fmla="*/ 1217770 w 2098307"/>
                <a:gd name="connsiteY54" fmla="*/ 68828 h 815864"/>
                <a:gd name="connsiteX55" fmla="*/ 1227137 w 2098307"/>
                <a:gd name="connsiteY55" fmla="*/ 4860 h 815864"/>
                <a:gd name="connsiteX56" fmla="*/ 1236503 w 2098307"/>
                <a:gd name="connsiteY56" fmla="*/ 774300 h 815864"/>
                <a:gd name="connsiteX57" fmla="*/ 1339547 w 2098307"/>
                <a:gd name="connsiteY57" fmla="*/ 84732 h 815864"/>
                <a:gd name="connsiteX58" fmla="*/ 1348913 w 2098307"/>
                <a:gd name="connsiteY58" fmla="*/ 22111 h 815864"/>
                <a:gd name="connsiteX59" fmla="*/ 1358280 w 2098307"/>
                <a:gd name="connsiteY59" fmla="*/ 792413 h 815864"/>
                <a:gd name="connsiteX60" fmla="*/ 1470690 w 2098307"/>
                <a:gd name="connsiteY60" fmla="*/ 41067 h 815864"/>
                <a:gd name="connsiteX61" fmla="*/ 1480056 w 2098307"/>
                <a:gd name="connsiteY61" fmla="*/ 811508 h 815864"/>
                <a:gd name="connsiteX62" fmla="*/ 1564368 w 2098307"/>
                <a:gd name="connsiteY62" fmla="*/ 244828 h 815864"/>
                <a:gd name="connsiteX63" fmla="*/ 1592467 w 2098307"/>
                <a:gd name="connsiteY63" fmla="*/ 47213 h 815864"/>
                <a:gd name="connsiteX64" fmla="*/ 1601833 w 2098307"/>
                <a:gd name="connsiteY64" fmla="*/ 811716 h 815864"/>
                <a:gd name="connsiteX65" fmla="*/ 1629940 w 2098307"/>
                <a:gd name="connsiteY65" fmla="*/ 596314 h 815864"/>
                <a:gd name="connsiteX66" fmla="*/ 1704877 w 2098307"/>
                <a:gd name="connsiteY66" fmla="*/ 0 h 815864"/>
                <a:gd name="connsiteX67" fmla="*/ 1714244 w 2098307"/>
                <a:gd name="connsiteY67" fmla="*/ 754600 h 815864"/>
                <a:gd name="connsiteX68" fmla="*/ 1723610 w 2098307"/>
                <a:gd name="connsiteY68" fmla="*/ 669001 h 815864"/>
                <a:gd name="connsiteX69" fmla="*/ 1732976 w 2098307"/>
                <a:gd name="connsiteY69" fmla="*/ 569128 h 815864"/>
                <a:gd name="connsiteX70" fmla="*/ 1761083 w 2098307"/>
                <a:gd name="connsiteY70" fmla="*/ 208929 h 815864"/>
                <a:gd name="connsiteX71" fmla="*/ 1770449 w 2098307"/>
                <a:gd name="connsiteY71" fmla="*/ 118698 h 815864"/>
                <a:gd name="connsiteX72" fmla="*/ 1779815 w 2098307"/>
                <a:gd name="connsiteY72" fmla="*/ 40380 h 815864"/>
                <a:gd name="connsiteX73" fmla="*/ 1789182 w 2098307"/>
                <a:gd name="connsiteY73" fmla="*/ 801542 h 815864"/>
                <a:gd name="connsiteX74" fmla="*/ 1807922 w 2098307"/>
                <a:gd name="connsiteY74" fmla="*/ 667793 h 815864"/>
                <a:gd name="connsiteX75" fmla="*/ 1845387 w 2098307"/>
                <a:gd name="connsiteY75" fmla="*/ 415187 h 815864"/>
                <a:gd name="connsiteX76" fmla="*/ 1901592 w 2098307"/>
                <a:gd name="connsiteY76" fmla="*/ 44389 h 815864"/>
                <a:gd name="connsiteX77" fmla="*/ 1910958 w 2098307"/>
                <a:gd name="connsiteY77" fmla="*/ 815864 h 815864"/>
                <a:gd name="connsiteX78" fmla="*/ 1957797 w 2098307"/>
                <a:gd name="connsiteY78" fmla="*/ 514669 h 815864"/>
                <a:gd name="connsiteX79" fmla="*/ 1985904 w 2098307"/>
                <a:gd name="connsiteY79" fmla="*/ 345663 h 815864"/>
                <a:gd name="connsiteX80" fmla="*/ 2004636 w 2098307"/>
                <a:gd name="connsiteY80" fmla="*/ 241858 h 815864"/>
                <a:gd name="connsiteX81" fmla="*/ 2023369 w 2098307"/>
                <a:gd name="connsiteY81" fmla="*/ 146282 h 815864"/>
                <a:gd name="connsiteX82" fmla="*/ 2051475 w 2098307"/>
                <a:gd name="connsiteY82" fmla="*/ 12965 h 815864"/>
                <a:gd name="connsiteX83" fmla="*/ 2060841 w 2098307"/>
                <a:gd name="connsiteY83" fmla="*/ 801832 h 815864"/>
                <a:gd name="connsiteX84" fmla="*/ 2098307 w 2098307"/>
                <a:gd name="connsiteY84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252922 w 2098307"/>
                <a:gd name="connsiteY18" fmla="*/ 148783 h 815864"/>
                <a:gd name="connsiteX19" fmla="*/ 693191 w 2098307"/>
                <a:gd name="connsiteY19" fmla="*/ 407909 h 815864"/>
                <a:gd name="connsiteX20" fmla="*/ 711931 w 2098307"/>
                <a:gd name="connsiteY20" fmla="*/ 331754 h 815864"/>
                <a:gd name="connsiteX21" fmla="*/ 758762 w 2098307"/>
                <a:gd name="connsiteY21" fmla="*/ 125600 h 815864"/>
                <a:gd name="connsiteX22" fmla="*/ 768129 w 2098307"/>
                <a:gd name="connsiteY22" fmla="*/ 95804 h 815864"/>
                <a:gd name="connsiteX23" fmla="*/ 777502 w 2098307"/>
                <a:gd name="connsiteY23" fmla="*/ 79680 h 815864"/>
                <a:gd name="connsiteX24" fmla="*/ 786868 w 2098307"/>
                <a:gd name="connsiteY24" fmla="*/ 82041 h 815864"/>
                <a:gd name="connsiteX25" fmla="*/ 796235 w 2098307"/>
                <a:gd name="connsiteY25" fmla="*/ 92039 h 815864"/>
                <a:gd name="connsiteX26" fmla="*/ 805601 w 2098307"/>
                <a:gd name="connsiteY26" fmla="*/ 89148 h 815864"/>
                <a:gd name="connsiteX27" fmla="*/ 814967 w 2098307"/>
                <a:gd name="connsiteY27" fmla="*/ 70606 h 815864"/>
                <a:gd name="connsiteX28" fmla="*/ 824334 w 2098307"/>
                <a:gd name="connsiteY28" fmla="*/ 43098 h 815864"/>
                <a:gd name="connsiteX29" fmla="*/ 833707 w 2098307"/>
                <a:gd name="connsiteY29" fmla="*/ 12079 h 815864"/>
                <a:gd name="connsiteX30" fmla="*/ 843074 w 2098307"/>
                <a:gd name="connsiteY30" fmla="*/ 813775 h 815864"/>
                <a:gd name="connsiteX31" fmla="*/ 861806 w 2098307"/>
                <a:gd name="connsiteY31" fmla="*/ 755953 h 815864"/>
                <a:gd name="connsiteX32" fmla="*/ 880539 w 2098307"/>
                <a:gd name="connsiteY32" fmla="*/ 699402 h 815864"/>
                <a:gd name="connsiteX33" fmla="*/ 889905 w 2098307"/>
                <a:gd name="connsiteY33" fmla="*/ 667335 h 815864"/>
                <a:gd name="connsiteX34" fmla="*/ 899279 w 2098307"/>
                <a:gd name="connsiteY34" fmla="*/ 631682 h 815864"/>
                <a:gd name="connsiteX35" fmla="*/ 918012 w 2098307"/>
                <a:gd name="connsiteY35" fmla="*/ 551747 h 815864"/>
                <a:gd name="connsiteX36" fmla="*/ 946111 w 2098307"/>
                <a:gd name="connsiteY36" fmla="*/ 428181 h 815864"/>
                <a:gd name="connsiteX37" fmla="*/ 955484 w 2098307"/>
                <a:gd name="connsiteY37" fmla="*/ 393951 h 815864"/>
                <a:gd name="connsiteX38" fmla="*/ 964850 w 2098307"/>
                <a:gd name="connsiteY38" fmla="*/ 370527 h 815864"/>
                <a:gd name="connsiteX39" fmla="*/ 974217 w 2098307"/>
                <a:gd name="connsiteY39" fmla="*/ 366330 h 815864"/>
                <a:gd name="connsiteX40" fmla="*/ 983583 w 2098307"/>
                <a:gd name="connsiteY40" fmla="*/ 381916 h 815864"/>
                <a:gd name="connsiteX41" fmla="*/ 992949 w 2098307"/>
                <a:gd name="connsiteY41" fmla="*/ 392873 h 815864"/>
                <a:gd name="connsiteX42" fmla="*/ 1002316 w 2098307"/>
                <a:gd name="connsiteY42" fmla="*/ 384183 h 815864"/>
                <a:gd name="connsiteX43" fmla="*/ 1011682 w 2098307"/>
                <a:gd name="connsiteY43" fmla="*/ 362817 h 815864"/>
                <a:gd name="connsiteX44" fmla="*/ 1030422 w 2098307"/>
                <a:gd name="connsiteY44" fmla="*/ 312191 h 815864"/>
                <a:gd name="connsiteX45" fmla="*/ 1058521 w 2098307"/>
                <a:gd name="connsiteY45" fmla="*/ 247671 h 815864"/>
                <a:gd name="connsiteX46" fmla="*/ 1067887 w 2098307"/>
                <a:gd name="connsiteY46" fmla="*/ 218608 h 815864"/>
                <a:gd name="connsiteX47" fmla="*/ 1077261 w 2098307"/>
                <a:gd name="connsiteY47" fmla="*/ 181720 h 815864"/>
                <a:gd name="connsiteX48" fmla="*/ 1086627 w 2098307"/>
                <a:gd name="connsiteY48" fmla="*/ 137680 h 815864"/>
                <a:gd name="connsiteX49" fmla="*/ 1095994 w 2098307"/>
                <a:gd name="connsiteY49" fmla="*/ 87674 h 815864"/>
                <a:gd name="connsiteX50" fmla="*/ 1105360 w 2098307"/>
                <a:gd name="connsiteY50" fmla="*/ 32709 h 815864"/>
                <a:gd name="connsiteX51" fmla="*/ 1114726 w 2098307"/>
                <a:gd name="connsiteY51" fmla="*/ 806460 h 815864"/>
                <a:gd name="connsiteX52" fmla="*/ 1133459 w 2098307"/>
                <a:gd name="connsiteY52" fmla="*/ 677806 h 815864"/>
                <a:gd name="connsiteX53" fmla="*/ 1217770 w 2098307"/>
                <a:gd name="connsiteY53" fmla="*/ 68828 h 815864"/>
                <a:gd name="connsiteX54" fmla="*/ 1227137 w 2098307"/>
                <a:gd name="connsiteY54" fmla="*/ 4860 h 815864"/>
                <a:gd name="connsiteX55" fmla="*/ 1236503 w 2098307"/>
                <a:gd name="connsiteY55" fmla="*/ 774300 h 815864"/>
                <a:gd name="connsiteX56" fmla="*/ 1339547 w 2098307"/>
                <a:gd name="connsiteY56" fmla="*/ 84732 h 815864"/>
                <a:gd name="connsiteX57" fmla="*/ 1348913 w 2098307"/>
                <a:gd name="connsiteY57" fmla="*/ 22111 h 815864"/>
                <a:gd name="connsiteX58" fmla="*/ 1358280 w 2098307"/>
                <a:gd name="connsiteY58" fmla="*/ 792413 h 815864"/>
                <a:gd name="connsiteX59" fmla="*/ 1470690 w 2098307"/>
                <a:gd name="connsiteY59" fmla="*/ 41067 h 815864"/>
                <a:gd name="connsiteX60" fmla="*/ 1480056 w 2098307"/>
                <a:gd name="connsiteY60" fmla="*/ 811508 h 815864"/>
                <a:gd name="connsiteX61" fmla="*/ 1564368 w 2098307"/>
                <a:gd name="connsiteY61" fmla="*/ 244828 h 815864"/>
                <a:gd name="connsiteX62" fmla="*/ 1592467 w 2098307"/>
                <a:gd name="connsiteY62" fmla="*/ 47213 h 815864"/>
                <a:gd name="connsiteX63" fmla="*/ 1601833 w 2098307"/>
                <a:gd name="connsiteY63" fmla="*/ 811716 h 815864"/>
                <a:gd name="connsiteX64" fmla="*/ 1629940 w 2098307"/>
                <a:gd name="connsiteY64" fmla="*/ 596314 h 815864"/>
                <a:gd name="connsiteX65" fmla="*/ 1704877 w 2098307"/>
                <a:gd name="connsiteY65" fmla="*/ 0 h 815864"/>
                <a:gd name="connsiteX66" fmla="*/ 1714244 w 2098307"/>
                <a:gd name="connsiteY66" fmla="*/ 754600 h 815864"/>
                <a:gd name="connsiteX67" fmla="*/ 1723610 w 2098307"/>
                <a:gd name="connsiteY67" fmla="*/ 669001 h 815864"/>
                <a:gd name="connsiteX68" fmla="*/ 1732976 w 2098307"/>
                <a:gd name="connsiteY68" fmla="*/ 569128 h 815864"/>
                <a:gd name="connsiteX69" fmla="*/ 1761083 w 2098307"/>
                <a:gd name="connsiteY69" fmla="*/ 208929 h 815864"/>
                <a:gd name="connsiteX70" fmla="*/ 1770449 w 2098307"/>
                <a:gd name="connsiteY70" fmla="*/ 118698 h 815864"/>
                <a:gd name="connsiteX71" fmla="*/ 1779815 w 2098307"/>
                <a:gd name="connsiteY71" fmla="*/ 40380 h 815864"/>
                <a:gd name="connsiteX72" fmla="*/ 1789182 w 2098307"/>
                <a:gd name="connsiteY72" fmla="*/ 801542 h 815864"/>
                <a:gd name="connsiteX73" fmla="*/ 1807922 w 2098307"/>
                <a:gd name="connsiteY73" fmla="*/ 667793 h 815864"/>
                <a:gd name="connsiteX74" fmla="*/ 1845387 w 2098307"/>
                <a:gd name="connsiteY74" fmla="*/ 415187 h 815864"/>
                <a:gd name="connsiteX75" fmla="*/ 1901592 w 2098307"/>
                <a:gd name="connsiteY75" fmla="*/ 44389 h 815864"/>
                <a:gd name="connsiteX76" fmla="*/ 1910958 w 2098307"/>
                <a:gd name="connsiteY76" fmla="*/ 815864 h 815864"/>
                <a:gd name="connsiteX77" fmla="*/ 1957797 w 2098307"/>
                <a:gd name="connsiteY77" fmla="*/ 514669 h 815864"/>
                <a:gd name="connsiteX78" fmla="*/ 1985904 w 2098307"/>
                <a:gd name="connsiteY78" fmla="*/ 345663 h 815864"/>
                <a:gd name="connsiteX79" fmla="*/ 2004636 w 2098307"/>
                <a:gd name="connsiteY79" fmla="*/ 241858 h 815864"/>
                <a:gd name="connsiteX80" fmla="*/ 2023369 w 2098307"/>
                <a:gd name="connsiteY80" fmla="*/ 146282 h 815864"/>
                <a:gd name="connsiteX81" fmla="*/ 2051475 w 2098307"/>
                <a:gd name="connsiteY81" fmla="*/ 12965 h 815864"/>
                <a:gd name="connsiteX82" fmla="*/ 2060841 w 2098307"/>
                <a:gd name="connsiteY82" fmla="*/ 801832 h 815864"/>
                <a:gd name="connsiteX83" fmla="*/ 2098307 w 2098307"/>
                <a:gd name="connsiteY83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234190 w 2098307"/>
                <a:gd name="connsiteY17" fmla="*/ 214051 h 815864"/>
                <a:gd name="connsiteX18" fmla="*/ 693191 w 2098307"/>
                <a:gd name="connsiteY18" fmla="*/ 407909 h 815864"/>
                <a:gd name="connsiteX19" fmla="*/ 711931 w 2098307"/>
                <a:gd name="connsiteY19" fmla="*/ 331754 h 815864"/>
                <a:gd name="connsiteX20" fmla="*/ 758762 w 2098307"/>
                <a:gd name="connsiteY20" fmla="*/ 125600 h 815864"/>
                <a:gd name="connsiteX21" fmla="*/ 768129 w 2098307"/>
                <a:gd name="connsiteY21" fmla="*/ 95804 h 815864"/>
                <a:gd name="connsiteX22" fmla="*/ 777502 w 2098307"/>
                <a:gd name="connsiteY22" fmla="*/ 79680 h 815864"/>
                <a:gd name="connsiteX23" fmla="*/ 786868 w 2098307"/>
                <a:gd name="connsiteY23" fmla="*/ 82041 h 815864"/>
                <a:gd name="connsiteX24" fmla="*/ 796235 w 2098307"/>
                <a:gd name="connsiteY24" fmla="*/ 92039 h 815864"/>
                <a:gd name="connsiteX25" fmla="*/ 805601 w 2098307"/>
                <a:gd name="connsiteY25" fmla="*/ 89148 h 815864"/>
                <a:gd name="connsiteX26" fmla="*/ 814967 w 2098307"/>
                <a:gd name="connsiteY26" fmla="*/ 70606 h 815864"/>
                <a:gd name="connsiteX27" fmla="*/ 824334 w 2098307"/>
                <a:gd name="connsiteY27" fmla="*/ 43098 h 815864"/>
                <a:gd name="connsiteX28" fmla="*/ 833707 w 2098307"/>
                <a:gd name="connsiteY28" fmla="*/ 12079 h 815864"/>
                <a:gd name="connsiteX29" fmla="*/ 843074 w 2098307"/>
                <a:gd name="connsiteY29" fmla="*/ 813775 h 815864"/>
                <a:gd name="connsiteX30" fmla="*/ 861806 w 2098307"/>
                <a:gd name="connsiteY30" fmla="*/ 755953 h 815864"/>
                <a:gd name="connsiteX31" fmla="*/ 880539 w 2098307"/>
                <a:gd name="connsiteY31" fmla="*/ 699402 h 815864"/>
                <a:gd name="connsiteX32" fmla="*/ 889905 w 2098307"/>
                <a:gd name="connsiteY32" fmla="*/ 667335 h 815864"/>
                <a:gd name="connsiteX33" fmla="*/ 899279 w 2098307"/>
                <a:gd name="connsiteY33" fmla="*/ 631682 h 815864"/>
                <a:gd name="connsiteX34" fmla="*/ 918012 w 2098307"/>
                <a:gd name="connsiteY34" fmla="*/ 551747 h 815864"/>
                <a:gd name="connsiteX35" fmla="*/ 946111 w 2098307"/>
                <a:gd name="connsiteY35" fmla="*/ 428181 h 815864"/>
                <a:gd name="connsiteX36" fmla="*/ 955484 w 2098307"/>
                <a:gd name="connsiteY36" fmla="*/ 393951 h 815864"/>
                <a:gd name="connsiteX37" fmla="*/ 964850 w 2098307"/>
                <a:gd name="connsiteY37" fmla="*/ 370527 h 815864"/>
                <a:gd name="connsiteX38" fmla="*/ 974217 w 2098307"/>
                <a:gd name="connsiteY38" fmla="*/ 366330 h 815864"/>
                <a:gd name="connsiteX39" fmla="*/ 983583 w 2098307"/>
                <a:gd name="connsiteY39" fmla="*/ 381916 h 815864"/>
                <a:gd name="connsiteX40" fmla="*/ 992949 w 2098307"/>
                <a:gd name="connsiteY40" fmla="*/ 392873 h 815864"/>
                <a:gd name="connsiteX41" fmla="*/ 1002316 w 2098307"/>
                <a:gd name="connsiteY41" fmla="*/ 384183 h 815864"/>
                <a:gd name="connsiteX42" fmla="*/ 1011682 w 2098307"/>
                <a:gd name="connsiteY42" fmla="*/ 362817 h 815864"/>
                <a:gd name="connsiteX43" fmla="*/ 1030422 w 2098307"/>
                <a:gd name="connsiteY43" fmla="*/ 312191 h 815864"/>
                <a:gd name="connsiteX44" fmla="*/ 1058521 w 2098307"/>
                <a:gd name="connsiteY44" fmla="*/ 247671 h 815864"/>
                <a:gd name="connsiteX45" fmla="*/ 1067887 w 2098307"/>
                <a:gd name="connsiteY45" fmla="*/ 218608 h 815864"/>
                <a:gd name="connsiteX46" fmla="*/ 1077261 w 2098307"/>
                <a:gd name="connsiteY46" fmla="*/ 181720 h 815864"/>
                <a:gd name="connsiteX47" fmla="*/ 1086627 w 2098307"/>
                <a:gd name="connsiteY47" fmla="*/ 137680 h 815864"/>
                <a:gd name="connsiteX48" fmla="*/ 1095994 w 2098307"/>
                <a:gd name="connsiteY48" fmla="*/ 87674 h 815864"/>
                <a:gd name="connsiteX49" fmla="*/ 1105360 w 2098307"/>
                <a:gd name="connsiteY49" fmla="*/ 32709 h 815864"/>
                <a:gd name="connsiteX50" fmla="*/ 1114726 w 2098307"/>
                <a:gd name="connsiteY50" fmla="*/ 806460 h 815864"/>
                <a:gd name="connsiteX51" fmla="*/ 1133459 w 2098307"/>
                <a:gd name="connsiteY51" fmla="*/ 677806 h 815864"/>
                <a:gd name="connsiteX52" fmla="*/ 1217770 w 2098307"/>
                <a:gd name="connsiteY52" fmla="*/ 68828 h 815864"/>
                <a:gd name="connsiteX53" fmla="*/ 1227137 w 2098307"/>
                <a:gd name="connsiteY53" fmla="*/ 4860 h 815864"/>
                <a:gd name="connsiteX54" fmla="*/ 1236503 w 2098307"/>
                <a:gd name="connsiteY54" fmla="*/ 774300 h 815864"/>
                <a:gd name="connsiteX55" fmla="*/ 1339547 w 2098307"/>
                <a:gd name="connsiteY55" fmla="*/ 84732 h 815864"/>
                <a:gd name="connsiteX56" fmla="*/ 1348913 w 2098307"/>
                <a:gd name="connsiteY56" fmla="*/ 22111 h 815864"/>
                <a:gd name="connsiteX57" fmla="*/ 1358280 w 2098307"/>
                <a:gd name="connsiteY57" fmla="*/ 792413 h 815864"/>
                <a:gd name="connsiteX58" fmla="*/ 1470690 w 2098307"/>
                <a:gd name="connsiteY58" fmla="*/ 41067 h 815864"/>
                <a:gd name="connsiteX59" fmla="*/ 1480056 w 2098307"/>
                <a:gd name="connsiteY59" fmla="*/ 811508 h 815864"/>
                <a:gd name="connsiteX60" fmla="*/ 1564368 w 2098307"/>
                <a:gd name="connsiteY60" fmla="*/ 244828 h 815864"/>
                <a:gd name="connsiteX61" fmla="*/ 1592467 w 2098307"/>
                <a:gd name="connsiteY61" fmla="*/ 47213 h 815864"/>
                <a:gd name="connsiteX62" fmla="*/ 1601833 w 2098307"/>
                <a:gd name="connsiteY62" fmla="*/ 811716 h 815864"/>
                <a:gd name="connsiteX63" fmla="*/ 1629940 w 2098307"/>
                <a:gd name="connsiteY63" fmla="*/ 596314 h 815864"/>
                <a:gd name="connsiteX64" fmla="*/ 1704877 w 2098307"/>
                <a:gd name="connsiteY64" fmla="*/ 0 h 815864"/>
                <a:gd name="connsiteX65" fmla="*/ 1714244 w 2098307"/>
                <a:gd name="connsiteY65" fmla="*/ 754600 h 815864"/>
                <a:gd name="connsiteX66" fmla="*/ 1723610 w 2098307"/>
                <a:gd name="connsiteY66" fmla="*/ 669001 h 815864"/>
                <a:gd name="connsiteX67" fmla="*/ 1732976 w 2098307"/>
                <a:gd name="connsiteY67" fmla="*/ 569128 h 815864"/>
                <a:gd name="connsiteX68" fmla="*/ 1761083 w 2098307"/>
                <a:gd name="connsiteY68" fmla="*/ 208929 h 815864"/>
                <a:gd name="connsiteX69" fmla="*/ 1770449 w 2098307"/>
                <a:gd name="connsiteY69" fmla="*/ 118698 h 815864"/>
                <a:gd name="connsiteX70" fmla="*/ 1779815 w 2098307"/>
                <a:gd name="connsiteY70" fmla="*/ 40380 h 815864"/>
                <a:gd name="connsiteX71" fmla="*/ 1789182 w 2098307"/>
                <a:gd name="connsiteY71" fmla="*/ 801542 h 815864"/>
                <a:gd name="connsiteX72" fmla="*/ 1807922 w 2098307"/>
                <a:gd name="connsiteY72" fmla="*/ 667793 h 815864"/>
                <a:gd name="connsiteX73" fmla="*/ 1845387 w 2098307"/>
                <a:gd name="connsiteY73" fmla="*/ 415187 h 815864"/>
                <a:gd name="connsiteX74" fmla="*/ 1901592 w 2098307"/>
                <a:gd name="connsiteY74" fmla="*/ 44389 h 815864"/>
                <a:gd name="connsiteX75" fmla="*/ 1910958 w 2098307"/>
                <a:gd name="connsiteY75" fmla="*/ 815864 h 815864"/>
                <a:gd name="connsiteX76" fmla="*/ 1957797 w 2098307"/>
                <a:gd name="connsiteY76" fmla="*/ 514669 h 815864"/>
                <a:gd name="connsiteX77" fmla="*/ 1985904 w 2098307"/>
                <a:gd name="connsiteY77" fmla="*/ 345663 h 815864"/>
                <a:gd name="connsiteX78" fmla="*/ 2004636 w 2098307"/>
                <a:gd name="connsiteY78" fmla="*/ 241858 h 815864"/>
                <a:gd name="connsiteX79" fmla="*/ 2023369 w 2098307"/>
                <a:gd name="connsiteY79" fmla="*/ 146282 h 815864"/>
                <a:gd name="connsiteX80" fmla="*/ 2051475 w 2098307"/>
                <a:gd name="connsiteY80" fmla="*/ 12965 h 815864"/>
                <a:gd name="connsiteX81" fmla="*/ 2060841 w 2098307"/>
                <a:gd name="connsiteY81" fmla="*/ 801832 h 815864"/>
                <a:gd name="connsiteX82" fmla="*/ 2098307 w 2098307"/>
                <a:gd name="connsiteY82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187349 w 2098307"/>
                <a:gd name="connsiteY16" fmla="*/ 411696 h 815864"/>
                <a:gd name="connsiteX17" fmla="*/ 693191 w 2098307"/>
                <a:gd name="connsiteY17" fmla="*/ 407909 h 815864"/>
                <a:gd name="connsiteX18" fmla="*/ 711931 w 2098307"/>
                <a:gd name="connsiteY18" fmla="*/ 331754 h 815864"/>
                <a:gd name="connsiteX19" fmla="*/ 758762 w 2098307"/>
                <a:gd name="connsiteY19" fmla="*/ 125600 h 815864"/>
                <a:gd name="connsiteX20" fmla="*/ 768129 w 2098307"/>
                <a:gd name="connsiteY20" fmla="*/ 95804 h 815864"/>
                <a:gd name="connsiteX21" fmla="*/ 777502 w 2098307"/>
                <a:gd name="connsiteY21" fmla="*/ 79680 h 815864"/>
                <a:gd name="connsiteX22" fmla="*/ 786868 w 2098307"/>
                <a:gd name="connsiteY22" fmla="*/ 82041 h 815864"/>
                <a:gd name="connsiteX23" fmla="*/ 796235 w 2098307"/>
                <a:gd name="connsiteY23" fmla="*/ 92039 h 815864"/>
                <a:gd name="connsiteX24" fmla="*/ 805601 w 2098307"/>
                <a:gd name="connsiteY24" fmla="*/ 89148 h 815864"/>
                <a:gd name="connsiteX25" fmla="*/ 814967 w 2098307"/>
                <a:gd name="connsiteY25" fmla="*/ 70606 h 815864"/>
                <a:gd name="connsiteX26" fmla="*/ 824334 w 2098307"/>
                <a:gd name="connsiteY26" fmla="*/ 43098 h 815864"/>
                <a:gd name="connsiteX27" fmla="*/ 833707 w 2098307"/>
                <a:gd name="connsiteY27" fmla="*/ 12079 h 815864"/>
                <a:gd name="connsiteX28" fmla="*/ 843074 w 2098307"/>
                <a:gd name="connsiteY28" fmla="*/ 813775 h 815864"/>
                <a:gd name="connsiteX29" fmla="*/ 861806 w 2098307"/>
                <a:gd name="connsiteY29" fmla="*/ 755953 h 815864"/>
                <a:gd name="connsiteX30" fmla="*/ 880539 w 2098307"/>
                <a:gd name="connsiteY30" fmla="*/ 699402 h 815864"/>
                <a:gd name="connsiteX31" fmla="*/ 889905 w 2098307"/>
                <a:gd name="connsiteY31" fmla="*/ 667335 h 815864"/>
                <a:gd name="connsiteX32" fmla="*/ 899279 w 2098307"/>
                <a:gd name="connsiteY32" fmla="*/ 631682 h 815864"/>
                <a:gd name="connsiteX33" fmla="*/ 918012 w 2098307"/>
                <a:gd name="connsiteY33" fmla="*/ 551747 h 815864"/>
                <a:gd name="connsiteX34" fmla="*/ 946111 w 2098307"/>
                <a:gd name="connsiteY34" fmla="*/ 428181 h 815864"/>
                <a:gd name="connsiteX35" fmla="*/ 955484 w 2098307"/>
                <a:gd name="connsiteY35" fmla="*/ 393951 h 815864"/>
                <a:gd name="connsiteX36" fmla="*/ 964850 w 2098307"/>
                <a:gd name="connsiteY36" fmla="*/ 370527 h 815864"/>
                <a:gd name="connsiteX37" fmla="*/ 974217 w 2098307"/>
                <a:gd name="connsiteY37" fmla="*/ 366330 h 815864"/>
                <a:gd name="connsiteX38" fmla="*/ 983583 w 2098307"/>
                <a:gd name="connsiteY38" fmla="*/ 381916 h 815864"/>
                <a:gd name="connsiteX39" fmla="*/ 992949 w 2098307"/>
                <a:gd name="connsiteY39" fmla="*/ 392873 h 815864"/>
                <a:gd name="connsiteX40" fmla="*/ 1002316 w 2098307"/>
                <a:gd name="connsiteY40" fmla="*/ 384183 h 815864"/>
                <a:gd name="connsiteX41" fmla="*/ 1011682 w 2098307"/>
                <a:gd name="connsiteY41" fmla="*/ 362817 h 815864"/>
                <a:gd name="connsiteX42" fmla="*/ 1030422 w 2098307"/>
                <a:gd name="connsiteY42" fmla="*/ 312191 h 815864"/>
                <a:gd name="connsiteX43" fmla="*/ 1058521 w 2098307"/>
                <a:gd name="connsiteY43" fmla="*/ 247671 h 815864"/>
                <a:gd name="connsiteX44" fmla="*/ 1067887 w 2098307"/>
                <a:gd name="connsiteY44" fmla="*/ 218608 h 815864"/>
                <a:gd name="connsiteX45" fmla="*/ 1077261 w 2098307"/>
                <a:gd name="connsiteY45" fmla="*/ 181720 h 815864"/>
                <a:gd name="connsiteX46" fmla="*/ 1086627 w 2098307"/>
                <a:gd name="connsiteY46" fmla="*/ 137680 h 815864"/>
                <a:gd name="connsiteX47" fmla="*/ 1095994 w 2098307"/>
                <a:gd name="connsiteY47" fmla="*/ 87674 h 815864"/>
                <a:gd name="connsiteX48" fmla="*/ 1105360 w 2098307"/>
                <a:gd name="connsiteY48" fmla="*/ 32709 h 815864"/>
                <a:gd name="connsiteX49" fmla="*/ 1114726 w 2098307"/>
                <a:gd name="connsiteY49" fmla="*/ 806460 h 815864"/>
                <a:gd name="connsiteX50" fmla="*/ 1133459 w 2098307"/>
                <a:gd name="connsiteY50" fmla="*/ 677806 h 815864"/>
                <a:gd name="connsiteX51" fmla="*/ 1217770 w 2098307"/>
                <a:gd name="connsiteY51" fmla="*/ 68828 h 815864"/>
                <a:gd name="connsiteX52" fmla="*/ 1227137 w 2098307"/>
                <a:gd name="connsiteY52" fmla="*/ 4860 h 815864"/>
                <a:gd name="connsiteX53" fmla="*/ 1236503 w 2098307"/>
                <a:gd name="connsiteY53" fmla="*/ 774300 h 815864"/>
                <a:gd name="connsiteX54" fmla="*/ 1339547 w 2098307"/>
                <a:gd name="connsiteY54" fmla="*/ 84732 h 815864"/>
                <a:gd name="connsiteX55" fmla="*/ 1348913 w 2098307"/>
                <a:gd name="connsiteY55" fmla="*/ 22111 h 815864"/>
                <a:gd name="connsiteX56" fmla="*/ 1358280 w 2098307"/>
                <a:gd name="connsiteY56" fmla="*/ 792413 h 815864"/>
                <a:gd name="connsiteX57" fmla="*/ 1470690 w 2098307"/>
                <a:gd name="connsiteY57" fmla="*/ 41067 h 815864"/>
                <a:gd name="connsiteX58" fmla="*/ 1480056 w 2098307"/>
                <a:gd name="connsiteY58" fmla="*/ 811508 h 815864"/>
                <a:gd name="connsiteX59" fmla="*/ 1564368 w 2098307"/>
                <a:gd name="connsiteY59" fmla="*/ 244828 h 815864"/>
                <a:gd name="connsiteX60" fmla="*/ 1592467 w 2098307"/>
                <a:gd name="connsiteY60" fmla="*/ 47213 h 815864"/>
                <a:gd name="connsiteX61" fmla="*/ 1601833 w 2098307"/>
                <a:gd name="connsiteY61" fmla="*/ 811716 h 815864"/>
                <a:gd name="connsiteX62" fmla="*/ 1629940 w 2098307"/>
                <a:gd name="connsiteY62" fmla="*/ 596314 h 815864"/>
                <a:gd name="connsiteX63" fmla="*/ 1704877 w 2098307"/>
                <a:gd name="connsiteY63" fmla="*/ 0 h 815864"/>
                <a:gd name="connsiteX64" fmla="*/ 1714244 w 2098307"/>
                <a:gd name="connsiteY64" fmla="*/ 754600 h 815864"/>
                <a:gd name="connsiteX65" fmla="*/ 1723610 w 2098307"/>
                <a:gd name="connsiteY65" fmla="*/ 669001 h 815864"/>
                <a:gd name="connsiteX66" fmla="*/ 1732976 w 2098307"/>
                <a:gd name="connsiteY66" fmla="*/ 569128 h 815864"/>
                <a:gd name="connsiteX67" fmla="*/ 1761083 w 2098307"/>
                <a:gd name="connsiteY67" fmla="*/ 208929 h 815864"/>
                <a:gd name="connsiteX68" fmla="*/ 1770449 w 2098307"/>
                <a:gd name="connsiteY68" fmla="*/ 118698 h 815864"/>
                <a:gd name="connsiteX69" fmla="*/ 1779815 w 2098307"/>
                <a:gd name="connsiteY69" fmla="*/ 40380 h 815864"/>
                <a:gd name="connsiteX70" fmla="*/ 1789182 w 2098307"/>
                <a:gd name="connsiteY70" fmla="*/ 801542 h 815864"/>
                <a:gd name="connsiteX71" fmla="*/ 1807922 w 2098307"/>
                <a:gd name="connsiteY71" fmla="*/ 667793 h 815864"/>
                <a:gd name="connsiteX72" fmla="*/ 1845387 w 2098307"/>
                <a:gd name="connsiteY72" fmla="*/ 415187 h 815864"/>
                <a:gd name="connsiteX73" fmla="*/ 1901592 w 2098307"/>
                <a:gd name="connsiteY73" fmla="*/ 44389 h 815864"/>
                <a:gd name="connsiteX74" fmla="*/ 1910958 w 2098307"/>
                <a:gd name="connsiteY74" fmla="*/ 815864 h 815864"/>
                <a:gd name="connsiteX75" fmla="*/ 1957797 w 2098307"/>
                <a:gd name="connsiteY75" fmla="*/ 514669 h 815864"/>
                <a:gd name="connsiteX76" fmla="*/ 1985904 w 2098307"/>
                <a:gd name="connsiteY76" fmla="*/ 345663 h 815864"/>
                <a:gd name="connsiteX77" fmla="*/ 2004636 w 2098307"/>
                <a:gd name="connsiteY77" fmla="*/ 241858 h 815864"/>
                <a:gd name="connsiteX78" fmla="*/ 2023369 w 2098307"/>
                <a:gd name="connsiteY78" fmla="*/ 146282 h 815864"/>
                <a:gd name="connsiteX79" fmla="*/ 2051475 w 2098307"/>
                <a:gd name="connsiteY79" fmla="*/ 12965 h 815864"/>
                <a:gd name="connsiteX80" fmla="*/ 2060841 w 2098307"/>
                <a:gd name="connsiteY80" fmla="*/ 801832 h 815864"/>
                <a:gd name="connsiteX81" fmla="*/ 2098307 w 2098307"/>
                <a:gd name="connsiteY81" fmla="*/ 620482 h 815864"/>
                <a:gd name="connsiteX0" fmla="*/ 0 w 2098307"/>
                <a:gd name="connsiteY0" fmla="*/ 770323 h 815864"/>
                <a:gd name="connsiteX1" fmla="*/ 9368 w 2098307"/>
                <a:gd name="connsiteY1" fmla="*/ 743118 h 815864"/>
                <a:gd name="connsiteX2" fmla="*/ 18735 w 2098307"/>
                <a:gd name="connsiteY2" fmla="*/ 709512 h 815864"/>
                <a:gd name="connsiteX3" fmla="*/ 46838 w 2098307"/>
                <a:gd name="connsiteY3" fmla="*/ 600596 h 815864"/>
                <a:gd name="connsiteX4" fmla="*/ 56206 w 2098307"/>
                <a:gd name="connsiteY4" fmla="*/ 570774 h 815864"/>
                <a:gd name="connsiteX5" fmla="*/ 65573 w 2098307"/>
                <a:gd name="connsiteY5" fmla="*/ 548777 h 815864"/>
                <a:gd name="connsiteX6" fmla="*/ 74940 w 2098307"/>
                <a:gd name="connsiteY6" fmla="*/ 534738 h 815864"/>
                <a:gd name="connsiteX7" fmla="*/ 84308 w 2098307"/>
                <a:gd name="connsiteY7" fmla="*/ 523003 h 815864"/>
                <a:gd name="connsiteX8" fmla="*/ 93675 w 2098307"/>
                <a:gd name="connsiteY8" fmla="*/ 505503 h 815864"/>
                <a:gd name="connsiteX9" fmla="*/ 103042 w 2098307"/>
                <a:gd name="connsiteY9" fmla="*/ 479079 h 815864"/>
                <a:gd name="connsiteX10" fmla="*/ 112410 w 2098307"/>
                <a:gd name="connsiteY10" fmla="*/ 445399 h 815864"/>
                <a:gd name="connsiteX11" fmla="*/ 140513 w 2098307"/>
                <a:gd name="connsiteY11" fmla="*/ 335114 h 815864"/>
                <a:gd name="connsiteX12" fmla="*/ 149880 w 2098307"/>
                <a:gd name="connsiteY12" fmla="*/ 320525 h 815864"/>
                <a:gd name="connsiteX13" fmla="*/ 159248 w 2098307"/>
                <a:gd name="connsiteY13" fmla="*/ 378106 h 815864"/>
                <a:gd name="connsiteX14" fmla="*/ 168615 w 2098307"/>
                <a:gd name="connsiteY14" fmla="*/ 452573 h 815864"/>
                <a:gd name="connsiteX15" fmla="*/ 177982 w 2098307"/>
                <a:gd name="connsiteY15" fmla="*/ 444745 h 815864"/>
                <a:gd name="connsiteX16" fmla="*/ 693191 w 2098307"/>
                <a:gd name="connsiteY16" fmla="*/ 407909 h 815864"/>
                <a:gd name="connsiteX17" fmla="*/ 711931 w 2098307"/>
                <a:gd name="connsiteY17" fmla="*/ 331754 h 815864"/>
                <a:gd name="connsiteX18" fmla="*/ 758762 w 2098307"/>
                <a:gd name="connsiteY18" fmla="*/ 125600 h 815864"/>
                <a:gd name="connsiteX19" fmla="*/ 768129 w 2098307"/>
                <a:gd name="connsiteY19" fmla="*/ 95804 h 815864"/>
                <a:gd name="connsiteX20" fmla="*/ 777502 w 2098307"/>
                <a:gd name="connsiteY20" fmla="*/ 79680 h 815864"/>
                <a:gd name="connsiteX21" fmla="*/ 786868 w 2098307"/>
                <a:gd name="connsiteY21" fmla="*/ 82041 h 815864"/>
                <a:gd name="connsiteX22" fmla="*/ 796235 w 2098307"/>
                <a:gd name="connsiteY22" fmla="*/ 92039 h 815864"/>
                <a:gd name="connsiteX23" fmla="*/ 805601 w 2098307"/>
                <a:gd name="connsiteY23" fmla="*/ 89148 h 815864"/>
                <a:gd name="connsiteX24" fmla="*/ 814967 w 2098307"/>
                <a:gd name="connsiteY24" fmla="*/ 70606 h 815864"/>
                <a:gd name="connsiteX25" fmla="*/ 824334 w 2098307"/>
                <a:gd name="connsiteY25" fmla="*/ 43098 h 815864"/>
                <a:gd name="connsiteX26" fmla="*/ 833707 w 2098307"/>
                <a:gd name="connsiteY26" fmla="*/ 12079 h 815864"/>
                <a:gd name="connsiteX27" fmla="*/ 843074 w 2098307"/>
                <a:gd name="connsiteY27" fmla="*/ 813775 h 815864"/>
                <a:gd name="connsiteX28" fmla="*/ 861806 w 2098307"/>
                <a:gd name="connsiteY28" fmla="*/ 755953 h 815864"/>
                <a:gd name="connsiteX29" fmla="*/ 880539 w 2098307"/>
                <a:gd name="connsiteY29" fmla="*/ 699402 h 815864"/>
                <a:gd name="connsiteX30" fmla="*/ 889905 w 2098307"/>
                <a:gd name="connsiteY30" fmla="*/ 667335 h 815864"/>
                <a:gd name="connsiteX31" fmla="*/ 899279 w 2098307"/>
                <a:gd name="connsiteY31" fmla="*/ 631682 h 815864"/>
                <a:gd name="connsiteX32" fmla="*/ 918012 w 2098307"/>
                <a:gd name="connsiteY32" fmla="*/ 551747 h 815864"/>
                <a:gd name="connsiteX33" fmla="*/ 946111 w 2098307"/>
                <a:gd name="connsiteY33" fmla="*/ 428181 h 815864"/>
                <a:gd name="connsiteX34" fmla="*/ 955484 w 2098307"/>
                <a:gd name="connsiteY34" fmla="*/ 393951 h 815864"/>
                <a:gd name="connsiteX35" fmla="*/ 964850 w 2098307"/>
                <a:gd name="connsiteY35" fmla="*/ 370527 h 815864"/>
                <a:gd name="connsiteX36" fmla="*/ 974217 w 2098307"/>
                <a:gd name="connsiteY36" fmla="*/ 366330 h 815864"/>
                <a:gd name="connsiteX37" fmla="*/ 983583 w 2098307"/>
                <a:gd name="connsiteY37" fmla="*/ 381916 h 815864"/>
                <a:gd name="connsiteX38" fmla="*/ 992949 w 2098307"/>
                <a:gd name="connsiteY38" fmla="*/ 392873 h 815864"/>
                <a:gd name="connsiteX39" fmla="*/ 1002316 w 2098307"/>
                <a:gd name="connsiteY39" fmla="*/ 384183 h 815864"/>
                <a:gd name="connsiteX40" fmla="*/ 1011682 w 2098307"/>
                <a:gd name="connsiteY40" fmla="*/ 362817 h 815864"/>
                <a:gd name="connsiteX41" fmla="*/ 1030422 w 2098307"/>
                <a:gd name="connsiteY41" fmla="*/ 312191 h 815864"/>
                <a:gd name="connsiteX42" fmla="*/ 1058521 w 2098307"/>
                <a:gd name="connsiteY42" fmla="*/ 247671 h 815864"/>
                <a:gd name="connsiteX43" fmla="*/ 1067887 w 2098307"/>
                <a:gd name="connsiteY43" fmla="*/ 218608 h 815864"/>
                <a:gd name="connsiteX44" fmla="*/ 1077261 w 2098307"/>
                <a:gd name="connsiteY44" fmla="*/ 181720 h 815864"/>
                <a:gd name="connsiteX45" fmla="*/ 1086627 w 2098307"/>
                <a:gd name="connsiteY45" fmla="*/ 137680 h 815864"/>
                <a:gd name="connsiteX46" fmla="*/ 1095994 w 2098307"/>
                <a:gd name="connsiteY46" fmla="*/ 87674 h 815864"/>
                <a:gd name="connsiteX47" fmla="*/ 1105360 w 2098307"/>
                <a:gd name="connsiteY47" fmla="*/ 32709 h 815864"/>
                <a:gd name="connsiteX48" fmla="*/ 1114726 w 2098307"/>
                <a:gd name="connsiteY48" fmla="*/ 806460 h 815864"/>
                <a:gd name="connsiteX49" fmla="*/ 1133459 w 2098307"/>
                <a:gd name="connsiteY49" fmla="*/ 677806 h 815864"/>
                <a:gd name="connsiteX50" fmla="*/ 1217770 w 2098307"/>
                <a:gd name="connsiteY50" fmla="*/ 68828 h 815864"/>
                <a:gd name="connsiteX51" fmla="*/ 1227137 w 2098307"/>
                <a:gd name="connsiteY51" fmla="*/ 4860 h 815864"/>
                <a:gd name="connsiteX52" fmla="*/ 1236503 w 2098307"/>
                <a:gd name="connsiteY52" fmla="*/ 774300 h 815864"/>
                <a:gd name="connsiteX53" fmla="*/ 1339547 w 2098307"/>
                <a:gd name="connsiteY53" fmla="*/ 84732 h 815864"/>
                <a:gd name="connsiteX54" fmla="*/ 1348913 w 2098307"/>
                <a:gd name="connsiteY54" fmla="*/ 22111 h 815864"/>
                <a:gd name="connsiteX55" fmla="*/ 1358280 w 2098307"/>
                <a:gd name="connsiteY55" fmla="*/ 792413 h 815864"/>
                <a:gd name="connsiteX56" fmla="*/ 1470690 w 2098307"/>
                <a:gd name="connsiteY56" fmla="*/ 41067 h 815864"/>
                <a:gd name="connsiteX57" fmla="*/ 1480056 w 2098307"/>
                <a:gd name="connsiteY57" fmla="*/ 811508 h 815864"/>
                <a:gd name="connsiteX58" fmla="*/ 1564368 w 2098307"/>
                <a:gd name="connsiteY58" fmla="*/ 244828 h 815864"/>
                <a:gd name="connsiteX59" fmla="*/ 1592467 w 2098307"/>
                <a:gd name="connsiteY59" fmla="*/ 47213 h 815864"/>
                <a:gd name="connsiteX60" fmla="*/ 1601833 w 2098307"/>
                <a:gd name="connsiteY60" fmla="*/ 811716 h 815864"/>
                <a:gd name="connsiteX61" fmla="*/ 1629940 w 2098307"/>
                <a:gd name="connsiteY61" fmla="*/ 596314 h 815864"/>
                <a:gd name="connsiteX62" fmla="*/ 1704877 w 2098307"/>
                <a:gd name="connsiteY62" fmla="*/ 0 h 815864"/>
                <a:gd name="connsiteX63" fmla="*/ 1714244 w 2098307"/>
                <a:gd name="connsiteY63" fmla="*/ 754600 h 815864"/>
                <a:gd name="connsiteX64" fmla="*/ 1723610 w 2098307"/>
                <a:gd name="connsiteY64" fmla="*/ 669001 h 815864"/>
                <a:gd name="connsiteX65" fmla="*/ 1732976 w 2098307"/>
                <a:gd name="connsiteY65" fmla="*/ 569128 h 815864"/>
                <a:gd name="connsiteX66" fmla="*/ 1761083 w 2098307"/>
                <a:gd name="connsiteY66" fmla="*/ 208929 h 815864"/>
                <a:gd name="connsiteX67" fmla="*/ 1770449 w 2098307"/>
                <a:gd name="connsiteY67" fmla="*/ 118698 h 815864"/>
                <a:gd name="connsiteX68" fmla="*/ 1779815 w 2098307"/>
                <a:gd name="connsiteY68" fmla="*/ 40380 h 815864"/>
                <a:gd name="connsiteX69" fmla="*/ 1789182 w 2098307"/>
                <a:gd name="connsiteY69" fmla="*/ 801542 h 815864"/>
                <a:gd name="connsiteX70" fmla="*/ 1807922 w 2098307"/>
                <a:gd name="connsiteY70" fmla="*/ 667793 h 815864"/>
                <a:gd name="connsiteX71" fmla="*/ 1845387 w 2098307"/>
                <a:gd name="connsiteY71" fmla="*/ 415187 h 815864"/>
                <a:gd name="connsiteX72" fmla="*/ 1901592 w 2098307"/>
                <a:gd name="connsiteY72" fmla="*/ 44389 h 815864"/>
                <a:gd name="connsiteX73" fmla="*/ 1910958 w 2098307"/>
                <a:gd name="connsiteY73" fmla="*/ 815864 h 815864"/>
                <a:gd name="connsiteX74" fmla="*/ 1957797 w 2098307"/>
                <a:gd name="connsiteY74" fmla="*/ 514669 h 815864"/>
                <a:gd name="connsiteX75" fmla="*/ 1985904 w 2098307"/>
                <a:gd name="connsiteY75" fmla="*/ 345663 h 815864"/>
                <a:gd name="connsiteX76" fmla="*/ 2004636 w 2098307"/>
                <a:gd name="connsiteY76" fmla="*/ 241858 h 815864"/>
                <a:gd name="connsiteX77" fmla="*/ 2023369 w 2098307"/>
                <a:gd name="connsiteY77" fmla="*/ 146282 h 815864"/>
                <a:gd name="connsiteX78" fmla="*/ 2051475 w 2098307"/>
                <a:gd name="connsiteY78" fmla="*/ 12965 h 815864"/>
                <a:gd name="connsiteX79" fmla="*/ 2060841 w 2098307"/>
                <a:gd name="connsiteY79" fmla="*/ 801832 h 815864"/>
                <a:gd name="connsiteX80" fmla="*/ 2098307 w 2098307"/>
                <a:gd name="connsiteY80" fmla="*/ 620482 h 815864"/>
                <a:gd name="connsiteX0" fmla="*/ 0 w 2088939"/>
                <a:gd name="connsiteY0" fmla="*/ 743118 h 815864"/>
                <a:gd name="connsiteX1" fmla="*/ 9367 w 2088939"/>
                <a:gd name="connsiteY1" fmla="*/ 709512 h 815864"/>
                <a:gd name="connsiteX2" fmla="*/ 37470 w 2088939"/>
                <a:gd name="connsiteY2" fmla="*/ 600596 h 815864"/>
                <a:gd name="connsiteX3" fmla="*/ 46838 w 2088939"/>
                <a:gd name="connsiteY3" fmla="*/ 570774 h 815864"/>
                <a:gd name="connsiteX4" fmla="*/ 56205 w 2088939"/>
                <a:gd name="connsiteY4" fmla="*/ 548777 h 815864"/>
                <a:gd name="connsiteX5" fmla="*/ 65572 w 2088939"/>
                <a:gd name="connsiteY5" fmla="*/ 534738 h 815864"/>
                <a:gd name="connsiteX6" fmla="*/ 74940 w 2088939"/>
                <a:gd name="connsiteY6" fmla="*/ 523003 h 815864"/>
                <a:gd name="connsiteX7" fmla="*/ 84307 w 2088939"/>
                <a:gd name="connsiteY7" fmla="*/ 505503 h 815864"/>
                <a:gd name="connsiteX8" fmla="*/ 93674 w 2088939"/>
                <a:gd name="connsiteY8" fmla="*/ 479079 h 815864"/>
                <a:gd name="connsiteX9" fmla="*/ 103042 w 2088939"/>
                <a:gd name="connsiteY9" fmla="*/ 445399 h 815864"/>
                <a:gd name="connsiteX10" fmla="*/ 131145 w 2088939"/>
                <a:gd name="connsiteY10" fmla="*/ 335114 h 815864"/>
                <a:gd name="connsiteX11" fmla="*/ 140512 w 2088939"/>
                <a:gd name="connsiteY11" fmla="*/ 320525 h 815864"/>
                <a:gd name="connsiteX12" fmla="*/ 149880 w 2088939"/>
                <a:gd name="connsiteY12" fmla="*/ 378106 h 815864"/>
                <a:gd name="connsiteX13" fmla="*/ 159247 w 2088939"/>
                <a:gd name="connsiteY13" fmla="*/ 452573 h 815864"/>
                <a:gd name="connsiteX14" fmla="*/ 168614 w 2088939"/>
                <a:gd name="connsiteY14" fmla="*/ 444745 h 815864"/>
                <a:gd name="connsiteX15" fmla="*/ 683823 w 2088939"/>
                <a:gd name="connsiteY15" fmla="*/ 407909 h 815864"/>
                <a:gd name="connsiteX16" fmla="*/ 702563 w 2088939"/>
                <a:gd name="connsiteY16" fmla="*/ 331754 h 815864"/>
                <a:gd name="connsiteX17" fmla="*/ 749394 w 2088939"/>
                <a:gd name="connsiteY17" fmla="*/ 125600 h 815864"/>
                <a:gd name="connsiteX18" fmla="*/ 758761 w 2088939"/>
                <a:gd name="connsiteY18" fmla="*/ 95804 h 815864"/>
                <a:gd name="connsiteX19" fmla="*/ 768134 w 2088939"/>
                <a:gd name="connsiteY19" fmla="*/ 79680 h 815864"/>
                <a:gd name="connsiteX20" fmla="*/ 777500 w 2088939"/>
                <a:gd name="connsiteY20" fmla="*/ 82041 h 815864"/>
                <a:gd name="connsiteX21" fmla="*/ 786867 w 2088939"/>
                <a:gd name="connsiteY21" fmla="*/ 92039 h 815864"/>
                <a:gd name="connsiteX22" fmla="*/ 796233 w 2088939"/>
                <a:gd name="connsiteY22" fmla="*/ 89148 h 815864"/>
                <a:gd name="connsiteX23" fmla="*/ 805599 w 2088939"/>
                <a:gd name="connsiteY23" fmla="*/ 70606 h 815864"/>
                <a:gd name="connsiteX24" fmla="*/ 814966 w 2088939"/>
                <a:gd name="connsiteY24" fmla="*/ 43098 h 815864"/>
                <a:gd name="connsiteX25" fmla="*/ 824339 w 2088939"/>
                <a:gd name="connsiteY25" fmla="*/ 12079 h 815864"/>
                <a:gd name="connsiteX26" fmla="*/ 833706 w 2088939"/>
                <a:gd name="connsiteY26" fmla="*/ 813775 h 815864"/>
                <a:gd name="connsiteX27" fmla="*/ 852438 w 2088939"/>
                <a:gd name="connsiteY27" fmla="*/ 755953 h 815864"/>
                <a:gd name="connsiteX28" fmla="*/ 871171 w 2088939"/>
                <a:gd name="connsiteY28" fmla="*/ 699402 h 815864"/>
                <a:gd name="connsiteX29" fmla="*/ 880537 w 2088939"/>
                <a:gd name="connsiteY29" fmla="*/ 667335 h 815864"/>
                <a:gd name="connsiteX30" fmla="*/ 889911 w 2088939"/>
                <a:gd name="connsiteY30" fmla="*/ 631682 h 815864"/>
                <a:gd name="connsiteX31" fmla="*/ 908644 w 2088939"/>
                <a:gd name="connsiteY31" fmla="*/ 551747 h 815864"/>
                <a:gd name="connsiteX32" fmla="*/ 936743 w 2088939"/>
                <a:gd name="connsiteY32" fmla="*/ 428181 h 815864"/>
                <a:gd name="connsiteX33" fmla="*/ 946116 w 2088939"/>
                <a:gd name="connsiteY33" fmla="*/ 393951 h 815864"/>
                <a:gd name="connsiteX34" fmla="*/ 955482 w 2088939"/>
                <a:gd name="connsiteY34" fmla="*/ 370527 h 815864"/>
                <a:gd name="connsiteX35" fmla="*/ 964849 w 2088939"/>
                <a:gd name="connsiteY35" fmla="*/ 366330 h 815864"/>
                <a:gd name="connsiteX36" fmla="*/ 974215 w 2088939"/>
                <a:gd name="connsiteY36" fmla="*/ 381916 h 815864"/>
                <a:gd name="connsiteX37" fmla="*/ 983581 w 2088939"/>
                <a:gd name="connsiteY37" fmla="*/ 392873 h 815864"/>
                <a:gd name="connsiteX38" fmla="*/ 992948 w 2088939"/>
                <a:gd name="connsiteY38" fmla="*/ 384183 h 815864"/>
                <a:gd name="connsiteX39" fmla="*/ 1002314 w 2088939"/>
                <a:gd name="connsiteY39" fmla="*/ 362817 h 815864"/>
                <a:gd name="connsiteX40" fmla="*/ 1021054 w 2088939"/>
                <a:gd name="connsiteY40" fmla="*/ 312191 h 815864"/>
                <a:gd name="connsiteX41" fmla="*/ 1049153 w 2088939"/>
                <a:gd name="connsiteY41" fmla="*/ 247671 h 815864"/>
                <a:gd name="connsiteX42" fmla="*/ 1058519 w 2088939"/>
                <a:gd name="connsiteY42" fmla="*/ 218608 h 815864"/>
                <a:gd name="connsiteX43" fmla="*/ 1067893 w 2088939"/>
                <a:gd name="connsiteY43" fmla="*/ 181720 h 815864"/>
                <a:gd name="connsiteX44" fmla="*/ 1077259 w 2088939"/>
                <a:gd name="connsiteY44" fmla="*/ 137680 h 815864"/>
                <a:gd name="connsiteX45" fmla="*/ 1086626 w 2088939"/>
                <a:gd name="connsiteY45" fmla="*/ 87674 h 815864"/>
                <a:gd name="connsiteX46" fmla="*/ 1095992 w 2088939"/>
                <a:gd name="connsiteY46" fmla="*/ 32709 h 815864"/>
                <a:gd name="connsiteX47" fmla="*/ 1105358 w 2088939"/>
                <a:gd name="connsiteY47" fmla="*/ 806460 h 815864"/>
                <a:gd name="connsiteX48" fmla="*/ 1124091 w 2088939"/>
                <a:gd name="connsiteY48" fmla="*/ 677806 h 815864"/>
                <a:gd name="connsiteX49" fmla="*/ 1208402 w 2088939"/>
                <a:gd name="connsiteY49" fmla="*/ 68828 h 815864"/>
                <a:gd name="connsiteX50" fmla="*/ 1217769 w 2088939"/>
                <a:gd name="connsiteY50" fmla="*/ 4860 h 815864"/>
                <a:gd name="connsiteX51" fmla="*/ 1227135 w 2088939"/>
                <a:gd name="connsiteY51" fmla="*/ 774300 h 815864"/>
                <a:gd name="connsiteX52" fmla="*/ 1330179 w 2088939"/>
                <a:gd name="connsiteY52" fmla="*/ 84732 h 815864"/>
                <a:gd name="connsiteX53" fmla="*/ 1339545 w 2088939"/>
                <a:gd name="connsiteY53" fmla="*/ 22111 h 815864"/>
                <a:gd name="connsiteX54" fmla="*/ 1348912 w 2088939"/>
                <a:gd name="connsiteY54" fmla="*/ 792413 h 815864"/>
                <a:gd name="connsiteX55" fmla="*/ 1461322 w 2088939"/>
                <a:gd name="connsiteY55" fmla="*/ 41067 h 815864"/>
                <a:gd name="connsiteX56" fmla="*/ 1470688 w 2088939"/>
                <a:gd name="connsiteY56" fmla="*/ 811508 h 815864"/>
                <a:gd name="connsiteX57" fmla="*/ 1555000 w 2088939"/>
                <a:gd name="connsiteY57" fmla="*/ 244828 h 815864"/>
                <a:gd name="connsiteX58" fmla="*/ 1583099 w 2088939"/>
                <a:gd name="connsiteY58" fmla="*/ 47213 h 815864"/>
                <a:gd name="connsiteX59" fmla="*/ 1592465 w 2088939"/>
                <a:gd name="connsiteY59" fmla="*/ 811716 h 815864"/>
                <a:gd name="connsiteX60" fmla="*/ 1620572 w 2088939"/>
                <a:gd name="connsiteY60" fmla="*/ 596314 h 815864"/>
                <a:gd name="connsiteX61" fmla="*/ 1695509 w 2088939"/>
                <a:gd name="connsiteY61" fmla="*/ 0 h 815864"/>
                <a:gd name="connsiteX62" fmla="*/ 1704876 w 2088939"/>
                <a:gd name="connsiteY62" fmla="*/ 754600 h 815864"/>
                <a:gd name="connsiteX63" fmla="*/ 1714242 w 2088939"/>
                <a:gd name="connsiteY63" fmla="*/ 669001 h 815864"/>
                <a:gd name="connsiteX64" fmla="*/ 1723608 w 2088939"/>
                <a:gd name="connsiteY64" fmla="*/ 569128 h 815864"/>
                <a:gd name="connsiteX65" fmla="*/ 1751715 w 2088939"/>
                <a:gd name="connsiteY65" fmla="*/ 208929 h 815864"/>
                <a:gd name="connsiteX66" fmla="*/ 1761081 w 2088939"/>
                <a:gd name="connsiteY66" fmla="*/ 118698 h 815864"/>
                <a:gd name="connsiteX67" fmla="*/ 1770447 w 2088939"/>
                <a:gd name="connsiteY67" fmla="*/ 40380 h 815864"/>
                <a:gd name="connsiteX68" fmla="*/ 1779814 w 2088939"/>
                <a:gd name="connsiteY68" fmla="*/ 801542 h 815864"/>
                <a:gd name="connsiteX69" fmla="*/ 1798554 w 2088939"/>
                <a:gd name="connsiteY69" fmla="*/ 667793 h 815864"/>
                <a:gd name="connsiteX70" fmla="*/ 1836019 w 2088939"/>
                <a:gd name="connsiteY70" fmla="*/ 415187 h 815864"/>
                <a:gd name="connsiteX71" fmla="*/ 1892224 w 2088939"/>
                <a:gd name="connsiteY71" fmla="*/ 44389 h 815864"/>
                <a:gd name="connsiteX72" fmla="*/ 1901590 w 2088939"/>
                <a:gd name="connsiteY72" fmla="*/ 815864 h 815864"/>
                <a:gd name="connsiteX73" fmla="*/ 1948429 w 2088939"/>
                <a:gd name="connsiteY73" fmla="*/ 514669 h 815864"/>
                <a:gd name="connsiteX74" fmla="*/ 1976536 w 2088939"/>
                <a:gd name="connsiteY74" fmla="*/ 345663 h 815864"/>
                <a:gd name="connsiteX75" fmla="*/ 1995268 w 2088939"/>
                <a:gd name="connsiteY75" fmla="*/ 241858 h 815864"/>
                <a:gd name="connsiteX76" fmla="*/ 2014001 w 2088939"/>
                <a:gd name="connsiteY76" fmla="*/ 146282 h 815864"/>
                <a:gd name="connsiteX77" fmla="*/ 2042107 w 2088939"/>
                <a:gd name="connsiteY77" fmla="*/ 12965 h 815864"/>
                <a:gd name="connsiteX78" fmla="*/ 2051473 w 2088939"/>
                <a:gd name="connsiteY78" fmla="*/ 801832 h 815864"/>
                <a:gd name="connsiteX79" fmla="*/ 2088939 w 2088939"/>
                <a:gd name="connsiteY79" fmla="*/ 620482 h 815864"/>
                <a:gd name="connsiteX0" fmla="*/ 0 w 2079572"/>
                <a:gd name="connsiteY0" fmla="*/ 709512 h 815864"/>
                <a:gd name="connsiteX1" fmla="*/ 28103 w 2079572"/>
                <a:gd name="connsiteY1" fmla="*/ 600596 h 815864"/>
                <a:gd name="connsiteX2" fmla="*/ 37471 w 2079572"/>
                <a:gd name="connsiteY2" fmla="*/ 570774 h 815864"/>
                <a:gd name="connsiteX3" fmla="*/ 46838 w 2079572"/>
                <a:gd name="connsiteY3" fmla="*/ 548777 h 815864"/>
                <a:gd name="connsiteX4" fmla="*/ 56205 w 2079572"/>
                <a:gd name="connsiteY4" fmla="*/ 534738 h 815864"/>
                <a:gd name="connsiteX5" fmla="*/ 65573 w 2079572"/>
                <a:gd name="connsiteY5" fmla="*/ 523003 h 815864"/>
                <a:gd name="connsiteX6" fmla="*/ 74940 w 2079572"/>
                <a:gd name="connsiteY6" fmla="*/ 505503 h 815864"/>
                <a:gd name="connsiteX7" fmla="*/ 84307 w 2079572"/>
                <a:gd name="connsiteY7" fmla="*/ 479079 h 815864"/>
                <a:gd name="connsiteX8" fmla="*/ 93675 w 2079572"/>
                <a:gd name="connsiteY8" fmla="*/ 445399 h 815864"/>
                <a:gd name="connsiteX9" fmla="*/ 121778 w 2079572"/>
                <a:gd name="connsiteY9" fmla="*/ 335114 h 815864"/>
                <a:gd name="connsiteX10" fmla="*/ 131145 w 2079572"/>
                <a:gd name="connsiteY10" fmla="*/ 320525 h 815864"/>
                <a:gd name="connsiteX11" fmla="*/ 140513 w 2079572"/>
                <a:gd name="connsiteY11" fmla="*/ 378106 h 815864"/>
                <a:gd name="connsiteX12" fmla="*/ 149880 w 2079572"/>
                <a:gd name="connsiteY12" fmla="*/ 452573 h 815864"/>
                <a:gd name="connsiteX13" fmla="*/ 159247 w 2079572"/>
                <a:gd name="connsiteY13" fmla="*/ 444745 h 815864"/>
                <a:gd name="connsiteX14" fmla="*/ 674456 w 2079572"/>
                <a:gd name="connsiteY14" fmla="*/ 407909 h 815864"/>
                <a:gd name="connsiteX15" fmla="*/ 693196 w 2079572"/>
                <a:gd name="connsiteY15" fmla="*/ 331754 h 815864"/>
                <a:gd name="connsiteX16" fmla="*/ 740027 w 2079572"/>
                <a:gd name="connsiteY16" fmla="*/ 125600 h 815864"/>
                <a:gd name="connsiteX17" fmla="*/ 749394 w 2079572"/>
                <a:gd name="connsiteY17" fmla="*/ 95804 h 815864"/>
                <a:gd name="connsiteX18" fmla="*/ 758767 w 2079572"/>
                <a:gd name="connsiteY18" fmla="*/ 79680 h 815864"/>
                <a:gd name="connsiteX19" fmla="*/ 768133 w 2079572"/>
                <a:gd name="connsiteY19" fmla="*/ 82041 h 815864"/>
                <a:gd name="connsiteX20" fmla="*/ 777500 w 2079572"/>
                <a:gd name="connsiteY20" fmla="*/ 92039 h 815864"/>
                <a:gd name="connsiteX21" fmla="*/ 786866 w 2079572"/>
                <a:gd name="connsiteY21" fmla="*/ 89148 h 815864"/>
                <a:gd name="connsiteX22" fmla="*/ 796232 w 2079572"/>
                <a:gd name="connsiteY22" fmla="*/ 70606 h 815864"/>
                <a:gd name="connsiteX23" fmla="*/ 805599 w 2079572"/>
                <a:gd name="connsiteY23" fmla="*/ 43098 h 815864"/>
                <a:gd name="connsiteX24" fmla="*/ 814972 w 2079572"/>
                <a:gd name="connsiteY24" fmla="*/ 12079 h 815864"/>
                <a:gd name="connsiteX25" fmla="*/ 824339 w 2079572"/>
                <a:gd name="connsiteY25" fmla="*/ 813775 h 815864"/>
                <a:gd name="connsiteX26" fmla="*/ 843071 w 2079572"/>
                <a:gd name="connsiteY26" fmla="*/ 755953 h 815864"/>
                <a:gd name="connsiteX27" fmla="*/ 861804 w 2079572"/>
                <a:gd name="connsiteY27" fmla="*/ 699402 h 815864"/>
                <a:gd name="connsiteX28" fmla="*/ 871170 w 2079572"/>
                <a:gd name="connsiteY28" fmla="*/ 667335 h 815864"/>
                <a:gd name="connsiteX29" fmla="*/ 880544 w 2079572"/>
                <a:gd name="connsiteY29" fmla="*/ 631682 h 815864"/>
                <a:gd name="connsiteX30" fmla="*/ 899277 w 2079572"/>
                <a:gd name="connsiteY30" fmla="*/ 551747 h 815864"/>
                <a:gd name="connsiteX31" fmla="*/ 927376 w 2079572"/>
                <a:gd name="connsiteY31" fmla="*/ 428181 h 815864"/>
                <a:gd name="connsiteX32" fmla="*/ 936749 w 2079572"/>
                <a:gd name="connsiteY32" fmla="*/ 393951 h 815864"/>
                <a:gd name="connsiteX33" fmla="*/ 946115 w 2079572"/>
                <a:gd name="connsiteY33" fmla="*/ 370527 h 815864"/>
                <a:gd name="connsiteX34" fmla="*/ 955482 w 2079572"/>
                <a:gd name="connsiteY34" fmla="*/ 366330 h 815864"/>
                <a:gd name="connsiteX35" fmla="*/ 964848 w 2079572"/>
                <a:gd name="connsiteY35" fmla="*/ 381916 h 815864"/>
                <a:gd name="connsiteX36" fmla="*/ 974214 w 2079572"/>
                <a:gd name="connsiteY36" fmla="*/ 392873 h 815864"/>
                <a:gd name="connsiteX37" fmla="*/ 983581 w 2079572"/>
                <a:gd name="connsiteY37" fmla="*/ 384183 h 815864"/>
                <a:gd name="connsiteX38" fmla="*/ 992947 w 2079572"/>
                <a:gd name="connsiteY38" fmla="*/ 362817 h 815864"/>
                <a:gd name="connsiteX39" fmla="*/ 1011687 w 2079572"/>
                <a:gd name="connsiteY39" fmla="*/ 312191 h 815864"/>
                <a:gd name="connsiteX40" fmla="*/ 1039786 w 2079572"/>
                <a:gd name="connsiteY40" fmla="*/ 247671 h 815864"/>
                <a:gd name="connsiteX41" fmla="*/ 1049152 w 2079572"/>
                <a:gd name="connsiteY41" fmla="*/ 218608 h 815864"/>
                <a:gd name="connsiteX42" fmla="*/ 1058526 w 2079572"/>
                <a:gd name="connsiteY42" fmla="*/ 181720 h 815864"/>
                <a:gd name="connsiteX43" fmla="*/ 1067892 w 2079572"/>
                <a:gd name="connsiteY43" fmla="*/ 137680 h 815864"/>
                <a:gd name="connsiteX44" fmla="*/ 1077259 w 2079572"/>
                <a:gd name="connsiteY44" fmla="*/ 87674 h 815864"/>
                <a:gd name="connsiteX45" fmla="*/ 1086625 w 2079572"/>
                <a:gd name="connsiteY45" fmla="*/ 32709 h 815864"/>
                <a:gd name="connsiteX46" fmla="*/ 1095991 w 2079572"/>
                <a:gd name="connsiteY46" fmla="*/ 806460 h 815864"/>
                <a:gd name="connsiteX47" fmla="*/ 1114724 w 2079572"/>
                <a:gd name="connsiteY47" fmla="*/ 677806 h 815864"/>
                <a:gd name="connsiteX48" fmla="*/ 1199035 w 2079572"/>
                <a:gd name="connsiteY48" fmla="*/ 68828 h 815864"/>
                <a:gd name="connsiteX49" fmla="*/ 1208402 w 2079572"/>
                <a:gd name="connsiteY49" fmla="*/ 4860 h 815864"/>
                <a:gd name="connsiteX50" fmla="*/ 1217768 w 2079572"/>
                <a:gd name="connsiteY50" fmla="*/ 774300 h 815864"/>
                <a:gd name="connsiteX51" fmla="*/ 1320812 w 2079572"/>
                <a:gd name="connsiteY51" fmla="*/ 84732 h 815864"/>
                <a:gd name="connsiteX52" fmla="*/ 1330178 w 2079572"/>
                <a:gd name="connsiteY52" fmla="*/ 22111 h 815864"/>
                <a:gd name="connsiteX53" fmla="*/ 1339545 w 2079572"/>
                <a:gd name="connsiteY53" fmla="*/ 792413 h 815864"/>
                <a:gd name="connsiteX54" fmla="*/ 1451955 w 2079572"/>
                <a:gd name="connsiteY54" fmla="*/ 41067 h 815864"/>
                <a:gd name="connsiteX55" fmla="*/ 1461321 w 2079572"/>
                <a:gd name="connsiteY55" fmla="*/ 811508 h 815864"/>
                <a:gd name="connsiteX56" fmla="*/ 1545633 w 2079572"/>
                <a:gd name="connsiteY56" fmla="*/ 244828 h 815864"/>
                <a:gd name="connsiteX57" fmla="*/ 1573732 w 2079572"/>
                <a:gd name="connsiteY57" fmla="*/ 47213 h 815864"/>
                <a:gd name="connsiteX58" fmla="*/ 1583098 w 2079572"/>
                <a:gd name="connsiteY58" fmla="*/ 811716 h 815864"/>
                <a:gd name="connsiteX59" fmla="*/ 1611205 w 2079572"/>
                <a:gd name="connsiteY59" fmla="*/ 596314 h 815864"/>
                <a:gd name="connsiteX60" fmla="*/ 1686142 w 2079572"/>
                <a:gd name="connsiteY60" fmla="*/ 0 h 815864"/>
                <a:gd name="connsiteX61" fmla="*/ 1695509 w 2079572"/>
                <a:gd name="connsiteY61" fmla="*/ 754600 h 815864"/>
                <a:gd name="connsiteX62" fmla="*/ 1704875 w 2079572"/>
                <a:gd name="connsiteY62" fmla="*/ 669001 h 815864"/>
                <a:gd name="connsiteX63" fmla="*/ 1714241 w 2079572"/>
                <a:gd name="connsiteY63" fmla="*/ 569128 h 815864"/>
                <a:gd name="connsiteX64" fmla="*/ 1742348 w 2079572"/>
                <a:gd name="connsiteY64" fmla="*/ 208929 h 815864"/>
                <a:gd name="connsiteX65" fmla="*/ 1751714 w 2079572"/>
                <a:gd name="connsiteY65" fmla="*/ 118698 h 815864"/>
                <a:gd name="connsiteX66" fmla="*/ 1761080 w 2079572"/>
                <a:gd name="connsiteY66" fmla="*/ 40380 h 815864"/>
                <a:gd name="connsiteX67" fmla="*/ 1770447 w 2079572"/>
                <a:gd name="connsiteY67" fmla="*/ 801542 h 815864"/>
                <a:gd name="connsiteX68" fmla="*/ 1789187 w 2079572"/>
                <a:gd name="connsiteY68" fmla="*/ 667793 h 815864"/>
                <a:gd name="connsiteX69" fmla="*/ 1826652 w 2079572"/>
                <a:gd name="connsiteY69" fmla="*/ 415187 h 815864"/>
                <a:gd name="connsiteX70" fmla="*/ 1882857 w 2079572"/>
                <a:gd name="connsiteY70" fmla="*/ 44389 h 815864"/>
                <a:gd name="connsiteX71" fmla="*/ 1892223 w 2079572"/>
                <a:gd name="connsiteY71" fmla="*/ 815864 h 815864"/>
                <a:gd name="connsiteX72" fmla="*/ 1939062 w 2079572"/>
                <a:gd name="connsiteY72" fmla="*/ 514669 h 815864"/>
                <a:gd name="connsiteX73" fmla="*/ 1967169 w 2079572"/>
                <a:gd name="connsiteY73" fmla="*/ 345663 h 815864"/>
                <a:gd name="connsiteX74" fmla="*/ 1985901 w 2079572"/>
                <a:gd name="connsiteY74" fmla="*/ 241858 h 815864"/>
                <a:gd name="connsiteX75" fmla="*/ 2004634 w 2079572"/>
                <a:gd name="connsiteY75" fmla="*/ 146282 h 815864"/>
                <a:gd name="connsiteX76" fmla="*/ 2032740 w 2079572"/>
                <a:gd name="connsiteY76" fmla="*/ 12965 h 815864"/>
                <a:gd name="connsiteX77" fmla="*/ 2042106 w 2079572"/>
                <a:gd name="connsiteY77" fmla="*/ 801832 h 815864"/>
                <a:gd name="connsiteX78" fmla="*/ 2079572 w 2079572"/>
                <a:gd name="connsiteY78" fmla="*/ 620482 h 815864"/>
                <a:gd name="connsiteX0" fmla="*/ 0 w 2051469"/>
                <a:gd name="connsiteY0" fmla="*/ 600596 h 815864"/>
                <a:gd name="connsiteX1" fmla="*/ 9368 w 2051469"/>
                <a:gd name="connsiteY1" fmla="*/ 570774 h 815864"/>
                <a:gd name="connsiteX2" fmla="*/ 18735 w 2051469"/>
                <a:gd name="connsiteY2" fmla="*/ 548777 h 815864"/>
                <a:gd name="connsiteX3" fmla="*/ 28102 w 2051469"/>
                <a:gd name="connsiteY3" fmla="*/ 534738 h 815864"/>
                <a:gd name="connsiteX4" fmla="*/ 37470 w 2051469"/>
                <a:gd name="connsiteY4" fmla="*/ 523003 h 815864"/>
                <a:gd name="connsiteX5" fmla="*/ 46837 w 2051469"/>
                <a:gd name="connsiteY5" fmla="*/ 505503 h 815864"/>
                <a:gd name="connsiteX6" fmla="*/ 56204 w 2051469"/>
                <a:gd name="connsiteY6" fmla="*/ 479079 h 815864"/>
                <a:gd name="connsiteX7" fmla="*/ 65572 w 2051469"/>
                <a:gd name="connsiteY7" fmla="*/ 445399 h 815864"/>
                <a:gd name="connsiteX8" fmla="*/ 93675 w 2051469"/>
                <a:gd name="connsiteY8" fmla="*/ 335114 h 815864"/>
                <a:gd name="connsiteX9" fmla="*/ 103042 w 2051469"/>
                <a:gd name="connsiteY9" fmla="*/ 320525 h 815864"/>
                <a:gd name="connsiteX10" fmla="*/ 112410 w 2051469"/>
                <a:gd name="connsiteY10" fmla="*/ 378106 h 815864"/>
                <a:gd name="connsiteX11" fmla="*/ 121777 w 2051469"/>
                <a:gd name="connsiteY11" fmla="*/ 452573 h 815864"/>
                <a:gd name="connsiteX12" fmla="*/ 131144 w 2051469"/>
                <a:gd name="connsiteY12" fmla="*/ 444745 h 815864"/>
                <a:gd name="connsiteX13" fmla="*/ 646353 w 2051469"/>
                <a:gd name="connsiteY13" fmla="*/ 407909 h 815864"/>
                <a:gd name="connsiteX14" fmla="*/ 665093 w 2051469"/>
                <a:gd name="connsiteY14" fmla="*/ 331754 h 815864"/>
                <a:gd name="connsiteX15" fmla="*/ 711924 w 2051469"/>
                <a:gd name="connsiteY15" fmla="*/ 125600 h 815864"/>
                <a:gd name="connsiteX16" fmla="*/ 721291 w 2051469"/>
                <a:gd name="connsiteY16" fmla="*/ 95804 h 815864"/>
                <a:gd name="connsiteX17" fmla="*/ 730664 w 2051469"/>
                <a:gd name="connsiteY17" fmla="*/ 79680 h 815864"/>
                <a:gd name="connsiteX18" fmla="*/ 740030 w 2051469"/>
                <a:gd name="connsiteY18" fmla="*/ 82041 h 815864"/>
                <a:gd name="connsiteX19" fmla="*/ 749397 w 2051469"/>
                <a:gd name="connsiteY19" fmla="*/ 92039 h 815864"/>
                <a:gd name="connsiteX20" fmla="*/ 758763 w 2051469"/>
                <a:gd name="connsiteY20" fmla="*/ 89148 h 815864"/>
                <a:gd name="connsiteX21" fmla="*/ 768129 w 2051469"/>
                <a:gd name="connsiteY21" fmla="*/ 70606 h 815864"/>
                <a:gd name="connsiteX22" fmla="*/ 777496 w 2051469"/>
                <a:gd name="connsiteY22" fmla="*/ 43098 h 815864"/>
                <a:gd name="connsiteX23" fmla="*/ 786869 w 2051469"/>
                <a:gd name="connsiteY23" fmla="*/ 12079 h 815864"/>
                <a:gd name="connsiteX24" fmla="*/ 796236 w 2051469"/>
                <a:gd name="connsiteY24" fmla="*/ 813775 h 815864"/>
                <a:gd name="connsiteX25" fmla="*/ 814968 w 2051469"/>
                <a:gd name="connsiteY25" fmla="*/ 755953 h 815864"/>
                <a:gd name="connsiteX26" fmla="*/ 833701 w 2051469"/>
                <a:gd name="connsiteY26" fmla="*/ 699402 h 815864"/>
                <a:gd name="connsiteX27" fmla="*/ 843067 w 2051469"/>
                <a:gd name="connsiteY27" fmla="*/ 667335 h 815864"/>
                <a:gd name="connsiteX28" fmla="*/ 852441 w 2051469"/>
                <a:gd name="connsiteY28" fmla="*/ 631682 h 815864"/>
                <a:gd name="connsiteX29" fmla="*/ 871174 w 2051469"/>
                <a:gd name="connsiteY29" fmla="*/ 551747 h 815864"/>
                <a:gd name="connsiteX30" fmla="*/ 899273 w 2051469"/>
                <a:gd name="connsiteY30" fmla="*/ 428181 h 815864"/>
                <a:gd name="connsiteX31" fmla="*/ 908646 w 2051469"/>
                <a:gd name="connsiteY31" fmla="*/ 393951 h 815864"/>
                <a:gd name="connsiteX32" fmla="*/ 918012 w 2051469"/>
                <a:gd name="connsiteY32" fmla="*/ 370527 h 815864"/>
                <a:gd name="connsiteX33" fmla="*/ 927379 w 2051469"/>
                <a:gd name="connsiteY33" fmla="*/ 366330 h 815864"/>
                <a:gd name="connsiteX34" fmla="*/ 936745 w 2051469"/>
                <a:gd name="connsiteY34" fmla="*/ 381916 h 815864"/>
                <a:gd name="connsiteX35" fmla="*/ 946111 w 2051469"/>
                <a:gd name="connsiteY35" fmla="*/ 392873 h 815864"/>
                <a:gd name="connsiteX36" fmla="*/ 955478 w 2051469"/>
                <a:gd name="connsiteY36" fmla="*/ 384183 h 815864"/>
                <a:gd name="connsiteX37" fmla="*/ 964844 w 2051469"/>
                <a:gd name="connsiteY37" fmla="*/ 362817 h 815864"/>
                <a:gd name="connsiteX38" fmla="*/ 983584 w 2051469"/>
                <a:gd name="connsiteY38" fmla="*/ 312191 h 815864"/>
                <a:gd name="connsiteX39" fmla="*/ 1011683 w 2051469"/>
                <a:gd name="connsiteY39" fmla="*/ 247671 h 815864"/>
                <a:gd name="connsiteX40" fmla="*/ 1021049 w 2051469"/>
                <a:gd name="connsiteY40" fmla="*/ 218608 h 815864"/>
                <a:gd name="connsiteX41" fmla="*/ 1030423 w 2051469"/>
                <a:gd name="connsiteY41" fmla="*/ 181720 h 815864"/>
                <a:gd name="connsiteX42" fmla="*/ 1039789 w 2051469"/>
                <a:gd name="connsiteY42" fmla="*/ 137680 h 815864"/>
                <a:gd name="connsiteX43" fmla="*/ 1049156 w 2051469"/>
                <a:gd name="connsiteY43" fmla="*/ 87674 h 815864"/>
                <a:gd name="connsiteX44" fmla="*/ 1058522 w 2051469"/>
                <a:gd name="connsiteY44" fmla="*/ 32709 h 815864"/>
                <a:gd name="connsiteX45" fmla="*/ 1067888 w 2051469"/>
                <a:gd name="connsiteY45" fmla="*/ 806460 h 815864"/>
                <a:gd name="connsiteX46" fmla="*/ 1086621 w 2051469"/>
                <a:gd name="connsiteY46" fmla="*/ 677806 h 815864"/>
                <a:gd name="connsiteX47" fmla="*/ 1170932 w 2051469"/>
                <a:gd name="connsiteY47" fmla="*/ 68828 h 815864"/>
                <a:gd name="connsiteX48" fmla="*/ 1180299 w 2051469"/>
                <a:gd name="connsiteY48" fmla="*/ 4860 h 815864"/>
                <a:gd name="connsiteX49" fmla="*/ 1189665 w 2051469"/>
                <a:gd name="connsiteY49" fmla="*/ 774300 h 815864"/>
                <a:gd name="connsiteX50" fmla="*/ 1292709 w 2051469"/>
                <a:gd name="connsiteY50" fmla="*/ 84732 h 815864"/>
                <a:gd name="connsiteX51" fmla="*/ 1302075 w 2051469"/>
                <a:gd name="connsiteY51" fmla="*/ 22111 h 815864"/>
                <a:gd name="connsiteX52" fmla="*/ 1311442 w 2051469"/>
                <a:gd name="connsiteY52" fmla="*/ 792413 h 815864"/>
                <a:gd name="connsiteX53" fmla="*/ 1423852 w 2051469"/>
                <a:gd name="connsiteY53" fmla="*/ 41067 h 815864"/>
                <a:gd name="connsiteX54" fmla="*/ 1433218 w 2051469"/>
                <a:gd name="connsiteY54" fmla="*/ 811508 h 815864"/>
                <a:gd name="connsiteX55" fmla="*/ 1517530 w 2051469"/>
                <a:gd name="connsiteY55" fmla="*/ 244828 h 815864"/>
                <a:gd name="connsiteX56" fmla="*/ 1545629 w 2051469"/>
                <a:gd name="connsiteY56" fmla="*/ 47213 h 815864"/>
                <a:gd name="connsiteX57" fmla="*/ 1554995 w 2051469"/>
                <a:gd name="connsiteY57" fmla="*/ 811716 h 815864"/>
                <a:gd name="connsiteX58" fmla="*/ 1583102 w 2051469"/>
                <a:gd name="connsiteY58" fmla="*/ 596314 h 815864"/>
                <a:gd name="connsiteX59" fmla="*/ 1658039 w 2051469"/>
                <a:gd name="connsiteY59" fmla="*/ 0 h 815864"/>
                <a:gd name="connsiteX60" fmla="*/ 1667406 w 2051469"/>
                <a:gd name="connsiteY60" fmla="*/ 754600 h 815864"/>
                <a:gd name="connsiteX61" fmla="*/ 1676772 w 2051469"/>
                <a:gd name="connsiteY61" fmla="*/ 669001 h 815864"/>
                <a:gd name="connsiteX62" fmla="*/ 1686138 w 2051469"/>
                <a:gd name="connsiteY62" fmla="*/ 569128 h 815864"/>
                <a:gd name="connsiteX63" fmla="*/ 1714245 w 2051469"/>
                <a:gd name="connsiteY63" fmla="*/ 208929 h 815864"/>
                <a:gd name="connsiteX64" fmla="*/ 1723611 w 2051469"/>
                <a:gd name="connsiteY64" fmla="*/ 118698 h 815864"/>
                <a:gd name="connsiteX65" fmla="*/ 1732977 w 2051469"/>
                <a:gd name="connsiteY65" fmla="*/ 40380 h 815864"/>
                <a:gd name="connsiteX66" fmla="*/ 1742344 w 2051469"/>
                <a:gd name="connsiteY66" fmla="*/ 801542 h 815864"/>
                <a:gd name="connsiteX67" fmla="*/ 1761084 w 2051469"/>
                <a:gd name="connsiteY67" fmla="*/ 667793 h 815864"/>
                <a:gd name="connsiteX68" fmla="*/ 1798549 w 2051469"/>
                <a:gd name="connsiteY68" fmla="*/ 415187 h 815864"/>
                <a:gd name="connsiteX69" fmla="*/ 1854754 w 2051469"/>
                <a:gd name="connsiteY69" fmla="*/ 44389 h 815864"/>
                <a:gd name="connsiteX70" fmla="*/ 1864120 w 2051469"/>
                <a:gd name="connsiteY70" fmla="*/ 815864 h 815864"/>
                <a:gd name="connsiteX71" fmla="*/ 1910959 w 2051469"/>
                <a:gd name="connsiteY71" fmla="*/ 514669 h 815864"/>
                <a:gd name="connsiteX72" fmla="*/ 1939066 w 2051469"/>
                <a:gd name="connsiteY72" fmla="*/ 345663 h 815864"/>
                <a:gd name="connsiteX73" fmla="*/ 1957798 w 2051469"/>
                <a:gd name="connsiteY73" fmla="*/ 241858 h 815864"/>
                <a:gd name="connsiteX74" fmla="*/ 1976531 w 2051469"/>
                <a:gd name="connsiteY74" fmla="*/ 146282 h 815864"/>
                <a:gd name="connsiteX75" fmla="*/ 2004637 w 2051469"/>
                <a:gd name="connsiteY75" fmla="*/ 12965 h 815864"/>
                <a:gd name="connsiteX76" fmla="*/ 2014003 w 2051469"/>
                <a:gd name="connsiteY76" fmla="*/ 801832 h 815864"/>
                <a:gd name="connsiteX77" fmla="*/ 2051469 w 2051469"/>
                <a:gd name="connsiteY77" fmla="*/ 620482 h 815864"/>
                <a:gd name="connsiteX0" fmla="*/ 0 w 2051469"/>
                <a:gd name="connsiteY0" fmla="*/ 600596 h 815864"/>
                <a:gd name="connsiteX1" fmla="*/ 18735 w 2051469"/>
                <a:gd name="connsiteY1" fmla="*/ 548777 h 815864"/>
                <a:gd name="connsiteX2" fmla="*/ 28102 w 2051469"/>
                <a:gd name="connsiteY2" fmla="*/ 534738 h 815864"/>
                <a:gd name="connsiteX3" fmla="*/ 37470 w 2051469"/>
                <a:gd name="connsiteY3" fmla="*/ 523003 h 815864"/>
                <a:gd name="connsiteX4" fmla="*/ 46837 w 2051469"/>
                <a:gd name="connsiteY4" fmla="*/ 505503 h 815864"/>
                <a:gd name="connsiteX5" fmla="*/ 56204 w 2051469"/>
                <a:gd name="connsiteY5" fmla="*/ 479079 h 815864"/>
                <a:gd name="connsiteX6" fmla="*/ 65572 w 2051469"/>
                <a:gd name="connsiteY6" fmla="*/ 445399 h 815864"/>
                <a:gd name="connsiteX7" fmla="*/ 93675 w 2051469"/>
                <a:gd name="connsiteY7" fmla="*/ 335114 h 815864"/>
                <a:gd name="connsiteX8" fmla="*/ 103042 w 2051469"/>
                <a:gd name="connsiteY8" fmla="*/ 320525 h 815864"/>
                <a:gd name="connsiteX9" fmla="*/ 112410 w 2051469"/>
                <a:gd name="connsiteY9" fmla="*/ 378106 h 815864"/>
                <a:gd name="connsiteX10" fmla="*/ 121777 w 2051469"/>
                <a:gd name="connsiteY10" fmla="*/ 452573 h 815864"/>
                <a:gd name="connsiteX11" fmla="*/ 131144 w 2051469"/>
                <a:gd name="connsiteY11" fmla="*/ 444745 h 815864"/>
                <a:gd name="connsiteX12" fmla="*/ 646353 w 2051469"/>
                <a:gd name="connsiteY12" fmla="*/ 407909 h 815864"/>
                <a:gd name="connsiteX13" fmla="*/ 665093 w 2051469"/>
                <a:gd name="connsiteY13" fmla="*/ 331754 h 815864"/>
                <a:gd name="connsiteX14" fmla="*/ 711924 w 2051469"/>
                <a:gd name="connsiteY14" fmla="*/ 125600 h 815864"/>
                <a:gd name="connsiteX15" fmla="*/ 721291 w 2051469"/>
                <a:gd name="connsiteY15" fmla="*/ 95804 h 815864"/>
                <a:gd name="connsiteX16" fmla="*/ 730664 w 2051469"/>
                <a:gd name="connsiteY16" fmla="*/ 79680 h 815864"/>
                <a:gd name="connsiteX17" fmla="*/ 740030 w 2051469"/>
                <a:gd name="connsiteY17" fmla="*/ 82041 h 815864"/>
                <a:gd name="connsiteX18" fmla="*/ 749397 w 2051469"/>
                <a:gd name="connsiteY18" fmla="*/ 92039 h 815864"/>
                <a:gd name="connsiteX19" fmla="*/ 758763 w 2051469"/>
                <a:gd name="connsiteY19" fmla="*/ 89148 h 815864"/>
                <a:gd name="connsiteX20" fmla="*/ 768129 w 2051469"/>
                <a:gd name="connsiteY20" fmla="*/ 70606 h 815864"/>
                <a:gd name="connsiteX21" fmla="*/ 777496 w 2051469"/>
                <a:gd name="connsiteY21" fmla="*/ 43098 h 815864"/>
                <a:gd name="connsiteX22" fmla="*/ 786869 w 2051469"/>
                <a:gd name="connsiteY22" fmla="*/ 12079 h 815864"/>
                <a:gd name="connsiteX23" fmla="*/ 796236 w 2051469"/>
                <a:gd name="connsiteY23" fmla="*/ 813775 h 815864"/>
                <a:gd name="connsiteX24" fmla="*/ 814968 w 2051469"/>
                <a:gd name="connsiteY24" fmla="*/ 755953 h 815864"/>
                <a:gd name="connsiteX25" fmla="*/ 833701 w 2051469"/>
                <a:gd name="connsiteY25" fmla="*/ 699402 h 815864"/>
                <a:gd name="connsiteX26" fmla="*/ 843067 w 2051469"/>
                <a:gd name="connsiteY26" fmla="*/ 667335 h 815864"/>
                <a:gd name="connsiteX27" fmla="*/ 852441 w 2051469"/>
                <a:gd name="connsiteY27" fmla="*/ 631682 h 815864"/>
                <a:gd name="connsiteX28" fmla="*/ 871174 w 2051469"/>
                <a:gd name="connsiteY28" fmla="*/ 551747 h 815864"/>
                <a:gd name="connsiteX29" fmla="*/ 899273 w 2051469"/>
                <a:gd name="connsiteY29" fmla="*/ 428181 h 815864"/>
                <a:gd name="connsiteX30" fmla="*/ 908646 w 2051469"/>
                <a:gd name="connsiteY30" fmla="*/ 393951 h 815864"/>
                <a:gd name="connsiteX31" fmla="*/ 918012 w 2051469"/>
                <a:gd name="connsiteY31" fmla="*/ 370527 h 815864"/>
                <a:gd name="connsiteX32" fmla="*/ 927379 w 2051469"/>
                <a:gd name="connsiteY32" fmla="*/ 366330 h 815864"/>
                <a:gd name="connsiteX33" fmla="*/ 936745 w 2051469"/>
                <a:gd name="connsiteY33" fmla="*/ 381916 h 815864"/>
                <a:gd name="connsiteX34" fmla="*/ 946111 w 2051469"/>
                <a:gd name="connsiteY34" fmla="*/ 392873 h 815864"/>
                <a:gd name="connsiteX35" fmla="*/ 955478 w 2051469"/>
                <a:gd name="connsiteY35" fmla="*/ 384183 h 815864"/>
                <a:gd name="connsiteX36" fmla="*/ 964844 w 2051469"/>
                <a:gd name="connsiteY36" fmla="*/ 362817 h 815864"/>
                <a:gd name="connsiteX37" fmla="*/ 983584 w 2051469"/>
                <a:gd name="connsiteY37" fmla="*/ 312191 h 815864"/>
                <a:gd name="connsiteX38" fmla="*/ 1011683 w 2051469"/>
                <a:gd name="connsiteY38" fmla="*/ 247671 h 815864"/>
                <a:gd name="connsiteX39" fmla="*/ 1021049 w 2051469"/>
                <a:gd name="connsiteY39" fmla="*/ 218608 h 815864"/>
                <a:gd name="connsiteX40" fmla="*/ 1030423 w 2051469"/>
                <a:gd name="connsiteY40" fmla="*/ 181720 h 815864"/>
                <a:gd name="connsiteX41" fmla="*/ 1039789 w 2051469"/>
                <a:gd name="connsiteY41" fmla="*/ 137680 h 815864"/>
                <a:gd name="connsiteX42" fmla="*/ 1049156 w 2051469"/>
                <a:gd name="connsiteY42" fmla="*/ 87674 h 815864"/>
                <a:gd name="connsiteX43" fmla="*/ 1058522 w 2051469"/>
                <a:gd name="connsiteY43" fmla="*/ 32709 h 815864"/>
                <a:gd name="connsiteX44" fmla="*/ 1067888 w 2051469"/>
                <a:gd name="connsiteY44" fmla="*/ 806460 h 815864"/>
                <a:gd name="connsiteX45" fmla="*/ 1086621 w 2051469"/>
                <a:gd name="connsiteY45" fmla="*/ 677806 h 815864"/>
                <a:gd name="connsiteX46" fmla="*/ 1170932 w 2051469"/>
                <a:gd name="connsiteY46" fmla="*/ 68828 h 815864"/>
                <a:gd name="connsiteX47" fmla="*/ 1180299 w 2051469"/>
                <a:gd name="connsiteY47" fmla="*/ 4860 h 815864"/>
                <a:gd name="connsiteX48" fmla="*/ 1189665 w 2051469"/>
                <a:gd name="connsiteY48" fmla="*/ 774300 h 815864"/>
                <a:gd name="connsiteX49" fmla="*/ 1292709 w 2051469"/>
                <a:gd name="connsiteY49" fmla="*/ 84732 h 815864"/>
                <a:gd name="connsiteX50" fmla="*/ 1302075 w 2051469"/>
                <a:gd name="connsiteY50" fmla="*/ 22111 h 815864"/>
                <a:gd name="connsiteX51" fmla="*/ 1311442 w 2051469"/>
                <a:gd name="connsiteY51" fmla="*/ 792413 h 815864"/>
                <a:gd name="connsiteX52" fmla="*/ 1423852 w 2051469"/>
                <a:gd name="connsiteY52" fmla="*/ 41067 h 815864"/>
                <a:gd name="connsiteX53" fmla="*/ 1433218 w 2051469"/>
                <a:gd name="connsiteY53" fmla="*/ 811508 h 815864"/>
                <a:gd name="connsiteX54" fmla="*/ 1517530 w 2051469"/>
                <a:gd name="connsiteY54" fmla="*/ 244828 h 815864"/>
                <a:gd name="connsiteX55" fmla="*/ 1545629 w 2051469"/>
                <a:gd name="connsiteY55" fmla="*/ 47213 h 815864"/>
                <a:gd name="connsiteX56" fmla="*/ 1554995 w 2051469"/>
                <a:gd name="connsiteY56" fmla="*/ 811716 h 815864"/>
                <a:gd name="connsiteX57" fmla="*/ 1583102 w 2051469"/>
                <a:gd name="connsiteY57" fmla="*/ 596314 h 815864"/>
                <a:gd name="connsiteX58" fmla="*/ 1658039 w 2051469"/>
                <a:gd name="connsiteY58" fmla="*/ 0 h 815864"/>
                <a:gd name="connsiteX59" fmla="*/ 1667406 w 2051469"/>
                <a:gd name="connsiteY59" fmla="*/ 754600 h 815864"/>
                <a:gd name="connsiteX60" fmla="*/ 1676772 w 2051469"/>
                <a:gd name="connsiteY60" fmla="*/ 669001 h 815864"/>
                <a:gd name="connsiteX61" fmla="*/ 1686138 w 2051469"/>
                <a:gd name="connsiteY61" fmla="*/ 569128 h 815864"/>
                <a:gd name="connsiteX62" fmla="*/ 1714245 w 2051469"/>
                <a:gd name="connsiteY62" fmla="*/ 208929 h 815864"/>
                <a:gd name="connsiteX63" fmla="*/ 1723611 w 2051469"/>
                <a:gd name="connsiteY63" fmla="*/ 118698 h 815864"/>
                <a:gd name="connsiteX64" fmla="*/ 1732977 w 2051469"/>
                <a:gd name="connsiteY64" fmla="*/ 40380 h 815864"/>
                <a:gd name="connsiteX65" fmla="*/ 1742344 w 2051469"/>
                <a:gd name="connsiteY65" fmla="*/ 801542 h 815864"/>
                <a:gd name="connsiteX66" fmla="*/ 1761084 w 2051469"/>
                <a:gd name="connsiteY66" fmla="*/ 667793 h 815864"/>
                <a:gd name="connsiteX67" fmla="*/ 1798549 w 2051469"/>
                <a:gd name="connsiteY67" fmla="*/ 415187 h 815864"/>
                <a:gd name="connsiteX68" fmla="*/ 1854754 w 2051469"/>
                <a:gd name="connsiteY68" fmla="*/ 44389 h 815864"/>
                <a:gd name="connsiteX69" fmla="*/ 1864120 w 2051469"/>
                <a:gd name="connsiteY69" fmla="*/ 815864 h 815864"/>
                <a:gd name="connsiteX70" fmla="*/ 1910959 w 2051469"/>
                <a:gd name="connsiteY70" fmla="*/ 514669 h 815864"/>
                <a:gd name="connsiteX71" fmla="*/ 1939066 w 2051469"/>
                <a:gd name="connsiteY71" fmla="*/ 345663 h 815864"/>
                <a:gd name="connsiteX72" fmla="*/ 1957798 w 2051469"/>
                <a:gd name="connsiteY72" fmla="*/ 241858 h 815864"/>
                <a:gd name="connsiteX73" fmla="*/ 1976531 w 2051469"/>
                <a:gd name="connsiteY73" fmla="*/ 146282 h 815864"/>
                <a:gd name="connsiteX74" fmla="*/ 2004637 w 2051469"/>
                <a:gd name="connsiteY74" fmla="*/ 12965 h 815864"/>
                <a:gd name="connsiteX75" fmla="*/ 2014003 w 2051469"/>
                <a:gd name="connsiteY75" fmla="*/ 801832 h 815864"/>
                <a:gd name="connsiteX76" fmla="*/ 2051469 w 2051469"/>
                <a:gd name="connsiteY76" fmla="*/ 620482 h 815864"/>
                <a:gd name="connsiteX0" fmla="*/ 0 w 2032734"/>
                <a:gd name="connsiteY0" fmla="*/ 548777 h 815864"/>
                <a:gd name="connsiteX1" fmla="*/ 9367 w 2032734"/>
                <a:gd name="connsiteY1" fmla="*/ 534738 h 815864"/>
                <a:gd name="connsiteX2" fmla="*/ 18735 w 2032734"/>
                <a:gd name="connsiteY2" fmla="*/ 523003 h 815864"/>
                <a:gd name="connsiteX3" fmla="*/ 28102 w 2032734"/>
                <a:gd name="connsiteY3" fmla="*/ 505503 h 815864"/>
                <a:gd name="connsiteX4" fmla="*/ 37469 w 2032734"/>
                <a:gd name="connsiteY4" fmla="*/ 479079 h 815864"/>
                <a:gd name="connsiteX5" fmla="*/ 46837 w 2032734"/>
                <a:gd name="connsiteY5" fmla="*/ 445399 h 815864"/>
                <a:gd name="connsiteX6" fmla="*/ 74940 w 2032734"/>
                <a:gd name="connsiteY6" fmla="*/ 335114 h 815864"/>
                <a:gd name="connsiteX7" fmla="*/ 84307 w 2032734"/>
                <a:gd name="connsiteY7" fmla="*/ 320525 h 815864"/>
                <a:gd name="connsiteX8" fmla="*/ 93675 w 2032734"/>
                <a:gd name="connsiteY8" fmla="*/ 378106 h 815864"/>
                <a:gd name="connsiteX9" fmla="*/ 103042 w 2032734"/>
                <a:gd name="connsiteY9" fmla="*/ 452573 h 815864"/>
                <a:gd name="connsiteX10" fmla="*/ 112409 w 2032734"/>
                <a:gd name="connsiteY10" fmla="*/ 444745 h 815864"/>
                <a:gd name="connsiteX11" fmla="*/ 627618 w 2032734"/>
                <a:gd name="connsiteY11" fmla="*/ 407909 h 815864"/>
                <a:gd name="connsiteX12" fmla="*/ 646358 w 2032734"/>
                <a:gd name="connsiteY12" fmla="*/ 331754 h 815864"/>
                <a:gd name="connsiteX13" fmla="*/ 693189 w 2032734"/>
                <a:gd name="connsiteY13" fmla="*/ 125600 h 815864"/>
                <a:gd name="connsiteX14" fmla="*/ 702556 w 2032734"/>
                <a:gd name="connsiteY14" fmla="*/ 95804 h 815864"/>
                <a:gd name="connsiteX15" fmla="*/ 711929 w 2032734"/>
                <a:gd name="connsiteY15" fmla="*/ 79680 h 815864"/>
                <a:gd name="connsiteX16" fmla="*/ 721295 w 2032734"/>
                <a:gd name="connsiteY16" fmla="*/ 82041 h 815864"/>
                <a:gd name="connsiteX17" fmla="*/ 730662 w 2032734"/>
                <a:gd name="connsiteY17" fmla="*/ 92039 h 815864"/>
                <a:gd name="connsiteX18" fmla="*/ 740028 w 2032734"/>
                <a:gd name="connsiteY18" fmla="*/ 89148 h 815864"/>
                <a:gd name="connsiteX19" fmla="*/ 749394 w 2032734"/>
                <a:gd name="connsiteY19" fmla="*/ 70606 h 815864"/>
                <a:gd name="connsiteX20" fmla="*/ 758761 w 2032734"/>
                <a:gd name="connsiteY20" fmla="*/ 43098 h 815864"/>
                <a:gd name="connsiteX21" fmla="*/ 768134 w 2032734"/>
                <a:gd name="connsiteY21" fmla="*/ 12079 h 815864"/>
                <a:gd name="connsiteX22" fmla="*/ 777501 w 2032734"/>
                <a:gd name="connsiteY22" fmla="*/ 813775 h 815864"/>
                <a:gd name="connsiteX23" fmla="*/ 796233 w 2032734"/>
                <a:gd name="connsiteY23" fmla="*/ 755953 h 815864"/>
                <a:gd name="connsiteX24" fmla="*/ 814966 w 2032734"/>
                <a:gd name="connsiteY24" fmla="*/ 699402 h 815864"/>
                <a:gd name="connsiteX25" fmla="*/ 824332 w 2032734"/>
                <a:gd name="connsiteY25" fmla="*/ 667335 h 815864"/>
                <a:gd name="connsiteX26" fmla="*/ 833706 w 2032734"/>
                <a:gd name="connsiteY26" fmla="*/ 631682 h 815864"/>
                <a:gd name="connsiteX27" fmla="*/ 852439 w 2032734"/>
                <a:gd name="connsiteY27" fmla="*/ 551747 h 815864"/>
                <a:gd name="connsiteX28" fmla="*/ 880538 w 2032734"/>
                <a:gd name="connsiteY28" fmla="*/ 428181 h 815864"/>
                <a:gd name="connsiteX29" fmla="*/ 889911 w 2032734"/>
                <a:gd name="connsiteY29" fmla="*/ 393951 h 815864"/>
                <a:gd name="connsiteX30" fmla="*/ 899277 w 2032734"/>
                <a:gd name="connsiteY30" fmla="*/ 370527 h 815864"/>
                <a:gd name="connsiteX31" fmla="*/ 908644 w 2032734"/>
                <a:gd name="connsiteY31" fmla="*/ 366330 h 815864"/>
                <a:gd name="connsiteX32" fmla="*/ 918010 w 2032734"/>
                <a:gd name="connsiteY32" fmla="*/ 381916 h 815864"/>
                <a:gd name="connsiteX33" fmla="*/ 927376 w 2032734"/>
                <a:gd name="connsiteY33" fmla="*/ 392873 h 815864"/>
                <a:gd name="connsiteX34" fmla="*/ 936743 w 2032734"/>
                <a:gd name="connsiteY34" fmla="*/ 384183 h 815864"/>
                <a:gd name="connsiteX35" fmla="*/ 946109 w 2032734"/>
                <a:gd name="connsiteY35" fmla="*/ 362817 h 815864"/>
                <a:gd name="connsiteX36" fmla="*/ 964849 w 2032734"/>
                <a:gd name="connsiteY36" fmla="*/ 312191 h 815864"/>
                <a:gd name="connsiteX37" fmla="*/ 992948 w 2032734"/>
                <a:gd name="connsiteY37" fmla="*/ 247671 h 815864"/>
                <a:gd name="connsiteX38" fmla="*/ 1002314 w 2032734"/>
                <a:gd name="connsiteY38" fmla="*/ 218608 h 815864"/>
                <a:gd name="connsiteX39" fmla="*/ 1011688 w 2032734"/>
                <a:gd name="connsiteY39" fmla="*/ 181720 h 815864"/>
                <a:gd name="connsiteX40" fmla="*/ 1021054 w 2032734"/>
                <a:gd name="connsiteY40" fmla="*/ 137680 h 815864"/>
                <a:gd name="connsiteX41" fmla="*/ 1030421 w 2032734"/>
                <a:gd name="connsiteY41" fmla="*/ 87674 h 815864"/>
                <a:gd name="connsiteX42" fmla="*/ 1039787 w 2032734"/>
                <a:gd name="connsiteY42" fmla="*/ 32709 h 815864"/>
                <a:gd name="connsiteX43" fmla="*/ 1049153 w 2032734"/>
                <a:gd name="connsiteY43" fmla="*/ 806460 h 815864"/>
                <a:gd name="connsiteX44" fmla="*/ 1067886 w 2032734"/>
                <a:gd name="connsiteY44" fmla="*/ 677806 h 815864"/>
                <a:gd name="connsiteX45" fmla="*/ 1152197 w 2032734"/>
                <a:gd name="connsiteY45" fmla="*/ 68828 h 815864"/>
                <a:gd name="connsiteX46" fmla="*/ 1161564 w 2032734"/>
                <a:gd name="connsiteY46" fmla="*/ 4860 h 815864"/>
                <a:gd name="connsiteX47" fmla="*/ 1170930 w 2032734"/>
                <a:gd name="connsiteY47" fmla="*/ 774300 h 815864"/>
                <a:gd name="connsiteX48" fmla="*/ 1273974 w 2032734"/>
                <a:gd name="connsiteY48" fmla="*/ 84732 h 815864"/>
                <a:gd name="connsiteX49" fmla="*/ 1283340 w 2032734"/>
                <a:gd name="connsiteY49" fmla="*/ 22111 h 815864"/>
                <a:gd name="connsiteX50" fmla="*/ 1292707 w 2032734"/>
                <a:gd name="connsiteY50" fmla="*/ 792413 h 815864"/>
                <a:gd name="connsiteX51" fmla="*/ 1405117 w 2032734"/>
                <a:gd name="connsiteY51" fmla="*/ 41067 h 815864"/>
                <a:gd name="connsiteX52" fmla="*/ 1414483 w 2032734"/>
                <a:gd name="connsiteY52" fmla="*/ 811508 h 815864"/>
                <a:gd name="connsiteX53" fmla="*/ 1498795 w 2032734"/>
                <a:gd name="connsiteY53" fmla="*/ 244828 h 815864"/>
                <a:gd name="connsiteX54" fmla="*/ 1526894 w 2032734"/>
                <a:gd name="connsiteY54" fmla="*/ 47213 h 815864"/>
                <a:gd name="connsiteX55" fmla="*/ 1536260 w 2032734"/>
                <a:gd name="connsiteY55" fmla="*/ 811716 h 815864"/>
                <a:gd name="connsiteX56" fmla="*/ 1564367 w 2032734"/>
                <a:gd name="connsiteY56" fmla="*/ 596314 h 815864"/>
                <a:gd name="connsiteX57" fmla="*/ 1639304 w 2032734"/>
                <a:gd name="connsiteY57" fmla="*/ 0 h 815864"/>
                <a:gd name="connsiteX58" fmla="*/ 1648671 w 2032734"/>
                <a:gd name="connsiteY58" fmla="*/ 754600 h 815864"/>
                <a:gd name="connsiteX59" fmla="*/ 1658037 w 2032734"/>
                <a:gd name="connsiteY59" fmla="*/ 669001 h 815864"/>
                <a:gd name="connsiteX60" fmla="*/ 1667403 w 2032734"/>
                <a:gd name="connsiteY60" fmla="*/ 569128 h 815864"/>
                <a:gd name="connsiteX61" fmla="*/ 1695510 w 2032734"/>
                <a:gd name="connsiteY61" fmla="*/ 208929 h 815864"/>
                <a:gd name="connsiteX62" fmla="*/ 1704876 w 2032734"/>
                <a:gd name="connsiteY62" fmla="*/ 118698 h 815864"/>
                <a:gd name="connsiteX63" fmla="*/ 1714242 w 2032734"/>
                <a:gd name="connsiteY63" fmla="*/ 40380 h 815864"/>
                <a:gd name="connsiteX64" fmla="*/ 1723609 w 2032734"/>
                <a:gd name="connsiteY64" fmla="*/ 801542 h 815864"/>
                <a:gd name="connsiteX65" fmla="*/ 1742349 w 2032734"/>
                <a:gd name="connsiteY65" fmla="*/ 667793 h 815864"/>
                <a:gd name="connsiteX66" fmla="*/ 1779814 w 2032734"/>
                <a:gd name="connsiteY66" fmla="*/ 415187 h 815864"/>
                <a:gd name="connsiteX67" fmla="*/ 1836019 w 2032734"/>
                <a:gd name="connsiteY67" fmla="*/ 44389 h 815864"/>
                <a:gd name="connsiteX68" fmla="*/ 1845385 w 2032734"/>
                <a:gd name="connsiteY68" fmla="*/ 815864 h 815864"/>
                <a:gd name="connsiteX69" fmla="*/ 1892224 w 2032734"/>
                <a:gd name="connsiteY69" fmla="*/ 514669 h 815864"/>
                <a:gd name="connsiteX70" fmla="*/ 1920331 w 2032734"/>
                <a:gd name="connsiteY70" fmla="*/ 345663 h 815864"/>
                <a:gd name="connsiteX71" fmla="*/ 1939063 w 2032734"/>
                <a:gd name="connsiteY71" fmla="*/ 241858 h 815864"/>
                <a:gd name="connsiteX72" fmla="*/ 1957796 w 2032734"/>
                <a:gd name="connsiteY72" fmla="*/ 146282 h 815864"/>
                <a:gd name="connsiteX73" fmla="*/ 1985902 w 2032734"/>
                <a:gd name="connsiteY73" fmla="*/ 12965 h 815864"/>
                <a:gd name="connsiteX74" fmla="*/ 1995268 w 2032734"/>
                <a:gd name="connsiteY74" fmla="*/ 801832 h 815864"/>
                <a:gd name="connsiteX75" fmla="*/ 2032734 w 2032734"/>
                <a:gd name="connsiteY75" fmla="*/ 620482 h 815864"/>
                <a:gd name="connsiteX0" fmla="*/ 0 w 2023367"/>
                <a:gd name="connsiteY0" fmla="*/ 534738 h 815864"/>
                <a:gd name="connsiteX1" fmla="*/ 9368 w 2023367"/>
                <a:gd name="connsiteY1" fmla="*/ 523003 h 815864"/>
                <a:gd name="connsiteX2" fmla="*/ 18735 w 2023367"/>
                <a:gd name="connsiteY2" fmla="*/ 505503 h 815864"/>
                <a:gd name="connsiteX3" fmla="*/ 28102 w 2023367"/>
                <a:gd name="connsiteY3" fmla="*/ 479079 h 815864"/>
                <a:gd name="connsiteX4" fmla="*/ 37470 w 2023367"/>
                <a:gd name="connsiteY4" fmla="*/ 445399 h 815864"/>
                <a:gd name="connsiteX5" fmla="*/ 65573 w 2023367"/>
                <a:gd name="connsiteY5" fmla="*/ 335114 h 815864"/>
                <a:gd name="connsiteX6" fmla="*/ 74940 w 2023367"/>
                <a:gd name="connsiteY6" fmla="*/ 320525 h 815864"/>
                <a:gd name="connsiteX7" fmla="*/ 84308 w 2023367"/>
                <a:gd name="connsiteY7" fmla="*/ 378106 h 815864"/>
                <a:gd name="connsiteX8" fmla="*/ 93675 w 2023367"/>
                <a:gd name="connsiteY8" fmla="*/ 452573 h 815864"/>
                <a:gd name="connsiteX9" fmla="*/ 103042 w 2023367"/>
                <a:gd name="connsiteY9" fmla="*/ 444745 h 815864"/>
                <a:gd name="connsiteX10" fmla="*/ 618251 w 2023367"/>
                <a:gd name="connsiteY10" fmla="*/ 407909 h 815864"/>
                <a:gd name="connsiteX11" fmla="*/ 636991 w 2023367"/>
                <a:gd name="connsiteY11" fmla="*/ 331754 h 815864"/>
                <a:gd name="connsiteX12" fmla="*/ 683822 w 2023367"/>
                <a:gd name="connsiteY12" fmla="*/ 125600 h 815864"/>
                <a:gd name="connsiteX13" fmla="*/ 693189 w 2023367"/>
                <a:gd name="connsiteY13" fmla="*/ 95804 h 815864"/>
                <a:gd name="connsiteX14" fmla="*/ 702562 w 2023367"/>
                <a:gd name="connsiteY14" fmla="*/ 79680 h 815864"/>
                <a:gd name="connsiteX15" fmla="*/ 711928 w 2023367"/>
                <a:gd name="connsiteY15" fmla="*/ 82041 h 815864"/>
                <a:gd name="connsiteX16" fmla="*/ 721295 w 2023367"/>
                <a:gd name="connsiteY16" fmla="*/ 92039 h 815864"/>
                <a:gd name="connsiteX17" fmla="*/ 730661 w 2023367"/>
                <a:gd name="connsiteY17" fmla="*/ 89148 h 815864"/>
                <a:gd name="connsiteX18" fmla="*/ 740027 w 2023367"/>
                <a:gd name="connsiteY18" fmla="*/ 70606 h 815864"/>
                <a:gd name="connsiteX19" fmla="*/ 749394 w 2023367"/>
                <a:gd name="connsiteY19" fmla="*/ 43098 h 815864"/>
                <a:gd name="connsiteX20" fmla="*/ 758767 w 2023367"/>
                <a:gd name="connsiteY20" fmla="*/ 12079 h 815864"/>
                <a:gd name="connsiteX21" fmla="*/ 768134 w 2023367"/>
                <a:gd name="connsiteY21" fmla="*/ 813775 h 815864"/>
                <a:gd name="connsiteX22" fmla="*/ 786866 w 2023367"/>
                <a:gd name="connsiteY22" fmla="*/ 755953 h 815864"/>
                <a:gd name="connsiteX23" fmla="*/ 805599 w 2023367"/>
                <a:gd name="connsiteY23" fmla="*/ 699402 h 815864"/>
                <a:gd name="connsiteX24" fmla="*/ 814965 w 2023367"/>
                <a:gd name="connsiteY24" fmla="*/ 667335 h 815864"/>
                <a:gd name="connsiteX25" fmla="*/ 824339 w 2023367"/>
                <a:gd name="connsiteY25" fmla="*/ 631682 h 815864"/>
                <a:gd name="connsiteX26" fmla="*/ 843072 w 2023367"/>
                <a:gd name="connsiteY26" fmla="*/ 551747 h 815864"/>
                <a:gd name="connsiteX27" fmla="*/ 871171 w 2023367"/>
                <a:gd name="connsiteY27" fmla="*/ 428181 h 815864"/>
                <a:gd name="connsiteX28" fmla="*/ 880544 w 2023367"/>
                <a:gd name="connsiteY28" fmla="*/ 393951 h 815864"/>
                <a:gd name="connsiteX29" fmla="*/ 889910 w 2023367"/>
                <a:gd name="connsiteY29" fmla="*/ 370527 h 815864"/>
                <a:gd name="connsiteX30" fmla="*/ 899277 w 2023367"/>
                <a:gd name="connsiteY30" fmla="*/ 366330 h 815864"/>
                <a:gd name="connsiteX31" fmla="*/ 908643 w 2023367"/>
                <a:gd name="connsiteY31" fmla="*/ 381916 h 815864"/>
                <a:gd name="connsiteX32" fmla="*/ 918009 w 2023367"/>
                <a:gd name="connsiteY32" fmla="*/ 392873 h 815864"/>
                <a:gd name="connsiteX33" fmla="*/ 927376 w 2023367"/>
                <a:gd name="connsiteY33" fmla="*/ 384183 h 815864"/>
                <a:gd name="connsiteX34" fmla="*/ 936742 w 2023367"/>
                <a:gd name="connsiteY34" fmla="*/ 362817 h 815864"/>
                <a:gd name="connsiteX35" fmla="*/ 955482 w 2023367"/>
                <a:gd name="connsiteY35" fmla="*/ 312191 h 815864"/>
                <a:gd name="connsiteX36" fmla="*/ 983581 w 2023367"/>
                <a:gd name="connsiteY36" fmla="*/ 247671 h 815864"/>
                <a:gd name="connsiteX37" fmla="*/ 992947 w 2023367"/>
                <a:gd name="connsiteY37" fmla="*/ 218608 h 815864"/>
                <a:gd name="connsiteX38" fmla="*/ 1002321 w 2023367"/>
                <a:gd name="connsiteY38" fmla="*/ 181720 h 815864"/>
                <a:gd name="connsiteX39" fmla="*/ 1011687 w 2023367"/>
                <a:gd name="connsiteY39" fmla="*/ 137680 h 815864"/>
                <a:gd name="connsiteX40" fmla="*/ 1021054 w 2023367"/>
                <a:gd name="connsiteY40" fmla="*/ 87674 h 815864"/>
                <a:gd name="connsiteX41" fmla="*/ 1030420 w 2023367"/>
                <a:gd name="connsiteY41" fmla="*/ 32709 h 815864"/>
                <a:gd name="connsiteX42" fmla="*/ 1039786 w 2023367"/>
                <a:gd name="connsiteY42" fmla="*/ 806460 h 815864"/>
                <a:gd name="connsiteX43" fmla="*/ 1058519 w 2023367"/>
                <a:gd name="connsiteY43" fmla="*/ 677806 h 815864"/>
                <a:gd name="connsiteX44" fmla="*/ 1142830 w 2023367"/>
                <a:gd name="connsiteY44" fmla="*/ 68828 h 815864"/>
                <a:gd name="connsiteX45" fmla="*/ 1152197 w 2023367"/>
                <a:gd name="connsiteY45" fmla="*/ 4860 h 815864"/>
                <a:gd name="connsiteX46" fmla="*/ 1161563 w 2023367"/>
                <a:gd name="connsiteY46" fmla="*/ 774300 h 815864"/>
                <a:gd name="connsiteX47" fmla="*/ 1264607 w 2023367"/>
                <a:gd name="connsiteY47" fmla="*/ 84732 h 815864"/>
                <a:gd name="connsiteX48" fmla="*/ 1273973 w 2023367"/>
                <a:gd name="connsiteY48" fmla="*/ 22111 h 815864"/>
                <a:gd name="connsiteX49" fmla="*/ 1283340 w 2023367"/>
                <a:gd name="connsiteY49" fmla="*/ 792413 h 815864"/>
                <a:gd name="connsiteX50" fmla="*/ 1395750 w 2023367"/>
                <a:gd name="connsiteY50" fmla="*/ 41067 h 815864"/>
                <a:gd name="connsiteX51" fmla="*/ 1405116 w 2023367"/>
                <a:gd name="connsiteY51" fmla="*/ 811508 h 815864"/>
                <a:gd name="connsiteX52" fmla="*/ 1489428 w 2023367"/>
                <a:gd name="connsiteY52" fmla="*/ 244828 h 815864"/>
                <a:gd name="connsiteX53" fmla="*/ 1517527 w 2023367"/>
                <a:gd name="connsiteY53" fmla="*/ 47213 h 815864"/>
                <a:gd name="connsiteX54" fmla="*/ 1526893 w 2023367"/>
                <a:gd name="connsiteY54" fmla="*/ 811716 h 815864"/>
                <a:gd name="connsiteX55" fmla="*/ 1555000 w 2023367"/>
                <a:gd name="connsiteY55" fmla="*/ 596314 h 815864"/>
                <a:gd name="connsiteX56" fmla="*/ 1629937 w 2023367"/>
                <a:gd name="connsiteY56" fmla="*/ 0 h 815864"/>
                <a:gd name="connsiteX57" fmla="*/ 1639304 w 2023367"/>
                <a:gd name="connsiteY57" fmla="*/ 754600 h 815864"/>
                <a:gd name="connsiteX58" fmla="*/ 1648670 w 2023367"/>
                <a:gd name="connsiteY58" fmla="*/ 669001 h 815864"/>
                <a:gd name="connsiteX59" fmla="*/ 1658036 w 2023367"/>
                <a:gd name="connsiteY59" fmla="*/ 569128 h 815864"/>
                <a:gd name="connsiteX60" fmla="*/ 1686143 w 2023367"/>
                <a:gd name="connsiteY60" fmla="*/ 208929 h 815864"/>
                <a:gd name="connsiteX61" fmla="*/ 1695509 w 2023367"/>
                <a:gd name="connsiteY61" fmla="*/ 118698 h 815864"/>
                <a:gd name="connsiteX62" fmla="*/ 1704875 w 2023367"/>
                <a:gd name="connsiteY62" fmla="*/ 40380 h 815864"/>
                <a:gd name="connsiteX63" fmla="*/ 1714242 w 2023367"/>
                <a:gd name="connsiteY63" fmla="*/ 801542 h 815864"/>
                <a:gd name="connsiteX64" fmla="*/ 1732982 w 2023367"/>
                <a:gd name="connsiteY64" fmla="*/ 667793 h 815864"/>
                <a:gd name="connsiteX65" fmla="*/ 1770447 w 2023367"/>
                <a:gd name="connsiteY65" fmla="*/ 415187 h 815864"/>
                <a:gd name="connsiteX66" fmla="*/ 1826652 w 2023367"/>
                <a:gd name="connsiteY66" fmla="*/ 44389 h 815864"/>
                <a:gd name="connsiteX67" fmla="*/ 1836018 w 2023367"/>
                <a:gd name="connsiteY67" fmla="*/ 815864 h 815864"/>
                <a:gd name="connsiteX68" fmla="*/ 1882857 w 2023367"/>
                <a:gd name="connsiteY68" fmla="*/ 514669 h 815864"/>
                <a:gd name="connsiteX69" fmla="*/ 1910964 w 2023367"/>
                <a:gd name="connsiteY69" fmla="*/ 345663 h 815864"/>
                <a:gd name="connsiteX70" fmla="*/ 1929696 w 2023367"/>
                <a:gd name="connsiteY70" fmla="*/ 241858 h 815864"/>
                <a:gd name="connsiteX71" fmla="*/ 1948429 w 2023367"/>
                <a:gd name="connsiteY71" fmla="*/ 146282 h 815864"/>
                <a:gd name="connsiteX72" fmla="*/ 1976535 w 2023367"/>
                <a:gd name="connsiteY72" fmla="*/ 12965 h 815864"/>
                <a:gd name="connsiteX73" fmla="*/ 1985901 w 2023367"/>
                <a:gd name="connsiteY73" fmla="*/ 801832 h 815864"/>
                <a:gd name="connsiteX74" fmla="*/ 2023367 w 2023367"/>
                <a:gd name="connsiteY74" fmla="*/ 620482 h 815864"/>
                <a:gd name="connsiteX0" fmla="*/ 0 w 2023367"/>
                <a:gd name="connsiteY0" fmla="*/ 534738 h 815864"/>
                <a:gd name="connsiteX1" fmla="*/ 18735 w 2023367"/>
                <a:gd name="connsiteY1" fmla="*/ 505503 h 815864"/>
                <a:gd name="connsiteX2" fmla="*/ 28102 w 2023367"/>
                <a:gd name="connsiteY2" fmla="*/ 479079 h 815864"/>
                <a:gd name="connsiteX3" fmla="*/ 37470 w 2023367"/>
                <a:gd name="connsiteY3" fmla="*/ 445399 h 815864"/>
                <a:gd name="connsiteX4" fmla="*/ 65573 w 2023367"/>
                <a:gd name="connsiteY4" fmla="*/ 335114 h 815864"/>
                <a:gd name="connsiteX5" fmla="*/ 74940 w 2023367"/>
                <a:gd name="connsiteY5" fmla="*/ 320525 h 815864"/>
                <a:gd name="connsiteX6" fmla="*/ 84308 w 2023367"/>
                <a:gd name="connsiteY6" fmla="*/ 378106 h 815864"/>
                <a:gd name="connsiteX7" fmla="*/ 93675 w 2023367"/>
                <a:gd name="connsiteY7" fmla="*/ 452573 h 815864"/>
                <a:gd name="connsiteX8" fmla="*/ 103042 w 2023367"/>
                <a:gd name="connsiteY8" fmla="*/ 444745 h 815864"/>
                <a:gd name="connsiteX9" fmla="*/ 618251 w 2023367"/>
                <a:gd name="connsiteY9" fmla="*/ 407909 h 815864"/>
                <a:gd name="connsiteX10" fmla="*/ 636991 w 2023367"/>
                <a:gd name="connsiteY10" fmla="*/ 331754 h 815864"/>
                <a:gd name="connsiteX11" fmla="*/ 683822 w 2023367"/>
                <a:gd name="connsiteY11" fmla="*/ 125600 h 815864"/>
                <a:gd name="connsiteX12" fmla="*/ 693189 w 2023367"/>
                <a:gd name="connsiteY12" fmla="*/ 95804 h 815864"/>
                <a:gd name="connsiteX13" fmla="*/ 702562 w 2023367"/>
                <a:gd name="connsiteY13" fmla="*/ 79680 h 815864"/>
                <a:gd name="connsiteX14" fmla="*/ 711928 w 2023367"/>
                <a:gd name="connsiteY14" fmla="*/ 82041 h 815864"/>
                <a:gd name="connsiteX15" fmla="*/ 721295 w 2023367"/>
                <a:gd name="connsiteY15" fmla="*/ 92039 h 815864"/>
                <a:gd name="connsiteX16" fmla="*/ 730661 w 2023367"/>
                <a:gd name="connsiteY16" fmla="*/ 89148 h 815864"/>
                <a:gd name="connsiteX17" fmla="*/ 740027 w 2023367"/>
                <a:gd name="connsiteY17" fmla="*/ 70606 h 815864"/>
                <a:gd name="connsiteX18" fmla="*/ 749394 w 2023367"/>
                <a:gd name="connsiteY18" fmla="*/ 43098 h 815864"/>
                <a:gd name="connsiteX19" fmla="*/ 758767 w 2023367"/>
                <a:gd name="connsiteY19" fmla="*/ 12079 h 815864"/>
                <a:gd name="connsiteX20" fmla="*/ 768134 w 2023367"/>
                <a:gd name="connsiteY20" fmla="*/ 813775 h 815864"/>
                <a:gd name="connsiteX21" fmla="*/ 786866 w 2023367"/>
                <a:gd name="connsiteY21" fmla="*/ 755953 h 815864"/>
                <a:gd name="connsiteX22" fmla="*/ 805599 w 2023367"/>
                <a:gd name="connsiteY22" fmla="*/ 699402 h 815864"/>
                <a:gd name="connsiteX23" fmla="*/ 814965 w 2023367"/>
                <a:gd name="connsiteY23" fmla="*/ 667335 h 815864"/>
                <a:gd name="connsiteX24" fmla="*/ 824339 w 2023367"/>
                <a:gd name="connsiteY24" fmla="*/ 631682 h 815864"/>
                <a:gd name="connsiteX25" fmla="*/ 843072 w 2023367"/>
                <a:gd name="connsiteY25" fmla="*/ 551747 h 815864"/>
                <a:gd name="connsiteX26" fmla="*/ 871171 w 2023367"/>
                <a:gd name="connsiteY26" fmla="*/ 428181 h 815864"/>
                <a:gd name="connsiteX27" fmla="*/ 880544 w 2023367"/>
                <a:gd name="connsiteY27" fmla="*/ 393951 h 815864"/>
                <a:gd name="connsiteX28" fmla="*/ 889910 w 2023367"/>
                <a:gd name="connsiteY28" fmla="*/ 370527 h 815864"/>
                <a:gd name="connsiteX29" fmla="*/ 899277 w 2023367"/>
                <a:gd name="connsiteY29" fmla="*/ 366330 h 815864"/>
                <a:gd name="connsiteX30" fmla="*/ 908643 w 2023367"/>
                <a:gd name="connsiteY30" fmla="*/ 381916 h 815864"/>
                <a:gd name="connsiteX31" fmla="*/ 918009 w 2023367"/>
                <a:gd name="connsiteY31" fmla="*/ 392873 h 815864"/>
                <a:gd name="connsiteX32" fmla="*/ 927376 w 2023367"/>
                <a:gd name="connsiteY32" fmla="*/ 384183 h 815864"/>
                <a:gd name="connsiteX33" fmla="*/ 936742 w 2023367"/>
                <a:gd name="connsiteY33" fmla="*/ 362817 h 815864"/>
                <a:gd name="connsiteX34" fmla="*/ 955482 w 2023367"/>
                <a:gd name="connsiteY34" fmla="*/ 312191 h 815864"/>
                <a:gd name="connsiteX35" fmla="*/ 983581 w 2023367"/>
                <a:gd name="connsiteY35" fmla="*/ 247671 h 815864"/>
                <a:gd name="connsiteX36" fmla="*/ 992947 w 2023367"/>
                <a:gd name="connsiteY36" fmla="*/ 218608 h 815864"/>
                <a:gd name="connsiteX37" fmla="*/ 1002321 w 2023367"/>
                <a:gd name="connsiteY37" fmla="*/ 181720 h 815864"/>
                <a:gd name="connsiteX38" fmla="*/ 1011687 w 2023367"/>
                <a:gd name="connsiteY38" fmla="*/ 137680 h 815864"/>
                <a:gd name="connsiteX39" fmla="*/ 1021054 w 2023367"/>
                <a:gd name="connsiteY39" fmla="*/ 87674 h 815864"/>
                <a:gd name="connsiteX40" fmla="*/ 1030420 w 2023367"/>
                <a:gd name="connsiteY40" fmla="*/ 32709 h 815864"/>
                <a:gd name="connsiteX41" fmla="*/ 1039786 w 2023367"/>
                <a:gd name="connsiteY41" fmla="*/ 806460 h 815864"/>
                <a:gd name="connsiteX42" fmla="*/ 1058519 w 2023367"/>
                <a:gd name="connsiteY42" fmla="*/ 677806 h 815864"/>
                <a:gd name="connsiteX43" fmla="*/ 1142830 w 2023367"/>
                <a:gd name="connsiteY43" fmla="*/ 68828 h 815864"/>
                <a:gd name="connsiteX44" fmla="*/ 1152197 w 2023367"/>
                <a:gd name="connsiteY44" fmla="*/ 4860 h 815864"/>
                <a:gd name="connsiteX45" fmla="*/ 1161563 w 2023367"/>
                <a:gd name="connsiteY45" fmla="*/ 774300 h 815864"/>
                <a:gd name="connsiteX46" fmla="*/ 1264607 w 2023367"/>
                <a:gd name="connsiteY46" fmla="*/ 84732 h 815864"/>
                <a:gd name="connsiteX47" fmla="*/ 1273973 w 2023367"/>
                <a:gd name="connsiteY47" fmla="*/ 22111 h 815864"/>
                <a:gd name="connsiteX48" fmla="*/ 1283340 w 2023367"/>
                <a:gd name="connsiteY48" fmla="*/ 792413 h 815864"/>
                <a:gd name="connsiteX49" fmla="*/ 1395750 w 2023367"/>
                <a:gd name="connsiteY49" fmla="*/ 41067 h 815864"/>
                <a:gd name="connsiteX50" fmla="*/ 1405116 w 2023367"/>
                <a:gd name="connsiteY50" fmla="*/ 811508 h 815864"/>
                <a:gd name="connsiteX51" fmla="*/ 1489428 w 2023367"/>
                <a:gd name="connsiteY51" fmla="*/ 244828 h 815864"/>
                <a:gd name="connsiteX52" fmla="*/ 1517527 w 2023367"/>
                <a:gd name="connsiteY52" fmla="*/ 47213 h 815864"/>
                <a:gd name="connsiteX53" fmla="*/ 1526893 w 2023367"/>
                <a:gd name="connsiteY53" fmla="*/ 811716 h 815864"/>
                <a:gd name="connsiteX54" fmla="*/ 1555000 w 2023367"/>
                <a:gd name="connsiteY54" fmla="*/ 596314 h 815864"/>
                <a:gd name="connsiteX55" fmla="*/ 1629937 w 2023367"/>
                <a:gd name="connsiteY55" fmla="*/ 0 h 815864"/>
                <a:gd name="connsiteX56" fmla="*/ 1639304 w 2023367"/>
                <a:gd name="connsiteY56" fmla="*/ 754600 h 815864"/>
                <a:gd name="connsiteX57" fmla="*/ 1648670 w 2023367"/>
                <a:gd name="connsiteY57" fmla="*/ 669001 h 815864"/>
                <a:gd name="connsiteX58" fmla="*/ 1658036 w 2023367"/>
                <a:gd name="connsiteY58" fmla="*/ 569128 h 815864"/>
                <a:gd name="connsiteX59" fmla="*/ 1686143 w 2023367"/>
                <a:gd name="connsiteY59" fmla="*/ 208929 h 815864"/>
                <a:gd name="connsiteX60" fmla="*/ 1695509 w 2023367"/>
                <a:gd name="connsiteY60" fmla="*/ 118698 h 815864"/>
                <a:gd name="connsiteX61" fmla="*/ 1704875 w 2023367"/>
                <a:gd name="connsiteY61" fmla="*/ 40380 h 815864"/>
                <a:gd name="connsiteX62" fmla="*/ 1714242 w 2023367"/>
                <a:gd name="connsiteY62" fmla="*/ 801542 h 815864"/>
                <a:gd name="connsiteX63" fmla="*/ 1732982 w 2023367"/>
                <a:gd name="connsiteY63" fmla="*/ 667793 h 815864"/>
                <a:gd name="connsiteX64" fmla="*/ 1770447 w 2023367"/>
                <a:gd name="connsiteY64" fmla="*/ 415187 h 815864"/>
                <a:gd name="connsiteX65" fmla="*/ 1826652 w 2023367"/>
                <a:gd name="connsiteY65" fmla="*/ 44389 h 815864"/>
                <a:gd name="connsiteX66" fmla="*/ 1836018 w 2023367"/>
                <a:gd name="connsiteY66" fmla="*/ 815864 h 815864"/>
                <a:gd name="connsiteX67" fmla="*/ 1882857 w 2023367"/>
                <a:gd name="connsiteY67" fmla="*/ 514669 h 815864"/>
                <a:gd name="connsiteX68" fmla="*/ 1910964 w 2023367"/>
                <a:gd name="connsiteY68" fmla="*/ 345663 h 815864"/>
                <a:gd name="connsiteX69" fmla="*/ 1929696 w 2023367"/>
                <a:gd name="connsiteY69" fmla="*/ 241858 h 815864"/>
                <a:gd name="connsiteX70" fmla="*/ 1948429 w 2023367"/>
                <a:gd name="connsiteY70" fmla="*/ 146282 h 815864"/>
                <a:gd name="connsiteX71" fmla="*/ 1976535 w 2023367"/>
                <a:gd name="connsiteY71" fmla="*/ 12965 h 815864"/>
                <a:gd name="connsiteX72" fmla="*/ 1985901 w 2023367"/>
                <a:gd name="connsiteY72" fmla="*/ 801832 h 815864"/>
                <a:gd name="connsiteX73" fmla="*/ 2023367 w 2023367"/>
                <a:gd name="connsiteY73" fmla="*/ 620482 h 815864"/>
                <a:gd name="connsiteX0" fmla="*/ 0 w 2004632"/>
                <a:gd name="connsiteY0" fmla="*/ 505503 h 815864"/>
                <a:gd name="connsiteX1" fmla="*/ 9367 w 2004632"/>
                <a:gd name="connsiteY1" fmla="*/ 479079 h 815864"/>
                <a:gd name="connsiteX2" fmla="*/ 18735 w 2004632"/>
                <a:gd name="connsiteY2" fmla="*/ 445399 h 815864"/>
                <a:gd name="connsiteX3" fmla="*/ 46838 w 2004632"/>
                <a:gd name="connsiteY3" fmla="*/ 335114 h 815864"/>
                <a:gd name="connsiteX4" fmla="*/ 56205 w 2004632"/>
                <a:gd name="connsiteY4" fmla="*/ 320525 h 815864"/>
                <a:gd name="connsiteX5" fmla="*/ 65573 w 2004632"/>
                <a:gd name="connsiteY5" fmla="*/ 378106 h 815864"/>
                <a:gd name="connsiteX6" fmla="*/ 74940 w 2004632"/>
                <a:gd name="connsiteY6" fmla="*/ 452573 h 815864"/>
                <a:gd name="connsiteX7" fmla="*/ 84307 w 2004632"/>
                <a:gd name="connsiteY7" fmla="*/ 444745 h 815864"/>
                <a:gd name="connsiteX8" fmla="*/ 599516 w 2004632"/>
                <a:gd name="connsiteY8" fmla="*/ 407909 h 815864"/>
                <a:gd name="connsiteX9" fmla="*/ 618256 w 2004632"/>
                <a:gd name="connsiteY9" fmla="*/ 331754 h 815864"/>
                <a:gd name="connsiteX10" fmla="*/ 665087 w 2004632"/>
                <a:gd name="connsiteY10" fmla="*/ 125600 h 815864"/>
                <a:gd name="connsiteX11" fmla="*/ 674454 w 2004632"/>
                <a:gd name="connsiteY11" fmla="*/ 95804 h 815864"/>
                <a:gd name="connsiteX12" fmla="*/ 683827 w 2004632"/>
                <a:gd name="connsiteY12" fmla="*/ 79680 h 815864"/>
                <a:gd name="connsiteX13" fmla="*/ 693193 w 2004632"/>
                <a:gd name="connsiteY13" fmla="*/ 82041 h 815864"/>
                <a:gd name="connsiteX14" fmla="*/ 702560 w 2004632"/>
                <a:gd name="connsiteY14" fmla="*/ 92039 h 815864"/>
                <a:gd name="connsiteX15" fmla="*/ 711926 w 2004632"/>
                <a:gd name="connsiteY15" fmla="*/ 89148 h 815864"/>
                <a:gd name="connsiteX16" fmla="*/ 721292 w 2004632"/>
                <a:gd name="connsiteY16" fmla="*/ 70606 h 815864"/>
                <a:gd name="connsiteX17" fmla="*/ 730659 w 2004632"/>
                <a:gd name="connsiteY17" fmla="*/ 43098 h 815864"/>
                <a:gd name="connsiteX18" fmla="*/ 740032 w 2004632"/>
                <a:gd name="connsiteY18" fmla="*/ 12079 h 815864"/>
                <a:gd name="connsiteX19" fmla="*/ 749399 w 2004632"/>
                <a:gd name="connsiteY19" fmla="*/ 813775 h 815864"/>
                <a:gd name="connsiteX20" fmla="*/ 768131 w 2004632"/>
                <a:gd name="connsiteY20" fmla="*/ 755953 h 815864"/>
                <a:gd name="connsiteX21" fmla="*/ 786864 w 2004632"/>
                <a:gd name="connsiteY21" fmla="*/ 699402 h 815864"/>
                <a:gd name="connsiteX22" fmla="*/ 796230 w 2004632"/>
                <a:gd name="connsiteY22" fmla="*/ 667335 h 815864"/>
                <a:gd name="connsiteX23" fmla="*/ 805604 w 2004632"/>
                <a:gd name="connsiteY23" fmla="*/ 631682 h 815864"/>
                <a:gd name="connsiteX24" fmla="*/ 824337 w 2004632"/>
                <a:gd name="connsiteY24" fmla="*/ 551747 h 815864"/>
                <a:gd name="connsiteX25" fmla="*/ 852436 w 2004632"/>
                <a:gd name="connsiteY25" fmla="*/ 428181 h 815864"/>
                <a:gd name="connsiteX26" fmla="*/ 861809 w 2004632"/>
                <a:gd name="connsiteY26" fmla="*/ 393951 h 815864"/>
                <a:gd name="connsiteX27" fmla="*/ 871175 w 2004632"/>
                <a:gd name="connsiteY27" fmla="*/ 370527 h 815864"/>
                <a:gd name="connsiteX28" fmla="*/ 880542 w 2004632"/>
                <a:gd name="connsiteY28" fmla="*/ 366330 h 815864"/>
                <a:gd name="connsiteX29" fmla="*/ 889908 w 2004632"/>
                <a:gd name="connsiteY29" fmla="*/ 381916 h 815864"/>
                <a:gd name="connsiteX30" fmla="*/ 899274 w 2004632"/>
                <a:gd name="connsiteY30" fmla="*/ 392873 h 815864"/>
                <a:gd name="connsiteX31" fmla="*/ 908641 w 2004632"/>
                <a:gd name="connsiteY31" fmla="*/ 384183 h 815864"/>
                <a:gd name="connsiteX32" fmla="*/ 918007 w 2004632"/>
                <a:gd name="connsiteY32" fmla="*/ 362817 h 815864"/>
                <a:gd name="connsiteX33" fmla="*/ 936747 w 2004632"/>
                <a:gd name="connsiteY33" fmla="*/ 312191 h 815864"/>
                <a:gd name="connsiteX34" fmla="*/ 964846 w 2004632"/>
                <a:gd name="connsiteY34" fmla="*/ 247671 h 815864"/>
                <a:gd name="connsiteX35" fmla="*/ 974212 w 2004632"/>
                <a:gd name="connsiteY35" fmla="*/ 218608 h 815864"/>
                <a:gd name="connsiteX36" fmla="*/ 983586 w 2004632"/>
                <a:gd name="connsiteY36" fmla="*/ 181720 h 815864"/>
                <a:gd name="connsiteX37" fmla="*/ 992952 w 2004632"/>
                <a:gd name="connsiteY37" fmla="*/ 137680 h 815864"/>
                <a:gd name="connsiteX38" fmla="*/ 1002319 w 2004632"/>
                <a:gd name="connsiteY38" fmla="*/ 87674 h 815864"/>
                <a:gd name="connsiteX39" fmla="*/ 1011685 w 2004632"/>
                <a:gd name="connsiteY39" fmla="*/ 32709 h 815864"/>
                <a:gd name="connsiteX40" fmla="*/ 1021051 w 2004632"/>
                <a:gd name="connsiteY40" fmla="*/ 806460 h 815864"/>
                <a:gd name="connsiteX41" fmla="*/ 1039784 w 2004632"/>
                <a:gd name="connsiteY41" fmla="*/ 677806 h 815864"/>
                <a:gd name="connsiteX42" fmla="*/ 1124095 w 2004632"/>
                <a:gd name="connsiteY42" fmla="*/ 68828 h 815864"/>
                <a:gd name="connsiteX43" fmla="*/ 1133462 w 2004632"/>
                <a:gd name="connsiteY43" fmla="*/ 4860 h 815864"/>
                <a:gd name="connsiteX44" fmla="*/ 1142828 w 2004632"/>
                <a:gd name="connsiteY44" fmla="*/ 774300 h 815864"/>
                <a:gd name="connsiteX45" fmla="*/ 1245872 w 2004632"/>
                <a:gd name="connsiteY45" fmla="*/ 84732 h 815864"/>
                <a:gd name="connsiteX46" fmla="*/ 1255238 w 2004632"/>
                <a:gd name="connsiteY46" fmla="*/ 22111 h 815864"/>
                <a:gd name="connsiteX47" fmla="*/ 1264605 w 2004632"/>
                <a:gd name="connsiteY47" fmla="*/ 792413 h 815864"/>
                <a:gd name="connsiteX48" fmla="*/ 1377015 w 2004632"/>
                <a:gd name="connsiteY48" fmla="*/ 41067 h 815864"/>
                <a:gd name="connsiteX49" fmla="*/ 1386381 w 2004632"/>
                <a:gd name="connsiteY49" fmla="*/ 811508 h 815864"/>
                <a:gd name="connsiteX50" fmla="*/ 1470693 w 2004632"/>
                <a:gd name="connsiteY50" fmla="*/ 244828 h 815864"/>
                <a:gd name="connsiteX51" fmla="*/ 1498792 w 2004632"/>
                <a:gd name="connsiteY51" fmla="*/ 47213 h 815864"/>
                <a:gd name="connsiteX52" fmla="*/ 1508158 w 2004632"/>
                <a:gd name="connsiteY52" fmla="*/ 811716 h 815864"/>
                <a:gd name="connsiteX53" fmla="*/ 1536265 w 2004632"/>
                <a:gd name="connsiteY53" fmla="*/ 596314 h 815864"/>
                <a:gd name="connsiteX54" fmla="*/ 1611202 w 2004632"/>
                <a:gd name="connsiteY54" fmla="*/ 0 h 815864"/>
                <a:gd name="connsiteX55" fmla="*/ 1620569 w 2004632"/>
                <a:gd name="connsiteY55" fmla="*/ 754600 h 815864"/>
                <a:gd name="connsiteX56" fmla="*/ 1629935 w 2004632"/>
                <a:gd name="connsiteY56" fmla="*/ 669001 h 815864"/>
                <a:gd name="connsiteX57" fmla="*/ 1639301 w 2004632"/>
                <a:gd name="connsiteY57" fmla="*/ 569128 h 815864"/>
                <a:gd name="connsiteX58" fmla="*/ 1667408 w 2004632"/>
                <a:gd name="connsiteY58" fmla="*/ 208929 h 815864"/>
                <a:gd name="connsiteX59" fmla="*/ 1676774 w 2004632"/>
                <a:gd name="connsiteY59" fmla="*/ 118698 h 815864"/>
                <a:gd name="connsiteX60" fmla="*/ 1686140 w 2004632"/>
                <a:gd name="connsiteY60" fmla="*/ 40380 h 815864"/>
                <a:gd name="connsiteX61" fmla="*/ 1695507 w 2004632"/>
                <a:gd name="connsiteY61" fmla="*/ 801542 h 815864"/>
                <a:gd name="connsiteX62" fmla="*/ 1714247 w 2004632"/>
                <a:gd name="connsiteY62" fmla="*/ 667793 h 815864"/>
                <a:gd name="connsiteX63" fmla="*/ 1751712 w 2004632"/>
                <a:gd name="connsiteY63" fmla="*/ 415187 h 815864"/>
                <a:gd name="connsiteX64" fmla="*/ 1807917 w 2004632"/>
                <a:gd name="connsiteY64" fmla="*/ 44389 h 815864"/>
                <a:gd name="connsiteX65" fmla="*/ 1817283 w 2004632"/>
                <a:gd name="connsiteY65" fmla="*/ 815864 h 815864"/>
                <a:gd name="connsiteX66" fmla="*/ 1864122 w 2004632"/>
                <a:gd name="connsiteY66" fmla="*/ 514669 h 815864"/>
                <a:gd name="connsiteX67" fmla="*/ 1892229 w 2004632"/>
                <a:gd name="connsiteY67" fmla="*/ 345663 h 815864"/>
                <a:gd name="connsiteX68" fmla="*/ 1910961 w 2004632"/>
                <a:gd name="connsiteY68" fmla="*/ 241858 h 815864"/>
                <a:gd name="connsiteX69" fmla="*/ 1929694 w 2004632"/>
                <a:gd name="connsiteY69" fmla="*/ 146282 h 815864"/>
                <a:gd name="connsiteX70" fmla="*/ 1957800 w 2004632"/>
                <a:gd name="connsiteY70" fmla="*/ 12965 h 815864"/>
                <a:gd name="connsiteX71" fmla="*/ 1967166 w 2004632"/>
                <a:gd name="connsiteY71" fmla="*/ 801832 h 815864"/>
                <a:gd name="connsiteX72" fmla="*/ 2004632 w 2004632"/>
                <a:gd name="connsiteY72" fmla="*/ 620482 h 815864"/>
                <a:gd name="connsiteX0" fmla="*/ 0 w 2004632"/>
                <a:gd name="connsiteY0" fmla="*/ 505503 h 815864"/>
                <a:gd name="connsiteX1" fmla="*/ 18735 w 2004632"/>
                <a:gd name="connsiteY1" fmla="*/ 445399 h 815864"/>
                <a:gd name="connsiteX2" fmla="*/ 46838 w 2004632"/>
                <a:gd name="connsiteY2" fmla="*/ 335114 h 815864"/>
                <a:gd name="connsiteX3" fmla="*/ 56205 w 2004632"/>
                <a:gd name="connsiteY3" fmla="*/ 320525 h 815864"/>
                <a:gd name="connsiteX4" fmla="*/ 65573 w 2004632"/>
                <a:gd name="connsiteY4" fmla="*/ 378106 h 815864"/>
                <a:gd name="connsiteX5" fmla="*/ 74940 w 2004632"/>
                <a:gd name="connsiteY5" fmla="*/ 452573 h 815864"/>
                <a:gd name="connsiteX6" fmla="*/ 84307 w 2004632"/>
                <a:gd name="connsiteY6" fmla="*/ 444745 h 815864"/>
                <a:gd name="connsiteX7" fmla="*/ 599516 w 2004632"/>
                <a:gd name="connsiteY7" fmla="*/ 407909 h 815864"/>
                <a:gd name="connsiteX8" fmla="*/ 618256 w 2004632"/>
                <a:gd name="connsiteY8" fmla="*/ 331754 h 815864"/>
                <a:gd name="connsiteX9" fmla="*/ 665087 w 2004632"/>
                <a:gd name="connsiteY9" fmla="*/ 125600 h 815864"/>
                <a:gd name="connsiteX10" fmla="*/ 674454 w 2004632"/>
                <a:gd name="connsiteY10" fmla="*/ 95804 h 815864"/>
                <a:gd name="connsiteX11" fmla="*/ 683827 w 2004632"/>
                <a:gd name="connsiteY11" fmla="*/ 79680 h 815864"/>
                <a:gd name="connsiteX12" fmla="*/ 693193 w 2004632"/>
                <a:gd name="connsiteY12" fmla="*/ 82041 h 815864"/>
                <a:gd name="connsiteX13" fmla="*/ 702560 w 2004632"/>
                <a:gd name="connsiteY13" fmla="*/ 92039 h 815864"/>
                <a:gd name="connsiteX14" fmla="*/ 711926 w 2004632"/>
                <a:gd name="connsiteY14" fmla="*/ 89148 h 815864"/>
                <a:gd name="connsiteX15" fmla="*/ 721292 w 2004632"/>
                <a:gd name="connsiteY15" fmla="*/ 70606 h 815864"/>
                <a:gd name="connsiteX16" fmla="*/ 730659 w 2004632"/>
                <a:gd name="connsiteY16" fmla="*/ 43098 h 815864"/>
                <a:gd name="connsiteX17" fmla="*/ 740032 w 2004632"/>
                <a:gd name="connsiteY17" fmla="*/ 12079 h 815864"/>
                <a:gd name="connsiteX18" fmla="*/ 749399 w 2004632"/>
                <a:gd name="connsiteY18" fmla="*/ 813775 h 815864"/>
                <a:gd name="connsiteX19" fmla="*/ 768131 w 2004632"/>
                <a:gd name="connsiteY19" fmla="*/ 755953 h 815864"/>
                <a:gd name="connsiteX20" fmla="*/ 786864 w 2004632"/>
                <a:gd name="connsiteY20" fmla="*/ 699402 h 815864"/>
                <a:gd name="connsiteX21" fmla="*/ 796230 w 2004632"/>
                <a:gd name="connsiteY21" fmla="*/ 667335 h 815864"/>
                <a:gd name="connsiteX22" fmla="*/ 805604 w 2004632"/>
                <a:gd name="connsiteY22" fmla="*/ 631682 h 815864"/>
                <a:gd name="connsiteX23" fmla="*/ 824337 w 2004632"/>
                <a:gd name="connsiteY23" fmla="*/ 551747 h 815864"/>
                <a:gd name="connsiteX24" fmla="*/ 852436 w 2004632"/>
                <a:gd name="connsiteY24" fmla="*/ 428181 h 815864"/>
                <a:gd name="connsiteX25" fmla="*/ 861809 w 2004632"/>
                <a:gd name="connsiteY25" fmla="*/ 393951 h 815864"/>
                <a:gd name="connsiteX26" fmla="*/ 871175 w 2004632"/>
                <a:gd name="connsiteY26" fmla="*/ 370527 h 815864"/>
                <a:gd name="connsiteX27" fmla="*/ 880542 w 2004632"/>
                <a:gd name="connsiteY27" fmla="*/ 366330 h 815864"/>
                <a:gd name="connsiteX28" fmla="*/ 889908 w 2004632"/>
                <a:gd name="connsiteY28" fmla="*/ 381916 h 815864"/>
                <a:gd name="connsiteX29" fmla="*/ 899274 w 2004632"/>
                <a:gd name="connsiteY29" fmla="*/ 392873 h 815864"/>
                <a:gd name="connsiteX30" fmla="*/ 908641 w 2004632"/>
                <a:gd name="connsiteY30" fmla="*/ 384183 h 815864"/>
                <a:gd name="connsiteX31" fmla="*/ 918007 w 2004632"/>
                <a:gd name="connsiteY31" fmla="*/ 362817 h 815864"/>
                <a:gd name="connsiteX32" fmla="*/ 936747 w 2004632"/>
                <a:gd name="connsiteY32" fmla="*/ 312191 h 815864"/>
                <a:gd name="connsiteX33" fmla="*/ 964846 w 2004632"/>
                <a:gd name="connsiteY33" fmla="*/ 247671 h 815864"/>
                <a:gd name="connsiteX34" fmla="*/ 974212 w 2004632"/>
                <a:gd name="connsiteY34" fmla="*/ 218608 h 815864"/>
                <a:gd name="connsiteX35" fmla="*/ 983586 w 2004632"/>
                <a:gd name="connsiteY35" fmla="*/ 181720 h 815864"/>
                <a:gd name="connsiteX36" fmla="*/ 992952 w 2004632"/>
                <a:gd name="connsiteY36" fmla="*/ 137680 h 815864"/>
                <a:gd name="connsiteX37" fmla="*/ 1002319 w 2004632"/>
                <a:gd name="connsiteY37" fmla="*/ 87674 h 815864"/>
                <a:gd name="connsiteX38" fmla="*/ 1011685 w 2004632"/>
                <a:gd name="connsiteY38" fmla="*/ 32709 h 815864"/>
                <a:gd name="connsiteX39" fmla="*/ 1021051 w 2004632"/>
                <a:gd name="connsiteY39" fmla="*/ 806460 h 815864"/>
                <a:gd name="connsiteX40" fmla="*/ 1039784 w 2004632"/>
                <a:gd name="connsiteY40" fmla="*/ 677806 h 815864"/>
                <a:gd name="connsiteX41" fmla="*/ 1124095 w 2004632"/>
                <a:gd name="connsiteY41" fmla="*/ 68828 h 815864"/>
                <a:gd name="connsiteX42" fmla="*/ 1133462 w 2004632"/>
                <a:gd name="connsiteY42" fmla="*/ 4860 h 815864"/>
                <a:gd name="connsiteX43" fmla="*/ 1142828 w 2004632"/>
                <a:gd name="connsiteY43" fmla="*/ 774300 h 815864"/>
                <a:gd name="connsiteX44" fmla="*/ 1245872 w 2004632"/>
                <a:gd name="connsiteY44" fmla="*/ 84732 h 815864"/>
                <a:gd name="connsiteX45" fmla="*/ 1255238 w 2004632"/>
                <a:gd name="connsiteY45" fmla="*/ 22111 h 815864"/>
                <a:gd name="connsiteX46" fmla="*/ 1264605 w 2004632"/>
                <a:gd name="connsiteY46" fmla="*/ 792413 h 815864"/>
                <a:gd name="connsiteX47" fmla="*/ 1377015 w 2004632"/>
                <a:gd name="connsiteY47" fmla="*/ 41067 h 815864"/>
                <a:gd name="connsiteX48" fmla="*/ 1386381 w 2004632"/>
                <a:gd name="connsiteY48" fmla="*/ 811508 h 815864"/>
                <a:gd name="connsiteX49" fmla="*/ 1470693 w 2004632"/>
                <a:gd name="connsiteY49" fmla="*/ 244828 h 815864"/>
                <a:gd name="connsiteX50" fmla="*/ 1498792 w 2004632"/>
                <a:gd name="connsiteY50" fmla="*/ 47213 h 815864"/>
                <a:gd name="connsiteX51" fmla="*/ 1508158 w 2004632"/>
                <a:gd name="connsiteY51" fmla="*/ 811716 h 815864"/>
                <a:gd name="connsiteX52" fmla="*/ 1536265 w 2004632"/>
                <a:gd name="connsiteY52" fmla="*/ 596314 h 815864"/>
                <a:gd name="connsiteX53" fmla="*/ 1611202 w 2004632"/>
                <a:gd name="connsiteY53" fmla="*/ 0 h 815864"/>
                <a:gd name="connsiteX54" fmla="*/ 1620569 w 2004632"/>
                <a:gd name="connsiteY54" fmla="*/ 754600 h 815864"/>
                <a:gd name="connsiteX55" fmla="*/ 1629935 w 2004632"/>
                <a:gd name="connsiteY55" fmla="*/ 669001 h 815864"/>
                <a:gd name="connsiteX56" fmla="*/ 1639301 w 2004632"/>
                <a:gd name="connsiteY56" fmla="*/ 569128 h 815864"/>
                <a:gd name="connsiteX57" fmla="*/ 1667408 w 2004632"/>
                <a:gd name="connsiteY57" fmla="*/ 208929 h 815864"/>
                <a:gd name="connsiteX58" fmla="*/ 1676774 w 2004632"/>
                <a:gd name="connsiteY58" fmla="*/ 118698 h 815864"/>
                <a:gd name="connsiteX59" fmla="*/ 1686140 w 2004632"/>
                <a:gd name="connsiteY59" fmla="*/ 40380 h 815864"/>
                <a:gd name="connsiteX60" fmla="*/ 1695507 w 2004632"/>
                <a:gd name="connsiteY60" fmla="*/ 801542 h 815864"/>
                <a:gd name="connsiteX61" fmla="*/ 1714247 w 2004632"/>
                <a:gd name="connsiteY61" fmla="*/ 667793 h 815864"/>
                <a:gd name="connsiteX62" fmla="*/ 1751712 w 2004632"/>
                <a:gd name="connsiteY62" fmla="*/ 415187 h 815864"/>
                <a:gd name="connsiteX63" fmla="*/ 1807917 w 2004632"/>
                <a:gd name="connsiteY63" fmla="*/ 44389 h 815864"/>
                <a:gd name="connsiteX64" fmla="*/ 1817283 w 2004632"/>
                <a:gd name="connsiteY64" fmla="*/ 815864 h 815864"/>
                <a:gd name="connsiteX65" fmla="*/ 1864122 w 2004632"/>
                <a:gd name="connsiteY65" fmla="*/ 514669 h 815864"/>
                <a:gd name="connsiteX66" fmla="*/ 1892229 w 2004632"/>
                <a:gd name="connsiteY66" fmla="*/ 345663 h 815864"/>
                <a:gd name="connsiteX67" fmla="*/ 1910961 w 2004632"/>
                <a:gd name="connsiteY67" fmla="*/ 241858 h 815864"/>
                <a:gd name="connsiteX68" fmla="*/ 1929694 w 2004632"/>
                <a:gd name="connsiteY68" fmla="*/ 146282 h 815864"/>
                <a:gd name="connsiteX69" fmla="*/ 1957800 w 2004632"/>
                <a:gd name="connsiteY69" fmla="*/ 12965 h 815864"/>
                <a:gd name="connsiteX70" fmla="*/ 1967166 w 2004632"/>
                <a:gd name="connsiteY70" fmla="*/ 801832 h 815864"/>
                <a:gd name="connsiteX71" fmla="*/ 2004632 w 2004632"/>
                <a:gd name="connsiteY71" fmla="*/ 620482 h 815864"/>
                <a:gd name="connsiteX0" fmla="*/ 0 w 1985897"/>
                <a:gd name="connsiteY0" fmla="*/ 445399 h 815864"/>
                <a:gd name="connsiteX1" fmla="*/ 28103 w 1985897"/>
                <a:gd name="connsiteY1" fmla="*/ 335114 h 815864"/>
                <a:gd name="connsiteX2" fmla="*/ 37470 w 1985897"/>
                <a:gd name="connsiteY2" fmla="*/ 320525 h 815864"/>
                <a:gd name="connsiteX3" fmla="*/ 46838 w 1985897"/>
                <a:gd name="connsiteY3" fmla="*/ 378106 h 815864"/>
                <a:gd name="connsiteX4" fmla="*/ 56205 w 1985897"/>
                <a:gd name="connsiteY4" fmla="*/ 452573 h 815864"/>
                <a:gd name="connsiteX5" fmla="*/ 65572 w 1985897"/>
                <a:gd name="connsiteY5" fmla="*/ 444745 h 815864"/>
                <a:gd name="connsiteX6" fmla="*/ 580781 w 1985897"/>
                <a:gd name="connsiteY6" fmla="*/ 407909 h 815864"/>
                <a:gd name="connsiteX7" fmla="*/ 599521 w 1985897"/>
                <a:gd name="connsiteY7" fmla="*/ 331754 h 815864"/>
                <a:gd name="connsiteX8" fmla="*/ 646352 w 1985897"/>
                <a:gd name="connsiteY8" fmla="*/ 125600 h 815864"/>
                <a:gd name="connsiteX9" fmla="*/ 655719 w 1985897"/>
                <a:gd name="connsiteY9" fmla="*/ 95804 h 815864"/>
                <a:gd name="connsiteX10" fmla="*/ 665092 w 1985897"/>
                <a:gd name="connsiteY10" fmla="*/ 79680 h 815864"/>
                <a:gd name="connsiteX11" fmla="*/ 674458 w 1985897"/>
                <a:gd name="connsiteY11" fmla="*/ 82041 h 815864"/>
                <a:gd name="connsiteX12" fmla="*/ 683825 w 1985897"/>
                <a:gd name="connsiteY12" fmla="*/ 92039 h 815864"/>
                <a:gd name="connsiteX13" fmla="*/ 693191 w 1985897"/>
                <a:gd name="connsiteY13" fmla="*/ 89148 h 815864"/>
                <a:gd name="connsiteX14" fmla="*/ 702557 w 1985897"/>
                <a:gd name="connsiteY14" fmla="*/ 70606 h 815864"/>
                <a:gd name="connsiteX15" fmla="*/ 711924 w 1985897"/>
                <a:gd name="connsiteY15" fmla="*/ 43098 h 815864"/>
                <a:gd name="connsiteX16" fmla="*/ 721297 w 1985897"/>
                <a:gd name="connsiteY16" fmla="*/ 12079 h 815864"/>
                <a:gd name="connsiteX17" fmla="*/ 730664 w 1985897"/>
                <a:gd name="connsiteY17" fmla="*/ 813775 h 815864"/>
                <a:gd name="connsiteX18" fmla="*/ 749396 w 1985897"/>
                <a:gd name="connsiteY18" fmla="*/ 755953 h 815864"/>
                <a:gd name="connsiteX19" fmla="*/ 768129 w 1985897"/>
                <a:gd name="connsiteY19" fmla="*/ 699402 h 815864"/>
                <a:gd name="connsiteX20" fmla="*/ 777495 w 1985897"/>
                <a:gd name="connsiteY20" fmla="*/ 667335 h 815864"/>
                <a:gd name="connsiteX21" fmla="*/ 786869 w 1985897"/>
                <a:gd name="connsiteY21" fmla="*/ 631682 h 815864"/>
                <a:gd name="connsiteX22" fmla="*/ 805602 w 1985897"/>
                <a:gd name="connsiteY22" fmla="*/ 551747 h 815864"/>
                <a:gd name="connsiteX23" fmla="*/ 833701 w 1985897"/>
                <a:gd name="connsiteY23" fmla="*/ 428181 h 815864"/>
                <a:gd name="connsiteX24" fmla="*/ 843074 w 1985897"/>
                <a:gd name="connsiteY24" fmla="*/ 393951 h 815864"/>
                <a:gd name="connsiteX25" fmla="*/ 852440 w 1985897"/>
                <a:gd name="connsiteY25" fmla="*/ 370527 h 815864"/>
                <a:gd name="connsiteX26" fmla="*/ 861807 w 1985897"/>
                <a:gd name="connsiteY26" fmla="*/ 366330 h 815864"/>
                <a:gd name="connsiteX27" fmla="*/ 871173 w 1985897"/>
                <a:gd name="connsiteY27" fmla="*/ 381916 h 815864"/>
                <a:gd name="connsiteX28" fmla="*/ 880539 w 1985897"/>
                <a:gd name="connsiteY28" fmla="*/ 392873 h 815864"/>
                <a:gd name="connsiteX29" fmla="*/ 889906 w 1985897"/>
                <a:gd name="connsiteY29" fmla="*/ 384183 h 815864"/>
                <a:gd name="connsiteX30" fmla="*/ 899272 w 1985897"/>
                <a:gd name="connsiteY30" fmla="*/ 362817 h 815864"/>
                <a:gd name="connsiteX31" fmla="*/ 918012 w 1985897"/>
                <a:gd name="connsiteY31" fmla="*/ 312191 h 815864"/>
                <a:gd name="connsiteX32" fmla="*/ 946111 w 1985897"/>
                <a:gd name="connsiteY32" fmla="*/ 247671 h 815864"/>
                <a:gd name="connsiteX33" fmla="*/ 955477 w 1985897"/>
                <a:gd name="connsiteY33" fmla="*/ 218608 h 815864"/>
                <a:gd name="connsiteX34" fmla="*/ 964851 w 1985897"/>
                <a:gd name="connsiteY34" fmla="*/ 181720 h 815864"/>
                <a:gd name="connsiteX35" fmla="*/ 974217 w 1985897"/>
                <a:gd name="connsiteY35" fmla="*/ 137680 h 815864"/>
                <a:gd name="connsiteX36" fmla="*/ 983584 w 1985897"/>
                <a:gd name="connsiteY36" fmla="*/ 87674 h 815864"/>
                <a:gd name="connsiteX37" fmla="*/ 992950 w 1985897"/>
                <a:gd name="connsiteY37" fmla="*/ 32709 h 815864"/>
                <a:gd name="connsiteX38" fmla="*/ 1002316 w 1985897"/>
                <a:gd name="connsiteY38" fmla="*/ 806460 h 815864"/>
                <a:gd name="connsiteX39" fmla="*/ 1021049 w 1985897"/>
                <a:gd name="connsiteY39" fmla="*/ 677806 h 815864"/>
                <a:gd name="connsiteX40" fmla="*/ 1105360 w 1985897"/>
                <a:gd name="connsiteY40" fmla="*/ 68828 h 815864"/>
                <a:gd name="connsiteX41" fmla="*/ 1114727 w 1985897"/>
                <a:gd name="connsiteY41" fmla="*/ 4860 h 815864"/>
                <a:gd name="connsiteX42" fmla="*/ 1124093 w 1985897"/>
                <a:gd name="connsiteY42" fmla="*/ 774300 h 815864"/>
                <a:gd name="connsiteX43" fmla="*/ 1227137 w 1985897"/>
                <a:gd name="connsiteY43" fmla="*/ 84732 h 815864"/>
                <a:gd name="connsiteX44" fmla="*/ 1236503 w 1985897"/>
                <a:gd name="connsiteY44" fmla="*/ 22111 h 815864"/>
                <a:gd name="connsiteX45" fmla="*/ 1245870 w 1985897"/>
                <a:gd name="connsiteY45" fmla="*/ 792413 h 815864"/>
                <a:gd name="connsiteX46" fmla="*/ 1358280 w 1985897"/>
                <a:gd name="connsiteY46" fmla="*/ 41067 h 815864"/>
                <a:gd name="connsiteX47" fmla="*/ 1367646 w 1985897"/>
                <a:gd name="connsiteY47" fmla="*/ 811508 h 815864"/>
                <a:gd name="connsiteX48" fmla="*/ 1451958 w 1985897"/>
                <a:gd name="connsiteY48" fmla="*/ 244828 h 815864"/>
                <a:gd name="connsiteX49" fmla="*/ 1480057 w 1985897"/>
                <a:gd name="connsiteY49" fmla="*/ 47213 h 815864"/>
                <a:gd name="connsiteX50" fmla="*/ 1489423 w 1985897"/>
                <a:gd name="connsiteY50" fmla="*/ 811716 h 815864"/>
                <a:gd name="connsiteX51" fmla="*/ 1517530 w 1985897"/>
                <a:gd name="connsiteY51" fmla="*/ 596314 h 815864"/>
                <a:gd name="connsiteX52" fmla="*/ 1592467 w 1985897"/>
                <a:gd name="connsiteY52" fmla="*/ 0 h 815864"/>
                <a:gd name="connsiteX53" fmla="*/ 1601834 w 1985897"/>
                <a:gd name="connsiteY53" fmla="*/ 754600 h 815864"/>
                <a:gd name="connsiteX54" fmla="*/ 1611200 w 1985897"/>
                <a:gd name="connsiteY54" fmla="*/ 669001 h 815864"/>
                <a:gd name="connsiteX55" fmla="*/ 1620566 w 1985897"/>
                <a:gd name="connsiteY55" fmla="*/ 569128 h 815864"/>
                <a:gd name="connsiteX56" fmla="*/ 1648673 w 1985897"/>
                <a:gd name="connsiteY56" fmla="*/ 208929 h 815864"/>
                <a:gd name="connsiteX57" fmla="*/ 1658039 w 1985897"/>
                <a:gd name="connsiteY57" fmla="*/ 118698 h 815864"/>
                <a:gd name="connsiteX58" fmla="*/ 1667405 w 1985897"/>
                <a:gd name="connsiteY58" fmla="*/ 40380 h 815864"/>
                <a:gd name="connsiteX59" fmla="*/ 1676772 w 1985897"/>
                <a:gd name="connsiteY59" fmla="*/ 801542 h 815864"/>
                <a:gd name="connsiteX60" fmla="*/ 1695512 w 1985897"/>
                <a:gd name="connsiteY60" fmla="*/ 667793 h 815864"/>
                <a:gd name="connsiteX61" fmla="*/ 1732977 w 1985897"/>
                <a:gd name="connsiteY61" fmla="*/ 415187 h 815864"/>
                <a:gd name="connsiteX62" fmla="*/ 1789182 w 1985897"/>
                <a:gd name="connsiteY62" fmla="*/ 44389 h 815864"/>
                <a:gd name="connsiteX63" fmla="*/ 1798548 w 1985897"/>
                <a:gd name="connsiteY63" fmla="*/ 815864 h 815864"/>
                <a:gd name="connsiteX64" fmla="*/ 1845387 w 1985897"/>
                <a:gd name="connsiteY64" fmla="*/ 514669 h 815864"/>
                <a:gd name="connsiteX65" fmla="*/ 1873494 w 1985897"/>
                <a:gd name="connsiteY65" fmla="*/ 345663 h 815864"/>
                <a:gd name="connsiteX66" fmla="*/ 1892226 w 1985897"/>
                <a:gd name="connsiteY66" fmla="*/ 241858 h 815864"/>
                <a:gd name="connsiteX67" fmla="*/ 1910959 w 1985897"/>
                <a:gd name="connsiteY67" fmla="*/ 146282 h 815864"/>
                <a:gd name="connsiteX68" fmla="*/ 1939065 w 1985897"/>
                <a:gd name="connsiteY68" fmla="*/ 12965 h 815864"/>
                <a:gd name="connsiteX69" fmla="*/ 1948431 w 1985897"/>
                <a:gd name="connsiteY69" fmla="*/ 801832 h 815864"/>
                <a:gd name="connsiteX70" fmla="*/ 1985897 w 1985897"/>
                <a:gd name="connsiteY70" fmla="*/ 620482 h 815864"/>
                <a:gd name="connsiteX0" fmla="*/ 0 w 1957794"/>
                <a:gd name="connsiteY0" fmla="*/ 335114 h 815864"/>
                <a:gd name="connsiteX1" fmla="*/ 9367 w 1957794"/>
                <a:gd name="connsiteY1" fmla="*/ 320525 h 815864"/>
                <a:gd name="connsiteX2" fmla="*/ 18735 w 1957794"/>
                <a:gd name="connsiteY2" fmla="*/ 378106 h 815864"/>
                <a:gd name="connsiteX3" fmla="*/ 28102 w 1957794"/>
                <a:gd name="connsiteY3" fmla="*/ 452573 h 815864"/>
                <a:gd name="connsiteX4" fmla="*/ 37469 w 1957794"/>
                <a:gd name="connsiteY4" fmla="*/ 444745 h 815864"/>
                <a:gd name="connsiteX5" fmla="*/ 552678 w 1957794"/>
                <a:gd name="connsiteY5" fmla="*/ 407909 h 815864"/>
                <a:gd name="connsiteX6" fmla="*/ 571418 w 1957794"/>
                <a:gd name="connsiteY6" fmla="*/ 331754 h 815864"/>
                <a:gd name="connsiteX7" fmla="*/ 618249 w 1957794"/>
                <a:gd name="connsiteY7" fmla="*/ 125600 h 815864"/>
                <a:gd name="connsiteX8" fmla="*/ 627616 w 1957794"/>
                <a:gd name="connsiteY8" fmla="*/ 95804 h 815864"/>
                <a:gd name="connsiteX9" fmla="*/ 636989 w 1957794"/>
                <a:gd name="connsiteY9" fmla="*/ 79680 h 815864"/>
                <a:gd name="connsiteX10" fmla="*/ 646355 w 1957794"/>
                <a:gd name="connsiteY10" fmla="*/ 82041 h 815864"/>
                <a:gd name="connsiteX11" fmla="*/ 655722 w 1957794"/>
                <a:gd name="connsiteY11" fmla="*/ 92039 h 815864"/>
                <a:gd name="connsiteX12" fmla="*/ 665088 w 1957794"/>
                <a:gd name="connsiteY12" fmla="*/ 89148 h 815864"/>
                <a:gd name="connsiteX13" fmla="*/ 674454 w 1957794"/>
                <a:gd name="connsiteY13" fmla="*/ 70606 h 815864"/>
                <a:gd name="connsiteX14" fmla="*/ 683821 w 1957794"/>
                <a:gd name="connsiteY14" fmla="*/ 43098 h 815864"/>
                <a:gd name="connsiteX15" fmla="*/ 693194 w 1957794"/>
                <a:gd name="connsiteY15" fmla="*/ 12079 h 815864"/>
                <a:gd name="connsiteX16" fmla="*/ 702561 w 1957794"/>
                <a:gd name="connsiteY16" fmla="*/ 813775 h 815864"/>
                <a:gd name="connsiteX17" fmla="*/ 721293 w 1957794"/>
                <a:gd name="connsiteY17" fmla="*/ 755953 h 815864"/>
                <a:gd name="connsiteX18" fmla="*/ 740026 w 1957794"/>
                <a:gd name="connsiteY18" fmla="*/ 699402 h 815864"/>
                <a:gd name="connsiteX19" fmla="*/ 749392 w 1957794"/>
                <a:gd name="connsiteY19" fmla="*/ 667335 h 815864"/>
                <a:gd name="connsiteX20" fmla="*/ 758766 w 1957794"/>
                <a:gd name="connsiteY20" fmla="*/ 631682 h 815864"/>
                <a:gd name="connsiteX21" fmla="*/ 777499 w 1957794"/>
                <a:gd name="connsiteY21" fmla="*/ 551747 h 815864"/>
                <a:gd name="connsiteX22" fmla="*/ 805598 w 1957794"/>
                <a:gd name="connsiteY22" fmla="*/ 428181 h 815864"/>
                <a:gd name="connsiteX23" fmla="*/ 814971 w 1957794"/>
                <a:gd name="connsiteY23" fmla="*/ 393951 h 815864"/>
                <a:gd name="connsiteX24" fmla="*/ 824337 w 1957794"/>
                <a:gd name="connsiteY24" fmla="*/ 370527 h 815864"/>
                <a:gd name="connsiteX25" fmla="*/ 833704 w 1957794"/>
                <a:gd name="connsiteY25" fmla="*/ 366330 h 815864"/>
                <a:gd name="connsiteX26" fmla="*/ 843070 w 1957794"/>
                <a:gd name="connsiteY26" fmla="*/ 381916 h 815864"/>
                <a:gd name="connsiteX27" fmla="*/ 852436 w 1957794"/>
                <a:gd name="connsiteY27" fmla="*/ 392873 h 815864"/>
                <a:gd name="connsiteX28" fmla="*/ 861803 w 1957794"/>
                <a:gd name="connsiteY28" fmla="*/ 384183 h 815864"/>
                <a:gd name="connsiteX29" fmla="*/ 871169 w 1957794"/>
                <a:gd name="connsiteY29" fmla="*/ 362817 h 815864"/>
                <a:gd name="connsiteX30" fmla="*/ 889909 w 1957794"/>
                <a:gd name="connsiteY30" fmla="*/ 312191 h 815864"/>
                <a:gd name="connsiteX31" fmla="*/ 918008 w 1957794"/>
                <a:gd name="connsiteY31" fmla="*/ 247671 h 815864"/>
                <a:gd name="connsiteX32" fmla="*/ 927374 w 1957794"/>
                <a:gd name="connsiteY32" fmla="*/ 218608 h 815864"/>
                <a:gd name="connsiteX33" fmla="*/ 936748 w 1957794"/>
                <a:gd name="connsiteY33" fmla="*/ 181720 h 815864"/>
                <a:gd name="connsiteX34" fmla="*/ 946114 w 1957794"/>
                <a:gd name="connsiteY34" fmla="*/ 137680 h 815864"/>
                <a:gd name="connsiteX35" fmla="*/ 955481 w 1957794"/>
                <a:gd name="connsiteY35" fmla="*/ 87674 h 815864"/>
                <a:gd name="connsiteX36" fmla="*/ 964847 w 1957794"/>
                <a:gd name="connsiteY36" fmla="*/ 32709 h 815864"/>
                <a:gd name="connsiteX37" fmla="*/ 974213 w 1957794"/>
                <a:gd name="connsiteY37" fmla="*/ 806460 h 815864"/>
                <a:gd name="connsiteX38" fmla="*/ 992946 w 1957794"/>
                <a:gd name="connsiteY38" fmla="*/ 677806 h 815864"/>
                <a:gd name="connsiteX39" fmla="*/ 1077257 w 1957794"/>
                <a:gd name="connsiteY39" fmla="*/ 68828 h 815864"/>
                <a:gd name="connsiteX40" fmla="*/ 1086624 w 1957794"/>
                <a:gd name="connsiteY40" fmla="*/ 4860 h 815864"/>
                <a:gd name="connsiteX41" fmla="*/ 1095990 w 1957794"/>
                <a:gd name="connsiteY41" fmla="*/ 774300 h 815864"/>
                <a:gd name="connsiteX42" fmla="*/ 1199034 w 1957794"/>
                <a:gd name="connsiteY42" fmla="*/ 84732 h 815864"/>
                <a:gd name="connsiteX43" fmla="*/ 1208400 w 1957794"/>
                <a:gd name="connsiteY43" fmla="*/ 22111 h 815864"/>
                <a:gd name="connsiteX44" fmla="*/ 1217767 w 1957794"/>
                <a:gd name="connsiteY44" fmla="*/ 792413 h 815864"/>
                <a:gd name="connsiteX45" fmla="*/ 1330177 w 1957794"/>
                <a:gd name="connsiteY45" fmla="*/ 41067 h 815864"/>
                <a:gd name="connsiteX46" fmla="*/ 1339543 w 1957794"/>
                <a:gd name="connsiteY46" fmla="*/ 811508 h 815864"/>
                <a:gd name="connsiteX47" fmla="*/ 1423855 w 1957794"/>
                <a:gd name="connsiteY47" fmla="*/ 244828 h 815864"/>
                <a:gd name="connsiteX48" fmla="*/ 1451954 w 1957794"/>
                <a:gd name="connsiteY48" fmla="*/ 47213 h 815864"/>
                <a:gd name="connsiteX49" fmla="*/ 1461320 w 1957794"/>
                <a:gd name="connsiteY49" fmla="*/ 811716 h 815864"/>
                <a:gd name="connsiteX50" fmla="*/ 1489427 w 1957794"/>
                <a:gd name="connsiteY50" fmla="*/ 596314 h 815864"/>
                <a:gd name="connsiteX51" fmla="*/ 1564364 w 1957794"/>
                <a:gd name="connsiteY51" fmla="*/ 0 h 815864"/>
                <a:gd name="connsiteX52" fmla="*/ 1573731 w 1957794"/>
                <a:gd name="connsiteY52" fmla="*/ 754600 h 815864"/>
                <a:gd name="connsiteX53" fmla="*/ 1583097 w 1957794"/>
                <a:gd name="connsiteY53" fmla="*/ 669001 h 815864"/>
                <a:gd name="connsiteX54" fmla="*/ 1592463 w 1957794"/>
                <a:gd name="connsiteY54" fmla="*/ 569128 h 815864"/>
                <a:gd name="connsiteX55" fmla="*/ 1620570 w 1957794"/>
                <a:gd name="connsiteY55" fmla="*/ 208929 h 815864"/>
                <a:gd name="connsiteX56" fmla="*/ 1629936 w 1957794"/>
                <a:gd name="connsiteY56" fmla="*/ 118698 h 815864"/>
                <a:gd name="connsiteX57" fmla="*/ 1639302 w 1957794"/>
                <a:gd name="connsiteY57" fmla="*/ 40380 h 815864"/>
                <a:gd name="connsiteX58" fmla="*/ 1648669 w 1957794"/>
                <a:gd name="connsiteY58" fmla="*/ 801542 h 815864"/>
                <a:gd name="connsiteX59" fmla="*/ 1667409 w 1957794"/>
                <a:gd name="connsiteY59" fmla="*/ 667793 h 815864"/>
                <a:gd name="connsiteX60" fmla="*/ 1704874 w 1957794"/>
                <a:gd name="connsiteY60" fmla="*/ 415187 h 815864"/>
                <a:gd name="connsiteX61" fmla="*/ 1761079 w 1957794"/>
                <a:gd name="connsiteY61" fmla="*/ 44389 h 815864"/>
                <a:gd name="connsiteX62" fmla="*/ 1770445 w 1957794"/>
                <a:gd name="connsiteY62" fmla="*/ 815864 h 815864"/>
                <a:gd name="connsiteX63" fmla="*/ 1817284 w 1957794"/>
                <a:gd name="connsiteY63" fmla="*/ 514669 h 815864"/>
                <a:gd name="connsiteX64" fmla="*/ 1845391 w 1957794"/>
                <a:gd name="connsiteY64" fmla="*/ 345663 h 815864"/>
                <a:gd name="connsiteX65" fmla="*/ 1864123 w 1957794"/>
                <a:gd name="connsiteY65" fmla="*/ 241858 h 815864"/>
                <a:gd name="connsiteX66" fmla="*/ 1882856 w 1957794"/>
                <a:gd name="connsiteY66" fmla="*/ 146282 h 815864"/>
                <a:gd name="connsiteX67" fmla="*/ 1910962 w 1957794"/>
                <a:gd name="connsiteY67" fmla="*/ 12965 h 815864"/>
                <a:gd name="connsiteX68" fmla="*/ 1920328 w 1957794"/>
                <a:gd name="connsiteY68" fmla="*/ 801832 h 815864"/>
                <a:gd name="connsiteX69" fmla="*/ 1957794 w 1957794"/>
                <a:gd name="connsiteY69" fmla="*/ 620482 h 815864"/>
                <a:gd name="connsiteX0" fmla="*/ 0 w 1957794"/>
                <a:gd name="connsiteY0" fmla="*/ 335114 h 815864"/>
                <a:gd name="connsiteX1" fmla="*/ 18735 w 1957794"/>
                <a:gd name="connsiteY1" fmla="*/ 378106 h 815864"/>
                <a:gd name="connsiteX2" fmla="*/ 28102 w 1957794"/>
                <a:gd name="connsiteY2" fmla="*/ 452573 h 815864"/>
                <a:gd name="connsiteX3" fmla="*/ 37469 w 1957794"/>
                <a:gd name="connsiteY3" fmla="*/ 444745 h 815864"/>
                <a:gd name="connsiteX4" fmla="*/ 552678 w 1957794"/>
                <a:gd name="connsiteY4" fmla="*/ 407909 h 815864"/>
                <a:gd name="connsiteX5" fmla="*/ 571418 w 1957794"/>
                <a:gd name="connsiteY5" fmla="*/ 331754 h 815864"/>
                <a:gd name="connsiteX6" fmla="*/ 618249 w 1957794"/>
                <a:gd name="connsiteY6" fmla="*/ 125600 h 815864"/>
                <a:gd name="connsiteX7" fmla="*/ 627616 w 1957794"/>
                <a:gd name="connsiteY7" fmla="*/ 95804 h 815864"/>
                <a:gd name="connsiteX8" fmla="*/ 636989 w 1957794"/>
                <a:gd name="connsiteY8" fmla="*/ 79680 h 815864"/>
                <a:gd name="connsiteX9" fmla="*/ 646355 w 1957794"/>
                <a:gd name="connsiteY9" fmla="*/ 82041 h 815864"/>
                <a:gd name="connsiteX10" fmla="*/ 655722 w 1957794"/>
                <a:gd name="connsiteY10" fmla="*/ 92039 h 815864"/>
                <a:gd name="connsiteX11" fmla="*/ 665088 w 1957794"/>
                <a:gd name="connsiteY11" fmla="*/ 89148 h 815864"/>
                <a:gd name="connsiteX12" fmla="*/ 674454 w 1957794"/>
                <a:gd name="connsiteY12" fmla="*/ 70606 h 815864"/>
                <a:gd name="connsiteX13" fmla="*/ 683821 w 1957794"/>
                <a:gd name="connsiteY13" fmla="*/ 43098 h 815864"/>
                <a:gd name="connsiteX14" fmla="*/ 693194 w 1957794"/>
                <a:gd name="connsiteY14" fmla="*/ 12079 h 815864"/>
                <a:gd name="connsiteX15" fmla="*/ 702561 w 1957794"/>
                <a:gd name="connsiteY15" fmla="*/ 813775 h 815864"/>
                <a:gd name="connsiteX16" fmla="*/ 721293 w 1957794"/>
                <a:gd name="connsiteY16" fmla="*/ 755953 h 815864"/>
                <a:gd name="connsiteX17" fmla="*/ 740026 w 1957794"/>
                <a:gd name="connsiteY17" fmla="*/ 699402 h 815864"/>
                <a:gd name="connsiteX18" fmla="*/ 749392 w 1957794"/>
                <a:gd name="connsiteY18" fmla="*/ 667335 h 815864"/>
                <a:gd name="connsiteX19" fmla="*/ 758766 w 1957794"/>
                <a:gd name="connsiteY19" fmla="*/ 631682 h 815864"/>
                <a:gd name="connsiteX20" fmla="*/ 777499 w 1957794"/>
                <a:gd name="connsiteY20" fmla="*/ 551747 h 815864"/>
                <a:gd name="connsiteX21" fmla="*/ 805598 w 1957794"/>
                <a:gd name="connsiteY21" fmla="*/ 428181 h 815864"/>
                <a:gd name="connsiteX22" fmla="*/ 814971 w 1957794"/>
                <a:gd name="connsiteY22" fmla="*/ 393951 h 815864"/>
                <a:gd name="connsiteX23" fmla="*/ 824337 w 1957794"/>
                <a:gd name="connsiteY23" fmla="*/ 370527 h 815864"/>
                <a:gd name="connsiteX24" fmla="*/ 833704 w 1957794"/>
                <a:gd name="connsiteY24" fmla="*/ 366330 h 815864"/>
                <a:gd name="connsiteX25" fmla="*/ 843070 w 1957794"/>
                <a:gd name="connsiteY25" fmla="*/ 381916 h 815864"/>
                <a:gd name="connsiteX26" fmla="*/ 852436 w 1957794"/>
                <a:gd name="connsiteY26" fmla="*/ 392873 h 815864"/>
                <a:gd name="connsiteX27" fmla="*/ 861803 w 1957794"/>
                <a:gd name="connsiteY27" fmla="*/ 384183 h 815864"/>
                <a:gd name="connsiteX28" fmla="*/ 871169 w 1957794"/>
                <a:gd name="connsiteY28" fmla="*/ 362817 h 815864"/>
                <a:gd name="connsiteX29" fmla="*/ 889909 w 1957794"/>
                <a:gd name="connsiteY29" fmla="*/ 312191 h 815864"/>
                <a:gd name="connsiteX30" fmla="*/ 918008 w 1957794"/>
                <a:gd name="connsiteY30" fmla="*/ 247671 h 815864"/>
                <a:gd name="connsiteX31" fmla="*/ 927374 w 1957794"/>
                <a:gd name="connsiteY31" fmla="*/ 218608 h 815864"/>
                <a:gd name="connsiteX32" fmla="*/ 936748 w 1957794"/>
                <a:gd name="connsiteY32" fmla="*/ 181720 h 815864"/>
                <a:gd name="connsiteX33" fmla="*/ 946114 w 1957794"/>
                <a:gd name="connsiteY33" fmla="*/ 137680 h 815864"/>
                <a:gd name="connsiteX34" fmla="*/ 955481 w 1957794"/>
                <a:gd name="connsiteY34" fmla="*/ 87674 h 815864"/>
                <a:gd name="connsiteX35" fmla="*/ 964847 w 1957794"/>
                <a:gd name="connsiteY35" fmla="*/ 32709 h 815864"/>
                <a:gd name="connsiteX36" fmla="*/ 974213 w 1957794"/>
                <a:gd name="connsiteY36" fmla="*/ 806460 h 815864"/>
                <a:gd name="connsiteX37" fmla="*/ 992946 w 1957794"/>
                <a:gd name="connsiteY37" fmla="*/ 677806 h 815864"/>
                <a:gd name="connsiteX38" fmla="*/ 1077257 w 1957794"/>
                <a:gd name="connsiteY38" fmla="*/ 68828 h 815864"/>
                <a:gd name="connsiteX39" fmla="*/ 1086624 w 1957794"/>
                <a:gd name="connsiteY39" fmla="*/ 4860 h 815864"/>
                <a:gd name="connsiteX40" fmla="*/ 1095990 w 1957794"/>
                <a:gd name="connsiteY40" fmla="*/ 774300 h 815864"/>
                <a:gd name="connsiteX41" fmla="*/ 1199034 w 1957794"/>
                <a:gd name="connsiteY41" fmla="*/ 84732 h 815864"/>
                <a:gd name="connsiteX42" fmla="*/ 1208400 w 1957794"/>
                <a:gd name="connsiteY42" fmla="*/ 22111 h 815864"/>
                <a:gd name="connsiteX43" fmla="*/ 1217767 w 1957794"/>
                <a:gd name="connsiteY43" fmla="*/ 792413 h 815864"/>
                <a:gd name="connsiteX44" fmla="*/ 1330177 w 1957794"/>
                <a:gd name="connsiteY44" fmla="*/ 41067 h 815864"/>
                <a:gd name="connsiteX45" fmla="*/ 1339543 w 1957794"/>
                <a:gd name="connsiteY45" fmla="*/ 811508 h 815864"/>
                <a:gd name="connsiteX46" fmla="*/ 1423855 w 1957794"/>
                <a:gd name="connsiteY46" fmla="*/ 244828 h 815864"/>
                <a:gd name="connsiteX47" fmla="*/ 1451954 w 1957794"/>
                <a:gd name="connsiteY47" fmla="*/ 47213 h 815864"/>
                <a:gd name="connsiteX48" fmla="*/ 1461320 w 1957794"/>
                <a:gd name="connsiteY48" fmla="*/ 811716 h 815864"/>
                <a:gd name="connsiteX49" fmla="*/ 1489427 w 1957794"/>
                <a:gd name="connsiteY49" fmla="*/ 596314 h 815864"/>
                <a:gd name="connsiteX50" fmla="*/ 1564364 w 1957794"/>
                <a:gd name="connsiteY50" fmla="*/ 0 h 815864"/>
                <a:gd name="connsiteX51" fmla="*/ 1573731 w 1957794"/>
                <a:gd name="connsiteY51" fmla="*/ 754600 h 815864"/>
                <a:gd name="connsiteX52" fmla="*/ 1583097 w 1957794"/>
                <a:gd name="connsiteY52" fmla="*/ 669001 h 815864"/>
                <a:gd name="connsiteX53" fmla="*/ 1592463 w 1957794"/>
                <a:gd name="connsiteY53" fmla="*/ 569128 h 815864"/>
                <a:gd name="connsiteX54" fmla="*/ 1620570 w 1957794"/>
                <a:gd name="connsiteY54" fmla="*/ 208929 h 815864"/>
                <a:gd name="connsiteX55" fmla="*/ 1629936 w 1957794"/>
                <a:gd name="connsiteY55" fmla="*/ 118698 h 815864"/>
                <a:gd name="connsiteX56" fmla="*/ 1639302 w 1957794"/>
                <a:gd name="connsiteY56" fmla="*/ 40380 h 815864"/>
                <a:gd name="connsiteX57" fmla="*/ 1648669 w 1957794"/>
                <a:gd name="connsiteY57" fmla="*/ 801542 h 815864"/>
                <a:gd name="connsiteX58" fmla="*/ 1667409 w 1957794"/>
                <a:gd name="connsiteY58" fmla="*/ 667793 h 815864"/>
                <a:gd name="connsiteX59" fmla="*/ 1704874 w 1957794"/>
                <a:gd name="connsiteY59" fmla="*/ 415187 h 815864"/>
                <a:gd name="connsiteX60" fmla="*/ 1761079 w 1957794"/>
                <a:gd name="connsiteY60" fmla="*/ 44389 h 815864"/>
                <a:gd name="connsiteX61" fmla="*/ 1770445 w 1957794"/>
                <a:gd name="connsiteY61" fmla="*/ 815864 h 815864"/>
                <a:gd name="connsiteX62" fmla="*/ 1817284 w 1957794"/>
                <a:gd name="connsiteY62" fmla="*/ 514669 h 815864"/>
                <a:gd name="connsiteX63" fmla="*/ 1845391 w 1957794"/>
                <a:gd name="connsiteY63" fmla="*/ 345663 h 815864"/>
                <a:gd name="connsiteX64" fmla="*/ 1864123 w 1957794"/>
                <a:gd name="connsiteY64" fmla="*/ 241858 h 815864"/>
                <a:gd name="connsiteX65" fmla="*/ 1882856 w 1957794"/>
                <a:gd name="connsiteY65" fmla="*/ 146282 h 815864"/>
                <a:gd name="connsiteX66" fmla="*/ 1910962 w 1957794"/>
                <a:gd name="connsiteY66" fmla="*/ 12965 h 815864"/>
                <a:gd name="connsiteX67" fmla="*/ 1920328 w 1957794"/>
                <a:gd name="connsiteY67" fmla="*/ 801832 h 815864"/>
                <a:gd name="connsiteX68" fmla="*/ 1957794 w 1957794"/>
                <a:gd name="connsiteY68" fmla="*/ 620482 h 815864"/>
                <a:gd name="connsiteX0" fmla="*/ 0 w 1939059"/>
                <a:gd name="connsiteY0" fmla="*/ 378106 h 815864"/>
                <a:gd name="connsiteX1" fmla="*/ 9367 w 1939059"/>
                <a:gd name="connsiteY1" fmla="*/ 452573 h 815864"/>
                <a:gd name="connsiteX2" fmla="*/ 18734 w 1939059"/>
                <a:gd name="connsiteY2" fmla="*/ 444745 h 815864"/>
                <a:gd name="connsiteX3" fmla="*/ 533943 w 1939059"/>
                <a:gd name="connsiteY3" fmla="*/ 407909 h 815864"/>
                <a:gd name="connsiteX4" fmla="*/ 552683 w 1939059"/>
                <a:gd name="connsiteY4" fmla="*/ 331754 h 815864"/>
                <a:gd name="connsiteX5" fmla="*/ 599514 w 1939059"/>
                <a:gd name="connsiteY5" fmla="*/ 125600 h 815864"/>
                <a:gd name="connsiteX6" fmla="*/ 608881 w 1939059"/>
                <a:gd name="connsiteY6" fmla="*/ 95804 h 815864"/>
                <a:gd name="connsiteX7" fmla="*/ 618254 w 1939059"/>
                <a:gd name="connsiteY7" fmla="*/ 79680 h 815864"/>
                <a:gd name="connsiteX8" fmla="*/ 627620 w 1939059"/>
                <a:gd name="connsiteY8" fmla="*/ 82041 h 815864"/>
                <a:gd name="connsiteX9" fmla="*/ 636987 w 1939059"/>
                <a:gd name="connsiteY9" fmla="*/ 92039 h 815864"/>
                <a:gd name="connsiteX10" fmla="*/ 646353 w 1939059"/>
                <a:gd name="connsiteY10" fmla="*/ 89148 h 815864"/>
                <a:gd name="connsiteX11" fmla="*/ 655719 w 1939059"/>
                <a:gd name="connsiteY11" fmla="*/ 70606 h 815864"/>
                <a:gd name="connsiteX12" fmla="*/ 665086 w 1939059"/>
                <a:gd name="connsiteY12" fmla="*/ 43098 h 815864"/>
                <a:gd name="connsiteX13" fmla="*/ 674459 w 1939059"/>
                <a:gd name="connsiteY13" fmla="*/ 12079 h 815864"/>
                <a:gd name="connsiteX14" fmla="*/ 683826 w 1939059"/>
                <a:gd name="connsiteY14" fmla="*/ 813775 h 815864"/>
                <a:gd name="connsiteX15" fmla="*/ 702558 w 1939059"/>
                <a:gd name="connsiteY15" fmla="*/ 755953 h 815864"/>
                <a:gd name="connsiteX16" fmla="*/ 721291 w 1939059"/>
                <a:gd name="connsiteY16" fmla="*/ 699402 h 815864"/>
                <a:gd name="connsiteX17" fmla="*/ 730657 w 1939059"/>
                <a:gd name="connsiteY17" fmla="*/ 667335 h 815864"/>
                <a:gd name="connsiteX18" fmla="*/ 740031 w 1939059"/>
                <a:gd name="connsiteY18" fmla="*/ 631682 h 815864"/>
                <a:gd name="connsiteX19" fmla="*/ 758764 w 1939059"/>
                <a:gd name="connsiteY19" fmla="*/ 551747 h 815864"/>
                <a:gd name="connsiteX20" fmla="*/ 786863 w 1939059"/>
                <a:gd name="connsiteY20" fmla="*/ 428181 h 815864"/>
                <a:gd name="connsiteX21" fmla="*/ 796236 w 1939059"/>
                <a:gd name="connsiteY21" fmla="*/ 393951 h 815864"/>
                <a:gd name="connsiteX22" fmla="*/ 805602 w 1939059"/>
                <a:gd name="connsiteY22" fmla="*/ 370527 h 815864"/>
                <a:gd name="connsiteX23" fmla="*/ 814969 w 1939059"/>
                <a:gd name="connsiteY23" fmla="*/ 366330 h 815864"/>
                <a:gd name="connsiteX24" fmla="*/ 824335 w 1939059"/>
                <a:gd name="connsiteY24" fmla="*/ 381916 h 815864"/>
                <a:gd name="connsiteX25" fmla="*/ 833701 w 1939059"/>
                <a:gd name="connsiteY25" fmla="*/ 392873 h 815864"/>
                <a:gd name="connsiteX26" fmla="*/ 843068 w 1939059"/>
                <a:gd name="connsiteY26" fmla="*/ 384183 h 815864"/>
                <a:gd name="connsiteX27" fmla="*/ 852434 w 1939059"/>
                <a:gd name="connsiteY27" fmla="*/ 362817 h 815864"/>
                <a:gd name="connsiteX28" fmla="*/ 871174 w 1939059"/>
                <a:gd name="connsiteY28" fmla="*/ 312191 h 815864"/>
                <a:gd name="connsiteX29" fmla="*/ 899273 w 1939059"/>
                <a:gd name="connsiteY29" fmla="*/ 247671 h 815864"/>
                <a:gd name="connsiteX30" fmla="*/ 908639 w 1939059"/>
                <a:gd name="connsiteY30" fmla="*/ 218608 h 815864"/>
                <a:gd name="connsiteX31" fmla="*/ 918013 w 1939059"/>
                <a:gd name="connsiteY31" fmla="*/ 181720 h 815864"/>
                <a:gd name="connsiteX32" fmla="*/ 927379 w 1939059"/>
                <a:gd name="connsiteY32" fmla="*/ 137680 h 815864"/>
                <a:gd name="connsiteX33" fmla="*/ 936746 w 1939059"/>
                <a:gd name="connsiteY33" fmla="*/ 87674 h 815864"/>
                <a:gd name="connsiteX34" fmla="*/ 946112 w 1939059"/>
                <a:gd name="connsiteY34" fmla="*/ 32709 h 815864"/>
                <a:gd name="connsiteX35" fmla="*/ 955478 w 1939059"/>
                <a:gd name="connsiteY35" fmla="*/ 806460 h 815864"/>
                <a:gd name="connsiteX36" fmla="*/ 974211 w 1939059"/>
                <a:gd name="connsiteY36" fmla="*/ 677806 h 815864"/>
                <a:gd name="connsiteX37" fmla="*/ 1058522 w 1939059"/>
                <a:gd name="connsiteY37" fmla="*/ 68828 h 815864"/>
                <a:gd name="connsiteX38" fmla="*/ 1067889 w 1939059"/>
                <a:gd name="connsiteY38" fmla="*/ 4860 h 815864"/>
                <a:gd name="connsiteX39" fmla="*/ 1077255 w 1939059"/>
                <a:gd name="connsiteY39" fmla="*/ 774300 h 815864"/>
                <a:gd name="connsiteX40" fmla="*/ 1180299 w 1939059"/>
                <a:gd name="connsiteY40" fmla="*/ 84732 h 815864"/>
                <a:gd name="connsiteX41" fmla="*/ 1189665 w 1939059"/>
                <a:gd name="connsiteY41" fmla="*/ 22111 h 815864"/>
                <a:gd name="connsiteX42" fmla="*/ 1199032 w 1939059"/>
                <a:gd name="connsiteY42" fmla="*/ 792413 h 815864"/>
                <a:gd name="connsiteX43" fmla="*/ 1311442 w 1939059"/>
                <a:gd name="connsiteY43" fmla="*/ 41067 h 815864"/>
                <a:gd name="connsiteX44" fmla="*/ 1320808 w 1939059"/>
                <a:gd name="connsiteY44" fmla="*/ 811508 h 815864"/>
                <a:gd name="connsiteX45" fmla="*/ 1405120 w 1939059"/>
                <a:gd name="connsiteY45" fmla="*/ 244828 h 815864"/>
                <a:gd name="connsiteX46" fmla="*/ 1433219 w 1939059"/>
                <a:gd name="connsiteY46" fmla="*/ 47213 h 815864"/>
                <a:gd name="connsiteX47" fmla="*/ 1442585 w 1939059"/>
                <a:gd name="connsiteY47" fmla="*/ 811716 h 815864"/>
                <a:gd name="connsiteX48" fmla="*/ 1470692 w 1939059"/>
                <a:gd name="connsiteY48" fmla="*/ 596314 h 815864"/>
                <a:gd name="connsiteX49" fmla="*/ 1545629 w 1939059"/>
                <a:gd name="connsiteY49" fmla="*/ 0 h 815864"/>
                <a:gd name="connsiteX50" fmla="*/ 1554996 w 1939059"/>
                <a:gd name="connsiteY50" fmla="*/ 754600 h 815864"/>
                <a:gd name="connsiteX51" fmla="*/ 1564362 w 1939059"/>
                <a:gd name="connsiteY51" fmla="*/ 669001 h 815864"/>
                <a:gd name="connsiteX52" fmla="*/ 1573728 w 1939059"/>
                <a:gd name="connsiteY52" fmla="*/ 569128 h 815864"/>
                <a:gd name="connsiteX53" fmla="*/ 1601835 w 1939059"/>
                <a:gd name="connsiteY53" fmla="*/ 208929 h 815864"/>
                <a:gd name="connsiteX54" fmla="*/ 1611201 w 1939059"/>
                <a:gd name="connsiteY54" fmla="*/ 118698 h 815864"/>
                <a:gd name="connsiteX55" fmla="*/ 1620567 w 1939059"/>
                <a:gd name="connsiteY55" fmla="*/ 40380 h 815864"/>
                <a:gd name="connsiteX56" fmla="*/ 1629934 w 1939059"/>
                <a:gd name="connsiteY56" fmla="*/ 801542 h 815864"/>
                <a:gd name="connsiteX57" fmla="*/ 1648674 w 1939059"/>
                <a:gd name="connsiteY57" fmla="*/ 667793 h 815864"/>
                <a:gd name="connsiteX58" fmla="*/ 1686139 w 1939059"/>
                <a:gd name="connsiteY58" fmla="*/ 415187 h 815864"/>
                <a:gd name="connsiteX59" fmla="*/ 1742344 w 1939059"/>
                <a:gd name="connsiteY59" fmla="*/ 44389 h 815864"/>
                <a:gd name="connsiteX60" fmla="*/ 1751710 w 1939059"/>
                <a:gd name="connsiteY60" fmla="*/ 815864 h 815864"/>
                <a:gd name="connsiteX61" fmla="*/ 1798549 w 1939059"/>
                <a:gd name="connsiteY61" fmla="*/ 514669 h 815864"/>
                <a:gd name="connsiteX62" fmla="*/ 1826656 w 1939059"/>
                <a:gd name="connsiteY62" fmla="*/ 345663 h 815864"/>
                <a:gd name="connsiteX63" fmla="*/ 1845388 w 1939059"/>
                <a:gd name="connsiteY63" fmla="*/ 241858 h 815864"/>
                <a:gd name="connsiteX64" fmla="*/ 1864121 w 1939059"/>
                <a:gd name="connsiteY64" fmla="*/ 146282 h 815864"/>
                <a:gd name="connsiteX65" fmla="*/ 1892227 w 1939059"/>
                <a:gd name="connsiteY65" fmla="*/ 12965 h 815864"/>
                <a:gd name="connsiteX66" fmla="*/ 1901593 w 1939059"/>
                <a:gd name="connsiteY66" fmla="*/ 801832 h 815864"/>
                <a:gd name="connsiteX67" fmla="*/ 1939059 w 1939059"/>
                <a:gd name="connsiteY67" fmla="*/ 620482 h 815864"/>
                <a:gd name="connsiteX0" fmla="*/ 0 w 1929692"/>
                <a:gd name="connsiteY0" fmla="*/ 452573 h 815864"/>
                <a:gd name="connsiteX1" fmla="*/ 9367 w 1929692"/>
                <a:gd name="connsiteY1" fmla="*/ 444745 h 815864"/>
                <a:gd name="connsiteX2" fmla="*/ 524576 w 1929692"/>
                <a:gd name="connsiteY2" fmla="*/ 407909 h 815864"/>
                <a:gd name="connsiteX3" fmla="*/ 543316 w 1929692"/>
                <a:gd name="connsiteY3" fmla="*/ 331754 h 815864"/>
                <a:gd name="connsiteX4" fmla="*/ 590147 w 1929692"/>
                <a:gd name="connsiteY4" fmla="*/ 125600 h 815864"/>
                <a:gd name="connsiteX5" fmla="*/ 599514 w 1929692"/>
                <a:gd name="connsiteY5" fmla="*/ 95804 h 815864"/>
                <a:gd name="connsiteX6" fmla="*/ 608887 w 1929692"/>
                <a:gd name="connsiteY6" fmla="*/ 79680 h 815864"/>
                <a:gd name="connsiteX7" fmla="*/ 618253 w 1929692"/>
                <a:gd name="connsiteY7" fmla="*/ 82041 h 815864"/>
                <a:gd name="connsiteX8" fmla="*/ 627620 w 1929692"/>
                <a:gd name="connsiteY8" fmla="*/ 92039 h 815864"/>
                <a:gd name="connsiteX9" fmla="*/ 636986 w 1929692"/>
                <a:gd name="connsiteY9" fmla="*/ 89148 h 815864"/>
                <a:gd name="connsiteX10" fmla="*/ 646352 w 1929692"/>
                <a:gd name="connsiteY10" fmla="*/ 70606 h 815864"/>
                <a:gd name="connsiteX11" fmla="*/ 655719 w 1929692"/>
                <a:gd name="connsiteY11" fmla="*/ 43098 h 815864"/>
                <a:gd name="connsiteX12" fmla="*/ 665092 w 1929692"/>
                <a:gd name="connsiteY12" fmla="*/ 12079 h 815864"/>
                <a:gd name="connsiteX13" fmla="*/ 674459 w 1929692"/>
                <a:gd name="connsiteY13" fmla="*/ 813775 h 815864"/>
                <a:gd name="connsiteX14" fmla="*/ 693191 w 1929692"/>
                <a:gd name="connsiteY14" fmla="*/ 755953 h 815864"/>
                <a:gd name="connsiteX15" fmla="*/ 711924 w 1929692"/>
                <a:gd name="connsiteY15" fmla="*/ 699402 h 815864"/>
                <a:gd name="connsiteX16" fmla="*/ 721290 w 1929692"/>
                <a:gd name="connsiteY16" fmla="*/ 667335 h 815864"/>
                <a:gd name="connsiteX17" fmla="*/ 730664 w 1929692"/>
                <a:gd name="connsiteY17" fmla="*/ 631682 h 815864"/>
                <a:gd name="connsiteX18" fmla="*/ 749397 w 1929692"/>
                <a:gd name="connsiteY18" fmla="*/ 551747 h 815864"/>
                <a:gd name="connsiteX19" fmla="*/ 777496 w 1929692"/>
                <a:gd name="connsiteY19" fmla="*/ 428181 h 815864"/>
                <a:gd name="connsiteX20" fmla="*/ 786869 w 1929692"/>
                <a:gd name="connsiteY20" fmla="*/ 393951 h 815864"/>
                <a:gd name="connsiteX21" fmla="*/ 796235 w 1929692"/>
                <a:gd name="connsiteY21" fmla="*/ 370527 h 815864"/>
                <a:gd name="connsiteX22" fmla="*/ 805602 w 1929692"/>
                <a:gd name="connsiteY22" fmla="*/ 366330 h 815864"/>
                <a:gd name="connsiteX23" fmla="*/ 814968 w 1929692"/>
                <a:gd name="connsiteY23" fmla="*/ 381916 h 815864"/>
                <a:gd name="connsiteX24" fmla="*/ 824334 w 1929692"/>
                <a:gd name="connsiteY24" fmla="*/ 392873 h 815864"/>
                <a:gd name="connsiteX25" fmla="*/ 833701 w 1929692"/>
                <a:gd name="connsiteY25" fmla="*/ 384183 h 815864"/>
                <a:gd name="connsiteX26" fmla="*/ 843067 w 1929692"/>
                <a:gd name="connsiteY26" fmla="*/ 362817 h 815864"/>
                <a:gd name="connsiteX27" fmla="*/ 861807 w 1929692"/>
                <a:gd name="connsiteY27" fmla="*/ 312191 h 815864"/>
                <a:gd name="connsiteX28" fmla="*/ 889906 w 1929692"/>
                <a:gd name="connsiteY28" fmla="*/ 247671 h 815864"/>
                <a:gd name="connsiteX29" fmla="*/ 899272 w 1929692"/>
                <a:gd name="connsiteY29" fmla="*/ 218608 h 815864"/>
                <a:gd name="connsiteX30" fmla="*/ 908646 w 1929692"/>
                <a:gd name="connsiteY30" fmla="*/ 181720 h 815864"/>
                <a:gd name="connsiteX31" fmla="*/ 918012 w 1929692"/>
                <a:gd name="connsiteY31" fmla="*/ 137680 h 815864"/>
                <a:gd name="connsiteX32" fmla="*/ 927379 w 1929692"/>
                <a:gd name="connsiteY32" fmla="*/ 87674 h 815864"/>
                <a:gd name="connsiteX33" fmla="*/ 936745 w 1929692"/>
                <a:gd name="connsiteY33" fmla="*/ 32709 h 815864"/>
                <a:gd name="connsiteX34" fmla="*/ 946111 w 1929692"/>
                <a:gd name="connsiteY34" fmla="*/ 806460 h 815864"/>
                <a:gd name="connsiteX35" fmla="*/ 964844 w 1929692"/>
                <a:gd name="connsiteY35" fmla="*/ 677806 h 815864"/>
                <a:gd name="connsiteX36" fmla="*/ 1049155 w 1929692"/>
                <a:gd name="connsiteY36" fmla="*/ 68828 h 815864"/>
                <a:gd name="connsiteX37" fmla="*/ 1058522 w 1929692"/>
                <a:gd name="connsiteY37" fmla="*/ 4860 h 815864"/>
                <a:gd name="connsiteX38" fmla="*/ 1067888 w 1929692"/>
                <a:gd name="connsiteY38" fmla="*/ 774300 h 815864"/>
                <a:gd name="connsiteX39" fmla="*/ 1170932 w 1929692"/>
                <a:gd name="connsiteY39" fmla="*/ 84732 h 815864"/>
                <a:gd name="connsiteX40" fmla="*/ 1180298 w 1929692"/>
                <a:gd name="connsiteY40" fmla="*/ 22111 h 815864"/>
                <a:gd name="connsiteX41" fmla="*/ 1189665 w 1929692"/>
                <a:gd name="connsiteY41" fmla="*/ 792413 h 815864"/>
                <a:gd name="connsiteX42" fmla="*/ 1302075 w 1929692"/>
                <a:gd name="connsiteY42" fmla="*/ 41067 h 815864"/>
                <a:gd name="connsiteX43" fmla="*/ 1311441 w 1929692"/>
                <a:gd name="connsiteY43" fmla="*/ 811508 h 815864"/>
                <a:gd name="connsiteX44" fmla="*/ 1395753 w 1929692"/>
                <a:gd name="connsiteY44" fmla="*/ 244828 h 815864"/>
                <a:gd name="connsiteX45" fmla="*/ 1423852 w 1929692"/>
                <a:gd name="connsiteY45" fmla="*/ 47213 h 815864"/>
                <a:gd name="connsiteX46" fmla="*/ 1433218 w 1929692"/>
                <a:gd name="connsiteY46" fmla="*/ 811716 h 815864"/>
                <a:gd name="connsiteX47" fmla="*/ 1461325 w 1929692"/>
                <a:gd name="connsiteY47" fmla="*/ 596314 h 815864"/>
                <a:gd name="connsiteX48" fmla="*/ 1536262 w 1929692"/>
                <a:gd name="connsiteY48" fmla="*/ 0 h 815864"/>
                <a:gd name="connsiteX49" fmla="*/ 1545629 w 1929692"/>
                <a:gd name="connsiteY49" fmla="*/ 754600 h 815864"/>
                <a:gd name="connsiteX50" fmla="*/ 1554995 w 1929692"/>
                <a:gd name="connsiteY50" fmla="*/ 669001 h 815864"/>
                <a:gd name="connsiteX51" fmla="*/ 1564361 w 1929692"/>
                <a:gd name="connsiteY51" fmla="*/ 569128 h 815864"/>
                <a:gd name="connsiteX52" fmla="*/ 1592468 w 1929692"/>
                <a:gd name="connsiteY52" fmla="*/ 208929 h 815864"/>
                <a:gd name="connsiteX53" fmla="*/ 1601834 w 1929692"/>
                <a:gd name="connsiteY53" fmla="*/ 118698 h 815864"/>
                <a:gd name="connsiteX54" fmla="*/ 1611200 w 1929692"/>
                <a:gd name="connsiteY54" fmla="*/ 40380 h 815864"/>
                <a:gd name="connsiteX55" fmla="*/ 1620567 w 1929692"/>
                <a:gd name="connsiteY55" fmla="*/ 801542 h 815864"/>
                <a:gd name="connsiteX56" fmla="*/ 1639307 w 1929692"/>
                <a:gd name="connsiteY56" fmla="*/ 667793 h 815864"/>
                <a:gd name="connsiteX57" fmla="*/ 1676772 w 1929692"/>
                <a:gd name="connsiteY57" fmla="*/ 415187 h 815864"/>
                <a:gd name="connsiteX58" fmla="*/ 1732977 w 1929692"/>
                <a:gd name="connsiteY58" fmla="*/ 44389 h 815864"/>
                <a:gd name="connsiteX59" fmla="*/ 1742343 w 1929692"/>
                <a:gd name="connsiteY59" fmla="*/ 815864 h 815864"/>
                <a:gd name="connsiteX60" fmla="*/ 1789182 w 1929692"/>
                <a:gd name="connsiteY60" fmla="*/ 514669 h 815864"/>
                <a:gd name="connsiteX61" fmla="*/ 1817289 w 1929692"/>
                <a:gd name="connsiteY61" fmla="*/ 345663 h 815864"/>
                <a:gd name="connsiteX62" fmla="*/ 1836021 w 1929692"/>
                <a:gd name="connsiteY62" fmla="*/ 241858 h 815864"/>
                <a:gd name="connsiteX63" fmla="*/ 1854754 w 1929692"/>
                <a:gd name="connsiteY63" fmla="*/ 146282 h 815864"/>
                <a:gd name="connsiteX64" fmla="*/ 1882860 w 1929692"/>
                <a:gd name="connsiteY64" fmla="*/ 12965 h 815864"/>
                <a:gd name="connsiteX65" fmla="*/ 1892226 w 1929692"/>
                <a:gd name="connsiteY65" fmla="*/ 801832 h 815864"/>
                <a:gd name="connsiteX66" fmla="*/ 1929692 w 1929692"/>
                <a:gd name="connsiteY66" fmla="*/ 620482 h 815864"/>
                <a:gd name="connsiteX0" fmla="*/ 0 w 1920325"/>
                <a:gd name="connsiteY0" fmla="*/ 444745 h 815864"/>
                <a:gd name="connsiteX1" fmla="*/ 515209 w 1920325"/>
                <a:gd name="connsiteY1" fmla="*/ 407909 h 815864"/>
                <a:gd name="connsiteX2" fmla="*/ 533949 w 1920325"/>
                <a:gd name="connsiteY2" fmla="*/ 331754 h 815864"/>
                <a:gd name="connsiteX3" fmla="*/ 580780 w 1920325"/>
                <a:gd name="connsiteY3" fmla="*/ 125600 h 815864"/>
                <a:gd name="connsiteX4" fmla="*/ 590147 w 1920325"/>
                <a:gd name="connsiteY4" fmla="*/ 95804 h 815864"/>
                <a:gd name="connsiteX5" fmla="*/ 599520 w 1920325"/>
                <a:gd name="connsiteY5" fmla="*/ 79680 h 815864"/>
                <a:gd name="connsiteX6" fmla="*/ 608886 w 1920325"/>
                <a:gd name="connsiteY6" fmla="*/ 82041 h 815864"/>
                <a:gd name="connsiteX7" fmla="*/ 618253 w 1920325"/>
                <a:gd name="connsiteY7" fmla="*/ 92039 h 815864"/>
                <a:gd name="connsiteX8" fmla="*/ 627619 w 1920325"/>
                <a:gd name="connsiteY8" fmla="*/ 89148 h 815864"/>
                <a:gd name="connsiteX9" fmla="*/ 636985 w 1920325"/>
                <a:gd name="connsiteY9" fmla="*/ 70606 h 815864"/>
                <a:gd name="connsiteX10" fmla="*/ 646352 w 1920325"/>
                <a:gd name="connsiteY10" fmla="*/ 43098 h 815864"/>
                <a:gd name="connsiteX11" fmla="*/ 655725 w 1920325"/>
                <a:gd name="connsiteY11" fmla="*/ 12079 h 815864"/>
                <a:gd name="connsiteX12" fmla="*/ 665092 w 1920325"/>
                <a:gd name="connsiteY12" fmla="*/ 813775 h 815864"/>
                <a:gd name="connsiteX13" fmla="*/ 683824 w 1920325"/>
                <a:gd name="connsiteY13" fmla="*/ 755953 h 815864"/>
                <a:gd name="connsiteX14" fmla="*/ 702557 w 1920325"/>
                <a:gd name="connsiteY14" fmla="*/ 699402 h 815864"/>
                <a:gd name="connsiteX15" fmla="*/ 711923 w 1920325"/>
                <a:gd name="connsiteY15" fmla="*/ 667335 h 815864"/>
                <a:gd name="connsiteX16" fmla="*/ 721297 w 1920325"/>
                <a:gd name="connsiteY16" fmla="*/ 631682 h 815864"/>
                <a:gd name="connsiteX17" fmla="*/ 740030 w 1920325"/>
                <a:gd name="connsiteY17" fmla="*/ 551747 h 815864"/>
                <a:gd name="connsiteX18" fmla="*/ 768129 w 1920325"/>
                <a:gd name="connsiteY18" fmla="*/ 428181 h 815864"/>
                <a:gd name="connsiteX19" fmla="*/ 777502 w 1920325"/>
                <a:gd name="connsiteY19" fmla="*/ 393951 h 815864"/>
                <a:gd name="connsiteX20" fmla="*/ 786868 w 1920325"/>
                <a:gd name="connsiteY20" fmla="*/ 370527 h 815864"/>
                <a:gd name="connsiteX21" fmla="*/ 796235 w 1920325"/>
                <a:gd name="connsiteY21" fmla="*/ 366330 h 815864"/>
                <a:gd name="connsiteX22" fmla="*/ 805601 w 1920325"/>
                <a:gd name="connsiteY22" fmla="*/ 381916 h 815864"/>
                <a:gd name="connsiteX23" fmla="*/ 814967 w 1920325"/>
                <a:gd name="connsiteY23" fmla="*/ 392873 h 815864"/>
                <a:gd name="connsiteX24" fmla="*/ 824334 w 1920325"/>
                <a:gd name="connsiteY24" fmla="*/ 384183 h 815864"/>
                <a:gd name="connsiteX25" fmla="*/ 833700 w 1920325"/>
                <a:gd name="connsiteY25" fmla="*/ 362817 h 815864"/>
                <a:gd name="connsiteX26" fmla="*/ 852440 w 1920325"/>
                <a:gd name="connsiteY26" fmla="*/ 312191 h 815864"/>
                <a:gd name="connsiteX27" fmla="*/ 880539 w 1920325"/>
                <a:gd name="connsiteY27" fmla="*/ 247671 h 815864"/>
                <a:gd name="connsiteX28" fmla="*/ 889905 w 1920325"/>
                <a:gd name="connsiteY28" fmla="*/ 218608 h 815864"/>
                <a:gd name="connsiteX29" fmla="*/ 899279 w 1920325"/>
                <a:gd name="connsiteY29" fmla="*/ 181720 h 815864"/>
                <a:gd name="connsiteX30" fmla="*/ 908645 w 1920325"/>
                <a:gd name="connsiteY30" fmla="*/ 137680 h 815864"/>
                <a:gd name="connsiteX31" fmla="*/ 918012 w 1920325"/>
                <a:gd name="connsiteY31" fmla="*/ 87674 h 815864"/>
                <a:gd name="connsiteX32" fmla="*/ 927378 w 1920325"/>
                <a:gd name="connsiteY32" fmla="*/ 32709 h 815864"/>
                <a:gd name="connsiteX33" fmla="*/ 936744 w 1920325"/>
                <a:gd name="connsiteY33" fmla="*/ 806460 h 815864"/>
                <a:gd name="connsiteX34" fmla="*/ 955477 w 1920325"/>
                <a:gd name="connsiteY34" fmla="*/ 677806 h 815864"/>
                <a:gd name="connsiteX35" fmla="*/ 1039788 w 1920325"/>
                <a:gd name="connsiteY35" fmla="*/ 68828 h 815864"/>
                <a:gd name="connsiteX36" fmla="*/ 1049155 w 1920325"/>
                <a:gd name="connsiteY36" fmla="*/ 4860 h 815864"/>
                <a:gd name="connsiteX37" fmla="*/ 1058521 w 1920325"/>
                <a:gd name="connsiteY37" fmla="*/ 774300 h 815864"/>
                <a:gd name="connsiteX38" fmla="*/ 1161565 w 1920325"/>
                <a:gd name="connsiteY38" fmla="*/ 84732 h 815864"/>
                <a:gd name="connsiteX39" fmla="*/ 1170931 w 1920325"/>
                <a:gd name="connsiteY39" fmla="*/ 22111 h 815864"/>
                <a:gd name="connsiteX40" fmla="*/ 1180298 w 1920325"/>
                <a:gd name="connsiteY40" fmla="*/ 792413 h 815864"/>
                <a:gd name="connsiteX41" fmla="*/ 1292708 w 1920325"/>
                <a:gd name="connsiteY41" fmla="*/ 41067 h 815864"/>
                <a:gd name="connsiteX42" fmla="*/ 1302074 w 1920325"/>
                <a:gd name="connsiteY42" fmla="*/ 811508 h 815864"/>
                <a:gd name="connsiteX43" fmla="*/ 1386386 w 1920325"/>
                <a:gd name="connsiteY43" fmla="*/ 244828 h 815864"/>
                <a:gd name="connsiteX44" fmla="*/ 1414485 w 1920325"/>
                <a:gd name="connsiteY44" fmla="*/ 47213 h 815864"/>
                <a:gd name="connsiteX45" fmla="*/ 1423851 w 1920325"/>
                <a:gd name="connsiteY45" fmla="*/ 811716 h 815864"/>
                <a:gd name="connsiteX46" fmla="*/ 1451958 w 1920325"/>
                <a:gd name="connsiteY46" fmla="*/ 596314 h 815864"/>
                <a:gd name="connsiteX47" fmla="*/ 1526895 w 1920325"/>
                <a:gd name="connsiteY47" fmla="*/ 0 h 815864"/>
                <a:gd name="connsiteX48" fmla="*/ 1536262 w 1920325"/>
                <a:gd name="connsiteY48" fmla="*/ 754600 h 815864"/>
                <a:gd name="connsiteX49" fmla="*/ 1545628 w 1920325"/>
                <a:gd name="connsiteY49" fmla="*/ 669001 h 815864"/>
                <a:gd name="connsiteX50" fmla="*/ 1554994 w 1920325"/>
                <a:gd name="connsiteY50" fmla="*/ 569128 h 815864"/>
                <a:gd name="connsiteX51" fmla="*/ 1583101 w 1920325"/>
                <a:gd name="connsiteY51" fmla="*/ 208929 h 815864"/>
                <a:gd name="connsiteX52" fmla="*/ 1592467 w 1920325"/>
                <a:gd name="connsiteY52" fmla="*/ 118698 h 815864"/>
                <a:gd name="connsiteX53" fmla="*/ 1601833 w 1920325"/>
                <a:gd name="connsiteY53" fmla="*/ 40380 h 815864"/>
                <a:gd name="connsiteX54" fmla="*/ 1611200 w 1920325"/>
                <a:gd name="connsiteY54" fmla="*/ 801542 h 815864"/>
                <a:gd name="connsiteX55" fmla="*/ 1629940 w 1920325"/>
                <a:gd name="connsiteY55" fmla="*/ 667793 h 815864"/>
                <a:gd name="connsiteX56" fmla="*/ 1667405 w 1920325"/>
                <a:gd name="connsiteY56" fmla="*/ 415187 h 815864"/>
                <a:gd name="connsiteX57" fmla="*/ 1723610 w 1920325"/>
                <a:gd name="connsiteY57" fmla="*/ 44389 h 815864"/>
                <a:gd name="connsiteX58" fmla="*/ 1732976 w 1920325"/>
                <a:gd name="connsiteY58" fmla="*/ 815864 h 815864"/>
                <a:gd name="connsiteX59" fmla="*/ 1779815 w 1920325"/>
                <a:gd name="connsiteY59" fmla="*/ 514669 h 815864"/>
                <a:gd name="connsiteX60" fmla="*/ 1807922 w 1920325"/>
                <a:gd name="connsiteY60" fmla="*/ 345663 h 815864"/>
                <a:gd name="connsiteX61" fmla="*/ 1826654 w 1920325"/>
                <a:gd name="connsiteY61" fmla="*/ 241858 h 815864"/>
                <a:gd name="connsiteX62" fmla="*/ 1845387 w 1920325"/>
                <a:gd name="connsiteY62" fmla="*/ 146282 h 815864"/>
                <a:gd name="connsiteX63" fmla="*/ 1873493 w 1920325"/>
                <a:gd name="connsiteY63" fmla="*/ 12965 h 815864"/>
                <a:gd name="connsiteX64" fmla="*/ 1882859 w 1920325"/>
                <a:gd name="connsiteY64" fmla="*/ 801832 h 815864"/>
                <a:gd name="connsiteX65" fmla="*/ 1920325 w 1920325"/>
                <a:gd name="connsiteY65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252920 w 1405116"/>
                <a:gd name="connsiteY17" fmla="*/ 428181 h 815864"/>
                <a:gd name="connsiteX18" fmla="*/ 262293 w 1405116"/>
                <a:gd name="connsiteY18" fmla="*/ 393951 h 815864"/>
                <a:gd name="connsiteX19" fmla="*/ 271659 w 1405116"/>
                <a:gd name="connsiteY19" fmla="*/ 370527 h 815864"/>
                <a:gd name="connsiteX20" fmla="*/ 281026 w 1405116"/>
                <a:gd name="connsiteY20" fmla="*/ 366330 h 815864"/>
                <a:gd name="connsiteX21" fmla="*/ 290392 w 1405116"/>
                <a:gd name="connsiteY21" fmla="*/ 381916 h 815864"/>
                <a:gd name="connsiteX22" fmla="*/ 299758 w 1405116"/>
                <a:gd name="connsiteY22" fmla="*/ 392873 h 815864"/>
                <a:gd name="connsiteX23" fmla="*/ 309125 w 1405116"/>
                <a:gd name="connsiteY23" fmla="*/ 384183 h 815864"/>
                <a:gd name="connsiteX24" fmla="*/ 318491 w 1405116"/>
                <a:gd name="connsiteY24" fmla="*/ 362817 h 815864"/>
                <a:gd name="connsiteX25" fmla="*/ 337231 w 1405116"/>
                <a:gd name="connsiteY25" fmla="*/ 312191 h 815864"/>
                <a:gd name="connsiteX26" fmla="*/ 365330 w 1405116"/>
                <a:gd name="connsiteY26" fmla="*/ 247671 h 815864"/>
                <a:gd name="connsiteX27" fmla="*/ 374696 w 1405116"/>
                <a:gd name="connsiteY27" fmla="*/ 218608 h 815864"/>
                <a:gd name="connsiteX28" fmla="*/ 384070 w 1405116"/>
                <a:gd name="connsiteY28" fmla="*/ 181720 h 815864"/>
                <a:gd name="connsiteX29" fmla="*/ 393436 w 1405116"/>
                <a:gd name="connsiteY29" fmla="*/ 137680 h 815864"/>
                <a:gd name="connsiteX30" fmla="*/ 402803 w 1405116"/>
                <a:gd name="connsiteY30" fmla="*/ 87674 h 815864"/>
                <a:gd name="connsiteX31" fmla="*/ 412169 w 1405116"/>
                <a:gd name="connsiteY31" fmla="*/ 32709 h 815864"/>
                <a:gd name="connsiteX32" fmla="*/ 421535 w 1405116"/>
                <a:gd name="connsiteY32" fmla="*/ 806460 h 815864"/>
                <a:gd name="connsiteX33" fmla="*/ 440268 w 1405116"/>
                <a:gd name="connsiteY33" fmla="*/ 677806 h 815864"/>
                <a:gd name="connsiteX34" fmla="*/ 524579 w 1405116"/>
                <a:gd name="connsiteY34" fmla="*/ 68828 h 815864"/>
                <a:gd name="connsiteX35" fmla="*/ 533946 w 1405116"/>
                <a:gd name="connsiteY35" fmla="*/ 4860 h 815864"/>
                <a:gd name="connsiteX36" fmla="*/ 543312 w 1405116"/>
                <a:gd name="connsiteY36" fmla="*/ 774300 h 815864"/>
                <a:gd name="connsiteX37" fmla="*/ 646356 w 1405116"/>
                <a:gd name="connsiteY37" fmla="*/ 84732 h 815864"/>
                <a:gd name="connsiteX38" fmla="*/ 655722 w 1405116"/>
                <a:gd name="connsiteY38" fmla="*/ 22111 h 815864"/>
                <a:gd name="connsiteX39" fmla="*/ 665089 w 1405116"/>
                <a:gd name="connsiteY39" fmla="*/ 792413 h 815864"/>
                <a:gd name="connsiteX40" fmla="*/ 777499 w 1405116"/>
                <a:gd name="connsiteY40" fmla="*/ 41067 h 815864"/>
                <a:gd name="connsiteX41" fmla="*/ 786865 w 1405116"/>
                <a:gd name="connsiteY41" fmla="*/ 811508 h 815864"/>
                <a:gd name="connsiteX42" fmla="*/ 871177 w 1405116"/>
                <a:gd name="connsiteY42" fmla="*/ 244828 h 815864"/>
                <a:gd name="connsiteX43" fmla="*/ 899276 w 1405116"/>
                <a:gd name="connsiteY43" fmla="*/ 47213 h 815864"/>
                <a:gd name="connsiteX44" fmla="*/ 908642 w 1405116"/>
                <a:gd name="connsiteY44" fmla="*/ 811716 h 815864"/>
                <a:gd name="connsiteX45" fmla="*/ 936749 w 1405116"/>
                <a:gd name="connsiteY45" fmla="*/ 596314 h 815864"/>
                <a:gd name="connsiteX46" fmla="*/ 1011686 w 1405116"/>
                <a:gd name="connsiteY46" fmla="*/ 0 h 815864"/>
                <a:gd name="connsiteX47" fmla="*/ 1021053 w 1405116"/>
                <a:gd name="connsiteY47" fmla="*/ 754600 h 815864"/>
                <a:gd name="connsiteX48" fmla="*/ 1030419 w 1405116"/>
                <a:gd name="connsiteY48" fmla="*/ 669001 h 815864"/>
                <a:gd name="connsiteX49" fmla="*/ 1039785 w 1405116"/>
                <a:gd name="connsiteY49" fmla="*/ 569128 h 815864"/>
                <a:gd name="connsiteX50" fmla="*/ 1067892 w 1405116"/>
                <a:gd name="connsiteY50" fmla="*/ 208929 h 815864"/>
                <a:gd name="connsiteX51" fmla="*/ 1077258 w 1405116"/>
                <a:gd name="connsiteY51" fmla="*/ 118698 h 815864"/>
                <a:gd name="connsiteX52" fmla="*/ 1086624 w 1405116"/>
                <a:gd name="connsiteY52" fmla="*/ 40380 h 815864"/>
                <a:gd name="connsiteX53" fmla="*/ 1095991 w 1405116"/>
                <a:gd name="connsiteY53" fmla="*/ 801542 h 815864"/>
                <a:gd name="connsiteX54" fmla="*/ 1114731 w 1405116"/>
                <a:gd name="connsiteY54" fmla="*/ 667793 h 815864"/>
                <a:gd name="connsiteX55" fmla="*/ 1152196 w 1405116"/>
                <a:gd name="connsiteY55" fmla="*/ 415187 h 815864"/>
                <a:gd name="connsiteX56" fmla="*/ 1208401 w 1405116"/>
                <a:gd name="connsiteY56" fmla="*/ 44389 h 815864"/>
                <a:gd name="connsiteX57" fmla="*/ 1217767 w 1405116"/>
                <a:gd name="connsiteY57" fmla="*/ 815864 h 815864"/>
                <a:gd name="connsiteX58" fmla="*/ 1264606 w 1405116"/>
                <a:gd name="connsiteY58" fmla="*/ 514669 h 815864"/>
                <a:gd name="connsiteX59" fmla="*/ 1292713 w 1405116"/>
                <a:gd name="connsiteY59" fmla="*/ 345663 h 815864"/>
                <a:gd name="connsiteX60" fmla="*/ 1311445 w 1405116"/>
                <a:gd name="connsiteY60" fmla="*/ 241858 h 815864"/>
                <a:gd name="connsiteX61" fmla="*/ 1330178 w 1405116"/>
                <a:gd name="connsiteY61" fmla="*/ 146282 h 815864"/>
                <a:gd name="connsiteX62" fmla="*/ 1358284 w 1405116"/>
                <a:gd name="connsiteY62" fmla="*/ 12965 h 815864"/>
                <a:gd name="connsiteX63" fmla="*/ 1367650 w 1405116"/>
                <a:gd name="connsiteY63" fmla="*/ 801832 h 815864"/>
                <a:gd name="connsiteX64" fmla="*/ 1405116 w 1405116"/>
                <a:gd name="connsiteY64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252920 w 1405116"/>
                <a:gd name="connsiteY17" fmla="*/ 428181 h 815864"/>
                <a:gd name="connsiteX18" fmla="*/ 262293 w 1405116"/>
                <a:gd name="connsiteY18" fmla="*/ 393951 h 815864"/>
                <a:gd name="connsiteX19" fmla="*/ 271659 w 1405116"/>
                <a:gd name="connsiteY19" fmla="*/ 370527 h 815864"/>
                <a:gd name="connsiteX20" fmla="*/ 281026 w 1405116"/>
                <a:gd name="connsiteY20" fmla="*/ 366330 h 815864"/>
                <a:gd name="connsiteX21" fmla="*/ 290392 w 1405116"/>
                <a:gd name="connsiteY21" fmla="*/ 381916 h 815864"/>
                <a:gd name="connsiteX22" fmla="*/ 309125 w 1405116"/>
                <a:gd name="connsiteY22" fmla="*/ 384183 h 815864"/>
                <a:gd name="connsiteX23" fmla="*/ 318491 w 1405116"/>
                <a:gd name="connsiteY23" fmla="*/ 362817 h 815864"/>
                <a:gd name="connsiteX24" fmla="*/ 337231 w 1405116"/>
                <a:gd name="connsiteY24" fmla="*/ 312191 h 815864"/>
                <a:gd name="connsiteX25" fmla="*/ 365330 w 1405116"/>
                <a:gd name="connsiteY25" fmla="*/ 247671 h 815864"/>
                <a:gd name="connsiteX26" fmla="*/ 374696 w 1405116"/>
                <a:gd name="connsiteY26" fmla="*/ 218608 h 815864"/>
                <a:gd name="connsiteX27" fmla="*/ 384070 w 1405116"/>
                <a:gd name="connsiteY27" fmla="*/ 181720 h 815864"/>
                <a:gd name="connsiteX28" fmla="*/ 393436 w 1405116"/>
                <a:gd name="connsiteY28" fmla="*/ 137680 h 815864"/>
                <a:gd name="connsiteX29" fmla="*/ 402803 w 1405116"/>
                <a:gd name="connsiteY29" fmla="*/ 87674 h 815864"/>
                <a:gd name="connsiteX30" fmla="*/ 412169 w 1405116"/>
                <a:gd name="connsiteY30" fmla="*/ 32709 h 815864"/>
                <a:gd name="connsiteX31" fmla="*/ 421535 w 1405116"/>
                <a:gd name="connsiteY31" fmla="*/ 806460 h 815864"/>
                <a:gd name="connsiteX32" fmla="*/ 440268 w 1405116"/>
                <a:gd name="connsiteY32" fmla="*/ 677806 h 815864"/>
                <a:gd name="connsiteX33" fmla="*/ 524579 w 1405116"/>
                <a:gd name="connsiteY33" fmla="*/ 68828 h 815864"/>
                <a:gd name="connsiteX34" fmla="*/ 533946 w 1405116"/>
                <a:gd name="connsiteY34" fmla="*/ 4860 h 815864"/>
                <a:gd name="connsiteX35" fmla="*/ 543312 w 1405116"/>
                <a:gd name="connsiteY35" fmla="*/ 774300 h 815864"/>
                <a:gd name="connsiteX36" fmla="*/ 646356 w 1405116"/>
                <a:gd name="connsiteY36" fmla="*/ 84732 h 815864"/>
                <a:gd name="connsiteX37" fmla="*/ 655722 w 1405116"/>
                <a:gd name="connsiteY37" fmla="*/ 22111 h 815864"/>
                <a:gd name="connsiteX38" fmla="*/ 665089 w 1405116"/>
                <a:gd name="connsiteY38" fmla="*/ 792413 h 815864"/>
                <a:gd name="connsiteX39" fmla="*/ 777499 w 1405116"/>
                <a:gd name="connsiteY39" fmla="*/ 41067 h 815864"/>
                <a:gd name="connsiteX40" fmla="*/ 786865 w 1405116"/>
                <a:gd name="connsiteY40" fmla="*/ 811508 h 815864"/>
                <a:gd name="connsiteX41" fmla="*/ 871177 w 1405116"/>
                <a:gd name="connsiteY41" fmla="*/ 244828 h 815864"/>
                <a:gd name="connsiteX42" fmla="*/ 899276 w 1405116"/>
                <a:gd name="connsiteY42" fmla="*/ 47213 h 815864"/>
                <a:gd name="connsiteX43" fmla="*/ 908642 w 1405116"/>
                <a:gd name="connsiteY43" fmla="*/ 811716 h 815864"/>
                <a:gd name="connsiteX44" fmla="*/ 936749 w 1405116"/>
                <a:gd name="connsiteY44" fmla="*/ 596314 h 815864"/>
                <a:gd name="connsiteX45" fmla="*/ 1011686 w 1405116"/>
                <a:gd name="connsiteY45" fmla="*/ 0 h 815864"/>
                <a:gd name="connsiteX46" fmla="*/ 1021053 w 1405116"/>
                <a:gd name="connsiteY46" fmla="*/ 754600 h 815864"/>
                <a:gd name="connsiteX47" fmla="*/ 1030419 w 1405116"/>
                <a:gd name="connsiteY47" fmla="*/ 669001 h 815864"/>
                <a:gd name="connsiteX48" fmla="*/ 1039785 w 1405116"/>
                <a:gd name="connsiteY48" fmla="*/ 569128 h 815864"/>
                <a:gd name="connsiteX49" fmla="*/ 1067892 w 1405116"/>
                <a:gd name="connsiteY49" fmla="*/ 208929 h 815864"/>
                <a:gd name="connsiteX50" fmla="*/ 1077258 w 1405116"/>
                <a:gd name="connsiteY50" fmla="*/ 118698 h 815864"/>
                <a:gd name="connsiteX51" fmla="*/ 1086624 w 1405116"/>
                <a:gd name="connsiteY51" fmla="*/ 40380 h 815864"/>
                <a:gd name="connsiteX52" fmla="*/ 1095991 w 1405116"/>
                <a:gd name="connsiteY52" fmla="*/ 801542 h 815864"/>
                <a:gd name="connsiteX53" fmla="*/ 1114731 w 1405116"/>
                <a:gd name="connsiteY53" fmla="*/ 667793 h 815864"/>
                <a:gd name="connsiteX54" fmla="*/ 1152196 w 1405116"/>
                <a:gd name="connsiteY54" fmla="*/ 415187 h 815864"/>
                <a:gd name="connsiteX55" fmla="*/ 1208401 w 1405116"/>
                <a:gd name="connsiteY55" fmla="*/ 44389 h 815864"/>
                <a:gd name="connsiteX56" fmla="*/ 1217767 w 1405116"/>
                <a:gd name="connsiteY56" fmla="*/ 815864 h 815864"/>
                <a:gd name="connsiteX57" fmla="*/ 1264606 w 1405116"/>
                <a:gd name="connsiteY57" fmla="*/ 514669 h 815864"/>
                <a:gd name="connsiteX58" fmla="*/ 1292713 w 1405116"/>
                <a:gd name="connsiteY58" fmla="*/ 345663 h 815864"/>
                <a:gd name="connsiteX59" fmla="*/ 1311445 w 1405116"/>
                <a:gd name="connsiteY59" fmla="*/ 241858 h 815864"/>
                <a:gd name="connsiteX60" fmla="*/ 1330178 w 1405116"/>
                <a:gd name="connsiteY60" fmla="*/ 146282 h 815864"/>
                <a:gd name="connsiteX61" fmla="*/ 1358284 w 1405116"/>
                <a:gd name="connsiteY61" fmla="*/ 12965 h 815864"/>
                <a:gd name="connsiteX62" fmla="*/ 1367650 w 1405116"/>
                <a:gd name="connsiteY62" fmla="*/ 801832 h 815864"/>
                <a:gd name="connsiteX63" fmla="*/ 1405116 w 1405116"/>
                <a:gd name="connsiteY63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252920 w 1405116"/>
                <a:gd name="connsiteY17" fmla="*/ 428181 h 815864"/>
                <a:gd name="connsiteX18" fmla="*/ 262293 w 1405116"/>
                <a:gd name="connsiteY18" fmla="*/ 393951 h 815864"/>
                <a:gd name="connsiteX19" fmla="*/ 271659 w 1405116"/>
                <a:gd name="connsiteY19" fmla="*/ 370527 h 815864"/>
                <a:gd name="connsiteX20" fmla="*/ 281026 w 1405116"/>
                <a:gd name="connsiteY20" fmla="*/ 366330 h 815864"/>
                <a:gd name="connsiteX21" fmla="*/ 309125 w 1405116"/>
                <a:gd name="connsiteY21" fmla="*/ 384183 h 815864"/>
                <a:gd name="connsiteX22" fmla="*/ 318491 w 1405116"/>
                <a:gd name="connsiteY22" fmla="*/ 362817 h 815864"/>
                <a:gd name="connsiteX23" fmla="*/ 337231 w 1405116"/>
                <a:gd name="connsiteY23" fmla="*/ 312191 h 815864"/>
                <a:gd name="connsiteX24" fmla="*/ 365330 w 1405116"/>
                <a:gd name="connsiteY24" fmla="*/ 247671 h 815864"/>
                <a:gd name="connsiteX25" fmla="*/ 374696 w 1405116"/>
                <a:gd name="connsiteY25" fmla="*/ 218608 h 815864"/>
                <a:gd name="connsiteX26" fmla="*/ 384070 w 1405116"/>
                <a:gd name="connsiteY26" fmla="*/ 181720 h 815864"/>
                <a:gd name="connsiteX27" fmla="*/ 393436 w 1405116"/>
                <a:gd name="connsiteY27" fmla="*/ 137680 h 815864"/>
                <a:gd name="connsiteX28" fmla="*/ 402803 w 1405116"/>
                <a:gd name="connsiteY28" fmla="*/ 87674 h 815864"/>
                <a:gd name="connsiteX29" fmla="*/ 412169 w 1405116"/>
                <a:gd name="connsiteY29" fmla="*/ 32709 h 815864"/>
                <a:gd name="connsiteX30" fmla="*/ 421535 w 1405116"/>
                <a:gd name="connsiteY30" fmla="*/ 806460 h 815864"/>
                <a:gd name="connsiteX31" fmla="*/ 440268 w 1405116"/>
                <a:gd name="connsiteY31" fmla="*/ 677806 h 815864"/>
                <a:gd name="connsiteX32" fmla="*/ 524579 w 1405116"/>
                <a:gd name="connsiteY32" fmla="*/ 68828 h 815864"/>
                <a:gd name="connsiteX33" fmla="*/ 533946 w 1405116"/>
                <a:gd name="connsiteY33" fmla="*/ 4860 h 815864"/>
                <a:gd name="connsiteX34" fmla="*/ 543312 w 1405116"/>
                <a:gd name="connsiteY34" fmla="*/ 774300 h 815864"/>
                <a:gd name="connsiteX35" fmla="*/ 646356 w 1405116"/>
                <a:gd name="connsiteY35" fmla="*/ 84732 h 815864"/>
                <a:gd name="connsiteX36" fmla="*/ 655722 w 1405116"/>
                <a:gd name="connsiteY36" fmla="*/ 22111 h 815864"/>
                <a:gd name="connsiteX37" fmla="*/ 665089 w 1405116"/>
                <a:gd name="connsiteY37" fmla="*/ 792413 h 815864"/>
                <a:gd name="connsiteX38" fmla="*/ 777499 w 1405116"/>
                <a:gd name="connsiteY38" fmla="*/ 41067 h 815864"/>
                <a:gd name="connsiteX39" fmla="*/ 786865 w 1405116"/>
                <a:gd name="connsiteY39" fmla="*/ 811508 h 815864"/>
                <a:gd name="connsiteX40" fmla="*/ 871177 w 1405116"/>
                <a:gd name="connsiteY40" fmla="*/ 244828 h 815864"/>
                <a:gd name="connsiteX41" fmla="*/ 899276 w 1405116"/>
                <a:gd name="connsiteY41" fmla="*/ 47213 h 815864"/>
                <a:gd name="connsiteX42" fmla="*/ 908642 w 1405116"/>
                <a:gd name="connsiteY42" fmla="*/ 811716 h 815864"/>
                <a:gd name="connsiteX43" fmla="*/ 936749 w 1405116"/>
                <a:gd name="connsiteY43" fmla="*/ 596314 h 815864"/>
                <a:gd name="connsiteX44" fmla="*/ 1011686 w 1405116"/>
                <a:gd name="connsiteY44" fmla="*/ 0 h 815864"/>
                <a:gd name="connsiteX45" fmla="*/ 1021053 w 1405116"/>
                <a:gd name="connsiteY45" fmla="*/ 754600 h 815864"/>
                <a:gd name="connsiteX46" fmla="*/ 1030419 w 1405116"/>
                <a:gd name="connsiteY46" fmla="*/ 669001 h 815864"/>
                <a:gd name="connsiteX47" fmla="*/ 1039785 w 1405116"/>
                <a:gd name="connsiteY47" fmla="*/ 569128 h 815864"/>
                <a:gd name="connsiteX48" fmla="*/ 1067892 w 1405116"/>
                <a:gd name="connsiteY48" fmla="*/ 208929 h 815864"/>
                <a:gd name="connsiteX49" fmla="*/ 1077258 w 1405116"/>
                <a:gd name="connsiteY49" fmla="*/ 118698 h 815864"/>
                <a:gd name="connsiteX50" fmla="*/ 1086624 w 1405116"/>
                <a:gd name="connsiteY50" fmla="*/ 40380 h 815864"/>
                <a:gd name="connsiteX51" fmla="*/ 1095991 w 1405116"/>
                <a:gd name="connsiteY51" fmla="*/ 801542 h 815864"/>
                <a:gd name="connsiteX52" fmla="*/ 1114731 w 1405116"/>
                <a:gd name="connsiteY52" fmla="*/ 667793 h 815864"/>
                <a:gd name="connsiteX53" fmla="*/ 1152196 w 1405116"/>
                <a:gd name="connsiteY53" fmla="*/ 415187 h 815864"/>
                <a:gd name="connsiteX54" fmla="*/ 1208401 w 1405116"/>
                <a:gd name="connsiteY54" fmla="*/ 44389 h 815864"/>
                <a:gd name="connsiteX55" fmla="*/ 1217767 w 1405116"/>
                <a:gd name="connsiteY55" fmla="*/ 815864 h 815864"/>
                <a:gd name="connsiteX56" fmla="*/ 1264606 w 1405116"/>
                <a:gd name="connsiteY56" fmla="*/ 514669 h 815864"/>
                <a:gd name="connsiteX57" fmla="*/ 1292713 w 1405116"/>
                <a:gd name="connsiteY57" fmla="*/ 345663 h 815864"/>
                <a:gd name="connsiteX58" fmla="*/ 1311445 w 1405116"/>
                <a:gd name="connsiteY58" fmla="*/ 241858 h 815864"/>
                <a:gd name="connsiteX59" fmla="*/ 1330178 w 1405116"/>
                <a:gd name="connsiteY59" fmla="*/ 146282 h 815864"/>
                <a:gd name="connsiteX60" fmla="*/ 1358284 w 1405116"/>
                <a:gd name="connsiteY60" fmla="*/ 12965 h 815864"/>
                <a:gd name="connsiteX61" fmla="*/ 1367650 w 1405116"/>
                <a:gd name="connsiteY61" fmla="*/ 801832 h 815864"/>
                <a:gd name="connsiteX62" fmla="*/ 1405116 w 1405116"/>
                <a:gd name="connsiteY62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252920 w 1405116"/>
                <a:gd name="connsiteY17" fmla="*/ 428181 h 815864"/>
                <a:gd name="connsiteX18" fmla="*/ 262293 w 1405116"/>
                <a:gd name="connsiteY18" fmla="*/ 393951 h 815864"/>
                <a:gd name="connsiteX19" fmla="*/ 271659 w 1405116"/>
                <a:gd name="connsiteY19" fmla="*/ 370527 h 815864"/>
                <a:gd name="connsiteX20" fmla="*/ 309125 w 1405116"/>
                <a:gd name="connsiteY20" fmla="*/ 384183 h 815864"/>
                <a:gd name="connsiteX21" fmla="*/ 318491 w 1405116"/>
                <a:gd name="connsiteY21" fmla="*/ 362817 h 815864"/>
                <a:gd name="connsiteX22" fmla="*/ 337231 w 1405116"/>
                <a:gd name="connsiteY22" fmla="*/ 312191 h 815864"/>
                <a:gd name="connsiteX23" fmla="*/ 365330 w 1405116"/>
                <a:gd name="connsiteY23" fmla="*/ 247671 h 815864"/>
                <a:gd name="connsiteX24" fmla="*/ 374696 w 1405116"/>
                <a:gd name="connsiteY24" fmla="*/ 218608 h 815864"/>
                <a:gd name="connsiteX25" fmla="*/ 384070 w 1405116"/>
                <a:gd name="connsiteY25" fmla="*/ 181720 h 815864"/>
                <a:gd name="connsiteX26" fmla="*/ 393436 w 1405116"/>
                <a:gd name="connsiteY26" fmla="*/ 137680 h 815864"/>
                <a:gd name="connsiteX27" fmla="*/ 402803 w 1405116"/>
                <a:gd name="connsiteY27" fmla="*/ 87674 h 815864"/>
                <a:gd name="connsiteX28" fmla="*/ 412169 w 1405116"/>
                <a:gd name="connsiteY28" fmla="*/ 32709 h 815864"/>
                <a:gd name="connsiteX29" fmla="*/ 421535 w 1405116"/>
                <a:gd name="connsiteY29" fmla="*/ 806460 h 815864"/>
                <a:gd name="connsiteX30" fmla="*/ 440268 w 1405116"/>
                <a:gd name="connsiteY30" fmla="*/ 677806 h 815864"/>
                <a:gd name="connsiteX31" fmla="*/ 524579 w 1405116"/>
                <a:gd name="connsiteY31" fmla="*/ 68828 h 815864"/>
                <a:gd name="connsiteX32" fmla="*/ 533946 w 1405116"/>
                <a:gd name="connsiteY32" fmla="*/ 4860 h 815864"/>
                <a:gd name="connsiteX33" fmla="*/ 543312 w 1405116"/>
                <a:gd name="connsiteY33" fmla="*/ 774300 h 815864"/>
                <a:gd name="connsiteX34" fmla="*/ 646356 w 1405116"/>
                <a:gd name="connsiteY34" fmla="*/ 84732 h 815864"/>
                <a:gd name="connsiteX35" fmla="*/ 655722 w 1405116"/>
                <a:gd name="connsiteY35" fmla="*/ 22111 h 815864"/>
                <a:gd name="connsiteX36" fmla="*/ 665089 w 1405116"/>
                <a:gd name="connsiteY36" fmla="*/ 792413 h 815864"/>
                <a:gd name="connsiteX37" fmla="*/ 777499 w 1405116"/>
                <a:gd name="connsiteY37" fmla="*/ 41067 h 815864"/>
                <a:gd name="connsiteX38" fmla="*/ 786865 w 1405116"/>
                <a:gd name="connsiteY38" fmla="*/ 811508 h 815864"/>
                <a:gd name="connsiteX39" fmla="*/ 871177 w 1405116"/>
                <a:gd name="connsiteY39" fmla="*/ 244828 h 815864"/>
                <a:gd name="connsiteX40" fmla="*/ 899276 w 1405116"/>
                <a:gd name="connsiteY40" fmla="*/ 47213 h 815864"/>
                <a:gd name="connsiteX41" fmla="*/ 908642 w 1405116"/>
                <a:gd name="connsiteY41" fmla="*/ 811716 h 815864"/>
                <a:gd name="connsiteX42" fmla="*/ 936749 w 1405116"/>
                <a:gd name="connsiteY42" fmla="*/ 596314 h 815864"/>
                <a:gd name="connsiteX43" fmla="*/ 1011686 w 1405116"/>
                <a:gd name="connsiteY43" fmla="*/ 0 h 815864"/>
                <a:gd name="connsiteX44" fmla="*/ 1021053 w 1405116"/>
                <a:gd name="connsiteY44" fmla="*/ 754600 h 815864"/>
                <a:gd name="connsiteX45" fmla="*/ 1030419 w 1405116"/>
                <a:gd name="connsiteY45" fmla="*/ 669001 h 815864"/>
                <a:gd name="connsiteX46" fmla="*/ 1039785 w 1405116"/>
                <a:gd name="connsiteY46" fmla="*/ 569128 h 815864"/>
                <a:gd name="connsiteX47" fmla="*/ 1067892 w 1405116"/>
                <a:gd name="connsiteY47" fmla="*/ 208929 h 815864"/>
                <a:gd name="connsiteX48" fmla="*/ 1077258 w 1405116"/>
                <a:gd name="connsiteY48" fmla="*/ 118698 h 815864"/>
                <a:gd name="connsiteX49" fmla="*/ 1086624 w 1405116"/>
                <a:gd name="connsiteY49" fmla="*/ 40380 h 815864"/>
                <a:gd name="connsiteX50" fmla="*/ 1095991 w 1405116"/>
                <a:gd name="connsiteY50" fmla="*/ 801542 h 815864"/>
                <a:gd name="connsiteX51" fmla="*/ 1114731 w 1405116"/>
                <a:gd name="connsiteY51" fmla="*/ 667793 h 815864"/>
                <a:gd name="connsiteX52" fmla="*/ 1152196 w 1405116"/>
                <a:gd name="connsiteY52" fmla="*/ 415187 h 815864"/>
                <a:gd name="connsiteX53" fmla="*/ 1208401 w 1405116"/>
                <a:gd name="connsiteY53" fmla="*/ 44389 h 815864"/>
                <a:gd name="connsiteX54" fmla="*/ 1217767 w 1405116"/>
                <a:gd name="connsiteY54" fmla="*/ 815864 h 815864"/>
                <a:gd name="connsiteX55" fmla="*/ 1264606 w 1405116"/>
                <a:gd name="connsiteY55" fmla="*/ 514669 h 815864"/>
                <a:gd name="connsiteX56" fmla="*/ 1292713 w 1405116"/>
                <a:gd name="connsiteY56" fmla="*/ 345663 h 815864"/>
                <a:gd name="connsiteX57" fmla="*/ 1311445 w 1405116"/>
                <a:gd name="connsiteY57" fmla="*/ 241858 h 815864"/>
                <a:gd name="connsiteX58" fmla="*/ 1330178 w 1405116"/>
                <a:gd name="connsiteY58" fmla="*/ 146282 h 815864"/>
                <a:gd name="connsiteX59" fmla="*/ 1358284 w 1405116"/>
                <a:gd name="connsiteY59" fmla="*/ 12965 h 815864"/>
                <a:gd name="connsiteX60" fmla="*/ 1367650 w 1405116"/>
                <a:gd name="connsiteY60" fmla="*/ 801832 h 815864"/>
                <a:gd name="connsiteX61" fmla="*/ 1405116 w 1405116"/>
                <a:gd name="connsiteY61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252920 w 1405116"/>
                <a:gd name="connsiteY17" fmla="*/ 428181 h 815864"/>
                <a:gd name="connsiteX18" fmla="*/ 262293 w 1405116"/>
                <a:gd name="connsiteY18" fmla="*/ 393951 h 815864"/>
                <a:gd name="connsiteX19" fmla="*/ 309125 w 1405116"/>
                <a:gd name="connsiteY19" fmla="*/ 384183 h 815864"/>
                <a:gd name="connsiteX20" fmla="*/ 318491 w 1405116"/>
                <a:gd name="connsiteY20" fmla="*/ 362817 h 815864"/>
                <a:gd name="connsiteX21" fmla="*/ 337231 w 1405116"/>
                <a:gd name="connsiteY21" fmla="*/ 312191 h 815864"/>
                <a:gd name="connsiteX22" fmla="*/ 365330 w 1405116"/>
                <a:gd name="connsiteY22" fmla="*/ 247671 h 815864"/>
                <a:gd name="connsiteX23" fmla="*/ 374696 w 1405116"/>
                <a:gd name="connsiteY23" fmla="*/ 218608 h 815864"/>
                <a:gd name="connsiteX24" fmla="*/ 384070 w 1405116"/>
                <a:gd name="connsiteY24" fmla="*/ 181720 h 815864"/>
                <a:gd name="connsiteX25" fmla="*/ 393436 w 1405116"/>
                <a:gd name="connsiteY25" fmla="*/ 137680 h 815864"/>
                <a:gd name="connsiteX26" fmla="*/ 402803 w 1405116"/>
                <a:gd name="connsiteY26" fmla="*/ 87674 h 815864"/>
                <a:gd name="connsiteX27" fmla="*/ 412169 w 1405116"/>
                <a:gd name="connsiteY27" fmla="*/ 32709 h 815864"/>
                <a:gd name="connsiteX28" fmla="*/ 421535 w 1405116"/>
                <a:gd name="connsiteY28" fmla="*/ 806460 h 815864"/>
                <a:gd name="connsiteX29" fmla="*/ 440268 w 1405116"/>
                <a:gd name="connsiteY29" fmla="*/ 677806 h 815864"/>
                <a:gd name="connsiteX30" fmla="*/ 524579 w 1405116"/>
                <a:gd name="connsiteY30" fmla="*/ 68828 h 815864"/>
                <a:gd name="connsiteX31" fmla="*/ 533946 w 1405116"/>
                <a:gd name="connsiteY31" fmla="*/ 4860 h 815864"/>
                <a:gd name="connsiteX32" fmla="*/ 543312 w 1405116"/>
                <a:gd name="connsiteY32" fmla="*/ 774300 h 815864"/>
                <a:gd name="connsiteX33" fmla="*/ 646356 w 1405116"/>
                <a:gd name="connsiteY33" fmla="*/ 84732 h 815864"/>
                <a:gd name="connsiteX34" fmla="*/ 655722 w 1405116"/>
                <a:gd name="connsiteY34" fmla="*/ 22111 h 815864"/>
                <a:gd name="connsiteX35" fmla="*/ 665089 w 1405116"/>
                <a:gd name="connsiteY35" fmla="*/ 792413 h 815864"/>
                <a:gd name="connsiteX36" fmla="*/ 777499 w 1405116"/>
                <a:gd name="connsiteY36" fmla="*/ 41067 h 815864"/>
                <a:gd name="connsiteX37" fmla="*/ 786865 w 1405116"/>
                <a:gd name="connsiteY37" fmla="*/ 811508 h 815864"/>
                <a:gd name="connsiteX38" fmla="*/ 871177 w 1405116"/>
                <a:gd name="connsiteY38" fmla="*/ 244828 h 815864"/>
                <a:gd name="connsiteX39" fmla="*/ 899276 w 1405116"/>
                <a:gd name="connsiteY39" fmla="*/ 47213 h 815864"/>
                <a:gd name="connsiteX40" fmla="*/ 908642 w 1405116"/>
                <a:gd name="connsiteY40" fmla="*/ 811716 h 815864"/>
                <a:gd name="connsiteX41" fmla="*/ 936749 w 1405116"/>
                <a:gd name="connsiteY41" fmla="*/ 596314 h 815864"/>
                <a:gd name="connsiteX42" fmla="*/ 1011686 w 1405116"/>
                <a:gd name="connsiteY42" fmla="*/ 0 h 815864"/>
                <a:gd name="connsiteX43" fmla="*/ 1021053 w 1405116"/>
                <a:gd name="connsiteY43" fmla="*/ 754600 h 815864"/>
                <a:gd name="connsiteX44" fmla="*/ 1030419 w 1405116"/>
                <a:gd name="connsiteY44" fmla="*/ 669001 h 815864"/>
                <a:gd name="connsiteX45" fmla="*/ 1039785 w 1405116"/>
                <a:gd name="connsiteY45" fmla="*/ 569128 h 815864"/>
                <a:gd name="connsiteX46" fmla="*/ 1067892 w 1405116"/>
                <a:gd name="connsiteY46" fmla="*/ 208929 h 815864"/>
                <a:gd name="connsiteX47" fmla="*/ 1077258 w 1405116"/>
                <a:gd name="connsiteY47" fmla="*/ 118698 h 815864"/>
                <a:gd name="connsiteX48" fmla="*/ 1086624 w 1405116"/>
                <a:gd name="connsiteY48" fmla="*/ 40380 h 815864"/>
                <a:gd name="connsiteX49" fmla="*/ 1095991 w 1405116"/>
                <a:gd name="connsiteY49" fmla="*/ 801542 h 815864"/>
                <a:gd name="connsiteX50" fmla="*/ 1114731 w 1405116"/>
                <a:gd name="connsiteY50" fmla="*/ 667793 h 815864"/>
                <a:gd name="connsiteX51" fmla="*/ 1152196 w 1405116"/>
                <a:gd name="connsiteY51" fmla="*/ 415187 h 815864"/>
                <a:gd name="connsiteX52" fmla="*/ 1208401 w 1405116"/>
                <a:gd name="connsiteY52" fmla="*/ 44389 h 815864"/>
                <a:gd name="connsiteX53" fmla="*/ 1217767 w 1405116"/>
                <a:gd name="connsiteY53" fmla="*/ 815864 h 815864"/>
                <a:gd name="connsiteX54" fmla="*/ 1264606 w 1405116"/>
                <a:gd name="connsiteY54" fmla="*/ 514669 h 815864"/>
                <a:gd name="connsiteX55" fmla="*/ 1292713 w 1405116"/>
                <a:gd name="connsiteY55" fmla="*/ 345663 h 815864"/>
                <a:gd name="connsiteX56" fmla="*/ 1311445 w 1405116"/>
                <a:gd name="connsiteY56" fmla="*/ 241858 h 815864"/>
                <a:gd name="connsiteX57" fmla="*/ 1330178 w 1405116"/>
                <a:gd name="connsiteY57" fmla="*/ 146282 h 815864"/>
                <a:gd name="connsiteX58" fmla="*/ 1358284 w 1405116"/>
                <a:gd name="connsiteY58" fmla="*/ 12965 h 815864"/>
                <a:gd name="connsiteX59" fmla="*/ 1367650 w 1405116"/>
                <a:gd name="connsiteY59" fmla="*/ 801832 h 815864"/>
                <a:gd name="connsiteX60" fmla="*/ 1405116 w 1405116"/>
                <a:gd name="connsiteY60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252920 w 1405116"/>
                <a:gd name="connsiteY17" fmla="*/ 428181 h 815864"/>
                <a:gd name="connsiteX18" fmla="*/ 309125 w 1405116"/>
                <a:gd name="connsiteY18" fmla="*/ 384183 h 815864"/>
                <a:gd name="connsiteX19" fmla="*/ 318491 w 1405116"/>
                <a:gd name="connsiteY19" fmla="*/ 362817 h 815864"/>
                <a:gd name="connsiteX20" fmla="*/ 337231 w 1405116"/>
                <a:gd name="connsiteY20" fmla="*/ 312191 h 815864"/>
                <a:gd name="connsiteX21" fmla="*/ 365330 w 1405116"/>
                <a:gd name="connsiteY21" fmla="*/ 247671 h 815864"/>
                <a:gd name="connsiteX22" fmla="*/ 374696 w 1405116"/>
                <a:gd name="connsiteY22" fmla="*/ 218608 h 815864"/>
                <a:gd name="connsiteX23" fmla="*/ 384070 w 1405116"/>
                <a:gd name="connsiteY23" fmla="*/ 181720 h 815864"/>
                <a:gd name="connsiteX24" fmla="*/ 393436 w 1405116"/>
                <a:gd name="connsiteY24" fmla="*/ 137680 h 815864"/>
                <a:gd name="connsiteX25" fmla="*/ 402803 w 1405116"/>
                <a:gd name="connsiteY25" fmla="*/ 87674 h 815864"/>
                <a:gd name="connsiteX26" fmla="*/ 412169 w 1405116"/>
                <a:gd name="connsiteY26" fmla="*/ 32709 h 815864"/>
                <a:gd name="connsiteX27" fmla="*/ 421535 w 1405116"/>
                <a:gd name="connsiteY27" fmla="*/ 806460 h 815864"/>
                <a:gd name="connsiteX28" fmla="*/ 440268 w 1405116"/>
                <a:gd name="connsiteY28" fmla="*/ 677806 h 815864"/>
                <a:gd name="connsiteX29" fmla="*/ 524579 w 1405116"/>
                <a:gd name="connsiteY29" fmla="*/ 68828 h 815864"/>
                <a:gd name="connsiteX30" fmla="*/ 533946 w 1405116"/>
                <a:gd name="connsiteY30" fmla="*/ 4860 h 815864"/>
                <a:gd name="connsiteX31" fmla="*/ 543312 w 1405116"/>
                <a:gd name="connsiteY31" fmla="*/ 774300 h 815864"/>
                <a:gd name="connsiteX32" fmla="*/ 646356 w 1405116"/>
                <a:gd name="connsiteY32" fmla="*/ 84732 h 815864"/>
                <a:gd name="connsiteX33" fmla="*/ 655722 w 1405116"/>
                <a:gd name="connsiteY33" fmla="*/ 22111 h 815864"/>
                <a:gd name="connsiteX34" fmla="*/ 665089 w 1405116"/>
                <a:gd name="connsiteY34" fmla="*/ 792413 h 815864"/>
                <a:gd name="connsiteX35" fmla="*/ 777499 w 1405116"/>
                <a:gd name="connsiteY35" fmla="*/ 41067 h 815864"/>
                <a:gd name="connsiteX36" fmla="*/ 786865 w 1405116"/>
                <a:gd name="connsiteY36" fmla="*/ 811508 h 815864"/>
                <a:gd name="connsiteX37" fmla="*/ 871177 w 1405116"/>
                <a:gd name="connsiteY37" fmla="*/ 244828 h 815864"/>
                <a:gd name="connsiteX38" fmla="*/ 899276 w 1405116"/>
                <a:gd name="connsiteY38" fmla="*/ 47213 h 815864"/>
                <a:gd name="connsiteX39" fmla="*/ 908642 w 1405116"/>
                <a:gd name="connsiteY39" fmla="*/ 811716 h 815864"/>
                <a:gd name="connsiteX40" fmla="*/ 936749 w 1405116"/>
                <a:gd name="connsiteY40" fmla="*/ 596314 h 815864"/>
                <a:gd name="connsiteX41" fmla="*/ 1011686 w 1405116"/>
                <a:gd name="connsiteY41" fmla="*/ 0 h 815864"/>
                <a:gd name="connsiteX42" fmla="*/ 1021053 w 1405116"/>
                <a:gd name="connsiteY42" fmla="*/ 754600 h 815864"/>
                <a:gd name="connsiteX43" fmla="*/ 1030419 w 1405116"/>
                <a:gd name="connsiteY43" fmla="*/ 669001 h 815864"/>
                <a:gd name="connsiteX44" fmla="*/ 1039785 w 1405116"/>
                <a:gd name="connsiteY44" fmla="*/ 569128 h 815864"/>
                <a:gd name="connsiteX45" fmla="*/ 1067892 w 1405116"/>
                <a:gd name="connsiteY45" fmla="*/ 208929 h 815864"/>
                <a:gd name="connsiteX46" fmla="*/ 1077258 w 1405116"/>
                <a:gd name="connsiteY46" fmla="*/ 118698 h 815864"/>
                <a:gd name="connsiteX47" fmla="*/ 1086624 w 1405116"/>
                <a:gd name="connsiteY47" fmla="*/ 40380 h 815864"/>
                <a:gd name="connsiteX48" fmla="*/ 1095991 w 1405116"/>
                <a:gd name="connsiteY48" fmla="*/ 801542 h 815864"/>
                <a:gd name="connsiteX49" fmla="*/ 1114731 w 1405116"/>
                <a:gd name="connsiteY49" fmla="*/ 667793 h 815864"/>
                <a:gd name="connsiteX50" fmla="*/ 1152196 w 1405116"/>
                <a:gd name="connsiteY50" fmla="*/ 415187 h 815864"/>
                <a:gd name="connsiteX51" fmla="*/ 1208401 w 1405116"/>
                <a:gd name="connsiteY51" fmla="*/ 44389 h 815864"/>
                <a:gd name="connsiteX52" fmla="*/ 1217767 w 1405116"/>
                <a:gd name="connsiteY52" fmla="*/ 815864 h 815864"/>
                <a:gd name="connsiteX53" fmla="*/ 1264606 w 1405116"/>
                <a:gd name="connsiteY53" fmla="*/ 514669 h 815864"/>
                <a:gd name="connsiteX54" fmla="*/ 1292713 w 1405116"/>
                <a:gd name="connsiteY54" fmla="*/ 345663 h 815864"/>
                <a:gd name="connsiteX55" fmla="*/ 1311445 w 1405116"/>
                <a:gd name="connsiteY55" fmla="*/ 241858 h 815864"/>
                <a:gd name="connsiteX56" fmla="*/ 1330178 w 1405116"/>
                <a:gd name="connsiteY56" fmla="*/ 146282 h 815864"/>
                <a:gd name="connsiteX57" fmla="*/ 1358284 w 1405116"/>
                <a:gd name="connsiteY57" fmla="*/ 12965 h 815864"/>
                <a:gd name="connsiteX58" fmla="*/ 1367650 w 1405116"/>
                <a:gd name="connsiteY58" fmla="*/ 801832 h 815864"/>
                <a:gd name="connsiteX59" fmla="*/ 1405116 w 1405116"/>
                <a:gd name="connsiteY59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224821 w 1405116"/>
                <a:gd name="connsiteY16" fmla="*/ 551747 h 815864"/>
                <a:gd name="connsiteX17" fmla="*/ 309125 w 1405116"/>
                <a:gd name="connsiteY17" fmla="*/ 384183 h 815864"/>
                <a:gd name="connsiteX18" fmla="*/ 318491 w 1405116"/>
                <a:gd name="connsiteY18" fmla="*/ 362817 h 815864"/>
                <a:gd name="connsiteX19" fmla="*/ 337231 w 1405116"/>
                <a:gd name="connsiteY19" fmla="*/ 312191 h 815864"/>
                <a:gd name="connsiteX20" fmla="*/ 365330 w 1405116"/>
                <a:gd name="connsiteY20" fmla="*/ 247671 h 815864"/>
                <a:gd name="connsiteX21" fmla="*/ 374696 w 1405116"/>
                <a:gd name="connsiteY21" fmla="*/ 218608 h 815864"/>
                <a:gd name="connsiteX22" fmla="*/ 384070 w 1405116"/>
                <a:gd name="connsiteY22" fmla="*/ 181720 h 815864"/>
                <a:gd name="connsiteX23" fmla="*/ 393436 w 1405116"/>
                <a:gd name="connsiteY23" fmla="*/ 137680 h 815864"/>
                <a:gd name="connsiteX24" fmla="*/ 402803 w 1405116"/>
                <a:gd name="connsiteY24" fmla="*/ 87674 h 815864"/>
                <a:gd name="connsiteX25" fmla="*/ 412169 w 1405116"/>
                <a:gd name="connsiteY25" fmla="*/ 32709 h 815864"/>
                <a:gd name="connsiteX26" fmla="*/ 421535 w 1405116"/>
                <a:gd name="connsiteY26" fmla="*/ 806460 h 815864"/>
                <a:gd name="connsiteX27" fmla="*/ 440268 w 1405116"/>
                <a:gd name="connsiteY27" fmla="*/ 677806 h 815864"/>
                <a:gd name="connsiteX28" fmla="*/ 524579 w 1405116"/>
                <a:gd name="connsiteY28" fmla="*/ 68828 h 815864"/>
                <a:gd name="connsiteX29" fmla="*/ 533946 w 1405116"/>
                <a:gd name="connsiteY29" fmla="*/ 4860 h 815864"/>
                <a:gd name="connsiteX30" fmla="*/ 543312 w 1405116"/>
                <a:gd name="connsiteY30" fmla="*/ 774300 h 815864"/>
                <a:gd name="connsiteX31" fmla="*/ 646356 w 1405116"/>
                <a:gd name="connsiteY31" fmla="*/ 84732 h 815864"/>
                <a:gd name="connsiteX32" fmla="*/ 655722 w 1405116"/>
                <a:gd name="connsiteY32" fmla="*/ 22111 h 815864"/>
                <a:gd name="connsiteX33" fmla="*/ 665089 w 1405116"/>
                <a:gd name="connsiteY33" fmla="*/ 792413 h 815864"/>
                <a:gd name="connsiteX34" fmla="*/ 777499 w 1405116"/>
                <a:gd name="connsiteY34" fmla="*/ 41067 h 815864"/>
                <a:gd name="connsiteX35" fmla="*/ 786865 w 1405116"/>
                <a:gd name="connsiteY35" fmla="*/ 811508 h 815864"/>
                <a:gd name="connsiteX36" fmla="*/ 871177 w 1405116"/>
                <a:gd name="connsiteY36" fmla="*/ 244828 h 815864"/>
                <a:gd name="connsiteX37" fmla="*/ 899276 w 1405116"/>
                <a:gd name="connsiteY37" fmla="*/ 47213 h 815864"/>
                <a:gd name="connsiteX38" fmla="*/ 908642 w 1405116"/>
                <a:gd name="connsiteY38" fmla="*/ 811716 h 815864"/>
                <a:gd name="connsiteX39" fmla="*/ 936749 w 1405116"/>
                <a:gd name="connsiteY39" fmla="*/ 596314 h 815864"/>
                <a:gd name="connsiteX40" fmla="*/ 1011686 w 1405116"/>
                <a:gd name="connsiteY40" fmla="*/ 0 h 815864"/>
                <a:gd name="connsiteX41" fmla="*/ 1021053 w 1405116"/>
                <a:gd name="connsiteY41" fmla="*/ 754600 h 815864"/>
                <a:gd name="connsiteX42" fmla="*/ 1030419 w 1405116"/>
                <a:gd name="connsiteY42" fmla="*/ 669001 h 815864"/>
                <a:gd name="connsiteX43" fmla="*/ 1039785 w 1405116"/>
                <a:gd name="connsiteY43" fmla="*/ 569128 h 815864"/>
                <a:gd name="connsiteX44" fmla="*/ 1067892 w 1405116"/>
                <a:gd name="connsiteY44" fmla="*/ 208929 h 815864"/>
                <a:gd name="connsiteX45" fmla="*/ 1077258 w 1405116"/>
                <a:gd name="connsiteY45" fmla="*/ 118698 h 815864"/>
                <a:gd name="connsiteX46" fmla="*/ 1086624 w 1405116"/>
                <a:gd name="connsiteY46" fmla="*/ 40380 h 815864"/>
                <a:gd name="connsiteX47" fmla="*/ 1095991 w 1405116"/>
                <a:gd name="connsiteY47" fmla="*/ 801542 h 815864"/>
                <a:gd name="connsiteX48" fmla="*/ 1114731 w 1405116"/>
                <a:gd name="connsiteY48" fmla="*/ 667793 h 815864"/>
                <a:gd name="connsiteX49" fmla="*/ 1152196 w 1405116"/>
                <a:gd name="connsiteY49" fmla="*/ 415187 h 815864"/>
                <a:gd name="connsiteX50" fmla="*/ 1208401 w 1405116"/>
                <a:gd name="connsiteY50" fmla="*/ 44389 h 815864"/>
                <a:gd name="connsiteX51" fmla="*/ 1217767 w 1405116"/>
                <a:gd name="connsiteY51" fmla="*/ 815864 h 815864"/>
                <a:gd name="connsiteX52" fmla="*/ 1264606 w 1405116"/>
                <a:gd name="connsiteY52" fmla="*/ 514669 h 815864"/>
                <a:gd name="connsiteX53" fmla="*/ 1292713 w 1405116"/>
                <a:gd name="connsiteY53" fmla="*/ 345663 h 815864"/>
                <a:gd name="connsiteX54" fmla="*/ 1311445 w 1405116"/>
                <a:gd name="connsiteY54" fmla="*/ 241858 h 815864"/>
                <a:gd name="connsiteX55" fmla="*/ 1330178 w 1405116"/>
                <a:gd name="connsiteY55" fmla="*/ 146282 h 815864"/>
                <a:gd name="connsiteX56" fmla="*/ 1358284 w 1405116"/>
                <a:gd name="connsiteY56" fmla="*/ 12965 h 815864"/>
                <a:gd name="connsiteX57" fmla="*/ 1367650 w 1405116"/>
                <a:gd name="connsiteY57" fmla="*/ 801832 h 815864"/>
                <a:gd name="connsiteX58" fmla="*/ 1405116 w 1405116"/>
                <a:gd name="connsiteY58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206088 w 1405116"/>
                <a:gd name="connsiteY15" fmla="*/ 631682 h 815864"/>
                <a:gd name="connsiteX16" fmla="*/ 309125 w 1405116"/>
                <a:gd name="connsiteY16" fmla="*/ 384183 h 815864"/>
                <a:gd name="connsiteX17" fmla="*/ 318491 w 1405116"/>
                <a:gd name="connsiteY17" fmla="*/ 362817 h 815864"/>
                <a:gd name="connsiteX18" fmla="*/ 337231 w 1405116"/>
                <a:gd name="connsiteY18" fmla="*/ 312191 h 815864"/>
                <a:gd name="connsiteX19" fmla="*/ 365330 w 1405116"/>
                <a:gd name="connsiteY19" fmla="*/ 247671 h 815864"/>
                <a:gd name="connsiteX20" fmla="*/ 374696 w 1405116"/>
                <a:gd name="connsiteY20" fmla="*/ 218608 h 815864"/>
                <a:gd name="connsiteX21" fmla="*/ 384070 w 1405116"/>
                <a:gd name="connsiteY21" fmla="*/ 181720 h 815864"/>
                <a:gd name="connsiteX22" fmla="*/ 393436 w 1405116"/>
                <a:gd name="connsiteY22" fmla="*/ 137680 h 815864"/>
                <a:gd name="connsiteX23" fmla="*/ 402803 w 1405116"/>
                <a:gd name="connsiteY23" fmla="*/ 87674 h 815864"/>
                <a:gd name="connsiteX24" fmla="*/ 412169 w 1405116"/>
                <a:gd name="connsiteY24" fmla="*/ 32709 h 815864"/>
                <a:gd name="connsiteX25" fmla="*/ 421535 w 1405116"/>
                <a:gd name="connsiteY25" fmla="*/ 806460 h 815864"/>
                <a:gd name="connsiteX26" fmla="*/ 440268 w 1405116"/>
                <a:gd name="connsiteY26" fmla="*/ 677806 h 815864"/>
                <a:gd name="connsiteX27" fmla="*/ 524579 w 1405116"/>
                <a:gd name="connsiteY27" fmla="*/ 68828 h 815864"/>
                <a:gd name="connsiteX28" fmla="*/ 533946 w 1405116"/>
                <a:gd name="connsiteY28" fmla="*/ 4860 h 815864"/>
                <a:gd name="connsiteX29" fmla="*/ 543312 w 1405116"/>
                <a:gd name="connsiteY29" fmla="*/ 774300 h 815864"/>
                <a:gd name="connsiteX30" fmla="*/ 646356 w 1405116"/>
                <a:gd name="connsiteY30" fmla="*/ 84732 h 815864"/>
                <a:gd name="connsiteX31" fmla="*/ 655722 w 1405116"/>
                <a:gd name="connsiteY31" fmla="*/ 22111 h 815864"/>
                <a:gd name="connsiteX32" fmla="*/ 665089 w 1405116"/>
                <a:gd name="connsiteY32" fmla="*/ 792413 h 815864"/>
                <a:gd name="connsiteX33" fmla="*/ 777499 w 1405116"/>
                <a:gd name="connsiteY33" fmla="*/ 41067 h 815864"/>
                <a:gd name="connsiteX34" fmla="*/ 786865 w 1405116"/>
                <a:gd name="connsiteY34" fmla="*/ 811508 h 815864"/>
                <a:gd name="connsiteX35" fmla="*/ 871177 w 1405116"/>
                <a:gd name="connsiteY35" fmla="*/ 244828 h 815864"/>
                <a:gd name="connsiteX36" fmla="*/ 899276 w 1405116"/>
                <a:gd name="connsiteY36" fmla="*/ 47213 h 815864"/>
                <a:gd name="connsiteX37" fmla="*/ 908642 w 1405116"/>
                <a:gd name="connsiteY37" fmla="*/ 811716 h 815864"/>
                <a:gd name="connsiteX38" fmla="*/ 936749 w 1405116"/>
                <a:gd name="connsiteY38" fmla="*/ 596314 h 815864"/>
                <a:gd name="connsiteX39" fmla="*/ 1011686 w 1405116"/>
                <a:gd name="connsiteY39" fmla="*/ 0 h 815864"/>
                <a:gd name="connsiteX40" fmla="*/ 1021053 w 1405116"/>
                <a:gd name="connsiteY40" fmla="*/ 754600 h 815864"/>
                <a:gd name="connsiteX41" fmla="*/ 1030419 w 1405116"/>
                <a:gd name="connsiteY41" fmla="*/ 669001 h 815864"/>
                <a:gd name="connsiteX42" fmla="*/ 1039785 w 1405116"/>
                <a:gd name="connsiteY42" fmla="*/ 569128 h 815864"/>
                <a:gd name="connsiteX43" fmla="*/ 1067892 w 1405116"/>
                <a:gd name="connsiteY43" fmla="*/ 208929 h 815864"/>
                <a:gd name="connsiteX44" fmla="*/ 1077258 w 1405116"/>
                <a:gd name="connsiteY44" fmla="*/ 118698 h 815864"/>
                <a:gd name="connsiteX45" fmla="*/ 1086624 w 1405116"/>
                <a:gd name="connsiteY45" fmla="*/ 40380 h 815864"/>
                <a:gd name="connsiteX46" fmla="*/ 1095991 w 1405116"/>
                <a:gd name="connsiteY46" fmla="*/ 801542 h 815864"/>
                <a:gd name="connsiteX47" fmla="*/ 1114731 w 1405116"/>
                <a:gd name="connsiteY47" fmla="*/ 667793 h 815864"/>
                <a:gd name="connsiteX48" fmla="*/ 1152196 w 1405116"/>
                <a:gd name="connsiteY48" fmla="*/ 415187 h 815864"/>
                <a:gd name="connsiteX49" fmla="*/ 1208401 w 1405116"/>
                <a:gd name="connsiteY49" fmla="*/ 44389 h 815864"/>
                <a:gd name="connsiteX50" fmla="*/ 1217767 w 1405116"/>
                <a:gd name="connsiteY50" fmla="*/ 815864 h 815864"/>
                <a:gd name="connsiteX51" fmla="*/ 1264606 w 1405116"/>
                <a:gd name="connsiteY51" fmla="*/ 514669 h 815864"/>
                <a:gd name="connsiteX52" fmla="*/ 1292713 w 1405116"/>
                <a:gd name="connsiteY52" fmla="*/ 345663 h 815864"/>
                <a:gd name="connsiteX53" fmla="*/ 1311445 w 1405116"/>
                <a:gd name="connsiteY53" fmla="*/ 241858 h 815864"/>
                <a:gd name="connsiteX54" fmla="*/ 1330178 w 1405116"/>
                <a:gd name="connsiteY54" fmla="*/ 146282 h 815864"/>
                <a:gd name="connsiteX55" fmla="*/ 1358284 w 1405116"/>
                <a:gd name="connsiteY55" fmla="*/ 12965 h 815864"/>
                <a:gd name="connsiteX56" fmla="*/ 1367650 w 1405116"/>
                <a:gd name="connsiteY56" fmla="*/ 801832 h 815864"/>
                <a:gd name="connsiteX57" fmla="*/ 1405116 w 1405116"/>
                <a:gd name="connsiteY57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196714 w 1405116"/>
                <a:gd name="connsiteY14" fmla="*/ 667335 h 815864"/>
                <a:gd name="connsiteX15" fmla="*/ 309125 w 1405116"/>
                <a:gd name="connsiteY15" fmla="*/ 384183 h 815864"/>
                <a:gd name="connsiteX16" fmla="*/ 318491 w 1405116"/>
                <a:gd name="connsiteY16" fmla="*/ 362817 h 815864"/>
                <a:gd name="connsiteX17" fmla="*/ 337231 w 1405116"/>
                <a:gd name="connsiteY17" fmla="*/ 312191 h 815864"/>
                <a:gd name="connsiteX18" fmla="*/ 365330 w 1405116"/>
                <a:gd name="connsiteY18" fmla="*/ 247671 h 815864"/>
                <a:gd name="connsiteX19" fmla="*/ 374696 w 1405116"/>
                <a:gd name="connsiteY19" fmla="*/ 218608 h 815864"/>
                <a:gd name="connsiteX20" fmla="*/ 384070 w 1405116"/>
                <a:gd name="connsiteY20" fmla="*/ 181720 h 815864"/>
                <a:gd name="connsiteX21" fmla="*/ 393436 w 1405116"/>
                <a:gd name="connsiteY21" fmla="*/ 137680 h 815864"/>
                <a:gd name="connsiteX22" fmla="*/ 402803 w 1405116"/>
                <a:gd name="connsiteY22" fmla="*/ 87674 h 815864"/>
                <a:gd name="connsiteX23" fmla="*/ 412169 w 1405116"/>
                <a:gd name="connsiteY23" fmla="*/ 32709 h 815864"/>
                <a:gd name="connsiteX24" fmla="*/ 421535 w 1405116"/>
                <a:gd name="connsiteY24" fmla="*/ 806460 h 815864"/>
                <a:gd name="connsiteX25" fmla="*/ 440268 w 1405116"/>
                <a:gd name="connsiteY25" fmla="*/ 677806 h 815864"/>
                <a:gd name="connsiteX26" fmla="*/ 524579 w 1405116"/>
                <a:gd name="connsiteY26" fmla="*/ 68828 h 815864"/>
                <a:gd name="connsiteX27" fmla="*/ 533946 w 1405116"/>
                <a:gd name="connsiteY27" fmla="*/ 4860 h 815864"/>
                <a:gd name="connsiteX28" fmla="*/ 543312 w 1405116"/>
                <a:gd name="connsiteY28" fmla="*/ 774300 h 815864"/>
                <a:gd name="connsiteX29" fmla="*/ 646356 w 1405116"/>
                <a:gd name="connsiteY29" fmla="*/ 84732 h 815864"/>
                <a:gd name="connsiteX30" fmla="*/ 655722 w 1405116"/>
                <a:gd name="connsiteY30" fmla="*/ 22111 h 815864"/>
                <a:gd name="connsiteX31" fmla="*/ 665089 w 1405116"/>
                <a:gd name="connsiteY31" fmla="*/ 792413 h 815864"/>
                <a:gd name="connsiteX32" fmla="*/ 777499 w 1405116"/>
                <a:gd name="connsiteY32" fmla="*/ 41067 h 815864"/>
                <a:gd name="connsiteX33" fmla="*/ 786865 w 1405116"/>
                <a:gd name="connsiteY33" fmla="*/ 811508 h 815864"/>
                <a:gd name="connsiteX34" fmla="*/ 871177 w 1405116"/>
                <a:gd name="connsiteY34" fmla="*/ 244828 h 815864"/>
                <a:gd name="connsiteX35" fmla="*/ 899276 w 1405116"/>
                <a:gd name="connsiteY35" fmla="*/ 47213 h 815864"/>
                <a:gd name="connsiteX36" fmla="*/ 908642 w 1405116"/>
                <a:gd name="connsiteY36" fmla="*/ 811716 h 815864"/>
                <a:gd name="connsiteX37" fmla="*/ 936749 w 1405116"/>
                <a:gd name="connsiteY37" fmla="*/ 596314 h 815864"/>
                <a:gd name="connsiteX38" fmla="*/ 1011686 w 1405116"/>
                <a:gd name="connsiteY38" fmla="*/ 0 h 815864"/>
                <a:gd name="connsiteX39" fmla="*/ 1021053 w 1405116"/>
                <a:gd name="connsiteY39" fmla="*/ 754600 h 815864"/>
                <a:gd name="connsiteX40" fmla="*/ 1030419 w 1405116"/>
                <a:gd name="connsiteY40" fmla="*/ 669001 h 815864"/>
                <a:gd name="connsiteX41" fmla="*/ 1039785 w 1405116"/>
                <a:gd name="connsiteY41" fmla="*/ 569128 h 815864"/>
                <a:gd name="connsiteX42" fmla="*/ 1067892 w 1405116"/>
                <a:gd name="connsiteY42" fmla="*/ 208929 h 815864"/>
                <a:gd name="connsiteX43" fmla="*/ 1077258 w 1405116"/>
                <a:gd name="connsiteY43" fmla="*/ 118698 h 815864"/>
                <a:gd name="connsiteX44" fmla="*/ 1086624 w 1405116"/>
                <a:gd name="connsiteY44" fmla="*/ 40380 h 815864"/>
                <a:gd name="connsiteX45" fmla="*/ 1095991 w 1405116"/>
                <a:gd name="connsiteY45" fmla="*/ 801542 h 815864"/>
                <a:gd name="connsiteX46" fmla="*/ 1114731 w 1405116"/>
                <a:gd name="connsiteY46" fmla="*/ 667793 h 815864"/>
                <a:gd name="connsiteX47" fmla="*/ 1152196 w 1405116"/>
                <a:gd name="connsiteY47" fmla="*/ 415187 h 815864"/>
                <a:gd name="connsiteX48" fmla="*/ 1208401 w 1405116"/>
                <a:gd name="connsiteY48" fmla="*/ 44389 h 815864"/>
                <a:gd name="connsiteX49" fmla="*/ 1217767 w 1405116"/>
                <a:gd name="connsiteY49" fmla="*/ 815864 h 815864"/>
                <a:gd name="connsiteX50" fmla="*/ 1264606 w 1405116"/>
                <a:gd name="connsiteY50" fmla="*/ 514669 h 815864"/>
                <a:gd name="connsiteX51" fmla="*/ 1292713 w 1405116"/>
                <a:gd name="connsiteY51" fmla="*/ 345663 h 815864"/>
                <a:gd name="connsiteX52" fmla="*/ 1311445 w 1405116"/>
                <a:gd name="connsiteY52" fmla="*/ 241858 h 815864"/>
                <a:gd name="connsiteX53" fmla="*/ 1330178 w 1405116"/>
                <a:gd name="connsiteY53" fmla="*/ 146282 h 815864"/>
                <a:gd name="connsiteX54" fmla="*/ 1358284 w 1405116"/>
                <a:gd name="connsiteY54" fmla="*/ 12965 h 815864"/>
                <a:gd name="connsiteX55" fmla="*/ 1367650 w 1405116"/>
                <a:gd name="connsiteY55" fmla="*/ 801832 h 815864"/>
                <a:gd name="connsiteX56" fmla="*/ 1405116 w 1405116"/>
                <a:gd name="connsiteY56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187348 w 1405116"/>
                <a:gd name="connsiteY13" fmla="*/ 699402 h 815864"/>
                <a:gd name="connsiteX14" fmla="*/ 309125 w 1405116"/>
                <a:gd name="connsiteY14" fmla="*/ 384183 h 815864"/>
                <a:gd name="connsiteX15" fmla="*/ 318491 w 1405116"/>
                <a:gd name="connsiteY15" fmla="*/ 362817 h 815864"/>
                <a:gd name="connsiteX16" fmla="*/ 337231 w 1405116"/>
                <a:gd name="connsiteY16" fmla="*/ 312191 h 815864"/>
                <a:gd name="connsiteX17" fmla="*/ 365330 w 1405116"/>
                <a:gd name="connsiteY17" fmla="*/ 247671 h 815864"/>
                <a:gd name="connsiteX18" fmla="*/ 374696 w 1405116"/>
                <a:gd name="connsiteY18" fmla="*/ 218608 h 815864"/>
                <a:gd name="connsiteX19" fmla="*/ 384070 w 1405116"/>
                <a:gd name="connsiteY19" fmla="*/ 181720 h 815864"/>
                <a:gd name="connsiteX20" fmla="*/ 393436 w 1405116"/>
                <a:gd name="connsiteY20" fmla="*/ 137680 h 815864"/>
                <a:gd name="connsiteX21" fmla="*/ 402803 w 1405116"/>
                <a:gd name="connsiteY21" fmla="*/ 87674 h 815864"/>
                <a:gd name="connsiteX22" fmla="*/ 412169 w 1405116"/>
                <a:gd name="connsiteY22" fmla="*/ 32709 h 815864"/>
                <a:gd name="connsiteX23" fmla="*/ 421535 w 1405116"/>
                <a:gd name="connsiteY23" fmla="*/ 806460 h 815864"/>
                <a:gd name="connsiteX24" fmla="*/ 440268 w 1405116"/>
                <a:gd name="connsiteY24" fmla="*/ 677806 h 815864"/>
                <a:gd name="connsiteX25" fmla="*/ 524579 w 1405116"/>
                <a:gd name="connsiteY25" fmla="*/ 68828 h 815864"/>
                <a:gd name="connsiteX26" fmla="*/ 533946 w 1405116"/>
                <a:gd name="connsiteY26" fmla="*/ 4860 h 815864"/>
                <a:gd name="connsiteX27" fmla="*/ 543312 w 1405116"/>
                <a:gd name="connsiteY27" fmla="*/ 774300 h 815864"/>
                <a:gd name="connsiteX28" fmla="*/ 646356 w 1405116"/>
                <a:gd name="connsiteY28" fmla="*/ 84732 h 815864"/>
                <a:gd name="connsiteX29" fmla="*/ 655722 w 1405116"/>
                <a:gd name="connsiteY29" fmla="*/ 22111 h 815864"/>
                <a:gd name="connsiteX30" fmla="*/ 665089 w 1405116"/>
                <a:gd name="connsiteY30" fmla="*/ 792413 h 815864"/>
                <a:gd name="connsiteX31" fmla="*/ 777499 w 1405116"/>
                <a:gd name="connsiteY31" fmla="*/ 41067 h 815864"/>
                <a:gd name="connsiteX32" fmla="*/ 786865 w 1405116"/>
                <a:gd name="connsiteY32" fmla="*/ 811508 h 815864"/>
                <a:gd name="connsiteX33" fmla="*/ 871177 w 1405116"/>
                <a:gd name="connsiteY33" fmla="*/ 244828 h 815864"/>
                <a:gd name="connsiteX34" fmla="*/ 899276 w 1405116"/>
                <a:gd name="connsiteY34" fmla="*/ 47213 h 815864"/>
                <a:gd name="connsiteX35" fmla="*/ 908642 w 1405116"/>
                <a:gd name="connsiteY35" fmla="*/ 811716 h 815864"/>
                <a:gd name="connsiteX36" fmla="*/ 936749 w 1405116"/>
                <a:gd name="connsiteY36" fmla="*/ 596314 h 815864"/>
                <a:gd name="connsiteX37" fmla="*/ 1011686 w 1405116"/>
                <a:gd name="connsiteY37" fmla="*/ 0 h 815864"/>
                <a:gd name="connsiteX38" fmla="*/ 1021053 w 1405116"/>
                <a:gd name="connsiteY38" fmla="*/ 754600 h 815864"/>
                <a:gd name="connsiteX39" fmla="*/ 1030419 w 1405116"/>
                <a:gd name="connsiteY39" fmla="*/ 669001 h 815864"/>
                <a:gd name="connsiteX40" fmla="*/ 1039785 w 1405116"/>
                <a:gd name="connsiteY40" fmla="*/ 569128 h 815864"/>
                <a:gd name="connsiteX41" fmla="*/ 1067892 w 1405116"/>
                <a:gd name="connsiteY41" fmla="*/ 208929 h 815864"/>
                <a:gd name="connsiteX42" fmla="*/ 1077258 w 1405116"/>
                <a:gd name="connsiteY42" fmla="*/ 118698 h 815864"/>
                <a:gd name="connsiteX43" fmla="*/ 1086624 w 1405116"/>
                <a:gd name="connsiteY43" fmla="*/ 40380 h 815864"/>
                <a:gd name="connsiteX44" fmla="*/ 1095991 w 1405116"/>
                <a:gd name="connsiteY44" fmla="*/ 801542 h 815864"/>
                <a:gd name="connsiteX45" fmla="*/ 1114731 w 1405116"/>
                <a:gd name="connsiteY45" fmla="*/ 667793 h 815864"/>
                <a:gd name="connsiteX46" fmla="*/ 1152196 w 1405116"/>
                <a:gd name="connsiteY46" fmla="*/ 415187 h 815864"/>
                <a:gd name="connsiteX47" fmla="*/ 1208401 w 1405116"/>
                <a:gd name="connsiteY47" fmla="*/ 44389 h 815864"/>
                <a:gd name="connsiteX48" fmla="*/ 1217767 w 1405116"/>
                <a:gd name="connsiteY48" fmla="*/ 815864 h 815864"/>
                <a:gd name="connsiteX49" fmla="*/ 1264606 w 1405116"/>
                <a:gd name="connsiteY49" fmla="*/ 514669 h 815864"/>
                <a:gd name="connsiteX50" fmla="*/ 1292713 w 1405116"/>
                <a:gd name="connsiteY50" fmla="*/ 345663 h 815864"/>
                <a:gd name="connsiteX51" fmla="*/ 1311445 w 1405116"/>
                <a:gd name="connsiteY51" fmla="*/ 241858 h 815864"/>
                <a:gd name="connsiteX52" fmla="*/ 1330178 w 1405116"/>
                <a:gd name="connsiteY52" fmla="*/ 146282 h 815864"/>
                <a:gd name="connsiteX53" fmla="*/ 1358284 w 1405116"/>
                <a:gd name="connsiteY53" fmla="*/ 12965 h 815864"/>
                <a:gd name="connsiteX54" fmla="*/ 1367650 w 1405116"/>
                <a:gd name="connsiteY54" fmla="*/ 801832 h 815864"/>
                <a:gd name="connsiteX55" fmla="*/ 1405116 w 1405116"/>
                <a:gd name="connsiteY55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168615 w 1405116"/>
                <a:gd name="connsiteY12" fmla="*/ 755953 h 815864"/>
                <a:gd name="connsiteX13" fmla="*/ 309125 w 1405116"/>
                <a:gd name="connsiteY13" fmla="*/ 384183 h 815864"/>
                <a:gd name="connsiteX14" fmla="*/ 318491 w 1405116"/>
                <a:gd name="connsiteY14" fmla="*/ 362817 h 815864"/>
                <a:gd name="connsiteX15" fmla="*/ 337231 w 1405116"/>
                <a:gd name="connsiteY15" fmla="*/ 312191 h 815864"/>
                <a:gd name="connsiteX16" fmla="*/ 365330 w 1405116"/>
                <a:gd name="connsiteY16" fmla="*/ 247671 h 815864"/>
                <a:gd name="connsiteX17" fmla="*/ 374696 w 1405116"/>
                <a:gd name="connsiteY17" fmla="*/ 218608 h 815864"/>
                <a:gd name="connsiteX18" fmla="*/ 384070 w 1405116"/>
                <a:gd name="connsiteY18" fmla="*/ 181720 h 815864"/>
                <a:gd name="connsiteX19" fmla="*/ 393436 w 1405116"/>
                <a:gd name="connsiteY19" fmla="*/ 137680 h 815864"/>
                <a:gd name="connsiteX20" fmla="*/ 402803 w 1405116"/>
                <a:gd name="connsiteY20" fmla="*/ 87674 h 815864"/>
                <a:gd name="connsiteX21" fmla="*/ 412169 w 1405116"/>
                <a:gd name="connsiteY21" fmla="*/ 32709 h 815864"/>
                <a:gd name="connsiteX22" fmla="*/ 421535 w 1405116"/>
                <a:gd name="connsiteY22" fmla="*/ 806460 h 815864"/>
                <a:gd name="connsiteX23" fmla="*/ 440268 w 1405116"/>
                <a:gd name="connsiteY23" fmla="*/ 677806 h 815864"/>
                <a:gd name="connsiteX24" fmla="*/ 524579 w 1405116"/>
                <a:gd name="connsiteY24" fmla="*/ 68828 h 815864"/>
                <a:gd name="connsiteX25" fmla="*/ 533946 w 1405116"/>
                <a:gd name="connsiteY25" fmla="*/ 4860 h 815864"/>
                <a:gd name="connsiteX26" fmla="*/ 543312 w 1405116"/>
                <a:gd name="connsiteY26" fmla="*/ 774300 h 815864"/>
                <a:gd name="connsiteX27" fmla="*/ 646356 w 1405116"/>
                <a:gd name="connsiteY27" fmla="*/ 84732 h 815864"/>
                <a:gd name="connsiteX28" fmla="*/ 655722 w 1405116"/>
                <a:gd name="connsiteY28" fmla="*/ 22111 h 815864"/>
                <a:gd name="connsiteX29" fmla="*/ 665089 w 1405116"/>
                <a:gd name="connsiteY29" fmla="*/ 792413 h 815864"/>
                <a:gd name="connsiteX30" fmla="*/ 777499 w 1405116"/>
                <a:gd name="connsiteY30" fmla="*/ 41067 h 815864"/>
                <a:gd name="connsiteX31" fmla="*/ 786865 w 1405116"/>
                <a:gd name="connsiteY31" fmla="*/ 811508 h 815864"/>
                <a:gd name="connsiteX32" fmla="*/ 871177 w 1405116"/>
                <a:gd name="connsiteY32" fmla="*/ 244828 h 815864"/>
                <a:gd name="connsiteX33" fmla="*/ 899276 w 1405116"/>
                <a:gd name="connsiteY33" fmla="*/ 47213 h 815864"/>
                <a:gd name="connsiteX34" fmla="*/ 908642 w 1405116"/>
                <a:gd name="connsiteY34" fmla="*/ 811716 h 815864"/>
                <a:gd name="connsiteX35" fmla="*/ 936749 w 1405116"/>
                <a:gd name="connsiteY35" fmla="*/ 596314 h 815864"/>
                <a:gd name="connsiteX36" fmla="*/ 1011686 w 1405116"/>
                <a:gd name="connsiteY36" fmla="*/ 0 h 815864"/>
                <a:gd name="connsiteX37" fmla="*/ 1021053 w 1405116"/>
                <a:gd name="connsiteY37" fmla="*/ 754600 h 815864"/>
                <a:gd name="connsiteX38" fmla="*/ 1030419 w 1405116"/>
                <a:gd name="connsiteY38" fmla="*/ 669001 h 815864"/>
                <a:gd name="connsiteX39" fmla="*/ 1039785 w 1405116"/>
                <a:gd name="connsiteY39" fmla="*/ 569128 h 815864"/>
                <a:gd name="connsiteX40" fmla="*/ 1067892 w 1405116"/>
                <a:gd name="connsiteY40" fmla="*/ 208929 h 815864"/>
                <a:gd name="connsiteX41" fmla="*/ 1077258 w 1405116"/>
                <a:gd name="connsiteY41" fmla="*/ 118698 h 815864"/>
                <a:gd name="connsiteX42" fmla="*/ 1086624 w 1405116"/>
                <a:gd name="connsiteY42" fmla="*/ 40380 h 815864"/>
                <a:gd name="connsiteX43" fmla="*/ 1095991 w 1405116"/>
                <a:gd name="connsiteY43" fmla="*/ 801542 h 815864"/>
                <a:gd name="connsiteX44" fmla="*/ 1114731 w 1405116"/>
                <a:gd name="connsiteY44" fmla="*/ 667793 h 815864"/>
                <a:gd name="connsiteX45" fmla="*/ 1152196 w 1405116"/>
                <a:gd name="connsiteY45" fmla="*/ 415187 h 815864"/>
                <a:gd name="connsiteX46" fmla="*/ 1208401 w 1405116"/>
                <a:gd name="connsiteY46" fmla="*/ 44389 h 815864"/>
                <a:gd name="connsiteX47" fmla="*/ 1217767 w 1405116"/>
                <a:gd name="connsiteY47" fmla="*/ 815864 h 815864"/>
                <a:gd name="connsiteX48" fmla="*/ 1264606 w 1405116"/>
                <a:gd name="connsiteY48" fmla="*/ 514669 h 815864"/>
                <a:gd name="connsiteX49" fmla="*/ 1292713 w 1405116"/>
                <a:gd name="connsiteY49" fmla="*/ 345663 h 815864"/>
                <a:gd name="connsiteX50" fmla="*/ 1311445 w 1405116"/>
                <a:gd name="connsiteY50" fmla="*/ 241858 h 815864"/>
                <a:gd name="connsiteX51" fmla="*/ 1330178 w 1405116"/>
                <a:gd name="connsiteY51" fmla="*/ 146282 h 815864"/>
                <a:gd name="connsiteX52" fmla="*/ 1358284 w 1405116"/>
                <a:gd name="connsiteY52" fmla="*/ 12965 h 815864"/>
                <a:gd name="connsiteX53" fmla="*/ 1367650 w 1405116"/>
                <a:gd name="connsiteY53" fmla="*/ 801832 h 815864"/>
                <a:gd name="connsiteX54" fmla="*/ 1405116 w 1405116"/>
                <a:gd name="connsiteY54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149883 w 1405116"/>
                <a:gd name="connsiteY11" fmla="*/ 813775 h 815864"/>
                <a:gd name="connsiteX12" fmla="*/ 309125 w 1405116"/>
                <a:gd name="connsiteY12" fmla="*/ 384183 h 815864"/>
                <a:gd name="connsiteX13" fmla="*/ 318491 w 1405116"/>
                <a:gd name="connsiteY13" fmla="*/ 362817 h 815864"/>
                <a:gd name="connsiteX14" fmla="*/ 337231 w 1405116"/>
                <a:gd name="connsiteY14" fmla="*/ 312191 h 815864"/>
                <a:gd name="connsiteX15" fmla="*/ 365330 w 1405116"/>
                <a:gd name="connsiteY15" fmla="*/ 247671 h 815864"/>
                <a:gd name="connsiteX16" fmla="*/ 374696 w 1405116"/>
                <a:gd name="connsiteY16" fmla="*/ 218608 h 815864"/>
                <a:gd name="connsiteX17" fmla="*/ 384070 w 1405116"/>
                <a:gd name="connsiteY17" fmla="*/ 181720 h 815864"/>
                <a:gd name="connsiteX18" fmla="*/ 393436 w 1405116"/>
                <a:gd name="connsiteY18" fmla="*/ 137680 h 815864"/>
                <a:gd name="connsiteX19" fmla="*/ 402803 w 1405116"/>
                <a:gd name="connsiteY19" fmla="*/ 87674 h 815864"/>
                <a:gd name="connsiteX20" fmla="*/ 412169 w 1405116"/>
                <a:gd name="connsiteY20" fmla="*/ 32709 h 815864"/>
                <a:gd name="connsiteX21" fmla="*/ 421535 w 1405116"/>
                <a:gd name="connsiteY21" fmla="*/ 806460 h 815864"/>
                <a:gd name="connsiteX22" fmla="*/ 440268 w 1405116"/>
                <a:gd name="connsiteY22" fmla="*/ 677806 h 815864"/>
                <a:gd name="connsiteX23" fmla="*/ 524579 w 1405116"/>
                <a:gd name="connsiteY23" fmla="*/ 68828 h 815864"/>
                <a:gd name="connsiteX24" fmla="*/ 533946 w 1405116"/>
                <a:gd name="connsiteY24" fmla="*/ 4860 h 815864"/>
                <a:gd name="connsiteX25" fmla="*/ 543312 w 1405116"/>
                <a:gd name="connsiteY25" fmla="*/ 774300 h 815864"/>
                <a:gd name="connsiteX26" fmla="*/ 646356 w 1405116"/>
                <a:gd name="connsiteY26" fmla="*/ 84732 h 815864"/>
                <a:gd name="connsiteX27" fmla="*/ 655722 w 1405116"/>
                <a:gd name="connsiteY27" fmla="*/ 22111 h 815864"/>
                <a:gd name="connsiteX28" fmla="*/ 665089 w 1405116"/>
                <a:gd name="connsiteY28" fmla="*/ 792413 h 815864"/>
                <a:gd name="connsiteX29" fmla="*/ 777499 w 1405116"/>
                <a:gd name="connsiteY29" fmla="*/ 41067 h 815864"/>
                <a:gd name="connsiteX30" fmla="*/ 786865 w 1405116"/>
                <a:gd name="connsiteY30" fmla="*/ 811508 h 815864"/>
                <a:gd name="connsiteX31" fmla="*/ 871177 w 1405116"/>
                <a:gd name="connsiteY31" fmla="*/ 244828 h 815864"/>
                <a:gd name="connsiteX32" fmla="*/ 899276 w 1405116"/>
                <a:gd name="connsiteY32" fmla="*/ 47213 h 815864"/>
                <a:gd name="connsiteX33" fmla="*/ 908642 w 1405116"/>
                <a:gd name="connsiteY33" fmla="*/ 811716 h 815864"/>
                <a:gd name="connsiteX34" fmla="*/ 936749 w 1405116"/>
                <a:gd name="connsiteY34" fmla="*/ 596314 h 815864"/>
                <a:gd name="connsiteX35" fmla="*/ 1011686 w 1405116"/>
                <a:gd name="connsiteY35" fmla="*/ 0 h 815864"/>
                <a:gd name="connsiteX36" fmla="*/ 1021053 w 1405116"/>
                <a:gd name="connsiteY36" fmla="*/ 754600 h 815864"/>
                <a:gd name="connsiteX37" fmla="*/ 1030419 w 1405116"/>
                <a:gd name="connsiteY37" fmla="*/ 669001 h 815864"/>
                <a:gd name="connsiteX38" fmla="*/ 1039785 w 1405116"/>
                <a:gd name="connsiteY38" fmla="*/ 569128 h 815864"/>
                <a:gd name="connsiteX39" fmla="*/ 1067892 w 1405116"/>
                <a:gd name="connsiteY39" fmla="*/ 208929 h 815864"/>
                <a:gd name="connsiteX40" fmla="*/ 1077258 w 1405116"/>
                <a:gd name="connsiteY40" fmla="*/ 118698 h 815864"/>
                <a:gd name="connsiteX41" fmla="*/ 1086624 w 1405116"/>
                <a:gd name="connsiteY41" fmla="*/ 40380 h 815864"/>
                <a:gd name="connsiteX42" fmla="*/ 1095991 w 1405116"/>
                <a:gd name="connsiteY42" fmla="*/ 801542 h 815864"/>
                <a:gd name="connsiteX43" fmla="*/ 1114731 w 1405116"/>
                <a:gd name="connsiteY43" fmla="*/ 667793 h 815864"/>
                <a:gd name="connsiteX44" fmla="*/ 1152196 w 1405116"/>
                <a:gd name="connsiteY44" fmla="*/ 415187 h 815864"/>
                <a:gd name="connsiteX45" fmla="*/ 1208401 w 1405116"/>
                <a:gd name="connsiteY45" fmla="*/ 44389 h 815864"/>
                <a:gd name="connsiteX46" fmla="*/ 1217767 w 1405116"/>
                <a:gd name="connsiteY46" fmla="*/ 815864 h 815864"/>
                <a:gd name="connsiteX47" fmla="*/ 1264606 w 1405116"/>
                <a:gd name="connsiteY47" fmla="*/ 514669 h 815864"/>
                <a:gd name="connsiteX48" fmla="*/ 1292713 w 1405116"/>
                <a:gd name="connsiteY48" fmla="*/ 345663 h 815864"/>
                <a:gd name="connsiteX49" fmla="*/ 1311445 w 1405116"/>
                <a:gd name="connsiteY49" fmla="*/ 241858 h 815864"/>
                <a:gd name="connsiteX50" fmla="*/ 1330178 w 1405116"/>
                <a:gd name="connsiteY50" fmla="*/ 146282 h 815864"/>
                <a:gd name="connsiteX51" fmla="*/ 1358284 w 1405116"/>
                <a:gd name="connsiteY51" fmla="*/ 12965 h 815864"/>
                <a:gd name="connsiteX52" fmla="*/ 1367650 w 1405116"/>
                <a:gd name="connsiteY52" fmla="*/ 801832 h 815864"/>
                <a:gd name="connsiteX53" fmla="*/ 1405116 w 1405116"/>
                <a:gd name="connsiteY53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140516 w 1405116"/>
                <a:gd name="connsiteY10" fmla="*/ 12079 h 815864"/>
                <a:gd name="connsiteX11" fmla="*/ 309125 w 1405116"/>
                <a:gd name="connsiteY11" fmla="*/ 384183 h 815864"/>
                <a:gd name="connsiteX12" fmla="*/ 318491 w 1405116"/>
                <a:gd name="connsiteY12" fmla="*/ 362817 h 815864"/>
                <a:gd name="connsiteX13" fmla="*/ 337231 w 1405116"/>
                <a:gd name="connsiteY13" fmla="*/ 312191 h 815864"/>
                <a:gd name="connsiteX14" fmla="*/ 365330 w 1405116"/>
                <a:gd name="connsiteY14" fmla="*/ 247671 h 815864"/>
                <a:gd name="connsiteX15" fmla="*/ 374696 w 1405116"/>
                <a:gd name="connsiteY15" fmla="*/ 218608 h 815864"/>
                <a:gd name="connsiteX16" fmla="*/ 384070 w 1405116"/>
                <a:gd name="connsiteY16" fmla="*/ 181720 h 815864"/>
                <a:gd name="connsiteX17" fmla="*/ 393436 w 1405116"/>
                <a:gd name="connsiteY17" fmla="*/ 137680 h 815864"/>
                <a:gd name="connsiteX18" fmla="*/ 402803 w 1405116"/>
                <a:gd name="connsiteY18" fmla="*/ 87674 h 815864"/>
                <a:gd name="connsiteX19" fmla="*/ 412169 w 1405116"/>
                <a:gd name="connsiteY19" fmla="*/ 32709 h 815864"/>
                <a:gd name="connsiteX20" fmla="*/ 421535 w 1405116"/>
                <a:gd name="connsiteY20" fmla="*/ 806460 h 815864"/>
                <a:gd name="connsiteX21" fmla="*/ 440268 w 1405116"/>
                <a:gd name="connsiteY21" fmla="*/ 677806 h 815864"/>
                <a:gd name="connsiteX22" fmla="*/ 524579 w 1405116"/>
                <a:gd name="connsiteY22" fmla="*/ 68828 h 815864"/>
                <a:gd name="connsiteX23" fmla="*/ 533946 w 1405116"/>
                <a:gd name="connsiteY23" fmla="*/ 4860 h 815864"/>
                <a:gd name="connsiteX24" fmla="*/ 543312 w 1405116"/>
                <a:gd name="connsiteY24" fmla="*/ 774300 h 815864"/>
                <a:gd name="connsiteX25" fmla="*/ 646356 w 1405116"/>
                <a:gd name="connsiteY25" fmla="*/ 84732 h 815864"/>
                <a:gd name="connsiteX26" fmla="*/ 655722 w 1405116"/>
                <a:gd name="connsiteY26" fmla="*/ 22111 h 815864"/>
                <a:gd name="connsiteX27" fmla="*/ 665089 w 1405116"/>
                <a:gd name="connsiteY27" fmla="*/ 792413 h 815864"/>
                <a:gd name="connsiteX28" fmla="*/ 777499 w 1405116"/>
                <a:gd name="connsiteY28" fmla="*/ 41067 h 815864"/>
                <a:gd name="connsiteX29" fmla="*/ 786865 w 1405116"/>
                <a:gd name="connsiteY29" fmla="*/ 811508 h 815864"/>
                <a:gd name="connsiteX30" fmla="*/ 871177 w 1405116"/>
                <a:gd name="connsiteY30" fmla="*/ 244828 h 815864"/>
                <a:gd name="connsiteX31" fmla="*/ 899276 w 1405116"/>
                <a:gd name="connsiteY31" fmla="*/ 47213 h 815864"/>
                <a:gd name="connsiteX32" fmla="*/ 908642 w 1405116"/>
                <a:gd name="connsiteY32" fmla="*/ 811716 h 815864"/>
                <a:gd name="connsiteX33" fmla="*/ 936749 w 1405116"/>
                <a:gd name="connsiteY33" fmla="*/ 596314 h 815864"/>
                <a:gd name="connsiteX34" fmla="*/ 1011686 w 1405116"/>
                <a:gd name="connsiteY34" fmla="*/ 0 h 815864"/>
                <a:gd name="connsiteX35" fmla="*/ 1021053 w 1405116"/>
                <a:gd name="connsiteY35" fmla="*/ 754600 h 815864"/>
                <a:gd name="connsiteX36" fmla="*/ 1030419 w 1405116"/>
                <a:gd name="connsiteY36" fmla="*/ 669001 h 815864"/>
                <a:gd name="connsiteX37" fmla="*/ 1039785 w 1405116"/>
                <a:gd name="connsiteY37" fmla="*/ 569128 h 815864"/>
                <a:gd name="connsiteX38" fmla="*/ 1067892 w 1405116"/>
                <a:gd name="connsiteY38" fmla="*/ 208929 h 815864"/>
                <a:gd name="connsiteX39" fmla="*/ 1077258 w 1405116"/>
                <a:gd name="connsiteY39" fmla="*/ 118698 h 815864"/>
                <a:gd name="connsiteX40" fmla="*/ 1086624 w 1405116"/>
                <a:gd name="connsiteY40" fmla="*/ 40380 h 815864"/>
                <a:gd name="connsiteX41" fmla="*/ 1095991 w 1405116"/>
                <a:gd name="connsiteY41" fmla="*/ 801542 h 815864"/>
                <a:gd name="connsiteX42" fmla="*/ 1114731 w 1405116"/>
                <a:gd name="connsiteY42" fmla="*/ 667793 h 815864"/>
                <a:gd name="connsiteX43" fmla="*/ 1152196 w 1405116"/>
                <a:gd name="connsiteY43" fmla="*/ 415187 h 815864"/>
                <a:gd name="connsiteX44" fmla="*/ 1208401 w 1405116"/>
                <a:gd name="connsiteY44" fmla="*/ 44389 h 815864"/>
                <a:gd name="connsiteX45" fmla="*/ 1217767 w 1405116"/>
                <a:gd name="connsiteY45" fmla="*/ 815864 h 815864"/>
                <a:gd name="connsiteX46" fmla="*/ 1264606 w 1405116"/>
                <a:gd name="connsiteY46" fmla="*/ 514669 h 815864"/>
                <a:gd name="connsiteX47" fmla="*/ 1292713 w 1405116"/>
                <a:gd name="connsiteY47" fmla="*/ 345663 h 815864"/>
                <a:gd name="connsiteX48" fmla="*/ 1311445 w 1405116"/>
                <a:gd name="connsiteY48" fmla="*/ 241858 h 815864"/>
                <a:gd name="connsiteX49" fmla="*/ 1330178 w 1405116"/>
                <a:gd name="connsiteY49" fmla="*/ 146282 h 815864"/>
                <a:gd name="connsiteX50" fmla="*/ 1358284 w 1405116"/>
                <a:gd name="connsiteY50" fmla="*/ 12965 h 815864"/>
                <a:gd name="connsiteX51" fmla="*/ 1367650 w 1405116"/>
                <a:gd name="connsiteY51" fmla="*/ 801832 h 815864"/>
                <a:gd name="connsiteX52" fmla="*/ 1405116 w 1405116"/>
                <a:gd name="connsiteY52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131143 w 1405116"/>
                <a:gd name="connsiteY9" fmla="*/ 43098 h 815864"/>
                <a:gd name="connsiteX10" fmla="*/ 309125 w 1405116"/>
                <a:gd name="connsiteY10" fmla="*/ 384183 h 815864"/>
                <a:gd name="connsiteX11" fmla="*/ 318491 w 1405116"/>
                <a:gd name="connsiteY11" fmla="*/ 362817 h 815864"/>
                <a:gd name="connsiteX12" fmla="*/ 337231 w 1405116"/>
                <a:gd name="connsiteY12" fmla="*/ 312191 h 815864"/>
                <a:gd name="connsiteX13" fmla="*/ 365330 w 1405116"/>
                <a:gd name="connsiteY13" fmla="*/ 247671 h 815864"/>
                <a:gd name="connsiteX14" fmla="*/ 374696 w 1405116"/>
                <a:gd name="connsiteY14" fmla="*/ 218608 h 815864"/>
                <a:gd name="connsiteX15" fmla="*/ 384070 w 1405116"/>
                <a:gd name="connsiteY15" fmla="*/ 181720 h 815864"/>
                <a:gd name="connsiteX16" fmla="*/ 393436 w 1405116"/>
                <a:gd name="connsiteY16" fmla="*/ 137680 h 815864"/>
                <a:gd name="connsiteX17" fmla="*/ 402803 w 1405116"/>
                <a:gd name="connsiteY17" fmla="*/ 87674 h 815864"/>
                <a:gd name="connsiteX18" fmla="*/ 412169 w 1405116"/>
                <a:gd name="connsiteY18" fmla="*/ 32709 h 815864"/>
                <a:gd name="connsiteX19" fmla="*/ 421535 w 1405116"/>
                <a:gd name="connsiteY19" fmla="*/ 806460 h 815864"/>
                <a:gd name="connsiteX20" fmla="*/ 440268 w 1405116"/>
                <a:gd name="connsiteY20" fmla="*/ 677806 h 815864"/>
                <a:gd name="connsiteX21" fmla="*/ 524579 w 1405116"/>
                <a:gd name="connsiteY21" fmla="*/ 68828 h 815864"/>
                <a:gd name="connsiteX22" fmla="*/ 533946 w 1405116"/>
                <a:gd name="connsiteY22" fmla="*/ 4860 h 815864"/>
                <a:gd name="connsiteX23" fmla="*/ 543312 w 1405116"/>
                <a:gd name="connsiteY23" fmla="*/ 774300 h 815864"/>
                <a:gd name="connsiteX24" fmla="*/ 646356 w 1405116"/>
                <a:gd name="connsiteY24" fmla="*/ 84732 h 815864"/>
                <a:gd name="connsiteX25" fmla="*/ 655722 w 1405116"/>
                <a:gd name="connsiteY25" fmla="*/ 22111 h 815864"/>
                <a:gd name="connsiteX26" fmla="*/ 665089 w 1405116"/>
                <a:gd name="connsiteY26" fmla="*/ 792413 h 815864"/>
                <a:gd name="connsiteX27" fmla="*/ 777499 w 1405116"/>
                <a:gd name="connsiteY27" fmla="*/ 41067 h 815864"/>
                <a:gd name="connsiteX28" fmla="*/ 786865 w 1405116"/>
                <a:gd name="connsiteY28" fmla="*/ 811508 h 815864"/>
                <a:gd name="connsiteX29" fmla="*/ 871177 w 1405116"/>
                <a:gd name="connsiteY29" fmla="*/ 244828 h 815864"/>
                <a:gd name="connsiteX30" fmla="*/ 899276 w 1405116"/>
                <a:gd name="connsiteY30" fmla="*/ 47213 h 815864"/>
                <a:gd name="connsiteX31" fmla="*/ 908642 w 1405116"/>
                <a:gd name="connsiteY31" fmla="*/ 811716 h 815864"/>
                <a:gd name="connsiteX32" fmla="*/ 936749 w 1405116"/>
                <a:gd name="connsiteY32" fmla="*/ 596314 h 815864"/>
                <a:gd name="connsiteX33" fmla="*/ 1011686 w 1405116"/>
                <a:gd name="connsiteY33" fmla="*/ 0 h 815864"/>
                <a:gd name="connsiteX34" fmla="*/ 1021053 w 1405116"/>
                <a:gd name="connsiteY34" fmla="*/ 754600 h 815864"/>
                <a:gd name="connsiteX35" fmla="*/ 1030419 w 1405116"/>
                <a:gd name="connsiteY35" fmla="*/ 669001 h 815864"/>
                <a:gd name="connsiteX36" fmla="*/ 1039785 w 1405116"/>
                <a:gd name="connsiteY36" fmla="*/ 569128 h 815864"/>
                <a:gd name="connsiteX37" fmla="*/ 1067892 w 1405116"/>
                <a:gd name="connsiteY37" fmla="*/ 208929 h 815864"/>
                <a:gd name="connsiteX38" fmla="*/ 1077258 w 1405116"/>
                <a:gd name="connsiteY38" fmla="*/ 118698 h 815864"/>
                <a:gd name="connsiteX39" fmla="*/ 1086624 w 1405116"/>
                <a:gd name="connsiteY39" fmla="*/ 40380 h 815864"/>
                <a:gd name="connsiteX40" fmla="*/ 1095991 w 1405116"/>
                <a:gd name="connsiteY40" fmla="*/ 801542 h 815864"/>
                <a:gd name="connsiteX41" fmla="*/ 1114731 w 1405116"/>
                <a:gd name="connsiteY41" fmla="*/ 667793 h 815864"/>
                <a:gd name="connsiteX42" fmla="*/ 1152196 w 1405116"/>
                <a:gd name="connsiteY42" fmla="*/ 415187 h 815864"/>
                <a:gd name="connsiteX43" fmla="*/ 1208401 w 1405116"/>
                <a:gd name="connsiteY43" fmla="*/ 44389 h 815864"/>
                <a:gd name="connsiteX44" fmla="*/ 1217767 w 1405116"/>
                <a:gd name="connsiteY44" fmla="*/ 815864 h 815864"/>
                <a:gd name="connsiteX45" fmla="*/ 1264606 w 1405116"/>
                <a:gd name="connsiteY45" fmla="*/ 514669 h 815864"/>
                <a:gd name="connsiteX46" fmla="*/ 1292713 w 1405116"/>
                <a:gd name="connsiteY46" fmla="*/ 345663 h 815864"/>
                <a:gd name="connsiteX47" fmla="*/ 1311445 w 1405116"/>
                <a:gd name="connsiteY47" fmla="*/ 241858 h 815864"/>
                <a:gd name="connsiteX48" fmla="*/ 1330178 w 1405116"/>
                <a:gd name="connsiteY48" fmla="*/ 146282 h 815864"/>
                <a:gd name="connsiteX49" fmla="*/ 1358284 w 1405116"/>
                <a:gd name="connsiteY49" fmla="*/ 12965 h 815864"/>
                <a:gd name="connsiteX50" fmla="*/ 1367650 w 1405116"/>
                <a:gd name="connsiteY50" fmla="*/ 801832 h 815864"/>
                <a:gd name="connsiteX51" fmla="*/ 1405116 w 1405116"/>
                <a:gd name="connsiteY51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121776 w 1405116"/>
                <a:gd name="connsiteY8" fmla="*/ 70606 h 815864"/>
                <a:gd name="connsiteX9" fmla="*/ 309125 w 1405116"/>
                <a:gd name="connsiteY9" fmla="*/ 384183 h 815864"/>
                <a:gd name="connsiteX10" fmla="*/ 318491 w 1405116"/>
                <a:gd name="connsiteY10" fmla="*/ 362817 h 815864"/>
                <a:gd name="connsiteX11" fmla="*/ 337231 w 1405116"/>
                <a:gd name="connsiteY11" fmla="*/ 312191 h 815864"/>
                <a:gd name="connsiteX12" fmla="*/ 365330 w 1405116"/>
                <a:gd name="connsiteY12" fmla="*/ 247671 h 815864"/>
                <a:gd name="connsiteX13" fmla="*/ 374696 w 1405116"/>
                <a:gd name="connsiteY13" fmla="*/ 218608 h 815864"/>
                <a:gd name="connsiteX14" fmla="*/ 384070 w 1405116"/>
                <a:gd name="connsiteY14" fmla="*/ 181720 h 815864"/>
                <a:gd name="connsiteX15" fmla="*/ 393436 w 1405116"/>
                <a:gd name="connsiteY15" fmla="*/ 137680 h 815864"/>
                <a:gd name="connsiteX16" fmla="*/ 402803 w 1405116"/>
                <a:gd name="connsiteY16" fmla="*/ 87674 h 815864"/>
                <a:gd name="connsiteX17" fmla="*/ 412169 w 1405116"/>
                <a:gd name="connsiteY17" fmla="*/ 32709 h 815864"/>
                <a:gd name="connsiteX18" fmla="*/ 421535 w 1405116"/>
                <a:gd name="connsiteY18" fmla="*/ 806460 h 815864"/>
                <a:gd name="connsiteX19" fmla="*/ 440268 w 1405116"/>
                <a:gd name="connsiteY19" fmla="*/ 677806 h 815864"/>
                <a:gd name="connsiteX20" fmla="*/ 524579 w 1405116"/>
                <a:gd name="connsiteY20" fmla="*/ 68828 h 815864"/>
                <a:gd name="connsiteX21" fmla="*/ 533946 w 1405116"/>
                <a:gd name="connsiteY21" fmla="*/ 4860 h 815864"/>
                <a:gd name="connsiteX22" fmla="*/ 543312 w 1405116"/>
                <a:gd name="connsiteY22" fmla="*/ 774300 h 815864"/>
                <a:gd name="connsiteX23" fmla="*/ 646356 w 1405116"/>
                <a:gd name="connsiteY23" fmla="*/ 84732 h 815864"/>
                <a:gd name="connsiteX24" fmla="*/ 655722 w 1405116"/>
                <a:gd name="connsiteY24" fmla="*/ 22111 h 815864"/>
                <a:gd name="connsiteX25" fmla="*/ 665089 w 1405116"/>
                <a:gd name="connsiteY25" fmla="*/ 792413 h 815864"/>
                <a:gd name="connsiteX26" fmla="*/ 777499 w 1405116"/>
                <a:gd name="connsiteY26" fmla="*/ 41067 h 815864"/>
                <a:gd name="connsiteX27" fmla="*/ 786865 w 1405116"/>
                <a:gd name="connsiteY27" fmla="*/ 811508 h 815864"/>
                <a:gd name="connsiteX28" fmla="*/ 871177 w 1405116"/>
                <a:gd name="connsiteY28" fmla="*/ 244828 h 815864"/>
                <a:gd name="connsiteX29" fmla="*/ 899276 w 1405116"/>
                <a:gd name="connsiteY29" fmla="*/ 47213 h 815864"/>
                <a:gd name="connsiteX30" fmla="*/ 908642 w 1405116"/>
                <a:gd name="connsiteY30" fmla="*/ 811716 h 815864"/>
                <a:gd name="connsiteX31" fmla="*/ 936749 w 1405116"/>
                <a:gd name="connsiteY31" fmla="*/ 596314 h 815864"/>
                <a:gd name="connsiteX32" fmla="*/ 1011686 w 1405116"/>
                <a:gd name="connsiteY32" fmla="*/ 0 h 815864"/>
                <a:gd name="connsiteX33" fmla="*/ 1021053 w 1405116"/>
                <a:gd name="connsiteY33" fmla="*/ 754600 h 815864"/>
                <a:gd name="connsiteX34" fmla="*/ 1030419 w 1405116"/>
                <a:gd name="connsiteY34" fmla="*/ 669001 h 815864"/>
                <a:gd name="connsiteX35" fmla="*/ 1039785 w 1405116"/>
                <a:gd name="connsiteY35" fmla="*/ 569128 h 815864"/>
                <a:gd name="connsiteX36" fmla="*/ 1067892 w 1405116"/>
                <a:gd name="connsiteY36" fmla="*/ 208929 h 815864"/>
                <a:gd name="connsiteX37" fmla="*/ 1077258 w 1405116"/>
                <a:gd name="connsiteY37" fmla="*/ 118698 h 815864"/>
                <a:gd name="connsiteX38" fmla="*/ 1086624 w 1405116"/>
                <a:gd name="connsiteY38" fmla="*/ 40380 h 815864"/>
                <a:gd name="connsiteX39" fmla="*/ 1095991 w 1405116"/>
                <a:gd name="connsiteY39" fmla="*/ 801542 h 815864"/>
                <a:gd name="connsiteX40" fmla="*/ 1114731 w 1405116"/>
                <a:gd name="connsiteY40" fmla="*/ 667793 h 815864"/>
                <a:gd name="connsiteX41" fmla="*/ 1152196 w 1405116"/>
                <a:gd name="connsiteY41" fmla="*/ 415187 h 815864"/>
                <a:gd name="connsiteX42" fmla="*/ 1208401 w 1405116"/>
                <a:gd name="connsiteY42" fmla="*/ 44389 h 815864"/>
                <a:gd name="connsiteX43" fmla="*/ 1217767 w 1405116"/>
                <a:gd name="connsiteY43" fmla="*/ 815864 h 815864"/>
                <a:gd name="connsiteX44" fmla="*/ 1264606 w 1405116"/>
                <a:gd name="connsiteY44" fmla="*/ 514669 h 815864"/>
                <a:gd name="connsiteX45" fmla="*/ 1292713 w 1405116"/>
                <a:gd name="connsiteY45" fmla="*/ 345663 h 815864"/>
                <a:gd name="connsiteX46" fmla="*/ 1311445 w 1405116"/>
                <a:gd name="connsiteY46" fmla="*/ 241858 h 815864"/>
                <a:gd name="connsiteX47" fmla="*/ 1330178 w 1405116"/>
                <a:gd name="connsiteY47" fmla="*/ 146282 h 815864"/>
                <a:gd name="connsiteX48" fmla="*/ 1358284 w 1405116"/>
                <a:gd name="connsiteY48" fmla="*/ 12965 h 815864"/>
                <a:gd name="connsiteX49" fmla="*/ 1367650 w 1405116"/>
                <a:gd name="connsiteY49" fmla="*/ 801832 h 815864"/>
                <a:gd name="connsiteX50" fmla="*/ 1405116 w 1405116"/>
                <a:gd name="connsiteY50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112410 w 1405116"/>
                <a:gd name="connsiteY7" fmla="*/ 89148 h 815864"/>
                <a:gd name="connsiteX8" fmla="*/ 309125 w 1405116"/>
                <a:gd name="connsiteY8" fmla="*/ 384183 h 815864"/>
                <a:gd name="connsiteX9" fmla="*/ 318491 w 1405116"/>
                <a:gd name="connsiteY9" fmla="*/ 362817 h 815864"/>
                <a:gd name="connsiteX10" fmla="*/ 337231 w 1405116"/>
                <a:gd name="connsiteY10" fmla="*/ 312191 h 815864"/>
                <a:gd name="connsiteX11" fmla="*/ 365330 w 1405116"/>
                <a:gd name="connsiteY11" fmla="*/ 247671 h 815864"/>
                <a:gd name="connsiteX12" fmla="*/ 374696 w 1405116"/>
                <a:gd name="connsiteY12" fmla="*/ 218608 h 815864"/>
                <a:gd name="connsiteX13" fmla="*/ 384070 w 1405116"/>
                <a:gd name="connsiteY13" fmla="*/ 181720 h 815864"/>
                <a:gd name="connsiteX14" fmla="*/ 393436 w 1405116"/>
                <a:gd name="connsiteY14" fmla="*/ 137680 h 815864"/>
                <a:gd name="connsiteX15" fmla="*/ 402803 w 1405116"/>
                <a:gd name="connsiteY15" fmla="*/ 87674 h 815864"/>
                <a:gd name="connsiteX16" fmla="*/ 412169 w 1405116"/>
                <a:gd name="connsiteY16" fmla="*/ 32709 h 815864"/>
                <a:gd name="connsiteX17" fmla="*/ 421535 w 1405116"/>
                <a:gd name="connsiteY17" fmla="*/ 806460 h 815864"/>
                <a:gd name="connsiteX18" fmla="*/ 440268 w 1405116"/>
                <a:gd name="connsiteY18" fmla="*/ 677806 h 815864"/>
                <a:gd name="connsiteX19" fmla="*/ 524579 w 1405116"/>
                <a:gd name="connsiteY19" fmla="*/ 68828 h 815864"/>
                <a:gd name="connsiteX20" fmla="*/ 533946 w 1405116"/>
                <a:gd name="connsiteY20" fmla="*/ 4860 h 815864"/>
                <a:gd name="connsiteX21" fmla="*/ 543312 w 1405116"/>
                <a:gd name="connsiteY21" fmla="*/ 774300 h 815864"/>
                <a:gd name="connsiteX22" fmla="*/ 646356 w 1405116"/>
                <a:gd name="connsiteY22" fmla="*/ 84732 h 815864"/>
                <a:gd name="connsiteX23" fmla="*/ 655722 w 1405116"/>
                <a:gd name="connsiteY23" fmla="*/ 22111 h 815864"/>
                <a:gd name="connsiteX24" fmla="*/ 665089 w 1405116"/>
                <a:gd name="connsiteY24" fmla="*/ 792413 h 815864"/>
                <a:gd name="connsiteX25" fmla="*/ 777499 w 1405116"/>
                <a:gd name="connsiteY25" fmla="*/ 41067 h 815864"/>
                <a:gd name="connsiteX26" fmla="*/ 786865 w 1405116"/>
                <a:gd name="connsiteY26" fmla="*/ 811508 h 815864"/>
                <a:gd name="connsiteX27" fmla="*/ 871177 w 1405116"/>
                <a:gd name="connsiteY27" fmla="*/ 244828 h 815864"/>
                <a:gd name="connsiteX28" fmla="*/ 899276 w 1405116"/>
                <a:gd name="connsiteY28" fmla="*/ 47213 h 815864"/>
                <a:gd name="connsiteX29" fmla="*/ 908642 w 1405116"/>
                <a:gd name="connsiteY29" fmla="*/ 811716 h 815864"/>
                <a:gd name="connsiteX30" fmla="*/ 936749 w 1405116"/>
                <a:gd name="connsiteY30" fmla="*/ 596314 h 815864"/>
                <a:gd name="connsiteX31" fmla="*/ 1011686 w 1405116"/>
                <a:gd name="connsiteY31" fmla="*/ 0 h 815864"/>
                <a:gd name="connsiteX32" fmla="*/ 1021053 w 1405116"/>
                <a:gd name="connsiteY32" fmla="*/ 754600 h 815864"/>
                <a:gd name="connsiteX33" fmla="*/ 1030419 w 1405116"/>
                <a:gd name="connsiteY33" fmla="*/ 669001 h 815864"/>
                <a:gd name="connsiteX34" fmla="*/ 1039785 w 1405116"/>
                <a:gd name="connsiteY34" fmla="*/ 569128 h 815864"/>
                <a:gd name="connsiteX35" fmla="*/ 1067892 w 1405116"/>
                <a:gd name="connsiteY35" fmla="*/ 208929 h 815864"/>
                <a:gd name="connsiteX36" fmla="*/ 1077258 w 1405116"/>
                <a:gd name="connsiteY36" fmla="*/ 118698 h 815864"/>
                <a:gd name="connsiteX37" fmla="*/ 1086624 w 1405116"/>
                <a:gd name="connsiteY37" fmla="*/ 40380 h 815864"/>
                <a:gd name="connsiteX38" fmla="*/ 1095991 w 1405116"/>
                <a:gd name="connsiteY38" fmla="*/ 801542 h 815864"/>
                <a:gd name="connsiteX39" fmla="*/ 1114731 w 1405116"/>
                <a:gd name="connsiteY39" fmla="*/ 667793 h 815864"/>
                <a:gd name="connsiteX40" fmla="*/ 1152196 w 1405116"/>
                <a:gd name="connsiteY40" fmla="*/ 415187 h 815864"/>
                <a:gd name="connsiteX41" fmla="*/ 1208401 w 1405116"/>
                <a:gd name="connsiteY41" fmla="*/ 44389 h 815864"/>
                <a:gd name="connsiteX42" fmla="*/ 1217767 w 1405116"/>
                <a:gd name="connsiteY42" fmla="*/ 815864 h 815864"/>
                <a:gd name="connsiteX43" fmla="*/ 1264606 w 1405116"/>
                <a:gd name="connsiteY43" fmla="*/ 514669 h 815864"/>
                <a:gd name="connsiteX44" fmla="*/ 1292713 w 1405116"/>
                <a:gd name="connsiteY44" fmla="*/ 345663 h 815864"/>
                <a:gd name="connsiteX45" fmla="*/ 1311445 w 1405116"/>
                <a:gd name="connsiteY45" fmla="*/ 241858 h 815864"/>
                <a:gd name="connsiteX46" fmla="*/ 1330178 w 1405116"/>
                <a:gd name="connsiteY46" fmla="*/ 146282 h 815864"/>
                <a:gd name="connsiteX47" fmla="*/ 1358284 w 1405116"/>
                <a:gd name="connsiteY47" fmla="*/ 12965 h 815864"/>
                <a:gd name="connsiteX48" fmla="*/ 1367650 w 1405116"/>
                <a:gd name="connsiteY48" fmla="*/ 801832 h 815864"/>
                <a:gd name="connsiteX49" fmla="*/ 1405116 w 1405116"/>
                <a:gd name="connsiteY49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103044 w 1405116"/>
                <a:gd name="connsiteY6" fmla="*/ 92039 h 815864"/>
                <a:gd name="connsiteX7" fmla="*/ 309125 w 1405116"/>
                <a:gd name="connsiteY7" fmla="*/ 384183 h 815864"/>
                <a:gd name="connsiteX8" fmla="*/ 318491 w 1405116"/>
                <a:gd name="connsiteY8" fmla="*/ 362817 h 815864"/>
                <a:gd name="connsiteX9" fmla="*/ 337231 w 1405116"/>
                <a:gd name="connsiteY9" fmla="*/ 312191 h 815864"/>
                <a:gd name="connsiteX10" fmla="*/ 365330 w 1405116"/>
                <a:gd name="connsiteY10" fmla="*/ 247671 h 815864"/>
                <a:gd name="connsiteX11" fmla="*/ 374696 w 1405116"/>
                <a:gd name="connsiteY11" fmla="*/ 218608 h 815864"/>
                <a:gd name="connsiteX12" fmla="*/ 384070 w 1405116"/>
                <a:gd name="connsiteY12" fmla="*/ 181720 h 815864"/>
                <a:gd name="connsiteX13" fmla="*/ 393436 w 1405116"/>
                <a:gd name="connsiteY13" fmla="*/ 137680 h 815864"/>
                <a:gd name="connsiteX14" fmla="*/ 402803 w 1405116"/>
                <a:gd name="connsiteY14" fmla="*/ 87674 h 815864"/>
                <a:gd name="connsiteX15" fmla="*/ 412169 w 1405116"/>
                <a:gd name="connsiteY15" fmla="*/ 32709 h 815864"/>
                <a:gd name="connsiteX16" fmla="*/ 421535 w 1405116"/>
                <a:gd name="connsiteY16" fmla="*/ 806460 h 815864"/>
                <a:gd name="connsiteX17" fmla="*/ 440268 w 1405116"/>
                <a:gd name="connsiteY17" fmla="*/ 677806 h 815864"/>
                <a:gd name="connsiteX18" fmla="*/ 524579 w 1405116"/>
                <a:gd name="connsiteY18" fmla="*/ 68828 h 815864"/>
                <a:gd name="connsiteX19" fmla="*/ 533946 w 1405116"/>
                <a:gd name="connsiteY19" fmla="*/ 4860 h 815864"/>
                <a:gd name="connsiteX20" fmla="*/ 543312 w 1405116"/>
                <a:gd name="connsiteY20" fmla="*/ 774300 h 815864"/>
                <a:gd name="connsiteX21" fmla="*/ 646356 w 1405116"/>
                <a:gd name="connsiteY21" fmla="*/ 84732 h 815864"/>
                <a:gd name="connsiteX22" fmla="*/ 655722 w 1405116"/>
                <a:gd name="connsiteY22" fmla="*/ 22111 h 815864"/>
                <a:gd name="connsiteX23" fmla="*/ 665089 w 1405116"/>
                <a:gd name="connsiteY23" fmla="*/ 792413 h 815864"/>
                <a:gd name="connsiteX24" fmla="*/ 777499 w 1405116"/>
                <a:gd name="connsiteY24" fmla="*/ 41067 h 815864"/>
                <a:gd name="connsiteX25" fmla="*/ 786865 w 1405116"/>
                <a:gd name="connsiteY25" fmla="*/ 811508 h 815864"/>
                <a:gd name="connsiteX26" fmla="*/ 871177 w 1405116"/>
                <a:gd name="connsiteY26" fmla="*/ 244828 h 815864"/>
                <a:gd name="connsiteX27" fmla="*/ 899276 w 1405116"/>
                <a:gd name="connsiteY27" fmla="*/ 47213 h 815864"/>
                <a:gd name="connsiteX28" fmla="*/ 908642 w 1405116"/>
                <a:gd name="connsiteY28" fmla="*/ 811716 h 815864"/>
                <a:gd name="connsiteX29" fmla="*/ 936749 w 1405116"/>
                <a:gd name="connsiteY29" fmla="*/ 596314 h 815864"/>
                <a:gd name="connsiteX30" fmla="*/ 1011686 w 1405116"/>
                <a:gd name="connsiteY30" fmla="*/ 0 h 815864"/>
                <a:gd name="connsiteX31" fmla="*/ 1021053 w 1405116"/>
                <a:gd name="connsiteY31" fmla="*/ 754600 h 815864"/>
                <a:gd name="connsiteX32" fmla="*/ 1030419 w 1405116"/>
                <a:gd name="connsiteY32" fmla="*/ 669001 h 815864"/>
                <a:gd name="connsiteX33" fmla="*/ 1039785 w 1405116"/>
                <a:gd name="connsiteY33" fmla="*/ 569128 h 815864"/>
                <a:gd name="connsiteX34" fmla="*/ 1067892 w 1405116"/>
                <a:gd name="connsiteY34" fmla="*/ 208929 h 815864"/>
                <a:gd name="connsiteX35" fmla="*/ 1077258 w 1405116"/>
                <a:gd name="connsiteY35" fmla="*/ 118698 h 815864"/>
                <a:gd name="connsiteX36" fmla="*/ 1086624 w 1405116"/>
                <a:gd name="connsiteY36" fmla="*/ 40380 h 815864"/>
                <a:gd name="connsiteX37" fmla="*/ 1095991 w 1405116"/>
                <a:gd name="connsiteY37" fmla="*/ 801542 h 815864"/>
                <a:gd name="connsiteX38" fmla="*/ 1114731 w 1405116"/>
                <a:gd name="connsiteY38" fmla="*/ 667793 h 815864"/>
                <a:gd name="connsiteX39" fmla="*/ 1152196 w 1405116"/>
                <a:gd name="connsiteY39" fmla="*/ 415187 h 815864"/>
                <a:gd name="connsiteX40" fmla="*/ 1208401 w 1405116"/>
                <a:gd name="connsiteY40" fmla="*/ 44389 h 815864"/>
                <a:gd name="connsiteX41" fmla="*/ 1217767 w 1405116"/>
                <a:gd name="connsiteY41" fmla="*/ 815864 h 815864"/>
                <a:gd name="connsiteX42" fmla="*/ 1264606 w 1405116"/>
                <a:gd name="connsiteY42" fmla="*/ 514669 h 815864"/>
                <a:gd name="connsiteX43" fmla="*/ 1292713 w 1405116"/>
                <a:gd name="connsiteY43" fmla="*/ 345663 h 815864"/>
                <a:gd name="connsiteX44" fmla="*/ 1311445 w 1405116"/>
                <a:gd name="connsiteY44" fmla="*/ 241858 h 815864"/>
                <a:gd name="connsiteX45" fmla="*/ 1330178 w 1405116"/>
                <a:gd name="connsiteY45" fmla="*/ 146282 h 815864"/>
                <a:gd name="connsiteX46" fmla="*/ 1358284 w 1405116"/>
                <a:gd name="connsiteY46" fmla="*/ 12965 h 815864"/>
                <a:gd name="connsiteX47" fmla="*/ 1367650 w 1405116"/>
                <a:gd name="connsiteY47" fmla="*/ 801832 h 815864"/>
                <a:gd name="connsiteX48" fmla="*/ 1405116 w 1405116"/>
                <a:gd name="connsiteY48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93677 w 1405116"/>
                <a:gd name="connsiteY5" fmla="*/ 82041 h 815864"/>
                <a:gd name="connsiteX6" fmla="*/ 309125 w 1405116"/>
                <a:gd name="connsiteY6" fmla="*/ 384183 h 815864"/>
                <a:gd name="connsiteX7" fmla="*/ 318491 w 1405116"/>
                <a:gd name="connsiteY7" fmla="*/ 362817 h 815864"/>
                <a:gd name="connsiteX8" fmla="*/ 337231 w 1405116"/>
                <a:gd name="connsiteY8" fmla="*/ 312191 h 815864"/>
                <a:gd name="connsiteX9" fmla="*/ 365330 w 1405116"/>
                <a:gd name="connsiteY9" fmla="*/ 247671 h 815864"/>
                <a:gd name="connsiteX10" fmla="*/ 374696 w 1405116"/>
                <a:gd name="connsiteY10" fmla="*/ 218608 h 815864"/>
                <a:gd name="connsiteX11" fmla="*/ 384070 w 1405116"/>
                <a:gd name="connsiteY11" fmla="*/ 181720 h 815864"/>
                <a:gd name="connsiteX12" fmla="*/ 393436 w 1405116"/>
                <a:gd name="connsiteY12" fmla="*/ 137680 h 815864"/>
                <a:gd name="connsiteX13" fmla="*/ 402803 w 1405116"/>
                <a:gd name="connsiteY13" fmla="*/ 87674 h 815864"/>
                <a:gd name="connsiteX14" fmla="*/ 412169 w 1405116"/>
                <a:gd name="connsiteY14" fmla="*/ 32709 h 815864"/>
                <a:gd name="connsiteX15" fmla="*/ 421535 w 1405116"/>
                <a:gd name="connsiteY15" fmla="*/ 806460 h 815864"/>
                <a:gd name="connsiteX16" fmla="*/ 440268 w 1405116"/>
                <a:gd name="connsiteY16" fmla="*/ 677806 h 815864"/>
                <a:gd name="connsiteX17" fmla="*/ 524579 w 1405116"/>
                <a:gd name="connsiteY17" fmla="*/ 68828 h 815864"/>
                <a:gd name="connsiteX18" fmla="*/ 533946 w 1405116"/>
                <a:gd name="connsiteY18" fmla="*/ 4860 h 815864"/>
                <a:gd name="connsiteX19" fmla="*/ 543312 w 1405116"/>
                <a:gd name="connsiteY19" fmla="*/ 774300 h 815864"/>
                <a:gd name="connsiteX20" fmla="*/ 646356 w 1405116"/>
                <a:gd name="connsiteY20" fmla="*/ 84732 h 815864"/>
                <a:gd name="connsiteX21" fmla="*/ 655722 w 1405116"/>
                <a:gd name="connsiteY21" fmla="*/ 22111 h 815864"/>
                <a:gd name="connsiteX22" fmla="*/ 665089 w 1405116"/>
                <a:gd name="connsiteY22" fmla="*/ 792413 h 815864"/>
                <a:gd name="connsiteX23" fmla="*/ 777499 w 1405116"/>
                <a:gd name="connsiteY23" fmla="*/ 41067 h 815864"/>
                <a:gd name="connsiteX24" fmla="*/ 786865 w 1405116"/>
                <a:gd name="connsiteY24" fmla="*/ 811508 h 815864"/>
                <a:gd name="connsiteX25" fmla="*/ 871177 w 1405116"/>
                <a:gd name="connsiteY25" fmla="*/ 244828 h 815864"/>
                <a:gd name="connsiteX26" fmla="*/ 899276 w 1405116"/>
                <a:gd name="connsiteY26" fmla="*/ 47213 h 815864"/>
                <a:gd name="connsiteX27" fmla="*/ 908642 w 1405116"/>
                <a:gd name="connsiteY27" fmla="*/ 811716 h 815864"/>
                <a:gd name="connsiteX28" fmla="*/ 936749 w 1405116"/>
                <a:gd name="connsiteY28" fmla="*/ 596314 h 815864"/>
                <a:gd name="connsiteX29" fmla="*/ 1011686 w 1405116"/>
                <a:gd name="connsiteY29" fmla="*/ 0 h 815864"/>
                <a:gd name="connsiteX30" fmla="*/ 1021053 w 1405116"/>
                <a:gd name="connsiteY30" fmla="*/ 754600 h 815864"/>
                <a:gd name="connsiteX31" fmla="*/ 1030419 w 1405116"/>
                <a:gd name="connsiteY31" fmla="*/ 669001 h 815864"/>
                <a:gd name="connsiteX32" fmla="*/ 1039785 w 1405116"/>
                <a:gd name="connsiteY32" fmla="*/ 569128 h 815864"/>
                <a:gd name="connsiteX33" fmla="*/ 1067892 w 1405116"/>
                <a:gd name="connsiteY33" fmla="*/ 208929 h 815864"/>
                <a:gd name="connsiteX34" fmla="*/ 1077258 w 1405116"/>
                <a:gd name="connsiteY34" fmla="*/ 118698 h 815864"/>
                <a:gd name="connsiteX35" fmla="*/ 1086624 w 1405116"/>
                <a:gd name="connsiteY35" fmla="*/ 40380 h 815864"/>
                <a:gd name="connsiteX36" fmla="*/ 1095991 w 1405116"/>
                <a:gd name="connsiteY36" fmla="*/ 801542 h 815864"/>
                <a:gd name="connsiteX37" fmla="*/ 1114731 w 1405116"/>
                <a:gd name="connsiteY37" fmla="*/ 667793 h 815864"/>
                <a:gd name="connsiteX38" fmla="*/ 1152196 w 1405116"/>
                <a:gd name="connsiteY38" fmla="*/ 415187 h 815864"/>
                <a:gd name="connsiteX39" fmla="*/ 1208401 w 1405116"/>
                <a:gd name="connsiteY39" fmla="*/ 44389 h 815864"/>
                <a:gd name="connsiteX40" fmla="*/ 1217767 w 1405116"/>
                <a:gd name="connsiteY40" fmla="*/ 815864 h 815864"/>
                <a:gd name="connsiteX41" fmla="*/ 1264606 w 1405116"/>
                <a:gd name="connsiteY41" fmla="*/ 514669 h 815864"/>
                <a:gd name="connsiteX42" fmla="*/ 1292713 w 1405116"/>
                <a:gd name="connsiteY42" fmla="*/ 345663 h 815864"/>
                <a:gd name="connsiteX43" fmla="*/ 1311445 w 1405116"/>
                <a:gd name="connsiteY43" fmla="*/ 241858 h 815864"/>
                <a:gd name="connsiteX44" fmla="*/ 1330178 w 1405116"/>
                <a:gd name="connsiteY44" fmla="*/ 146282 h 815864"/>
                <a:gd name="connsiteX45" fmla="*/ 1358284 w 1405116"/>
                <a:gd name="connsiteY45" fmla="*/ 12965 h 815864"/>
                <a:gd name="connsiteX46" fmla="*/ 1367650 w 1405116"/>
                <a:gd name="connsiteY46" fmla="*/ 801832 h 815864"/>
                <a:gd name="connsiteX47" fmla="*/ 1405116 w 1405116"/>
                <a:gd name="connsiteY47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84311 w 1405116"/>
                <a:gd name="connsiteY4" fmla="*/ 79680 h 815864"/>
                <a:gd name="connsiteX5" fmla="*/ 309125 w 1405116"/>
                <a:gd name="connsiteY5" fmla="*/ 384183 h 815864"/>
                <a:gd name="connsiteX6" fmla="*/ 318491 w 1405116"/>
                <a:gd name="connsiteY6" fmla="*/ 362817 h 815864"/>
                <a:gd name="connsiteX7" fmla="*/ 337231 w 1405116"/>
                <a:gd name="connsiteY7" fmla="*/ 312191 h 815864"/>
                <a:gd name="connsiteX8" fmla="*/ 365330 w 1405116"/>
                <a:gd name="connsiteY8" fmla="*/ 247671 h 815864"/>
                <a:gd name="connsiteX9" fmla="*/ 374696 w 1405116"/>
                <a:gd name="connsiteY9" fmla="*/ 218608 h 815864"/>
                <a:gd name="connsiteX10" fmla="*/ 384070 w 1405116"/>
                <a:gd name="connsiteY10" fmla="*/ 181720 h 815864"/>
                <a:gd name="connsiteX11" fmla="*/ 393436 w 1405116"/>
                <a:gd name="connsiteY11" fmla="*/ 137680 h 815864"/>
                <a:gd name="connsiteX12" fmla="*/ 402803 w 1405116"/>
                <a:gd name="connsiteY12" fmla="*/ 87674 h 815864"/>
                <a:gd name="connsiteX13" fmla="*/ 412169 w 1405116"/>
                <a:gd name="connsiteY13" fmla="*/ 32709 h 815864"/>
                <a:gd name="connsiteX14" fmla="*/ 421535 w 1405116"/>
                <a:gd name="connsiteY14" fmla="*/ 806460 h 815864"/>
                <a:gd name="connsiteX15" fmla="*/ 440268 w 1405116"/>
                <a:gd name="connsiteY15" fmla="*/ 677806 h 815864"/>
                <a:gd name="connsiteX16" fmla="*/ 524579 w 1405116"/>
                <a:gd name="connsiteY16" fmla="*/ 68828 h 815864"/>
                <a:gd name="connsiteX17" fmla="*/ 533946 w 1405116"/>
                <a:gd name="connsiteY17" fmla="*/ 4860 h 815864"/>
                <a:gd name="connsiteX18" fmla="*/ 543312 w 1405116"/>
                <a:gd name="connsiteY18" fmla="*/ 774300 h 815864"/>
                <a:gd name="connsiteX19" fmla="*/ 646356 w 1405116"/>
                <a:gd name="connsiteY19" fmla="*/ 84732 h 815864"/>
                <a:gd name="connsiteX20" fmla="*/ 655722 w 1405116"/>
                <a:gd name="connsiteY20" fmla="*/ 22111 h 815864"/>
                <a:gd name="connsiteX21" fmla="*/ 665089 w 1405116"/>
                <a:gd name="connsiteY21" fmla="*/ 792413 h 815864"/>
                <a:gd name="connsiteX22" fmla="*/ 777499 w 1405116"/>
                <a:gd name="connsiteY22" fmla="*/ 41067 h 815864"/>
                <a:gd name="connsiteX23" fmla="*/ 786865 w 1405116"/>
                <a:gd name="connsiteY23" fmla="*/ 811508 h 815864"/>
                <a:gd name="connsiteX24" fmla="*/ 871177 w 1405116"/>
                <a:gd name="connsiteY24" fmla="*/ 244828 h 815864"/>
                <a:gd name="connsiteX25" fmla="*/ 899276 w 1405116"/>
                <a:gd name="connsiteY25" fmla="*/ 47213 h 815864"/>
                <a:gd name="connsiteX26" fmla="*/ 908642 w 1405116"/>
                <a:gd name="connsiteY26" fmla="*/ 811716 h 815864"/>
                <a:gd name="connsiteX27" fmla="*/ 936749 w 1405116"/>
                <a:gd name="connsiteY27" fmla="*/ 596314 h 815864"/>
                <a:gd name="connsiteX28" fmla="*/ 1011686 w 1405116"/>
                <a:gd name="connsiteY28" fmla="*/ 0 h 815864"/>
                <a:gd name="connsiteX29" fmla="*/ 1021053 w 1405116"/>
                <a:gd name="connsiteY29" fmla="*/ 754600 h 815864"/>
                <a:gd name="connsiteX30" fmla="*/ 1030419 w 1405116"/>
                <a:gd name="connsiteY30" fmla="*/ 669001 h 815864"/>
                <a:gd name="connsiteX31" fmla="*/ 1039785 w 1405116"/>
                <a:gd name="connsiteY31" fmla="*/ 569128 h 815864"/>
                <a:gd name="connsiteX32" fmla="*/ 1067892 w 1405116"/>
                <a:gd name="connsiteY32" fmla="*/ 208929 h 815864"/>
                <a:gd name="connsiteX33" fmla="*/ 1077258 w 1405116"/>
                <a:gd name="connsiteY33" fmla="*/ 118698 h 815864"/>
                <a:gd name="connsiteX34" fmla="*/ 1086624 w 1405116"/>
                <a:gd name="connsiteY34" fmla="*/ 40380 h 815864"/>
                <a:gd name="connsiteX35" fmla="*/ 1095991 w 1405116"/>
                <a:gd name="connsiteY35" fmla="*/ 801542 h 815864"/>
                <a:gd name="connsiteX36" fmla="*/ 1114731 w 1405116"/>
                <a:gd name="connsiteY36" fmla="*/ 667793 h 815864"/>
                <a:gd name="connsiteX37" fmla="*/ 1152196 w 1405116"/>
                <a:gd name="connsiteY37" fmla="*/ 415187 h 815864"/>
                <a:gd name="connsiteX38" fmla="*/ 1208401 w 1405116"/>
                <a:gd name="connsiteY38" fmla="*/ 44389 h 815864"/>
                <a:gd name="connsiteX39" fmla="*/ 1217767 w 1405116"/>
                <a:gd name="connsiteY39" fmla="*/ 815864 h 815864"/>
                <a:gd name="connsiteX40" fmla="*/ 1264606 w 1405116"/>
                <a:gd name="connsiteY40" fmla="*/ 514669 h 815864"/>
                <a:gd name="connsiteX41" fmla="*/ 1292713 w 1405116"/>
                <a:gd name="connsiteY41" fmla="*/ 345663 h 815864"/>
                <a:gd name="connsiteX42" fmla="*/ 1311445 w 1405116"/>
                <a:gd name="connsiteY42" fmla="*/ 241858 h 815864"/>
                <a:gd name="connsiteX43" fmla="*/ 1330178 w 1405116"/>
                <a:gd name="connsiteY43" fmla="*/ 146282 h 815864"/>
                <a:gd name="connsiteX44" fmla="*/ 1358284 w 1405116"/>
                <a:gd name="connsiteY44" fmla="*/ 12965 h 815864"/>
                <a:gd name="connsiteX45" fmla="*/ 1367650 w 1405116"/>
                <a:gd name="connsiteY45" fmla="*/ 801832 h 815864"/>
                <a:gd name="connsiteX46" fmla="*/ 1405116 w 1405116"/>
                <a:gd name="connsiteY46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74938 w 1405116"/>
                <a:gd name="connsiteY3" fmla="*/ 95804 h 815864"/>
                <a:gd name="connsiteX4" fmla="*/ 309125 w 1405116"/>
                <a:gd name="connsiteY4" fmla="*/ 384183 h 815864"/>
                <a:gd name="connsiteX5" fmla="*/ 318491 w 1405116"/>
                <a:gd name="connsiteY5" fmla="*/ 362817 h 815864"/>
                <a:gd name="connsiteX6" fmla="*/ 337231 w 1405116"/>
                <a:gd name="connsiteY6" fmla="*/ 312191 h 815864"/>
                <a:gd name="connsiteX7" fmla="*/ 365330 w 1405116"/>
                <a:gd name="connsiteY7" fmla="*/ 247671 h 815864"/>
                <a:gd name="connsiteX8" fmla="*/ 374696 w 1405116"/>
                <a:gd name="connsiteY8" fmla="*/ 218608 h 815864"/>
                <a:gd name="connsiteX9" fmla="*/ 384070 w 1405116"/>
                <a:gd name="connsiteY9" fmla="*/ 181720 h 815864"/>
                <a:gd name="connsiteX10" fmla="*/ 393436 w 1405116"/>
                <a:gd name="connsiteY10" fmla="*/ 137680 h 815864"/>
                <a:gd name="connsiteX11" fmla="*/ 402803 w 1405116"/>
                <a:gd name="connsiteY11" fmla="*/ 87674 h 815864"/>
                <a:gd name="connsiteX12" fmla="*/ 412169 w 1405116"/>
                <a:gd name="connsiteY12" fmla="*/ 32709 h 815864"/>
                <a:gd name="connsiteX13" fmla="*/ 421535 w 1405116"/>
                <a:gd name="connsiteY13" fmla="*/ 806460 h 815864"/>
                <a:gd name="connsiteX14" fmla="*/ 440268 w 1405116"/>
                <a:gd name="connsiteY14" fmla="*/ 677806 h 815864"/>
                <a:gd name="connsiteX15" fmla="*/ 524579 w 1405116"/>
                <a:gd name="connsiteY15" fmla="*/ 68828 h 815864"/>
                <a:gd name="connsiteX16" fmla="*/ 533946 w 1405116"/>
                <a:gd name="connsiteY16" fmla="*/ 4860 h 815864"/>
                <a:gd name="connsiteX17" fmla="*/ 543312 w 1405116"/>
                <a:gd name="connsiteY17" fmla="*/ 774300 h 815864"/>
                <a:gd name="connsiteX18" fmla="*/ 646356 w 1405116"/>
                <a:gd name="connsiteY18" fmla="*/ 84732 h 815864"/>
                <a:gd name="connsiteX19" fmla="*/ 655722 w 1405116"/>
                <a:gd name="connsiteY19" fmla="*/ 22111 h 815864"/>
                <a:gd name="connsiteX20" fmla="*/ 665089 w 1405116"/>
                <a:gd name="connsiteY20" fmla="*/ 792413 h 815864"/>
                <a:gd name="connsiteX21" fmla="*/ 777499 w 1405116"/>
                <a:gd name="connsiteY21" fmla="*/ 41067 h 815864"/>
                <a:gd name="connsiteX22" fmla="*/ 786865 w 1405116"/>
                <a:gd name="connsiteY22" fmla="*/ 811508 h 815864"/>
                <a:gd name="connsiteX23" fmla="*/ 871177 w 1405116"/>
                <a:gd name="connsiteY23" fmla="*/ 244828 h 815864"/>
                <a:gd name="connsiteX24" fmla="*/ 899276 w 1405116"/>
                <a:gd name="connsiteY24" fmla="*/ 47213 h 815864"/>
                <a:gd name="connsiteX25" fmla="*/ 908642 w 1405116"/>
                <a:gd name="connsiteY25" fmla="*/ 811716 h 815864"/>
                <a:gd name="connsiteX26" fmla="*/ 936749 w 1405116"/>
                <a:gd name="connsiteY26" fmla="*/ 596314 h 815864"/>
                <a:gd name="connsiteX27" fmla="*/ 1011686 w 1405116"/>
                <a:gd name="connsiteY27" fmla="*/ 0 h 815864"/>
                <a:gd name="connsiteX28" fmla="*/ 1021053 w 1405116"/>
                <a:gd name="connsiteY28" fmla="*/ 754600 h 815864"/>
                <a:gd name="connsiteX29" fmla="*/ 1030419 w 1405116"/>
                <a:gd name="connsiteY29" fmla="*/ 669001 h 815864"/>
                <a:gd name="connsiteX30" fmla="*/ 1039785 w 1405116"/>
                <a:gd name="connsiteY30" fmla="*/ 569128 h 815864"/>
                <a:gd name="connsiteX31" fmla="*/ 1067892 w 1405116"/>
                <a:gd name="connsiteY31" fmla="*/ 208929 h 815864"/>
                <a:gd name="connsiteX32" fmla="*/ 1077258 w 1405116"/>
                <a:gd name="connsiteY32" fmla="*/ 118698 h 815864"/>
                <a:gd name="connsiteX33" fmla="*/ 1086624 w 1405116"/>
                <a:gd name="connsiteY33" fmla="*/ 40380 h 815864"/>
                <a:gd name="connsiteX34" fmla="*/ 1095991 w 1405116"/>
                <a:gd name="connsiteY34" fmla="*/ 801542 h 815864"/>
                <a:gd name="connsiteX35" fmla="*/ 1114731 w 1405116"/>
                <a:gd name="connsiteY35" fmla="*/ 667793 h 815864"/>
                <a:gd name="connsiteX36" fmla="*/ 1152196 w 1405116"/>
                <a:gd name="connsiteY36" fmla="*/ 415187 h 815864"/>
                <a:gd name="connsiteX37" fmla="*/ 1208401 w 1405116"/>
                <a:gd name="connsiteY37" fmla="*/ 44389 h 815864"/>
                <a:gd name="connsiteX38" fmla="*/ 1217767 w 1405116"/>
                <a:gd name="connsiteY38" fmla="*/ 815864 h 815864"/>
                <a:gd name="connsiteX39" fmla="*/ 1264606 w 1405116"/>
                <a:gd name="connsiteY39" fmla="*/ 514669 h 815864"/>
                <a:gd name="connsiteX40" fmla="*/ 1292713 w 1405116"/>
                <a:gd name="connsiteY40" fmla="*/ 345663 h 815864"/>
                <a:gd name="connsiteX41" fmla="*/ 1311445 w 1405116"/>
                <a:gd name="connsiteY41" fmla="*/ 241858 h 815864"/>
                <a:gd name="connsiteX42" fmla="*/ 1330178 w 1405116"/>
                <a:gd name="connsiteY42" fmla="*/ 146282 h 815864"/>
                <a:gd name="connsiteX43" fmla="*/ 1358284 w 1405116"/>
                <a:gd name="connsiteY43" fmla="*/ 12965 h 815864"/>
                <a:gd name="connsiteX44" fmla="*/ 1367650 w 1405116"/>
                <a:gd name="connsiteY44" fmla="*/ 801832 h 815864"/>
                <a:gd name="connsiteX45" fmla="*/ 1405116 w 1405116"/>
                <a:gd name="connsiteY45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65571 w 1405116"/>
                <a:gd name="connsiteY2" fmla="*/ 125600 h 815864"/>
                <a:gd name="connsiteX3" fmla="*/ 309125 w 1405116"/>
                <a:gd name="connsiteY3" fmla="*/ 384183 h 815864"/>
                <a:gd name="connsiteX4" fmla="*/ 318491 w 1405116"/>
                <a:gd name="connsiteY4" fmla="*/ 362817 h 815864"/>
                <a:gd name="connsiteX5" fmla="*/ 337231 w 1405116"/>
                <a:gd name="connsiteY5" fmla="*/ 312191 h 815864"/>
                <a:gd name="connsiteX6" fmla="*/ 365330 w 1405116"/>
                <a:gd name="connsiteY6" fmla="*/ 247671 h 815864"/>
                <a:gd name="connsiteX7" fmla="*/ 374696 w 1405116"/>
                <a:gd name="connsiteY7" fmla="*/ 218608 h 815864"/>
                <a:gd name="connsiteX8" fmla="*/ 384070 w 1405116"/>
                <a:gd name="connsiteY8" fmla="*/ 181720 h 815864"/>
                <a:gd name="connsiteX9" fmla="*/ 393436 w 1405116"/>
                <a:gd name="connsiteY9" fmla="*/ 137680 h 815864"/>
                <a:gd name="connsiteX10" fmla="*/ 402803 w 1405116"/>
                <a:gd name="connsiteY10" fmla="*/ 87674 h 815864"/>
                <a:gd name="connsiteX11" fmla="*/ 412169 w 1405116"/>
                <a:gd name="connsiteY11" fmla="*/ 32709 h 815864"/>
                <a:gd name="connsiteX12" fmla="*/ 421535 w 1405116"/>
                <a:gd name="connsiteY12" fmla="*/ 806460 h 815864"/>
                <a:gd name="connsiteX13" fmla="*/ 440268 w 1405116"/>
                <a:gd name="connsiteY13" fmla="*/ 677806 h 815864"/>
                <a:gd name="connsiteX14" fmla="*/ 524579 w 1405116"/>
                <a:gd name="connsiteY14" fmla="*/ 68828 h 815864"/>
                <a:gd name="connsiteX15" fmla="*/ 533946 w 1405116"/>
                <a:gd name="connsiteY15" fmla="*/ 4860 h 815864"/>
                <a:gd name="connsiteX16" fmla="*/ 543312 w 1405116"/>
                <a:gd name="connsiteY16" fmla="*/ 774300 h 815864"/>
                <a:gd name="connsiteX17" fmla="*/ 646356 w 1405116"/>
                <a:gd name="connsiteY17" fmla="*/ 84732 h 815864"/>
                <a:gd name="connsiteX18" fmla="*/ 655722 w 1405116"/>
                <a:gd name="connsiteY18" fmla="*/ 22111 h 815864"/>
                <a:gd name="connsiteX19" fmla="*/ 665089 w 1405116"/>
                <a:gd name="connsiteY19" fmla="*/ 792413 h 815864"/>
                <a:gd name="connsiteX20" fmla="*/ 777499 w 1405116"/>
                <a:gd name="connsiteY20" fmla="*/ 41067 h 815864"/>
                <a:gd name="connsiteX21" fmla="*/ 786865 w 1405116"/>
                <a:gd name="connsiteY21" fmla="*/ 811508 h 815864"/>
                <a:gd name="connsiteX22" fmla="*/ 871177 w 1405116"/>
                <a:gd name="connsiteY22" fmla="*/ 244828 h 815864"/>
                <a:gd name="connsiteX23" fmla="*/ 899276 w 1405116"/>
                <a:gd name="connsiteY23" fmla="*/ 47213 h 815864"/>
                <a:gd name="connsiteX24" fmla="*/ 908642 w 1405116"/>
                <a:gd name="connsiteY24" fmla="*/ 811716 h 815864"/>
                <a:gd name="connsiteX25" fmla="*/ 936749 w 1405116"/>
                <a:gd name="connsiteY25" fmla="*/ 596314 h 815864"/>
                <a:gd name="connsiteX26" fmla="*/ 1011686 w 1405116"/>
                <a:gd name="connsiteY26" fmla="*/ 0 h 815864"/>
                <a:gd name="connsiteX27" fmla="*/ 1021053 w 1405116"/>
                <a:gd name="connsiteY27" fmla="*/ 754600 h 815864"/>
                <a:gd name="connsiteX28" fmla="*/ 1030419 w 1405116"/>
                <a:gd name="connsiteY28" fmla="*/ 669001 h 815864"/>
                <a:gd name="connsiteX29" fmla="*/ 1039785 w 1405116"/>
                <a:gd name="connsiteY29" fmla="*/ 569128 h 815864"/>
                <a:gd name="connsiteX30" fmla="*/ 1067892 w 1405116"/>
                <a:gd name="connsiteY30" fmla="*/ 208929 h 815864"/>
                <a:gd name="connsiteX31" fmla="*/ 1077258 w 1405116"/>
                <a:gd name="connsiteY31" fmla="*/ 118698 h 815864"/>
                <a:gd name="connsiteX32" fmla="*/ 1086624 w 1405116"/>
                <a:gd name="connsiteY32" fmla="*/ 40380 h 815864"/>
                <a:gd name="connsiteX33" fmla="*/ 1095991 w 1405116"/>
                <a:gd name="connsiteY33" fmla="*/ 801542 h 815864"/>
                <a:gd name="connsiteX34" fmla="*/ 1114731 w 1405116"/>
                <a:gd name="connsiteY34" fmla="*/ 667793 h 815864"/>
                <a:gd name="connsiteX35" fmla="*/ 1152196 w 1405116"/>
                <a:gd name="connsiteY35" fmla="*/ 415187 h 815864"/>
                <a:gd name="connsiteX36" fmla="*/ 1208401 w 1405116"/>
                <a:gd name="connsiteY36" fmla="*/ 44389 h 815864"/>
                <a:gd name="connsiteX37" fmla="*/ 1217767 w 1405116"/>
                <a:gd name="connsiteY37" fmla="*/ 815864 h 815864"/>
                <a:gd name="connsiteX38" fmla="*/ 1264606 w 1405116"/>
                <a:gd name="connsiteY38" fmla="*/ 514669 h 815864"/>
                <a:gd name="connsiteX39" fmla="*/ 1292713 w 1405116"/>
                <a:gd name="connsiteY39" fmla="*/ 345663 h 815864"/>
                <a:gd name="connsiteX40" fmla="*/ 1311445 w 1405116"/>
                <a:gd name="connsiteY40" fmla="*/ 241858 h 815864"/>
                <a:gd name="connsiteX41" fmla="*/ 1330178 w 1405116"/>
                <a:gd name="connsiteY41" fmla="*/ 146282 h 815864"/>
                <a:gd name="connsiteX42" fmla="*/ 1358284 w 1405116"/>
                <a:gd name="connsiteY42" fmla="*/ 12965 h 815864"/>
                <a:gd name="connsiteX43" fmla="*/ 1367650 w 1405116"/>
                <a:gd name="connsiteY43" fmla="*/ 801832 h 815864"/>
                <a:gd name="connsiteX44" fmla="*/ 1405116 w 1405116"/>
                <a:gd name="connsiteY44" fmla="*/ 620482 h 815864"/>
                <a:gd name="connsiteX0" fmla="*/ 0 w 1405116"/>
                <a:gd name="connsiteY0" fmla="*/ 407909 h 815864"/>
                <a:gd name="connsiteX1" fmla="*/ 18740 w 1405116"/>
                <a:gd name="connsiteY1" fmla="*/ 331754 h 815864"/>
                <a:gd name="connsiteX2" fmla="*/ 309125 w 1405116"/>
                <a:gd name="connsiteY2" fmla="*/ 384183 h 815864"/>
                <a:gd name="connsiteX3" fmla="*/ 318491 w 1405116"/>
                <a:gd name="connsiteY3" fmla="*/ 362817 h 815864"/>
                <a:gd name="connsiteX4" fmla="*/ 337231 w 1405116"/>
                <a:gd name="connsiteY4" fmla="*/ 312191 h 815864"/>
                <a:gd name="connsiteX5" fmla="*/ 365330 w 1405116"/>
                <a:gd name="connsiteY5" fmla="*/ 247671 h 815864"/>
                <a:gd name="connsiteX6" fmla="*/ 374696 w 1405116"/>
                <a:gd name="connsiteY6" fmla="*/ 218608 h 815864"/>
                <a:gd name="connsiteX7" fmla="*/ 384070 w 1405116"/>
                <a:gd name="connsiteY7" fmla="*/ 181720 h 815864"/>
                <a:gd name="connsiteX8" fmla="*/ 393436 w 1405116"/>
                <a:gd name="connsiteY8" fmla="*/ 137680 h 815864"/>
                <a:gd name="connsiteX9" fmla="*/ 402803 w 1405116"/>
                <a:gd name="connsiteY9" fmla="*/ 87674 h 815864"/>
                <a:gd name="connsiteX10" fmla="*/ 412169 w 1405116"/>
                <a:gd name="connsiteY10" fmla="*/ 32709 h 815864"/>
                <a:gd name="connsiteX11" fmla="*/ 421535 w 1405116"/>
                <a:gd name="connsiteY11" fmla="*/ 806460 h 815864"/>
                <a:gd name="connsiteX12" fmla="*/ 440268 w 1405116"/>
                <a:gd name="connsiteY12" fmla="*/ 677806 h 815864"/>
                <a:gd name="connsiteX13" fmla="*/ 524579 w 1405116"/>
                <a:gd name="connsiteY13" fmla="*/ 68828 h 815864"/>
                <a:gd name="connsiteX14" fmla="*/ 533946 w 1405116"/>
                <a:gd name="connsiteY14" fmla="*/ 4860 h 815864"/>
                <a:gd name="connsiteX15" fmla="*/ 543312 w 1405116"/>
                <a:gd name="connsiteY15" fmla="*/ 774300 h 815864"/>
                <a:gd name="connsiteX16" fmla="*/ 646356 w 1405116"/>
                <a:gd name="connsiteY16" fmla="*/ 84732 h 815864"/>
                <a:gd name="connsiteX17" fmla="*/ 655722 w 1405116"/>
                <a:gd name="connsiteY17" fmla="*/ 22111 h 815864"/>
                <a:gd name="connsiteX18" fmla="*/ 665089 w 1405116"/>
                <a:gd name="connsiteY18" fmla="*/ 792413 h 815864"/>
                <a:gd name="connsiteX19" fmla="*/ 777499 w 1405116"/>
                <a:gd name="connsiteY19" fmla="*/ 41067 h 815864"/>
                <a:gd name="connsiteX20" fmla="*/ 786865 w 1405116"/>
                <a:gd name="connsiteY20" fmla="*/ 811508 h 815864"/>
                <a:gd name="connsiteX21" fmla="*/ 871177 w 1405116"/>
                <a:gd name="connsiteY21" fmla="*/ 244828 h 815864"/>
                <a:gd name="connsiteX22" fmla="*/ 899276 w 1405116"/>
                <a:gd name="connsiteY22" fmla="*/ 47213 h 815864"/>
                <a:gd name="connsiteX23" fmla="*/ 908642 w 1405116"/>
                <a:gd name="connsiteY23" fmla="*/ 811716 h 815864"/>
                <a:gd name="connsiteX24" fmla="*/ 936749 w 1405116"/>
                <a:gd name="connsiteY24" fmla="*/ 596314 h 815864"/>
                <a:gd name="connsiteX25" fmla="*/ 1011686 w 1405116"/>
                <a:gd name="connsiteY25" fmla="*/ 0 h 815864"/>
                <a:gd name="connsiteX26" fmla="*/ 1021053 w 1405116"/>
                <a:gd name="connsiteY26" fmla="*/ 754600 h 815864"/>
                <a:gd name="connsiteX27" fmla="*/ 1030419 w 1405116"/>
                <a:gd name="connsiteY27" fmla="*/ 669001 h 815864"/>
                <a:gd name="connsiteX28" fmla="*/ 1039785 w 1405116"/>
                <a:gd name="connsiteY28" fmla="*/ 569128 h 815864"/>
                <a:gd name="connsiteX29" fmla="*/ 1067892 w 1405116"/>
                <a:gd name="connsiteY29" fmla="*/ 208929 h 815864"/>
                <a:gd name="connsiteX30" fmla="*/ 1077258 w 1405116"/>
                <a:gd name="connsiteY30" fmla="*/ 118698 h 815864"/>
                <a:gd name="connsiteX31" fmla="*/ 1086624 w 1405116"/>
                <a:gd name="connsiteY31" fmla="*/ 40380 h 815864"/>
                <a:gd name="connsiteX32" fmla="*/ 1095991 w 1405116"/>
                <a:gd name="connsiteY32" fmla="*/ 801542 h 815864"/>
                <a:gd name="connsiteX33" fmla="*/ 1114731 w 1405116"/>
                <a:gd name="connsiteY33" fmla="*/ 667793 h 815864"/>
                <a:gd name="connsiteX34" fmla="*/ 1152196 w 1405116"/>
                <a:gd name="connsiteY34" fmla="*/ 415187 h 815864"/>
                <a:gd name="connsiteX35" fmla="*/ 1208401 w 1405116"/>
                <a:gd name="connsiteY35" fmla="*/ 44389 h 815864"/>
                <a:gd name="connsiteX36" fmla="*/ 1217767 w 1405116"/>
                <a:gd name="connsiteY36" fmla="*/ 815864 h 815864"/>
                <a:gd name="connsiteX37" fmla="*/ 1264606 w 1405116"/>
                <a:gd name="connsiteY37" fmla="*/ 514669 h 815864"/>
                <a:gd name="connsiteX38" fmla="*/ 1292713 w 1405116"/>
                <a:gd name="connsiteY38" fmla="*/ 345663 h 815864"/>
                <a:gd name="connsiteX39" fmla="*/ 1311445 w 1405116"/>
                <a:gd name="connsiteY39" fmla="*/ 241858 h 815864"/>
                <a:gd name="connsiteX40" fmla="*/ 1330178 w 1405116"/>
                <a:gd name="connsiteY40" fmla="*/ 146282 h 815864"/>
                <a:gd name="connsiteX41" fmla="*/ 1358284 w 1405116"/>
                <a:gd name="connsiteY41" fmla="*/ 12965 h 815864"/>
                <a:gd name="connsiteX42" fmla="*/ 1367650 w 1405116"/>
                <a:gd name="connsiteY42" fmla="*/ 801832 h 815864"/>
                <a:gd name="connsiteX43" fmla="*/ 1405116 w 1405116"/>
                <a:gd name="connsiteY43" fmla="*/ 620482 h 815864"/>
                <a:gd name="connsiteX0" fmla="*/ 0 w 1405116"/>
                <a:gd name="connsiteY0" fmla="*/ 407909 h 815864"/>
                <a:gd name="connsiteX1" fmla="*/ 309125 w 1405116"/>
                <a:gd name="connsiteY1" fmla="*/ 384183 h 815864"/>
                <a:gd name="connsiteX2" fmla="*/ 318491 w 1405116"/>
                <a:gd name="connsiteY2" fmla="*/ 362817 h 815864"/>
                <a:gd name="connsiteX3" fmla="*/ 337231 w 1405116"/>
                <a:gd name="connsiteY3" fmla="*/ 312191 h 815864"/>
                <a:gd name="connsiteX4" fmla="*/ 365330 w 1405116"/>
                <a:gd name="connsiteY4" fmla="*/ 247671 h 815864"/>
                <a:gd name="connsiteX5" fmla="*/ 374696 w 1405116"/>
                <a:gd name="connsiteY5" fmla="*/ 218608 h 815864"/>
                <a:gd name="connsiteX6" fmla="*/ 384070 w 1405116"/>
                <a:gd name="connsiteY6" fmla="*/ 181720 h 815864"/>
                <a:gd name="connsiteX7" fmla="*/ 393436 w 1405116"/>
                <a:gd name="connsiteY7" fmla="*/ 137680 h 815864"/>
                <a:gd name="connsiteX8" fmla="*/ 402803 w 1405116"/>
                <a:gd name="connsiteY8" fmla="*/ 87674 h 815864"/>
                <a:gd name="connsiteX9" fmla="*/ 412169 w 1405116"/>
                <a:gd name="connsiteY9" fmla="*/ 32709 h 815864"/>
                <a:gd name="connsiteX10" fmla="*/ 421535 w 1405116"/>
                <a:gd name="connsiteY10" fmla="*/ 806460 h 815864"/>
                <a:gd name="connsiteX11" fmla="*/ 440268 w 1405116"/>
                <a:gd name="connsiteY11" fmla="*/ 677806 h 815864"/>
                <a:gd name="connsiteX12" fmla="*/ 524579 w 1405116"/>
                <a:gd name="connsiteY12" fmla="*/ 68828 h 815864"/>
                <a:gd name="connsiteX13" fmla="*/ 533946 w 1405116"/>
                <a:gd name="connsiteY13" fmla="*/ 4860 h 815864"/>
                <a:gd name="connsiteX14" fmla="*/ 543312 w 1405116"/>
                <a:gd name="connsiteY14" fmla="*/ 774300 h 815864"/>
                <a:gd name="connsiteX15" fmla="*/ 646356 w 1405116"/>
                <a:gd name="connsiteY15" fmla="*/ 84732 h 815864"/>
                <a:gd name="connsiteX16" fmla="*/ 655722 w 1405116"/>
                <a:gd name="connsiteY16" fmla="*/ 22111 h 815864"/>
                <a:gd name="connsiteX17" fmla="*/ 665089 w 1405116"/>
                <a:gd name="connsiteY17" fmla="*/ 792413 h 815864"/>
                <a:gd name="connsiteX18" fmla="*/ 777499 w 1405116"/>
                <a:gd name="connsiteY18" fmla="*/ 41067 h 815864"/>
                <a:gd name="connsiteX19" fmla="*/ 786865 w 1405116"/>
                <a:gd name="connsiteY19" fmla="*/ 811508 h 815864"/>
                <a:gd name="connsiteX20" fmla="*/ 871177 w 1405116"/>
                <a:gd name="connsiteY20" fmla="*/ 244828 h 815864"/>
                <a:gd name="connsiteX21" fmla="*/ 899276 w 1405116"/>
                <a:gd name="connsiteY21" fmla="*/ 47213 h 815864"/>
                <a:gd name="connsiteX22" fmla="*/ 908642 w 1405116"/>
                <a:gd name="connsiteY22" fmla="*/ 811716 h 815864"/>
                <a:gd name="connsiteX23" fmla="*/ 936749 w 1405116"/>
                <a:gd name="connsiteY23" fmla="*/ 596314 h 815864"/>
                <a:gd name="connsiteX24" fmla="*/ 1011686 w 1405116"/>
                <a:gd name="connsiteY24" fmla="*/ 0 h 815864"/>
                <a:gd name="connsiteX25" fmla="*/ 1021053 w 1405116"/>
                <a:gd name="connsiteY25" fmla="*/ 754600 h 815864"/>
                <a:gd name="connsiteX26" fmla="*/ 1030419 w 1405116"/>
                <a:gd name="connsiteY26" fmla="*/ 669001 h 815864"/>
                <a:gd name="connsiteX27" fmla="*/ 1039785 w 1405116"/>
                <a:gd name="connsiteY27" fmla="*/ 569128 h 815864"/>
                <a:gd name="connsiteX28" fmla="*/ 1067892 w 1405116"/>
                <a:gd name="connsiteY28" fmla="*/ 208929 h 815864"/>
                <a:gd name="connsiteX29" fmla="*/ 1077258 w 1405116"/>
                <a:gd name="connsiteY29" fmla="*/ 118698 h 815864"/>
                <a:gd name="connsiteX30" fmla="*/ 1086624 w 1405116"/>
                <a:gd name="connsiteY30" fmla="*/ 40380 h 815864"/>
                <a:gd name="connsiteX31" fmla="*/ 1095991 w 1405116"/>
                <a:gd name="connsiteY31" fmla="*/ 801542 h 815864"/>
                <a:gd name="connsiteX32" fmla="*/ 1114731 w 1405116"/>
                <a:gd name="connsiteY32" fmla="*/ 667793 h 815864"/>
                <a:gd name="connsiteX33" fmla="*/ 1152196 w 1405116"/>
                <a:gd name="connsiteY33" fmla="*/ 415187 h 815864"/>
                <a:gd name="connsiteX34" fmla="*/ 1208401 w 1405116"/>
                <a:gd name="connsiteY34" fmla="*/ 44389 h 815864"/>
                <a:gd name="connsiteX35" fmla="*/ 1217767 w 1405116"/>
                <a:gd name="connsiteY35" fmla="*/ 815864 h 815864"/>
                <a:gd name="connsiteX36" fmla="*/ 1264606 w 1405116"/>
                <a:gd name="connsiteY36" fmla="*/ 514669 h 815864"/>
                <a:gd name="connsiteX37" fmla="*/ 1292713 w 1405116"/>
                <a:gd name="connsiteY37" fmla="*/ 345663 h 815864"/>
                <a:gd name="connsiteX38" fmla="*/ 1311445 w 1405116"/>
                <a:gd name="connsiteY38" fmla="*/ 241858 h 815864"/>
                <a:gd name="connsiteX39" fmla="*/ 1330178 w 1405116"/>
                <a:gd name="connsiteY39" fmla="*/ 146282 h 815864"/>
                <a:gd name="connsiteX40" fmla="*/ 1358284 w 1405116"/>
                <a:gd name="connsiteY40" fmla="*/ 12965 h 815864"/>
                <a:gd name="connsiteX41" fmla="*/ 1367650 w 1405116"/>
                <a:gd name="connsiteY41" fmla="*/ 801832 h 815864"/>
                <a:gd name="connsiteX42" fmla="*/ 1405116 w 1405116"/>
                <a:gd name="connsiteY42" fmla="*/ 620482 h 815864"/>
                <a:gd name="connsiteX0" fmla="*/ 0 w 1095991"/>
                <a:gd name="connsiteY0" fmla="*/ 384183 h 815864"/>
                <a:gd name="connsiteX1" fmla="*/ 9366 w 1095991"/>
                <a:gd name="connsiteY1" fmla="*/ 362817 h 815864"/>
                <a:gd name="connsiteX2" fmla="*/ 28106 w 1095991"/>
                <a:gd name="connsiteY2" fmla="*/ 312191 h 815864"/>
                <a:gd name="connsiteX3" fmla="*/ 56205 w 1095991"/>
                <a:gd name="connsiteY3" fmla="*/ 247671 h 815864"/>
                <a:gd name="connsiteX4" fmla="*/ 65571 w 1095991"/>
                <a:gd name="connsiteY4" fmla="*/ 218608 h 815864"/>
                <a:gd name="connsiteX5" fmla="*/ 74945 w 1095991"/>
                <a:gd name="connsiteY5" fmla="*/ 181720 h 815864"/>
                <a:gd name="connsiteX6" fmla="*/ 84311 w 1095991"/>
                <a:gd name="connsiteY6" fmla="*/ 137680 h 815864"/>
                <a:gd name="connsiteX7" fmla="*/ 93678 w 1095991"/>
                <a:gd name="connsiteY7" fmla="*/ 87674 h 815864"/>
                <a:gd name="connsiteX8" fmla="*/ 103044 w 1095991"/>
                <a:gd name="connsiteY8" fmla="*/ 32709 h 815864"/>
                <a:gd name="connsiteX9" fmla="*/ 112410 w 1095991"/>
                <a:gd name="connsiteY9" fmla="*/ 806460 h 815864"/>
                <a:gd name="connsiteX10" fmla="*/ 131143 w 1095991"/>
                <a:gd name="connsiteY10" fmla="*/ 677806 h 815864"/>
                <a:gd name="connsiteX11" fmla="*/ 215454 w 1095991"/>
                <a:gd name="connsiteY11" fmla="*/ 68828 h 815864"/>
                <a:gd name="connsiteX12" fmla="*/ 224821 w 1095991"/>
                <a:gd name="connsiteY12" fmla="*/ 4860 h 815864"/>
                <a:gd name="connsiteX13" fmla="*/ 234187 w 1095991"/>
                <a:gd name="connsiteY13" fmla="*/ 774300 h 815864"/>
                <a:gd name="connsiteX14" fmla="*/ 337231 w 1095991"/>
                <a:gd name="connsiteY14" fmla="*/ 84732 h 815864"/>
                <a:gd name="connsiteX15" fmla="*/ 346597 w 1095991"/>
                <a:gd name="connsiteY15" fmla="*/ 22111 h 815864"/>
                <a:gd name="connsiteX16" fmla="*/ 355964 w 1095991"/>
                <a:gd name="connsiteY16" fmla="*/ 792413 h 815864"/>
                <a:gd name="connsiteX17" fmla="*/ 468374 w 1095991"/>
                <a:gd name="connsiteY17" fmla="*/ 41067 h 815864"/>
                <a:gd name="connsiteX18" fmla="*/ 477740 w 1095991"/>
                <a:gd name="connsiteY18" fmla="*/ 811508 h 815864"/>
                <a:gd name="connsiteX19" fmla="*/ 562052 w 1095991"/>
                <a:gd name="connsiteY19" fmla="*/ 244828 h 815864"/>
                <a:gd name="connsiteX20" fmla="*/ 590151 w 1095991"/>
                <a:gd name="connsiteY20" fmla="*/ 47213 h 815864"/>
                <a:gd name="connsiteX21" fmla="*/ 599517 w 1095991"/>
                <a:gd name="connsiteY21" fmla="*/ 811716 h 815864"/>
                <a:gd name="connsiteX22" fmla="*/ 627624 w 1095991"/>
                <a:gd name="connsiteY22" fmla="*/ 596314 h 815864"/>
                <a:gd name="connsiteX23" fmla="*/ 702561 w 1095991"/>
                <a:gd name="connsiteY23" fmla="*/ 0 h 815864"/>
                <a:gd name="connsiteX24" fmla="*/ 711928 w 1095991"/>
                <a:gd name="connsiteY24" fmla="*/ 754600 h 815864"/>
                <a:gd name="connsiteX25" fmla="*/ 721294 w 1095991"/>
                <a:gd name="connsiteY25" fmla="*/ 669001 h 815864"/>
                <a:gd name="connsiteX26" fmla="*/ 730660 w 1095991"/>
                <a:gd name="connsiteY26" fmla="*/ 569128 h 815864"/>
                <a:gd name="connsiteX27" fmla="*/ 758767 w 1095991"/>
                <a:gd name="connsiteY27" fmla="*/ 208929 h 815864"/>
                <a:gd name="connsiteX28" fmla="*/ 768133 w 1095991"/>
                <a:gd name="connsiteY28" fmla="*/ 118698 h 815864"/>
                <a:gd name="connsiteX29" fmla="*/ 777499 w 1095991"/>
                <a:gd name="connsiteY29" fmla="*/ 40380 h 815864"/>
                <a:gd name="connsiteX30" fmla="*/ 786866 w 1095991"/>
                <a:gd name="connsiteY30" fmla="*/ 801542 h 815864"/>
                <a:gd name="connsiteX31" fmla="*/ 805606 w 1095991"/>
                <a:gd name="connsiteY31" fmla="*/ 667793 h 815864"/>
                <a:gd name="connsiteX32" fmla="*/ 843071 w 1095991"/>
                <a:gd name="connsiteY32" fmla="*/ 415187 h 815864"/>
                <a:gd name="connsiteX33" fmla="*/ 899276 w 1095991"/>
                <a:gd name="connsiteY33" fmla="*/ 44389 h 815864"/>
                <a:gd name="connsiteX34" fmla="*/ 908642 w 1095991"/>
                <a:gd name="connsiteY34" fmla="*/ 815864 h 815864"/>
                <a:gd name="connsiteX35" fmla="*/ 955481 w 1095991"/>
                <a:gd name="connsiteY35" fmla="*/ 514669 h 815864"/>
                <a:gd name="connsiteX36" fmla="*/ 983588 w 1095991"/>
                <a:gd name="connsiteY36" fmla="*/ 345663 h 815864"/>
                <a:gd name="connsiteX37" fmla="*/ 1002320 w 1095991"/>
                <a:gd name="connsiteY37" fmla="*/ 241858 h 815864"/>
                <a:gd name="connsiteX38" fmla="*/ 1021053 w 1095991"/>
                <a:gd name="connsiteY38" fmla="*/ 146282 h 815864"/>
                <a:gd name="connsiteX39" fmla="*/ 1049159 w 1095991"/>
                <a:gd name="connsiteY39" fmla="*/ 12965 h 815864"/>
                <a:gd name="connsiteX40" fmla="*/ 1058525 w 1095991"/>
                <a:gd name="connsiteY40" fmla="*/ 801832 h 815864"/>
                <a:gd name="connsiteX41" fmla="*/ 1095991 w 1095991"/>
                <a:gd name="connsiteY41" fmla="*/ 620482 h 815864"/>
                <a:gd name="connsiteX0" fmla="*/ 0 w 1092699"/>
                <a:gd name="connsiteY0" fmla="*/ 384183 h 815864"/>
                <a:gd name="connsiteX1" fmla="*/ 6074 w 1092699"/>
                <a:gd name="connsiteY1" fmla="*/ 362817 h 815864"/>
                <a:gd name="connsiteX2" fmla="*/ 24814 w 1092699"/>
                <a:gd name="connsiteY2" fmla="*/ 312191 h 815864"/>
                <a:gd name="connsiteX3" fmla="*/ 52913 w 1092699"/>
                <a:gd name="connsiteY3" fmla="*/ 247671 h 815864"/>
                <a:gd name="connsiteX4" fmla="*/ 62279 w 1092699"/>
                <a:gd name="connsiteY4" fmla="*/ 218608 h 815864"/>
                <a:gd name="connsiteX5" fmla="*/ 71653 w 1092699"/>
                <a:gd name="connsiteY5" fmla="*/ 181720 h 815864"/>
                <a:gd name="connsiteX6" fmla="*/ 81019 w 1092699"/>
                <a:gd name="connsiteY6" fmla="*/ 137680 h 815864"/>
                <a:gd name="connsiteX7" fmla="*/ 90386 w 1092699"/>
                <a:gd name="connsiteY7" fmla="*/ 87674 h 815864"/>
                <a:gd name="connsiteX8" fmla="*/ 99752 w 1092699"/>
                <a:gd name="connsiteY8" fmla="*/ 32709 h 815864"/>
                <a:gd name="connsiteX9" fmla="*/ 109118 w 1092699"/>
                <a:gd name="connsiteY9" fmla="*/ 806460 h 815864"/>
                <a:gd name="connsiteX10" fmla="*/ 127851 w 1092699"/>
                <a:gd name="connsiteY10" fmla="*/ 677806 h 815864"/>
                <a:gd name="connsiteX11" fmla="*/ 212162 w 1092699"/>
                <a:gd name="connsiteY11" fmla="*/ 68828 h 815864"/>
                <a:gd name="connsiteX12" fmla="*/ 221529 w 1092699"/>
                <a:gd name="connsiteY12" fmla="*/ 4860 h 815864"/>
                <a:gd name="connsiteX13" fmla="*/ 230895 w 1092699"/>
                <a:gd name="connsiteY13" fmla="*/ 774300 h 815864"/>
                <a:gd name="connsiteX14" fmla="*/ 333939 w 1092699"/>
                <a:gd name="connsiteY14" fmla="*/ 84732 h 815864"/>
                <a:gd name="connsiteX15" fmla="*/ 343305 w 1092699"/>
                <a:gd name="connsiteY15" fmla="*/ 22111 h 815864"/>
                <a:gd name="connsiteX16" fmla="*/ 352672 w 1092699"/>
                <a:gd name="connsiteY16" fmla="*/ 792413 h 815864"/>
                <a:gd name="connsiteX17" fmla="*/ 465082 w 1092699"/>
                <a:gd name="connsiteY17" fmla="*/ 41067 h 815864"/>
                <a:gd name="connsiteX18" fmla="*/ 474448 w 1092699"/>
                <a:gd name="connsiteY18" fmla="*/ 811508 h 815864"/>
                <a:gd name="connsiteX19" fmla="*/ 558760 w 1092699"/>
                <a:gd name="connsiteY19" fmla="*/ 244828 h 815864"/>
                <a:gd name="connsiteX20" fmla="*/ 586859 w 1092699"/>
                <a:gd name="connsiteY20" fmla="*/ 47213 h 815864"/>
                <a:gd name="connsiteX21" fmla="*/ 596225 w 1092699"/>
                <a:gd name="connsiteY21" fmla="*/ 811716 h 815864"/>
                <a:gd name="connsiteX22" fmla="*/ 624332 w 1092699"/>
                <a:gd name="connsiteY22" fmla="*/ 596314 h 815864"/>
                <a:gd name="connsiteX23" fmla="*/ 699269 w 1092699"/>
                <a:gd name="connsiteY23" fmla="*/ 0 h 815864"/>
                <a:gd name="connsiteX24" fmla="*/ 708636 w 1092699"/>
                <a:gd name="connsiteY24" fmla="*/ 754600 h 815864"/>
                <a:gd name="connsiteX25" fmla="*/ 718002 w 1092699"/>
                <a:gd name="connsiteY25" fmla="*/ 669001 h 815864"/>
                <a:gd name="connsiteX26" fmla="*/ 727368 w 1092699"/>
                <a:gd name="connsiteY26" fmla="*/ 569128 h 815864"/>
                <a:gd name="connsiteX27" fmla="*/ 755475 w 1092699"/>
                <a:gd name="connsiteY27" fmla="*/ 208929 h 815864"/>
                <a:gd name="connsiteX28" fmla="*/ 764841 w 1092699"/>
                <a:gd name="connsiteY28" fmla="*/ 118698 h 815864"/>
                <a:gd name="connsiteX29" fmla="*/ 774207 w 1092699"/>
                <a:gd name="connsiteY29" fmla="*/ 40380 h 815864"/>
                <a:gd name="connsiteX30" fmla="*/ 783574 w 1092699"/>
                <a:gd name="connsiteY30" fmla="*/ 801542 h 815864"/>
                <a:gd name="connsiteX31" fmla="*/ 802314 w 1092699"/>
                <a:gd name="connsiteY31" fmla="*/ 667793 h 815864"/>
                <a:gd name="connsiteX32" fmla="*/ 839779 w 1092699"/>
                <a:gd name="connsiteY32" fmla="*/ 415187 h 815864"/>
                <a:gd name="connsiteX33" fmla="*/ 895984 w 1092699"/>
                <a:gd name="connsiteY33" fmla="*/ 44389 h 815864"/>
                <a:gd name="connsiteX34" fmla="*/ 905350 w 1092699"/>
                <a:gd name="connsiteY34" fmla="*/ 815864 h 815864"/>
                <a:gd name="connsiteX35" fmla="*/ 952189 w 1092699"/>
                <a:gd name="connsiteY35" fmla="*/ 514669 h 815864"/>
                <a:gd name="connsiteX36" fmla="*/ 980296 w 1092699"/>
                <a:gd name="connsiteY36" fmla="*/ 345663 h 815864"/>
                <a:gd name="connsiteX37" fmla="*/ 999028 w 1092699"/>
                <a:gd name="connsiteY37" fmla="*/ 241858 h 815864"/>
                <a:gd name="connsiteX38" fmla="*/ 1017761 w 1092699"/>
                <a:gd name="connsiteY38" fmla="*/ 146282 h 815864"/>
                <a:gd name="connsiteX39" fmla="*/ 1045867 w 1092699"/>
                <a:gd name="connsiteY39" fmla="*/ 12965 h 815864"/>
                <a:gd name="connsiteX40" fmla="*/ 1055233 w 1092699"/>
                <a:gd name="connsiteY40" fmla="*/ 801832 h 815864"/>
                <a:gd name="connsiteX41" fmla="*/ 1092699 w 1092699"/>
                <a:gd name="connsiteY41" fmla="*/ 620482 h 815864"/>
                <a:gd name="connsiteX0" fmla="*/ 0 w 1055233"/>
                <a:gd name="connsiteY0" fmla="*/ 384183 h 815864"/>
                <a:gd name="connsiteX1" fmla="*/ 6074 w 1055233"/>
                <a:gd name="connsiteY1" fmla="*/ 362817 h 815864"/>
                <a:gd name="connsiteX2" fmla="*/ 24814 w 1055233"/>
                <a:gd name="connsiteY2" fmla="*/ 312191 h 815864"/>
                <a:gd name="connsiteX3" fmla="*/ 52913 w 1055233"/>
                <a:gd name="connsiteY3" fmla="*/ 247671 h 815864"/>
                <a:gd name="connsiteX4" fmla="*/ 62279 w 1055233"/>
                <a:gd name="connsiteY4" fmla="*/ 218608 h 815864"/>
                <a:gd name="connsiteX5" fmla="*/ 71653 w 1055233"/>
                <a:gd name="connsiteY5" fmla="*/ 181720 h 815864"/>
                <a:gd name="connsiteX6" fmla="*/ 81019 w 1055233"/>
                <a:gd name="connsiteY6" fmla="*/ 137680 h 815864"/>
                <a:gd name="connsiteX7" fmla="*/ 90386 w 1055233"/>
                <a:gd name="connsiteY7" fmla="*/ 87674 h 815864"/>
                <a:gd name="connsiteX8" fmla="*/ 99752 w 1055233"/>
                <a:gd name="connsiteY8" fmla="*/ 32709 h 815864"/>
                <a:gd name="connsiteX9" fmla="*/ 109118 w 1055233"/>
                <a:gd name="connsiteY9" fmla="*/ 806460 h 815864"/>
                <a:gd name="connsiteX10" fmla="*/ 127851 w 1055233"/>
                <a:gd name="connsiteY10" fmla="*/ 677806 h 815864"/>
                <a:gd name="connsiteX11" fmla="*/ 212162 w 1055233"/>
                <a:gd name="connsiteY11" fmla="*/ 68828 h 815864"/>
                <a:gd name="connsiteX12" fmla="*/ 221529 w 1055233"/>
                <a:gd name="connsiteY12" fmla="*/ 4860 h 815864"/>
                <a:gd name="connsiteX13" fmla="*/ 230895 w 1055233"/>
                <a:gd name="connsiteY13" fmla="*/ 774300 h 815864"/>
                <a:gd name="connsiteX14" fmla="*/ 333939 w 1055233"/>
                <a:gd name="connsiteY14" fmla="*/ 84732 h 815864"/>
                <a:gd name="connsiteX15" fmla="*/ 343305 w 1055233"/>
                <a:gd name="connsiteY15" fmla="*/ 22111 h 815864"/>
                <a:gd name="connsiteX16" fmla="*/ 352672 w 1055233"/>
                <a:gd name="connsiteY16" fmla="*/ 792413 h 815864"/>
                <a:gd name="connsiteX17" fmla="*/ 465082 w 1055233"/>
                <a:gd name="connsiteY17" fmla="*/ 41067 h 815864"/>
                <a:gd name="connsiteX18" fmla="*/ 474448 w 1055233"/>
                <a:gd name="connsiteY18" fmla="*/ 811508 h 815864"/>
                <a:gd name="connsiteX19" fmla="*/ 558760 w 1055233"/>
                <a:gd name="connsiteY19" fmla="*/ 244828 h 815864"/>
                <a:gd name="connsiteX20" fmla="*/ 586859 w 1055233"/>
                <a:gd name="connsiteY20" fmla="*/ 47213 h 815864"/>
                <a:gd name="connsiteX21" fmla="*/ 596225 w 1055233"/>
                <a:gd name="connsiteY21" fmla="*/ 811716 h 815864"/>
                <a:gd name="connsiteX22" fmla="*/ 624332 w 1055233"/>
                <a:gd name="connsiteY22" fmla="*/ 596314 h 815864"/>
                <a:gd name="connsiteX23" fmla="*/ 699269 w 1055233"/>
                <a:gd name="connsiteY23" fmla="*/ 0 h 815864"/>
                <a:gd name="connsiteX24" fmla="*/ 708636 w 1055233"/>
                <a:gd name="connsiteY24" fmla="*/ 754600 h 815864"/>
                <a:gd name="connsiteX25" fmla="*/ 718002 w 1055233"/>
                <a:gd name="connsiteY25" fmla="*/ 669001 h 815864"/>
                <a:gd name="connsiteX26" fmla="*/ 727368 w 1055233"/>
                <a:gd name="connsiteY26" fmla="*/ 569128 h 815864"/>
                <a:gd name="connsiteX27" fmla="*/ 755475 w 1055233"/>
                <a:gd name="connsiteY27" fmla="*/ 208929 h 815864"/>
                <a:gd name="connsiteX28" fmla="*/ 764841 w 1055233"/>
                <a:gd name="connsiteY28" fmla="*/ 118698 h 815864"/>
                <a:gd name="connsiteX29" fmla="*/ 774207 w 1055233"/>
                <a:gd name="connsiteY29" fmla="*/ 40380 h 815864"/>
                <a:gd name="connsiteX30" fmla="*/ 783574 w 1055233"/>
                <a:gd name="connsiteY30" fmla="*/ 801542 h 815864"/>
                <a:gd name="connsiteX31" fmla="*/ 802314 w 1055233"/>
                <a:gd name="connsiteY31" fmla="*/ 667793 h 815864"/>
                <a:gd name="connsiteX32" fmla="*/ 839779 w 1055233"/>
                <a:gd name="connsiteY32" fmla="*/ 415187 h 815864"/>
                <a:gd name="connsiteX33" fmla="*/ 895984 w 1055233"/>
                <a:gd name="connsiteY33" fmla="*/ 44389 h 815864"/>
                <a:gd name="connsiteX34" fmla="*/ 905350 w 1055233"/>
                <a:gd name="connsiteY34" fmla="*/ 815864 h 815864"/>
                <a:gd name="connsiteX35" fmla="*/ 952189 w 1055233"/>
                <a:gd name="connsiteY35" fmla="*/ 514669 h 815864"/>
                <a:gd name="connsiteX36" fmla="*/ 980296 w 1055233"/>
                <a:gd name="connsiteY36" fmla="*/ 345663 h 815864"/>
                <a:gd name="connsiteX37" fmla="*/ 999028 w 1055233"/>
                <a:gd name="connsiteY37" fmla="*/ 241858 h 815864"/>
                <a:gd name="connsiteX38" fmla="*/ 1017761 w 1055233"/>
                <a:gd name="connsiteY38" fmla="*/ 146282 h 815864"/>
                <a:gd name="connsiteX39" fmla="*/ 1045867 w 1055233"/>
                <a:gd name="connsiteY39" fmla="*/ 12965 h 815864"/>
                <a:gd name="connsiteX40" fmla="*/ 1055233 w 1055233"/>
                <a:gd name="connsiteY40" fmla="*/ 801832 h 815864"/>
                <a:gd name="connsiteX0" fmla="*/ 0 w 1045867"/>
                <a:gd name="connsiteY0" fmla="*/ 384183 h 815864"/>
                <a:gd name="connsiteX1" fmla="*/ 6074 w 1045867"/>
                <a:gd name="connsiteY1" fmla="*/ 362817 h 815864"/>
                <a:gd name="connsiteX2" fmla="*/ 24814 w 1045867"/>
                <a:gd name="connsiteY2" fmla="*/ 312191 h 815864"/>
                <a:gd name="connsiteX3" fmla="*/ 52913 w 1045867"/>
                <a:gd name="connsiteY3" fmla="*/ 247671 h 815864"/>
                <a:gd name="connsiteX4" fmla="*/ 62279 w 1045867"/>
                <a:gd name="connsiteY4" fmla="*/ 218608 h 815864"/>
                <a:gd name="connsiteX5" fmla="*/ 71653 w 1045867"/>
                <a:gd name="connsiteY5" fmla="*/ 181720 h 815864"/>
                <a:gd name="connsiteX6" fmla="*/ 81019 w 1045867"/>
                <a:gd name="connsiteY6" fmla="*/ 137680 h 815864"/>
                <a:gd name="connsiteX7" fmla="*/ 90386 w 1045867"/>
                <a:gd name="connsiteY7" fmla="*/ 87674 h 815864"/>
                <a:gd name="connsiteX8" fmla="*/ 99752 w 1045867"/>
                <a:gd name="connsiteY8" fmla="*/ 32709 h 815864"/>
                <a:gd name="connsiteX9" fmla="*/ 109118 w 1045867"/>
                <a:gd name="connsiteY9" fmla="*/ 806460 h 815864"/>
                <a:gd name="connsiteX10" fmla="*/ 127851 w 1045867"/>
                <a:gd name="connsiteY10" fmla="*/ 677806 h 815864"/>
                <a:gd name="connsiteX11" fmla="*/ 212162 w 1045867"/>
                <a:gd name="connsiteY11" fmla="*/ 68828 h 815864"/>
                <a:gd name="connsiteX12" fmla="*/ 221529 w 1045867"/>
                <a:gd name="connsiteY12" fmla="*/ 4860 h 815864"/>
                <a:gd name="connsiteX13" fmla="*/ 230895 w 1045867"/>
                <a:gd name="connsiteY13" fmla="*/ 774300 h 815864"/>
                <a:gd name="connsiteX14" fmla="*/ 333939 w 1045867"/>
                <a:gd name="connsiteY14" fmla="*/ 84732 h 815864"/>
                <a:gd name="connsiteX15" fmla="*/ 343305 w 1045867"/>
                <a:gd name="connsiteY15" fmla="*/ 22111 h 815864"/>
                <a:gd name="connsiteX16" fmla="*/ 352672 w 1045867"/>
                <a:gd name="connsiteY16" fmla="*/ 792413 h 815864"/>
                <a:gd name="connsiteX17" fmla="*/ 465082 w 1045867"/>
                <a:gd name="connsiteY17" fmla="*/ 41067 h 815864"/>
                <a:gd name="connsiteX18" fmla="*/ 474448 w 1045867"/>
                <a:gd name="connsiteY18" fmla="*/ 811508 h 815864"/>
                <a:gd name="connsiteX19" fmla="*/ 558760 w 1045867"/>
                <a:gd name="connsiteY19" fmla="*/ 244828 h 815864"/>
                <a:gd name="connsiteX20" fmla="*/ 586859 w 1045867"/>
                <a:gd name="connsiteY20" fmla="*/ 47213 h 815864"/>
                <a:gd name="connsiteX21" fmla="*/ 596225 w 1045867"/>
                <a:gd name="connsiteY21" fmla="*/ 811716 h 815864"/>
                <a:gd name="connsiteX22" fmla="*/ 624332 w 1045867"/>
                <a:gd name="connsiteY22" fmla="*/ 596314 h 815864"/>
                <a:gd name="connsiteX23" fmla="*/ 699269 w 1045867"/>
                <a:gd name="connsiteY23" fmla="*/ 0 h 815864"/>
                <a:gd name="connsiteX24" fmla="*/ 708636 w 1045867"/>
                <a:gd name="connsiteY24" fmla="*/ 754600 h 815864"/>
                <a:gd name="connsiteX25" fmla="*/ 718002 w 1045867"/>
                <a:gd name="connsiteY25" fmla="*/ 669001 h 815864"/>
                <a:gd name="connsiteX26" fmla="*/ 727368 w 1045867"/>
                <a:gd name="connsiteY26" fmla="*/ 569128 h 815864"/>
                <a:gd name="connsiteX27" fmla="*/ 755475 w 1045867"/>
                <a:gd name="connsiteY27" fmla="*/ 208929 h 815864"/>
                <a:gd name="connsiteX28" fmla="*/ 764841 w 1045867"/>
                <a:gd name="connsiteY28" fmla="*/ 118698 h 815864"/>
                <a:gd name="connsiteX29" fmla="*/ 774207 w 1045867"/>
                <a:gd name="connsiteY29" fmla="*/ 40380 h 815864"/>
                <a:gd name="connsiteX30" fmla="*/ 783574 w 1045867"/>
                <a:gd name="connsiteY30" fmla="*/ 801542 h 815864"/>
                <a:gd name="connsiteX31" fmla="*/ 802314 w 1045867"/>
                <a:gd name="connsiteY31" fmla="*/ 667793 h 815864"/>
                <a:gd name="connsiteX32" fmla="*/ 839779 w 1045867"/>
                <a:gd name="connsiteY32" fmla="*/ 415187 h 815864"/>
                <a:gd name="connsiteX33" fmla="*/ 895984 w 1045867"/>
                <a:gd name="connsiteY33" fmla="*/ 44389 h 815864"/>
                <a:gd name="connsiteX34" fmla="*/ 905350 w 1045867"/>
                <a:gd name="connsiteY34" fmla="*/ 815864 h 815864"/>
                <a:gd name="connsiteX35" fmla="*/ 952189 w 1045867"/>
                <a:gd name="connsiteY35" fmla="*/ 514669 h 815864"/>
                <a:gd name="connsiteX36" fmla="*/ 980296 w 1045867"/>
                <a:gd name="connsiteY36" fmla="*/ 345663 h 815864"/>
                <a:gd name="connsiteX37" fmla="*/ 999028 w 1045867"/>
                <a:gd name="connsiteY37" fmla="*/ 241858 h 815864"/>
                <a:gd name="connsiteX38" fmla="*/ 1017761 w 1045867"/>
                <a:gd name="connsiteY38" fmla="*/ 146282 h 815864"/>
                <a:gd name="connsiteX39" fmla="*/ 1045867 w 1045867"/>
                <a:gd name="connsiteY39" fmla="*/ 12965 h 815864"/>
                <a:gd name="connsiteX0" fmla="*/ 0 w 1017761"/>
                <a:gd name="connsiteY0" fmla="*/ 384183 h 815864"/>
                <a:gd name="connsiteX1" fmla="*/ 6074 w 1017761"/>
                <a:gd name="connsiteY1" fmla="*/ 362817 h 815864"/>
                <a:gd name="connsiteX2" fmla="*/ 24814 w 1017761"/>
                <a:gd name="connsiteY2" fmla="*/ 312191 h 815864"/>
                <a:gd name="connsiteX3" fmla="*/ 52913 w 1017761"/>
                <a:gd name="connsiteY3" fmla="*/ 247671 h 815864"/>
                <a:gd name="connsiteX4" fmla="*/ 62279 w 1017761"/>
                <a:gd name="connsiteY4" fmla="*/ 218608 h 815864"/>
                <a:gd name="connsiteX5" fmla="*/ 71653 w 1017761"/>
                <a:gd name="connsiteY5" fmla="*/ 181720 h 815864"/>
                <a:gd name="connsiteX6" fmla="*/ 81019 w 1017761"/>
                <a:gd name="connsiteY6" fmla="*/ 137680 h 815864"/>
                <a:gd name="connsiteX7" fmla="*/ 90386 w 1017761"/>
                <a:gd name="connsiteY7" fmla="*/ 87674 h 815864"/>
                <a:gd name="connsiteX8" fmla="*/ 99752 w 1017761"/>
                <a:gd name="connsiteY8" fmla="*/ 32709 h 815864"/>
                <a:gd name="connsiteX9" fmla="*/ 109118 w 1017761"/>
                <a:gd name="connsiteY9" fmla="*/ 806460 h 815864"/>
                <a:gd name="connsiteX10" fmla="*/ 127851 w 1017761"/>
                <a:gd name="connsiteY10" fmla="*/ 677806 h 815864"/>
                <a:gd name="connsiteX11" fmla="*/ 212162 w 1017761"/>
                <a:gd name="connsiteY11" fmla="*/ 68828 h 815864"/>
                <a:gd name="connsiteX12" fmla="*/ 221529 w 1017761"/>
                <a:gd name="connsiteY12" fmla="*/ 4860 h 815864"/>
                <a:gd name="connsiteX13" fmla="*/ 230895 w 1017761"/>
                <a:gd name="connsiteY13" fmla="*/ 774300 h 815864"/>
                <a:gd name="connsiteX14" fmla="*/ 333939 w 1017761"/>
                <a:gd name="connsiteY14" fmla="*/ 84732 h 815864"/>
                <a:gd name="connsiteX15" fmla="*/ 343305 w 1017761"/>
                <a:gd name="connsiteY15" fmla="*/ 22111 h 815864"/>
                <a:gd name="connsiteX16" fmla="*/ 352672 w 1017761"/>
                <a:gd name="connsiteY16" fmla="*/ 792413 h 815864"/>
                <a:gd name="connsiteX17" fmla="*/ 465082 w 1017761"/>
                <a:gd name="connsiteY17" fmla="*/ 41067 h 815864"/>
                <a:gd name="connsiteX18" fmla="*/ 474448 w 1017761"/>
                <a:gd name="connsiteY18" fmla="*/ 811508 h 815864"/>
                <a:gd name="connsiteX19" fmla="*/ 558760 w 1017761"/>
                <a:gd name="connsiteY19" fmla="*/ 244828 h 815864"/>
                <a:gd name="connsiteX20" fmla="*/ 586859 w 1017761"/>
                <a:gd name="connsiteY20" fmla="*/ 47213 h 815864"/>
                <a:gd name="connsiteX21" fmla="*/ 596225 w 1017761"/>
                <a:gd name="connsiteY21" fmla="*/ 811716 h 815864"/>
                <a:gd name="connsiteX22" fmla="*/ 624332 w 1017761"/>
                <a:gd name="connsiteY22" fmla="*/ 596314 h 815864"/>
                <a:gd name="connsiteX23" fmla="*/ 699269 w 1017761"/>
                <a:gd name="connsiteY23" fmla="*/ 0 h 815864"/>
                <a:gd name="connsiteX24" fmla="*/ 708636 w 1017761"/>
                <a:gd name="connsiteY24" fmla="*/ 754600 h 815864"/>
                <a:gd name="connsiteX25" fmla="*/ 718002 w 1017761"/>
                <a:gd name="connsiteY25" fmla="*/ 669001 h 815864"/>
                <a:gd name="connsiteX26" fmla="*/ 727368 w 1017761"/>
                <a:gd name="connsiteY26" fmla="*/ 569128 h 815864"/>
                <a:gd name="connsiteX27" fmla="*/ 755475 w 1017761"/>
                <a:gd name="connsiteY27" fmla="*/ 208929 h 815864"/>
                <a:gd name="connsiteX28" fmla="*/ 764841 w 1017761"/>
                <a:gd name="connsiteY28" fmla="*/ 118698 h 815864"/>
                <a:gd name="connsiteX29" fmla="*/ 774207 w 1017761"/>
                <a:gd name="connsiteY29" fmla="*/ 40380 h 815864"/>
                <a:gd name="connsiteX30" fmla="*/ 783574 w 1017761"/>
                <a:gd name="connsiteY30" fmla="*/ 801542 h 815864"/>
                <a:gd name="connsiteX31" fmla="*/ 802314 w 1017761"/>
                <a:gd name="connsiteY31" fmla="*/ 667793 h 815864"/>
                <a:gd name="connsiteX32" fmla="*/ 839779 w 1017761"/>
                <a:gd name="connsiteY32" fmla="*/ 415187 h 815864"/>
                <a:gd name="connsiteX33" fmla="*/ 895984 w 1017761"/>
                <a:gd name="connsiteY33" fmla="*/ 44389 h 815864"/>
                <a:gd name="connsiteX34" fmla="*/ 905350 w 1017761"/>
                <a:gd name="connsiteY34" fmla="*/ 815864 h 815864"/>
                <a:gd name="connsiteX35" fmla="*/ 952189 w 1017761"/>
                <a:gd name="connsiteY35" fmla="*/ 514669 h 815864"/>
                <a:gd name="connsiteX36" fmla="*/ 980296 w 1017761"/>
                <a:gd name="connsiteY36" fmla="*/ 345663 h 815864"/>
                <a:gd name="connsiteX37" fmla="*/ 999028 w 1017761"/>
                <a:gd name="connsiteY37" fmla="*/ 241858 h 815864"/>
                <a:gd name="connsiteX38" fmla="*/ 1017761 w 1017761"/>
                <a:gd name="connsiteY38" fmla="*/ 146282 h 815864"/>
                <a:gd name="connsiteX0" fmla="*/ 0 w 999028"/>
                <a:gd name="connsiteY0" fmla="*/ 384183 h 815864"/>
                <a:gd name="connsiteX1" fmla="*/ 6074 w 999028"/>
                <a:gd name="connsiteY1" fmla="*/ 362817 h 815864"/>
                <a:gd name="connsiteX2" fmla="*/ 24814 w 999028"/>
                <a:gd name="connsiteY2" fmla="*/ 312191 h 815864"/>
                <a:gd name="connsiteX3" fmla="*/ 52913 w 999028"/>
                <a:gd name="connsiteY3" fmla="*/ 247671 h 815864"/>
                <a:gd name="connsiteX4" fmla="*/ 62279 w 999028"/>
                <a:gd name="connsiteY4" fmla="*/ 218608 h 815864"/>
                <a:gd name="connsiteX5" fmla="*/ 71653 w 999028"/>
                <a:gd name="connsiteY5" fmla="*/ 181720 h 815864"/>
                <a:gd name="connsiteX6" fmla="*/ 81019 w 999028"/>
                <a:gd name="connsiteY6" fmla="*/ 137680 h 815864"/>
                <a:gd name="connsiteX7" fmla="*/ 90386 w 999028"/>
                <a:gd name="connsiteY7" fmla="*/ 87674 h 815864"/>
                <a:gd name="connsiteX8" fmla="*/ 99752 w 999028"/>
                <a:gd name="connsiteY8" fmla="*/ 32709 h 815864"/>
                <a:gd name="connsiteX9" fmla="*/ 109118 w 999028"/>
                <a:gd name="connsiteY9" fmla="*/ 806460 h 815864"/>
                <a:gd name="connsiteX10" fmla="*/ 127851 w 999028"/>
                <a:gd name="connsiteY10" fmla="*/ 677806 h 815864"/>
                <a:gd name="connsiteX11" fmla="*/ 212162 w 999028"/>
                <a:gd name="connsiteY11" fmla="*/ 68828 h 815864"/>
                <a:gd name="connsiteX12" fmla="*/ 221529 w 999028"/>
                <a:gd name="connsiteY12" fmla="*/ 4860 h 815864"/>
                <a:gd name="connsiteX13" fmla="*/ 230895 w 999028"/>
                <a:gd name="connsiteY13" fmla="*/ 774300 h 815864"/>
                <a:gd name="connsiteX14" fmla="*/ 333939 w 999028"/>
                <a:gd name="connsiteY14" fmla="*/ 84732 h 815864"/>
                <a:gd name="connsiteX15" fmla="*/ 343305 w 999028"/>
                <a:gd name="connsiteY15" fmla="*/ 22111 h 815864"/>
                <a:gd name="connsiteX16" fmla="*/ 352672 w 999028"/>
                <a:gd name="connsiteY16" fmla="*/ 792413 h 815864"/>
                <a:gd name="connsiteX17" fmla="*/ 465082 w 999028"/>
                <a:gd name="connsiteY17" fmla="*/ 41067 h 815864"/>
                <a:gd name="connsiteX18" fmla="*/ 474448 w 999028"/>
                <a:gd name="connsiteY18" fmla="*/ 811508 h 815864"/>
                <a:gd name="connsiteX19" fmla="*/ 558760 w 999028"/>
                <a:gd name="connsiteY19" fmla="*/ 244828 h 815864"/>
                <a:gd name="connsiteX20" fmla="*/ 586859 w 999028"/>
                <a:gd name="connsiteY20" fmla="*/ 47213 h 815864"/>
                <a:gd name="connsiteX21" fmla="*/ 596225 w 999028"/>
                <a:gd name="connsiteY21" fmla="*/ 811716 h 815864"/>
                <a:gd name="connsiteX22" fmla="*/ 624332 w 999028"/>
                <a:gd name="connsiteY22" fmla="*/ 596314 h 815864"/>
                <a:gd name="connsiteX23" fmla="*/ 699269 w 999028"/>
                <a:gd name="connsiteY23" fmla="*/ 0 h 815864"/>
                <a:gd name="connsiteX24" fmla="*/ 708636 w 999028"/>
                <a:gd name="connsiteY24" fmla="*/ 754600 h 815864"/>
                <a:gd name="connsiteX25" fmla="*/ 718002 w 999028"/>
                <a:gd name="connsiteY25" fmla="*/ 669001 h 815864"/>
                <a:gd name="connsiteX26" fmla="*/ 727368 w 999028"/>
                <a:gd name="connsiteY26" fmla="*/ 569128 h 815864"/>
                <a:gd name="connsiteX27" fmla="*/ 755475 w 999028"/>
                <a:gd name="connsiteY27" fmla="*/ 208929 h 815864"/>
                <a:gd name="connsiteX28" fmla="*/ 764841 w 999028"/>
                <a:gd name="connsiteY28" fmla="*/ 118698 h 815864"/>
                <a:gd name="connsiteX29" fmla="*/ 774207 w 999028"/>
                <a:gd name="connsiteY29" fmla="*/ 40380 h 815864"/>
                <a:gd name="connsiteX30" fmla="*/ 783574 w 999028"/>
                <a:gd name="connsiteY30" fmla="*/ 801542 h 815864"/>
                <a:gd name="connsiteX31" fmla="*/ 802314 w 999028"/>
                <a:gd name="connsiteY31" fmla="*/ 667793 h 815864"/>
                <a:gd name="connsiteX32" fmla="*/ 839779 w 999028"/>
                <a:gd name="connsiteY32" fmla="*/ 415187 h 815864"/>
                <a:gd name="connsiteX33" fmla="*/ 895984 w 999028"/>
                <a:gd name="connsiteY33" fmla="*/ 44389 h 815864"/>
                <a:gd name="connsiteX34" fmla="*/ 905350 w 999028"/>
                <a:gd name="connsiteY34" fmla="*/ 815864 h 815864"/>
                <a:gd name="connsiteX35" fmla="*/ 952189 w 999028"/>
                <a:gd name="connsiteY35" fmla="*/ 514669 h 815864"/>
                <a:gd name="connsiteX36" fmla="*/ 980296 w 999028"/>
                <a:gd name="connsiteY36" fmla="*/ 345663 h 815864"/>
                <a:gd name="connsiteX37" fmla="*/ 999028 w 999028"/>
                <a:gd name="connsiteY37" fmla="*/ 241858 h 815864"/>
                <a:gd name="connsiteX0" fmla="*/ 0 w 980296"/>
                <a:gd name="connsiteY0" fmla="*/ 384183 h 815864"/>
                <a:gd name="connsiteX1" fmla="*/ 6074 w 980296"/>
                <a:gd name="connsiteY1" fmla="*/ 362817 h 815864"/>
                <a:gd name="connsiteX2" fmla="*/ 24814 w 980296"/>
                <a:gd name="connsiteY2" fmla="*/ 312191 h 815864"/>
                <a:gd name="connsiteX3" fmla="*/ 52913 w 980296"/>
                <a:gd name="connsiteY3" fmla="*/ 247671 h 815864"/>
                <a:gd name="connsiteX4" fmla="*/ 62279 w 980296"/>
                <a:gd name="connsiteY4" fmla="*/ 218608 h 815864"/>
                <a:gd name="connsiteX5" fmla="*/ 71653 w 980296"/>
                <a:gd name="connsiteY5" fmla="*/ 181720 h 815864"/>
                <a:gd name="connsiteX6" fmla="*/ 81019 w 980296"/>
                <a:gd name="connsiteY6" fmla="*/ 137680 h 815864"/>
                <a:gd name="connsiteX7" fmla="*/ 90386 w 980296"/>
                <a:gd name="connsiteY7" fmla="*/ 87674 h 815864"/>
                <a:gd name="connsiteX8" fmla="*/ 99752 w 980296"/>
                <a:gd name="connsiteY8" fmla="*/ 32709 h 815864"/>
                <a:gd name="connsiteX9" fmla="*/ 109118 w 980296"/>
                <a:gd name="connsiteY9" fmla="*/ 806460 h 815864"/>
                <a:gd name="connsiteX10" fmla="*/ 127851 w 980296"/>
                <a:gd name="connsiteY10" fmla="*/ 677806 h 815864"/>
                <a:gd name="connsiteX11" fmla="*/ 212162 w 980296"/>
                <a:gd name="connsiteY11" fmla="*/ 68828 h 815864"/>
                <a:gd name="connsiteX12" fmla="*/ 221529 w 980296"/>
                <a:gd name="connsiteY12" fmla="*/ 4860 h 815864"/>
                <a:gd name="connsiteX13" fmla="*/ 230895 w 980296"/>
                <a:gd name="connsiteY13" fmla="*/ 774300 h 815864"/>
                <a:gd name="connsiteX14" fmla="*/ 333939 w 980296"/>
                <a:gd name="connsiteY14" fmla="*/ 84732 h 815864"/>
                <a:gd name="connsiteX15" fmla="*/ 343305 w 980296"/>
                <a:gd name="connsiteY15" fmla="*/ 22111 h 815864"/>
                <a:gd name="connsiteX16" fmla="*/ 352672 w 980296"/>
                <a:gd name="connsiteY16" fmla="*/ 792413 h 815864"/>
                <a:gd name="connsiteX17" fmla="*/ 465082 w 980296"/>
                <a:gd name="connsiteY17" fmla="*/ 41067 h 815864"/>
                <a:gd name="connsiteX18" fmla="*/ 474448 w 980296"/>
                <a:gd name="connsiteY18" fmla="*/ 811508 h 815864"/>
                <a:gd name="connsiteX19" fmla="*/ 558760 w 980296"/>
                <a:gd name="connsiteY19" fmla="*/ 244828 h 815864"/>
                <a:gd name="connsiteX20" fmla="*/ 586859 w 980296"/>
                <a:gd name="connsiteY20" fmla="*/ 47213 h 815864"/>
                <a:gd name="connsiteX21" fmla="*/ 596225 w 980296"/>
                <a:gd name="connsiteY21" fmla="*/ 811716 h 815864"/>
                <a:gd name="connsiteX22" fmla="*/ 624332 w 980296"/>
                <a:gd name="connsiteY22" fmla="*/ 596314 h 815864"/>
                <a:gd name="connsiteX23" fmla="*/ 699269 w 980296"/>
                <a:gd name="connsiteY23" fmla="*/ 0 h 815864"/>
                <a:gd name="connsiteX24" fmla="*/ 708636 w 980296"/>
                <a:gd name="connsiteY24" fmla="*/ 754600 h 815864"/>
                <a:gd name="connsiteX25" fmla="*/ 718002 w 980296"/>
                <a:gd name="connsiteY25" fmla="*/ 669001 h 815864"/>
                <a:gd name="connsiteX26" fmla="*/ 727368 w 980296"/>
                <a:gd name="connsiteY26" fmla="*/ 569128 h 815864"/>
                <a:gd name="connsiteX27" fmla="*/ 755475 w 980296"/>
                <a:gd name="connsiteY27" fmla="*/ 208929 h 815864"/>
                <a:gd name="connsiteX28" fmla="*/ 764841 w 980296"/>
                <a:gd name="connsiteY28" fmla="*/ 118698 h 815864"/>
                <a:gd name="connsiteX29" fmla="*/ 774207 w 980296"/>
                <a:gd name="connsiteY29" fmla="*/ 40380 h 815864"/>
                <a:gd name="connsiteX30" fmla="*/ 783574 w 980296"/>
                <a:gd name="connsiteY30" fmla="*/ 801542 h 815864"/>
                <a:gd name="connsiteX31" fmla="*/ 802314 w 980296"/>
                <a:gd name="connsiteY31" fmla="*/ 667793 h 815864"/>
                <a:gd name="connsiteX32" fmla="*/ 839779 w 980296"/>
                <a:gd name="connsiteY32" fmla="*/ 415187 h 815864"/>
                <a:gd name="connsiteX33" fmla="*/ 895984 w 980296"/>
                <a:gd name="connsiteY33" fmla="*/ 44389 h 815864"/>
                <a:gd name="connsiteX34" fmla="*/ 905350 w 980296"/>
                <a:gd name="connsiteY34" fmla="*/ 815864 h 815864"/>
                <a:gd name="connsiteX35" fmla="*/ 952189 w 980296"/>
                <a:gd name="connsiteY35" fmla="*/ 514669 h 815864"/>
                <a:gd name="connsiteX36" fmla="*/ 980296 w 980296"/>
                <a:gd name="connsiteY36" fmla="*/ 345663 h 815864"/>
                <a:gd name="connsiteX0" fmla="*/ 0 w 952189"/>
                <a:gd name="connsiteY0" fmla="*/ 384183 h 815864"/>
                <a:gd name="connsiteX1" fmla="*/ 6074 w 952189"/>
                <a:gd name="connsiteY1" fmla="*/ 362817 h 815864"/>
                <a:gd name="connsiteX2" fmla="*/ 24814 w 952189"/>
                <a:gd name="connsiteY2" fmla="*/ 312191 h 815864"/>
                <a:gd name="connsiteX3" fmla="*/ 52913 w 952189"/>
                <a:gd name="connsiteY3" fmla="*/ 247671 h 815864"/>
                <a:gd name="connsiteX4" fmla="*/ 62279 w 952189"/>
                <a:gd name="connsiteY4" fmla="*/ 218608 h 815864"/>
                <a:gd name="connsiteX5" fmla="*/ 71653 w 952189"/>
                <a:gd name="connsiteY5" fmla="*/ 181720 h 815864"/>
                <a:gd name="connsiteX6" fmla="*/ 81019 w 952189"/>
                <a:gd name="connsiteY6" fmla="*/ 137680 h 815864"/>
                <a:gd name="connsiteX7" fmla="*/ 90386 w 952189"/>
                <a:gd name="connsiteY7" fmla="*/ 87674 h 815864"/>
                <a:gd name="connsiteX8" fmla="*/ 99752 w 952189"/>
                <a:gd name="connsiteY8" fmla="*/ 32709 h 815864"/>
                <a:gd name="connsiteX9" fmla="*/ 109118 w 952189"/>
                <a:gd name="connsiteY9" fmla="*/ 806460 h 815864"/>
                <a:gd name="connsiteX10" fmla="*/ 127851 w 952189"/>
                <a:gd name="connsiteY10" fmla="*/ 677806 h 815864"/>
                <a:gd name="connsiteX11" fmla="*/ 212162 w 952189"/>
                <a:gd name="connsiteY11" fmla="*/ 68828 h 815864"/>
                <a:gd name="connsiteX12" fmla="*/ 221529 w 952189"/>
                <a:gd name="connsiteY12" fmla="*/ 4860 h 815864"/>
                <a:gd name="connsiteX13" fmla="*/ 230895 w 952189"/>
                <a:gd name="connsiteY13" fmla="*/ 774300 h 815864"/>
                <a:gd name="connsiteX14" fmla="*/ 333939 w 952189"/>
                <a:gd name="connsiteY14" fmla="*/ 84732 h 815864"/>
                <a:gd name="connsiteX15" fmla="*/ 343305 w 952189"/>
                <a:gd name="connsiteY15" fmla="*/ 22111 h 815864"/>
                <a:gd name="connsiteX16" fmla="*/ 352672 w 952189"/>
                <a:gd name="connsiteY16" fmla="*/ 792413 h 815864"/>
                <a:gd name="connsiteX17" fmla="*/ 465082 w 952189"/>
                <a:gd name="connsiteY17" fmla="*/ 41067 h 815864"/>
                <a:gd name="connsiteX18" fmla="*/ 474448 w 952189"/>
                <a:gd name="connsiteY18" fmla="*/ 811508 h 815864"/>
                <a:gd name="connsiteX19" fmla="*/ 558760 w 952189"/>
                <a:gd name="connsiteY19" fmla="*/ 244828 h 815864"/>
                <a:gd name="connsiteX20" fmla="*/ 586859 w 952189"/>
                <a:gd name="connsiteY20" fmla="*/ 47213 h 815864"/>
                <a:gd name="connsiteX21" fmla="*/ 596225 w 952189"/>
                <a:gd name="connsiteY21" fmla="*/ 811716 h 815864"/>
                <a:gd name="connsiteX22" fmla="*/ 624332 w 952189"/>
                <a:gd name="connsiteY22" fmla="*/ 596314 h 815864"/>
                <a:gd name="connsiteX23" fmla="*/ 699269 w 952189"/>
                <a:gd name="connsiteY23" fmla="*/ 0 h 815864"/>
                <a:gd name="connsiteX24" fmla="*/ 708636 w 952189"/>
                <a:gd name="connsiteY24" fmla="*/ 754600 h 815864"/>
                <a:gd name="connsiteX25" fmla="*/ 718002 w 952189"/>
                <a:gd name="connsiteY25" fmla="*/ 669001 h 815864"/>
                <a:gd name="connsiteX26" fmla="*/ 727368 w 952189"/>
                <a:gd name="connsiteY26" fmla="*/ 569128 h 815864"/>
                <a:gd name="connsiteX27" fmla="*/ 755475 w 952189"/>
                <a:gd name="connsiteY27" fmla="*/ 208929 h 815864"/>
                <a:gd name="connsiteX28" fmla="*/ 764841 w 952189"/>
                <a:gd name="connsiteY28" fmla="*/ 118698 h 815864"/>
                <a:gd name="connsiteX29" fmla="*/ 774207 w 952189"/>
                <a:gd name="connsiteY29" fmla="*/ 40380 h 815864"/>
                <a:gd name="connsiteX30" fmla="*/ 783574 w 952189"/>
                <a:gd name="connsiteY30" fmla="*/ 801542 h 815864"/>
                <a:gd name="connsiteX31" fmla="*/ 802314 w 952189"/>
                <a:gd name="connsiteY31" fmla="*/ 667793 h 815864"/>
                <a:gd name="connsiteX32" fmla="*/ 839779 w 952189"/>
                <a:gd name="connsiteY32" fmla="*/ 415187 h 815864"/>
                <a:gd name="connsiteX33" fmla="*/ 895984 w 952189"/>
                <a:gd name="connsiteY33" fmla="*/ 44389 h 815864"/>
                <a:gd name="connsiteX34" fmla="*/ 905350 w 952189"/>
                <a:gd name="connsiteY34" fmla="*/ 815864 h 815864"/>
                <a:gd name="connsiteX35" fmla="*/ 952189 w 952189"/>
                <a:gd name="connsiteY35" fmla="*/ 514669 h 815864"/>
                <a:gd name="connsiteX0" fmla="*/ 0 w 905350"/>
                <a:gd name="connsiteY0" fmla="*/ 384183 h 815864"/>
                <a:gd name="connsiteX1" fmla="*/ 6074 w 905350"/>
                <a:gd name="connsiteY1" fmla="*/ 362817 h 815864"/>
                <a:gd name="connsiteX2" fmla="*/ 24814 w 905350"/>
                <a:gd name="connsiteY2" fmla="*/ 312191 h 815864"/>
                <a:gd name="connsiteX3" fmla="*/ 52913 w 905350"/>
                <a:gd name="connsiteY3" fmla="*/ 247671 h 815864"/>
                <a:gd name="connsiteX4" fmla="*/ 62279 w 905350"/>
                <a:gd name="connsiteY4" fmla="*/ 218608 h 815864"/>
                <a:gd name="connsiteX5" fmla="*/ 71653 w 905350"/>
                <a:gd name="connsiteY5" fmla="*/ 181720 h 815864"/>
                <a:gd name="connsiteX6" fmla="*/ 81019 w 905350"/>
                <a:gd name="connsiteY6" fmla="*/ 137680 h 815864"/>
                <a:gd name="connsiteX7" fmla="*/ 90386 w 905350"/>
                <a:gd name="connsiteY7" fmla="*/ 87674 h 815864"/>
                <a:gd name="connsiteX8" fmla="*/ 99752 w 905350"/>
                <a:gd name="connsiteY8" fmla="*/ 32709 h 815864"/>
                <a:gd name="connsiteX9" fmla="*/ 109118 w 905350"/>
                <a:gd name="connsiteY9" fmla="*/ 806460 h 815864"/>
                <a:gd name="connsiteX10" fmla="*/ 127851 w 905350"/>
                <a:gd name="connsiteY10" fmla="*/ 677806 h 815864"/>
                <a:gd name="connsiteX11" fmla="*/ 212162 w 905350"/>
                <a:gd name="connsiteY11" fmla="*/ 68828 h 815864"/>
                <a:gd name="connsiteX12" fmla="*/ 221529 w 905350"/>
                <a:gd name="connsiteY12" fmla="*/ 4860 h 815864"/>
                <a:gd name="connsiteX13" fmla="*/ 230895 w 905350"/>
                <a:gd name="connsiteY13" fmla="*/ 774300 h 815864"/>
                <a:gd name="connsiteX14" fmla="*/ 333939 w 905350"/>
                <a:gd name="connsiteY14" fmla="*/ 84732 h 815864"/>
                <a:gd name="connsiteX15" fmla="*/ 343305 w 905350"/>
                <a:gd name="connsiteY15" fmla="*/ 22111 h 815864"/>
                <a:gd name="connsiteX16" fmla="*/ 352672 w 905350"/>
                <a:gd name="connsiteY16" fmla="*/ 792413 h 815864"/>
                <a:gd name="connsiteX17" fmla="*/ 465082 w 905350"/>
                <a:gd name="connsiteY17" fmla="*/ 41067 h 815864"/>
                <a:gd name="connsiteX18" fmla="*/ 474448 w 905350"/>
                <a:gd name="connsiteY18" fmla="*/ 811508 h 815864"/>
                <a:gd name="connsiteX19" fmla="*/ 558760 w 905350"/>
                <a:gd name="connsiteY19" fmla="*/ 244828 h 815864"/>
                <a:gd name="connsiteX20" fmla="*/ 586859 w 905350"/>
                <a:gd name="connsiteY20" fmla="*/ 47213 h 815864"/>
                <a:gd name="connsiteX21" fmla="*/ 596225 w 905350"/>
                <a:gd name="connsiteY21" fmla="*/ 811716 h 815864"/>
                <a:gd name="connsiteX22" fmla="*/ 624332 w 905350"/>
                <a:gd name="connsiteY22" fmla="*/ 596314 h 815864"/>
                <a:gd name="connsiteX23" fmla="*/ 699269 w 905350"/>
                <a:gd name="connsiteY23" fmla="*/ 0 h 815864"/>
                <a:gd name="connsiteX24" fmla="*/ 708636 w 905350"/>
                <a:gd name="connsiteY24" fmla="*/ 754600 h 815864"/>
                <a:gd name="connsiteX25" fmla="*/ 718002 w 905350"/>
                <a:gd name="connsiteY25" fmla="*/ 669001 h 815864"/>
                <a:gd name="connsiteX26" fmla="*/ 727368 w 905350"/>
                <a:gd name="connsiteY26" fmla="*/ 569128 h 815864"/>
                <a:gd name="connsiteX27" fmla="*/ 755475 w 905350"/>
                <a:gd name="connsiteY27" fmla="*/ 208929 h 815864"/>
                <a:gd name="connsiteX28" fmla="*/ 764841 w 905350"/>
                <a:gd name="connsiteY28" fmla="*/ 118698 h 815864"/>
                <a:gd name="connsiteX29" fmla="*/ 774207 w 905350"/>
                <a:gd name="connsiteY29" fmla="*/ 40380 h 815864"/>
                <a:gd name="connsiteX30" fmla="*/ 783574 w 905350"/>
                <a:gd name="connsiteY30" fmla="*/ 801542 h 815864"/>
                <a:gd name="connsiteX31" fmla="*/ 802314 w 905350"/>
                <a:gd name="connsiteY31" fmla="*/ 667793 h 815864"/>
                <a:gd name="connsiteX32" fmla="*/ 839779 w 905350"/>
                <a:gd name="connsiteY32" fmla="*/ 415187 h 815864"/>
                <a:gd name="connsiteX33" fmla="*/ 895984 w 905350"/>
                <a:gd name="connsiteY33" fmla="*/ 44389 h 815864"/>
                <a:gd name="connsiteX34" fmla="*/ 905350 w 905350"/>
                <a:gd name="connsiteY34" fmla="*/ 815864 h 815864"/>
                <a:gd name="connsiteX0" fmla="*/ 0 w 895984"/>
                <a:gd name="connsiteY0" fmla="*/ 384183 h 811716"/>
                <a:gd name="connsiteX1" fmla="*/ 6074 w 895984"/>
                <a:gd name="connsiteY1" fmla="*/ 362817 h 811716"/>
                <a:gd name="connsiteX2" fmla="*/ 24814 w 895984"/>
                <a:gd name="connsiteY2" fmla="*/ 312191 h 811716"/>
                <a:gd name="connsiteX3" fmla="*/ 52913 w 895984"/>
                <a:gd name="connsiteY3" fmla="*/ 247671 h 811716"/>
                <a:gd name="connsiteX4" fmla="*/ 62279 w 895984"/>
                <a:gd name="connsiteY4" fmla="*/ 218608 h 811716"/>
                <a:gd name="connsiteX5" fmla="*/ 71653 w 895984"/>
                <a:gd name="connsiteY5" fmla="*/ 181720 h 811716"/>
                <a:gd name="connsiteX6" fmla="*/ 81019 w 895984"/>
                <a:gd name="connsiteY6" fmla="*/ 137680 h 811716"/>
                <a:gd name="connsiteX7" fmla="*/ 90386 w 895984"/>
                <a:gd name="connsiteY7" fmla="*/ 87674 h 811716"/>
                <a:gd name="connsiteX8" fmla="*/ 99752 w 895984"/>
                <a:gd name="connsiteY8" fmla="*/ 32709 h 811716"/>
                <a:gd name="connsiteX9" fmla="*/ 109118 w 895984"/>
                <a:gd name="connsiteY9" fmla="*/ 806460 h 811716"/>
                <a:gd name="connsiteX10" fmla="*/ 127851 w 895984"/>
                <a:gd name="connsiteY10" fmla="*/ 677806 h 811716"/>
                <a:gd name="connsiteX11" fmla="*/ 212162 w 895984"/>
                <a:gd name="connsiteY11" fmla="*/ 68828 h 811716"/>
                <a:gd name="connsiteX12" fmla="*/ 221529 w 895984"/>
                <a:gd name="connsiteY12" fmla="*/ 4860 h 811716"/>
                <a:gd name="connsiteX13" fmla="*/ 230895 w 895984"/>
                <a:gd name="connsiteY13" fmla="*/ 774300 h 811716"/>
                <a:gd name="connsiteX14" fmla="*/ 333939 w 895984"/>
                <a:gd name="connsiteY14" fmla="*/ 84732 h 811716"/>
                <a:gd name="connsiteX15" fmla="*/ 343305 w 895984"/>
                <a:gd name="connsiteY15" fmla="*/ 22111 h 811716"/>
                <a:gd name="connsiteX16" fmla="*/ 352672 w 895984"/>
                <a:gd name="connsiteY16" fmla="*/ 792413 h 811716"/>
                <a:gd name="connsiteX17" fmla="*/ 465082 w 895984"/>
                <a:gd name="connsiteY17" fmla="*/ 41067 h 811716"/>
                <a:gd name="connsiteX18" fmla="*/ 474448 w 895984"/>
                <a:gd name="connsiteY18" fmla="*/ 811508 h 811716"/>
                <a:gd name="connsiteX19" fmla="*/ 558760 w 895984"/>
                <a:gd name="connsiteY19" fmla="*/ 244828 h 811716"/>
                <a:gd name="connsiteX20" fmla="*/ 586859 w 895984"/>
                <a:gd name="connsiteY20" fmla="*/ 47213 h 811716"/>
                <a:gd name="connsiteX21" fmla="*/ 596225 w 895984"/>
                <a:gd name="connsiteY21" fmla="*/ 811716 h 811716"/>
                <a:gd name="connsiteX22" fmla="*/ 624332 w 895984"/>
                <a:gd name="connsiteY22" fmla="*/ 596314 h 811716"/>
                <a:gd name="connsiteX23" fmla="*/ 699269 w 895984"/>
                <a:gd name="connsiteY23" fmla="*/ 0 h 811716"/>
                <a:gd name="connsiteX24" fmla="*/ 708636 w 895984"/>
                <a:gd name="connsiteY24" fmla="*/ 754600 h 811716"/>
                <a:gd name="connsiteX25" fmla="*/ 718002 w 895984"/>
                <a:gd name="connsiteY25" fmla="*/ 669001 h 811716"/>
                <a:gd name="connsiteX26" fmla="*/ 727368 w 895984"/>
                <a:gd name="connsiteY26" fmla="*/ 569128 h 811716"/>
                <a:gd name="connsiteX27" fmla="*/ 755475 w 895984"/>
                <a:gd name="connsiteY27" fmla="*/ 208929 h 811716"/>
                <a:gd name="connsiteX28" fmla="*/ 764841 w 895984"/>
                <a:gd name="connsiteY28" fmla="*/ 118698 h 811716"/>
                <a:gd name="connsiteX29" fmla="*/ 774207 w 895984"/>
                <a:gd name="connsiteY29" fmla="*/ 40380 h 811716"/>
                <a:gd name="connsiteX30" fmla="*/ 783574 w 895984"/>
                <a:gd name="connsiteY30" fmla="*/ 801542 h 811716"/>
                <a:gd name="connsiteX31" fmla="*/ 802314 w 895984"/>
                <a:gd name="connsiteY31" fmla="*/ 667793 h 811716"/>
                <a:gd name="connsiteX32" fmla="*/ 839779 w 895984"/>
                <a:gd name="connsiteY32" fmla="*/ 415187 h 811716"/>
                <a:gd name="connsiteX33" fmla="*/ 895984 w 895984"/>
                <a:gd name="connsiteY33" fmla="*/ 44389 h 811716"/>
                <a:gd name="connsiteX0" fmla="*/ 0 w 839779"/>
                <a:gd name="connsiteY0" fmla="*/ 384183 h 811716"/>
                <a:gd name="connsiteX1" fmla="*/ 6074 w 839779"/>
                <a:gd name="connsiteY1" fmla="*/ 362817 h 811716"/>
                <a:gd name="connsiteX2" fmla="*/ 24814 w 839779"/>
                <a:gd name="connsiteY2" fmla="*/ 312191 h 811716"/>
                <a:gd name="connsiteX3" fmla="*/ 52913 w 839779"/>
                <a:gd name="connsiteY3" fmla="*/ 247671 h 811716"/>
                <a:gd name="connsiteX4" fmla="*/ 62279 w 839779"/>
                <a:gd name="connsiteY4" fmla="*/ 218608 h 811716"/>
                <a:gd name="connsiteX5" fmla="*/ 71653 w 839779"/>
                <a:gd name="connsiteY5" fmla="*/ 181720 h 811716"/>
                <a:gd name="connsiteX6" fmla="*/ 81019 w 839779"/>
                <a:gd name="connsiteY6" fmla="*/ 137680 h 811716"/>
                <a:gd name="connsiteX7" fmla="*/ 90386 w 839779"/>
                <a:gd name="connsiteY7" fmla="*/ 87674 h 811716"/>
                <a:gd name="connsiteX8" fmla="*/ 99752 w 839779"/>
                <a:gd name="connsiteY8" fmla="*/ 32709 h 811716"/>
                <a:gd name="connsiteX9" fmla="*/ 109118 w 839779"/>
                <a:gd name="connsiteY9" fmla="*/ 806460 h 811716"/>
                <a:gd name="connsiteX10" fmla="*/ 127851 w 839779"/>
                <a:gd name="connsiteY10" fmla="*/ 677806 h 811716"/>
                <a:gd name="connsiteX11" fmla="*/ 212162 w 839779"/>
                <a:gd name="connsiteY11" fmla="*/ 68828 h 811716"/>
                <a:gd name="connsiteX12" fmla="*/ 221529 w 839779"/>
                <a:gd name="connsiteY12" fmla="*/ 4860 h 811716"/>
                <a:gd name="connsiteX13" fmla="*/ 230895 w 839779"/>
                <a:gd name="connsiteY13" fmla="*/ 774300 h 811716"/>
                <a:gd name="connsiteX14" fmla="*/ 333939 w 839779"/>
                <a:gd name="connsiteY14" fmla="*/ 84732 h 811716"/>
                <a:gd name="connsiteX15" fmla="*/ 343305 w 839779"/>
                <a:gd name="connsiteY15" fmla="*/ 22111 h 811716"/>
                <a:gd name="connsiteX16" fmla="*/ 352672 w 839779"/>
                <a:gd name="connsiteY16" fmla="*/ 792413 h 811716"/>
                <a:gd name="connsiteX17" fmla="*/ 465082 w 839779"/>
                <a:gd name="connsiteY17" fmla="*/ 41067 h 811716"/>
                <a:gd name="connsiteX18" fmla="*/ 474448 w 839779"/>
                <a:gd name="connsiteY18" fmla="*/ 811508 h 811716"/>
                <a:gd name="connsiteX19" fmla="*/ 558760 w 839779"/>
                <a:gd name="connsiteY19" fmla="*/ 244828 h 811716"/>
                <a:gd name="connsiteX20" fmla="*/ 586859 w 839779"/>
                <a:gd name="connsiteY20" fmla="*/ 47213 h 811716"/>
                <a:gd name="connsiteX21" fmla="*/ 596225 w 839779"/>
                <a:gd name="connsiteY21" fmla="*/ 811716 h 811716"/>
                <a:gd name="connsiteX22" fmla="*/ 624332 w 839779"/>
                <a:gd name="connsiteY22" fmla="*/ 596314 h 811716"/>
                <a:gd name="connsiteX23" fmla="*/ 699269 w 839779"/>
                <a:gd name="connsiteY23" fmla="*/ 0 h 811716"/>
                <a:gd name="connsiteX24" fmla="*/ 708636 w 839779"/>
                <a:gd name="connsiteY24" fmla="*/ 754600 h 811716"/>
                <a:gd name="connsiteX25" fmla="*/ 718002 w 839779"/>
                <a:gd name="connsiteY25" fmla="*/ 669001 h 811716"/>
                <a:gd name="connsiteX26" fmla="*/ 727368 w 839779"/>
                <a:gd name="connsiteY26" fmla="*/ 569128 h 811716"/>
                <a:gd name="connsiteX27" fmla="*/ 755475 w 839779"/>
                <a:gd name="connsiteY27" fmla="*/ 208929 h 811716"/>
                <a:gd name="connsiteX28" fmla="*/ 764841 w 839779"/>
                <a:gd name="connsiteY28" fmla="*/ 118698 h 811716"/>
                <a:gd name="connsiteX29" fmla="*/ 774207 w 839779"/>
                <a:gd name="connsiteY29" fmla="*/ 40380 h 811716"/>
                <a:gd name="connsiteX30" fmla="*/ 783574 w 839779"/>
                <a:gd name="connsiteY30" fmla="*/ 801542 h 811716"/>
                <a:gd name="connsiteX31" fmla="*/ 802314 w 839779"/>
                <a:gd name="connsiteY31" fmla="*/ 667793 h 811716"/>
                <a:gd name="connsiteX32" fmla="*/ 839779 w 839779"/>
                <a:gd name="connsiteY32" fmla="*/ 415187 h 811716"/>
                <a:gd name="connsiteX0" fmla="*/ 0 w 802314"/>
                <a:gd name="connsiteY0" fmla="*/ 384183 h 811716"/>
                <a:gd name="connsiteX1" fmla="*/ 6074 w 802314"/>
                <a:gd name="connsiteY1" fmla="*/ 362817 h 811716"/>
                <a:gd name="connsiteX2" fmla="*/ 24814 w 802314"/>
                <a:gd name="connsiteY2" fmla="*/ 312191 h 811716"/>
                <a:gd name="connsiteX3" fmla="*/ 52913 w 802314"/>
                <a:gd name="connsiteY3" fmla="*/ 247671 h 811716"/>
                <a:gd name="connsiteX4" fmla="*/ 62279 w 802314"/>
                <a:gd name="connsiteY4" fmla="*/ 218608 h 811716"/>
                <a:gd name="connsiteX5" fmla="*/ 71653 w 802314"/>
                <a:gd name="connsiteY5" fmla="*/ 181720 h 811716"/>
                <a:gd name="connsiteX6" fmla="*/ 81019 w 802314"/>
                <a:gd name="connsiteY6" fmla="*/ 137680 h 811716"/>
                <a:gd name="connsiteX7" fmla="*/ 90386 w 802314"/>
                <a:gd name="connsiteY7" fmla="*/ 87674 h 811716"/>
                <a:gd name="connsiteX8" fmla="*/ 99752 w 802314"/>
                <a:gd name="connsiteY8" fmla="*/ 32709 h 811716"/>
                <a:gd name="connsiteX9" fmla="*/ 109118 w 802314"/>
                <a:gd name="connsiteY9" fmla="*/ 806460 h 811716"/>
                <a:gd name="connsiteX10" fmla="*/ 127851 w 802314"/>
                <a:gd name="connsiteY10" fmla="*/ 677806 h 811716"/>
                <a:gd name="connsiteX11" fmla="*/ 212162 w 802314"/>
                <a:gd name="connsiteY11" fmla="*/ 68828 h 811716"/>
                <a:gd name="connsiteX12" fmla="*/ 221529 w 802314"/>
                <a:gd name="connsiteY12" fmla="*/ 4860 h 811716"/>
                <a:gd name="connsiteX13" fmla="*/ 230895 w 802314"/>
                <a:gd name="connsiteY13" fmla="*/ 774300 h 811716"/>
                <a:gd name="connsiteX14" fmla="*/ 333939 w 802314"/>
                <a:gd name="connsiteY14" fmla="*/ 84732 h 811716"/>
                <a:gd name="connsiteX15" fmla="*/ 343305 w 802314"/>
                <a:gd name="connsiteY15" fmla="*/ 22111 h 811716"/>
                <a:gd name="connsiteX16" fmla="*/ 352672 w 802314"/>
                <a:gd name="connsiteY16" fmla="*/ 792413 h 811716"/>
                <a:gd name="connsiteX17" fmla="*/ 465082 w 802314"/>
                <a:gd name="connsiteY17" fmla="*/ 41067 h 811716"/>
                <a:gd name="connsiteX18" fmla="*/ 474448 w 802314"/>
                <a:gd name="connsiteY18" fmla="*/ 811508 h 811716"/>
                <a:gd name="connsiteX19" fmla="*/ 558760 w 802314"/>
                <a:gd name="connsiteY19" fmla="*/ 244828 h 811716"/>
                <a:gd name="connsiteX20" fmla="*/ 586859 w 802314"/>
                <a:gd name="connsiteY20" fmla="*/ 47213 h 811716"/>
                <a:gd name="connsiteX21" fmla="*/ 596225 w 802314"/>
                <a:gd name="connsiteY21" fmla="*/ 811716 h 811716"/>
                <a:gd name="connsiteX22" fmla="*/ 624332 w 802314"/>
                <a:gd name="connsiteY22" fmla="*/ 596314 h 811716"/>
                <a:gd name="connsiteX23" fmla="*/ 699269 w 802314"/>
                <a:gd name="connsiteY23" fmla="*/ 0 h 811716"/>
                <a:gd name="connsiteX24" fmla="*/ 708636 w 802314"/>
                <a:gd name="connsiteY24" fmla="*/ 754600 h 811716"/>
                <a:gd name="connsiteX25" fmla="*/ 718002 w 802314"/>
                <a:gd name="connsiteY25" fmla="*/ 669001 h 811716"/>
                <a:gd name="connsiteX26" fmla="*/ 727368 w 802314"/>
                <a:gd name="connsiteY26" fmla="*/ 569128 h 811716"/>
                <a:gd name="connsiteX27" fmla="*/ 755475 w 802314"/>
                <a:gd name="connsiteY27" fmla="*/ 208929 h 811716"/>
                <a:gd name="connsiteX28" fmla="*/ 764841 w 802314"/>
                <a:gd name="connsiteY28" fmla="*/ 118698 h 811716"/>
                <a:gd name="connsiteX29" fmla="*/ 774207 w 802314"/>
                <a:gd name="connsiteY29" fmla="*/ 40380 h 811716"/>
                <a:gd name="connsiteX30" fmla="*/ 783574 w 802314"/>
                <a:gd name="connsiteY30" fmla="*/ 801542 h 811716"/>
                <a:gd name="connsiteX31" fmla="*/ 802314 w 802314"/>
                <a:gd name="connsiteY31" fmla="*/ 667793 h 811716"/>
                <a:gd name="connsiteX0" fmla="*/ 0 w 783574"/>
                <a:gd name="connsiteY0" fmla="*/ 384183 h 811716"/>
                <a:gd name="connsiteX1" fmla="*/ 6074 w 783574"/>
                <a:gd name="connsiteY1" fmla="*/ 362817 h 811716"/>
                <a:gd name="connsiteX2" fmla="*/ 24814 w 783574"/>
                <a:gd name="connsiteY2" fmla="*/ 312191 h 811716"/>
                <a:gd name="connsiteX3" fmla="*/ 52913 w 783574"/>
                <a:gd name="connsiteY3" fmla="*/ 247671 h 811716"/>
                <a:gd name="connsiteX4" fmla="*/ 62279 w 783574"/>
                <a:gd name="connsiteY4" fmla="*/ 218608 h 811716"/>
                <a:gd name="connsiteX5" fmla="*/ 71653 w 783574"/>
                <a:gd name="connsiteY5" fmla="*/ 181720 h 811716"/>
                <a:gd name="connsiteX6" fmla="*/ 81019 w 783574"/>
                <a:gd name="connsiteY6" fmla="*/ 137680 h 811716"/>
                <a:gd name="connsiteX7" fmla="*/ 90386 w 783574"/>
                <a:gd name="connsiteY7" fmla="*/ 87674 h 811716"/>
                <a:gd name="connsiteX8" fmla="*/ 99752 w 783574"/>
                <a:gd name="connsiteY8" fmla="*/ 32709 h 811716"/>
                <a:gd name="connsiteX9" fmla="*/ 109118 w 783574"/>
                <a:gd name="connsiteY9" fmla="*/ 806460 h 811716"/>
                <a:gd name="connsiteX10" fmla="*/ 127851 w 783574"/>
                <a:gd name="connsiteY10" fmla="*/ 677806 h 811716"/>
                <a:gd name="connsiteX11" fmla="*/ 212162 w 783574"/>
                <a:gd name="connsiteY11" fmla="*/ 68828 h 811716"/>
                <a:gd name="connsiteX12" fmla="*/ 221529 w 783574"/>
                <a:gd name="connsiteY12" fmla="*/ 4860 h 811716"/>
                <a:gd name="connsiteX13" fmla="*/ 230895 w 783574"/>
                <a:gd name="connsiteY13" fmla="*/ 774300 h 811716"/>
                <a:gd name="connsiteX14" fmla="*/ 333939 w 783574"/>
                <a:gd name="connsiteY14" fmla="*/ 84732 h 811716"/>
                <a:gd name="connsiteX15" fmla="*/ 343305 w 783574"/>
                <a:gd name="connsiteY15" fmla="*/ 22111 h 811716"/>
                <a:gd name="connsiteX16" fmla="*/ 352672 w 783574"/>
                <a:gd name="connsiteY16" fmla="*/ 792413 h 811716"/>
                <a:gd name="connsiteX17" fmla="*/ 465082 w 783574"/>
                <a:gd name="connsiteY17" fmla="*/ 41067 h 811716"/>
                <a:gd name="connsiteX18" fmla="*/ 474448 w 783574"/>
                <a:gd name="connsiteY18" fmla="*/ 811508 h 811716"/>
                <a:gd name="connsiteX19" fmla="*/ 558760 w 783574"/>
                <a:gd name="connsiteY19" fmla="*/ 244828 h 811716"/>
                <a:gd name="connsiteX20" fmla="*/ 586859 w 783574"/>
                <a:gd name="connsiteY20" fmla="*/ 47213 h 811716"/>
                <a:gd name="connsiteX21" fmla="*/ 596225 w 783574"/>
                <a:gd name="connsiteY21" fmla="*/ 811716 h 811716"/>
                <a:gd name="connsiteX22" fmla="*/ 624332 w 783574"/>
                <a:gd name="connsiteY22" fmla="*/ 596314 h 811716"/>
                <a:gd name="connsiteX23" fmla="*/ 699269 w 783574"/>
                <a:gd name="connsiteY23" fmla="*/ 0 h 811716"/>
                <a:gd name="connsiteX24" fmla="*/ 708636 w 783574"/>
                <a:gd name="connsiteY24" fmla="*/ 754600 h 811716"/>
                <a:gd name="connsiteX25" fmla="*/ 718002 w 783574"/>
                <a:gd name="connsiteY25" fmla="*/ 669001 h 811716"/>
                <a:gd name="connsiteX26" fmla="*/ 727368 w 783574"/>
                <a:gd name="connsiteY26" fmla="*/ 569128 h 811716"/>
                <a:gd name="connsiteX27" fmla="*/ 755475 w 783574"/>
                <a:gd name="connsiteY27" fmla="*/ 208929 h 811716"/>
                <a:gd name="connsiteX28" fmla="*/ 764841 w 783574"/>
                <a:gd name="connsiteY28" fmla="*/ 118698 h 811716"/>
                <a:gd name="connsiteX29" fmla="*/ 774207 w 783574"/>
                <a:gd name="connsiteY29" fmla="*/ 40380 h 811716"/>
                <a:gd name="connsiteX30" fmla="*/ 783574 w 783574"/>
                <a:gd name="connsiteY30" fmla="*/ 801542 h 81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3574" h="811716">
                  <a:moveTo>
                    <a:pt x="0" y="384183"/>
                  </a:moveTo>
                  <a:lnTo>
                    <a:pt x="6074" y="362817"/>
                  </a:lnTo>
                  <a:lnTo>
                    <a:pt x="24814" y="312191"/>
                  </a:lnTo>
                  <a:lnTo>
                    <a:pt x="52913" y="247671"/>
                  </a:lnTo>
                  <a:lnTo>
                    <a:pt x="62279" y="218608"/>
                  </a:lnTo>
                  <a:lnTo>
                    <a:pt x="71653" y="181720"/>
                  </a:lnTo>
                  <a:lnTo>
                    <a:pt x="81019" y="137680"/>
                  </a:lnTo>
                  <a:lnTo>
                    <a:pt x="90386" y="87674"/>
                  </a:lnTo>
                  <a:lnTo>
                    <a:pt x="99752" y="32709"/>
                  </a:lnTo>
                  <a:lnTo>
                    <a:pt x="109118" y="806460"/>
                  </a:lnTo>
                  <a:lnTo>
                    <a:pt x="127851" y="677806"/>
                  </a:lnTo>
                  <a:lnTo>
                    <a:pt x="212162" y="68828"/>
                  </a:lnTo>
                  <a:lnTo>
                    <a:pt x="221529" y="4860"/>
                  </a:lnTo>
                  <a:lnTo>
                    <a:pt x="230895" y="774300"/>
                  </a:lnTo>
                  <a:lnTo>
                    <a:pt x="333939" y="84732"/>
                  </a:lnTo>
                  <a:lnTo>
                    <a:pt x="343305" y="22111"/>
                  </a:lnTo>
                  <a:lnTo>
                    <a:pt x="352672" y="792413"/>
                  </a:lnTo>
                  <a:lnTo>
                    <a:pt x="465082" y="41067"/>
                  </a:lnTo>
                  <a:lnTo>
                    <a:pt x="474448" y="811508"/>
                  </a:lnTo>
                  <a:lnTo>
                    <a:pt x="558760" y="244828"/>
                  </a:lnTo>
                  <a:lnTo>
                    <a:pt x="586859" y="47213"/>
                  </a:lnTo>
                  <a:lnTo>
                    <a:pt x="596225" y="811716"/>
                  </a:lnTo>
                  <a:lnTo>
                    <a:pt x="624332" y="596314"/>
                  </a:lnTo>
                  <a:lnTo>
                    <a:pt x="699269" y="0"/>
                  </a:lnTo>
                  <a:lnTo>
                    <a:pt x="708636" y="754600"/>
                  </a:lnTo>
                  <a:lnTo>
                    <a:pt x="718002" y="669001"/>
                  </a:lnTo>
                  <a:lnTo>
                    <a:pt x="727368" y="569128"/>
                  </a:lnTo>
                  <a:lnTo>
                    <a:pt x="755475" y="208929"/>
                  </a:lnTo>
                  <a:lnTo>
                    <a:pt x="764841" y="118698"/>
                  </a:lnTo>
                  <a:lnTo>
                    <a:pt x="774207" y="40380"/>
                  </a:lnTo>
                  <a:lnTo>
                    <a:pt x="783574" y="801542"/>
                  </a:lnTo>
                </a:path>
              </a:pathLst>
            </a:custGeom>
            <a:noFill/>
            <a:ln w="38100" cap="sq">
              <a:solidFill>
                <a:srgbClr val="008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EE70A2C9-E0BB-103B-3A85-70573C8165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1349" y="3146759"/>
              <a:ext cx="0" cy="127566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720D52D-00D4-EE68-8783-600FBDE36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3218" y="3775089"/>
              <a:ext cx="3867691" cy="1294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55AB54BC-0D0E-CF11-57C0-9D98E882C325}"/>
                </a:ext>
              </a:extLst>
            </p:cNvPr>
            <p:cNvCxnSpPr>
              <a:cxnSpLocks/>
            </p:cNvCxnSpPr>
            <p:nvPr/>
          </p:nvCxnSpPr>
          <p:spPr>
            <a:xfrm>
              <a:off x="7092354" y="2933700"/>
              <a:ext cx="0" cy="1713115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ED2F0D24-E3B5-CACF-844E-98A02E6BD9A5}"/>
                </a:ext>
              </a:extLst>
            </p:cNvPr>
            <p:cNvCxnSpPr>
              <a:cxnSpLocks/>
            </p:cNvCxnSpPr>
            <p:nvPr/>
          </p:nvCxnSpPr>
          <p:spPr>
            <a:xfrm>
              <a:off x="7313902" y="2933700"/>
              <a:ext cx="0" cy="1713115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D37AB43-B096-46FB-F67F-3842BB0262E3}"/>
                </a:ext>
              </a:extLst>
            </p:cNvPr>
            <p:cNvSpPr txBox="1"/>
            <p:nvPr/>
          </p:nvSpPr>
          <p:spPr>
            <a:xfrm rot="16200000">
              <a:off x="3821281" y="3646165"/>
              <a:ext cx="2057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/>
                <a:t>Phase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DB841C15-5652-8168-4619-3849CB73B3D1}"/>
              </a:ext>
            </a:extLst>
          </p:cNvPr>
          <p:cNvSpPr/>
          <p:nvPr/>
        </p:nvSpPr>
        <p:spPr>
          <a:xfrm>
            <a:off x="6789590" y="3133912"/>
            <a:ext cx="647300" cy="1212654"/>
          </a:xfrm>
          <a:prstGeom prst="rect">
            <a:avLst/>
          </a:prstGeom>
          <a:noFill/>
          <a:ln w="76200">
            <a:solidFill>
              <a:srgbClr val="000000">
                <a:alpha val="69804"/>
              </a:srgb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66025FB-ADE9-6C8B-B965-5897E83268A4}"/>
              </a:ext>
            </a:extLst>
          </p:cNvPr>
          <p:cNvCxnSpPr>
            <a:cxnSpLocks/>
          </p:cNvCxnSpPr>
          <p:nvPr/>
        </p:nvCxnSpPr>
        <p:spPr>
          <a:xfrm>
            <a:off x="3197335" y="1737339"/>
            <a:ext cx="0" cy="232176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5DF4A8F-91A4-A1A1-FCD0-FEC9A185C9EF}"/>
              </a:ext>
            </a:extLst>
          </p:cNvPr>
          <p:cNvSpPr/>
          <p:nvPr/>
        </p:nvSpPr>
        <p:spPr>
          <a:xfrm>
            <a:off x="810442" y="2022871"/>
            <a:ext cx="7976595" cy="1874475"/>
          </a:xfrm>
          <a:custGeom>
            <a:avLst/>
            <a:gdLst>
              <a:gd name="connsiteX0" fmla="*/ 194 w 2388698"/>
              <a:gd name="connsiteY0" fmla="*/ 784896 h 830447"/>
              <a:gd name="connsiteX1" fmla="*/ 9562 w 2388698"/>
              <a:gd name="connsiteY1" fmla="*/ 757691 h 830447"/>
              <a:gd name="connsiteX2" fmla="*/ 18929 w 2388698"/>
              <a:gd name="connsiteY2" fmla="*/ 724085 h 830447"/>
              <a:gd name="connsiteX3" fmla="*/ 47032 w 2388698"/>
              <a:gd name="connsiteY3" fmla="*/ 615169 h 830447"/>
              <a:gd name="connsiteX4" fmla="*/ 56400 w 2388698"/>
              <a:gd name="connsiteY4" fmla="*/ 585347 h 830447"/>
              <a:gd name="connsiteX5" fmla="*/ 65767 w 2388698"/>
              <a:gd name="connsiteY5" fmla="*/ 563350 h 830447"/>
              <a:gd name="connsiteX6" fmla="*/ 75134 w 2388698"/>
              <a:gd name="connsiteY6" fmla="*/ 549311 h 830447"/>
              <a:gd name="connsiteX7" fmla="*/ 84502 w 2388698"/>
              <a:gd name="connsiteY7" fmla="*/ 537576 h 830447"/>
              <a:gd name="connsiteX8" fmla="*/ 93869 w 2388698"/>
              <a:gd name="connsiteY8" fmla="*/ 520076 h 830447"/>
              <a:gd name="connsiteX9" fmla="*/ 103236 w 2388698"/>
              <a:gd name="connsiteY9" fmla="*/ 493652 h 830447"/>
              <a:gd name="connsiteX10" fmla="*/ 112604 w 2388698"/>
              <a:gd name="connsiteY10" fmla="*/ 459972 h 830447"/>
              <a:gd name="connsiteX11" fmla="*/ 140707 w 2388698"/>
              <a:gd name="connsiteY11" fmla="*/ 349687 h 830447"/>
              <a:gd name="connsiteX12" fmla="*/ 150074 w 2388698"/>
              <a:gd name="connsiteY12" fmla="*/ 335098 h 830447"/>
              <a:gd name="connsiteX13" fmla="*/ 159442 w 2388698"/>
              <a:gd name="connsiteY13" fmla="*/ 392679 h 830447"/>
              <a:gd name="connsiteX14" fmla="*/ 168809 w 2388698"/>
              <a:gd name="connsiteY14" fmla="*/ 467146 h 830447"/>
              <a:gd name="connsiteX15" fmla="*/ 178176 w 2388698"/>
              <a:gd name="connsiteY15" fmla="*/ 459318 h 830447"/>
              <a:gd name="connsiteX16" fmla="*/ 187543 w 2388698"/>
              <a:gd name="connsiteY16" fmla="*/ 426269 h 830447"/>
              <a:gd name="connsiteX17" fmla="*/ 234384 w 2388698"/>
              <a:gd name="connsiteY17" fmla="*/ 228624 h 830447"/>
              <a:gd name="connsiteX18" fmla="*/ 253116 w 2388698"/>
              <a:gd name="connsiteY18" fmla="*/ 163356 h 830447"/>
              <a:gd name="connsiteX19" fmla="*/ 271849 w 2388698"/>
              <a:gd name="connsiteY19" fmla="*/ 97806 h 830447"/>
              <a:gd name="connsiteX20" fmla="*/ 290589 w 2388698"/>
              <a:gd name="connsiteY20" fmla="*/ 22054 h 830447"/>
              <a:gd name="connsiteX21" fmla="*/ 299955 w 2388698"/>
              <a:gd name="connsiteY21" fmla="*/ 813276 h 830447"/>
              <a:gd name="connsiteX22" fmla="*/ 356161 w 2388698"/>
              <a:gd name="connsiteY22" fmla="*/ 554161 h 830447"/>
              <a:gd name="connsiteX23" fmla="*/ 374893 w 2388698"/>
              <a:gd name="connsiteY23" fmla="*/ 479899 h 830447"/>
              <a:gd name="connsiteX24" fmla="*/ 412366 w 2388698"/>
              <a:gd name="connsiteY24" fmla="*/ 339443 h 830447"/>
              <a:gd name="connsiteX25" fmla="*/ 431098 w 2388698"/>
              <a:gd name="connsiteY25" fmla="*/ 258713 h 830447"/>
              <a:gd name="connsiteX26" fmla="*/ 459197 w 2388698"/>
              <a:gd name="connsiteY26" fmla="*/ 132802 h 830447"/>
              <a:gd name="connsiteX27" fmla="*/ 468564 w 2388698"/>
              <a:gd name="connsiteY27" fmla="*/ 98085 h 830447"/>
              <a:gd name="connsiteX28" fmla="*/ 477937 w 2388698"/>
              <a:gd name="connsiteY28" fmla="*/ 79734 h 830447"/>
              <a:gd name="connsiteX29" fmla="*/ 487304 w 2388698"/>
              <a:gd name="connsiteY29" fmla="*/ 105649 h 830447"/>
              <a:gd name="connsiteX30" fmla="*/ 496670 w 2388698"/>
              <a:gd name="connsiteY30" fmla="*/ 166125 h 830447"/>
              <a:gd name="connsiteX31" fmla="*/ 506036 w 2388698"/>
              <a:gd name="connsiteY31" fmla="*/ 176262 h 830447"/>
              <a:gd name="connsiteX32" fmla="*/ 515403 w 2388698"/>
              <a:gd name="connsiteY32" fmla="*/ 155361 h 830447"/>
              <a:gd name="connsiteX33" fmla="*/ 534143 w 2388698"/>
              <a:gd name="connsiteY33" fmla="*/ 97182 h 830447"/>
              <a:gd name="connsiteX34" fmla="*/ 543509 w 2388698"/>
              <a:gd name="connsiteY34" fmla="*/ 74468 h 830447"/>
              <a:gd name="connsiteX35" fmla="*/ 552875 w 2388698"/>
              <a:gd name="connsiteY35" fmla="*/ 60471 h 830447"/>
              <a:gd name="connsiteX36" fmla="*/ 562242 w 2388698"/>
              <a:gd name="connsiteY36" fmla="*/ 51785 h 830447"/>
              <a:gd name="connsiteX37" fmla="*/ 571608 w 2388698"/>
              <a:gd name="connsiteY37" fmla="*/ 39315 h 830447"/>
              <a:gd name="connsiteX38" fmla="*/ 580974 w 2388698"/>
              <a:gd name="connsiteY38" fmla="*/ 17326 h 830447"/>
              <a:gd name="connsiteX39" fmla="*/ 590348 w 2388698"/>
              <a:gd name="connsiteY39" fmla="*/ 819438 h 830447"/>
              <a:gd name="connsiteX40" fmla="*/ 599714 w 2388698"/>
              <a:gd name="connsiteY40" fmla="*/ 782703 h 830447"/>
              <a:gd name="connsiteX41" fmla="*/ 646546 w 2388698"/>
              <a:gd name="connsiteY41" fmla="*/ 583548 h 830447"/>
              <a:gd name="connsiteX42" fmla="*/ 665286 w 2388698"/>
              <a:gd name="connsiteY42" fmla="*/ 517586 h 830447"/>
              <a:gd name="connsiteX43" fmla="*/ 684018 w 2388698"/>
              <a:gd name="connsiteY43" fmla="*/ 456006 h 830447"/>
              <a:gd name="connsiteX44" fmla="*/ 693385 w 2388698"/>
              <a:gd name="connsiteY44" fmla="*/ 422482 h 830447"/>
              <a:gd name="connsiteX45" fmla="*/ 712125 w 2388698"/>
              <a:gd name="connsiteY45" fmla="*/ 346327 h 830447"/>
              <a:gd name="connsiteX46" fmla="*/ 758956 w 2388698"/>
              <a:gd name="connsiteY46" fmla="*/ 140173 h 830447"/>
              <a:gd name="connsiteX47" fmla="*/ 768323 w 2388698"/>
              <a:gd name="connsiteY47" fmla="*/ 110377 h 830447"/>
              <a:gd name="connsiteX48" fmla="*/ 777696 w 2388698"/>
              <a:gd name="connsiteY48" fmla="*/ 94253 h 830447"/>
              <a:gd name="connsiteX49" fmla="*/ 787062 w 2388698"/>
              <a:gd name="connsiteY49" fmla="*/ 96614 h 830447"/>
              <a:gd name="connsiteX50" fmla="*/ 796429 w 2388698"/>
              <a:gd name="connsiteY50" fmla="*/ 106612 h 830447"/>
              <a:gd name="connsiteX51" fmla="*/ 805795 w 2388698"/>
              <a:gd name="connsiteY51" fmla="*/ 103721 h 830447"/>
              <a:gd name="connsiteX52" fmla="*/ 815161 w 2388698"/>
              <a:gd name="connsiteY52" fmla="*/ 85179 h 830447"/>
              <a:gd name="connsiteX53" fmla="*/ 824528 w 2388698"/>
              <a:gd name="connsiteY53" fmla="*/ 57671 h 830447"/>
              <a:gd name="connsiteX54" fmla="*/ 833901 w 2388698"/>
              <a:gd name="connsiteY54" fmla="*/ 26652 h 830447"/>
              <a:gd name="connsiteX55" fmla="*/ 843268 w 2388698"/>
              <a:gd name="connsiteY55" fmla="*/ 828348 h 830447"/>
              <a:gd name="connsiteX56" fmla="*/ 862000 w 2388698"/>
              <a:gd name="connsiteY56" fmla="*/ 770526 h 830447"/>
              <a:gd name="connsiteX57" fmla="*/ 880733 w 2388698"/>
              <a:gd name="connsiteY57" fmla="*/ 713975 h 830447"/>
              <a:gd name="connsiteX58" fmla="*/ 890099 w 2388698"/>
              <a:gd name="connsiteY58" fmla="*/ 681908 h 830447"/>
              <a:gd name="connsiteX59" fmla="*/ 899473 w 2388698"/>
              <a:gd name="connsiteY59" fmla="*/ 646255 h 830447"/>
              <a:gd name="connsiteX60" fmla="*/ 918206 w 2388698"/>
              <a:gd name="connsiteY60" fmla="*/ 566320 h 830447"/>
              <a:gd name="connsiteX61" fmla="*/ 946305 w 2388698"/>
              <a:gd name="connsiteY61" fmla="*/ 442754 h 830447"/>
              <a:gd name="connsiteX62" fmla="*/ 955678 w 2388698"/>
              <a:gd name="connsiteY62" fmla="*/ 408524 h 830447"/>
              <a:gd name="connsiteX63" fmla="*/ 965044 w 2388698"/>
              <a:gd name="connsiteY63" fmla="*/ 385100 h 830447"/>
              <a:gd name="connsiteX64" fmla="*/ 974411 w 2388698"/>
              <a:gd name="connsiteY64" fmla="*/ 380903 h 830447"/>
              <a:gd name="connsiteX65" fmla="*/ 983777 w 2388698"/>
              <a:gd name="connsiteY65" fmla="*/ 396489 h 830447"/>
              <a:gd name="connsiteX66" fmla="*/ 993143 w 2388698"/>
              <a:gd name="connsiteY66" fmla="*/ 407446 h 830447"/>
              <a:gd name="connsiteX67" fmla="*/ 1002510 w 2388698"/>
              <a:gd name="connsiteY67" fmla="*/ 398756 h 830447"/>
              <a:gd name="connsiteX68" fmla="*/ 1011876 w 2388698"/>
              <a:gd name="connsiteY68" fmla="*/ 377390 h 830447"/>
              <a:gd name="connsiteX69" fmla="*/ 1030616 w 2388698"/>
              <a:gd name="connsiteY69" fmla="*/ 326764 h 830447"/>
              <a:gd name="connsiteX70" fmla="*/ 1058715 w 2388698"/>
              <a:gd name="connsiteY70" fmla="*/ 262244 h 830447"/>
              <a:gd name="connsiteX71" fmla="*/ 1068081 w 2388698"/>
              <a:gd name="connsiteY71" fmla="*/ 233181 h 830447"/>
              <a:gd name="connsiteX72" fmla="*/ 1077455 w 2388698"/>
              <a:gd name="connsiteY72" fmla="*/ 196293 h 830447"/>
              <a:gd name="connsiteX73" fmla="*/ 1086821 w 2388698"/>
              <a:gd name="connsiteY73" fmla="*/ 152253 h 830447"/>
              <a:gd name="connsiteX74" fmla="*/ 1096188 w 2388698"/>
              <a:gd name="connsiteY74" fmla="*/ 102247 h 830447"/>
              <a:gd name="connsiteX75" fmla="*/ 1105554 w 2388698"/>
              <a:gd name="connsiteY75" fmla="*/ 47282 h 830447"/>
              <a:gd name="connsiteX76" fmla="*/ 1114920 w 2388698"/>
              <a:gd name="connsiteY76" fmla="*/ 821033 h 830447"/>
              <a:gd name="connsiteX77" fmla="*/ 1133653 w 2388698"/>
              <a:gd name="connsiteY77" fmla="*/ 692379 h 830447"/>
              <a:gd name="connsiteX78" fmla="*/ 1217964 w 2388698"/>
              <a:gd name="connsiteY78" fmla="*/ 83401 h 830447"/>
              <a:gd name="connsiteX79" fmla="*/ 1227331 w 2388698"/>
              <a:gd name="connsiteY79" fmla="*/ 19433 h 830447"/>
              <a:gd name="connsiteX80" fmla="*/ 1236697 w 2388698"/>
              <a:gd name="connsiteY80" fmla="*/ 788873 h 830447"/>
              <a:gd name="connsiteX81" fmla="*/ 1339741 w 2388698"/>
              <a:gd name="connsiteY81" fmla="*/ 99305 h 830447"/>
              <a:gd name="connsiteX82" fmla="*/ 1349107 w 2388698"/>
              <a:gd name="connsiteY82" fmla="*/ 36684 h 830447"/>
              <a:gd name="connsiteX83" fmla="*/ 1358474 w 2388698"/>
              <a:gd name="connsiteY83" fmla="*/ 806986 h 830447"/>
              <a:gd name="connsiteX84" fmla="*/ 1470884 w 2388698"/>
              <a:gd name="connsiteY84" fmla="*/ 55640 h 830447"/>
              <a:gd name="connsiteX85" fmla="*/ 1480250 w 2388698"/>
              <a:gd name="connsiteY85" fmla="*/ 826081 h 830447"/>
              <a:gd name="connsiteX86" fmla="*/ 1564562 w 2388698"/>
              <a:gd name="connsiteY86" fmla="*/ 259401 h 830447"/>
              <a:gd name="connsiteX87" fmla="*/ 1592661 w 2388698"/>
              <a:gd name="connsiteY87" fmla="*/ 61786 h 830447"/>
              <a:gd name="connsiteX88" fmla="*/ 1602027 w 2388698"/>
              <a:gd name="connsiteY88" fmla="*/ 826289 h 830447"/>
              <a:gd name="connsiteX89" fmla="*/ 1630134 w 2388698"/>
              <a:gd name="connsiteY89" fmla="*/ 610887 h 830447"/>
              <a:gd name="connsiteX90" fmla="*/ 1705071 w 2388698"/>
              <a:gd name="connsiteY90" fmla="*/ 14573 h 830447"/>
              <a:gd name="connsiteX91" fmla="*/ 1714438 w 2388698"/>
              <a:gd name="connsiteY91" fmla="*/ 769173 h 830447"/>
              <a:gd name="connsiteX92" fmla="*/ 1723804 w 2388698"/>
              <a:gd name="connsiteY92" fmla="*/ 683574 h 830447"/>
              <a:gd name="connsiteX93" fmla="*/ 1733170 w 2388698"/>
              <a:gd name="connsiteY93" fmla="*/ 583701 h 830447"/>
              <a:gd name="connsiteX94" fmla="*/ 1761277 w 2388698"/>
              <a:gd name="connsiteY94" fmla="*/ 223502 h 830447"/>
              <a:gd name="connsiteX95" fmla="*/ 1770643 w 2388698"/>
              <a:gd name="connsiteY95" fmla="*/ 133271 h 830447"/>
              <a:gd name="connsiteX96" fmla="*/ 1780009 w 2388698"/>
              <a:gd name="connsiteY96" fmla="*/ 54953 h 830447"/>
              <a:gd name="connsiteX97" fmla="*/ 1789376 w 2388698"/>
              <a:gd name="connsiteY97" fmla="*/ 816115 h 830447"/>
              <a:gd name="connsiteX98" fmla="*/ 1808116 w 2388698"/>
              <a:gd name="connsiteY98" fmla="*/ 682366 h 830447"/>
              <a:gd name="connsiteX99" fmla="*/ 1845581 w 2388698"/>
              <a:gd name="connsiteY99" fmla="*/ 429760 h 830447"/>
              <a:gd name="connsiteX100" fmla="*/ 1901786 w 2388698"/>
              <a:gd name="connsiteY100" fmla="*/ 58962 h 830447"/>
              <a:gd name="connsiteX101" fmla="*/ 1911152 w 2388698"/>
              <a:gd name="connsiteY101" fmla="*/ 830437 h 830447"/>
              <a:gd name="connsiteX102" fmla="*/ 1957991 w 2388698"/>
              <a:gd name="connsiteY102" fmla="*/ 529242 h 830447"/>
              <a:gd name="connsiteX103" fmla="*/ 1986098 w 2388698"/>
              <a:gd name="connsiteY103" fmla="*/ 360236 h 830447"/>
              <a:gd name="connsiteX104" fmla="*/ 2004830 w 2388698"/>
              <a:gd name="connsiteY104" fmla="*/ 256431 h 830447"/>
              <a:gd name="connsiteX105" fmla="*/ 2023563 w 2388698"/>
              <a:gd name="connsiteY105" fmla="*/ 160855 h 830447"/>
              <a:gd name="connsiteX106" fmla="*/ 2051669 w 2388698"/>
              <a:gd name="connsiteY106" fmla="*/ 27538 h 830447"/>
              <a:gd name="connsiteX107" fmla="*/ 2061035 w 2388698"/>
              <a:gd name="connsiteY107" fmla="*/ 816405 h 830447"/>
              <a:gd name="connsiteX108" fmla="*/ 2098501 w 2388698"/>
              <a:gd name="connsiteY108" fmla="*/ 635055 h 830447"/>
              <a:gd name="connsiteX109" fmla="*/ 2145340 w 2388698"/>
              <a:gd name="connsiteY109" fmla="*/ 410156 h 830447"/>
              <a:gd name="connsiteX110" fmla="*/ 2164080 w 2388698"/>
              <a:gd name="connsiteY110" fmla="*/ 317189 h 830447"/>
              <a:gd name="connsiteX111" fmla="*/ 2173446 w 2388698"/>
              <a:gd name="connsiteY111" fmla="*/ 265489 h 830447"/>
              <a:gd name="connsiteX112" fmla="*/ 2182812 w 2388698"/>
              <a:gd name="connsiteY112" fmla="*/ 206541 h 830447"/>
              <a:gd name="connsiteX113" fmla="*/ 2192179 w 2388698"/>
              <a:gd name="connsiteY113" fmla="*/ 134077 h 830447"/>
              <a:gd name="connsiteX114" fmla="*/ 2201545 w 2388698"/>
              <a:gd name="connsiteY114" fmla="*/ 35491 h 830447"/>
              <a:gd name="connsiteX115" fmla="*/ 2210911 w 2388698"/>
              <a:gd name="connsiteY115" fmla="*/ 739013 h 830447"/>
              <a:gd name="connsiteX116" fmla="*/ 2220277 w 2388698"/>
              <a:gd name="connsiteY116" fmla="*/ 620674 h 830447"/>
              <a:gd name="connsiteX117" fmla="*/ 2229651 w 2388698"/>
              <a:gd name="connsiteY117" fmla="*/ 532603 h 830447"/>
              <a:gd name="connsiteX118" fmla="*/ 2239017 w 2388698"/>
              <a:gd name="connsiteY118" fmla="*/ 461514 h 830447"/>
              <a:gd name="connsiteX119" fmla="*/ 2257750 w 2388698"/>
              <a:gd name="connsiteY119" fmla="*/ 340135 h 830447"/>
              <a:gd name="connsiteX120" fmla="*/ 2276483 w 2388698"/>
              <a:gd name="connsiteY120" fmla="*/ 231519 h 830447"/>
              <a:gd name="connsiteX121" fmla="*/ 2295223 w 2388698"/>
              <a:gd name="connsiteY121" fmla="*/ 132014 h 830447"/>
              <a:gd name="connsiteX122" fmla="*/ 2313955 w 2388698"/>
              <a:gd name="connsiteY122" fmla="*/ 41840 h 830447"/>
              <a:gd name="connsiteX123" fmla="*/ 2323322 w 2388698"/>
              <a:gd name="connsiteY123" fmla="*/ -11 h 830447"/>
              <a:gd name="connsiteX124" fmla="*/ 2332688 w 2388698"/>
              <a:gd name="connsiteY124" fmla="*/ 792538 h 830447"/>
              <a:gd name="connsiteX125" fmla="*/ 2360794 w 2388698"/>
              <a:gd name="connsiteY125" fmla="*/ 671107 h 830447"/>
              <a:gd name="connsiteX126" fmla="*/ 2388893 w 2388698"/>
              <a:gd name="connsiteY126" fmla="*/ 539044 h 830447"/>
              <a:gd name="connsiteX127" fmla="*/ 2388893 w 2388698"/>
              <a:gd name="connsiteY127" fmla="*/ 539044 h 830447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45146 w 2388699"/>
              <a:gd name="connsiteY109" fmla="*/ 410167 h 830448"/>
              <a:gd name="connsiteX110" fmla="*/ 2163886 w 2388699"/>
              <a:gd name="connsiteY110" fmla="*/ 317200 h 830448"/>
              <a:gd name="connsiteX111" fmla="*/ 2173252 w 2388699"/>
              <a:gd name="connsiteY111" fmla="*/ 265500 h 830448"/>
              <a:gd name="connsiteX112" fmla="*/ 2182618 w 2388699"/>
              <a:gd name="connsiteY112" fmla="*/ 206552 h 830448"/>
              <a:gd name="connsiteX113" fmla="*/ 2191985 w 2388699"/>
              <a:gd name="connsiteY113" fmla="*/ 134088 h 830448"/>
              <a:gd name="connsiteX114" fmla="*/ 2201351 w 2388699"/>
              <a:gd name="connsiteY114" fmla="*/ 35502 h 830448"/>
              <a:gd name="connsiteX115" fmla="*/ 2210717 w 2388699"/>
              <a:gd name="connsiteY115" fmla="*/ 739024 h 830448"/>
              <a:gd name="connsiteX116" fmla="*/ 2220083 w 2388699"/>
              <a:gd name="connsiteY116" fmla="*/ 620685 h 830448"/>
              <a:gd name="connsiteX117" fmla="*/ 2229457 w 2388699"/>
              <a:gd name="connsiteY117" fmla="*/ 532614 h 830448"/>
              <a:gd name="connsiteX118" fmla="*/ 2238823 w 2388699"/>
              <a:gd name="connsiteY118" fmla="*/ 461525 h 830448"/>
              <a:gd name="connsiteX119" fmla="*/ 2257556 w 2388699"/>
              <a:gd name="connsiteY119" fmla="*/ 340146 h 830448"/>
              <a:gd name="connsiteX120" fmla="*/ 2276289 w 2388699"/>
              <a:gd name="connsiteY120" fmla="*/ 231530 h 830448"/>
              <a:gd name="connsiteX121" fmla="*/ 2295029 w 2388699"/>
              <a:gd name="connsiteY121" fmla="*/ 132025 h 830448"/>
              <a:gd name="connsiteX122" fmla="*/ 2313761 w 2388699"/>
              <a:gd name="connsiteY122" fmla="*/ 41851 h 830448"/>
              <a:gd name="connsiteX123" fmla="*/ 2323128 w 2388699"/>
              <a:gd name="connsiteY123" fmla="*/ 0 h 830448"/>
              <a:gd name="connsiteX124" fmla="*/ 2332494 w 2388699"/>
              <a:gd name="connsiteY124" fmla="*/ 792549 h 830448"/>
              <a:gd name="connsiteX125" fmla="*/ 2124218 w 2388699"/>
              <a:gd name="connsiteY125" fmla="*/ 562676 h 830448"/>
              <a:gd name="connsiteX126" fmla="*/ 2388699 w 2388699"/>
              <a:gd name="connsiteY126" fmla="*/ 539055 h 830448"/>
              <a:gd name="connsiteX127" fmla="*/ 2388699 w 2388699"/>
              <a:gd name="connsiteY127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45146 w 2388699"/>
              <a:gd name="connsiteY109" fmla="*/ 410167 h 830448"/>
              <a:gd name="connsiteX110" fmla="*/ 2163886 w 2388699"/>
              <a:gd name="connsiteY110" fmla="*/ 317200 h 830448"/>
              <a:gd name="connsiteX111" fmla="*/ 2173252 w 2388699"/>
              <a:gd name="connsiteY111" fmla="*/ 265500 h 830448"/>
              <a:gd name="connsiteX112" fmla="*/ 2182618 w 2388699"/>
              <a:gd name="connsiteY112" fmla="*/ 206552 h 830448"/>
              <a:gd name="connsiteX113" fmla="*/ 2191985 w 2388699"/>
              <a:gd name="connsiteY113" fmla="*/ 134088 h 830448"/>
              <a:gd name="connsiteX114" fmla="*/ 2201351 w 2388699"/>
              <a:gd name="connsiteY114" fmla="*/ 35502 h 830448"/>
              <a:gd name="connsiteX115" fmla="*/ 2210717 w 2388699"/>
              <a:gd name="connsiteY115" fmla="*/ 739024 h 830448"/>
              <a:gd name="connsiteX116" fmla="*/ 2220083 w 2388699"/>
              <a:gd name="connsiteY116" fmla="*/ 620685 h 830448"/>
              <a:gd name="connsiteX117" fmla="*/ 2229457 w 2388699"/>
              <a:gd name="connsiteY117" fmla="*/ 532614 h 830448"/>
              <a:gd name="connsiteX118" fmla="*/ 2238823 w 2388699"/>
              <a:gd name="connsiteY118" fmla="*/ 461525 h 830448"/>
              <a:gd name="connsiteX119" fmla="*/ 2257556 w 2388699"/>
              <a:gd name="connsiteY119" fmla="*/ 340146 h 830448"/>
              <a:gd name="connsiteX120" fmla="*/ 2276289 w 2388699"/>
              <a:gd name="connsiteY120" fmla="*/ 231530 h 830448"/>
              <a:gd name="connsiteX121" fmla="*/ 2295029 w 2388699"/>
              <a:gd name="connsiteY121" fmla="*/ 132025 h 830448"/>
              <a:gd name="connsiteX122" fmla="*/ 2313761 w 2388699"/>
              <a:gd name="connsiteY122" fmla="*/ 41851 h 830448"/>
              <a:gd name="connsiteX123" fmla="*/ 2323128 w 2388699"/>
              <a:gd name="connsiteY123" fmla="*/ 0 h 830448"/>
              <a:gd name="connsiteX124" fmla="*/ 2332494 w 2388699"/>
              <a:gd name="connsiteY124" fmla="*/ 792549 h 830448"/>
              <a:gd name="connsiteX125" fmla="*/ 2124218 w 2388699"/>
              <a:gd name="connsiteY125" fmla="*/ 562676 h 830448"/>
              <a:gd name="connsiteX126" fmla="*/ 2388699 w 2388699"/>
              <a:gd name="connsiteY126" fmla="*/ 539055 h 830448"/>
              <a:gd name="connsiteX127" fmla="*/ 2360143 w 2388699"/>
              <a:gd name="connsiteY127" fmla="*/ 633353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45146 w 2388699"/>
              <a:gd name="connsiteY109" fmla="*/ 410167 h 830448"/>
              <a:gd name="connsiteX110" fmla="*/ 2163886 w 2388699"/>
              <a:gd name="connsiteY110" fmla="*/ 317200 h 830448"/>
              <a:gd name="connsiteX111" fmla="*/ 2173252 w 2388699"/>
              <a:gd name="connsiteY111" fmla="*/ 265500 h 830448"/>
              <a:gd name="connsiteX112" fmla="*/ 2182618 w 2388699"/>
              <a:gd name="connsiteY112" fmla="*/ 206552 h 830448"/>
              <a:gd name="connsiteX113" fmla="*/ 2191985 w 2388699"/>
              <a:gd name="connsiteY113" fmla="*/ 134088 h 830448"/>
              <a:gd name="connsiteX114" fmla="*/ 2201351 w 2388699"/>
              <a:gd name="connsiteY114" fmla="*/ 35502 h 830448"/>
              <a:gd name="connsiteX115" fmla="*/ 2210717 w 2388699"/>
              <a:gd name="connsiteY115" fmla="*/ 739024 h 830448"/>
              <a:gd name="connsiteX116" fmla="*/ 2220083 w 2388699"/>
              <a:gd name="connsiteY116" fmla="*/ 620685 h 830448"/>
              <a:gd name="connsiteX117" fmla="*/ 2229457 w 2388699"/>
              <a:gd name="connsiteY117" fmla="*/ 532614 h 830448"/>
              <a:gd name="connsiteX118" fmla="*/ 2238823 w 2388699"/>
              <a:gd name="connsiteY118" fmla="*/ 461525 h 830448"/>
              <a:gd name="connsiteX119" fmla="*/ 2257556 w 2388699"/>
              <a:gd name="connsiteY119" fmla="*/ 340146 h 830448"/>
              <a:gd name="connsiteX120" fmla="*/ 2276289 w 2388699"/>
              <a:gd name="connsiteY120" fmla="*/ 231530 h 830448"/>
              <a:gd name="connsiteX121" fmla="*/ 2295029 w 2388699"/>
              <a:gd name="connsiteY121" fmla="*/ 132025 h 830448"/>
              <a:gd name="connsiteX122" fmla="*/ 2313761 w 2388699"/>
              <a:gd name="connsiteY122" fmla="*/ 41851 h 830448"/>
              <a:gd name="connsiteX123" fmla="*/ 2323128 w 2388699"/>
              <a:gd name="connsiteY123" fmla="*/ 0 h 830448"/>
              <a:gd name="connsiteX124" fmla="*/ 2332494 w 2388699"/>
              <a:gd name="connsiteY124" fmla="*/ 792549 h 830448"/>
              <a:gd name="connsiteX125" fmla="*/ 2124218 w 2388699"/>
              <a:gd name="connsiteY125" fmla="*/ 562676 h 830448"/>
              <a:gd name="connsiteX126" fmla="*/ 2388699 w 2388699"/>
              <a:gd name="connsiteY126" fmla="*/ 539055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807922 w 2332494"/>
              <a:gd name="connsiteY98" fmla="*/ 682377 h 830448"/>
              <a:gd name="connsiteX99" fmla="*/ 1845387 w 2332494"/>
              <a:gd name="connsiteY99" fmla="*/ 429771 h 830448"/>
              <a:gd name="connsiteX100" fmla="*/ 1901592 w 2332494"/>
              <a:gd name="connsiteY100" fmla="*/ 58973 h 830448"/>
              <a:gd name="connsiteX101" fmla="*/ 1910958 w 2332494"/>
              <a:gd name="connsiteY101" fmla="*/ 830448 h 830448"/>
              <a:gd name="connsiteX102" fmla="*/ 1957797 w 2332494"/>
              <a:gd name="connsiteY102" fmla="*/ 529253 h 830448"/>
              <a:gd name="connsiteX103" fmla="*/ 1985904 w 2332494"/>
              <a:gd name="connsiteY103" fmla="*/ 360247 h 830448"/>
              <a:gd name="connsiteX104" fmla="*/ 2004636 w 2332494"/>
              <a:gd name="connsiteY104" fmla="*/ 256442 h 830448"/>
              <a:gd name="connsiteX105" fmla="*/ 2023369 w 2332494"/>
              <a:gd name="connsiteY105" fmla="*/ 160866 h 830448"/>
              <a:gd name="connsiteX106" fmla="*/ 2051475 w 2332494"/>
              <a:gd name="connsiteY106" fmla="*/ 27549 h 830448"/>
              <a:gd name="connsiteX107" fmla="*/ 2060841 w 2332494"/>
              <a:gd name="connsiteY107" fmla="*/ 816416 h 830448"/>
              <a:gd name="connsiteX108" fmla="*/ 2098307 w 2332494"/>
              <a:gd name="connsiteY108" fmla="*/ 635066 h 830448"/>
              <a:gd name="connsiteX109" fmla="*/ 2145146 w 2332494"/>
              <a:gd name="connsiteY109" fmla="*/ 410167 h 830448"/>
              <a:gd name="connsiteX110" fmla="*/ 2163886 w 2332494"/>
              <a:gd name="connsiteY110" fmla="*/ 317200 h 830448"/>
              <a:gd name="connsiteX111" fmla="*/ 2173252 w 2332494"/>
              <a:gd name="connsiteY111" fmla="*/ 265500 h 830448"/>
              <a:gd name="connsiteX112" fmla="*/ 2182618 w 2332494"/>
              <a:gd name="connsiteY112" fmla="*/ 206552 h 830448"/>
              <a:gd name="connsiteX113" fmla="*/ 2191985 w 2332494"/>
              <a:gd name="connsiteY113" fmla="*/ 134088 h 830448"/>
              <a:gd name="connsiteX114" fmla="*/ 2201351 w 2332494"/>
              <a:gd name="connsiteY114" fmla="*/ 35502 h 830448"/>
              <a:gd name="connsiteX115" fmla="*/ 2210717 w 2332494"/>
              <a:gd name="connsiteY115" fmla="*/ 739024 h 830448"/>
              <a:gd name="connsiteX116" fmla="*/ 2220083 w 2332494"/>
              <a:gd name="connsiteY116" fmla="*/ 620685 h 830448"/>
              <a:gd name="connsiteX117" fmla="*/ 2229457 w 2332494"/>
              <a:gd name="connsiteY117" fmla="*/ 532614 h 830448"/>
              <a:gd name="connsiteX118" fmla="*/ 2238823 w 2332494"/>
              <a:gd name="connsiteY118" fmla="*/ 461525 h 830448"/>
              <a:gd name="connsiteX119" fmla="*/ 2257556 w 2332494"/>
              <a:gd name="connsiteY119" fmla="*/ 340146 h 830448"/>
              <a:gd name="connsiteX120" fmla="*/ 2276289 w 2332494"/>
              <a:gd name="connsiteY120" fmla="*/ 231530 h 830448"/>
              <a:gd name="connsiteX121" fmla="*/ 2295029 w 2332494"/>
              <a:gd name="connsiteY121" fmla="*/ 132025 h 830448"/>
              <a:gd name="connsiteX122" fmla="*/ 2313761 w 2332494"/>
              <a:gd name="connsiteY122" fmla="*/ 41851 h 830448"/>
              <a:gd name="connsiteX123" fmla="*/ 2323128 w 2332494"/>
              <a:gd name="connsiteY123" fmla="*/ 0 h 830448"/>
              <a:gd name="connsiteX124" fmla="*/ 2332494 w 2332494"/>
              <a:gd name="connsiteY124" fmla="*/ 792549 h 830448"/>
              <a:gd name="connsiteX125" fmla="*/ 2124218 w 2332494"/>
              <a:gd name="connsiteY125" fmla="*/ 562676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807922 w 2332494"/>
              <a:gd name="connsiteY98" fmla="*/ 682377 h 830448"/>
              <a:gd name="connsiteX99" fmla="*/ 1901592 w 2332494"/>
              <a:gd name="connsiteY99" fmla="*/ 58973 h 830448"/>
              <a:gd name="connsiteX100" fmla="*/ 1910958 w 2332494"/>
              <a:gd name="connsiteY100" fmla="*/ 830448 h 830448"/>
              <a:gd name="connsiteX101" fmla="*/ 1957797 w 2332494"/>
              <a:gd name="connsiteY101" fmla="*/ 529253 h 830448"/>
              <a:gd name="connsiteX102" fmla="*/ 1985904 w 2332494"/>
              <a:gd name="connsiteY102" fmla="*/ 360247 h 830448"/>
              <a:gd name="connsiteX103" fmla="*/ 2004636 w 2332494"/>
              <a:gd name="connsiteY103" fmla="*/ 256442 h 830448"/>
              <a:gd name="connsiteX104" fmla="*/ 2023369 w 2332494"/>
              <a:gd name="connsiteY104" fmla="*/ 160866 h 830448"/>
              <a:gd name="connsiteX105" fmla="*/ 2051475 w 2332494"/>
              <a:gd name="connsiteY105" fmla="*/ 27549 h 830448"/>
              <a:gd name="connsiteX106" fmla="*/ 2060841 w 2332494"/>
              <a:gd name="connsiteY106" fmla="*/ 816416 h 830448"/>
              <a:gd name="connsiteX107" fmla="*/ 2098307 w 2332494"/>
              <a:gd name="connsiteY107" fmla="*/ 635066 h 830448"/>
              <a:gd name="connsiteX108" fmla="*/ 2145146 w 2332494"/>
              <a:gd name="connsiteY108" fmla="*/ 410167 h 830448"/>
              <a:gd name="connsiteX109" fmla="*/ 2163886 w 2332494"/>
              <a:gd name="connsiteY109" fmla="*/ 317200 h 830448"/>
              <a:gd name="connsiteX110" fmla="*/ 2173252 w 2332494"/>
              <a:gd name="connsiteY110" fmla="*/ 265500 h 830448"/>
              <a:gd name="connsiteX111" fmla="*/ 2182618 w 2332494"/>
              <a:gd name="connsiteY111" fmla="*/ 206552 h 830448"/>
              <a:gd name="connsiteX112" fmla="*/ 2191985 w 2332494"/>
              <a:gd name="connsiteY112" fmla="*/ 134088 h 830448"/>
              <a:gd name="connsiteX113" fmla="*/ 2201351 w 2332494"/>
              <a:gd name="connsiteY113" fmla="*/ 35502 h 830448"/>
              <a:gd name="connsiteX114" fmla="*/ 2210717 w 2332494"/>
              <a:gd name="connsiteY114" fmla="*/ 739024 h 830448"/>
              <a:gd name="connsiteX115" fmla="*/ 2220083 w 2332494"/>
              <a:gd name="connsiteY115" fmla="*/ 620685 h 830448"/>
              <a:gd name="connsiteX116" fmla="*/ 2229457 w 2332494"/>
              <a:gd name="connsiteY116" fmla="*/ 532614 h 830448"/>
              <a:gd name="connsiteX117" fmla="*/ 2238823 w 2332494"/>
              <a:gd name="connsiteY117" fmla="*/ 461525 h 830448"/>
              <a:gd name="connsiteX118" fmla="*/ 2257556 w 2332494"/>
              <a:gd name="connsiteY118" fmla="*/ 340146 h 830448"/>
              <a:gd name="connsiteX119" fmla="*/ 2276289 w 2332494"/>
              <a:gd name="connsiteY119" fmla="*/ 231530 h 830448"/>
              <a:gd name="connsiteX120" fmla="*/ 2295029 w 2332494"/>
              <a:gd name="connsiteY120" fmla="*/ 132025 h 830448"/>
              <a:gd name="connsiteX121" fmla="*/ 2313761 w 2332494"/>
              <a:gd name="connsiteY121" fmla="*/ 41851 h 830448"/>
              <a:gd name="connsiteX122" fmla="*/ 2323128 w 2332494"/>
              <a:gd name="connsiteY122" fmla="*/ 0 h 830448"/>
              <a:gd name="connsiteX123" fmla="*/ 2332494 w 2332494"/>
              <a:gd name="connsiteY123" fmla="*/ 792549 h 830448"/>
              <a:gd name="connsiteX124" fmla="*/ 2124218 w 2332494"/>
              <a:gd name="connsiteY124" fmla="*/ 562676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901592 w 2332494"/>
              <a:gd name="connsiteY98" fmla="*/ 58973 h 830448"/>
              <a:gd name="connsiteX99" fmla="*/ 1910958 w 2332494"/>
              <a:gd name="connsiteY99" fmla="*/ 830448 h 830448"/>
              <a:gd name="connsiteX100" fmla="*/ 1957797 w 2332494"/>
              <a:gd name="connsiteY100" fmla="*/ 529253 h 830448"/>
              <a:gd name="connsiteX101" fmla="*/ 1985904 w 2332494"/>
              <a:gd name="connsiteY101" fmla="*/ 360247 h 830448"/>
              <a:gd name="connsiteX102" fmla="*/ 2004636 w 2332494"/>
              <a:gd name="connsiteY102" fmla="*/ 256442 h 830448"/>
              <a:gd name="connsiteX103" fmla="*/ 2023369 w 2332494"/>
              <a:gd name="connsiteY103" fmla="*/ 160866 h 830448"/>
              <a:gd name="connsiteX104" fmla="*/ 2051475 w 2332494"/>
              <a:gd name="connsiteY104" fmla="*/ 27549 h 830448"/>
              <a:gd name="connsiteX105" fmla="*/ 2060841 w 2332494"/>
              <a:gd name="connsiteY105" fmla="*/ 816416 h 830448"/>
              <a:gd name="connsiteX106" fmla="*/ 2098307 w 2332494"/>
              <a:gd name="connsiteY106" fmla="*/ 635066 h 830448"/>
              <a:gd name="connsiteX107" fmla="*/ 2145146 w 2332494"/>
              <a:gd name="connsiteY107" fmla="*/ 410167 h 830448"/>
              <a:gd name="connsiteX108" fmla="*/ 2163886 w 2332494"/>
              <a:gd name="connsiteY108" fmla="*/ 317200 h 830448"/>
              <a:gd name="connsiteX109" fmla="*/ 2173252 w 2332494"/>
              <a:gd name="connsiteY109" fmla="*/ 265500 h 830448"/>
              <a:gd name="connsiteX110" fmla="*/ 2182618 w 2332494"/>
              <a:gd name="connsiteY110" fmla="*/ 206552 h 830448"/>
              <a:gd name="connsiteX111" fmla="*/ 2191985 w 2332494"/>
              <a:gd name="connsiteY111" fmla="*/ 134088 h 830448"/>
              <a:gd name="connsiteX112" fmla="*/ 2201351 w 2332494"/>
              <a:gd name="connsiteY112" fmla="*/ 35502 h 830448"/>
              <a:gd name="connsiteX113" fmla="*/ 2210717 w 2332494"/>
              <a:gd name="connsiteY113" fmla="*/ 739024 h 830448"/>
              <a:gd name="connsiteX114" fmla="*/ 2220083 w 2332494"/>
              <a:gd name="connsiteY114" fmla="*/ 620685 h 830448"/>
              <a:gd name="connsiteX115" fmla="*/ 2229457 w 2332494"/>
              <a:gd name="connsiteY115" fmla="*/ 532614 h 830448"/>
              <a:gd name="connsiteX116" fmla="*/ 2238823 w 2332494"/>
              <a:gd name="connsiteY116" fmla="*/ 461525 h 830448"/>
              <a:gd name="connsiteX117" fmla="*/ 2257556 w 2332494"/>
              <a:gd name="connsiteY117" fmla="*/ 340146 h 830448"/>
              <a:gd name="connsiteX118" fmla="*/ 2276289 w 2332494"/>
              <a:gd name="connsiteY118" fmla="*/ 231530 h 830448"/>
              <a:gd name="connsiteX119" fmla="*/ 2295029 w 2332494"/>
              <a:gd name="connsiteY119" fmla="*/ 132025 h 830448"/>
              <a:gd name="connsiteX120" fmla="*/ 2313761 w 2332494"/>
              <a:gd name="connsiteY120" fmla="*/ 41851 h 830448"/>
              <a:gd name="connsiteX121" fmla="*/ 2323128 w 2332494"/>
              <a:gd name="connsiteY121" fmla="*/ 0 h 830448"/>
              <a:gd name="connsiteX122" fmla="*/ 2332494 w 2332494"/>
              <a:gd name="connsiteY122" fmla="*/ 792549 h 830448"/>
              <a:gd name="connsiteX123" fmla="*/ 2124218 w 2332494"/>
              <a:gd name="connsiteY123" fmla="*/ 562676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910958 w 2332494"/>
              <a:gd name="connsiteY98" fmla="*/ 830448 h 830448"/>
              <a:gd name="connsiteX99" fmla="*/ 1957797 w 2332494"/>
              <a:gd name="connsiteY99" fmla="*/ 529253 h 830448"/>
              <a:gd name="connsiteX100" fmla="*/ 1985904 w 2332494"/>
              <a:gd name="connsiteY100" fmla="*/ 360247 h 830448"/>
              <a:gd name="connsiteX101" fmla="*/ 2004636 w 2332494"/>
              <a:gd name="connsiteY101" fmla="*/ 256442 h 830448"/>
              <a:gd name="connsiteX102" fmla="*/ 2023369 w 2332494"/>
              <a:gd name="connsiteY102" fmla="*/ 160866 h 830448"/>
              <a:gd name="connsiteX103" fmla="*/ 2051475 w 2332494"/>
              <a:gd name="connsiteY103" fmla="*/ 27549 h 830448"/>
              <a:gd name="connsiteX104" fmla="*/ 2060841 w 2332494"/>
              <a:gd name="connsiteY104" fmla="*/ 816416 h 830448"/>
              <a:gd name="connsiteX105" fmla="*/ 2098307 w 2332494"/>
              <a:gd name="connsiteY105" fmla="*/ 635066 h 830448"/>
              <a:gd name="connsiteX106" fmla="*/ 2145146 w 2332494"/>
              <a:gd name="connsiteY106" fmla="*/ 410167 h 830448"/>
              <a:gd name="connsiteX107" fmla="*/ 2163886 w 2332494"/>
              <a:gd name="connsiteY107" fmla="*/ 317200 h 830448"/>
              <a:gd name="connsiteX108" fmla="*/ 2173252 w 2332494"/>
              <a:gd name="connsiteY108" fmla="*/ 265500 h 830448"/>
              <a:gd name="connsiteX109" fmla="*/ 2182618 w 2332494"/>
              <a:gd name="connsiteY109" fmla="*/ 206552 h 830448"/>
              <a:gd name="connsiteX110" fmla="*/ 2191985 w 2332494"/>
              <a:gd name="connsiteY110" fmla="*/ 134088 h 830448"/>
              <a:gd name="connsiteX111" fmla="*/ 2201351 w 2332494"/>
              <a:gd name="connsiteY111" fmla="*/ 35502 h 830448"/>
              <a:gd name="connsiteX112" fmla="*/ 2210717 w 2332494"/>
              <a:gd name="connsiteY112" fmla="*/ 739024 h 830448"/>
              <a:gd name="connsiteX113" fmla="*/ 2220083 w 2332494"/>
              <a:gd name="connsiteY113" fmla="*/ 620685 h 830448"/>
              <a:gd name="connsiteX114" fmla="*/ 2229457 w 2332494"/>
              <a:gd name="connsiteY114" fmla="*/ 532614 h 830448"/>
              <a:gd name="connsiteX115" fmla="*/ 2238823 w 2332494"/>
              <a:gd name="connsiteY115" fmla="*/ 461525 h 830448"/>
              <a:gd name="connsiteX116" fmla="*/ 2257556 w 2332494"/>
              <a:gd name="connsiteY116" fmla="*/ 340146 h 830448"/>
              <a:gd name="connsiteX117" fmla="*/ 2276289 w 2332494"/>
              <a:gd name="connsiteY117" fmla="*/ 231530 h 830448"/>
              <a:gd name="connsiteX118" fmla="*/ 2295029 w 2332494"/>
              <a:gd name="connsiteY118" fmla="*/ 132025 h 830448"/>
              <a:gd name="connsiteX119" fmla="*/ 2313761 w 2332494"/>
              <a:gd name="connsiteY119" fmla="*/ 41851 h 830448"/>
              <a:gd name="connsiteX120" fmla="*/ 2323128 w 2332494"/>
              <a:gd name="connsiteY120" fmla="*/ 0 h 830448"/>
              <a:gd name="connsiteX121" fmla="*/ 2332494 w 2332494"/>
              <a:gd name="connsiteY121" fmla="*/ 792549 h 830448"/>
              <a:gd name="connsiteX122" fmla="*/ 2124218 w 2332494"/>
              <a:gd name="connsiteY122" fmla="*/ 562676 h 830448"/>
              <a:gd name="connsiteX0" fmla="*/ 0 w 2332494"/>
              <a:gd name="connsiteY0" fmla="*/ 784907 h 828359"/>
              <a:gd name="connsiteX1" fmla="*/ 9368 w 2332494"/>
              <a:gd name="connsiteY1" fmla="*/ 757702 h 828359"/>
              <a:gd name="connsiteX2" fmla="*/ 18735 w 2332494"/>
              <a:gd name="connsiteY2" fmla="*/ 724096 h 828359"/>
              <a:gd name="connsiteX3" fmla="*/ 46838 w 2332494"/>
              <a:gd name="connsiteY3" fmla="*/ 615180 h 828359"/>
              <a:gd name="connsiteX4" fmla="*/ 56206 w 2332494"/>
              <a:gd name="connsiteY4" fmla="*/ 585358 h 828359"/>
              <a:gd name="connsiteX5" fmla="*/ 65573 w 2332494"/>
              <a:gd name="connsiteY5" fmla="*/ 563361 h 828359"/>
              <a:gd name="connsiteX6" fmla="*/ 74940 w 2332494"/>
              <a:gd name="connsiteY6" fmla="*/ 549322 h 828359"/>
              <a:gd name="connsiteX7" fmla="*/ 84308 w 2332494"/>
              <a:gd name="connsiteY7" fmla="*/ 537587 h 828359"/>
              <a:gd name="connsiteX8" fmla="*/ 93675 w 2332494"/>
              <a:gd name="connsiteY8" fmla="*/ 520087 h 828359"/>
              <a:gd name="connsiteX9" fmla="*/ 103042 w 2332494"/>
              <a:gd name="connsiteY9" fmla="*/ 493663 h 828359"/>
              <a:gd name="connsiteX10" fmla="*/ 112410 w 2332494"/>
              <a:gd name="connsiteY10" fmla="*/ 459983 h 828359"/>
              <a:gd name="connsiteX11" fmla="*/ 140513 w 2332494"/>
              <a:gd name="connsiteY11" fmla="*/ 349698 h 828359"/>
              <a:gd name="connsiteX12" fmla="*/ 149880 w 2332494"/>
              <a:gd name="connsiteY12" fmla="*/ 335109 h 828359"/>
              <a:gd name="connsiteX13" fmla="*/ 159248 w 2332494"/>
              <a:gd name="connsiteY13" fmla="*/ 392690 h 828359"/>
              <a:gd name="connsiteX14" fmla="*/ 168615 w 2332494"/>
              <a:gd name="connsiteY14" fmla="*/ 467157 h 828359"/>
              <a:gd name="connsiteX15" fmla="*/ 177982 w 2332494"/>
              <a:gd name="connsiteY15" fmla="*/ 459329 h 828359"/>
              <a:gd name="connsiteX16" fmla="*/ 187349 w 2332494"/>
              <a:gd name="connsiteY16" fmla="*/ 426280 h 828359"/>
              <a:gd name="connsiteX17" fmla="*/ 234190 w 2332494"/>
              <a:gd name="connsiteY17" fmla="*/ 228635 h 828359"/>
              <a:gd name="connsiteX18" fmla="*/ 252922 w 2332494"/>
              <a:gd name="connsiteY18" fmla="*/ 163367 h 828359"/>
              <a:gd name="connsiteX19" fmla="*/ 271655 w 2332494"/>
              <a:gd name="connsiteY19" fmla="*/ 97817 h 828359"/>
              <a:gd name="connsiteX20" fmla="*/ 290395 w 2332494"/>
              <a:gd name="connsiteY20" fmla="*/ 22065 h 828359"/>
              <a:gd name="connsiteX21" fmla="*/ 299761 w 2332494"/>
              <a:gd name="connsiteY21" fmla="*/ 813287 h 828359"/>
              <a:gd name="connsiteX22" fmla="*/ 355967 w 2332494"/>
              <a:gd name="connsiteY22" fmla="*/ 554172 h 828359"/>
              <a:gd name="connsiteX23" fmla="*/ 374699 w 2332494"/>
              <a:gd name="connsiteY23" fmla="*/ 479910 h 828359"/>
              <a:gd name="connsiteX24" fmla="*/ 412172 w 2332494"/>
              <a:gd name="connsiteY24" fmla="*/ 339454 h 828359"/>
              <a:gd name="connsiteX25" fmla="*/ 430904 w 2332494"/>
              <a:gd name="connsiteY25" fmla="*/ 258724 h 828359"/>
              <a:gd name="connsiteX26" fmla="*/ 459003 w 2332494"/>
              <a:gd name="connsiteY26" fmla="*/ 132813 h 828359"/>
              <a:gd name="connsiteX27" fmla="*/ 468370 w 2332494"/>
              <a:gd name="connsiteY27" fmla="*/ 98096 h 828359"/>
              <a:gd name="connsiteX28" fmla="*/ 477743 w 2332494"/>
              <a:gd name="connsiteY28" fmla="*/ 79745 h 828359"/>
              <a:gd name="connsiteX29" fmla="*/ 487110 w 2332494"/>
              <a:gd name="connsiteY29" fmla="*/ 105660 h 828359"/>
              <a:gd name="connsiteX30" fmla="*/ 496476 w 2332494"/>
              <a:gd name="connsiteY30" fmla="*/ 166136 h 828359"/>
              <a:gd name="connsiteX31" fmla="*/ 505842 w 2332494"/>
              <a:gd name="connsiteY31" fmla="*/ 176273 h 828359"/>
              <a:gd name="connsiteX32" fmla="*/ 515209 w 2332494"/>
              <a:gd name="connsiteY32" fmla="*/ 155372 h 828359"/>
              <a:gd name="connsiteX33" fmla="*/ 533949 w 2332494"/>
              <a:gd name="connsiteY33" fmla="*/ 97193 h 828359"/>
              <a:gd name="connsiteX34" fmla="*/ 543315 w 2332494"/>
              <a:gd name="connsiteY34" fmla="*/ 74479 h 828359"/>
              <a:gd name="connsiteX35" fmla="*/ 552681 w 2332494"/>
              <a:gd name="connsiteY35" fmla="*/ 60482 h 828359"/>
              <a:gd name="connsiteX36" fmla="*/ 562048 w 2332494"/>
              <a:gd name="connsiteY36" fmla="*/ 51796 h 828359"/>
              <a:gd name="connsiteX37" fmla="*/ 571414 w 2332494"/>
              <a:gd name="connsiteY37" fmla="*/ 39326 h 828359"/>
              <a:gd name="connsiteX38" fmla="*/ 580780 w 2332494"/>
              <a:gd name="connsiteY38" fmla="*/ 17337 h 828359"/>
              <a:gd name="connsiteX39" fmla="*/ 590154 w 2332494"/>
              <a:gd name="connsiteY39" fmla="*/ 819449 h 828359"/>
              <a:gd name="connsiteX40" fmla="*/ 599520 w 2332494"/>
              <a:gd name="connsiteY40" fmla="*/ 782714 h 828359"/>
              <a:gd name="connsiteX41" fmla="*/ 646352 w 2332494"/>
              <a:gd name="connsiteY41" fmla="*/ 583559 h 828359"/>
              <a:gd name="connsiteX42" fmla="*/ 665092 w 2332494"/>
              <a:gd name="connsiteY42" fmla="*/ 517597 h 828359"/>
              <a:gd name="connsiteX43" fmla="*/ 683824 w 2332494"/>
              <a:gd name="connsiteY43" fmla="*/ 456017 h 828359"/>
              <a:gd name="connsiteX44" fmla="*/ 693191 w 2332494"/>
              <a:gd name="connsiteY44" fmla="*/ 422493 h 828359"/>
              <a:gd name="connsiteX45" fmla="*/ 711931 w 2332494"/>
              <a:gd name="connsiteY45" fmla="*/ 346338 h 828359"/>
              <a:gd name="connsiteX46" fmla="*/ 758762 w 2332494"/>
              <a:gd name="connsiteY46" fmla="*/ 140184 h 828359"/>
              <a:gd name="connsiteX47" fmla="*/ 768129 w 2332494"/>
              <a:gd name="connsiteY47" fmla="*/ 110388 h 828359"/>
              <a:gd name="connsiteX48" fmla="*/ 777502 w 2332494"/>
              <a:gd name="connsiteY48" fmla="*/ 94264 h 828359"/>
              <a:gd name="connsiteX49" fmla="*/ 786868 w 2332494"/>
              <a:gd name="connsiteY49" fmla="*/ 96625 h 828359"/>
              <a:gd name="connsiteX50" fmla="*/ 796235 w 2332494"/>
              <a:gd name="connsiteY50" fmla="*/ 106623 h 828359"/>
              <a:gd name="connsiteX51" fmla="*/ 805601 w 2332494"/>
              <a:gd name="connsiteY51" fmla="*/ 103732 h 828359"/>
              <a:gd name="connsiteX52" fmla="*/ 814967 w 2332494"/>
              <a:gd name="connsiteY52" fmla="*/ 85190 h 828359"/>
              <a:gd name="connsiteX53" fmla="*/ 824334 w 2332494"/>
              <a:gd name="connsiteY53" fmla="*/ 57682 h 828359"/>
              <a:gd name="connsiteX54" fmla="*/ 833707 w 2332494"/>
              <a:gd name="connsiteY54" fmla="*/ 26663 h 828359"/>
              <a:gd name="connsiteX55" fmla="*/ 843074 w 2332494"/>
              <a:gd name="connsiteY55" fmla="*/ 828359 h 828359"/>
              <a:gd name="connsiteX56" fmla="*/ 861806 w 2332494"/>
              <a:gd name="connsiteY56" fmla="*/ 770537 h 828359"/>
              <a:gd name="connsiteX57" fmla="*/ 880539 w 2332494"/>
              <a:gd name="connsiteY57" fmla="*/ 713986 h 828359"/>
              <a:gd name="connsiteX58" fmla="*/ 889905 w 2332494"/>
              <a:gd name="connsiteY58" fmla="*/ 681919 h 828359"/>
              <a:gd name="connsiteX59" fmla="*/ 899279 w 2332494"/>
              <a:gd name="connsiteY59" fmla="*/ 646266 h 828359"/>
              <a:gd name="connsiteX60" fmla="*/ 918012 w 2332494"/>
              <a:gd name="connsiteY60" fmla="*/ 566331 h 828359"/>
              <a:gd name="connsiteX61" fmla="*/ 946111 w 2332494"/>
              <a:gd name="connsiteY61" fmla="*/ 442765 h 828359"/>
              <a:gd name="connsiteX62" fmla="*/ 955484 w 2332494"/>
              <a:gd name="connsiteY62" fmla="*/ 408535 h 828359"/>
              <a:gd name="connsiteX63" fmla="*/ 964850 w 2332494"/>
              <a:gd name="connsiteY63" fmla="*/ 385111 h 828359"/>
              <a:gd name="connsiteX64" fmla="*/ 974217 w 2332494"/>
              <a:gd name="connsiteY64" fmla="*/ 380914 h 828359"/>
              <a:gd name="connsiteX65" fmla="*/ 983583 w 2332494"/>
              <a:gd name="connsiteY65" fmla="*/ 396500 h 828359"/>
              <a:gd name="connsiteX66" fmla="*/ 992949 w 2332494"/>
              <a:gd name="connsiteY66" fmla="*/ 407457 h 828359"/>
              <a:gd name="connsiteX67" fmla="*/ 1002316 w 2332494"/>
              <a:gd name="connsiteY67" fmla="*/ 398767 h 828359"/>
              <a:gd name="connsiteX68" fmla="*/ 1011682 w 2332494"/>
              <a:gd name="connsiteY68" fmla="*/ 377401 h 828359"/>
              <a:gd name="connsiteX69" fmla="*/ 1030422 w 2332494"/>
              <a:gd name="connsiteY69" fmla="*/ 326775 h 828359"/>
              <a:gd name="connsiteX70" fmla="*/ 1058521 w 2332494"/>
              <a:gd name="connsiteY70" fmla="*/ 262255 h 828359"/>
              <a:gd name="connsiteX71" fmla="*/ 1067887 w 2332494"/>
              <a:gd name="connsiteY71" fmla="*/ 233192 h 828359"/>
              <a:gd name="connsiteX72" fmla="*/ 1077261 w 2332494"/>
              <a:gd name="connsiteY72" fmla="*/ 196304 h 828359"/>
              <a:gd name="connsiteX73" fmla="*/ 1086627 w 2332494"/>
              <a:gd name="connsiteY73" fmla="*/ 152264 h 828359"/>
              <a:gd name="connsiteX74" fmla="*/ 1095994 w 2332494"/>
              <a:gd name="connsiteY74" fmla="*/ 102258 h 828359"/>
              <a:gd name="connsiteX75" fmla="*/ 1105360 w 2332494"/>
              <a:gd name="connsiteY75" fmla="*/ 47293 h 828359"/>
              <a:gd name="connsiteX76" fmla="*/ 1114726 w 2332494"/>
              <a:gd name="connsiteY76" fmla="*/ 821044 h 828359"/>
              <a:gd name="connsiteX77" fmla="*/ 1133459 w 2332494"/>
              <a:gd name="connsiteY77" fmla="*/ 692390 h 828359"/>
              <a:gd name="connsiteX78" fmla="*/ 1217770 w 2332494"/>
              <a:gd name="connsiteY78" fmla="*/ 83412 h 828359"/>
              <a:gd name="connsiteX79" fmla="*/ 1227137 w 2332494"/>
              <a:gd name="connsiteY79" fmla="*/ 19444 h 828359"/>
              <a:gd name="connsiteX80" fmla="*/ 1236503 w 2332494"/>
              <a:gd name="connsiteY80" fmla="*/ 788884 h 828359"/>
              <a:gd name="connsiteX81" fmla="*/ 1339547 w 2332494"/>
              <a:gd name="connsiteY81" fmla="*/ 99316 h 828359"/>
              <a:gd name="connsiteX82" fmla="*/ 1348913 w 2332494"/>
              <a:gd name="connsiteY82" fmla="*/ 36695 h 828359"/>
              <a:gd name="connsiteX83" fmla="*/ 1358280 w 2332494"/>
              <a:gd name="connsiteY83" fmla="*/ 806997 h 828359"/>
              <a:gd name="connsiteX84" fmla="*/ 1470690 w 2332494"/>
              <a:gd name="connsiteY84" fmla="*/ 55651 h 828359"/>
              <a:gd name="connsiteX85" fmla="*/ 1480056 w 2332494"/>
              <a:gd name="connsiteY85" fmla="*/ 826092 h 828359"/>
              <a:gd name="connsiteX86" fmla="*/ 1564368 w 2332494"/>
              <a:gd name="connsiteY86" fmla="*/ 259412 h 828359"/>
              <a:gd name="connsiteX87" fmla="*/ 1592467 w 2332494"/>
              <a:gd name="connsiteY87" fmla="*/ 61797 h 828359"/>
              <a:gd name="connsiteX88" fmla="*/ 1601833 w 2332494"/>
              <a:gd name="connsiteY88" fmla="*/ 826300 h 828359"/>
              <a:gd name="connsiteX89" fmla="*/ 1629940 w 2332494"/>
              <a:gd name="connsiteY89" fmla="*/ 610898 h 828359"/>
              <a:gd name="connsiteX90" fmla="*/ 1704877 w 2332494"/>
              <a:gd name="connsiteY90" fmla="*/ 14584 h 828359"/>
              <a:gd name="connsiteX91" fmla="*/ 1714244 w 2332494"/>
              <a:gd name="connsiteY91" fmla="*/ 769184 h 828359"/>
              <a:gd name="connsiteX92" fmla="*/ 1723610 w 2332494"/>
              <a:gd name="connsiteY92" fmla="*/ 683585 h 828359"/>
              <a:gd name="connsiteX93" fmla="*/ 1732976 w 2332494"/>
              <a:gd name="connsiteY93" fmla="*/ 583712 h 828359"/>
              <a:gd name="connsiteX94" fmla="*/ 1761083 w 2332494"/>
              <a:gd name="connsiteY94" fmla="*/ 223513 h 828359"/>
              <a:gd name="connsiteX95" fmla="*/ 1770449 w 2332494"/>
              <a:gd name="connsiteY95" fmla="*/ 133282 h 828359"/>
              <a:gd name="connsiteX96" fmla="*/ 1779815 w 2332494"/>
              <a:gd name="connsiteY96" fmla="*/ 54964 h 828359"/>
              <a:gd name="connsiteX97" fmla="*/ 1789182 w 2332494"/>
              <a:gd name="connsiteY97" fmla="*/ 816126 h 828359"/>
              <a:gd name="connsiteX98" fmla="*/ 1957797 w 2332494"/>
              <a:gd name="connsiteY98" fmla="*/ 529253 h 828359"/>
              <a:gd name="connsiteX99" fmla="*/ 1985904 w 2332494"/>
              <a:gd name="connsiteY99" fmla="*/ 360247 h 828359"/>
              <a:gd name="connsiteX100" fmla="*/ 2004636 w 2332494"/>
              <a:gd name="connsiteY100" fmla="*/ 256442 h 828359"/>
              <a:gd name="connsiteX101" fmla="*/ 2023369 w 2332494"/>
              <a:gd name="connsiteY101" fmla="*/ 160866 h 828359"/>
              <a:gd name="connsiteX102" fmla="*/ 2051475 w 2332494"/>
              <a:gd name="connsiteY102" fmla="*/ 27549 h 828359"/>
              <a:gd name="connsiteX103" fmla="*/ 2060841 w 2332494"/>
              <a:gd name="connsiteY103" fmla="*/ 816416 h 828359"/>
              <a:gd name="connsiteX104" fmla="*/ 2098307 w 2332494"/>
              <a:gd name="connsiteY104" fmla="*/ 635066 h 828359"/>
              <a:gd name="connsiteX105" fmla="*/ 2145146 w 2332494"/>
              <a:gd name="connsiteY105" fmla="*/ 410167 h 828359"/>
              <a:gd name="connsiteX106" fmla="*/ 2163886 w 2332494"/>
              <a:gd name="connsiteY106" fmla="*/ 317200 h 828359"/>
              <a:gd name="connsiteX107" fmla="*/ 2173252 w 2332494"/>
              <a:gd name="connsiteY107" fmla="*/ 265500 h 828359"/>
              <a:gd name="connsiteX108" fmla="*/ 2182618 w 2332494"/>
              <a:gd name="connsiteY108" fmla="*/ 206552 h 828359"/>
              <a:gd name="connsiteX109" fmla="*/ 2191985 w 2332494"/>
              <a:gd name="connsiteY109" fmla="*/ 134088 h 828359"/>
              <a:gd name="connsiteX110" fmla="*/ 2201351 w 2332494"/>
              <a:gd name="connsiteY110" fmla="*/ 35502 h 828359"/>
              <a:gd name="connsiteX111" fmla="*/ 2210717 w 2332494"/>
              <a:gd name="connsiteY111" fmla="*/ 739024 h 828359"/>
              <a:gd name="connsiteX112" fmla="*/ 2220083 w 2332494"/>
              <a:gd name="connsiteY112" fmla="*/ 620685 h 828359"/>
              <a:gd name="connsiteX113" fmla="*/ 2229457 w 2332494"/>
              <a:gd name="connsiteY113" fmla="*/ 532614 h 828359"/>
              <a:gd name="connsiteX114" fmla="*/ 2238823 w 2332494"/>
              <a:gd name="connsiteY114" fmla="*/ 461525 h 828359"/>
              <a:gd name="connsiteX115" fmla="*/ 2257556 w 2332494"/>
              <a:gd name="connsiteY115" fmla="*/ 340146 h 828359"/>
              <a:gd name="connsiteX116" fmla="*/ 2276289 w 2332494"/>
              <a:gd name="connsiteY116" fmla="*/ 231530 h 828359"/>
              <a:gd name="connsiteX117" fmla="*/ 2295029 w 2332494"/>
              <a:gd name="connsiteY117" fmla="*/ 132025 h 828359"/>
              <a:gd name="connsiteX118" fmla="*/ 2313761 w 2332494"/>
              <a:gd name="connsiteY118" fmla="*/ 41851 h 828359"/>
              <a:gd name="connsiteX119" fmla="*/ 2323128 w 2332494"/>
              <a:gd name="connsiteY119" fmla="*/ 0 h 828359"/>
              <a:gd name="connsiteX120" fmla="*/ 2332494 w 2332494"/>
              <a:gd name="connsiteY120" fmla="*/ 792549 h 828359"/>
              <a:gd name="connsiteX121" fmla="*/ 2124218 w 2332494"/>
              <a:gd name="connsiteY121" fmla="*/ 562676 h 828359"/>
              <a:gd name="connsiteX0" fmla="*/ 0 w 2332494"/>
              <a:gd name="connsiteY0" fmla="*/ 784907 h 828359"/>
              <a:gd name="connsiteX1" fmla="*/ 9368 w 2332494"/>
              <a:gd name="connsiteY1" fmla="*/ 757702 h 828359"/>
              <a:gd name="connsiteX2" fmla="*/ 18735 w 2332494"/>
              <a:gd name="connsiteY2" fmla="*/ 724096 h 828359"/>
              <a:gd name="connsiteX3" fmla="*/ 46838 w 2332494"/>
              <a:gd name="connsiteY3" fmla="*/ 615180 h 828359"/>
              <a:gd name="connsiteX4" fmla="*/ 56206 w 2332494"/>
              <a:gd name="connsiteY4" fmla="*/ 585358 h 828359"/>
              <a:gd name="connsiteX5" fmla="*/ 65573 w 2332494"/>
              <a:gd name="connsiteY5" fmla="*/ 563361 h 828359"/>
              <a:gd name="connsiteX6" fmla="*/ 74940 w 2332494"/>
              <a:gd name="connsiteY6" fmla="*/ 549322 h 828359"/>
              <a:gd name="connsiteX7" fmla="*/ 84308 w 2332494"/>
              <a:gd name="connsiteY7" fmla="*/ 537587 h 828359"/>
              <a:gd name="connsiteX8" fmla="*/ 93675 w 2332494"/>
              <a:gd name="connsiteY8" fmla="*/ 520087 h 828359"/>
              <a:gd name="connsiteX9" fmla="*/ 103042 w 2332494"/>
              <a:gd name="connsiteY9" fmla="*/ 493663 h 828359"/>
              <a:gd name="connsiteX10" fmla="*/ 112410 w 2332494"/>
              <a:gd name="connsiteY10" fmla="*/ 459983 h 828359"/>
              <a:gd name="connsiteX11" fmla="*/ 140513 w 2332494"/>
              <a:gd name="connsiteY11" fmla="*/ 349698 h 828359"/>
              <a:gd name="connsiteX12" fmla="*/ 149880 w 2332494"/>
              <a:gd name="connsiteY12" fmla="*/ 335109 h 828359"/>
              <a:gd name="connsiteX13" fmla="*/ 159248 w 2332494"/>
              <a:gd name="connsiteY13" fmla="*/ 392690 h 828359"/>
              <a:gd name="connsiteX14" fmla="*/ 168615 w 2332494"/>
              <a:gd name="connsiteY14" fmla="*/ 467157 h 828359"/>
              <a:gd name="connsiteX15" fmla="*/ 177982 w 2332494"/>
              <a:gd name="connsiteY15" fmla="*/ 459329 h 828359"/>
              <a:gd name="connsiteX16" fmla="*/ 187349 w 2332494"/>
              <a:gd name="connsiteY16" fmla="*/ 426280 h 828359"/>
              <a:gd name="connsiteX17" fmla="*/ 234190 w 2332494"/>
              <a:gd name="connsiteY17" fmla="*/ 228635 h 828359"/>
              <a:gd name="connsiteX18" fmla="*/ 252922 w 2332494"/>
              <a:gd name="connsiteY18" fmla="*/ 163367 h 828359"/>
              <a:gd name="connsiteX19" fmla="*/ 271655 w 2332494"/>
              <a:gd name="connsiteY19" fmla="*/ 97817 h 828359"/>
              <a:gd name="connsiteX20" fmla="*/ 290395 w 2332494"/>
              <a:gd name="connsiteY20" fmla="*/ 22065 h 828359"/>
              <a:gd name="connsiteX21" fmla="*/ 299761 w 2332494"/>
              <a:gd name="connsiteY21" fmla="*/ 813287 h 828359"/>
              <a:gd name="connsiteX22" fmla="*/ 355967 w 2332494"/>
              <a:gd name="connsiteY22" fmla="*/ 554172 h 828359"/>
              <a:gd name="connsiteX23" fmla="*/ 374699 w 2332494"/>
              <a:gd name="connsiteY23" fmla="*/ 479910 h 828359"/>
              <a:gd name="connsiteX24" fmla="*/ 412172 w 2332494"/>
              <a:gd name="connsiteY24" fmla="*/ 339454 h 828359"/>
              <a:gd name="connsiteX25" fmla="*/ 430904 w 2332494"/>
              <a:gd name="connsiteY25" fmla="*/ 258724 h 828359"/>
              <a:gd name="connsiteX26" fmla="*/ 459003 w 2332494"/>
              <a:gd name="connsiteY26" fmla="*/ 132813 h 828359"/>
              <a:gd name="connsiteX27" fmla="*/ 468370 w 2332494"/>
              <a:gd name="connsiteY27" fmla="*/ 98096 h 828359"/>
              <a:gd name="connsiteX28" fmla="*/ 477743 w 2332494"/>
              <a:gd name="connsiteY28" fmla="*/ 79745 h 828359"/>
              <a:gd name="connsiteX29" fmla="*/ 487110 w 2332494"/>
              <a:gd name="connsiteY29" fmla="*/ 105660 h 828359"/>
              <a:gd name="connsiteX30" fmla="*/ 496476 w 2332494"/>
              <a:gd name="connsiteY30" fmla="*/ 166136 h 828359"/>
              <a:gd name="connsiteX31" fmla="*/ 505842 w 2332494"/>
              <a:gd name="connsiteY31" fmla="*/ 176273 h 828359"/>
              <a:gd name="connsiteX32" fmla="*/ 515209 w 2332494"/>
              <a:gd name="connsiteY32" fmla="*/ 155372 h 828359"/>
              <a:gd name="connsiteX33" fmla="*/ 533949 w 2332494"/>
              <a:gd name="connsiteY33" fmla="*/ 97193 h 828359"/>
              <a:gd name="connsiteX34" fmla="*/ 543315 w 2332494"/>
              <a:gd name="connsiteY34" fmla="*/ 74479 h 828359"/>
              <a:gd name="connsiteX35" fmla="*/ 552681 w 2332494"/>
              <a:gd name="connsiteY35" fmla="*/ 60482 h 828359"/>
              <a:gd name="connsiteX36" fmla="*/ 562048 w 2332494"/>
              <a:gd name="connsiteY36" fmla="*/ 51796 h 828359"/>
              <a:gd name="connsiteX37" fmla="*/ 571414 w 2332494"/>
              <a:gd name="connsiteY37" fmla="*/ 39326 h 828359"/>
              <a:gd name="connsiteX38" fmla="*/ 580780 w 2332494"/>
              <a:gd name="connsiteY38" fmla="*/ 17337 h 828359"/>
              <a:gd name="connsiteX39" fmla="*/ 590154 w 2332494"/>
              <a:gd name="connsiteY39" fmla="*/ 819449 h 828359"/>
              <a:gd name="connsiteX40" fmla="*/ 599520 w 2332494"/>
              <a:gd name="connsiteY40" fmla="*/ 782714 h 828359"/>
              <a:gd name="connsiteX41" fmla="*/ 646352 w 2332494"/>
              <a:gd name="connsiteY41" fmla="*/ 583559 h 828359"/>
              <a:gd name="connsiteX42" fmla="*/ 665092 w 2332494"/>
              <a:gd name="connsiteY42" fmla="*/ 517597 h 828359"/>
              <a:gd name="connsiteX43" fmla="*/ 683824 w 2332494"/>
              <a:gd name="connsiteY43" fmla="*/ 456017 h 828359"/>
              <a:gd name="connsiteX44" fmla="*/ 693191 w 2332494"/>
              <a:gd name="connsiteY44" fmla="*/ 422493 h 828359"/>
              <a:gd name="connsiteX45" fmla="*/ 711931 w 2332494"/>
              <a:gd name="connsiteY45" fmla="*/ 346338 h 828359"/>
              <a:gd name="connsiteX46" fmla="*/ 758762 w 2332494"/>
              <a:gd name="connsiteY46" fmla="*/ 140184 h 828359"/>
              <a:gd name="connsiteX47" fmla="*/ 768129 w 2332494"/>
              <a:gd name="connsiteY47" fmla="*/ 110388 h 828359"/>
              <a:gd name="connsiteX48" fmla="*/ 777502 w 2332494"/>
              <a:gd name="connsiteY48" fmla="*/ 94264 h 828359"/>
              <a:gd name="connsiteX49" fmla="*/ 786868 w 2332494"/>
              <a:gd name="connsiteY49" fmla="*/ 96625 h 828359"/>
              <a:gd name="connsiteX50" fmla="*/ 796235 w 2332494"/>
              <a:gd name="connsiteY50" fmla="*/ 106623 h 828359"/>
              <a:gd name="connsiteX51" fmla="*/ 805601 w 2332494"/>
              <a:gd name="connsiteY51" fmla="*/ 103732 h 828359"/>
              <a:gd name="connsiteX52" fmla="*/ 814967 w 2332494"/>
              <a:gd name="connsiteY52" fmla="*/ 85190 h 828359"/>
              <a:gd name="connsiteX53" fmla="*/ 824334 w 2332494"/>
              <a:gd name="connsiteY53" fmla="*/ 57682 h 828359"/>
              <a:gd name="connsiteX54" fmla="*/ 833707 w 2332494"/>
              <a:gd name="connsiteY54" fmla="*/ 26663 h 828359"/>
              <a:gd name="connsiteX55" fmla="*/ 843074 w 2332494"/>
              <a:gd name="connsiteY55" fmla="*/ 828359 h 828359"/>
              <a:gd name="connsiteX56" fmla="*/ 861806 w 2332494"/>
              <a:gd name="connsiteY56" fmla="*/ 770537 h 828359"/>
              <a:gd name="connsiteX57" fmla="*/ 880539 w 2332494"/>
              <a:gd name="connsiteY57" fmla="*/ 713986 h 828359"/>
              <a:gd name="connsiteX58" fmla="*/ 889905 w 2332494"/>
              <a:gd name="connsiteY58" fmla="*/ 681919 h 828359"/>
              <a:gd name="connsiteX59" fmla="*/ 899279 w 2332494"/>
              <a:gd name="connsiteY59" fmla="*/ 646266 h 828359"/>
              <a:gd name="connsiteX60" fmla="*/ 918012 w 2332494"/>
              <a:gd name="connsiteY60" fmla="*/ 566331 h 828359"/>
              <a:gd name="connsiteX61" fmla="*/ 946111 w 2332494"/>
              <a:gd name="connsiteY61" fmla="*/ 442765 h 828359"/>
              <a:gd name="connsiteX62" fmla="*/ 955484 w 2332494"/>
              <a:gd name="connsiteY62" fmla="*/ 408535 h 828359"/>
              <a:gd name="connsiteX63" fmla="*/ 964850 w 2332494"/>
              <a:gd name="connsiteY63" fmla="*/ 385111 h 828359"/>
              <a:gd name="connsiteX64" fmla="*/ 974217 w 2332494"/>
              <a:gd name="connsiteY64" fmla="*/ 380914 h 828359"/>
              <a:gd name="connsiteX65" fmla="*/ 983583 w 2332494"/>
              <a:gd name="connsiteY65" fmla="*/ 396500 h 828359"/>
              <a:gd name="connsiteX66" fmla="*/ 992949 w 2332494"/>
              <a:gd name="connsiteY66" fmla="*/ 407457 h 828359"/>
              <a:gd name="connsiteX67" fmla="*/ 1002316 w 2332494"/>
              <a:gd name="connsiteY67" fmla="*/ 398767 h 828359"/>
              <a:gd name="connsiteX68" fmla="*/ 1011682 w 2332494"/>
              <a:gd name="connsiteY68" fmla="*/ 377401 h 828359"/>
              <a:gd name="connsiteX69" fmla="*/ 1030422 w 2332494"/>
              <a:gd name="connsiteY69" fmla="*/ 326775 h 828359"/>
              <a:gd name="connsiteX70" fmla="*/ 1058521 w 2332494"/>
              <a:gd name="connsiteY70" fmla="*/ 262255 h 828359"/>
              <a:gd name="connsiteX71" fmla="*/ 1067887 w 2332494"/>
              <a:gd name="connsiteY71" fmla="*/ 233192 h 828359"/>
              <a:gd name="connsiteX72" fmla="*/ 1077261 w 2332494"/>
              <a:gd name="connsiteY72" fmla="*/ 196304 h 828359"/>
              <a:gd name="connsiteX73" fmla="*/ 1086627 w 2332494"/>
              <a:gd name="connsiteY73" fmla="*/ 152264 h 828359"/>
              <a:gd name="connsiteX74" fmla="*/ 1095994 w 2332494"/>
              <a:gd name="connsiteY74" fmla="*/ 102258 h 828359"/>
              <a:gd name="connsiteX75" fmla="*/ 1105360 w 2332494"/>
              <a:gd name="connsiteY75" fmla="*/ 47293 h 828359"/>
              <a:gd name="connsiteX76" fmla="*/ 1114726 w 2332494"/>
              <a:gd name="connsiteY76" fmla="*/ 821044 h 828359"/>
              <a:gd name="connsiteX77" fmla="*/ 1133459 w 2332494"/>
              <a:gd name="connsiteY77" fmla="*/ 692390 h 828359"/>
              <a:gd name="connsiteX78" fmla="*/ 1217770 w 2332494"/>
              <a:gd name="connsiteY78" fmla="*/ 83412 h 828359"/>
              <a:gd name="connsiteX79" fmla="*/ 1227137 w 2332494"/>
              <a:gd name="connsiteY79" fmla="*/ 19444 h 828359"/>
              <a:gd name="connsiteX80" fmla="*/ 1236503 w 2332494"/>
              <a:gd name="connsiteY80" fmla="*/ 788884 h 828359"/>
              <a:gd name="connsiteX81" fmla="*/ 1339547 w 2332494"/>
              <a:gd name="connsiteY81" fmla="*/ 99316 h 828359"/>
              <a:gd name="connsiteX82" fmla="*/ 1348913 w 2332494"/>
              <a:gd name="connsiteY82" fmla="*/ 36695 h 828359"/>
              <a:gd name="connsiteX83" fmla="*/ 1358280 w 2332494"/>
              <a:gd name="connsiteY83" fmla="*/ 806997 h 828359"/>
              <a:gd name="connsiteX84" fmla="*/ 1470690 w 2332494"/>
              <a:gd name="connsiteY84" fmla="*/ 55651 h 828359"/>
              <a:gd name="connsiteX85" fmla="*/ 1480056 w 2332494"/>
              <a:gd name="connsiteY85" fmla="*/ 826092 h 828359"/>
              <a:gd name="connsiteX86" fmla="*/ 1564368 w 2332494"/>
              <a:gd name="connsiteY86" fmla="*/ 259412 h 828359"/>
              <a:gd name="connsiteX87" fmla="*/ 1592467 w 2332494"/>
              <a:gd name="connsiteY87" fmla="*/ 61797 h 828359"/>
              <a:gd name="connsiteX88" fmla="*/ 1601833 w 2332494"/>
              <a:gd name="connsiteY88" fmla="*/ 826300 h 828359"/>
              <a:gd name="connsiteX89" fmla="*/ 1629940 w 2332494"/>
              <a:gd name="connsiteY89" fmla="*/ 610898 h 828359"/>
              <a:gd name="connsiteX90" fmla="*/ 1704877 w 2332494"/>
              <a:gd name="connsiteY90" fmla="*/ 14584 h 828359"/>
              <a:gd name="connsiteX91" fmla="*/ 1714244 w 2332494"/>
              <a:gd name="connsiteY91" fmla="*/ 769184 h 828359"/>
              <a:gd name="connsiteX92" fmla="*/ 1723610 w 2332494"/>
              <a:gd name="connsiteY92" fmla="*/ 683585 h 828359"/>
              <a:gd name="connsiteX93" fmla="*/ 1732976 w 2332494"/>
              <a:gd name="connsiteY93" fmla="*/ 583712 h 828359"/>
              <a:gd name="connsiteX94" fmla="*/ 1761083 w 2332494"/>
              <a:gd name="connsiteY94" fmla="*/ 223513 h 828359"/>
              <a:gd name="connsiteX95" fmla="*/ 1770449 w 2332494"/>
              <a:gd name="connsiteY95" fmla="*/ 133282 h 828359"/>
              <a:gd name="connsiteX96" fmla="*/ 1779815 w 2332494"/>
              <a:gd name="connsiteY96" fmla="*/ 54964 h 828359"/>
              <a:gd name="connsiteX97" fmla="*/ 1789182 w 2332494"/>
              <a:gd name="connsiteY97" fmla="*/ 816126 h 828359"/>
              <a:gd name="connsiteX98" fmla="*/ 1985904 w 2332494"/>
              <a:gd name="connsiteY98" fmla="*/ 360247 h 828359"/>
              <a:gd name="connsiteX99" fmla="*/ 2004636 w 2332494"/>
              <a:gd name="connsiteY99" fmla="*/ 256442 h 828359"/>
              <a:gd name="connsiteX100" fmla="*/ 2023369 w 2332494"/>
              <a:gd name="connsiteY100" fmla="*/ 160866 h 828359"/>
              <a:gd name="connsiteX101" fmla="*/ 2051475 w 2332494"/>
              <a:gd name="connsiteY101" fmla="*/ 27549 h 828359"/>
              <a:gd name="connsiteX102" fmla="*/ 2060841 w 2332494"/>
              <a:gd name="connsiteY102" fmla="*/ 816416 h 828359"/>
              <a:gd name="connsiteX103" fmla="*/ 2098307 w 2332494"/>
              <a:gd name="connsiteY103" fmla="*/ 635066 h 828359"/>
              <a:gd name="connsiteX104" fmla="*/ 2145146 w 2332494"/>
              <a:gd name="connsiteY104" fmla="*/ 410167 h 828359"/>
              <a:gd name="connsiteX105" fmla="*/ 2163886 w 2332494"/>
              <a:gd name="connsiteY105" fmla="*/ 317200 h 828359"/>
              <a:gd name="connsiteX106" fmla="*/ 2173252 w 2332494"/>
              <a:gd name="connsiteY106" fmla="*/ 265500 h 828359"/>
              <a:gd name="connsiteX107" fmla="*/ 2182618 w 2332494"/>
              <a:gd name="connsiteY107" fmla="*/ 206552 h 828359"/>
              <a:gd name="connsiteX108" fmla="*/ 2191985 w 2332494"/>
              <a:gd name="connsiteY108" fmla="*/ 134088 h 828359"/>
              <a:gd name="connsiteX109" fmla="*/ 2201351 w 2332494"/>
              <a:gd name="connsiteY109" fmla="*/ 35502 h 828359"/>
              <a:gd name="connsiteX110" fmla="*/ 2210717 w 2332494"/>
              <a:gd name="connsiteY110" fmla="*/ 739024 h 828359"/>
              <a:gd name="connsiteX111" fmla="*/ 2220083 w 2332494"/>
              <a:gd name="connsiteY111" fmla="*/ 620685 h 828359"/>
              <a:gd name="connsiteX112" fmla="*/ 2229457 w 2332494"/>
              <a:gd name="connsiteY112" fmla="*/ 532614 h 828359"/>
              <a:gd name="connsiteX113" fmla="*/ 2238823 w 2332494"/>
              <a:gd name="connsiteY113" fmla="*/ 461525 h 828359"/>
              <a:gd name="connsiteX114" fmla="*/ 2257556 w 2332494"/>
              <a:gd name="connsiteY114" fmla="*/ 340146 h 828359"/>
              <a:gd name="connsiteX115" fmla="*/ 2276289 w 2332494"/>
              <a:gd name="connsiteY115" fmla="*/ 231530 h 828359"/>
              <a:gd name="connsiteX116" fmla="*/ 2295029 w 2332494"/>
              <a:gd name="connsiteY116" fmla="*/ 132025 h 828359"/>
              <a:gd name="connsiteX117" fmla="*/ 2313761 w 2332494"/>
              <a:gd name="connsiteY117" fmla="*/ 41851 h 828359"/>
              <a:gd name="connsiteX118" fmla="*/ 2323128 w 2332494"/>
              <a:gd name="connsiteY118" fmla="*/ 0 h 828359"/>
              <a:gd name="connsiteX119" fmla="*/ 2332494 w 2332494"/>
              <a:gd name="connsiteY119" fmla="*/ 792549 h 828359"/>
              <a:gd name="connsiteX120" fmla="*/ 2124218 w 2332494"/>
              <a:gd name="connsiteY120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098307 w 2323128"/>
              <a:gd name="connsiteY103" fmla="*/ 635066 h 828359"/>
              <a:gd name="connsiteX104" fmla="*/ 2145146 w 2323128"/>
              <a:gd name="connsiteY104" fmla="*/ 410167 h 828359"/>
              <a:gd name="connsiteX105" fmla="*/ 2163886 w 2323128"/>
              <a:gd name="connsiteY105" fmla="*/ 317200 h 828359"/>
              <a:gd name="connsiteX106" fmla="*/ 2173252 w 2323128"/>
              <a:gd name="connsiteY106" fmla="*/ 265500 h 828359"/>
              <a:gd name="connsiteX107" fmla="*/ 2182618 w 2323128"/>
              <a:gd name="connsiteY107" fmla="*/ 206552 h 828359"/>
              <a:gd name="connsiteX108" fmla="*/ 2191985 w 2323128"/>
              <a:gd name="connsiteY108" fmla="*/ 134088 h 828359"/>
              <a:gd name="connsiteX109" fmla="*/ 2201351 w 2323128"/>
              <a:gd name="connsiteY109" fmla="*/ 35502 h 828359"/>
              <a:gd name="connsiteX110" fmla="*/ 2210717 w 2323128"/>
              <a:gd name="connsiteY110" fmla="*/ 739024 h 828359"/>
              <a:gd name="connsiteX111" fmla="*/ 2220083 w 2323128"/>
              <a:gd name="connsiteY111" fmla="*/ 620685 h 828359"/>
              <a:gd name="connsiteX112" fmla="*/ 2229457 w 2323128"/>
              <a:gd name="connsiteY112" fmla="*/ 532614 h 828359"/>
              <a:gd name="connsiteX113" fmla="*/ 2238823 w 2323128"/>
              <a:gd name="connsiteY113" fmla="*/ 461525 h 828359"/>
              <a:gd name="connsiteX114" fmla="*/ 2257556 w 2323128"/>
              <a:gd name="connsiteY114" fmla="*/ 340146 h 828359"/>
              <a:gd name="connsiteX115" fmla="*/ 2276289 w 2323128"/>
              <a:gd name="connsiteY115" fmla="*/ 231530 h 828359"/>
              <a:gd name="connsiteX116" fmla="*/ 2295029 w 2323128"/>
              <a:gd name="connsiteY116" fmla="*/ 132025 h 828359"/>
              <a:gd name="connsiteX117" fmla="*/ 2313761 w 2323128"/>
              <a:gd name="connsiteY117" fmla="*/ 41851 h 828359"/>
              <a:gd name="connsiteX118" fmla="*/ 2323128 w 2323128"/>
              <a:gd name="connsiteY118" fmla="*/ 0 h 828359"/>
              <a:gd name="connsiteX119" fmla="*/ 2124218 w 2323128"/>
              <a:gd name="connsiteY119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098307 w 2323128"/>
              <a:gd name="connsiteY103" fmla="*/ 635066 h 828359"/>
              <a:gd name="connsiteX104" fmla="*/ 2145146 w 2323128"/>
              <a:gd name="connsiteY104" fmla="*/ 410167 h 828359"/>
              <a:gd name="connsiteX105" fmla="*/ 2163886 w 2323128"/>
              <a:gd name="connsiteY105" fmla="*/ 317200 h 828359"/>
              <a:gd name="connsiteX106" fmla="*/ 2173252 w 2323128"/>
              <a:gd name="connsiteY106" fmla="*/ 265500 h 828359"/>
              <a:gd name="connsiteX107" fmla="*/ 2182618 w 2323128"/>
              <a:gd name="connsiteY107" fmla="*/ 206552 h 828359"/>
              <a:gd name="connsiteX108" fmla="*/ 2191985 w 2323128"/>
              <a:gd name="connsiteY108" fmla="*/ 134088 h 828359"/>
              <a:gd name="connsiteX109" fmla="*/ 2201351 w 2323128"/>
              <a:gd name="connsiteY109" fmla="*/ 35502 h 828359"/>
              <a:gd name="connsiteX110" fmla="*/ 2210717 w 2323128"/>
              <a:gd name="connsiteY110" fmla="*/ 739024 h 828359"/>
              <a:gd name="connsiteX111" fmla="*/ 2229457 w 2323128"/>
              <a:gd name="connsiteY111" fmla="*/ 532614 h 828359"/>
              <a:gd name="connsiteX112" fmla="*/ 2238823 w 2323128"/>
              <a:gd name="connsiteY112" fmla="*/ 461525 h 828359"/>
              <a:gd name="connsiteX113" fmla="*/ 2257556 w 2323128"/>
              <a:gd name="connsiteY113" fmla="*/ 340146 h 828359"/>
              <a:gd name="connsiteX114" fmla="*/ 2276289 w 2323128"/>
              <a:gd name="connsiteY114" fmla="*/ 231530 h 828359"/>
              <a:gd name="connsiteX115" fmla="*/ 2295029 w 2323128"/>
              <a:gd name="connsiteY115" fmla="*/ 132025 h 828359"/>
              <a:gd name="connsiteX116" fmla="*/ 2313761 w 2323128"/>
              <a:gd name="connsiteY116" fmla="*/ 41851 h 828359"/>
              <a:gd name="connsiteX117" fmla="*/ 2323128 w 2323128"/>
              <a:gd name="connsiteY117" fmla="*/ 0 h 828359"/>
              <a:gd name="connsiteX118" fmla="*/ 2124218 w 2323128"/>
              <a:gd name="connsiteY118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098307 w 2323128"/>
              <a:gd name="connsiteY103" fmla="*/ 635066 h 828359"/>
              <a:gd name="connsiteX104" fmla="*/ 2145146 w 2323128"/>
              <a:gd name="connsiteY104" fmla="*/ 410167 h 828359"/>
              <a:gd name="connsiteX105" fmla="*/ 2163886 w 2323128"/>
              <a:gd name="connsiteY105" fmla="*/ 317200 h 828359"/>
              <a:gd name="connsiteX106" fmla="*/ 2173252 w 2323128"/>
              <a:gd name="connsiteY106" fmla="*/ 265500 h 828359"/>
              <a:gd name="connsiteX107" fmla="*/ 2182618 w 2323128"/>
              <a:gd name="connsiteY107" fmla="*/ 206552 h 828359"/>
              <a:gd name="connsiteX108" fmla="*/ 2191985 w 2323128"/>
              <a:gd name="connsiteY108" fmla="*/ 134088 h 828359"/>
              <a:gd name="connsiteX109" fmla="*/ 2201351 w 2323128"/>
              <a:gd name="connsiteY109" fmla="*/ 35502 h 828359"/>
              <a:gd name="connsiteX110" fmla="*/ 2210717 w 2323128"/>
              <a:gd name="connsiteY110" fmla="*/ 739024 h 828359"/>
              <a:gd name="connsiteX111" fmla="*/ 2238823 w 2323128"/>
              <a:gd name="connsiteY111" fmla="*/ 461525 h 828359"/>
              <a:gd name="connsiteX112" fmla="*/ 2257556 w 2323128"/>
              <a:gd name="connsiteY112" fmla="*/ 340146 h 828359"/>
              <a:gd name="connsiteX113" fmla="*/ 2276289 w 2323128"/>
              <a:gd name="connsiteY113" fmla="*/ 231530 h 828359"/>
              <a:gd name="connsiteX114" fmla="*/ 2295029 w 2323128"/>
              <a:gd name="connsiteY114" fmla="*/ 132025 h 828359"/>
              <a:gd name="connsiteX115" fmla="*/ 2313761 w 2323128"/>
              <a:gd name="connsiteY115" fmla="*/ 41851 h 828359"/>
              <a:gd name="connsiteX116" fmla="*/ 2323128 w 2323128"/>
              <a:gd name="connsiteY116" fmla="*/ 0 h 828359"/>
              <a:gd name="connsiteX117" fmla="*/ 2124218 w 2323128"/>
              <a:gd name="connsiteY117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10717 w 2323128"/>
              <a:gd name="connsiteY109" fmla="*/ 739024 h 828359"/>
              <a:gd name="connsiteX110" fmla="*/ 2238823 w 2323128"/>
              <a:gd name="connsiteY110" fmla="*/ 461525 h 828359"/>
              <a:gd name="connsiteX111" fmla="*/ 2257556 w 2323128"/>
              <a:gd name="connsiteY111" fmla="*/ 340146 h 828359"/>
              <a:gd name="connsiteX112" fmla="*/ 2276289 w 2323128"/>
              <a:gd name="connsiteY112" fmla="*/ 231530 h 828359"/>
              <a:gd name="connsiteX113" fmla="*/ 2295029 w 2323128"/>
              <a:gd name="connsiteY113" fmla="*/ 132025 h 828359"/>
              <a:gd name="connsiteX114" fmla="*/ 2313761 w 2323128"/>
              <a:gd name="connsiteY114" fmla="*/ 41851 h 828359"/>
              <a:gd name="connsiteX115" fmla="*/ 2323128 w 2323128"/>
              <a:gd name="connsiteY115" fmla="*/ 0 h 828359"/>
              <a:gd name="connsiteX116" fmla="*/ 2124218 w 2323128"/>
              <a:gd name="connsiteY116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10717 w 2323128"/>
              <a:gd name="connsiteY109" fmla="*/ 739024 h 828359"/>
              <a:gd name="connsiteX110" fmla="*/ 2238823 w 2323128"/>
              <a:gd name="connsiteY110" fmla="*/ 461525 h 828359"/>
              <a:gd name="connsiteX111" fmla="*/ 2257556 w 2323128"/>
              <a:gd name="connsiteY111" fmla="*/ 340146 h 828359"/>
              <a:gd name="connsiteX112" fmla="*/ 2276289 w 2323128"/>
              <a:gd name="connsiteY112" fmla="*/ 231530 h 828359"/>
              <a:gd name="connsiteX113" fmla="*/ 2295029 w 2323128"/>
              <a:gd name="connsiteY113" fmla="*/ 132025 h 828359"/>
              <a:gd name="connsiteX114" fmla="*/ 2313761 w 2323128"/>
              <a:gd name="connsiteY114" fmla="*/ 41851 h 828359"/>
              <a:gd name="connsiteX115" fmla="*/ 2323128 w 2323128"/>
              <a:gd name="connsiteY115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38823 w 2323128"/>
              <a:gd name="connsiteY109" fmla="*/ 461525 h 828359"/>
              <a:gd name="connsiteX110" fmla="*/ 2257556 w 2323128"/>
              <a:gd name="connsiteY110" fmla="*/ 340146 h 828359"/>
              <a:gd name="connsiteX111" fmla="*/ 2276289 w 2323128"/>
              <a:gd name="connsiteY111" fmla="*/ 231530 h 828359"/>
              <a:gd name="connsiteX112" fmla="*/ 2295029 w 2323128"/>
              <a:gd name="connsiteY112" fmla="*/ 132025 h 828359"/>
              <a:gd name="connsiteX113" fmla="*/ 2313761 w 2323128"/>
              <a:gd name="connsiteY113" fmla="*/ 41851 h 828359"/>
              <a:gd name="connsiteX114" fmla="*/ 2323128 w 2323128"/>
              <a:gd name="connsiteY114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57556 w 2323128"/>
              <a:gd name="connsiteY109" fmla="*/ 340146 h 828359"/>
              <a:gd name="connsiteX110" fmla="*/ 2276289 w 2323128"/>
              <a:gd name="connsiteY110" fmla="*/ 231530 h 828359"/>
              <a:gd name="connsiteX111" fmla="*/ 2295029 w 2323128"/>
              <a:gd name="connsiteY111" fmla="*/ 132025 h 828359"/>
              <a:gd name="connsiteX112" fmla="*/ 2313761 w 2323128"/>
              <a:gd name="connsiteY112" fmla="*/ 41851 h 828359"/>
              <a:gd name="connsiteX113" fmla="*/ 2323128 w 2323128"/>
              <a:gd name="connsiteY113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76289 w 2323128"/>
              <a:gd name="connsiteY109" fmla="*/ 231530 h 828359"/>
              <a:gd name="connsiteX110" fmla="*/ 2295029 w 2323128"/>
              <a:gd name="connsiteY110" fmla="*/ 132025 h 828359"/>
              <a:gd name="connsiteX111" fmla="*/ 2313761 w 2323128"/>
              <a:gd name="connsiteY111" fmla="*/ 41851 h 828359"/>
              <a:gd name="connsiteX112" fmla="*/ 2323128 w 2323128"/>
              <a:gd name="connsiteY112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95029 w 2323128"/>
              <a:gd name="connsiteY109" fmla="*/ 132025 h 828359"/>
              <a:gd name="connsiteX110" fmla="*/ 2313761 w 2323128"/>
              <a:gd name="connsiteY110" fmla="*/ 41851 h 828359"/>
              <a:gd name="connsiteX111" fmla="*/ 2323128 w 2323128"/>
              <a:gd name="connsiteY111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313761 w 2323128"/>
              <a:gd name="connsiteY109" fmla="*/ 41851 h 828359"/>
              <a:gd name="connsiteX110" fmla="*/ 2323128 w 2323128"/>
              <a:gd name="connsiteY110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323128 w 2323128"/>
              <a:gd name="connsiteY109" fmla="*/ 0 h 828359"/>
              <a:gd name="connsiteX0" fmla="*/ 0 w 2201351"/>
              <a:gd name="connsiteY0" fmla="*/ 770323 h 813775"/>
              <a:gd name="connsiteX1" fmla="*/ 9368 w 2201351"/>
              <a:gd name="connsiteY1" fmla="*/ 743118 h 813775"/>
              <a:gd name="connsiteX2" fmla="*/ 18735 w 2201351"/>
              <a:gd name="connsiteY2" fmla="*/ 709512 h 813775"/>
              <a:gd name="connsiteX3" fmla="*/ 46838 w 2201351"/>
              <a:gd name="connsiteY3" fmla="*/ 600596 h 813775"/>
              <a:gd name="connsiteX4" fmla="*/ 56206 w 2201351"/>
              <a:gd name="connsiteY4" fmla="*/ 570774 h 813775"/>
              <a:gd name="connsiteX5" fmla="*/ 65573 w 2201351"/>
              <a:gd name="connsiteY5" fmla="*/ 548777 h 813775"/>
              <a:gd name="connsiteX6" fmla="*/ 74940 w 2201351"/>
              <a:gd name="connsiteY6" fmla="*/ 534738 h 813775"/>
              <a:gd name="connsiteX7" fmla="*/ 84308 w 2201351"/>
              <a:gd name="connsiteY7" fmla="*/ 523003 h 813775"/>
              <a:gd name="connsiteX8" fmla="*/ 93675 w 2201351"/>
              <a:gd name="connsiteY8" fmla="*/ 505503 h 813775"/>
              <a:gd name="connsiteX9" fmla="*/ 103042 w 2201351"/>
              <a:gd name="connsiteY9" fmla="*/ 479079 h 813775"/>
              <a:gd name="connsiteX10" fmla="*/ 112410 w 2201351"/>
              <a:gd name="connsiteY10" fmla="*/ 445399 h 813775"/>
              <a:gd name="connsiteX11" fmla="*/ 140513 w 2201351"/>
              <a:gd name="connsiteY11" fmla="*/ 335114 h 813775"/>
              <a:gd name="connsiteX12" fmla="*/ 149880 w 2201351"/>
              <a:gd name="connsiteY12" fmla="*/ 320525 h 813775"/>
              <a:gd name="connsiteX13" fmla="*/ 159248 w 2201351"/>
              <a:gd name="connsiteY13" fmla="*/ 378106 h 813775"/>
              <a:gd name="connsiteX14" fmla="*/ 168615 w 2201351"/>
              <a:gd name="connsiteY14" fmla="*/ 452573 h 813775"/>
              <a:gd name="connsiteX15" fmla="*/ 177982 w 2201351"/>
              <a:gd name="connsiteY15" fmla="*/ 444745 h 813775"/>
              <a:gd name="connsiteX16" fmla="*/ 187349 w 2201351"/>
              <a:gd name="connsiteY16" fmla="*/ 411696 h 813775"/>
              <a:gd name="connsiteX17" fmla="*/ 234190 w 2201351"/>
              <a:gd name="connsiteY17" fmla="*/ 214051 h 813775"/>
              <a:gd name="connsiteX18" fmla="*/ 252922 w 2201351"/>
              <a:gd name="connsiteY18" fmla="*/ 148783 h 813775"/>
              <a:gd name="connsiteX19" fmla="*/ 271655 w 2201351"/>
              <a:gd name="connsiteY19" fmla="*/ 83233 h 813775"/>
              <a:gd name="connsiteX20" fmla="*/ 290395 w 2201351"/>
              <a:gd name="connsiteY20" fmla="*/ 7481 h 813775"/>
              <a:gd name="connsiteX21" fmla="*/ 299761 w 2201351"/>
              <a:gd name="connsiteY21" fmla="*/ 798703 h 813775"/>
              <a:gd name="connsiteX22" fmla="*/ 355967 w 2201351"/>
              <a:gd name="connsiteY22" fmla="*/ 539588 h 813775"/>
              <a:gd name="connsiteX23" fmla="*/ 374699 w 2201351"/>
              <a:gd name="connsiteY23" fmla="*/ 465326 h 813775"/>
              <a:gd name="connsiteX24" fmla="*/ 412172 w 2201351"/>
              <a:gd name="connsiteY24" fmla="*/ 324870 h 813775"/>
              <a:gd name="connsiteX25" fmla="*/ 430904 w 2201351"/>
              <a:gd name="connsiteY25" fmla="*/ 244140 h 813775"/>
              <a:gd name="connsiteX26" fmla="*/ 459003 w 2201351"/>
              <a:gd name="connsiteY26" fmla="*/ 118229 h 813775"/>
              <a:gd name="connsiteX27" fmla="*/ 468370 w 2201351"/>
              <a:gd name="connsiteY27" fmla="*/ 83512 h 813775"/>
              <a:gd name="connsiteX28" fmla="*/ 477743 w 2201351"/>
              <a:gd name="connsiteY28" fmla="*/ 65161 h 813775"/>
              <a:gd name="connsiteX29" fmla="*/ 487110 w 2201351"/>
              <a:gd name="connsiteY29" fmla="*/ 91076 h 813775"/>
              <a:gd name="connsiteX30" fmla="*/ 496476 w 2201351"/>
              <a:gd name="connsiteY30" fmla="*/ 151552 h 813775"/>
              <a:gd name="connsiteX31" fmla="*/ 505842 w 2201351"/>
              <a:gd name="connsiteY31" fmla="*/ 161689 h 813775"/>
              <a:gd name="connsiteX32" fmla="*/ 515209 w 2201351"/>
              <a:gd name="connsiteY32" fmla="*/ 140788 h 813775"/>
              <a:gd name="connsiteX33" fmla="*/ 533949 w 2201351"/>
              <a:gd name="connsiteY33" fmla="*/ 82609 h 813775"/>
              <a:gd name="connsiteX34" fmla="*/ 543315 w 2201351"/>
              <a:gd name="connsiteY34" fmla="*/ 59895 h 813775"/>
              <a:gd name="connsiteX35" fmla="*/ 552681 w 2201351"/>
              <a:gd name="connsiteY35" fmla="*/ 45898 h 813775"/>
              <a:gd name="connsiteX36" fmla="*/ 562048 w 2201351"/>
              <a:gd name="connsiteY36" fmla="*/ 37212 h 813775"/>
              <a:gd name="connsiteX37" fmla="*/ 571414 w 2201351"/>
              <a:gd name="connsiteY37" fmla="*/ 24742 h 813775"/>
              <a:gd name="connsiteX38" fmla="*/ 580780 w 2201351"/>
              <a:gd name="connsiteY38" fmla="*/ 2753 h 813775"/>
              <a:gd name="connsiteX39" fmla="*/ 590154 w 2201351"/>
              <a:gd name="connsiteY39" fmla="*/ 804865 h 813775"/>
              <a:gd name="connsiteX40" fmla="*/ 599520 w 2201351"/>
              <a:gd name="connsiteY40" fmla="*/ 768130 h 813775"/>
              <a:gd name="connsiteX41" fmla="*/ 646352 w 2201351"/>
              <a:gd name="connsiteY41" fmla="*/ 568975 h 813775"/>
              <a:gd name="connsiteX42" fmla="*/ 665092 w 2201351"/>
              <a:gd name="connsiteY42" fmla="*/ 503013 h 813775"/>
              <a:gd name="connsiteX43" fmla="*/ 683824 w 2201351"/>
              <a:gd name="connsiteY43" fmla="*/ 441433 h 813775"/>
              <a:gd name="connsiteX44" fmla="*/ 693191 w 2201351"/>
              <a:gd name="connsiteY44" fmla="*/ 407909 h 813775"/>
              <a:gd name="connsiteX45" fmla="*/ 711931 w 2201351"/>
              <a:gd name="connsiteY45" fmla="*/ 331754 h 813775"/>
              <a:gd name="connsiteX46" fmla="*/ 758762 w 2201351"/>
              <a:gd name="connsiteY46" fmla="*/ 125600 h 813775"/>
              <a:gd name="connsiteX47" fmla="*/ 768129 w 2201351"/>
              <a:gd name="connsiteY47" fmla="*/ 95804 h 813775"/>
              <a:gd name="connsiteX48" fmla="*/ 777502 w 2201351"/>
              <a:gd name="connsiteY48" fmla="*/ 79680 h 813775"/>
              <a:gd name="connsiteX49" fmla="*/ 786868 w 2201351"/>
              <a:gd name="connsiteY49" fmla="*/ 82041 h 813775"/>
              <a:gd name="connsiteX50" fmla="*/ 796235 w 2201351"/>
              <a:gd name="connsiteY50" fmla="*/ 92039 h 813775"/>
              <a:gd name="connsiteX51" fmla="*/ 805601 w 2201351"/>
              <a:gd name="connsiteY51" fmla="*/ 89148 h 813775"/>
              <a:gd name="connsiteX52" fmla="*/ 814967 w 2201351"/>
              <a:gd name="connsiteY52" fmla="*/ 70606 h 813775"/>
              <a:gd name="connsiteX53" fmla="*/ 824334 w 2201351"/>
              <a:gd name="connsiteY53" fmla="*/ 43098 h 813775"/>
              <a:gd name="connsiteX54" fmla="*/ 833707 w 2201351"/>
              <a:gd name="connsiteY54" fmla="*/ 12079 h 813775"/>
              <a:gd name="connsiteX55" fmla="*/ 843074 w 2201351"/>
              <a:gd name="connsiteY55" fmla="*/ 813775 h 813775"/>
              <a:gd name="connsiteX56" fmla="*/ 861806 w 2201351"/>
              <a:gd name="connsiteY56" fmla="*/ 755953 h 813775"/>
              <a:gd name="connsiteX57" fmla="*/ 880539 w 2201351"/>
              <a:gd name="connsiteY57" fmla="*/ 699402 h 813775"/>
              <a:gd name="connsiteX58" fmla="*/ 889905 w 2201351"/>
              <a:gd name="connsiteY58" fmla="*/ 667335 h 813775"/>
              <a:gd name="connsiteX59" fmla="*/ 899279 w 2201351"/>
              <a:gd name="connsiteY59" fmla="*/ 631682 h 813775"/>
              <a:gd name="connsiteX60" fmla="*/ 918012 w 2201351"/>
              <a:gd name="connsiteY60" fmla="*/ 551747 h 813775"/>
              <a:gd name="connsiteX61" fmla="*/ 946111 w 2201351"/>
              <a:gd name="connsiteY61" fmla="*/ 428181 h 813775"/>
              <a:gd name="connsiteX62" fmla="*/ 955484 w 2201351"/>
              <a:gd name="connsiteY62" fmla="*/ 393951 h 813775"/>
              <a:gd name="connsiteX63" fmla="*/ 964850 w 2201351"/>
              <a:gd name="connsiteY63" fmla="*/ 370527 h 813775"/>
              <a:gd name="connsiteX64" fmla="*/ 974217 w 2201351"/>
              <a:gd name="connsiteY64" fmla="*/ 366330 h 813775"/>
              <a:gd name="connsiteX65" fmla="*/ 983583 w 2201351"/>
              <a:gd name="connsiteY65" fmla="*/ 381916 h 813775"/>
              <a:gd name="connsiteX66" fmla="*/ 992949 w 2201351"/>
              <a:gd name="connsiteY66" fmla="*/ 392873 h 813775"/>
              <a:gd name="connsiteX67" fmla="*/ 1002316 w 2201351"/>
              <a:gd name="connsiteY67" fmla="*/ 384183 h 813775"/>
              <a:gd name="connsiteX68" fmla="*/ 1011682 w 2201351"/>
              <a:gd name="connsiteY68" fmla="*/ 362817 h 813775"/>
              <a:gd name="connsiteX69" fmla="*/ 1030422 w 2201351"/>
              <a:gd name="connsiteY69" fmla="*/ 312191 h 813775"/>
              <a:gd name="connsiteX70" fmla="*/ 1058521 w 2201351"/>
              <a:gd name="connsiteY70" fmla="*/ 247671 h 813775"/>
              <a:gd name="connsiteX71" fmla="*/ 1067887 w 2201351"/>
              <a:gd name="connsiteY71" fmla="*/ 218608 h 813775"/>
              <a:gd name="connsiteX72" fmla="*/ 1077261 w 2201351"/>
              <a:gd name="connsiteY72" fmla="*/ 181720 h 813775"/>
              <a:gd name="connsiteX73" fmla="*/ 1086627 w 2201351"/>
              <a:gd name="connsiteY73" fmla="*/ 137680 h 813775"/>
              <a:gd name="connsiteX74" fmla="*/ 1095994 w 2201351"/>
              <a:gd name="connsiteY74" fmla="*/ 87674 h 813775"/>
              <a:gd name="connsiteX75" fmla="*/ 1105360 w 2201351"/>
              <a:gd name="connsiteY75" fmla="*/ 32709 h 813775"/>
              <a:gd name="connsiteX76" fmla="*/ 1114726 w 2201351"/>
              <a:gd name="connsiteY76" fmla="*/ 806460 h 813775"/>
              <a:gd name="connsiteX77" fmla="*/ 1133459 w 2201351"/>
              <a:gd name="connsiteY77" fmla="*/ 677806 h 813775"/>
              <a:gd name="connsiteX78" fmla="*/ 1217770 w 2201351"/>
              <a:gd name="connsiteY78" fmla="*/ 68828 h 813775"/>
              <a:gd name="connsiteX79" fmla="*/ 1227137 w 2201351"/>
              <a:gd name="connsiteY79" fmla="*/ 4860 h 813775"/>
              <a:gd name="connsiteX80" fmla="*/ 1236503 w 2201351"/>
              <a:gd name="connsiteY80" fmla="*/ 774300 h 813775"/>
              <a:gd name="connsiteX81" fmla="*/ 1339547 w 2201351"/>
              <a:gd name="connsiteY81" fmla="*/ 84732 h 813775"/>
              <a:gd name="connsiteX82" fmla="*/ 1348913 w 2201351"/>
              <a:gd name="connsiteY82" fmla="*/ 22111 h 813775"/>
              <a:gd name="connsiteX83" fmla="*/ 1358280 w 2201351"/>
              <a:gd name="connsiteY83" fmla="*/ 792413 h 813775"/>
              <a:gd name="connsiteX84" fmla="*/ 1470690 w 2201351"/>
              <a:gd name="connsiteY84" fmla="*/ 41067 h 813775"/>
              <a:gd name="connsiteX85" fmla="*/ 1480056 w 2201351"/>
              <a:gd name="connsiteY85" fmla="*/ 811508 h 813775"/>
              <a:gd name="connsiteX86" fmla="*/ 1564368 w 2201351"/>
              <a:gd name="connsiteY86" fmla="*/ 244828 h 813775"/>
              <a:gd name="connsiteX87" fmla="*/ 1592467 w 2201351"/>
              <a:gd name="connsiteY87" fmla="*/ 47213 h 813775"/>
              <a:gd name="connsiteX88" fmla="*/ 1601833 w 2201351"/>
              <a:gd name="connsiteY88" fmla="*/ 811716 h 813775"/>
              <a:gd name="connsiteX89" fmla="*/ 1629940 w 2201351"/>
              <a:gd name="connsiteY89" fmla="*/ 596314 h 813775"/>
              <a:gd name="connsiteX90" fmla="*/ 1704877 w 2201351"/>
              <a:gd name="connsiteY90" fmla="*/ 0 h 813775"/>
              <a:gd name="connsiteX91" fmla="*/ 1714244 w 2201351"/>
              <a:gd name="connsiteY91" fmla="*/ 754600 h 813775"/>
              <a:gd name="connsiteX92" fmla="*/ 1723610 w 2201351"/>
              <a:gd name="connsiteY92" fmla="*/ 669001 h 813775"/>
              <a:gd name="connsiteX93" fmla="*/ 1732976 w 2201351"/>
              <a:gd name="connsiteY93" fmla="*/ 569128 h 813775"/>
              <a:gd name="connsiteX94" fmla="*/ 1761083 w 2201351"/>
              <a:gd name="connsiteY94" fmla="*/ 208929 h 813775"/>
              <a:gd name="connsiteX95" fmla="*/ 1770449 w 2201351"/>
              <a:gd name="connsiteY95" fmla="*/ 118698 h 813775"/>
              <a:gd name="connsiteX96" fmla="*/ 1779815 w 2201351"/>
              <a:gd name="connsiteY96" fmla="*/ 40380 h 813775"/>
              <a:gd name="connsiteX97" fmla="*/ 1789182 w 2201351"/>
              <a:gd name="connsiteY97" fmla="*/ 801542 h 813775"/>
              <a:gd name="connsiteX98" fmla="*/ 1985904 w 2201351"/>
              <a:gd name="connsiteY98" fmla="*/ 345663 h 813775"/>
              <a:gd name="connsiteX99" fmla="*/ 2004636 w 2201351"/>
              <a:gd name="connsiteY99" fmla="*/ 241858 h 813775"/>
              <a:gd name="connsiteX100" fmla="*/ 2023369 w 2201351"/>
              <a:gd name="connsiteY100" fmla="*/ 146282 h 813775"/>
              <a:gd name="connsiteX101" fmla="*/ 2051475 w 2201351"/>
              <a:gd name="connsiteY101" fmla="*/ 12965 h 813775"/>
              <a:gd name="connsiteX102" fmla="*/ 2060841 w 2201351"/>
              <a:gd name="connsiteY102" fmla="*/ 801832 h 813775"/>
              <a:gd name="connsiteX103" fmla="*/ 2145146 w 2201351"/>
              <a:gd name="connsiteY103" fmla="*/ 395583 h 813775"/>
              <a:gd name="connsiteX104" fmla="*/ 2163886 w 2201351"/>
              <a:gd name="connsiteY104" fmla="*/ 302616 h 813775"/>
              <a:gd name="connsiteX105" fmla="*/ 2173252 w 2201351"/>
              <a:gd name="connsiteY105" fmla="*/ 250916 h 813775"/>
              <a:gd name="connsiteX106" fmla="*/ 2182618 w 2201351"/>
              <a:gd name="connsiteY106" fmla="*/ 191968 h 813775"/>
              <a:gd name="connsiteX107" fmla="*/ 2191985 w 2201351"/>
              <a:gd name="connsiteY107" fmla="*/ 119504 h 813775"/>
              <a:gd name="connsiteX108" fmla="*/ 2201351 w 2201351"/>
              <a:gd name="connsiteY108" fmla="*/ 20918 h 813775"/>
              <a:gd name="connsiteX0" fmla="*/ 0 w 2191985"/>
              <a:gd name="connsiteY0" fmla="*/ 770323 h 813775"/>
              <a:gd name="connsiteX1" fmla="*/ 9368 w 2191985"/>
              <a:gd name="connsiteY1" fmla="*/ 743118 h 813775"/>
              <a:gd name="connsiteX2" fmla="*/ 18735 w 2191985"/>
              <a:gd name="connsiteY2" fmla="*/ 709512 h 813775"/>
              <a:gd name="connsiteX3" fmla="*/ 46838 w 2191985"/>
              <a:gd name="connsiteY3" fmla="*/ 600596 h 813775"/>
              <a:gd name="connsiteX4" fmla="*/ 56206 w 2191985"/>
              <a:gd name="connsiteY4" fmla="*/ 570774 h 813775"/>
              <a:gd name="connsiteX5" fmla="*/ 65573 w 2191985"/>
              <a:gd name="connsiteY5" fmla="*/ 548777 h 813775"/>
              <a:gd name="connsiteX6" fmla="*/ 74940 w 2191985"/>
              <a:gd name="connsiteY6" fmla="*/ 534738 h 813775"/>
              <a:gd name="connsiteX7" fmla="*/ 84308 w 2191985"/>
              <a:gd name="connsiteY7" fmla="*/ 523003 h 813775"/>
              <a:gd name="connsiteX8" fmla="*/ 93675 w 2191985"/>
              <a:gd name="connsiteY8" fmla="*/ 505503 h 813775"/>
              <a:gd name="connsiteX9" fmla="*/ 103042 w 2191985"/>
              <a:gd name="connsiteY9" fmla="*/ 479079 h 813775"/>
              <a:gd name="connsiteX10" fmla="*/ 112410 w 2191985"/>
              <a:gd name="connsiteY10" fmla="*/ 445399 h 813775"/>
              <a:gd name="connsiteX11" fmla="*/ 140513 w 2191985"/>
              <a:gd name="connsiteY11" fmla="*/ 335114 h 813775"/>
              <a:gd name="connsiteX12" fmla="*/ 149880 w 2191985"/>
              <a:gd name="connsiteY12" fmla="*/ 320525 h 813775"/>
              <a:gd name="connsiteX13" fmla="*/ 159248 w 2191985"/>
              <a:gd name="connsiteY13" fmla="*/ 378106 h 813775"/>
              <a:gd name="connsiteX14" fmla="*/ 168615 w 2191985"/>
              <a:gd name="connsiteY14" fmla="*/ 452573 h 813775"/>
              <a:gd name="connsiteX15" fmla="*/ 177982 w 2191985"/>
              <a:gd name="connsiteY15" fmla="*/ 444745 h 813775"/>
              <a:gd name="connsiteX16" fmla="*/ 187349 w 2191985"/>
              <a:gd name="connsiteY16" fmla="*/ 411696 h 813775"/>
              <a:gd name="connsiteX17" fmla="*/ 234190 w 2191985"/>
              <a:gd name="connsiteY17" fmla="*/ 214051 h 813775"/>
              <a:gd name="connsiteX18" fmla="*/ 252922 w 2191985"/>
              <a:gd name="connsiteY18" fmla="*/ 148783 h 813775"/>
              <a:gd name="connsiteX19" fmla="*/ 271655 w 2191985"/>
              <a:gd name="connsiteY19" fmla="*/ 83233 h 813775"/>
              <a:gd name="connsiteX20" fmla="*/ 290395 w 2191985"/>
              <a:gd name="connsiteY20" fmla="*/ 7481 h 813775"/>
              <a:gd name="connsiteX21" fmla="*/ 299761 w 2191985"/>
              <a:gd name="connsiteY21" fmla="*/ 798703 h 813775"/>
              <a:gd name="connsiteX22" fmla="*/ 355967 w 2191985"/>
              <a:gd name="connsiteY22" fmla="*/ 539588 h 813775"/>
              <a:gd name="connsiteX23" fmla="*/ 374699 w 2191985"/>
              <a:gd name="connsiteY23" fmla="*/ 465326 h 813775"/>
              <a:gd name="connsiteX24" fmla="*/ 412172 w 2191985"/>
              <a:gd name="connsiteY24" fmla="*/ 324870 h 813775"/>
              <a:gd name="connsiteX25" fmla="*/ 430904 w 2191985"/>
              <a:gd name="connsiteY25" fmla="*/ 244140 h 813775"/>
              <a:gd name="connsiteX26" fmla="*/ 459003 w 2191985"/>
              <a:gd name="connsiteY26" fmla="*/ 118229 h 813775"/>
              <a:gd name="connsiteX27" fmla="*/ 468370 w 2191985"/>
              <a:gd name="connsiteY27" fmla="*/ 83512 h 813775"/>
              <a:gd name="connsiteX28" fmla="*/ 477743 w 2191985"/>
              <a:gd name="connsiteY28" fmla="*/ 65161 h 813775"/>
              <a:gd name="connsiteX29" fmla="*/ 487110 w 2191985"/>
              <a:gd name="connsiteY29" fmla="*/ 91076 h 813775"/>
              <a:gd name="connsiteX30" fmla="*/ 496476 w 2191985"/>
              <a:gd name="connsiteY30" fmla="*/ 151552 h 813775"/>
              <a:gd name="connsiteX31" fmla="*/ 505842 w 2191985"/>
              <a:gd name="connsiteY31" fmla="*/ 161689 h 813775"/>
              <a:gd name="connsiteX32" fmla="*/ 515209 w 2191985"/>
              <a:gd name="connsiteY32" fmla="*/ 140788 h 813775"/>
              <a:gd name="connsiteX33" fmla="*/ 533949 w 2191985"/>
              <a:gd name="connsiteY33" fmla="*/ 82609 h 813775"/>
              <a:gd name="connsiteX34" fmla="*/ 543315 w 2191985"/>
              <a:gd name="connsiteY34" fmla="*/ 59895 h 813775"/>
              <a:gd name="connsiteX35" fmla="*/ 552681 w 2191985"/>
              <a:gd name="connsiteY35" fmla="*/ 45898 h 813775"/>
              <a:gd name="connsiteX36" fmla="*/ 562048 w 2191985"/>
              <a:gd name="connsiteY36" fmla="*/ 37212 h 813775"/>
              <a:gd name="connsiteX37" fmla="*/ 571414 w 2191985"/>
              <a:gd name="connsiteY37" fmla="*/ 24742 h 813775"/>
              <a:gd name="connsiteX38" fmla="*/ 580780 w 2191985"/>
              <a:gd name="connsiteY38" fmla="*/ 2753 h 813775"/>
              <a:gd name="connsiteX39" fmla="*/ 590154 w 2191985"/>
              <a:gd name="connsiteY39" fmla="*/ 804865 h 813775"/>
              <a:gd name="connsiteX40" fmla="*/ 599520 w 2191985"/>
              <a:gd name="connsiteY40" fmla="*/ 768130 h 813775"/>
              <a:gd name="connsiteX41" fmla="*/ 646352 w 2191985"/>
              <a:gd name="connsiteY41" fmla="*/ 568975 h 813775"/>
              <a:gd name="connsiteX42" fmla="*/ 665092 w 2191985"/>
              <a:gd name="connsiteY42" fmla="*/ 503013 h 813775"/>
              <a:gd name="connsiteX43" fmla="*/ 683824 w 2191985"/>
              <a:gd name="connsiteY43" fmla="*/ 441433 h 813775"/>
              <a:gd name="connsiteX44" fmla="*/ 693191 w 2191985"/>
              <a:gd name="connsiteY44" fmla="*/ 407909 h 813775"/>
              <a:gd name="connsiteX45" fmla="*/ 711931 w 2191985"/>
              <a:gd name="connsiteY45" fmla="*/ 331754 h 813775"/>
              <a:gd name="connsiteX46" fmla="*/ 758762 w 2191985"/>
              <a:gd name="connsiteY46" fmla="*/ 125600 h 813775"/>
              <a:gd name="connsiteX47" fmla="*/ 768129 w 2191985"/>
              <a:gd name="connsiteY47" fmla="*/ 95804 h 813775"/>
              <a:gd name="connsiteX48" fmla="*/ 777502 w 2191985"/>
              <a:gd name="connsiteY48" fmla="*/ 79680 h 813775"/>
              <a:gd name="connsiteX49" fmla="*/ 786868 w 2191985"/>
              <a:gd name="connsiteY49" fmla="*/ 82041 h 813775"/>
              <a:gd name="connsiteX50" fmla="*/ 796235 w 2191985"/>
              <a:gd name="connsiteY50" fmla="*/ 92039 h 813775"/>
              <a:gd name="connsiteX51" fmla="*/ 805601 w 2191985"/>
              <a:gd name="connsiteY51" fmla="*/ 89148 h 813775"/>
              <a:gd name="connsiteX52" fmla="*/ 814967 w 2191985"/>
              <a:gd name="connsiteY52" fmla="*/ 70606 h 813775"/>
              <a:gd name="connsiteX53" fmla="*/ 824334 w 2191985"/>
              <a:gd name="connsiteY53" fmla="*/ 43098 h 813775"/>
              <a:gd name="connsiteX54" fmla="*/ 833707 w 2191985"/>
              <a:gd name="connsiteY54" fmla="*/ 12079 h 813775"/>
              <a:gd name="connsiteX55" fmla="*/ 843074 w 2191985"/>
              <a:gd name="connsiteY55" fmla="*/ 813775 h 813775"/>
              <a:gd name="connsiteX56" fmla="*/ 861806 w 2191985"/>
              <a:gd name="connsiteY56" fmla="*/ 755953 h 813775"/>
              <a:gd name="connsiteX57" fmla="*/ 880539 w 2191985"/>
              <a:gd name="connsiteY57" fmla="*/ 699402 h 813775"/>
              <a:gd name="connsiteX58" fmla="*/ 889905 w 2191985"/>
              <a:gd name="connsiteY58" fmla="*/ 667335 h 813775"/>
              <a:gd name="connsiteX59" fmla="*/ 899279 w 2191985"/>
              <a:gd name="connsiteY59" fmla="*/ 631682 h 813775"/>
              <a:gd name="connsiteX60" fmla="*/ 918012 w 2191985"/>
              <a:gd name="connsiteY60" fmla="*/ 551747 h 813775"/>
              <a:gd name="connsiteX61" fmla="*/ 946111 w 2191985"/>
              <a:gd name="connsiteY61" fmla="*/ 428181 h 813775"/>
              <a:gd name="connsiteX62" fmla="*/ 955484 w 2191985"/>
              <a:gd name="connsiteY62" fmla="*/ 393951 h 813775"/>
              <a:gd name="connsiteX63" fmla="*/ 964850 w 2191985"/>
              <a:gd name="connsiteY63" fmla="*/ 370527 h 813775"/>
              <a:gd name="connsiteX64" fmla="*/ 974217 w 2191985"/>
              <a:gd name="connsiteY64" fmla="*/ 366330 h 813775"/>
              <a:gd name="connsiteX65" fmla="*/ 983583 w 2191985"/>
              <a:gd name="connsiteY65" fmla="*/ 381916 h 813775"/>
              <a:gd name="connsiteX66" fmla="*/ 992949 w 2191985"/>
              <a:gd name="connsiteY66" fmla="*/ 392873 h 813775"/>
              <a:gd name="connsiteX67" fmla="*/ 1002316 w 2191985"/>
              <a:gd name="connsiteY67" fmla="*/ 384183 h 813775"/>
              <a:gd name="connsiteX68" fmla="*/ 1011682 w 2191985"/>
              <a:gd name="connsiteY68" fmla="*/ 362817 h 813775"/>
              <a:gd name="connsiteX69" fmla="*/ 1030422 w 2191985"/>
              <a:gd name="connsiteY69" fmla="*/ 312191 h 813775"/>
              <a:gd name="connsiteX70" fmla="*/ 1058521 w 2191985"/>
              <a:gd name="connsiteY70" fmla="*/ 247671 h 813775"/>
              <a:gd name="connsiteX71" fmla="*/ 1067887 w 2191985"/>
              <a:gd name="connsiteY71" fmla="*/ 218608 h 813775"/>
              <a:gd name="connsiteX72" fmla="*/ 1077261 w 2191985"/>
              <a:gd name="connsiteY72" fmla="*/ 181720 h 813775"/>
              <a:gd name="connsiteX73" fmla="*/ 1086627 w 2191985"/>
              <a:gd name="connsiteY73" fmla="*/ 137680 h 813775"/>
              <a:gd name="connsiteX74" fmla="*/ 1095994 w 2191985"/>
              <a:gd name="connsiteY74" fmla="*/ 87674 h 813775"/>
              <a:gd name="connsiteX75" fmla="*/ 1105360 w 2191985"/>
              <a:gd name="connsiteY75" fmla="*/ 32709 h 813775"/>
              <a:gd name="connsiteX76" fmla="*/ 1114726 w 2191985"/>
              <a:gd name="connsiteY76" fmla="*/ 806460 h 813775"/>
              <a:gd name="connsiteX77" fmla="*/ 1133459 w 2191985"/>
              <a:gd name="connsiteY77" fmla="*/ 677806 h 813775"/>
              <a:gd name="connsiteX78" fmla="*/ 1217770 w 2191985"/>
              <a:gd name="connsiteY78" fmla="*/ 68828 h 813775"/>
              <a:gd name="connsiteX79" fmla="*/ 1227137 w 2191985"/>
              <a:gd name="connsiteY79" fmla="*/ 4860 h 813775"/>
              <a:gd name="connsiteX80" fmla="*/ 1236503 w 2191985"/>
              <a:gd name="connsiteY80" fmla="*/ 774300 h 813775"/>
              <a:gd name="connsiteX81" fmla="*/ 1339547 w 2191985"/>
              <a:gd name="connsiteY81" fmla="*/ 84732 h 813775"/>
              <a:gd name="connsiteX82" fmla="*/ 1348913 w 2191985"/>
              <a:gd name="connsiteY82" fmla="*/ 22111 h 813775"/>
              <a:gd name="connsiteX83" fmla="*/ 1358280 w 2191985"/>
              <a:gd name="connsiteY83" fmla="*/ 792413 h 813775"/>
              <a:gd name="connsiteX84" fmla="*/ 1470690 w 2191985"/>
              <a:gd name="connsiteY84" fmla="*/ 41067 h 813775"/>
              <a:gd name="connsiteX85" fmla="*/ 1480056 w 2191985"/>
              <a:gd name="connsiteY85" fmla="*/ 811508 h 813775"/>
              <a:gd name="connsiteX86" fmla="*/ 1564368 w 2191985"/>
              <a:gd name="connsiteY86" fmla="*/ 244828 h 813775"/>
              <a:gd name="connsiteX87" fmla="*/ 1592467 w 2191985"/>
              <a:gd name="connsiteY87" fmla="*/ 47213 h 813775"/>
              <a:gd name="connsiteX88" fmla="*/ 1601833 w 2191985"/>
              <a:gd name="connsiteY88" fmla="*/ 811716 h 813775"/>
              <a:gd name="connsiteX89" fmla="*/ 1629940 w 2191985"/>
              <a:gd name="connsiteY89" fmla="*/ 596314 h 813775"/>
              <a:gd name="connsiteX90" fmla="*/ 1704877 w 2191985"/>
              <a:gd name="connsiteY90" fmla="*/ 0 h 813775"/>
              <a:gd name="connsiteX91" fmla="*/ 1714244 w 2191985"/>
              <a:gd name="connsiteY91" fmla="*/ 754600 h 813775"/>
              <a:gd name="connsiteX92" fmla="*/ 1723610 w 2191985"/>
              <a:gd name="connsiteY92" fmla="*/ 669001 h 813775"/>
              <a:gd name="connsiteX93" fmla="*/ 1732976 w 2191985"/>
              <a:gd name="connsiteY93" fmla="*/ 569128 h 813775"/>
              <a:gd name="connsiteX94" fmla="*/ 1761083 w 2191985"/>
              <a:gd name="connsiteY94" fmla="*/ 208929 h 813775"/>
              <a:gd name="connsiteX95" fmla="*/ 1770449 w 2191985"/>
              <a:gd name="connsiteY95" fmla="*/ 118698 h 813775"/>
              <a:gd name="connsiteX96" fmla="*/ 1779815 w 2191985"/>
              <a:gd name="connsiteY96" fmla="*/ 40380 h 813775"/>
              <a:gd name="connsiteX97" fmla="*/ 1789182 w 2191985"/>
              <a:gd name="connsiteY97" fmla="*/ 801542 h 813775"/>
              <a:gd name="connsiteX98" fmla="*/ 1985904 w 2191985"/>
              <a:gd name="connsiteY98" fmla="*/ 345663 h 813775"/>
              <a:gd name="connsiteX99" fmla="*/ 2004636 w 2191985"/>
              <a:gd name="connsiteY99" fmla="*/ 241858 h 813775"/>
              <a:gd name="connsiteX100" fmla="*/ 2023369 w 2191985"/>
              <a:gd name="connsiteY100" fmla="*/ 146282 h 813775"/>
              <a:gd name="connsiteX101" fmla="*/ 2051475 w 2191985"/>
              <a:gd name="connsiteY101" fmla="*/ 12965 h 813775"/>
              <a:gd name="connsiteX102" fmla="*/ 2060841 w 2191985"/>
              <a:gd name="connsiteY102" fmla="*/ 801832 h 813775"/>
              <a:gd name="connsiteX103" fmla="*/ 2145146 w 2191985"/>
              <a:gd name="connsiteY103" fmla="*/ 395583 h 813775"/>
              <a:gd name="connsiteX104" fmla="*/ 2163886 w 2191985"/>
              <a:gd name="connsiteY104" fmla="*/ 302616 h 813775"/>
              <a:gd name="connsiteX105" fmla="*/ 2173252 w 2191985"/>
              <a:gd name="connsiteY105" fmla="*/ 250916 h 813775"/>
              <a:gd name="connsiteX106" fmla="*/ 2182618 w 2191985"/>
              <a:gd name="connsiteY106" fmla="*/ 191968 h 813775"/>
              <a:gd name="connsiteX107" fmla="*/ 2191985 w 2191985"/>
              <a:gd name="connsiteY107" fmla="*/ 119504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45146 w 2182618"/>
              <a:gd name="connsiteY103" fmla="*/ 395583 h 813775"/>
              <a:gd name="connsiteX104" fmla="*/ 2163886 w 2182618"/>
              <a:gd name="connsiteY104" fmla="*/ 302616 h 813775"/>
              <a:gd name="connsiteX105" fmla="*/ 2173252 w 2182618"/>
              <a:gd name="connsiteY105" fmla="*/ 250916 h 813775"/>
              <a:gd name="connsiteX106" fmla="*/ 2182618 w 2182618"/>
              <a:gd name="connsiteY106" fmla="*/ 191968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63886 w 2182618"/>
              <a:gd name="connsiteY103" fmla="*/ 302616 h 813775"/>
              <a:gd name="connsiteX104" fmla="*/ 2173252 w 2182618"/>
              <a:gd name="connsiteY104" fmla="*/ 250916 h 813775"/>
              <a:gd name="connsiteX105" fmla="*/ 2182618 w 2182618"/>
              <a:gd name="connsiteY105" fmla="*/ 191968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73252 w 2182618"/>
              <a:gd name="connsiteY103" fmla="*/ 250916 h 813775"/>
              <a:gd name="connsiteX104" fmla="*/ 2182618 w 2182618"/>
              <a:gd name="connsiteY104" fmla="*/ 191968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82618 w 2182618"/>
              <a:gd name="connsiteY103" fmla="*/ 191968 h 813775"/>
              <a:gd name="connsiteX0" fmla="*/ 0 w 2060841"/>
              <a:gd name="connsiteY0" fmla="*/ 770323 h 813775"/>
              <a:gd name="connsiteX1" fmla="*/ 9368 w 2060841"/>
              <a:gd name="connsiteY1" fmla="*/ 743118 h 813775"/>
              <a:gd name="connsiteX2" fmla="*/ 18735 w 2060841"/>
              <a:gd name="connsiteY2" fmla="*/ 709512 h 813775"/>
              <a:gd name="connsiteX3" fmla="*/ 46838 w 2060841"/>
              <a:gd name="connsiteY3" fmla="*/ 600596 h 813775"/>
              <a:gd name="connsiteX4" fmla="*/ 56206 w 2060841"/>
              <a:gd name="connsiteY4" fmla="*/ 570774 h 813775"/>
              <a:gd name="connsiteX5" fmla="*/ 65573 w 2060841"/>
              <a:gd name="connsiteY5" fmla="*/ 548777 h 813775"/>
              <a:gd name="connsiteX6" fmla="*/ 74940 w 2060841"/>
              <a:gd name="connsiteY6" fmla="*/ 534738 h 813775"/>
              <a:gd name="connsiteX7" fmla="*/ 84308 w 2060841"/>
              <a:gd name="connsiteY7" fmla="*/ 523003 h 813775"/>
              <a:gd name="connsiteX8" fmla="*/ 93675 w 2060841"/>
              <a:gd name="connsiteY8" fmla="*/ 505503 h 813775"/>
              <a:gd name="connsiteX9" fmla="*/ 103042 w 2060841"/>
              <a:gd name="connsiteY9" fmla="*/ 479079 h 813775"/>
              <a:gd name="connsiteX10" fmla="*/ 112410 w 2060841"/>
              <a:gd name="connsiteY10" fmla="*/ 445399 h 813775"/>
              <a:gd name="connsiteX11" fmla="*/ 140513 w 2060841"/>
              <a:gd name="connsiteY11" fmla="*/ 335114 h 813775"/>
              <a:gd name="connsiteX12" fmla="*/ 149880 w 2060841"/>
              <a:gd name="connsiteY12" fmla="*/ 320525 h 813775"/>
              <a:gd name="connsiteX13" fmla="*/ 159248 w 2060841"/>
              <a:gd name="connsiteY13" fmla="*/ 378106 h 813775"/>
              <a:gd name="connsiteX14" fmla="*/ 168615 w 2060841"/>
              <a:gd name="connsiteY14" fmla="*/ 452573 h 813775"/>
              <a:gd name="connsiteX15" fmla="*/ 177982 w 2060841"/>
              <a:gd name="connsiteY15" fmla="*/ 444745 h 813775"/>
              <a:gd name="connsiteX16" fmla="*/ 187349 w 2060841"/>
              <a:gd name="connsiteY16" fmla="*/ 411696 h 813775"/>
              <a:gd name="connsiteX17" fmla="*/ 234190 w 2060841"/>
              <a:gd name="connsiteY17" fmla="*/ 214051 h 813775"/>
              <a:gd name="connsiteX18" fmla="*/ 252922 w 2060841"/>
              <a:gd name="connsiteY18" fmla="*/ 148783 h 813775"/>
              <a:gd name="connsiteX19" fmla="*/ 271655 w 2060841"/>
              <a:gd name="connsiteY19" fmla="*/ 83233 h 813775"/>
              <a:gd name="connsiteX20" fmla="*/ 290395 w 2060841"/>
              <a:gd name="connsiteY20" fmla="*/ 7481 h 813775"/>
              <a:gd name="connsiteX21" fmla="*/ 299761 w 2060841"/>
              <a:gd name="connsiteY21" fmla="*/ 798703 h 813775"/>
              <a:gd name="connsiteX22" fmla="*/ 355967 w 2060841"/>
              <a:gd name="connsiteY22" fmla="*/ 539588 h 813775"/>
              <a:gd name="connsiteX23" fmla="*/ 374699 w 2060841"/>
              <a:gd name="connsiteY23" fmla="*/ 465326 h 813775"/>
              <a:gd name="connsiteX24" fmla="*/ 412172 w 2060841"/>
              <a:gd name="connsiteY24" fmla="*/ 324870 h 813775"/>
              <a:gd name="connsiteX25" fmla="*/ 430904 w 2060841"/>
              <a:gd name="connsiteY25" fmla="*/ 244140 h 813775"/>
              <a:gd name="connsiteX26" fmla="*/ 459003 w 2060841"/>
              <a:gd name="connsiteY26" fmla="*/ 118229 h 813775"/>
              <a:gd name="connsiteX27" fmla="*/ 468370 w 2060841"/>
              <a:gd name="connsiteY27" fmla="*/ 83512 h 813775"/>
              <a:gd name="connsiteX28" fmla="*/ 477743 w 2060841"/>
              <a:gd name="connsiteY28" fmla="*/ 65161 h 813775"/>
              <a:gd name="connsiteX29" fmla="*/ 487110 w 2060841"/>
              <a:gd name="connsiteY29" fmla="*/ 91076 h 813775"/>
              <a:gd name="connsiteX30" fmla="*/ 496476 w 2060841"/>
              <a:gd name="connsiteY30" fmla="*/ 151552 h 813775"/>
              <a:gd name="connsiteX31" fmla="*/ 505842 w 2060841"/>
              <a:gd name="connsiteY31" fmla="*/ 161689 h 813775"/>
              <a:gd name="connsiteX32" fmla="*/ 515209 w 2060841"/>
              <a:gd name="connsiteY32" fmla="*/ 140788 h 813775"/>
              <a:gd name="connsiteX33" fmla="*/ 533949 w 2060841"/>
              <a:gd name="connsiteY33" fmla="*/ 82609 h 813775"/>
              <a:gd name="connsiteX34" fmla="*/ 543315 w 2060841"/>
              <a:gd name="connsiteY34" fmla="*/ 59895 h 813775"/>
              <a:gd name="connsiteX35" fmla="*/ 552681 w 2060841"/>
              <a:gd name="connsiteY35" fmla="*/ 45898 h 813775"/>
              <a:gd name="connsiteX36" fmla="*/ 562048 w 2060841"/>
              <a:gd name="connsiteY36" fmla="*/ 37212 h 813775"/>
              <a:gd name="connsiteX37" fmla="*/ 571414 w 2060841"/>
              <a:gd name="connsiteY37" fmla="*/ 24742 h 813775"/>
              <a:gd name="connsiteX38" fmla="*/ 580780 w 2060841"/>
              <a:gd name="connsiteY38" fmla="*/ 2753 h 813775"/>
              <a:gd name="connsiteX39" fmla="*/ 590154 w 2060841"/>
              <a:gd name="connsiteY39" fmla="*/ 804865 h 813775"/>
              <a:gd name="connsiteX40" fmla="*/ 599520 w 2060841"/>
              <a:gd name="connsiteY40" fmla="*/ 768130 h 813775"/>
              <a:gd name="connsiteX41" fmla="*/ 646352 w 2060841"/>
              <a:gd name="connsiteY41" fmla="*/ 568975 h 813775"/>
              <a:gd name="connsiteX42" fmla="*/ 665092 w 2060841"/>
              <a:gd name="connsiteY42" fmla="*/ 503013 h 813775"/>
              <a:gd name="connsiteX43" fmla="*/ 683824 w 2060841"/>
              <a:gd name="connsiteY43" fmla="*/ 441433 h 813775"/>
              <a:gd name="connsiteX44" fmla="*/ 693191 w 2060841"/>
              <a:gd name="connsiteY44" fmla="*/ 407909 h 813775"/>
              <a:gd name="connsiteX45" fmla="*/ 711931 w 2060841"/>
              <a:gd name="connsiteY45" fmla="*/ 331754 h 813775"/>
              <a:gd name="connsiteX46" fmla="*/ 758762 w 2060841"/>
              <a:gd name="connsiteY46" fmla="*/ 125600 h 813775"/>
              <a:gd name="connsiteX47" fmla="*/ 768129 w 2060841"/>
              <a:gd name="connsiteY47" fmla="*/ 95804 h 813775"/>
              <a:gd name="connsiteX48" fmla="*/ 777502 w 2060841"/>
              <a:gd name="connsiteY48" fmla="*/ 79680 h 813775"/>
              <a:gd name="connsiteX49" fmla="*/ 786868 w 2060841"/>
              <a:gd name="connsiteY49" fmla="*/ 82041 h 813775"/>
              <a:gd name="connsiteX50" fmla="*/ 796235 w 2060841"/>
              <a:gd name="connsiteY50" fmla="*/ 92039 h 813775"/>
              <a:gd name="connsiteX51" fmla="*/ 805601 w 2060841"/>
              <a:gd name="connsiteY51" fmla="*/ 89148 h 813775"/>
              <a:gd name="connsiteX52" fmla="*/ 814967 w 2060841"/>
              <a:gd name="connsiteY52" fmla="*/ 70606 h 813775"/>
              <a:gd name="connsiteX53" fmla="*/ 824334 w 2060841"/>
              <a:gd name="connsiteY53" fmla="*/ 43098 h 813775"/>
              <a:gd name="connsiteX54" fmla="*/ 833707 w 2060841"/>
              <a:gd name="connsiteY54" fmla="*/ 12079 h 813775"/>
              <a:gd name="connsiteX55" fmla="*/ 843074 w 2060841"/>
              <a:gd name="connsiteY55" fmla="*/ 813775 h 813775"/>
              <a:gd name="connsiteX56" fmla="*/ 861806 w 2060841"/>
              <a:gd name="connsiteY56" fmla="*/ 755953 h 813775"/>
              <a:gd name="connsiteX57" fmla="*/ 880539 w 2060841"/>
              <a:gd name="connsiteY57" fmla="*/ 699402 h 813775"/>
              <a:gd name="connsiteX58" fmla="*/ 889905 w 2060841"/>
              <a:gd name="connsiteY58" fmla="*/ 667335 h 813775"/>
              <a:gd name="connsiteX59" fmla="*/ 899279 w 2060841"/>
              <a:gd name="connsiteY59" fmla="*/ 631682 h 813775"/>
              <a:gd name="connsiteX60" fmla="*/ 918012 w 2060841"/>
              <a:gd name="connsiteY60" fmla="*/ 551747 h 813775"/>
              <a:gd name="connsiteX61" fmla="*/ 946111 w 2060841"/>
              <a:gd name="connsiteY61" fmla="*/ 428181 h 813775"/>
              <a:gd name="connsiteX62" fmla="*/ 955484 w 2060841"/>
              <a:gd name="connsiteY62" fmla="*/ 393951 h 813775"/>
              <a:gd name="connsiteX63" fmla="*/ 964850 w 2060841"/>
              <a:gd name="connsiteY63" fmla="*/ 370527 h 813775"/>
              <a:gd name="connsiteX64" fmla="*/ 974217 w 2060841"/>
              <a:gd name="connsiteY64" fmla="*/ 366330 h 813775"/>
              <a:gd name="connsiteX65" fmla="*/ 983583 w 2060841"/>
              <a:gd name="connsiteY65" fmla="*/ 381916 h 813775"/>
              <a:gd name="connsiteX66" fmla="*/ 992949 w 2060841"/>
              <a:gd name="connsiteY66" fmla="*/ 392873 h 813775"/>
              <a:gd name="connsiteX67" fmla="*/ 1002316 w 2060841"/>
              <a:gd name="connsiteY67" fmla="*/ 384183 h 813775"/>
              <a:gd name="connsiteX68" fmla="*/ 1011682 w 2060841"/>
              <a:gd name="connsiteY68" fmla="*/ 362817 h 813775"/>
              <a:gd name="connsiteX69" fmla="*/ 1030422 w 2060841"/>
              <a:gd name="connsiteY69" fmla="*/ 312191 h 813775"/>
              <a:gd name="connsiteX70" fmla="*/ 1058521 w 2060841"/>
              <a:gd name="connsiteY70" fmla="*/ 247671 h 813775"/>
              <a:gd name="connsiteX71" fmla="*/ 1067887 w 2060841"/>
              <a:gd name="connsiteY71" fmla="*/ 218608 h 813775"/>
              <a:gd name="connsiteX72" fmla="*/ 1077261 w 2060841"/>
              <a:gd name="connsiteY72" fmla="*/ 181720 h 813775"/>
              <a:gd name="connsiteX73" fmla="*/ 1086627 w 2060841"/>
              <a:gd name="connsiteY73" fmla="*/ 137680 h 813775"/>
              <a:gd name="connsiteX74" fmla="*/ 1095994 w 2060841"/>
              <a:gd name="connsiteY74" fmla="*/ 87674 h 813775"/>
              <a:gd name="connsiteX75" fmla="*/ 1105360 w 2060841"/>
              <a:gd name="connsiteY75" fmla="*/ 32709 h 813775"/>
              <a:gd name="connsiteX76" fmla="*/ 1114726 w 2060841"/>
              <a:gd name="connsiteY76" fmla="*/ 806460 h 813775"/>
              <a:gd name="connsiteX77" fmla="*/ 1133459 w 2060841"/>
              <a:gd name="connsiteY77" fmla="*/ 677806 h 813775"/>
              <a:gd name="connsiteX78" fmla="*/ 1217770 w 2060841"/>
              <a:gd name="connsiteY78" fmla="*/ 68828 h 813775"/>
              <a:gd name="connsiteX79" fmla="*/ 1227137 w 2060841"/>
              <a:gd name="connsiteY79" fmla="*/ 4860 h 813775"/>
              <a:gd name="connsiteX80" fmla="*/ 1236503 w 2060841"/>
              <a:gd name="connsiteY80" fmla="*/ 774300 h 813775"/>
              <a:gd name="connsiteX81" fmla="*/ 1339547 w 2060841"/>
              <a:gd name="connsiteY81" fmla="*/ 84732 h 813775"/>
              <a:gd name="connsiteX82" fmla="*/ 1348913 w 2060841"/>
              <a:gd name="connsiteY82" fmla="*/ 22111 h 813775"/>
              <a:gd name="connsiteX83" fmla="*/ 1358280 w 2060841"/>
              <a:gd name="connsiteY83" fmla="*/ 792413 h 813775"/>
              <a:gd name="connsiteX84" fmla="*/ 1470690 w 2060841"/>
              <a:gd name="connsiteY84" fmla="*/ 41067 h 813775"/>
              <a:gd name="connsiteX85" fmla="*/ 1480056 w 2060841"/>
              <a:gd name="connsiteY85" fmla="*/ 811508 h 813775"/>
              <a:gd name="connsiteX86" fmla="*/ 1564368 w 2060841"/>
              <a:gd name="connsiteY86" fmla="*/ 244828 h 813775"/>
              <a:gd name="connsiteX87" fmla="*/ 1592467 w 2060841"/>
              <a:gd name="connsiteY87" fmla="*/ 47213 h 813775"/>
              <a:gd name="connsiteX88" fmla="*/ 1601833 w 2060841"/>
              <a:gd name="connsiteY88" fmla="*/ 811716 h 813775"/>
              <a:gd name="connsiteX89" fmla="*/ 1629940 w 2060841"/>
              <a:gd name="connsiteY89" fmla="*/ 596314 h 813775"/>
              <a:gd name="connsiteX90" fmla="*/ 1704877 w 2060841"/>
              <a:gd name="connsiteY90" fmla="*/ 0 h 813775"/>
              <a:gd name="connsiteX91" fmla="*/ 1714244 w 2060841"/>
              <a:gd name="connsiteY91" fmla="*/ 754600 h 813775"/>
              <a:gd name="connsiteX92" fmla="*/ 1723610 w 2060841"/>
              <a:gd name="connsiteY92" fmla="*/ 669001 h 813775"/>
              <a:gd name="connsiteX93" fmla="*/ 1732976 w 2060841"/>
              <a:gd name="connsiteY93" fmla="*/ 569128 h 813775"/>
              <a:gd name="connsiteX94" fmla="*/ 1761083 w 2060841"/>
              <a:gd name="connsiteY94" fmla="*/ 208929 h 813775"/>
              <a:gd name="connsiteX95" fmla="*/ 1770449 w 2060841"/>
              <a:gd name="connsiteY95" fmla="*/ 118698 h 813775"/>
              <a:gd name="connsiteX96" fmla="*/ 1779815 w 2060841"/>
              <a:gd name="connsiteY96" fmla="*/ 40380 h 813775"/>
              <a:gd name="connsiteX97" fmla="*/ 1789182 w 2060841"/>
              <a:gd name="connsiteY97" fmla="*/ 801542 h 813775"/>
              <a:gd name="connsiteX98" fmla="*/ 1985904 w 2060841"/>
              <a:gd name="connsiteY98" fmla="*/ 345663 h 813775"/>
              <a:gd name="connsiteX99" fmla="*/ 2004636 w 2060841"/>
              <a:gd name="connsiteY99" fmla="*/ 241858 h 813775"/>
              <a:gd name="connsiteX100" fmla="*/ 2023369 w 2060841"/>
              <a:gd name="connsiteY100" fmla="*/ 146282 h 813775"/>
              <a:gd name="connsiteX101" fmla="*/ 2051475 w 2060841"/>
              <a:gd name="connsiteY101" fmla="*/ 12965 h 813775"/>
              <a:gd name="connsiteX102" fmla="*/ 2060841 w 2060841"/>
              <a:gd name="connsiteY102" fmla="*/ 801832 h 813775"/>
              <a:gd name="connsiteX0" fmla="*/ 0 w 2051475"/>
              <a:gd name="connsiteY0" fmla="*/ 770323 h 813775"/>
              <a:gd name="connsiteX1" fmla="*/ 9368 w 2051475"/>
              <a:gd name="connsiteY1" fmla="*/ 743118 h 813775"/>
              <a:gd name="connsiteX2" fmla="*/ 18735 w 2051475"/>
              <a:gd name="connsiteY2" fmla="*/ 709512 h 813775"/>
              <a:gd name="connsiteX3" fmla="*/ 46838 w 2051475"/>
              <a:gd name="connsiteY3" fmla="*/ 600596 h 813775"/>
              <a:gd name="connsiteX4" fmla="*/ 56206 w 2051475"/>
              <a:gd name="connsiteY4" fmla="*/ 570774 h 813775"/>
              <a:gd name="connsiteX5" fmla="*/ 65573 w 2051475"/>
              <a:gd name="connsiteY5" fmla="*/ 548777 h 813775"/>
              <a:gd name="connsiteX6" fmla="*/ 74940 w 2051475"/>
              <a:gd name="connsiteY6" fmla="*/ 534738 h 813775"/>
              <a:gd name="connsiteX7" fmla="*/ 84308 w 2051475"/>
              <a:gd name="connsiteY7" fmla="*/ 523003 h 813775"/>
              <a:gd name="connsiteX8" fmla="*/ 93675 w 2051475"/>
              <a:gd name="connsiteY8" fmla="*/ 505503 h 813775"/>
              <a:gd name="connsiteX9" fmla="*/ 103042 w 2051475"/>
              <a:gd name="connsiteY9" fmla="*/ 479079 h 813775"/>
              <a:gd name="connsiteX10" fmla="*/ 112410 w 2051475"/>
              <a:gd name="connsiteY10" fmla="*/ 445399 h 813775"/>
              <a:gd name="connsiteX11" fmla="*/ 140513 w 2051475"/>
              <a:gd name="connsiteY11" fmla="*/ 335114 h 813775"/>
              <a:gd name="connsiteX12" fmla="*/ 149880 w 2051475"/>
              <a:gd name="connsiteY12" fmla="*/ 320525 h 813775"/>
              <a:gd name="connsiteX13" fmla="*/ 159248 w 2051475"/>
              <a:gd name="connsiteY13" fmla="*/ 378106 h 813775"/>
              <a:gd name="connsiteX14" fmla="*/ 168615 w 2051475"/>
              <a:gd name="connsiteY14" fmla="*/ 452573 h 813775"/>
              <a:gd name="connsiteX15" fmla="*/ 177982 w 2051475"/>
              <a:gd name="connsiteY15" fmla="*/ 444745 h 813775"/>
              <a:gd name="connsiteX16" fmla="*/ 187349 w 2051475"/>
              <a:gd name="connsiteY16" fmla="*/ 411696 h 813775"/>
              <a:gd name="connsiteX17" fmla="*/ 234190 w 2051475"/>
              <a:gd name="connsiteY17" fmla="*/ 214051 h 813775"/>
              <a:gd name="connsiteX18" fmla="*/ 252922 w 2051475"/>
              <a:gd name="connsiteY18" fmla="*/ 148783 h 813775"/>
              <a:gd name="connsiteX19" fmla="*/ 271655 w 2051475"/>
              <a:gd name="connsiteY19" fmla="*/ 83233 h 813775"/>
              <a:gd name="connsiteX20" fmla="*/ 290395 w 2051475"/>
              <a:gd name="connsiteY20" fmla="*/ 7481 h 813775"/>
              <a:gd name="connsiteX21" fmla="*/ 299761 w 2051475"/>
              <a:gd name="connsiteY21" fmla="*/ 798703 h 813775"/>
              <a:gd name="connsiteX22" fmla="*/ 355967 w 2051475"/>
              <a:gd name="connsiteY22" fmla="*/ 539588 h 813775"/>
              <a:gd name="connsiteX23" fmla="*/ 374699 w 2051475"/>
              <a:gd name="connsiteY23" fmla="*/ 465326 h 813775"/>
              <a:gd name="connsiteX24" fmla="*/ 412172 w 2051475"/>
              <a:gd name="connsiteY24" fmla="*/ 324870 h 813775"/>
              <a:gd name="connsiteX25" fmla="*/ 430904 w 2051475"/>
              <a:gd name="connsiteY25" fmla="*/ 244140 h 813775"/>
              <a:gd name="connsiteX26" fmla="*/ 459003 w 2051475"/>
              <a:gd name="connsiteY26" fmla="*/ 118229 h 813775"/>
              <a:gd name="connsiteX27" fmla="*/ 468370 w 2051475"/>
              <a:gd name="connsiteY27" fmla="*/ 83512 h 813775"/>
              <a:gd name="connsiteX28" fmla="*/ 477743 w 2051475"/>
              <a:gd name="connsiteY28" fmla="*/ 65161 h 813775"/>
              <a:gd name="connsiteX29" fmla="*/ 487110 w 2051475"/>
              <a:gd name="connsiteY29" fmla="*/ 91076 h 813775"/>
              <a:gd name="connsiteX30" fmla="*/ 496476 w 2051475"/>
              <a:gd name="connsiteY30" fmla="*/ 151552 h 813775"/>
              <a:gd name="connsiteX31" fmla="*/ 505842 w 2051475"/>
              <a:gd name="connsiteY31" fmla="*/ 161689 h 813775"/>
              <a:gd name="connsiteX32" fmla="*/ 515209 w 2051475"/>
              <a:gd name="connsiteY32" fmla="*/ 140788 h 813775"/>
              <a:gd name="connsiteX33" fmla="*/ 533949 w 2051475"/>
              <a:gd name="connsiteY33" fmla="*/ 82609 h 813775"/>
              <a:gd name="connsiteX34" fmla="*/ 543315 w 2051475"/>
              <a:gd name="connsiteY34" fmla="*/ 59895 h 813775"/>
              <a:gd name="connsiteX35" fmla="*/ 552681 w 2051475"/>
              <a:gd name="connsiteY35" fmla="*/ 45898 h 813775"/>
              <a:gd name="connsiteX36" fmla="*/ 562048 w 2051475"/>
              <a:gd name="connsiteY36" fmla="*/ 37212 h 813775"/>
              <a:gd name="connsiteX37" fmla="*/ 571414 w 2051475"/>
              <a:gd name="connsiteY37" fmla="*/ 24742 h 813775"/>
              <a:gd name="connsiteX38" fmla="*/ 580780 w 2051475"/>
              <a:gd name="connsiteY38" fmla="*/ 2753 h 813775"/>
              <a:gd name="connsiteX39" fmla="*/ 590154 w 2051475"/>
              <a:gd name="connsiteY39" fmla="*/ 804865 h 813775"/>
              <a:gd name="connsiteX40" fmla="*/ 599520 w 2051475"/>
              <a:gd name="connsiteY40" fmla="*/ 768130 h 813775"/>
              <a:gd name="connsiteX41" fmla="*/ 646352 w 2051475"/>
              <a:gd name="connsiteY41" fmla="*/ 568975 h 813775"/>
              <a:gd name="connsiteX42" fmla="*/ 665092 w 2051475"/>
              <a:gd name="connsiteY42" fmla="*/ 503013 h 813775"/>
              <a:gd name="connsiteX43" fmla="*/ 683824 w 2051475"/>
              <a:gd name="connsiteY43" fmla="*/ 441433 h 813775"/>
              <a:gd name="connsiteX44" fmla="*/ 693191 w 2051475"/>
              <a:gd name="connsiteY44" fmla="*/ 407909 h 813775"/>
              <a:gd name="connsiteX45" fmla="*/ 711931 w 2051475"/>
              <a:gd name="connsiteY45" fmla="*/ 331754 h 813775"/>
              <a:gd name="connsiteX46" fmla="*/ 758762 w 2051475"/>
              <a:gd name="connsiteY46" fmla="*/ 125600 h 813775"/>
              <a:gd name="connsiteX47" fmla="*/ 768129 w 2051475"/>
              <a:gd name="connsiteY47" fmla="*/ 95804 h 813775"/>
              <a:gd name="connsiteX48" fmla="*/ 777502 w 2051475"/>
              <a:gd name="connsiteY48" fmla="*/ 79680 h 813775"/>
              <a:gd name="connsiteX49" fmla="*/ 786868 w 2051475"/>
              <a:gd name="connsiteY49" fmla="*/ 82041 h 813775"/>
              <a:gd name="connsiteX50" fmla="*/ 796235 w 2051475"/>
              <a:gd name="connsiteY50" fmla="*/ 92039 h 813775"/>
              <a:gd name="connsiteX51" fmla="*/ 805601 w 2051475"/>
              <a:gd name="connsiteY51" fmla="*/ 89148 h 813775"/>
              <a:gd name="connsiteX52" fmla="*/ 814967 w 2051475"/>
              <a:gd name="connsiteY52" fmla="*/ 70606 h 813775"/>
              <a:gd name="connsiteX53" fmla="*/ 824334 w 2051475"/>
              <a:gd name="connsiteY53" fmla="*/ 43098 h 813775"/>
              <a:gd name="connsiteX54" fmla="*/ 833707 w 2051475"/>
              <a:gd name="connsiteY54" fmla="*/ 12079 h 813775"/>
              <a:gd name="connsiteX55" fmla="*/ 843074 w 2051475"/>
              <a:gd name="connsiteY55" fmla="*/ 813775 h 813775"/>
              <a:gd name="connsiteX56" fmla="*/ 861806 w 2051475"/>
              <a:gd name="connsiteY56" fmla="*/ 755953 h 813775"/>
              <a:gd name="connsiteX57" fmla="*/ 880539 w 2051475"/>
              <a:gd name="connsiteY57" fmla="*/ 699402 h 813775"/>
              <a:gd name="connsiteX58" fmla="*/ 889905 w 2051475"/>
              <a:gd name="connsiteY58" fmla="*/ 667335 h 813775"/>
              <a:gd name="connsiteX59" fmla="*/ 899279 w 2051475"/>
              <a:gd name="connsiteY59" fmla="*/ 631682 h 813775"/>
              <a:gd name="connsiteX60" fmla="*/ 918012 w 2051475"/>
              <a:gd name="connsiteY60" fmla="*/ 551747 h 813775"/>
              <a:gd name="connsiteX61" fmla="*/ 946111 w 2051475"/>
              <a:gd name="connsiteY61" fmla="*/ 428181 h 813775"/>
              <a:gd name="connsiteX62" fmla="*/ 955484 w 2051475"/>
              <a:gd name="connsiteY62" fmla="*/ 393951 h 813775"/>
              <a:gd name="connsiteX63" fmla="*/ 964850 w 2051475"/>
              <a:gd name="connsiteY63" fmla="*/ 370527 h 813775"/>
              <a:gd name="connsiteX64" fmla="*/ 974217 w 2051475"/>
              <a:gd name="connsiteY64" fmla="*/ 366330 h 813775"/>
              <a:gd name="connsiteX65" fmla="*/ 983583 w 2051475"/>
              <a:gd name="connsiteY65" fmla="*/ 381916 h 813775"/>
              <a:gd name="connsiteX66" fmla="*/ 992949 w 2051475"/>
              <a:gd name="connsiteY66" fmla="*/ 392873 h 813775"/>
              <a:gd name="connsiteX67" fmla="*/ 1002316 w 2051475"/>
              <a:gd name="connsiteY67" fmla="*/ 384183 h 813775"/>
              <a:gd name="connsiteX68" fmla="*/ 1011682 w 2051475"/>
              <a:gd name="connsiteY68" fmla="*/ 362817 h 813775"/>
              <a:gd name="connsiteX69" fmla="*/ 1030422 w 2051475"/>
              <a:gd name="connsiteY69" fmla="*/ 312191 h 813775"/>
              <a:gd name="connsiteX70" fmla="*/ 1058521 w 2051475"/>
              <a:gd name="connsiteY70" fmla="*/ 247671 h 813775"/>
              <a:gd name="connsiteX71" fmla="*/ 1067887 w 2051475"/>
              <a:gd name="connsiteY71" fmla="*/ 218608 h 813775"/>
              <a:gd name="connsiteX72" fmla="*/ 1077261 w 2051475"/>
              <a:gd name="connsiteY72" fmla="*/ 181720 h 813775"/>
              <a:gd name="connsiteX73" fmla="*/ 1086627 w 2051475"/>
              <a:gd name="connsiteY73" fmla="*/ 137680 h 813775"/>
              <a:gd name="connsiteX74" fmla="*/ 1095994 w 2051475"/>
              <a:gd name="connsiteY74" fmla="*/ 87674 h 813775"/>
              <a:gd name="connsiteX75" fmla="*/ 1105360 w 2051475"/>
              <a:gd name="connsiteY75" fmla="*/ 32709 h 813775"/>
              <a:gd name="connsiteX76" fmla="*/ 1114726 w 2051475"/>
              <a:gd name="connsiteY76" fmla="*/ 806460 h 813775"/>
              <a:gd name="connsiteX77" fmla="*/ 1133459 w 2051475"/>
              <a:gd name="connsiteY77" fmla="*/ 677806 h 813775"/>
              <a:gd name="connsiteX78" fmla="*/ 1217770 w 2051475"/>
              <a:gd name="connsiteY78" fmla="*/ 68828 h 813775"/>
              <a:gd name="connsiteX79" fmla="*/ 1227137 w 2051475"/>
              <a:gd name="connsiteY79" fmla="*/ 4860 h 813775"/>
              <a:gd name="connsiteX80" fmla="*/ 1236503 w 2051475"/>
              <a:gd name="connsiteY80" fmla="*/ 774300 h 813775"/>
              <a:gd name="connsiteX81" fmla="*/ 1339547 w 2051475"/>
              <a:gd name="connsiteY81" fmla="*/ 84732 h 813775"/>
              <a:gd name="connsiteX82" fmla="*/ 1348913 w 2051475"/>
              <a:gd name="connsiteY82" fmla="*/ 22111 h 813775"/>
              <a:gd name="connsiteX83" fmla="*/ 1358280 w 2051475"/>
              <a:gd name="connsiteY83" fmla="*/ 792413 h 813775"/>
              <a:gd name="connsiteX84" fmla="*/ 1470690 w 2051475"/>
              <a:gd name="connsiteY84" fmla="*/ 41067 h 813775"/>
              <a:gd name="connsiteX85" fmla="*/ 1480056 w 2051475"/>
              <a:gd name="connsiteY85" fmla="*/ 811508 h 813775"/>
              <a:gd name="connsiteX86" fmla="*/ 1564368 w 2051475"/>
              <a:gd name="connsiteY86" fmla="*/ 244828 h 813775"/>
              <a:gd name="connsiteX87" fmla="*/ 1592467 w 2051475"/>
              <a:gd name="connsiteY87" fmla="*/ 47213 h 813775"/>
              <a:gd name="connsiteX88" fmla="*/ 1601833 w 2051475"/>
              <a:gd name="connsiteY88" fmla="*/ 811716 h 813775"/>
              <a:gd name="connsiteX89" fmla="*/ 1629940 w 2051475"/>
              <a:gd name="connsiteY89" fmla="*/ 596314 h 813775"/>
              <a:gd name="connsiteX90" fmla="*/ 1704877 w 2051475"/>
              <a:gd name="connsiteY90" fmla="*/ 0 h 813775"/>
              <a:gd name="connsiteX91" fmla="*/ 1714244 w 2051475"/>
              <a:gd name="connsiteY91" fmla="*/ 754600 h 813775"/>
              <a:gd name="connsiteX92" fmla="*/ 1723610 w 2051475"/>
              <a:gd name="connsiteY92" fmla="*/ 669001 h 813775"/>
              <a:gd name="connsiteX93" fmla="*/ 1732976 w 2051475"/>
              <a:gd name="connsiteY93" fmla="*/ 569128 h 813775"/>
              <a:gd name="connsiteX94" fmla="*/ 1761083 w 2051475"/>
              <a:gd name="connsiteY94" fmla="*/ 208929 h 813775"/>
              <a:gd name="connsiteX95" fmla="*/ 1770449 w 2051475"/>
              <a:gd name="connsiteY95" fmla="*/ 118698 h 813775"/>
              <a:gd name="connsiteX96" fmla="*/ 1779815 w 2051475"/>
              <a:gd name="connsiteY96" fmla="*/ 40380 h 813775"/>
              <a:gd name="connsiteX97" fmla="*/ 1789182 w 2051475"/>
              <a:gd name="connsiteY97" fmla="*/ 801542 h 813775"/>
              <a:gd name="connsiteX98" fmla="*/ 1985904 w 2051475"/>
              <a:gd name="connsiteY98" fmla="*/ 345663 h 813775"/>
              <a:gd name="connsiteX99" fmla="*/ 2004636 w 2051475"/>
              <a:gd name="connsiteY99" fmla="*/ 241858 h 813775"/>
              <a:gd name="connsiteX100" fmla="*/ 2023369 w 2051475"/>
              <a:gd name="connsiteY100" fmla="*/ 146282 h 813775"/>
              <a:gd name="connsiteX101" fmla="*/ 2051475 w 2051475"/>
              <a:gd name="connsiteY101" fmla="*/ 12965 h 813775"/>
              <a:gd name="connsiteX0" fmla="*/ 0 w 2023369"/>
              <a:gd name="connsiteY0" fmla="*/ 770323 h 813775"/>
              <a:gd name="connsiteX1" fmla="*/ 9368 w 2023369"/>
              <a:gd name="connsiteY1" fmla="*/ 743118 h 813775"/>
              <a:gd name="connsiteX2" fmla="*/ 18735 w 2023369"/>
              <a:gd name="connsiteY2" fmla="*/ 709512 h 813775"/>
              <a:gd name="connsiteX3" fmla="*/ 46838 w 2023369"/>
              <a:gd name="connsiteY3" fmla="*/ 600596 h 813775"/>
              <a:gd name="connsiteX4" fmla="*/ 56206 w 2023369"/>
              <a:gd name="connsiteY4" fmla="*/ 570774 h 813775"/>
              <a:gd name="connsiteX5" fmla="*/ 65573 w 2023369"/>
              <a:gd name="connsiteY5" fmla="*/ 548777 h 813775"/>
              <a:gd name="connsiteX6" fmla="*/ 74940 w 2023369"/>
              <a:gd name="connsiteY6" fmla="*/ 534738 h 813775"/>
              <a:gd name="connsiteX7" fmla="*/ 84308 w 2023369"/>
              <a:gd name="connsiteY7" fmla="*/ 523003 h 813775"/>
              <a:gd name="connsiteX8" fmla="*/ 93675 w 2023369"/>
              <a:gd name="connsiteY8" fmla="*/ 505503 h 813775"/>
              <a:gd name="connsiteX9" fmla="*/ 103042 w 2023369"/>
              <a:gd name="connsiteY9" fmla="*/ 479079 h 813775"/>
              <a:gd name="connsiteX10" fmla="*/ 112410 w 2023369"/>
              <a:gd name="connsiteY10" fmla="*/ 445399 h 813775"/>
              <a:gd name="connsiteX11" fmla="*/ 140513 w 2023369"/>
              <a:gd name="connsiteY11" fmla="*/ 335114 h 813775"/>
              <a:gd name="connsiteX12" fmla="*/ 149880 w 2023369"/>
              <a:gd name="connsiteY12" fmla="*/ 320525 h 813775"/>
              <a:gd name="connsiteX13" fmla="*/ 159248 w 2023369"/>
              <a:gd name="connsiteY13" fmla="*/ 378106 h 813775"/>
              <a:gd name="connsiteX14" fmla="*/ 168615 w 2023369"/>
              <a:gd name="connsiteY14" fmla="*/ 452573 h 813775"/>
              <a:gd name="connsiteX15" fmla="*/ 177982 w 2023369"/>
              <a:gd name="connsiteY15" fmla="*/ 444745 h 813775"/>
              <a:gd name="connsiteX16" fmla="*/ 187349 w 2023369"/>
              <a:gd name="connsiteY16" fmla="*/ 411696 h 813775"/>
              <a:gd name="connsiteX17" fmla="*/ 234190 w 2023369"/>
              <a:gd name="connsiteY17" fmla="*/ 214051 h 813775"/>
              <a:gd name="connsiteX18" fmla="*/ 252922 w 2023369"/>
              <a:gd name="connsiteY18" fmla="*/ 148783 h 813775"/>
              <a:gd name="connsiteX19" fmla="*/ 271655 w 2023369"/>
              <a:gd name="connsiteY19" fmla="*/ 83233 h 813775"/>
              <a:gd name="connsiteX20" fmla="*/ 290395 w 2023369"/>
              <a:gd name="connsiteY20" fmla="*/ 7481 h 813775"/>
              <a:gd name="connsiteX21" fmla="*/ 299761 w 2023369"/>
              <a:gd name="connsiteY21" fmla="*/ 798703 h 813775"/>
              <a:gd name="connsiteX22" fmla="*/ 355967 w 2023369"/>
              <a:gd name="connsiteY22" fmla="*/ 539588 h 813775"/>
              <a:gd name="connsiteX23" fmla="*/ 374699 w 2023369"/>
              <a:gd name="connsiteY23" fmla="*/ 465326 h 813775"/>
              <a:gd name="connsiteX24" fmla="*/ 412172 w 2023369"/>
              <a:gd name="connsiteY24" fmla="*/ 324870 h 813775"/>
              <a:gd name="connsiteX25" fmla="*/ 430904 w 2023369"/>
              <a:gd name="connsiteY25" fmla="*/ 244140 h 813775"/>
              <a:gd name="connsiteX26" fmla="*/ 459003 w 2023369"/>
              <a:gd name="connsiteY26" fmla="*/ 118229 h 813775"/>
              <a:gd name="connsiteX27" fmla="*/ 468370 w 2023369"/>
              <a:gd name="connsiteY27" fmla="*/ 83512 h 813775"/>
              <a:gd name="connsiteX28" fmla="*/ 477743 w 2023369"/>
              <a:gd name="connsiteY28" fmla="*/ 65161 h 813775"/>
              <a:gd name="connsiteX29" fmla="*/ 487110 w 2023369"/>
              <a:gd name="connsiteY29" fmla="*/ 91076 h 813775"/>
              <a:gd name="connsiteX30" fmla="*/ 496476 w 2023369"/>
              <a:gd name="connsiteY30" fmla="*/ 151552 h 813775"/>
              <a:gd name="connsiteX31" fmla="*/ 505842 w 2023369"/>
              <a:gd name="connsiteY31" fmla="*/ 161689 h 813775"/>
              <a:gd name="connsiteX32" fmla="*/ 515209 w 2023369"/>
              <a:gd name="connsiteY32" fmla="*/ 140788 h 813775"/>
              <a:gd name="connsiteX33" fmla="*/ 533949 w 2023369"/>
              <a:gd name="connsiteY33" fmla="*/ 82609 h 813775"/>
              <a:gd name="connsiteX34" fmla="*/ 543315 w 2023369"/>
              <a:gd name="connsiteY34" fmla="*/ 59895 h 813775"/>
              <a:gd name="connsiteX35" fmla="*/ 552681 w 2023369"/>
              <a:gd name="connsiteY35" fmla="*/ 45898 h 813775"/>
              <a:gd name="connsiteX36" fmla="*/ 562048 w 2023369"/>
              <a:gd name="connsiteY36" fmla="*/ 37212 h 813775"/>
              <a:gd name="connsiteX37" fmla="*/ 571414 w 2023369"/>
              <a:gd name="connsiteY37" fmla="*/ 24742 h 813775"/>
              <a:gd name="connsiteX38" fmla="*/ 580780 w 2023369"/>
              <a:gd name="connsiteY38" fmla="*/ 2753 h 813775"/>
              <a:gd name="connsiteX39" fmla="*/ 590154 w 2023369"/>
              <a:gd name="connsiteY39" fmla="*/ 804865 h 813775"/>
              <a:gd name="connsiteX40" fmla="*/ 599520 w 2023369"/>
              <a:gd name="connsiteY40" fmla="*/ 768130 h 813775"/>
              <a:gd name="connsiteX41" fmla="*/ 646352 w 2023369"/>
              <a:gd name="connsiteY41" fmla="*/ 568975 h 813775"/>
              <a:gd name="connsiteX42" fmla="*/ 665092 w 2023369"/>
              <a:gd name="connsiteY42" fmla="*/ 503013 h 813775"/>
              <a:gd name="connsiteX43" fmla="*/ 683824 w 2023369"/>
              <a:gd name="connsiteY43" fmla="*/ 441433 h 813775"/>
              <a:gd name="connsiteX44" fmla="*/ 693191 w 2023369"/>
              <a:gd name="connsiteY44" fmla="*/ 407909 h 813775"/>
              <a:gd name="connsiteX45" fmla="*/ 711931 w 2023369"/>
              <a:gd name="connsiteY45" fmla="*/ 331754 h 813775"/>
              <a:gd name="connsiteX46" fmla="*/ 758762 w 2023369"/>
              <a:gd name="connsiteY46" fmla="*/ 125600 h 813775"/>
              <a:gd name="connsiteX47" fmla="*/ 768129 w 2023369"/>
              <a:gd name="connsiteY47" fmla="*/ 95804 h 813775"/>
              <a:gd name="connsiteX48" fmla="*/ 777502 w 2023369"/>
              <a:gd name="connsiteY48" fmla="*/ 79680 h 813775"/>
              <a:gd name="connsiteX49" fmla="*/ 786868 w 2023369"/>
              <a:gd name="connsiteY49" fmla="*/ 82041 h 813775"/>
              <a:gd name="connsiteX50" fmla="*/ 796235 w 2023369"/>
              <a:gd name="connsiteY50" fmla="*/ 92039 h 813775"/>
              <a:gd name="connsiteX51" fmla="*/ 805601 w 2023369"/>
              <a:gd name="connsiteY51" fmla="*/ 89148 h 813775"/>
              <a:gd name="connsiteX52" fmla="*/ 814967 w 2023369"/>
              <a:gd name="connsiteY52" fmla="*/ 70606 h 813775"/>
              <a:gd name="connsiteX53" fmla="*/ 824334 w 2023369"/>
              <a:gd name="connsiteY53" fmla="*/ 43098 h 813775"/>
              <a:gd name="connsiteX54" fmla="*/ 833707 w 2023369"/>
              <a:gd name="connsiteY54" fmla="*/ 12079 h 813775"/>
              <a:gd name="connsiteX55" fmla="*/ 843074 w 2023369"/>
              <a:gd name="connsiteY55" fmla="*/ 813775 h 813775"/>
              <a:gd name="connsiteX56" fmla="*/ 861806 w 2023369"/>
              <a:gd name="connsiteY56" fmla="*/ 755953 h 813775"/>
              <a:gd name="connsiteX57" fmla="*/ 880539 w 2023369"/>
              <a:gd name="connsiteY57" fmla="*/ 699402 h 813775"/>
              <a:gd name="connsiteX58" fmla="*/ 889905 w 2023369"/>
              <a:gd name="connsiteY58" fmla="*/ 667335 h 813775"/>
              <a:gd name="connsiteX59" fmla="*/ 899279 w 2023369"/>
              <a:gd name="connsiteY59" fmla="*/ 631682 h 813775"/>
              <a:gd name="connsiteX60" fmla="*/ 918012 w 2023369"/>
              <a:gd name="connsiteY60" fmla="*/ 551747 h 813775"/>
              <a:gd name="connsiteX61" fmla="*/ 946111 w 2023369"/>
              <a:gd name="connsiteY61" fmla="*/ 428181 h 813775"/>
              <a:gd name="connsiteX62" fmla="*/ 955484 w 2023369"/>
              <a:gd name="connsiteY62" fmla="*/ 393951 h 813775"/>
              <a:gd name="connsiteX63" fmla="*/ 964850 w 2023369"/>
              <a:gd name="connsiteY63" fmla="*/ 370527 h 813775"/>
              <a:gd name="connsiteX64" fmla="*/ 974217 w 2023369"/>
              <a:gd name="connsiteY64" fmla="*/ 366330 h 813775"/>
              <a:gd name="connsiteX65" fmla="*/ 983583 w 2023369"/>
              <a:gd name="connsiteY65" fmla="*/ 381916 h 813775"/>
              <a:gd name="connsiteX66" fmla="*/ 992949 w 2023369"/>
              <a:gd name="connsiteY66" fmla="*/ 392873 h 813775"/>
              <a:gd name="connsiteX67" fmla="*/ 1002316 w 2023369"/>
              <a:gd name="connsiteY67" fmla="*/ 384183 h 813775"/>
              <a:gd name="connsiteX68" fmla="*/ 1011682 w 2023369"/>
              <a:gd name="connsiteY68" fmla="*/ 362817 h 813775"/>
              <a:gd name="connsiteX69" fmla="*/ 1030422 w 2023369"/>
              <a:gd name="connsiteY69" fmla="*/ 312191 h 813775"/>
              <a:gd name="connsiteX70" fmla="*/ 1058521 w 2023369"/>
              <a:gd name="connsiteY70" fmla="*/ 247671 h 813775"/>
              <a:gd name="connsiteX71" fmla="*/ 1067887 w 2023369"/>
              <a:gd name="connsiteY71" fmla="*/ 218608 h 813775"/>
              <a:gd name="connsiteX72" fmla="*/ 1077261 w 2023369"/>
              <a:gd name="connsiteY72" fmla="*/ 181720 h 813775"/>
              <a:gd name="connsiteX73" fmla="*/ 1086627 w 2023369"/>
              <a:gd name="connsiteY73" fmla="*/ 137680 h 813775"/>
              <a:gd name="connsiteX74" fmla="*/ 1095994 w 2023369"/>
              <a:gd name="connsiteY74" fmla="*/ 87674 h 813775"/>
              <a:gd name="connsiteX75" fmla="*/ 1105360 w 2023369"/>
              <a:gd name="connsiteY75" fmla="*/ 32709 h 813775"/>
              <a:gd name="connsiteX76" fmla="*/ 1114726 w 2023369"/>
              <a:gd name="connsiteY76" fmla="*/ 806460 h 813775"/>
              <a:gd name="connsiteX77" fmla="*/ 1133459 w 2023369"/>
              <a:gd name="connsiteY77" fmla="*/ 677806 h 813775"/>
              <a:gd name="connsiteX78" fmla="*/ 1217770 w 2023369"/>
              <a:gd name="connsiteY78" fmla="*/ 68828 h 813775"/>
              <a:gd name="connsiteX79" fmla="*/ 1227137 w 2023369"/>
              <a:gd name="connsiteY79" fmla="*/ 4860 h 813775"/>
              <a:gd name="connsiteX80" fmla="*/ 1236503 w 2023369"/>
              <a:gd name="connsiteY80" fmla="*/ 774300 h 813775"/>
              <a:gd name="connsiteX81" fmla="*/ 1339547 w 2023369"/>
              <a:gd name="connsiteY81" fmla="*/ 84732 h 813775"/>
              <a:gd name="connsiteX82" fmla="*/ 1348913 w 2023369"/>
              <a:gd name="connsiteY82" fmla="*/ 22111 h 813775"/>
              <a:gd name="connsiteX83" fmla="*/ 1358280 w 2023369"/>
              <a:gd name="connsiteY83" fmla="*/ 792413 h 813775"/>
              <a:gd name="connsiteX84" fmla="*/ 1470690 w 2023369"/>
              <a:gd name="connsiteY84" fmla="*/ 41067 h 813775"/>
              <a:gd name="connsiteX85" fmla="*/ 1480056 w 2023369"/>
              <a:gd name="connsiteY85" fmla="*/ 811508 h 813775"/>
              <a:gd name="connsiteX86" fmla="*/ 1564368 w 2023369"/>
              <a:gd name="connsiteY86" fmla="*/ 244828 h 813775"/>
              <a:gd name="connsiteX87" fmla="*/ 1592467 w 2023369"/>
              <a:gd name="connsiteY87" fmla="*/ 47213 h 813775"/>
              <a:gd name="connsiteX88" fmla="*/ 1601833 w 2023369"/>
              <a:gd name="connsiteY88" fmla="*/ 811716 h 813775"/>
              <a:gd name="connsiteX89" fmla="*/ 1629940 w 2023369"/>
              <a:gd name="connsiteY89" fmla="*/ 596314 h 813775"/>
              <a:gd name="connsiteX90" fmla="*/ 1704877 w 2023369"/>
              <a:gd name="connsiteY90" fmla="*/ 0 h 813775"/>
              <a:gd name="connsiteX91" fmla="*/ 1714244 w 2023369"/>
              <a:gd name="connsiteY91" fmla="*/ 754600 h 813775"/>
              <a:gd name="connsiteX92" fmla="*/ 1723610 w 2023369"/>
              <a:gd name="connsiteY92" fmla="*/ 669001 h 813775"/>
              <a:gd name="connsiteX93" fmla="*/ 1732976 w 2023369"/>
              <a:gd name="connsiteY93" fmla="*/ 569128 h 813775"/>
              <a:gd name="connsiteX94" fmla="*/ 1761083 w 2023369"/>
              <a:gd name="connsiteY94" fmla="*/ 208929 h 813775"/>
              <a:gd name="connsiteX95" fmla="*/ 1770449 w 2023369"/>
              <a:gd name="connsiteY95" fmla="*/ 118698 h 813775"/>
              <a:gd name="connsiteX96" fmla="*/ 1779815 w 2023369"/>
              <a:gd name="connsiteY96" fmla="*/ 40380 h 813775"/>
              <a:gd name="connsiteX97" fmla="*/ 1789182 w 2023369"/>
              <a:gd name="connsiteY97" fmla="*/ 801542 h 813775"/>
              <a:gd name="connsiteX98" fmla="*/ 1985904 w 2023369"/>
              <a:gd name="connsiteY98" fmla="*/ 345663 h 813775"/>
              <a:gd name="connsiteX99" fmla="*/ 2004636 w 2023369"/>
              <a:gd name="connsiteY99" fmla="*/ 241858 h 813775"/>
              <a:gd name="connsiteX100" fmla="*/ 2023369 w 2023369"/>
              <a:gd name="connsiteY100" fmla="*/ 146282 h 813775"/>
              <a:gd name="connsiteX0" fmla="*/ 0 w 2004636"/>
              <a:gd name="connsiteY0" fmla="*/ 770323 h 813775"/>
              <a:gd name="connsiteX1" fmla="*/ 9368 w 2004636"/>
              <a:gd name="connsiteY1" fmla="*/ 743118 h 813775"/>
              <a:gd name="connsiteX2" fmla="*/ 18735 w 2004636"/>
              <a:gd name="connsiteY2" fmla="*/ 709512 h 813775"/>
              <a:gd name="connsiteX3" fmla="*/ 46838 w 2004636"/>
              <a:gd name="connsiteY3" fmla="*/ 600596 h 813775"/>
              <a:gd name="connsiteX4" fmla="*/ 56206 w 2004636"/>
              <a:gd name="connsiteY4" fmla="*/ 570774 h 813775"/>
              <a:gd name="connsiteX5" fmla="*/ 65573 w 2004636"/>
              <a:gd name="connsiteY5" fmla="*/ 548777 h 813775"/>
              <a:gd name="connsiteX6" fmla="*/ 74940 w 2004636"/>
              <a:gd name="connsiteY6" fmla="*/ 534738 h 813775"/>
              <a:gd name="connsiteX7" fmla="*/ 84308 w 2004636"/>
              <a:gd name="connsiteY7" fmla="*/ 523003 h 813775"/>
              <a:gd name="connsiteX8" fmla="*/ 93675 w 2004636"/>
              <a:gd name="connsiteY8" fmla="*/ 505503 h 813775"/>
              <a:gd name="connsiteX9" fmla="*/ 103042 w 2004636"/>
              <a:gd name="connsiteY9" fmla="*/ 479079 h 813775"/>
              <a:gd name="connsiteX10" fmla="*/ 112410 w 2004636"/>
              <a:gd name="connsiteY10" fmla="*/ 445399 h 813775"/>
              <a:gd name="connsiteX11" fmla="*/ 140513 w 2004636"/>
              <a:gd name="connsiteY11" fmla="*/ 335114 h 813775"/>
              <a:gd name="connsiteX12" fmla="*/ 149880 w 2004636"/>
              <a:gd name="connsiteY12" fmla="*/ 320525 h 813775"/>
              <a:gd name="connsiteX13" fmla="*/ 159248 w 2004636"/>
              <a:gd name="connsiteY13" fmla="*/ 378106 h 813775"/>
              <a:gd name="connsiteX14" fmla="*/ 168615 w 2004636"/>
              <a:gd name="connsiteY14" fmla="*/ 452573 h 813775"/>
              <a:gd name="connsiteX15" fmla="*/ 177982 w 2004636"/>
              <a:gd name="connsiteY15" fmla="*/ 444745 h 813775"/>
              <a:gd name="connsiteX16" fmla="*/ 187349 w 2004636"/>
              <a:gd name="connsiteY16" fmla="*/ 411696 h 813775"/>
              <a:gd name="connsiteX17" fmla="*/ 234190 w 2004636"/>
              <a:gd name="connsiteY17" fmla="*/ 214051 h 813775"/>
              <a:gd name="connsiteX18" fmla="*/ 252922 w 2004636"/>
              <a:gd name="connsiteY18" fmla="*/ 148783 h 813775"/>
              <a:gd name="connsiteX19" fmla="*/ 271655 w 2004636"/>
              <a:gd name="connsiteY19" fmla="*/ 83233 h 813775"/>
              <a:gd name="connsiteX20" fmla="*/ 290395 w 2004636"/>
              <a:gd name="connsiteY20" fmla="*/ 7481 h 813775"/>
              <a:gd name="connsiteX21" fmla="*/ 299761 w 2004636"/>
              <a:gd name="connsiteY21" fmla="*/ 798703 h 813775"/>
              <a:gd name="connsiteX22" fmla="*/ 355967 w 2004636"/>
              <a:gd name="connsiteY22" fmla="*/ 539588 h 813775"/>
              <a:gd name="connsiteX23" fmla="*/ 374699 w 2004636"/>
              <a:gd name="connsiteY23" fmla="*/ 465326 h 813775"/>
              <a:gd name="connsiteX24" fmla="*/ 412172 w 2004636"/>
              <a:gd name="connsiteY24" fmla="*/ 324870 h 813775"/>
              <a:gd name="connsiteX25" fmla="*/ 430904 w 2004636"/>
              <a:gd name="connsiteY25" fmla="*/ 244140 h 813775"/>
              <a:gd name="connsiteX26" fmla="*/ 459003 w 2004636"/>
              <a:gd name="connsiteY26" fmla="*/ 118229 h 813775"/>
              <a:gd name="connsiteX27" fmla="*/ 468370 w 2004636"/>
              <a:gd name="connsiteY27" fmla="*/ 83512 h 813775"/>
              <a:gd name="connsiteX28" fmla="*/ 477743 w 2004636"/>
              <a:gd name="connsiteY28" fmla="*/ 65161 h 813775"/>
              <a:gd name="connsiteX29" fmla="*/ 487110 w 2004636"/>
              <a:gd name="connsiteY29" fmla="*/ 91076 h 813775"/>
              <a:gd name="connsiteX30" fmla="*/ 496476 w 2004636"/>
              <a:gd name="connsiteY30" fmla="*/ 151552 h 813775"/>
              <a:gd name="connsiteX31" fmla="*/ 505842 w 2004636"/>
              <a:gd name="connsiteY31" fmla="*/ 161689 h 813775"/>
              <a:gd name="connsiteX32" fmla="*/ 515209 w 2004636"/>
              <a:gd name="connsiteY32" fmla="*/ 140788 h 813775"/>
              <a:gd name="connsiteX33" fmla="*/ 533949 w 2004636"/>
              <a:gd name="connsiteY33" fmla="*/ 82609 h 813775"/>
              <a:gd name="connsiteX34" fmla="*/ 543315 w 2004636"/>
              <a:gd name="connsiteY34" fmla="*/ 59895 h 813775"/>
              <a:gd name="connsiteX35" fmla="*/ 552681 w 2004636"/>
              <a:gd name="connsiteY35" fmla="*/ 45898 h 813775"/>
              <a:gd name="connsiteX36" fmla="*/ 562048 w 2004636"/>
              <a:gd name="connsiteY36" fmla="*/ 37212 h 813775"/>
              <a:gd name="connsiteX37" fmla="*/ 571414 w 2004636"/>
              <a:gd name="connsiteY37" fmla="*/ 24742 h 813775"/>
              <a:gd name="connsiteX38" fmla="*/ 580780 w 2004636"/>
              <a:gd name="connsiteY38" fmla="*/ 2753 h 813775"/>
              <a:gd name="connsiteX39" fmla="*/ 590154 w 2004636"/>
              <a:gd name="connsiteY39" fmla="*/ 804865 h 813775"/>
              <a:gd name="connsiteX40" fmla="*/ 599520 w 2004636"/>
              <a:gd name="connsiteY40" fmla="*/ 768130 h 813775"/>
              <a:gd name="connsiteX41" fmla="*/ 646352 w 2004636"/>
              <a:gd name="connsiteY41" fmla="*/ 568975 h 813775"/>
              <a:gd name="connsiteX42" fmla="*/ 665092 w 2004636"/>
              <a:gd name="connsiteY42" fmla="*/ 503013 h 813775"/>
              <a:gd name="connsiteX43" fmla="*/ 683824 w 2004636"/>
              <a:gd name="connsiteY43" fmla="*/ 441433 h 813775"/>
              <a:gd name="connsiteX44" fmla="*/ 693191 w 2004636"/>
              <a:gd name="connsiteY44" fmla="*/ 407909 h 813775"/>
              <a:gd name="connsiteX45" fmla="*/ 711931 w 2004636"/>
              <a:gd name="connsiteY45" fmla="*/ 331754 h 813775"/>
              <a:gd name="connsiteX46" fmla="*/ 758762 w 2004636"/>
              <a:gd name="connsiteY46" fmla="*/ 125600 h 813775"/>
              <a:gd name="connsiteX47" fmla="*/ 768129 w 2004636"/>
              <a:gd name="connsiteY47" fmla="*/ 95804 h 813775"/>
              <a:gd name="connsiteX48" fmla="*/ 777502 w 2004636"/>
              <a:gd name="connsiteY48" fmla="*/ 79680 h 813775"/>
              <a:gd name="connsiteX49" fmla="*/ 786868 w 2004636"/>
              <a:gd name="connsiteY49" fmla="*/ 82041 h 813775"/>
              <a:gd name="connsiteX50" fmla="*/ 796235 w 2004636"/>
              <a:gd name="connsiteY50" fmla="*/ 92039 h 813775"/>
              <a:gd name="connsiteX51" fmla="*/ 805601 w 2004636"/>
              <a:gd name="connsiteY51" fmla="*/ 89148 h 813775"/>
              <a:gd name="connsiteX52" fmla="*/ 814967 w 2004636"/>
              <a:gd name="connsiteY52" fmla="*/ 70606 h 813775"/>
              <a:gd name="connsiteX53" fmla="*/ 824334 w 2004636"/>
              <a:gd name="connsiteY53" fmla="*/ 43098 h 813775"/>
              <a:gd name="connsiteX54" fmla="*/ 833707 w 2004636"/>
              <a:gd name="connsiteY54" fmla="*/ 12079 h 813775"/>
              <a:gd name="connsiteX55" fmla="*/ 843074 w 2004636"/>
              <a:gd name="connsiteY55" fmla="*/ 813775 h 813775"/>
              <a:gd name="connsiteX56" fmla="*/ 861806 w 2004636"/>
              <a:gd name="connsiteY56" fmla="*/ 755953 h 813775"/>
              <a:gd name="connsiteX57" fmla="*/ 880539 w 2004636"/>
              <a:gd name="connsiteY57" fmla="*/ 699402 h 813775"/>
              <a:gd name="connsiteX58" fmla="*/ 889905 w 2004636"/>
              <a:gd name="connsiteY58" fmla="*/ 667335 h 813775"/>
              <a:gd name="connsiteX59" fmla="*/ 899279 w 2004636"/>
              <a:gd name="connsiteY59" fmla="*/ 631682 h 813775"/>
              <a:gd name="connsiteX60" fmla="*/ 918012 w 2004636"/>
              <a:gd name="connsiteY60" fmla="*/ 551747 h 813775"/>
              <a:gd name="connsiteX61" fmla="*/ 946111 w 2004636"/>
              <a:gd name="connsiteY61" fmla="*/ 428181 h 813775"/>
              <a:gd name="connsiteX62" fmla="*/ 955484 w 2004636"/>
              <a:gd name="connsiteY62" fmla="*/ 393951 h 813775"/>
              <a:gd name="connsiteX63" fmla="*/ 964850 w 2004636"/>
              <a:gd name="connsiteY63" fmla="*/ 370527 h 813775"/>
              <a:gd name="connsiteX64" fmla="*/ 974217 w 2004636"/>
              <a:gd name="connsiteY64" fmla="*/ 366330 h 813775"/>
              <a:gd name="connsiteX65" fmla="*/ 983583 w 2004636"/>
              <a:gd name="connsiteY65" fmla="*/ 381916 h 813775"/>
              <a:gd name="connsiteX66" fmla="*/ 992949 w 2004636"/>
              <a:gd name="connsiteY66" fmla="*/ 392873 h 813775"/>
              <a:gd name="connsiteX67" fmla="*/ 1002316 w 2004636"/>
              <a:gd name="connsiteY67" fmla="*/ 384183 h 813775"/>
              <a:gd name="connsiteX68" fmla="*/ 1011682 w 2004636"/>
              <a:gd name="connsiteY68" fmla="*/ 362817 h 813775"/>
              <a:gd name="connsiteX69" fmla="*/ 1030422 w 2004636"/>
              <a:gd name="connsiteY69" fmla="*/ 312191 h 813775"/>
              <a:gd name="connsiteX70" fmla="*/ 1058521 w 2004636"/>
              <a:gd name="connsiteY70" fmla="*/ 247671 h 813775"/>
              <a:gd name="connsiteX71" fmla="*/ 1067887 w 2004636"/>
              <a:gd name="connsiteY71" fmla="*/ 218608 h 813775"/>
              <a:gd name="connsiteX72" fmla="*/ 1077261 w 2004636"/>
              <a:gd name="connsiteY72" fmla="*/ 181720 h 813775"/>
              <a:gd name="connsiteX73" fmla="*/ 1086627 w 2004636"/>
              <a:gd name="connsiteY73" fmla="*/ 137680 h 813775"/>
              <a:gd name="connsiteX74" fmla="*/ 1095994 w 2004636"/>
              <a:gd name="connsiteY74" fmla="*/ 87674 h 813775"/>
              <a:gd name="connsiteX75" fmla="*/ 1105360 w 2004636"/>
              <a:gd name="connsiteY75" fmla="*/ 32709 h 813775"/>
              <a:gd name="connsiteX76" fmla="*/ 1114726 w 2004636"/>
              <a:gd name="connsiteY76" fmla="*/ 806460 h 813775"/>
              <a:gd name="connsiteX77" fmla="*/ 1133459 w 2004636"/>
              <a:gd name="connsiteY77" fmla="*/ 677806 h 813775"/>
              <a:gd name="connsiteX78" fmla="*/ 1217770 w 2004636"/>
              <a:gd name="connsiteY78" fmla="*/ 68828 h 813775"/>
              <a:gd name="connsiteX79" fmla="*/ 1227137 w 2004636"/>
              <a:gd name="connsiteY79" fmla="*/ 4860 h 813775"/>
              <a:gd name="connsiteX80" fmla="*/ 1236503 w 2004636"/>
              <a:gd name="connsiteY80" fmla="*/ 774300 h 813775"/>
              <a:gd name="connsiteX81" fmla="*/ 1339547 w 2004636"/>
              <a:gd name="connsiteY81" fmla="*/ 84732 h 813775"/>
              <a:gd name="connsiteX82" fmla="*/ 1348913 w 2004636"/>
              <a:gd name="connsiteY82" fmla="*/ 22111 h 813775"/>
              <a:gd name="connsiteX83" fmla="*/ 1358280 w 2004636"/>
              <a:gd name="connsiteY83" fmla="*/ 792413 h 813775"/>
              <a:gd name="connsiteX84" fmla="*/ 1470690 w 2004636"/>
              <a:gd name="connsiteY84" fmla="*/ 41067 h 813775"/>
              <a:gd name="connsiteX85" fmla="*/ 1480056 w 2004636"/>
              <a:gd name="connsiteY85" fmla="*/ 811508 h 813775"/>
              <a:gd name="connsiteX86" fmla="*/ 1564368 w 2004636"/>
              <a:gd name="connsiteY86" fmla="*/ 244828 h 813775"/>
              <a:gd name="connsiteX87" fmla="*/ 1592467 w 2004636"/>
              <a:gd name="connsiteY87" fmla="*/ 47213 h 813775"/>
              <a:gd name="connsiteX88" fmla="*/ 1601833 w 2004636"/>
              <a:gd name="connsiteY88" fmla="*/ 811716 h 813775"/>
              <a:gd name="connsiteX89" fmla="*/ 1629940 w 2004636"/>
              <a:gd name="connsiteY89" fmla="*/ 596314 h 813775"/>
              <a:gd name="connsiteX90" fmla="*/ 1704877 w 2004636"/>
              <a:gd name="connsiteY90" fmla="*/ 0 h 813775"/>
              <a:gd name="connsiteX91" fmla="*/ 1714244 w 2004636"/>
              <a:gd name="connsiteY91" fmla="*/ 754600 h 813775"/>
              <a:gd name="connsiteX92" fmla="*/ 1723610 w 2004636"/>
              <a:gd name="connsiteY92" fmla="*/ 669001 h 813775"/>
              <a:gd name="connsiteX93" fmla="*/ 1732976 w 2004636"/>
              <a:gd name="connsiteY93" fmla="*/ 569128 h 813775"/>
              <a:gd name="connsiteX94" fmla="*/ 1761083 w 2004636"/>
              <a:gd name="connsiteY94" fmla="*/ 208929 h 813775"/>
              <a:gd name="connsiteX95" fmla="*/ 1770449 w 2004636"/>
              <a:gd name="connsiteY95" fmla="*/ 118698 h 813775"/>
              <a:gd name="connsiteX96" fmla="*/ 1779815 w 2004636"/>
              <a:gd name="connsiteY96" fmla="*/ 40380 h 813775"/>
              <a:gd name="connsiteX97" fmla="*/ 1789182 w 2004636"/>
              <a:gd name="connsiteY97" fmla="*/ 801542 h 813775"/>
              <a:gd name="connsiteX98" fmla="*/ 1985904 w 2004636"/>
              <a:gd name="connsiteY98" fmla="*/ 345663 h 813775"/>
              <a:gd name="connsiteX99" fmla="*/ 2004636 w 2004636"/>
              <a:gd name="connsiteY99" fmla="*/ 241858 h 813775"/>
              <a:gd name="connsiteX0" fmla="*/ 0 w 1985904"/>
              <a:gd name="connsiteY0" fmla="*/ 770323 h 813775"/>
              <a:gd name="connsiteX1" fmla="*/ 9368 w 1985904"/>
              <a:gd name="connsiteY1" fmla="*/ 743118 h 813775"/>
              <a:gd name="connsiteX2" fmla="*/ 18735 w 1985904"/>
              <a:gd name="connsiteY2" fmla="*/ 709512 h 813775"/>
              <a:gd name="connsiteX3" fmla="*/ 46838 w 1985904"/>
              <a:gd name="connsiteY3" fmla="*/ 600596 h 813775"/>
              <a:gd name="connsiteX4" fmla="*/ 56206 w 1985904"/>
              <a:gd name="connsiteY4" fmla="*/ 570774 h 813775"/>
              <a:gd name="connsiteX5" fmla="*/ 65573 w 1985904"/>
              <a:gd name="connsiteY5" fmla="*/ 548777 h 813775"/>
              <a:gd name="connsiteX6" fmla="*/ 74940 w 1985904"/>
              <a:gd name="connsiteY6" fmla="*/ 534738 h 813775"/>
              <a:gd name="connsiteX7" fmla="*/ 84308 w 1985904"/>
              <a:gd name="connsiteY7" fmla="*/ 523003 h 813775"/>
              <a:gd name="connsiteX8" fmla="*/ 93675 w 1985904"/>
              <a:gd name="connsiteY8" fmla="*/ 505503 h 813775"/>
              <a:gd name="connsiteX9" fmla="*/ 103042 w 1985904"/>
              <a:gd name="connsiteY9" fmla="*/ 479079 h 813775"/>
              <a:gd name="connsiteX10" fmla="*/ 112410 w 1985904"/>
              <a:gd name="connsiteY10" fmla="*/ 445399 h 813775"/>
              <a:gd name="connsiteX11" fmla="*/ 140513 w 1985904"/>
              <a:gd name="connsiteY11" fmla="*/ 335114 h 813775"/>
              <a:gd name="connsiteX12" fmla="*/ 149880 w 1985904"/>
              <a:gd name="connsiteY12" fmla="*/ 320525 h 813775"/>
              <a:gd name="connsiteX13" fmla="*/ 159248 w 1985904"/>
              <a:gd name="connsiteY13" fmla="*/ 378106 h 813775"/>
              <a:gd name="connsiteX14" fmla="*/ 168615 w 1985904"/>
              <a:gd name="connsiteY14" fmla="*/ 452573 h 813775"/>
              <a:gd name="connsiteX15" fmla="*/ 177982 w 1985904"/>
              <a:gd name="connsiteY15" fmla="*/ 444745 h 813775"/>
              <a:gd name="connsiteX16" fmla="*/ 187349 w 1985904"/>
              <a:gd name="connsiteY16" fmla="*/ 411696 h 813775"/>
              <a:gd name="connsiteX17" fmla="*/ 234190 w 1985904"/>
              <a:gd name="connsiteY17" fmla="*/ 214051 h 813775"/>
              <a:gd name="connsiteX18" fmla="*/ 252922 w 1985904"/>
              <a:gd name="connsiteY18" fmla="*/ 148783 h 813775"/>
              <a:gd name="connsiteX19" fmla="*/ 271655 w 1985904"/>
              <a:gd name="connsiteY19" fmla="*/ 83233 h 813775"/>
              <a:gd name="connsiteX20" fmla="*/ 290395 w 1985904"/>
              <a:gd name="connsiteY20" fmla="*/ 7481 h 813775"/>
              <a:gd name="connsiteX21" fmla="*/ 299761 w 1985904"/>
              <a:gd name="connsiteY21" fmla="*/ 798703 h 813775"/>
              <a:gd name="connsiteX22" fmla="*/ 355967 w 1985904"/>
              <a:gd name="connsiteY22" fmla="*/ 539588 h 813775"/>
              <a:gd name="connsiteX23" fmla="*/ 374699 w 1985904"/>
              <a:gd name="connsiteY23" fmla="*/ 465326 h 813775"/>
              <a:gd name="connsiteX24" fmla="*/ 412172 w 1985904"/>
              <a:gd name="connsiteY24" fmla="*/ 324870 h 813775"/>
              <a:gd name="connsiteX25" fmla="*/ 430904 w 1985904"/>
              <a:gd name="connsiteY25" fmla="*/ 244140 h 813775"/>
              <a:gd name="connsiteX26" fmla="*/ 459003 w 1985904"/>
              <a:gd name="connsiteY26" fmla="*/ 118229 h 813775"/>
              <a:gd name="connsiteX27" fmla="*/ 468370 w 1985904"/>
              <a:gd name="connsiteY27" fmla="*/ 83512 h 813775"/>
              <a:gd name="connsiteX28" fmla="*/ 477743 w 1985904"/>
              <a:gd name="connsiteY28" fmla="*/ 65161 h 813775"/>
              <a:gd name="connsiteX29" fmla="*/ 487110 w 1985904"/>
              <a:gd name="connsiteY29" fmla="*/ 91076 h 813775"/>
              <a:gd name="connsiteX30" fmla="*/ 496476 w 1985904"/>
              <a:gd name="connsiteY30" fmla="*/ 151552 h 813775"/>
              <a:gd name="connsiteX31" fmla="*/ 505842 w 1985904"/>
              <a:gd name="connsiteY31" fmla="*/ 161689 h 813775"/>
              <a:gd name="connsiteX32" fmla="*/ 515209 w 1985904"/>
              <a:gd name="connsiteY32" fmla="*/ 140788 h 813775"/>
              <a:gd name="connsiteX33" fmla="*/ 533949 w 1985904"/>
              <a:gd name="connsiteY33" fmla="*/ 82609 h 813775"/>
              <a:gd name="connsiteX34" fmla="*/ 543315 w 1985904"/>
              <a:gd name="connsiteY34" fmla="*/ 59895 h 813775"/>
              <a:gd name="connsiteX35" fmla="*/ 552681 w 1985904"/>
              <a:gd name="connsiteY35" fmla="*/ 45898 h 813775"/>
              <a:gd name="connsiteX36" fmla="*/ 562048 w 1985904"/>
              <a:gd name="connsiteY36" fmla="*/ 37212 h 813775"/>
              <a:gd name="connsiteX37" fmla="*/ 571414 w 1985904"/>
              <a:gd name="connsiteY37" fmla="*/ 24742 h 813775"/>
              <a:gd name="connsiteX38" fmla="*/ 580780 w 1985904"/>
              <a:gd name="connsiteY38" fmla="*/ 2753 h 813775"/>
              <a:gd name="connsiteX39" fmla="*/ 590154 w 1985904"/>
              <a:gd name="connsiteY39" fmla="*/ 804865 h 813775"/>
              <a:gd name="connsiteX40" fmla="*/ 599520 w 1985904"/>
              <a:gd name="connsiteY40" fmla="*/ 768130 h 813775"/>
              <a:gd name="connsiteX41" fmla="*/ 646352 w 1985904"/>
              <a:gd name="connsiteY41" fmla="*/ 568975 h 813775"/>
              <a:gd name="connsiteX42" fmla="*/ 665092 w 1985904"/>
              <a:gd name="connsiteY42" fmla="*/ 503013 h 813775"/>
              <a:gd name="connsiteX43" fmla="*/ 683824 w 1985904"/>
              <a:gd name="connsiteY43" fmla="*/ 441433 h 813775"/>
              <a:gd name="connsiteX44" fmla="*/ 693191 w 1985904"/>
              <a:gd name="connsiteY44" fmla="*/ 407909 h 813775"/>
              <a:gd name="connsiteX45" fmla="*/ 711931 w 1985904"/>
              <a:gd name="connsiteY45" fmla="*/ 331754 h 813775"/>
              <a:gd name="connsiteX46" fmla="*/ 758762 w 1985904"/>
              <a:gd name="connsiteY46" fmla="*/ 125600 h 813775"/>
              <a:gd name="connsiteX47" fmla="*/ 768129 w 1985904"/>
              <a:gd name="connsiteY47" fmla="*/ 95804 h 813775"/>
              <a:gd name="connsiteX48" fmla="*/ 777502 w 1985904"/>
              <a:gd name="connsiteY48" fmla="*/ 79680 h 813775"/>
              <a:gd name="connsiteX49" fmla="*/ 786868 w 1985904"/>
              <a:gd name="connsiteY49" fmla="*/ 82041 h 813775"/>
              <a:gd name="connsiteX50" fmla="*/ 796235 w 1985904"/>
              <a:gd name="connsiteY50" fmla="*/ 92039 h 813775"/>
              <a:gd name="connsiteX51" fmla="*/ 805601 w 1985904"/>
              <a:gd name="connsiteY51" fmla="*/ 89148 h 813775"/>
              <a:gd name="connsiteX52" fmla="*/ 814967 w 1985904"/>
              <a:gd name="connsiteY52" fmla="*/ 70606 h 813775"/>
              <a:gd name="connsiteX53" fmla="*/ 824334 w 1985904"/>
              <a:gd name="connsiteY53" fmla="*/ 43098 h 813775"/>
              <a:gd name="connsiteX54" fmla="*/ 833707 w 1985904"/>
              <a:gd name="connsiteY54" fmla="*/ 12079 h 813775"/>
              <a:gd name="connsiteX55" fmla="*/ 843074 w 1985904"/>
              <a:gd name="connsiteY55" fmla="*/ 813775 h 813775"/>
              <a:gd name="connsiteX56" fmla="*/ 861806 w 1985904"/>
              <a:gd name="connsiteY56" fmla="*/ 755953 h 813775"/>
              <a:gd name="connsiteX57" fmla="*/ 880539 w 1985904"/>
              <a:gd name="connsiteY57" fmla="*/ 699402 h 813775"/>
              <a:gd name="connsiteX58" fmla="*/ 889905 w 1985904"/>
              <a:gd name="connsiteY58" fmla="*/ 667335 h 813775"/>
              <a:gd name="connsiteX59" fmla="*/ 899279 w 1985904"/>
              <a:gd name="connsiteY59" fmla="*/ 631682 h 813775"/>
              <a:gd name="connsiteX60" fmla="*/ 918012 w 1985904"/>
              <a:gd name="connsiteY60" fmla="*/ 551747 h 813775"/>
              <a:gd name="connsiteX61" fmla="*/ 946111 w 1985904"/>
              <a:gd name="connsiteY61" fmla="*/ 428181 h 813775"/>
              <a:gd name="connsiteX62" fmla="*/ 955484 w 1985904"/>
              <a:gd name="connsiteY62" fmla="*/ 393951 h 813775"/>
              <a:gd name="connsiteX63" fmla="*/ 964850 w 1985904"/>
              <a:gd name="connsiteY63" fmla="*/ 370527 h 813775"/>
              <a:gd name="connsiteX64" fmla="*/ 974217 w 1985904"/>
              <a:gd name="connsiteY64" fmla="*/ 366330 h 813775"/>
              <a:gd name="connsiteX65" fmla="*/ 983583 w 1985904"/>
              <a:gd name="connsiteY65" fmla="*/ 381916 h 813775"/>
              <a:gd name="connsiteX66" fmla="*/ 992949 w 1985904"/>
              <a:gd name="connsiteY66" fmla="*/ 392873 h 813775"/>
              <a:gd name="connsiteX67" fmla="*/ 1002316 w 1985904"/>
              <a:gd name="connsiteY67" fmla="*/ 384183 h 813775"/>
              <a:gd name="connsiteX68" fmla="*/ 1011682 w 1985904"/>
              <a:gd name="connsiteY68" fmla="*/ 362817 h 813775"/>
              <a:gd name="connsiteX69" fmla="*/ 1030422 w 1985904"/>
              <a:gd name="connsiteY69" fmla="*/ 312191 h 813775"/>
              <a:gd name="connsiteX70" fmla="*/ 1058521 w 1985904"/>
              <a:gd name="connsiteY70" fmla="*/ 247671 h 813775"/>
              <a:gd name="connsiteX71" fmla="*/ 1067887 w 1985904"/>
              <a:gd name="connsiteY71" fmla="*/ 218608 h 813775"/>
              <a:gd name="connsiteX72" fmla="*/ 1077261 w 1985904"/>
              <a:gd name="connsiteY72" fmla="*/ 181720 h 813775"/>
              <a:gd name="connsiteX73" fmla="*/ 1086627 w 1985904"/>
              <a:gd name="connsiteY73" fmla="*/ 137680 h 813775"/>
              <a:gd name="connsiteX74" fmla="*/ 1095994 w 1985904"/>
              <a:gd name="connsiteY74" fmla="*/ 87674 h 813775"/>
              <a:gd name="connsiteX75" fmla="*/ 1105360 w 1985904"/>
              <a:gd name="connsiteY75" fmla="*/ 32709 h 813775"/>
              <a:gd name="connsiteX76" fmla="*/ 1114726 w 1985904"/>
              <a:gd name="connsiteY76" fmla="*/ 806460 h 813775"/>
              <a:gd name="connsiteX77" fmla="*/ 1133459 w 1985904"/>
              <a:gd name="connsiteY77" fmla="*/ 677806 h 813775"/>
              <a:gd name="connsiteX78" fmla="*/ 1217770 w 1985904"/>
              <a:gd name="connsiteY78" fmla="*/ 68828 h 813775"/>
              <a:gd name="connsiteX79" fmla="*/ 1227137 w 1985904"/>
              <a:gd name="connsiteY79" fmla="*/ 4860 h 813775"/>
              <a:gd name="connsiteX80" fmla="*/ 1236503 w 1985904"/>
              <a:gd name="connsiteY80" fmla="*/ 774300 h 813775"/>
              <a:gd name="connsiteX81" fmla="*/ 1339547 w 1985904"/>
              <a:gd name="connsiteY81" fmla="*/ 84732 h 813775"/>
              <a:gd name="connsiteX82" fmla="*/ 1348913 w 1985904"/>
              <a:gd name="connsiteY82" fmla="*/ 22111 h 813775"/>
              <a:gd name="connsiteX83" fmla="*/ 1358280 w 1985904"/>
              <a:gd name="connsiteY83" fmla="*/ 792413 h 813775"/>
              <a:gd name="connsiteX84" fmla="*/ 1470690 w 1985904"/>
              <a:gd name="connsiteY84" fmla="*/ 41067 h 813775"/>
              <a:gd name="connsiteX85" fmla="*/ 1480056 w 1985904"/>
              <a:gd name="connsiteY85" fmla="*/ 811508 h 813775"/>
              <a:gd name="connsiteX86" fmla="*/ 1564368 w 1985904"/>
              <a:gd name="connsiteY86" fmla="*/ 244828 h 813775"/>
              <a:gd name="connsiteX87" fmla="*/ 1592467 w 1985904"/>
              <a:gd name="connsiteY87" fmla="*/ 47213 h 813775"/>
              <a:gd name="connsiteX88" fmla="*/ 1601833 w 1985904"/>
              <a:gd name="connsiteY88" fmla="*/ 811716 h 813775"/>
              <a:gd name="connsiteX89" fmla="*/ 1629940 w 1985904"/>
              <a:gd name="connsiteY89" fmla="*/ 596314 h 813775"/>
              <a:gd name="connsiteX90" fmla="*/ 1704877 w 1985904"/>
              <a:gd name="connsiteY90" fmla="*/ 0 h 813775"/>
              <a:gd name="connsiteX91" fmla="*/ 1714244 w 1985904"/>
              <a:gd name="connsiteY91" fmla="*/ 754600 h 813775"/>
              <a:gd name="connsiteX92" fmla="*/ 1723610 w 1985904"/>
              <a:gd name="connsiteY92" fmla="*/ 669001 h 813775"/>
              <a:gd name="connsiteX93" fmla="*/ 1732976 w 1985904"/>
              <a:gd name="connsiteY93" fmla="*/ 569128 h 813775"/>
              <a:gd name="connsiteX94" fmla="*/ 1761083 w 1985904"/>
              <a:gd name="connsiteY94" fmla="*/ 208929 h 813775"/>
              <a:gd name="connsiteX95" fmla="*/ 1770449 w 1985904"/>
              <a:gd name="connsiteY95" fmla="*/ 118698 h 813775"/>
              <a:gd name="connsiteX96" fmla="*/ 1779815 w 1985904"/>
              <a:gd name="connsiteY96" fmla="*/ 40380 h 813775"/>
              <a:gd name="connsiteX97" fmla="*/ 1789182 w 1985904"/>
              <a:gd name="connsiteY97" fmla="*/ 801542 h 813775"/>
              <a:gd name="connsiteX98" fmla="*/ 1985904 w 1985904"/>
              <a:gd name="connsiteY98" fmla="*/ 345663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18735 w 1789182"/>
              <a:gd name="connsiteY2" fmla="*/ 709512 h 813775"/>
              <a:gd name="connsiteX3" fmla="*/ 46838 w 1789182"/>
              <a:gd name="connsiteY3" fmla="*/ 600596 h 813775"/>
              <a:gd name="connsiteX4" fmla="*/ 56206 w 1789182"/>
              <a:gd name="connsiteY4" fmla="*/ 570774 h 813775"/>
              <a:gd name="connsiteX5" fmla="*/ 65573 w 1789182"/>
              <a:gd name="connsiteY5" fmla="*/ 548777 h 813775"/>
              <a:gd name="connsiteX6" fmla="*/ 74940 w 1789182"/>
              <a:gd name="connsiteY6" fmla="*/ 534738 h 813775"/>
              <a:gd name="connsiteX7" fmla="*/ 84308 w 1789182"/>
              <a:gd name="connsiteY7" fmla="*/ 523003 h 813775"/>
              <a:gd name="connsiteX8" fmla="*/ 93675 w 1789182"/>
              <a:gd name="connsiteY8" fmla="*/ 505503 h 813775"/>
              <a:gd name="connsiteX9" fmla="*/ 103042 w 1789182"/>
              <a:gd name="connsiteY9" fmla="*/ 479079 h 813775"/>
              <a:gd name="connsiteX10" fmla="*/ 112410 w 1789182"/>
              <a:gd name="connsiteY10" fmla="*/ 445399 h 813775"/>
              <a:gd name="connsiteX11" fmla="*/ 140513 w 1789182"/>
              <a:gd name="connsiteY11" fmla="*/ 335114 h 813775"/>
              <a:gd name="connsiteX12" fmla="*/ 149880 w 1789182"/>
              <a:gd name="connsiteY12" fmla="*/ 320525 h 813775"/>
              <a:gd name="connsiteX13" fmla="*/ 159248 w 1789182"/>
              <a:gd name="connsiteY13" fmla="*/ 378106 h 813775"/>
              <a:gd name="connsiteX14" fmla="*/ 168615 w 1789182"/>
              <a:gd name="connsiteY14" fmla="*/ 452573 h 813775"/>
              <a:gd name="connsiteX15" fmla="*/ 177982 w 1789182"/>
              <a:gd name="connsiteY15" fmla="*/ 444745 h 813775"/>
              <a:gd name="connsiteX16" fmla="*/ 187349 w 1789182"/>
              <a:gd name="connsiteY16" fmla="*/ 411696 h 813775"/>
              <a:gd name="connsiteX17" fmla="*/ 234190 w 1789182"/>
              <a:gd name="connsiteY17" fmla="*/ 214051 h 813775"/>
              <a:gd name="connsiteX18" fmla="*/ 252922 w 1789182"/>
              <a:gd name="connsiteY18" fmla="*/ 148783 h 813775"/>
              <a:gd name="connsiteX19" fmla="*/ 271655 w 1789182"/>
              <a:gd name="connsiteY19" fmla="*/ 83233 h 813775"/>
              <a:gd name="connsiteX20" fmla="*/ 290395 w 1789182"/>
              <a:gd name="connsiteY20" fmla="*/ 7481 h 813775"/>
              <a:gd name="connsiteX21" fmla="*/ 299761 w 1789182"/>
              <a:gd name="connsiteY21" fmla="*/ 798703 h 813775"/>
              <a:gd name="connsiteX22" fmla="*/ 355967 w 1789182"/>
              <a:gd name="connsiteY22" fmla="*/ 539588 h 813775"/>
              <a:gd name="connsiteX23" fmla="*/ 374699 w 1789182"/>
              <a:gd name="connsiteY23" fmla="*/ 465326 h 813775"/>
              <a:gd name="connsiteX24" fmla="*/ 412172 w 1789182"/>
              <a:gd name="connsiteY24" fmla="*/ 324870 h 813775"/>
              <a:gd name="connsiteX25" fmla="*/ 430904 w 1789182"/>
              <a:gd name="connsiteY25" fmla="*/ 244140 h 813775"/>
              <a:gd name="connsiteX26" fmla="*/ 459003 w 1789182"/>
              <a:gd name="connsiteY26" fmla="*/ 118229 h 813775"/>
              <a:gd name="connsiteX27" fmla="*/ 468370 w 1789182"/>
              <a:gd name="connsiteY27" fmla="*/ 83512 h 813775"/>
              <a:gd name="connsiteX28" fmla="*/ 477743 w 1789182"/>
              <a:gd name="connsiteY28" fmla="*/ 65161 h 813775"/>
              <a:gd name="connsiteX29" fmla="*/ 487110 w 1789182"/>
              <a:gd name="connsiteY29" fmla="*/ 91076 h 813775"/>
              <a:gd name="connsiteX30" fmla="*/ 496476 w 1789182"/>
              <a:gd name="connsiteY30" fmla="*/ 151552 h 813775"/>
              <a:gd name="connsiteX31" fmla="*/ 505842 w 1789182"/>
              <a:gd name="connsiteY31" fmla="*/ 161689 h 813775"/>
              <a:gd name="connsiteX32" fmla="*/ 515209 w 1789182"/>
              <a:gd name="connsiteY32" fmla="*/ 140788 h 813775"/>
              <a:gd name="connsiteX33" fmla="*/ 533949 w 1789182"/>
              <a:gd name="connsiteY33" fmla="*/ 82609 h 813775"/>
              <a:gd name="connsiteX34" fmla="*/ 543315 w 1789182"/>
              <a:gd name="connsiteY34" fmla="*/ 59895 h 813775"/>
              <a:gd name="connsiteX35" fmla="*/ 552681 w 1789182"/>
              <a:gd name="connsiteY35" fmla="*/ 45898 h 813775"/>
              <a:gd name="connsiteX36" fmla="*/ 562048 w 1789182"/>
              <a:gd name="connsiteY36" fmla="*/ 37212 h 813775"/>
              <a:gd name="connsiteX37" fmla="*/ 571414 w 1789182"/>
              <a:gd name="connsiteY37" fmla="*/ 24742 h 813775"/>
              <a:gd name="connsiteX38" fmla="*/ 580780 w 1789182"/>
              <a:gd name="connsiteY38" fmla="*/ 2753 h 813775"/>
              <a:gd name="connsiteX39" fmla="*/ 590154 w 1789182"/>
              <a:gd name="connsiteY39" fmla="*/ 804865 h 813775"/>
              <a:gd name="connsiteX40" fmla="*/ 599520 w 1789182"/>
              <a:gd name="connsiteY40" fmla="*/ 768130 h 813775"/>
              <a:gd name="connsiteX41" fmla="*/ 646352 w 1789182"/>
              <a:gd name="connsiteY41" fmla="*/ 568975 h 813775"/>
              <a:gd name="connsiteX42" fmla="*/ 665092 w 1789182"/>
              <a:gd name="connsiteY42" fmla="*/ 503013 h 813775"/>
              <a:gd name="connsiteX43" fmla="*/ 683824 w 1789182"/>
              <a:gd name="connsiteY43" fmla="*/ 441433 h 813775"/>
              <a:gd name="connsiteX44" fmla="*/ 693191 w 1789182"/>
              <a:gd name="connsiteY44" fmla="*/ 407909 h 813775"/>
              <a:gd name="connsiteX45" fmla="*/ 711931 w 1789182"/>
              <a:gd name="connsiteY45" fmla="*/ 331754 h 813775"/>
              <a:gd name="connsiteX46" fmla="*/ 758762 w 1789182"/>
              <a:gd name="connsiteY46" fmla="*/ 125600 h 813775"/>
              <a:gd name="connsiteX47" fmla="*/ 768129 w 1789182"/>
              <a:gd name="connsiteY47" fmla="*/ 95804 h 813775"/>
              <a:gd name="connsiteX48" fmla="*/ 777502 w 1789182"/>
              <a:gd name="connsiteY48" fmla="*/ 79680 h 813775"/>
              <a:gd name="connsiteX49" fmla="*/ 786868 w 1789182"/>
              <a:gd name="connsiteY49" fmla="*/ 82041 h 813775"/>
              <a:gd name="connsiteX50" fmla="*/ 796235 w 1789182"/>
              <a:gd name="connsiteY50" fmla="*/ 92039 h 813775"/>
              <a:gd name="connsiteX51" fmla="*/ 805601 w 1789182"/>
              <a:gd name="connsiteY51" fmla="*/ 89148 h 813775"/>
              <a:gd name="connsiteX52" fmla="*/ 814967 w 1789182"/>
              <a:gd name="connsiteY52" fmla="*/ 70606 h 813775"/>
              <a:gd name="connsiteX53" fmla="*/ 824334 w 1789182"/>
              <a:gd name="connsiteY53" fmla="*/ 43098 h 813775"/>
              <a:gd name="connsiteX54" fmla="*/ 833707 w 1789182"/>
              <a:gd name="connsiteY54" fmla="*/ 12079 h 813775"/>
              <a:gd name="connsiteX55" fmla="*/ 843074 w 1789182"/>
              <a:gd name="connsiteY55" fmla="*/ 813775 h 813775"/>
              <a:gd name="connsiteX56" fmla="*/ 861806 w 1789182"/>
              <a:gd name="connsiteY56" fmla="*/ 755953 h 813775"/>
              <a:gd name="connsiteX57" fmla="*/ 880539 w 1789182"/>
              <a:gd name="connsiteY57" fmla="*/ 699402 h 813775"/>
              <a:gd name="connsiteX58" fmla="*/ 889905 w 1789182"/>
              <a:gd name="connsiteY58" fmla="*/ 667335 h 813775"/>
              <a:gd name="connsiteX59" fmla="*/ 899279 w 1789182"/>
              <a:gd name="connsiteY59" fmla="*/ 631682 h 813775"/>
              <a:gd name="connsiteX60" fmla="*/ 918012 w 1789182"/>
              <a:gd name="connsiteY60" fmla="*/ 551747 h 813775"/>
              <a:gd name="connsiteX61" fmla="*/ 946111 w 1789182"/>
              <a:gd name="connsiteY61" fmla="*/ 428181 h 813775"/>
              <a:gd name="connsiteX62" fmla="*/ 955484 w 1789182"/>
              <a:gd name="connsiteY62" fmla="*/ 393951 h 813775"/>
              <a:gd name="connsiteX63" fmla="*/ 964850 w 1789182"/>
              <a:gd name="connsiteY63" fmla="*/ 370527 h 813775"/>
              <a:gd name="connsiteX64" fmla="*/ 974217 w 1789182"/>
              <a:gd name="connsiteY64" fmla="*/ 366330 h 813775"/>
              <a:gd name="connsiteX65" fmla="*/ 983583 w 1789182"/>
              <a:gd name="connsiteY65" fmla="*/ 381916 h 813775"/>
              <a:gd name="connsiteX66" fmla="*/ 992949 w 1789182"/>
              <a:gd name="connsiteY66" fmla="*/ 392873 h 813775"/>
              <a:gd name="connsiteX67" fmla="*/ 1002316 w 1789182"/>
              <a:gd name="connsiteY67" fmla="*/ 384183 h 813775"/>
              <a:gd name="connsiteX68" fmla="*/ 1011682 w 1789182"/>
              <a:gd name="connsiteY68" fmla="*/ 362817 h 813775"/>
              <a:gd name="connsiteX69" fmla="*/ 1030422 w 1789182"/>
              <a:gd name="connsiteY69" fmla="*/ 312191 h 813775"/>
              <a:gd name="connsiteX70" fmla="*/ 1058521 w 1789182"/>
              <a:gd name="connsiteY70" fmla="*/ 247671 h 813775"/>
              <a:gd name="connsiteX71" fmla="*/ 1067887 w 1789182"/>
              <a:gd name="connsiteY71" fmla="*/ 218608 h 813775"/>
              <a:gd name="connsiteX72" fmla="*/ 1077261 w 1789182"/>
              <a:gd name="connsiteY72" fmla="*/ 181720 h 813775"/>
              <a:gd name="connsiteX73" fmla="*/ 1086627 w 1789182"/>
              <a:gd name="connsiteY73" fmla="*/ 137680 h 813775"/>
              <a:gd name="connsiteX74" fmla="*/ 1095994 w 1789182"/>
              <a:gd name="connsiteY74" fmla="*/ 87674 h 813775"/>
              <a:gd name="connsiteX75" fmla="*/ 1105360 w 1789182"/>
              <a:gd name="connsiteY75" fmla="*/ 32709 h 813775"/>
              <a:gd name="connsiteX76" fmla="*/ 1114726 w 1789182"/>
              <a:gd name="connsiteY76" fmla="*/ 806460 h 813775"/>
              <a:gd name="connsiteX77" fmla="*/ 1133459 w 1789182"/>
              <a:gd name="connsiteY77" fmla="*/ 677806 h 813775"/>
              <a:gd name="connsiteX78" fmla="*/ 1217770 w 1789182"/>
              <a:gd name="connsiteY78" fmla="*/ 68828 h 813775"/>
              <a:gd name="connsiteX79" fmla="*/ 1227137 w 1789182"/>
              <a:gd name="connsiteY79" fmla="*/ 4860 h 813775"/>
              <a:gd name="connsiteX80" fmla="*/ 1236503 w 1789182"/>
              <a:gd name="connsiteY80" fmla="*/ 774300 h 813775"/>
              <a:gd name="connsiteX81" fmla="*/ 1339547 w 1789182"/>
              <a:gd name="connsiteY81" fmla="*/ 84732 h 813775"/>
              <a:gd name="connsiteX82" fmla="*/ 1348913 w 1789182"/>
              <a:gd name="connsiteY82" fmla="*/ 22111 h 813775"/>
              <a:gd name="connsiteX83" fmla="*/ 1358280 w 1789182"/>
              <a:gd name="connsiteY83" fmla="*/ 792413 h 813775"/>
              <a:gd name="connsiteX84" fmla="*/ 1470690 w 1789182"/>
              <a:gd name="connsiteY84" fmla="*/ 41067 h 813775"/>
              <a:gd name="connsiteX85" fmla="*/ 1480056 w 1789182"/>
              <a:gd name="connsiteY85" fmla="*/ 811508 h 813775"/>
              <a:gd name="connsiteX86" fmla="*/ 1564368 w 1789182"/>
              <a:gd name="connsiteY86" fmla="*/ 244828 h 813775"/>
              <a:gd name="connsiteX87" fmla="*/ 1592467 w 1789182"/>
              <a:gd name="connsiteY87" fmla="*/ 47213 h 813775"/>
              <a:gd name="connsiteX88" fmla="*/ 1601833 w 1789182"/>
              <a:gd name="connsiteY88" fmla="*/ 811716 h 813775"/>
              <a:gd name="connsiteX89" fmla="*/ 1629940 w 1789182"/>
              <a:gd name="connsiteY89" fmla="*/ 596314 h 813775"/>
              <a:gd name="connsiteX90" fmla="*/ 1704877 w 1789182"/>
              <a:gd name="connsiteY90" fmla="*/ 0 h 813775"/>
              <a:gd name="connsiteX91" fmla="*/ 1714244 w 1789182"/>
              <a:gd name="connsiteY91" fmla="*/ 754600 h 813775"/>
              <a:gd name="connsiteX92" fmla="*/ 1723610 w 1789182"/>
              <a:gd name="connsiteY92" fmla="*/ 669001 h 813775"/>
              <a:gd name="connsiteX93" fmla="*/ 1732976 w 1789182"/>
              <a:gd name="connsiteY93" fmla="*/ 569128 h 813775"/>
              <a:gd name="connsiteX94" fmla="*/ 1761083 w 1789182"/>
              <a:gd name="connsiteY94" fmla="*/ 208929 h 813775"/>
              <a:gd name="connsiteX95" fmla="*/ 1770449 w 1789182"/>
              <a:gd name="connsiteY95" fmla="*/ 118698 h 813775"/>
              <a:gd name="connsiteX96" fmla="*/ 1779815 w 1789182"/>
              <a:gd name="connsiteY96" fmla="*/ 40380 h 813775"/>
              <a:gd name="connsiteX97" fmla="*/ 1789182 w 1789182"/>
              <a:gd name="connsiteY97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65573 w 1789182"/>
              <a:gd name="connsiteY4" fmla="*/ 548777 h 813775"/>
              <a:gd name="connsiteX5" fmla="*/ 74940 w 1789182"/>
              <a:gd name="connsiteY5" fmla="*/ 534738 h 813775"/>
              <a:gd name="connsiteX6" fmla="*/ 84308 w 1789182"/>
              <a:gd name="connsiteY6" fmla="*/ 523003 h 813775"/>
              <a:gd name="connsiteX7" fmla="*/ 93675 w 1789182"/>
              <a:gd name="connsiteY7" fmla="*/ 505503 h 813775"/>
              <a:gd name="connsiteX8" fmla="*/ 103042 w 1789182"/>
              <a:gd name="connsiteY8" fmla="*/ 479079 h 813775"/>
              <a:gd name="connsiteX9" fmla="*/ 112410 w 1789182"/>
              <a:gd name="connsiteY9" fmla="*/ 445399 h 813775"/>
              <a:gd name="connsiteX10" fmla="*/ 140513 w 1789182"/>
              <a:gd name="connsiteY10" fmla="*/ 335114 h 813775"/>
              <a:gd name="connsiteX11" fmla="*/ 149880 w 1789182"/>
              <a:gd name="connsiteY11" fmla="*/ 320525 h 813775"/>
              <a:gd name="connsiteX12" fmla="*/ 159248 w 1789182"/>
              <a:gd name="connsiteY12" fmla="*/ 378106 h 813775"/>
              <a:gd name="connsiteX13" fmla="*/ 168615 w 1789182"/>
              <a:gd name="connsiteY13" fmla="*/ 452573 h 813775"/>
              <a:gd name="connsiteX14" fmla="*/ 177982 w 1789182"/>
              <a:gd name="connsiteY14" fmla="*/ 444745 h 813775"/>
              <a:gd name="connsiteX15" fmla="*/ 187349 w 1789182"/>
              <a:gd name="connsiteY15" fmla="*/ 411696 h 813775"/>
              <a:gd name="connsiteX16" fmla="*/ 234190 w 1789182"/>
              <a:gd name="connsiteY16" fmla="*/ 214051 h 813775"/>
              <a:gd name="connsiteX17" fmla="*/ 252922 w 1789182"/>
              <a:gd name="connsiteY17" fmla="*/ 148783 h 813775"/>
              <a:gd name="connsiteX18" fmla="*/ 271655 w 1789182"/>
              <a:gd name="connsiteY18" fmla="*/ 83233 h 813775"/>
              <a:gd name="connsiteX19" fmla="*/ 290395 w 1789182"/>
              <a:gd name="connsiteY19" fmla="*/ 7481 h 813775"/>
              <a:gd name="connsiteX20" fmla="*/ 299761 w 1789182"/>
              <a:gd name="connsiteY20" fmla="*/ 798703 h 813775"/>
              <a:gd name="connsiteX21" fmla="*/ 355967 w 1789182"/>
              <a:gd name="connsiteY21" fmla="*/ 539588 h 813775"/>
              <a:gd name="connsiteX22" fmla="*/ 374699 w 1789182"/>
              <a:gd name="connsiteY22" fmla="*/ 465326 h 813775"/>
              <a:gd name="connsiteX23" fmla="*/ 412172 w 1789182"/>
              <a:gd name="connsiteY23" fmla="*/ 324870 h 813775"/>
              <a:gd name="connsiteX24" fmla="*/ 430904 w 1789182"/>
              <a:gd name="connsiteY24" fmla="*/ 244140 h 813775"/>
              <a:gd name="connsiteX25" fmla="*/ 459003 w 1789182"/>
              <a:gd name="connsiteY25" fmla="*/ 118229 h 813775"/>
              <a:gd name="connsiteX26" fmla="*/ 468370 w 1789182"/>
              <a:gd name="connsiteY26" fmla="*/ 83512 h 813775"/>
              <a:gd name="connsiteX27" fmla="*/ 477743 w 1789182"/>
              <a:gd name="connsiteY27" fmla="*/ 65161 h 813775"/>
              <a:gd name="connsiteX28" fmla="*/ 487110 w 1789182"/>
              <a:gd name="connsiteY28" fmla="*/ 91076 h 813775"/>
              <a:gd name="connsiteX29" fmla="*/ 496476 w 1789182"/>
              <a:gd name="connsiteY29" fmla="*/ 151552 h 813775"/>
              <a:gd name="connsiteX30" fmla="*/ 505842 w 1789182"/>
              <a:gd name="connsiteY30" fmla="*/ 161689 h 813775"/>
              <a:gd name="connsiteX31" fmla="*/ 515209 w 1789182"/>
              <a:gd name="connsiteY31" fmla="*/ 140788 h 813775"/>
              <a:gd name="connsiteX32" fmla="*/ 533949 w 1789182"/>
              <a:gd name="connsiteY32" fmla="*/ 82609 h 813775"/>
              <a:gd name="connsiteX33" fmla="*/ 543315 w 1789182"/>
              <a:gd name="connsiteY33" fmla="*/ 59895 h 813775"/>
              <a:gd name="connsiteX34" fmla="*/ 552681 w 1789182"/>
              <a:gd name="connsiteY34" fmla="*/ 45898 h 813775"/>
              <a:gd name="connsiteX35" fmla="*/ 562048 w 1789182"/>
              <a:gd name="connsiteY35" fmla="*/ 37212 h 813775"/>
              <a:gd name="connsiteX36" fmla="*/ 571414 w 1789182"/>
              <a:gd name="connsiteY36" fmla="*/ 24742 h 813775"/>
              <a:gd name="connsiteX37" fmla="*/ 580780 w 1789182"/>
              <a:gd name="connsiteY37" fmla="*/ 2753 h 813775"/>
              <a:gd name="connsiteX38" fmla="*/ 590154 w 1789182"/>
              <a:gd name="connsiteY38" fmla="*/ 804865 h 813775"/>
              <a:gd name="connsiteX39" fmla="*/ 599520 w 1789182"/>
              <a:gd name="connsiteY39" fmla="*/ 768130 h 813775"/>
              <a:gd name="connsiteX40" fmla="*/ 646352 w 1789182"/>
              <a:gd name="connsiteY40" fmla="*/ 568975 h 813775"/>
              <a:gd name="connsiteX41" fmla="*/ 665092 w 1789182"/>
              <a:gd name="connsiteY41" fmla="*/ 503013 h 813775"/>
              <a:gd name="connsiteX42" fmla="*/ 683824 w 1789182"/>
              <a:gd name="connsiteY42" fmla="*/ 441433 h 813775"/>
              <a:gd name="connsiteX43" fmla="*/ 693191 w 1789182"/>
              <a:gd name="connsiteY43" fmla="*/ 407909 h 813775"/>
              <a:gd name="connsiteX44" fmla="*/ 711931 w 1789182"/>
              <a:gd name="connsiteY44" fmla="*/ 331754 h 813775"/>
              <a:gd name="connsiteX45" fmla="*/ 758762 w 1789182"/>
              <a:gd name="connsiteY45" fmla="*/ 125600 h 813775"/>
              <a:gd name="connsiteX46" fmla="*/ 768129 w 1789182"/>
              <a:gd name="connsiteY46" fmla="*/ 95804 h 813775"/>
              <a:gd name="connsiteX47" fmla="*/ 777502 w 1789182"/>
              <a:gd name="connsiteY47" fmla="*/ 79680 h 813775"/>
              <a:gd name="connsiteX48" fmla="*/ 786868 w 1789182"/>
              <a:gd name="connsiteY48" fmla="*/ 82041 h 813775"/>
              <a:gd name="connsiteX49" fmla="*/ 796235 w 1789182"/>
              <a:gd name="connsiteY49" fmla="*/ 92039 h 813775"/>
              <a:gd name="connsiteX50" fmla="*/ 805601 w 1789182"/>
              <a:gd name="connsiteY50" fmla="*/ 89148 h 813775"/>
              <a:gd name="connsiteX51" fmla="*/ 814967 w 1789182"/>
              <a:gd name="connsiteY51" fmla="*/ 70606 h 813775"/>
              <a:gd name="connsiteX52" fmla="*/ 824334 w 1789182"/>
              <a:gd name="connsiteY52" fmla="*/ 43098 h 813775"/>
              <a:gd name="connsiteX53" fmla="*/ 833707 w 1789182"/>
              <a:gd name="connsiteY53" fmla="*/ 12079 h 813775"/>
              <a:gd name="connsiteX54" fmla="*/ 843074 w 1789182"/>
              <a:gd name="connsiteY54" fmla="*/ 813775 h 813775"/>
              <a:gd name="connsiteX55" fmla="*/ 861806 w 1789182"/>
              <a:gd name="connsiteY55" fmla="*/ 755953 h 813775"/>
              <a:gd name="connsiteX56" fmla="*/ 880539 w 1789182"/>
              <a:gd name="connsiteY56" fmla="*/ 699402 h 813775"/>
              <a:gd name="connsiteX57" fmla="*/ 889905 w 1789182"/>
              <a:gd name="connsiteY57" fmla="*/ 667335 h 813775"/>
              <a:gd name="connsiteX58" fmla="*/ 899279 w 1789182"/>
              <a:gd name="connsiteY58" fmla="*/ 631682 h 813775"/>
              <a:gd name="connsiteX59" fmla="*/ 918012 w 1789182"/>
              <a:gd name="connsiteY59" fmla="*/ 551747 h 813775"/>
              <a:gd name="connsiteX60" fmla="*/ 946111 w 1789182"/>
              <a:gd name="connsiteY60" fmla="*/ 428181 h 813775"/>
              <a:gd name="connsiteX61" fmla="*/ 955484 w 1789182"/>
              <a:gd name="connsiteY61" fmla="*/ 393951 h 813775"/>
              <a:gd name="connsiteX62" fmla="*/ 964850 w 1789182"/>
              <a:gd name="connsiteY62" fmla="*/ 370527 h 813775"/>
              <a:gd name="connsiteX63" fmla="*/ 974217 w 1789182"/>
              <a:gd name="connsiteY63" fmla="*/ 366330 h 813775"/>
              <a:gd name="connsiteX64" fmla="*/ 983583 w 1789182"/>
              <a:gd name="connsiteY64" fmla="*/ 381916 h 813775"/>
              <a:gd name="connsiteX65" fmla="*/ 992949 w 1789182"/>
              <a:gd name="connsiteY65" fmla="*/ 392873 h 813775"/>
              <a:gd name="connsiteX66" fmla="*/ 1002316 w 1789182"/>
              <a:gd name="connsiteY66" fmla="*/ 384183 h 813775"/>
              <a:gd name="connsiteX67" fmla="*/ 1011682 w 1789182"/>
              <a:gd name="connsiteY67" fmla="*/ 362817 h 813775"/>
              <a:gd name="connsiteX68" fmla="*/ 1030422 w 1789182"/>
              <a:gd name="connsiteY68" fmla="*/ 312191 h 813775"/>
              <a:gd name="connsiteX69" fmla="*/ 1058521 w 1789182"/>
              <a:gd name="connsiteY69" fmla="*/ 247671 h 813775"/>
              <a:gd name="connsiteX70" fmla="*/ 1067887 w 1789182"/>
              <a:gd name="connsiteY70" fmla="*/ 218608 h 813775"/>
              <a:gd name="connsiteX71" fmla="*/ 1077261 w 1789182"/>
              <a:gd name="connsiteY71" fmla="*/ 181720 h 813775"/>
              <a:gd name="connsiteX72" fmla="*/ 1086627 w 1789182"/>
              <a:gd name="connsiteY72" fmla="*/ 137680 h 813775"/>
              <a:gd name="connsiteX73" fmla="*/ 1095994 w 1789182"/>
              <a:gd name="connsiteY73" fmla="*/ 87674 h 813775"/>
              <a:gd name="connsiteX74" fmla="*/ 1105360 w 1789182"/>
              <a:gd name="connsiteY74" fmla="*/ 32709 h 813775"/>
              <a:gd name="connsiteX75" fmla="*/ 1114726 w 1789182"/>
              <a:gd name="connsiteY75" fmla="*/ 806460 h 813775"/>
              <a:gd name="connsiteX76" fmla="*/ 1133459 w 1789182"/>
              <a:gd name="connsiteY76" fmla="*/ 677806 h 813775"/>
              <a:gd name="connsiteX77" fmla="*/ 1217770 w 1789182"/>
              <a:gd name="connsiteY77" fmla="*/ 68828 h 813775"/>
              <a:gd name="connsiteX78" fmla="*/ 1227137 w 1789182"/>
              <a:gd name="connsiteY78" fmla="*/ 4860 h 813775"/>
              <a:gd name="connsiteX79" fmla="*/ 1236503 w 1789182"/>
              <a:gd name="connsiteY79" fmla="*/ 774300 h 813775"/>
              <a:gd name="connsiteX80" fmla="*/ 1339547 w 1789182"/>
              <a:gd name="connsiteY80" fmla="*/ 84732 h 813775"/>
              <a:gd name="connsiteX81" fmla="*/ 1348913 w 1789182"/>
              <a:gd name="connsiteY81" fmla="*/ 22111 h 813775"/>
              <a:gd name="connsiteX82" fmla="*/ 1358280 w 1789182"/>
              <a:gd name="connsiteY82" fmla="*/ 792413 h 813775"/>
              <a:gd name="connsiteX83" fmla="*/ 1470690 w 1789182"/>
              <a:gd name="connsiteY83" fmla="*/ 41067 h 813775"/>
              <a:gd name="connsiteX84" fmla="*/ 1480056 w 1789182"/>
              <a:gd name="connsiteY84" fmla="*/ 811508 h 813775"/>
              <a:gd name="connsiteX85" fmla="*/ 1564368 w 1789182"/>
              <a:gd name="connsiteY85" fmla="*/ 244828 h 813775"/>
              <a:gd name="connsiteX86" fmla="*/ 1592467 w 1789182"/>
              <a:gd name="connsiteY86" fmla="*/ 47213 h 813775"/>
              <a:gd name="connsiteX87" fmla="*/ 1601833 w 1789182"/>
              <a:gd name="connsiteY87" fmla="*/ 811716 h 813775"/>
              <a:gd name="connsiteX88" fmla="*/ 1629940 w 1789182"/>
              <a:gd name="connsiteY88" fmla="*/ 596314 h 813775"/>
              <a:gd name="connsiteX89" fmla="*/ 1704877 w 1789182"/>
              <a:gd name="connsiteY89" fmla="*/ 0 h 813775"/>
              <a:gd name="connsiteX90" fmla="*/ 1714244 w 1789182"/>
              <a:gd name="connsiteY90" fmla="*/ 754600 h 813775"/>
              <a:gd name="connsiteX91" fmla="*/ 1723610 w 1789182"/>
              <a:gd name="connsiteY91" fmla="*/ 669001 h 813775"/>
              <a:gd name="connsiteX92" fmla="*/ 1732976 w 1789182"/>
              <a:gd name="connsiteY92" fmla="*/ 569128 h 813775"/>
              <a:gd name="connsiteX93" fmla="*/ 1761083 w 1789182"/>
              <a:gd name="connsiteY93" fmla="*/ 208929 h 813775"/>
              <a:gd name="connsiteX94" fmla="*/ 1770449 w 1789182"/>
              <a:gd name="connsiteY94" fmla="*/ 118698 h 813775"/>
              <a:gd name="connsiteX95" fmla="*/ 1779815 w 1789182"/>
              <a:gd name="connsiteY95" fmla="*/ 40380 h 813775"/>
              <a:gd name="connsiteX96" fmla="*/ 1789182 w 1789182"/>
              <a:gd name="connsiteY96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74940 w 1789182"/>
              <a:gd name="connsiteY4" fmla="*/ 534738 h 813775"/>
              <a:gd name="connsiteX5" fmla="*/ 84308 w 1789182"/>
              <a:gd name="connsiteY5" fmla="*/ 523003 h 813775"/>
              <a:gd name="connsiteX6" fmla="*/ 93675 w 1789182"/>
              <a:gd name="connsiteY6" fmla="*/ 505503 h 813775"/>
              <a:gd name="connsiteX7" fmla="*/ 103042 w 1789182"/>
              <a:gd name="connsiteY7" fmla="*/ 479079 h 813775"/>
              <a:gd name="connsiteX8" fmla="*/ 112410 w 1789182"/>
              <a:gd name="connsiteY8" fmla="*/ 445399 h 813775"/>
              <a:gd name="connsiteX9" fmla="*/ 140513 w 1789182"/>
              <a:gd name="connsiteY9" fmla="*/ 335114 h 813775"/>
              <a:gd name="connsiteX10" fmla="*/ 149880 w 1789182"/>
              <a:gd name="connsiteY10" fmla="*/ 320525 h 813775"/>
              <a:gd name="connsiteX11" fmla="*/ 159248 w 1789182"/>
              <a:gd name="connsiteY11" fmla="*/ 378106 h 813775"/>
              <a:gd name="connsiteX12" fmla="*/ 168615 w 1789182"/>
              <a:gd name="connsiteY12" fmla="*/ 452573 h 813775"/>
              <a:gd name="connsiteX13" fmla="*/ 177982 w 1789182"/>
              <a:gd name="connsiteY13" fmla="*/ 444745 h 813775"/>
              <a:gd name="connsiteX14" fmla="*/ 187349 w 1789182"/>
              <a:gd name="connsiteY14" fmla="*/ 411696 h 813775"/>
              <a:gd name="connsiteX15" fmla="*/ 234190 w 1789182"/>
              <a:gd name="connsiteY15" fmla="*/ 214051 h 813775"/>
              <a:gd name="connsiteX16" fmla="*/ 252922 w 1789182"/>
              <a:gd name="connsiteY16" fmla="*/ 148783 h 813775"/>
              <a:gd name="connsiteX17" fmla="*/ 271655 w 1789182"/>
              <a:gd name="connsiteY17" fmla="*/ 83233 h 813775"/>
              <a:gd name="connsiteX18" fmla="*/ 290395 w 1789182"/>
              <a:gd name="connsiteY18" fmla="*/ 7481 h 813775"/>
              <a:gd name="connsiteX19" fmla="*/ 299761 w 1789182"/>
              <a:gd name="connsiteY19" fmla="*/ 798703 h 813775"/>
              <a:gd name="connsiteX20" fmla="*/ 355967 w 1789182"/>
              <a:gd name="connsiteY20" fmla="*/ 539588 h 813775"/>
              <a:gd name="connsiteX21" fmla="*/ 374699 w 1789182"/>
              <a:gd name="connsiteY21" fmla="*/ 465326 h 813775"/>
              <a:gd name="connsiteX22" fmla="*/ 412172 w 1789182"/>
              <a:gd name="connsiteY22" fmla="*/ 324870 h 813775"/>
              <a:gd name="connsiteX23" fmla="*/ 430904 w 1789182"/>
              <a:gd name="connsiteY23" fmla="*/ 244140 h 813775"/>
              <a:gd name="connsiteX24" fmla="*/ 459003 w 1789182"/>
              <a:gd name="connsiteY24" fmla="*/ 118229 h 813775"/>
              <a:gd name="connsiteX25" fmla="*/ 468370 w 1789182"/>
              <a:gd name="connsiteY25" fmla="*/ 83512 h 813775"/>
              <a:gd name="connsiteX26" fmla="*/ 477743 w 1789182"/>
              <a:gd name="connsiteY26" fmla="*/ 65161 h 813775"/>
              <a:gd name="connsiteX27" fmla="*/ 487110 w 1789182"/>
              <a:gd name="connsiteY27" fmla="*/ 91076 h 813775"/>
              <a:gd name="connsiteX28" fmla="*/ 496476 w 1789182"/>
              <a:gd name="connsiteY28" fmla="*/ 151552 h 813775"/>
              <a:gd name="connsiteX29" fmla="*/ 505842 w 1789182"/>
              <a:gd name="connsiteY29" fmla="*/ 161689 h 813775"/>
              <a:gd name="connsiteX30" fmla="*/ 515209 w 1789182"/>
              <a:gd name="connsiteY30" fmla="*/ 140788 h 813775"/>
              <a:gd name="connsiteX31" fmla="*/ 533949 w 1789182"/>
              <a:gd name="connsiteY31" fmla="*/ 82609 h 813775"/>
              <a:gd name="connsiteX32" fmla="*/ 543315 w 1789182"/>
              <a:gd name="connsiteY32" fmla="*/ 59895 h 813775"/>
              <a:gd name="connsiteX33" fmla="*/ 552681 w 1789182"/>
              <a:gd name="connsiteY33" fmla="*/ 45898 h 813775"/>
              <a:gd name="connsiteX34" fmla="*/ 562048 w 1789182"/>
              <a:gd name="connsiteY34" fmla="*/ 37212 h 813775"/>
              <a:gd name="connsiteX35" fmla="*/ 571414 w 1789182"/>
              <a:gd name="connsiteY35" fmla="*/ 24742 h 813775"/>
              <a:gd name="connsiteX36" fmla="*/ 580780 w 1789182"/>
              <a:gd name="connsiteY36" fmla="*/ 2753 h 813775"/>
              <a:gd name="connsiteX37" fmla="*/ 590154 w 1789182"/>
              <a:gd name="connsiteY37" fmla="*/ 804865 h 813775"/>
              <a:gd name="connsiteX38" fmla="*/ 599520 w 1789182"/>
              <a:gd name="connsiteY38" fmla="*/ 768130 h 813775"/>
              <a:gd name="connsiteX39" fmla="*/ 646352 w 1789182"/>
              <a:gd name="connsiteY39" fmla="*/ 568975 h 813775"/>
              <a:gd name="connsiteX40" fmla="*/ 665092 w 1789182"/>
              <a:gd name="connsiteY40" fmla="*/ 503013 h 813775"/>
              <a:gd name="connsiteX41" fmla="*/ 683824 w 1789182"/>
              <a:gd name="connsiteY41" fmla="*/ 441433 h 813775"/>
              <a:gd name="connsiteX42" fmla="*/ 693191 w 1789182"/>
              <a:gd name="connsiteY42" fmla="*/ 407909 h 813775"/>
              <a:gd name="connsiteX43" fmla="*/ 711931 w 1789182"/>
              <a:gd name="connsiteY43" fmla="*/ 331754 h 813775"/>
              <a:gd name="connsiteX44" fmla="*/ 758762 w 1789182"/>
              <a:gd name="connsiteY44" fmla="*/ 125600 h 813775"/>
              <a:gd name="connsiteX45" fmla="*/ 768129 w 1789182"/>
              <a:gd name="connsiteY45" fmla="*/ 95804 h 813775"/>
              <a:gd name="connsiteX46" fmla="*/ 777502 w 1789182"/>
              <a:gd name="connsiteY46" fmla="*/ 79680 h 813775"/>
              <a:gd name="connsiteX47" fmla="*/ 786868 w 1789182"/>
              <a:gd name="connsiteY47" fmla="*/ 82041 h 813775"/>
              <a:gd name="connsiteX48" fmla="*/ 796235 w 1789182"/>
              <a:gd name="connsiteY48" fmla="*/ 92039 h 813775"/>
              <a:gd name="connsiteX49" fmla="*/ 805601 w 1789182"/>
              <a:gd name="connsiteY49" fmla="*/ 89148 h 813775"/>
              <a:gd name="connsiteX50" fmla="*/ 814967 w 1789182"/>
              <a:gd name="connsiteY50" fmla="*/ 70606 h 813775"/>
              <a:gd name="connsiteX51" fmla="*/ 824334 w 1789182"/>
              <a:gd name="connsiteY51" fmla="*/ 43098 h 813775"/>
              <a:gd name="connsiteX52" fmla="*/ 833707 w 1789182"/>
              <a:gd name="connsiteY52" fmla="*/ 12079 h 813775"/>
              <a:gd name="connsiteX53" fmla="*/ 843074 w 1789182"/>
              <a:gd name="connsiteY53" fmla="*/ 813775 h 813775"/>
              <a:gd name="connsiteX54" fmla="*/ 861806 w 1789182"/>
              <a:gd name="connsiteY54" fmla="*/ 755953 h 813775"/>
              <a:gd name="connsiteX55" fmla="*/ 880539 w 1789182"/>
              <a:gd name="connsiteY55" fmla="*/ 699402 h 813775"/>
              <a:gd name="connsiteX56" fmla="*/ 889905 w 1789182"/>
              <a:gd name="connsiteY56" fmla="*/ 667335 h 813775"/>
              <a:gd name="connsiteX57" fmla="*/ 899279 w 1789182"/>
              <a:gd name="connsiteY57" fmla="*/ 631682 h 813775"/>
              <a:gd name="connsiteX58" fmla="*/ 918012 w 1789182"/>
              <a:gd name="connsiteY58" fmla="*/ 551747 h 813775"/>
              <a:gd name="connsiteX59" fmla="*/ 946111 w 1789182"/>
              <a:gd name="connsiteY59" fmla="*/ 428181 h 813775"/>
              <a:gd name="connsiteX60" fmla="*/ 955484 w 1789182"/>
              <a:gd name="connsiteY60" fmla="*/ 393951 h 813775"/>
              <a:gd name="connsiteX61" fmla="*/ 964850 w 1789182"/>
              <a:gd name="connsiteY61" fmla="*/ 370527 h 813775"/>
              <a:gd name="connsiteX62" fmla="*/ 974217 w 1789182"/>
              <a:gd name="connsiteY62" fmla="*/ 366330 h 813775"/>
              <a:gd name="connsiteX63" fmla="*/ 983583 w 1789182"/>
              <a:gd name="connsiteY63" fmla="*/ 381916 h 813775"/>
              <a:gd name="connsiteX64" fmla="*/ 992949 w 1789182"/>
              <a:gd name="connsiteY64" fmla="*/ 392873 h 813775"/>
              <a:gd name="connsiteX65" fmla="*/ 1002316 w 1789182"/>
              <a:gd name="connsiteY65" fmla="*/ 384183 h 813775"/>
              <a:gd name="connsiteX66" fmla="*/ 1011682 w 1789182"/>
              <a:gd name="connsiteY66" fmla="*/ 362817 h 813775"/>
              <a:gd name="connsiteX67" fmla="*/ 1030422 w 1789182"/>
              <a:gd name="connsiteY67" fmla="*/ 312191 h 813775"/>
              <a:gd name="connsiteX68" fmla="*/ 1058521 w 1789182"/>
              <a:gd name="connsiteY68" fmla="*/ 247671 h 813775"/>
              <a:gd name="connsiteX69" fmla="*/ 1067887 w 1789182"/>
              <a:gd name="connsiteY69" fmla="*/ 218608 h 813775"/>
              <a:gd name="connsiteX70" fmla="*/ 1077261 w 1789182"/>
              <a:gd name="connsiteY70" fmla="*/ 181720 h 813775"/>
              <a:gd name="connsiteX71" fmla="*/ 1086627 w 1789182"/>
              <a:gd name="connsiteY71" fmla="*/ 137680 h 813775"/>
              <a:gd name="connsiteX72" fmla="*/ 1095994 w 1789182"/>
              <a:gd name="connsiteY72" fmla="*/ 87674 h 813775"/>
              <a:gd name="connsiteX73" fmla="*/ 1105360 w 1789182"/>
              <a:gd name="connsiteY73" fmla="*/ 32709 h 813775"/>
              <a:gd name="connsiteX74" fmla="*/ 1114726 w 1789182"/>
              <a:gd name="connsiteY74" fmla="*/ 806460 h 813775"/>
              <a:gd name="connsiteX75" fmla="*/ 1133459 w 1789182"/>
              <a:gd name="connsiteY75" fmla="*/ 677806 h 813775"/>
              <a:gd name="connsiteX76" fmla="*/ 1217770 w 1789182"/>
              <a:gd name="connsiteY76" fmla="*/ 68828 h 813775"/>
              <a:gd name="connsiteX77" fmla="*/ 1227137 w 1789182"/>
              <a:gd name="connsiteY77" fmla="*/ 4860 h 813775"/>
              <a:gd name="connsiteX78" fmla="*/ 1236503 w 1789182"/>
              <a:gd name="connsiteY78" fmla="*/ 774300 h 813775"/>
              <a:gd name="connsiteX79" fmla="*/ 1339547 w 1789182"/>
              <a:gd name="connsiteY79" fmla="*/ 84732 h 813775"/>
              <a:gd name="connsiteX80" fmla="*/ 1348913 w 1789182"/>
              <a:gd name="connsiteY80" fmla="*/ 22111 h 813775"/>
              <a:gd name="connsiteX81" fmla="*/ 1358280 w 1789182"/>
              <a:gd name="connsiteY81" fmla="*/ 792413 h 813775"/>
              <a:gd name="connsiteX82" fmla="*/ 1470690 w 1789182"/>
              <a:gd name="connsiteY82" fmla="*/ 41067 h 813775"/>
              <a:gd name="connsiteX83" fmla="*/ 1480056 w 1789182"/>
              <a:gd name="connsiteY83" fmla="*/ 811508 h 813775"/>
              <a:gd name="connsiteX84" fmla="*/ 1564368 w 1789182"/>
              <a:gd name="connsiteY84" fmla="*/ 244828 h 813775"/>
              <a:gd name="connsiteX85" fmla="*/ 1592467 w 1789182"/>
              <a:gd name="connsiteY85" fmla="*/ 47213 h 813775"/>
              <a:gd name="connsiteX86" fmla="*/ 1601833 w 1789182"/>
              <a:gd name="connsiteY86" fmla="*/ 811716 h 813775"/>
              <a:gd name="connsiteX87" fmla="*/ 1629940 w 1789182"/>
              <a:gd name="connsiteY87" fmla="*/ 596314 h 813775"/>
              <a:gd name="connsiteX88" fmla="*/ 1704877 w 1789182"/>
              <a:gd name="connsiteY88" fmla="*/ 0 h 813775"/>
              <a:gd name="connsiteX89" fmla="*/ 1714244 w 1789182"/>
              <a:gd name="connsiteY89" fmla="*/ 754600 h 813775"/>
              <a:gd name="connsiteX90" fmla="*/ 1723610 w 1789182"/>
              <a:gd name="connsiteY90" fmla="*/ 669001 h 813775"/>
              <a:gd name="connsiteX91" fmla="*/ 1732976 w 1789182"/>
              <a:gd name="connsiteY91" fmla="*/ 569128 h 813775"/>
              <a:gd name="connsiteX92" fmla="*/ 1761083 w 1789182"/>
              <a:gd name="connsiteY92" fmla="*/ 208929 h 813775"/>
              <a:gd name="connsiteX93" fmla="*/ 1770449 w 1789182"/>
              <a:gd name="connsiteY93" fmla="*/ 118698 h 813775"/>
              <a:gd name="connsiteX94" fmla="*/ 1779815 w 1789182"/>
              <a:gd name="connsiteY94" fmla="*/ 40380 h 813775"/>
              <a:gd name="connsiteX95" fmla="*/ 1789182 w 1789182"/>
              <a:gd name="connsiteY95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74940 w 1789182"/>
              <a:gd name="connsiteY4" fmla="*/ 534738 h 813775"/>
              <a:gd name="connsiteX5" fmla="*/ 84308 w 1789182"/>
              <a:gd name="connsiteY5" fmla="*/ 523003 h 813775"/>
              <a:gd name="connsiteX6" fmla="*/ 103042 w 1789182"/>
              <a:gd name="connsiteY6" fmla="*/ 479079 h 813775"/>
              <a:gd name="connsiteX7" fmla="*/ 112410 w 1789182"/>
              <a:gd name="connsiteY7" fmla="*/ 445399 h 813775"/>
              <a:gd name="connsiteX8" fmla="*/ 140513 w 1789182"/>
              <a:gd name="connsiteY8" fmla="*/ 335114 h 813775"/>
              <a:gd name="connsiteX9" fmla="*/ 149880 w 1789182"/>
              <a:gd name="connsiteY9" fmla="*/ 320525 h 813775"/>
              <a:gd name="connsiteX10" fmla="*/ 159248 w 1789182"/>
              <a:gd name="connsiteY10" fmla="*/ 378106 h 813775"/>
              <a:gd name="connsiteX11" fmla="*/ 168615 w 1789182"/>
              <a:gd name="connsiteY11" fmla="*/ 452573 h 813775"/>
              <a:gd name="connsiteX12" fmla="*/ 177982 w 1789182"/>
              <a:gd name="connsiteY12" fmla="*/ 444745 h 813775"/>
              <a:gd name="connsiteX13" fmla="*/ 187349 w 1789182"/>
              <a:gd name="connsiteY13" fmla="*/ 411696 h 813775"/>
              <a:gd name="connsiteX14" fmla="*/ 234190 w 1789182"/>
              <a:gd name="connsiteY14" fmla="*/ 214051 h 813775"/>
              <a:gd name="connsiteX15" fmla="*/ 252922 w 1789182"/>
              <a:gd name="connsiteY15" fmla="*/ 148783 h 813775"/>
              <a:gd name="connsiteX16" fmla="*/ 271655 w 1789182"/>
              <a:gd name="connsiteY16" fmla="*/ 83233 h 813775"/>
              <a:gd name="connsiteX17" fmla="*/ 290395 w 1789182"/>
              <a:gd name="connsiteY17" fmla="*/ 7481 h 813775"/>
              <a:gd name="connsiteX18" fmla="*/ 299761 w 1789182"/>
              <a:gd name="connsiteY18" fmla="*/ 798703 h 813775"/>
              <a:gd name="connsiteX19" fmla="*/ 355967 w 1789182"/>
              <a:gd name="connsiteY19" fmla="*/ 539588 h 813775"/>
              <a:gd name="connsiteX20" fmla="*/ 374699 w 1789182"/>
              <a:gd name="connsiteY20" fmla="*/ 465326 h 813775"/>
              <a:gd name="connsiteX21" fmla="*/ 412172 w 1789182"/>
              <a:gd name="connsiteY21" fmla="*/ 324870 h 813775"/>
              <a:gd name="connsiteX22" fmla="*/ 430904 w 1789182"/>
              <a:gd name="connsiteY22" fmla="*/ 244140 h 813775"/>
              <a:gd name="connsiteX23" fmla="*/ 459003 w 1789182"/>
              <a:gd name="connsiteY23" fmla="*/ 118229 h 813775"/>
              <a:gd name="connsiteX24" fmla="*/ 468370 w 1789182"/>
              <a:gd name="connsiteY24" fmla="*/ 83512 h 813775"/>
              <a:gd name="connsiteX25" fmla="*/ 477743 w 1789182"/>
              <a:gd name="connsiteY25" fmla="*/ 65161 h 813775"/>
              <a:gd name="connsiteX26" fmla="*/ 487110 w 1789182"/>
              <a:gd name="connsiteY26" fmla="*/ 91076 h 813775"/>
              <a:gd name="connsiteX27" fmla="*/ 496476 w 1789182"/>
              <a:gd name="connsiteY27" fmla="*/ 151552 h 813775"/>
              <a:gd name="connsiteX28" fmla="*/ 505842 w 1789182"/>
              <a:gd name="connsiteY28" fmla="*/ 161689 h 813775"/>
              <a:gd name="connsiteX29" fmla="*/ 515209 w 1789182"/>
              <a:gd name="connsiteY29" fmla="*/ 140788 h 813775"/>
              <a:gd name="connsiteX30" fmla="*/ 533949 w 1789182"/>
              <a:gd name="connsiteY30" fmla="*/ 82609 h 813775"/>
              <a:gd name="connsiteX31" fmla="*/ 543315 w 1789182"/>
              <a:gd name="connsiteY31" fmla="*/ 59895 h 813775"/>
              <a:gd name="connsiteX32" fmla="*/ 552681 w 1789182"/>
              <a:gd name="connsiteY32" fmla="*/ 45898 h 813775"/>
              <a:gd name="connsiteX33" fmla="*/ 562048 w 1789182"/>
              <a:gd name="connsiteY33" fmla="*/ 37212 h 813775"/>
              <a:gd name="connsiteX34" fmla="*/ 571414 w 1789182"/>
              <a:gd name="connsiteY34" fmla="*/ 24742 h 813775"/>
              <a:gd name="connsiteX35" fmla="*/ 580780 w 1789182"/>
              <a:gd name="connsiteY35" fmla="*/ 2753 h 813775"/>
              <a:gd name="connsiteX36" fmla="*/ 590154 w 1789182"/>
              <a:gd name="connsiteY36" fmla="*/ 804865 h 813775"/>
              <a:gd name="connsiteX37" fmla="*/ 599520 w 1789182"/>
              <a:gd name="connsiteY37" fmla="*/ 768130 h 813775"/>
              <a:gd name="connsiteX38" fmla="*/ 646352 w 1789182"/>
              <a:gd name="connsiteY38" fmla="*/ 568975 h 813775"/>
              <a:gd name="connsiteX39" fmla="*/ 665092 w 1789182"/>
              <a:gd name="connsiteY39" fmla="*/ 503013 h 813775"/>
              <a:gd name="connsiteX40" fmla="*/ 683824 w 1789182"/>
              <a:gd name="connsiteY40" fmla="*/ 441433 h 813775"/>
              <a:gd name="connsiteX41" fmla="*/ 693191 w 1789182"/>
              <a:gd name="connsiteY41" fmla="*/ 407909 h 813775"/>
              <a:gd name="connsiteX42" fmla="*/ 711931 w 1789182"/>
              <a:gd name="connsiteY42" fmla="*/ 331754 h 813775"/>
              <a:gd name="connsiteX43" fmla="*/ 758762 w 1789182"/>
              <a:gd name="connsiteY43" fmla="*/ 125600 h 813775"/>
              <a:gd name="connsiteX44" fmla="*/ 768129 w 1789182"/>
              <a:gd name="connsiteY44" fmla="*/ 95804 h 813775"/>
              <a:gd name="connsiteX45" fmla="*/ 777502 w 1789182"/>
              <a:gd name="connsiteY45" fmla="*/ 79680 h 813775"/>
              <a:gd name="connsiteX46" fmla="*/ 786868 w 1789182"/>
              <a:gd name="connsiteY46" fmla="*/ 82041 h 813775"/>
              <a:gd name="connsiteX47" fmla="*/ 796235 w 1789182"/>
              <a:gd name="connsiteY47" fmla="*/ 92039 h 813775"/>
              <a:gd name="connsiteX48" fmla="*/ 805601 w 1789182"/>
              <a:gd name="connsiteY48" fmla="*/ 89148 h 813775"/>
              <a:gd name="connsiteX49" fmla="*/ 814967 w 1789182"/>
              <a:gd name="connsiteY49" fmla="*/ 70606 h 813775"/>
              <a:gd name="connsiteX50" fmla="*/ 824334 w 1789182"/>
              <a:gd name="connsiteY50" fmla="*/ 43098 h 813775"/>
              <a:gd name="connsiteX51" fmla="*/ 833707 w 1789182"/>
              <a:gd name="connsiteY51" fmla="*/ 12079 h 813775"/>
              <a:gd name="connsiteX52" fmla="*/ 843074 w 1789182"/>
              <a:gd name="connsiteY52" fmla="*/ 813775 h 813775"/>
              <a:gd name="connsiteX53" fmla="*/ 861806 w 1789182"/>
              <a:gd name="connsiteY53" fmla="*/ 755953 h 813775"/>
              <a:gd name="connsiteX54" fmla="*/ 880539 w 1789182"/>
              <a:gd name="connsiteY54" fmla="*/ 699402 h 813775"/>
              <a:gd name="connsiteX55" fmla="*/ 889905 w 1789182"/>
              <a:gd name="connsiteY55" fmla="*/ 667335 h 813775"/>
              <a:gd name="connsiteX56" fmla="*/ 899279 w 1789182"/>
              <a:gd name="connsiteY56" fmla="*/ 631682 h 813775"/>
              <a:gd name="connsiteX57" fmla="*/ 918012 w 1789182"/>
              <a:gd name="connsiteY57" fmla="*/ 551747 h 813775"/>
              <a:gd name="connsiteX58" fmla="*/ 946111 w 1789182"/>
              <a:gd name="connsiteY58" fmla="*/ 428181 h 813775"/>
              <a:gd name="connsiteX59" fmla="*/ 955484 w 1789182"/>
              <a:gd name="connsiteY59" fmla="*/ 393951 h 813775"/>
              <a:gd name="connsiteX60" fmla="*/ 964850 w 1789182"/>
              <a:gd name="connsiteY60" fmla="*/ 370527 h 813775"/>
              <a:gd name="connsiteX61" fmla="*/ 974217 w 1789182"/>
              <a:gd name="connsiteY61" fmla="*/ 366330 h 813775"/>
              <a:gd name="connsiteX62" fmla="*/ 983583 w 1789182"/>
              <a:gd name="connsiteY62" fmla="*/ 381916 h 813775"/>
              <a:gd name="connsiteX63" fmla="*/ 992949 w 1789182"/>
              <a:gd name="connsiteY63" fmla="*/ 392873 h 813775"/>
              <a:gd name="connsiteX64" fmla="*/ 1002316 w 1789182"/>
              <a:gd name="connsiteY64" fmla="*/ 384183 h 813775"/>
              <a:gd name="connsiteX65" fmla="*/ 1011682 w 1789182"/>
              <a:gd name="connsiteY65" fmla="*/ 362817 h 813775"/>
              <a:gd name="connsiteX66" fmla="*/ 1030422 w 1789182"/>
              <a:gd name="connsiteY66" fmla="*/ 312191 h 813775"/>
              <a:gd name="connsiteX67" fmla="*/ 1058521 w 1789182"/>
              <a:gd name="connsiteY67" fmla="*/ 247671 h 813775"/>
              <a:gd name="connsiteX68" fmla="*/ 1067887 w 1789182"/>
              <a:gd name="connsiteY68" fmla="*/ 218608 h 813775"/>
              <a:gd name="connsiteX69" fmla="*/ 1077261 w 1789182"/>
              <a:gd name="connsiteY69" fmla="*/ 181720 h 813775"/>
              <a:gd name="connsiteX70" fmla="*/ 1086627 w 1789182"/>
              <a:gd name="connsiteY70" fmla="*/ 137680 h 813775"/>
              <a:gd name="connsiteX71" fmla="*/ 1095994 w 1789182"/>
              <a:gd name="connsiteY71" fmla="*/ 87674 h 813775"/>
              <a:gd name="connsiteX72" fmla="*/ 1105360 w 1789182"/>
              <a:gd name="connsiteY72" fmla="*/ 32709 h 813775"/>
              <a:gd name="connsiteX73" fmla="*/ 1114726 w 1789182"/>
              <a:gd name="connsiteY73" fmla="*/ 806460 h 813775"/>
              <a:gd name="connsiteX74" fmla="*/ 1133459 w 1789182"/>
              <a:gd name="connsiteY74" fmla="*/ 677806 h 813775"/>
              <a:gd name="connsiteX75" fmla="*/ 1217770 w 1789182"/>
              <a:gd name="connsiteY75" fmla="*/ 68828 h 813775"/>
              <a:gd name="connsiteX76" fmla="*/ 1227137 w 1789182"/>
              <a:gd name="connsiteY76" fmla="*/ 4860 h 813775"/>
              <a:gd name="connsiteX77" fmla="*/ 1236503 w 1789182"/>
              <a:gd name="connsiteY77" fmla="*/ 774300 h 813775"/>
              <a:gd name="connsiteX78" fmla="*/ 1339547 w 1789182"/>
              <a:gd name="connsiteY78" fmla="*/ 84732 h 813775"/>
              <a:gd name="connsiteX79" fmla="*/ 1348913 w 1789182"/>
              <a:gd name="connsiteY79" fmla="*/ 22111 h 813775"/>
              <a:gd name="connsiteX80" fmla="*/ 1358280 w 1789182"/>
              <a:gd name="connsiteY80" fmla="*/ 792413 h 813775"/>
              <a:gd name="connsiteX81" fmla="*/ 1470690 w 1789182"/>
              <a:gd name="connsiteY81" fmla="*/ 41067 h 813775"/>
              <a:gd name="connsiteX82" fmla="*/ 1480056 w 1789182"/>
              <a:gd name="connsiteY82" fmla="*/ 811508 h 813775"/>
              <a:gd name="connsiteX83" fmla="*/ 1564368 w 1789182"/>
              <a:gd name="connsiteY83" fmla="*/ 244828 h 813775"/>
              <a:gd name="connsiteX84" fmla="*/ 1592467 w 1789182"/>
              <a:gd name="connsiteY84" fmla="*/ 47213 h 813775"/>
              <a:gd name="connsiteX85" fmla="*/ 1601833 w 1789182"/>
              <a:gd name="connsiteY85" fmla="*/ 811716 h 813775"/>
              <a:gd name="connsiteX86" fmla="*/ 1629940 w 1789182"/>
              <a:gd name="connsiteY86" fmla="*/ 596314 h 813775"/>
              <a:gd name="connsiteX87" fmla="*/ 1704877 w 1789182"/>
              <a:gd name="connsiteY87" fmla="*/ 0 h 813775"/>
              <a:gd name="connsiteX88" fmla="*/ 1714244 w 1789182"/>
              <a:gd name="connsiteY88" fmla="*/ 754600 h 813775"/>
              <a:gd name="connsiteX89" fmla="*/ 1723610 w 1789182"/>
              <a:gd name="connsiteY89" fmla="*/ 669001 h 813775"/>
              <a:gd name="connsiteX90" fmla="*/ 1732976 w 1789182"/>
              <a:gd name="connsiteY90" fmla="*/ 569128 h 813775"/>
              <a:gd name="connsiteX91" fmla="*/ 1761083 w 1789182"/>
              <a:gd name="connsiteY91" fmla="*/ 208929 h 813775"/>
              <a:gd name="connsiteX92" fmla="*/ 1770449 w 1789182"/>
              <a:gd name="connsiteY92" fmla="*/ 118698 h 813775"/>
              <a:gd name="connsiteX93" fmla="*/ 1779815 w 1789182"/>
              <a:gd name="connsiteY93" fmla="*/ 40380 h 813775"/>
              <a:gd name="connsiteX94" fmla="*/ 1789182 w 1789182"/>
              <a:gd name="connsiteY94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74940 w 1789182"/>
              <a:gd name="connsiteY4" fmla="*/ 534738 h 813775"/>
              <a:gd name="connsiteX5" fmla="*/ 103042 w 1789182"/>
              <a:gd name="connsiteY5" fmla="*/ 479079 h 813775"/>
              <a:gd name="connsiteX6" fmla="*/ 112410 w 1789182"/>
              <a:gd name="connsiteY6" fmla="*/ 445399 h 813775"/>
              <a:gd name="connsiteX7" fmla="*/ 140513 w 1789182"/>
              <a:gd name="connsiteY7" fmla="*/ 335114 h 813775"/>
              <a:gd name="connsiteX8" fmla="*/ 149880 w 1789182"/>
              <a:gd name="connsiteY8" fmla="*/ 320525 h 813775"/>
              <a:gd name="connsiteX9" fmla="*/ 159248 w 1789182"/>
              <a:gd name="connsiteY9" fmla="*/ 378106 h 813775"/>
              <a:gd name="connsiteX10" fmla="*/ 168615 w 1789182"/>
              <a:gd name="connsiteY10" fmla="*/ 452573 h 813775"/>
              <a:gd name="connsiteX11" fmla="*/ 177982 w 1789182"/>
              <a:gd name="connsiteY11" fmla="*/ 444745 h 813775"/>
              <a:gd name="connsiteX12" fmla="*/ 187349 w 1789182"/>
              <a:gd name="connsiteY12" fmla="*/ 411696 h 813775"/>
              <a:gd name="connsiteX13" fmla="*/ 234190 w 1789182"/>
              <a:gd name="connsiteY13" fmla="*/ 214051 h 813775"/>
              <a:gd name="connsiteX14" fmla="*/ 252922 w 1789182"/>
              <a:gd name="connsiteY14" fmla="*/ 148783 h 813775"/>
              <a:gd name="connsiteX15" fmla="*/ 271655 w 1789182"/>
              <a:gd name="connsiteY15" fmla="*/ 83233 h 813775"/>
              <a:gd name="connsiteX16" fmla="*/ 290395 w 1789182"/>
              <a:gd name="connsiteY16" fmla="*/ 7481 h 813775"/>
              <a:gd name="connsiteX17" fmla="*/ 299761 w 1789182"/>
              <a:gd name="connsiteY17" fmla="*/ 798703 h 813775"/>
              <a:gd name="connsiteX18" fmla="*/ 355967 w 1789182"/>
              <a:gd name="connsiteY18" fmla="*/ 539588 h 813775"/>
              <a:gd name="connsiteX19" fmla="*/ 374699 w 1789182"/>
              <a:gd name="connsiteY19" fmla="*/ 465326 h 813775"/>
              <a:gd name="connsiteX20" fmla="*/ 412172 w 1789182"/>
              <a:gd name="connsiteY20" fmla="*/ 324870 h 813775"/>
              <a:gd name="connsiteX21" fmla="*/ 430904 w 1789182"/>
              <a:gd name="connsiteY21" fmla="*/ 244140 h 813775"/>
              <a:gd name="connsiteX22" fmla="*/ 459003 w 1789182"/>
              <a:gd name="connsiteY22" fmla="*/ 118229 h 813775"/>
              <a:gd name="connsiteX23" fmla="*/ 468370 w 1789182"/>
              <a:gd name="connsiteY23" fmla="*/ 83512 h 813775"/>
              <a:gd name="connsiteX24" fmla="*/ 477743 w 1789182"/>
              <a:gd name="connsiteY24" fmla="*/ 65161 h 813775"/>
              <a:gd name="connsiteX25" fmla="*/ 487110 w 1789182"/>
              <a:gd name="connsiteY25" fmla="*/ 91076 h 813775"/>
              <a:gd name="connsiteX26" fmla="*/ 496476 w 1789182"/>
              <a:gd name="connsiteY26" fmla="*/ 151552 h 813775"/>
              <a:gd name="connsiteX27" fmla="*/ 505842 w 1789182"/>
              <a:gd name="connsiteY27" fmla="*/ 161689 h 813775"/>
              <a:gd name="connsiteX28" fmla="*/ 515209 w 1789182"/>
              <a:gd name="connsiteY28" fmla="*/ 140788 h 813775"/>
              <a:gd name="connsiteX29" fmla="*/ 533949 w 1789182"/>
              <a:gd name="connsiteY29" fmla="*/ 82609 h 813775"/>
              <a:gd name="connsiteX30" fmla="*/ 543315 w 1789182"/>
              <a:gd name="connsiteY30" fmla="*/ 59895 h 813775"/>
              <a:gd name="connsiteX31" fmla="*/ 552681 w 1789182"/>
              <a:gd name="connsiteY31" fmla="*/ 45898 h 813775"/>
              <a:gd name="connsiteX32" fmla="*/ 562048 w 1789182"/>
              <a:gd name="connsiteY32" fmla="*/ 37212 h 813775"/>
              <a:gd name="connsiteX33" fmla="*/ 571414 w 1789182"/>
              <a:gd name="connsiteY33" fmla="*/ 24742 h 813775"/>
              <a:gd name="connsiteX34" fmla="*/ 580780 w 1789182"/>
              <a:gd name="connsiteY34" fmla="*/ 2753 h 813775"/>
              <a:gd name="connsiteX35" fmla="*/ 590154 w 1789182"/>
              <a:gd name="connsiteY35" fmla="*/ 804865 h 813775"/>
              <a:gd name="connsiteX36" fmla="*/ 599520 w 1789182"/>
              <a:gd name="connsiteY36" fmla="*/ 768130 h 813775"/>
              <a:gd name="connsiteX37" fmla="*/ 646352 w 1789182"/>
              <a:gd name="connsiteY37" fmla="*/ 568975 h 813775"/>
              <a:gd name="connsiteX38" fmla="*/ 665092 w 1789182"/>
              <a:gd name="connsiteY38" fmla="*/ 503013 h 813775"/>
              <a:gd name="connsiteX39" fmla="*/ 683824 w 1789182"/>
              <a:gd name="connsiteY39" fmla="*/ 441433 h 813775"/>
              <a:gd name="connsiteX40" fmla="*/ 693191 w 1789182"/>
              <a:gd name="connsiteY40" fmla="*/ 407909 h 813775"/>
              <a:gd name="connsiteX41" fmla="*/ 711931 w 1789182"/>
              <a:gd name="connsiteY41" fmla="*/ 331754 h 813775"/>
              <a:gd name="connsiteX42" fmla="*/ 758762 w 1789182"/>
              <a:gd name="connsiteY42" fmla="*/ 125600 h 813775"/>
              <a:gd name="connsiteX43" fmla="*/ 768129 w 1789182"/>
              <a:gd name="connsiteY43" fmla="*/ 95804 h 813775"/>
              <a:gd name="connsiteX44" fmla="*/ 777502 w 1789182"/>
              <a:gd name="connsiteY44" fmla="*/ 79680 h 813775"/>
              <a:gd name="connsiteX45" fmla="*/ 786868 w 1789182"/>
              <a:gd name="connsiteY45" fmla="*/ 82041 h 813775"/>
              <a:gd name="connsiteX46" fmla="*/ 796235 w 1789182"/>
              <a:gd name="connsiteY46" fmla="*/ 92039 h 813775"/>
              <a:gd name="connsiteX47" fmla="*/ 805601 w 1789182"/>
              <a:gd name="connsiteY47" fmla="*/ 89148 h 813775"/>
              <a:gd name="connsiteX48" fmla="*/ 814967 w 1789182"/>
              <a:gd name="connsiteY48" fmla="*/ 70606 h 813775"/>
              <a:gd name="connsiteX49" fmla="*/ 824334 w 1789182"/>
              <a:gd name="connsiteY49" fmla="*/ 43098 h 813775"/>
              <a:gd name="connsiteX50" fmla="*/ 833707 w 1789182"/>
              <a:gd name="connsiteY50" fmla="*/ 12079 h 813775"/>
              <a:gd name="connsiteX51" fmla="*/ 843074 w 1789182"/>
              <a:gd name="connsiteY51" fmla="*/ 813775 h 813775"/>
              <a:gd name="connsiteX52" fmla="*/ 861806 w 1789182"/>
              <a:gd name="connsiteY52" fmla="*/ 755953 h 813775"/>
              <a:gd name="connsiteX53" fmla="*/ 880539 w 1789182"/>
              <a:gd name="connsiteY53" fmla="*/ 699402 h 813775"/>
              <a:gd name="connsiteX54" fmla="*/ 889905 w 1789182"/>
              <a:gd name="connsiteY54" fmla="*/ 667335 h 813775"/>
              <a:gd name="connsiteX55" fmla="*/ 899279 w 1789182"/>
              <a:gd name="connsiteY55" fmla="*/ 631682 h 813775"/>
              <a:gd name="connsiteX56" fmla="*/ 918012 w 1789182"/>
              <a:gd name="connsiteY56" fmla="*/ 551747 h 813775"/>
              <a:gd name="connsiteX57" fmla="*/ 946111 w 1789182"/>
              <a:gd name="connsiteY57" fmla="*/ 428181 h 813775"/>
              <a:gd name="connsiteX58" fmla="*/ 955484 w 1789182"/>
              <a:gd name="connsiteY58" fmla="*/ 393951 h 813775"/>
              <a:gd name="connsiteX59" fmla="*/ 964850 w 1789182"/>
              <a:gd name="connsiteY59" fmla="*/ 370527 h 813775"/>
              <a:gd name="connsiteX60" fmla="*/ 974217 w 1789182"/>
              <a:gd name="connsiteY60" fmla="*/ 366330 h 813775"/>
              <a:gd name="connsiteX61" fmla="*/ 983583 w 1789182"/>
              <a:gd name="connsiteY61" fmla="*/ 381916 h 813775"/>
              <a:gd name="connsiteX62" fmla="*/ 992949 w 1789182"/>
              <a:gd name="connsiteY62" fmla="*/ 392873 h 813775"/>
              <a:gd name="connsiteX63" fmla="*/ 1002316 w 1789182"/>
              <a:gd name="connsiteY63" fmla="*/ 384183 h 813775"/>
              <a:gd name="connsiteX64" fmla="*/ 1011682 w 1789182"/>
              <a:gd name="connsiteY64" fmla="*/ 362817 h 813775"/>
              <a:gd name="connsiteX65" fmla="*/ 1030422 w 1789182"/>
              <a:gd name="connsiteY65" fmla="*/ 312191 h 813775"/>
              <a:gd name="connsiteX66" fmla="*/ 1058521 w 1789182"/>
              <a:gd name="connsiteY66" fmla="*/ 247671 h 813775"/>
              <a:gd name="connsiteX67" fmla="*/ 1067887 w 1789182"/>
              <a:gd name="connsiteY67" fmla="*/ 218608 h 813775"/>
              <a:gd name="connsiteX68" fmla="*/ 1077261 w 1789182"/>
              <a:gd name="connsiteY68" fmla="*/ 181720 h 813775"/>
              <a:gd name="connsiteX69" fmla="*/ 1086627 w 1789182"/>
              <a:gd name="connsiteY69" fmla="*/ 137680 h 813775"/>
              <a:gd name="connsiteX70" fmla="*/ 1095994 w 1789182"/>
              <a:gd name="connsiteY70" fmla="*/ 87674 h 813775"/>
              <a:gd name="connsiteX71" fmla="*/ 1105360 w 1789182"/>
              <a:gd name="connsiteY71" fmla="*/ 32709 h 813775"/>
              <a:gd name="connsiteX72" fmla="*/ 1114726 w 1789182"/>
              <a:gd name="connsiteY72" fmla="*/ 806460 h 813775"/>
              <a:gd name="connsiteX73" fmla="*/ 1133459 w 1789182"/>
              <a:gd name="connsiteY73" fmla="*/ 677806 h 813775"/>
              <a:gd name="connsiteX74" fmla="*/ 1217770 w 1789182"/>
              <a:gd name="connsiteY74" fmla="*/ 68828 h 813775"/>
              <a:gd name="connsiteX75" fmla="*/ 1227137 w 1789182"/>
              <a:gd name="connsiteY75" fmla="*/ 4860 h 813775"/>
              <a:gd name="connsiteX76" fmla="*/ 1236503 w 1789182"/>
              <a:gd name="connsiteY76" fmla="*/ 774300 h 813775"/>
              <a:gd name="connsiteX77" fmla="*/ 1339547 w 1789182"/>
              <a:gd name="connsiteY77" fmla="*/ 84732 h 813775"/>
              <a:gd name="connsiteX78" fmla="*/ 1348913 w 1789182"/>
              <a:gd name="connsiteY78" fmla="*/ 22111 h 813775"/>
              <a:gd name="connsiteX79" fmla="*/ 1358280 w 1789182"/>
              <a:gd name="connsiteY79" fmla="*/ 792413 h 813775"/>
              <a:gd name="connsiteX80" fmla="*/ 1470690 w 1789182"/>
              <a:gd name="connsiteY80" fmla="*/ 41067 h 813775"/>
              <a:gd name="connsiteX81" fmla="*/ 1480056 w 1789182"/>
              <a:gd name="connsiteY81" fmla="*/ 811508 h 813775"/>
              <a:gd name="connsiteX82" fmla="*/ 1564368 w 1789182"/>
              <a:gd name="connsiteY82" fmla="*/ 244828 h 813775"/>
              <a:gd name="connsiteX83" fmla="*/ 1592467 w 1789182"/>
              <a:gd name="connsiteY83" fmla="*/ 47213 h 813775"/>
              <a:gd name="connsiteX84" fmla="*/ 1601833 w 1789182"/>
              <a:gd name="connsiteY84" fmla="*/ 811716 h 813775"/>
              <a:gd name="connsiteX85" fmla="*/ 1629940 w 1789182"/>
              <a:gd name="connsiteY85" fmla="*/ 596314 h 813775"/>
              <a:gd name="connsiteX86" fmla="*/ 1704877 w 1789182"/>
              <a:gd name="connsiteY86" fmla="*/ 0 h 813775"/>
              <a:gd name="connsiteX87" fmla="*/ 1714244 w 1789182"/>
              <a:gd name="connsiteY87" fmla="*/ 754600 h 813775"/>
              <a:gd name="connsiteX88" fmla="*/ 1723610 w 1789182"/>
              <a:gd name="connsiteY88" fmla="*/ 669001 h 813775"/>
              <a:gd name="connsiteX89" fmla="*/ 1732976 w 1789182"/>
              <a:gd name="connsiteY89" fmla="*/ 569128 h 813775"/>
              <a:gd name="connsiteX90" fmla="*/ 1761083 w 1789182"/>
              <a:gd name="connsiteY90" fmla="*/ 208929 h 813775"/>
              <a:gd name="connsiteX91" fmla="*/ 1770449 w 1789182"/>
              <a:gd name="connsiteY91" fmla="*/ 118698 h 813775"/>
              <a:gd name="connsiteX92" fmla="*/ 1779815 w 1789182"/>
              <a:gd name="connsiteY92" fmla="*/ 40380 h 813775"/>
              <a:gd name="connsiteX93" fmla="*/ 1789182 w 1789182"/>
              <a:gd name="connsiteY93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103042 w 1789182"/>
              <a:gd name="connsiteY4" fmla="*/ 479079 h 813775"/>
              <a:gd name="connsiteX5" fmla="*/ 112410 w 1789182"/>
              <a:gd name="connsiteY5" fmla="*/ 445399 h 813775"/>
              <a:gd name="connsiteX6" fmla="*/ 140513 w 1789182"/>
              <a:gd name="connsiteY6" fmla="*/ 335114 h 813775"/>
              <a:gd name="connsiteX7" fmla="*/ 149880 w 1789182"/>
              <a:gd name="connsiteY7" fmla="*/ 320525 h 813775"/>
              <a:gd name="connsiteX8" fmla="*/ 159248 w 1789182"/>
              <a:gd name="connsiteY8" fmla="*/ 378106 h 813775"/>
              <a:gd name="connsiteX9" fmla="*/ 168615 w 1789182"/>
              <a:gd name="connsiteY9" fmla="*/ 452573 h 813775"/>
              <a:gd name="connsiteX10" fmla="*/ 177982 w 1789182"/>
              <a:gd name="connsiteY10" fmla="*/ 444745 h 813775"/>
              <a:gd name="connsiteX11" fmla="*/ 187349 w 1789182"/>
              <a:gd name="connsiteY11" fmla="*/ 411696 h 813775"/>
              <a:gd name="connsiteX12" fmla="*/ 234190 w 1789182"/>
              <a:gd name="connsiteY12" fmla="*/ 214051 h 813775"/>
              <a:gd name="connsiteX13" fmla="*/ 252922 w 1789182"/>
              <a:gd name="connsiteY13" fmla="*/ 148783 h 813775"/>
              <a:gd name="connsiteX14" fmla="*/ 271655 w 1789182"/>
              <a:gd name="connsiteY14" fmla="*/ 83233 h 813775"/>
              <a:gd name="connsiteX15" fmla="*/ 290395 w 1789182"/>
              <a:gd name="connsiteY15" fmla="*/ 7481 h 813775"/>
              <a:gd name="connsiteX16" fmla="*/ 299761 w 1789182"/>
              <a:gd name="connsiteY16" fmla="*/ 798703 h 813775"/>
              <a:gd name="connsiteX17" fmla="*/ 355967 w 1789182"/>
              <a:gd name="connsiteY17" fmla="*/ 539588 h 813775"/>
              <a:gd name="connsiteX18" fmla="*/ 374699 w 1789182"/>
              <a:gd name="connsiteY18" fmla="*/ 465326 h 813775"/>
              <a:gd name="connsiteX19" fmla="*/ 412172 w 1789182"/>
              <a:gd name="connsiteY19" fmla="*/ 324870 h 813775"/>
              <a:gd name="connsiteX20" fmla="*/ 430904 w 1789182"/>
              <a:gd name="connsiteY20" fmla="*/ 244140 h 813775"/>
              <a:gd name="connsiteX21" fmla="*/ 459003 w 1789182"/>
              <a:gd name="connsiteY21" fmla="*/ 118229 h 813775"/>
              <a:gd name="connsiteX22" fmla="*/ 468370 w 1789182"/>
              <a:gd name="connsiteY22" fmla="*/ 83512 h 813775"/>
              <a:gd name="connsiteX23" fmla="*/ 477743 w 1789182"/>
              <a:gd name="connsiteY23" fmla="*/ 65161 h 813775"/>
              <a:gd name="connsiteX24" fmla="*/ 487110 w 1789182"/>
              <a:gd name="connsiteY24" fmla="*/ 91076 h 813775"/>
              <a:gd name="connsiteX25" fmla="*/ 496476 w 1789182"/>
              <a:gd name="connsiteY25" fmla="*/ 151552 h 813775"/>
              <a:gd name="connsiteX26" fmla="*/ 505842 w 1789182"/>
              <a:gd name="connsiteY26" fmla="*/ 161689 h 813775"/>
              <a:gd name="connsiteX27" fmla="*/ 515209 w 1789182"/>
              <a:gd name="connsiteY27" fmla="*/ 140788 h 813775"/>
              <a:gd name="connsiteX28" fmla="*/ 533949 w 1789182"/>
              <a:gd name="connsiteY28" fmla="*/ 82609 h 813775"/>
              <a:gd name="connsiteX29" fmla="*/ 543315 w 1789182"/>
              <a:gd name="connsiteY29" fmla="*/ 59895 h 813775"/>
              <a:gd name="connsiteX30" fmla="*/ 552681 w 1789182"/>
              <a:gd name="connsiteY30" fmla="*/ 45898 h 813775"/>
              <a:gd name="connsiteX31" fmla="*/ 562048 w 1789182"/>
              <a:gd name="connsiteY31" fmla="*/ 37212 h 813775"/>
              <a:gd name="connsiteX32" fmla="*/ 571414 w 1789182"/>
              <a:gd name="connsiteY32" fmla="*/ 24742 h 813775"/>
              <a:gd name="connsiteX33" fmla="*/ 580780 w 1789182"/>
              <a:gd name="connsiteY33" fmla="*/ 2753 h 813775"/>
              <a:gd name="connsiteX34" fmla="*/ 590154 w 1789182"/>
              <a:gd name="connsiteY34" fmla="*/ 804865 h 813775"/>
              <a:gd name="connsiteX35" fmla="*/ 599520 w 1789182"/>
              <a:gd name="connsiteY35" fmla="*/ 768130 h 813775"/>
              <a:gd name="connsiteX36" fmla="*/ 646352 w 1789182"/>
              <a:gd name="connsiteY36" fmla="*/ 568975 h 813775"/>
              <a:gd name="connsiteX37" fmla="*/ 665092 w 1789182"/>
              <a:gd name="connsiteY37" fmla="*/ 503013 h 813775"/>
              <a:gd name="connsiteX38" fmla="*/ 683824 w 1789182"/>
              <a:gd name="connsiteY38" fmla="*/ 441433 h 813775"/>
              <a:gd name="connsiteX39" fmla="*/ 693191 w 1789182"/>
              <a:gd name="connsiteY39" fmla="*/ 407909 h 813775"/>
              <a:gd name="connsiteX40" fmla="*/ 711931 w 1789182"/>
              <a:gd name="connsiteY40" fmla="*/ 331754 h 813775"/>
              <a:gd name="connsiteX41" fmla="*/ 758762 w 1789182"/>
              <a:gd name="connsiteY41" fmla="*/ 125600 h 813775"/>
              <a:gd name="connsiteX42" fmla="*/ 768129 w 1789182"/>
              <a:gd name="connsiteY42" fmla="*/ 95804 h 813775"/>
              <a:gd name="connsiteX43" fmla="*/ 777502 w 1789182"/>
              <a:gd name="connsiteY43" fmla="*/ 79680 h 813775"/>
              <a:gd name="connsiteX44" fmla="*/ 786868 w 1789182"/>
              <a:gd name="connsiteY44" fmla="*/ 82041 h 813775"/>
              <a:gd name="connsiteX45" fmla="*/ 796235 w 1789182"/>
              <a:gd name="connsiteY45" fmla="*/ 92039 h 813775"/>
              <a:gd name="connsiteX46" fmla="*/ 805601 w 1789182"/>
              <a:gd name="connsiteY46" fmla="*/ 89148 h 813775"/>
              <a:gd name="connsiteX47" fmla="*/ 814967 w 1789182"/>
              <a:gd name="connsiteY47" fmla="*/ 70606 h 813775"/>
              <a:gd name="connsiteX48" fmla="*/ 824334 w 1789182"/>
              <a:gd name="connsiteY48" fmla="*/ 43098 h 813775"/>
              <a:gd name="connsiteX49" fmla="*/ 833707 w 1789182"/>
              <a:gd name="connsiteY49" fmla="*/ 12079 h 813775"/>
              <a:gd name="connsiteX50" fmla="*/ 843074 w 1789182"/>
              <a:gd name="connsiteY50" fmla="*/ 813775 h 813775"/>
              <a:gd name="connsiteX51" fmla="*/ 861806 w 1789182"/>
              <a:gd name="connsiteY51" fmla="*/ 755953 h 813775"/>
              <a:gd name="connsiteX52" fmla="*/ 880539 w 1789182"/>
              <a:gd name="connsiteY52" fmla="*/ 699402 h 813775"/>
              <a:gd name="connsiteX53" fmla="*/ 889905 w 1789182"/>
              <a:gd name="connsiteY53" fmla="*/ 667335 h 813775"/>
              <a:gd name="connsiteX54" fmla="*/ 899279 w 1789182"/>
              <a:gd name="connsiteY54" fmla="*/ 631682 h 813775"/>
              <a:gd name="connsiteX55" fmla="*/ 918012 w 1789182"/>
              <a:gd name="connsiteY55" fmla="*/ 551747 h 813775"/>
              <a:gd name="connsiteX56" fmla="*/ 946111 w 1789182"/>
              <a:gd name="connsiteY56" fmla="*/ 428181 h 813775"/>
              <a:gd name="connsiteX57" fmla="*/ 955484 w 1789182"/>
              <a:gd name="connsiteY57" fmla="*/ 393951 h 813775"/>
              <a:gd name="connsiteX58" fmla="*/ 964850 w 1789182"/>
              <a:gd name="connsiteY58" fmla="*/ 370527 h 813775"/>
              <a:gd name="connsiteX59" fmla="*/ 974217 w 1789182"/>
              <a:gd name="connsiteY59" fmla="*/ 366330 h 813775"/>
              <a:gd name="connsiteX60" fmla="*/ 983583 w 1789182"/>
              <a:gd name="connsiteY60" fmla="*/ 381916 h 813775"/>
              <a:gd name="connsiteX61" fmla="*/ 992949 w 1789182"/>
              <a:gd name="connsiteY61" fmla="*/ 392873 h 813775"/>
              <a:gd name="connsiteX62" fmla="*/ 1002316 w 1789182"/>
              <a:gd name="connsiteY62" fmla="*/ 384183 h 813775"/>
              <a:gd name="connsiteX63" fmla="*/ 1011682 w 1789182"/>
              <a:gd name="connsiteY63" fmla="*/ 362817 h 813775"/>
              <a:gd name="connsiteX64" fmla="*/ 1030422 w 1789182"/>
              <a:gd name="connsiteY64" fmla="*/ 312191 h 813775"/>
              <a:gd name="connsiteX65" fmla="*/ 1058521 w 1789182"/>
              <a:gd name="connsiteY65" fmla="*/ 247671 h 813775"/>
              <a:gd name="connsiteX66" fmla="*/ 1067887 w 1789182"/>
              <a:gd name="connsiteY66" fmla="*/ 218608 h 813775"/>
              <a:gd name="connsiteX67" fmla="*/ 1077261 w 1789182"/>
              <a:gd name="connsiteY67" fmla="*/ 181720 h 813775"/>
              <a:gd name="connsiteX68" fmla="*/ 1086627 w 1789182"/>
              <a:gd name="connsiteY68" fmla="*/ 137680 h 813775"/>
              <a:gd name="connsiteX69" fmla="*/ 1095994 w 1789182"/>
              <a:gd name="connsiteY69" fmla="*/ 87674 h 813775"/>
              <a:gd name="connsiteX70" fmla="*/ 1105360 w 1789182"/>
              <a:gd name="connsiteY70" fmla="*/ 32709 h 813775"/>
              <a:gd name="connsiteX71" fmla="*/ 1114726 w 1789182"/>
              <a:gd name="connsiteY71" fmla="*/ 806460 h 813775"/>
              <a:gd name="connsiteX72" fmla="*/ 1133459 w 1789182"/>
              <a:gd name="connsiteY72" fmla="*/ 677806 h 813775"/>
              <a:gd name="connsiteX73" fmla="*/ 1217770 w 1789182"/>
              <a:gd name="connsiteY73" fmla="*/ 68828 h 813775"/>
              <a:gd name="connsiteX74" fmla="*/ 1227137 w 1789182"/>
              <a:gd name="connsiteY74" fmla="*/ 4860 h 813775"/>
              <a:gd name="connsiteX75" fmla="*/ 1236503 w 1789182"/>
              <a:gd name="connsiteY75" fmla="*/ 774300 h 813775"/>
              <a:gd name="connsiteX76" fmla="*/ 1339547 w 1789182"/>
              <a:gd name="connsiteY76" fmla="*/ 84732 h 813775"/>
              <a:gd name="connsiteX77" fmla="*/ 1348913 w 1789182"/>
              <a:gd name="connsiteY77" fmla="*/ 22111 h 813775"/>
              <a:gd name="connsiteX78" fmla="*/ 1358280 w 1789182"/>
              <a:gd name="connsiteY78" fmla="*/ 792413 h 813775"/>
              <a:gd name="connsiteX79" fmla="*/ 1470690 w 1789182"/>
              <a:gd name="connsiteY79" fmla="*/ 41067 h 813775"/>
              <a:gd name="connsiteX80" fmla="*/ 1480056 w 1789182"/>
              <a:gd name="connsiteY80" fmla="*/ 811508 h 813775"/>
              <a:gd name="connsiteX81" fmla="*/ 1564368 w 1789182"/>
              <a:gd name="connsiteY81" fmla="*/ 244828 h 813775"/>
              <a:gd name="connsiteX82" fmla="*/ 1592467 w 1789182"/>
              <a:gd name="connsiteY82" fmla="*/ 47213 h 813775"/>
              <a:gd name="connsiteX83" fmla="*/ 1601833 w 1789182"/>
              <a:gd name="connsiteY83" fmla="*/ 811716 h 813775"/>
              <a:gd name="connsiteX84" fmla="*/ 1629940 w 1789182"/>
              <a:gd name="connsiteY84" fmla="*/ 596314 h 813775"/>
              <a:gd name="connsiteX85" fmla="*/ 1704877 w 1789182"/>
              <a:gd name="connsiteY85" fmla="*/ 0 h 813775"/>
              <a:gd name="connsiteX86" fmla="*/ 1714244 w 1789182"/>
              <a:gd name="connsiteY86" fmla="*/ 754600 h 813775"/>
              <a:gd name="connsiteX87" fmla="*/ 1723610 w 1789182"/>
              <a:gd name="connsiteY87" fmla="*/ 669001 h 813775"/>
              <a:gd name="connsiteX88" fmla="*/ 1732976 w 1789182"/>
              <a:gd name="connsiteY88" fmla="*/ 569128 h 813775"/>
              <a:gd name="connsiteX89" fmla="*/ 1761083 w 1789182"/>
              <a:gd name="connsiteY89" fmla="*/ 208929 h 813775"/>
              <a:gd name="connsiteX90" fmla="*/ 1770449 w 1789182"/>
              <a:gd name="connsiteY90" fmla="*/ 118698 h 813775"/>
              <a:gd name="connsiteX91" fmla="*/ 1779815 w 1789182"/>
              <a:gd name="connsiteY91" fmla="*/ 40380 h 813775"/>
              <a:gd name="connsiteX92" fmla="*/ 1789182 w 1789182"/>
              <a:gd name="connsiteY92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103042 w 1789182"/>
              <a:gd name="connsiteY3" fmla="*/ 479079 h 813775"/>
              <a:gd name="connsiteX4" fmla="*/ 112410 w 1789182"/>
              <a:gd name="connsiteY4" fmla="*/ 445399 h 813775"/>
              <a:gd name="connsiteX5" fmla="*/ 140513 w 1789182"/>
              <a:gd name="connsiteY5" fmla="*/ 335114 h 813775"/>
              <a:gd name="connsiteX6" fmla="*/ 149880 w 1789182"/>
              <a:gd name="connsiteY6" fmla="*/ 320525 h 813775"/>
              <a:gd name="connsiteX7" fmla="*/ 159248 w 1789182"/>
              <a:gd name="connsiteY7" fmla="*/ 378106 h 813775"/>
              <a:gd name="connsiteX8" fmla="*/ 168615 w 1789182"/>
              <a:gd name="connsiteY8" fmla="*/ 452573 h 813775"/>
              <a:gd name="connsiteX9" fmla="*/ 177982 w 1789182"/>
              <a:gd name="connsiteY9" fmla="*/ 444745 h 813775"/>
              <a:gd name="connsiteX10" fmla="*/ 187349 w 1789182"/>
              <a:gd name="connsiteY10" fmla="*/ 411696 h 813775"/>
              <a:gd name="connsiteX11" fmla="*/ 234190 w 1789182"/>
              <a:gd name="connsiteY11" fmla="*/ 214051 h 813775"/>
              <a:gd name="connsiteX12" fmla="*/ 252922 w 1789182"/>
              <a:gd name="connsiteY12" fmla="*/ 148783 h 813775"/>
              <a:gd name="connsiteX13" fmla="*/ 271655 w 1789182"/>
              <a:gd name="connsiteY13" fmla="*/ 83233 h 813775"/>
              <a:gd name="connsiteX14" fmla="*/ 290395 w 1789182"/>
              <a:gd name="connsiteY14" fmla="*/ 7481 h 813775"/>
              <a:gd name="connsiteX15" fmla="*/ 299761 w 1789182"/>
              <a:gd name="connsiteY15" fmla="*/ 798703 h 813775"/>
              <a:gd name="connsiteX16" fmla="*/ 355967 w 1789182"/>
              <a:gd name="connsiteY16" fmla="*/ 539588 h 813775"/>
              <a:gd name="connsiteX17" fmla="*/ 374699 w 1789182"/>
              <a:gd name="connsiteY17" fmla="*/ 465326 h 813775"/>
              <a:gd name="connsiteX18" fmla="*/ 412172 w 1789182"/>
              <a:gd name="connsiteY18" fmla="*/ 324870 h 813775"/>
              <a:gd name="connsiteX19" fmla="*/ 430904 w 1789182"/>
              <a:gd name="connsiteY19" fmla="*/ 244140 h 813775"/>
              <a:gd name="connsiteX20" fmla="*/ 459003 w 1789182"/>
              <a:gd name="connsiteY20" fmla="*/ 118229 h 813775"/>
              <a:gd name="connsiteX21" fmla="*/ 468370 w 1789182"/>
              <a:gd name="connsiteY21" fmla="*/ 83512 h 813775"/>
              <a:gd name="connsiteX22" fmla="*/ 477743 w 1789182"/>
              <a:gd name="connsiteY22" fmla="*/ 65161 h 813775"/>
              <a:gd name="connsiteX23" fmla="*/ 487110 w 1789182"/>
              <a:gd name="connsiteY23" fmla="*/ 91076 h 813775"/>
              <a:gd name="connsiteX24" fmla="*/ 496476 w 1789182"/>
              <a:gd name="connsiteY24" fmla="*/ 151552 h 813775"/>
              <a:gd name="connsiteX25" fmla="*/ 505842 w 1789182"/>
              <a:gd name="connsiteY25" fmla="*/ 161689 h 813775"/>
              <a:gd name="connsiteX26" fmla="*/ 515209 w 1789182"/>
              <a:gd name="connsiteY26" fmla="*/ 140788 h 813775"/>
              <a:gd name="connsiteX27" fmla="*/ 533949 w 1789182"/>
              <a:gd name="connsiteY27" fmla="*/ 82609 h 813775"/>
              <a:gd name="connsiteX28" fmla="*/ 543315 w 1789182"/>
              <a:gd name="connsiteY28" fmla="*/ 59895 h 813775"/>
              <a:gd name="connsiteX29" fmla="*/ 552681 w 1789182"/>
              <a:gd name="connsiteY29" fmla="*/ 45898 h 813775"/>
              <a:gd name="connsiteX30" fmla="*/ 562048 w 1789182"/>
              <a:gd name="connsiteY30" fmla="*/ 37212 h 813775"/>
              <a:gd name="connsiteX31" fmla="*/ 571414 w 1789182"/>
              <a:gd name="connsiteY31" fmla="*/ 24742 h 813775"/>
              <a:gd name="connsiteX32" fmla="*/ 580780 w 1789182"/>
              <a:gd name="connsiteY32" fmla="*/ 2753 h 813775"/>
              <a:gd name="connsiteX33" fmla="*/ 590154 w 1789182"/>
              <a:gd name="connsiteY33" fmla="*/ 804865 h 813775"/>
              <a:gd name="connsiteX34" fmla="*/ 599520 w 1789182"/>
              <a:gd name="connsiteY34" fmla="*/ 768130 h 813775"/>
              <a:gd name="connsiteX35" fmla="*/ 646352 w 1789182"/>
              <a:gd name="connsiteY35" fmla="*/ 568975 h 813775"/>
              <a:gd name="connsiteX36" fmla="*/ 665092 w 1789182"/>
              <a:gd name="connsiteY36" fmla="*/ 503013 h 813775"/>
              <a:gd name="connsiteX37" fmla="*/ 683824 w 1789182"/>
              <a:gd name="connsiteY37" fmla="*/ 441433 h 813775"/>
              <a:gd name="connsiteX38" fmla="*/ 693191 w 1789182"/>
              <a:gd name="connsiteY38" fmla="*/ 407909 h 813775"/>
              <a:gd name="connsiteX39" fmla="*/ 711931 w 1789182"/>
              <a:gd name="connsiteY39" fmla="*/ 331754 h 813775"/>
              <a:gd name="connsiteX40" fmla="*/ 758762 w 1789182"/>
              <a:gd name="connsiteY40" fmla="*/ 125600 h 813775"/>
              <a:gd name="connsiteX41" fmla="*/ 768129 w 1789182"/>
              <a:gd name="connsiteY41" fmla="*/ 95804 h 813775"/>
              <a:gd name="connsiteX42" fmla="*/ 777502 w 1789182"/>
              <a:gd name="connsiteY42" fmla="*/ 79680 h 813775"/>
              <a:gd name="connsiteX43" fmla="*/ 786868 w 1789182"/>
              <a:gd name="connsiteY43" fmla="*/ 82041 h 813775"/>
              <a:gd name="connsiteX44" fmla="*/ 796235 w 1789182"/>
              <a:gd name="connsiteY44" fmla="*/ 92039 h 813775"/>
              <a:gd name="connsiteX45" fmla="*/ 805601 w 1789182"/>
              <a:gd name="connsiteY45" fmla="*/ 89148 h 813775"/>
              <a:gd name="connsiteX46" fmla="*/ 814967 w 1789182"/>
              <a:gd name="connsiteY46" fmla="*/ 70606 h 813775"/>
              <a:gd name="connsiteX47" fmla="*/ 824334 w 1789182"/>
              <a:gd name="connsiteY47" fmla="*/ 43098 h 813775"/>
              <a:gd name="connsiteX48" fmla="*/ 833707 w 1789182"/>
              <a:gd name="connsiteY48" fmla="*/ 12079 h 813775"/>
              <a:gd name="connsiteX49" fmla="*/ 843074 w 1789182"/>
              <a:gd name="connsiteY49" fmla="*/ 813775 h 813775"/>
              <a:gd name="connsiteX50" fmla="*/ 861806 w 1789182"/>
              <a:gd name="connsiteY50" fmla="*/ 755953 h 813775"/>
              <a:gd name="connsiteX51" fmla="*/ 880539 w 1789182"/>
              <a:gd name="connsiteY51" fmla="*/ 699402 h 813775"/>
              <a:gd name="connsiteX52" fmla="*/ 889905 w 1789182"/>
              <a:gd name="connsiteY52" fmla="*/ 667335 h 813775"/>
              <a:gd name="connsiteX53" fmla="*/ 899279 w 1789182"/>
              <a:gd name="connsiteY53" fmla="*/ 631682 h 813775"/>
              <a:gd name="connsiteX54" fmla="*/ 918012 w 1789182"/>
              <a:gd name="connsiteY54" fmla="*/ 551747 h 813775"/>
              <a:gd name="connsiteX55" fmla="*/ 946111 w 1789182"/>
              <a:gd name="connsiteY55" fmla="*/ 428181 h 813775"/>
              <a:gd name="connsiteX56" fmla="*/ 955484 w 1789182"/>
              <a:gd name="connsiteY56" fmla="*/ 393951 h 813775"/>
              <a:gd name="connsiteX57" fmla="*/ 964850 w 1789182"/>
              <a:gd name="connsiteY57" fmla="*/ 370527 h 813775"/>
              <a:gd name="connsiteX58" fmla="*/ 974217 w 1789182"/>
              <a:gd name="connsiteY58" fmla="*/ 366330 h 813775"/>
              <a:gd name="connsiteX59" fmla="*/ 983583 w 1789182"/>
              <a:gd name="connsiteY59" fmla="*/ 381916 h 813775"/>
              <a:gd name="connsiteX60" fmla="*/ 992949 w 1789182"/>
              <a:gd name="connsiteY60" fmla="*/ 392873 h 813775"/>
              <a:gd name="connsiteX61" fmla="*/ 1002316 w 1789182"/>
              <a:gd name="connsiteY61" fmla="*/ 384183 h 813775"/>
              <a:gd name="connsiteX62" fmla="*/ 1011682 w 1789182"/>
              <a:gd name="connsiteY62" fmla="*/ 362817 h 813775"/>
              <a:gd name="connsiteX63" fmla="*/ 1030422 w 1789182"/>
              <a:gd name="connsiteY63" fmla="*/ 312191 h 813775"/>
              <a:gd name="connsiteX64" fmla="*/ 1058521 w 1789182"/>
              <a:gd name="connsiteY64" fmla="*/ 247671 h 813775"/>
              <a:gd name="connsiteX65" fmla="*/ 1067887 w 1789182"/>
              <a:gd name="connsiteY65" fmla="*/ 218608 h 813775"/>
              <a:gd name="connsiteX66" fmla="*/ 1077261 w 1789182"/>
              <a:gd name="connsiteY66" fmla="*/ 181720 h 813775"/>
              <a:gd name="connsiteX67" fmla="*/ 1086627 w 1789182"/>
              <a:gd name="connsiteY67" fmla="*/ 137680 h 813775"/>
              <a:gd name="connsiteX68" fmla="*/ 1095994 w 1789182"/>
              <a:gd name="connsiteY68" fmla="*/ 87674 h 813775"/>
              <a:gd name="connsiteX69" fmla="*/ 1105360 w 1789182"/>
              <a:gd name="connsiteY69" fmla="*/ 32709 h 813775"/>
              <a:gd name="connsiteX70" fmla="*/ 1114726 w 1789182"/>
              <a:gd name="connsiteY70" fmla="*/ 806460 h 813775"/>
              <a:gd name="connsiteX71" fmla="*/ 1133459 w 1789182"/>
              <a:gd name="connsiteY71" fmla="*/ 677806 h 813775"/>
              <a:gd name="connsiteX72" fmla="*/ 1217770 w 1789182"/>
              <a:gd name="connsiteY72" fmla="*/ 68828 h 813775"/>
              <a:gd name="connsiteX73" fmla="*/ 1227137 w 1789182"/>
              <a:gd name="connsiteY73" fmla="*/ 4860 h 813775"/>
              <a:gd name="connsiteX74" fmla="*/ 1236503 w 1789182"/>
              <a:gd name="connsiteY74" fmla="*/ 774300 h 813775"/>
              <a:gd name="connsiteX75" fmla="*/ 1339547 w 1789182"/>
              <a:gd name="connsiteY75" fmla="*/ 84732 h 813775"/>
              <a:gd name="connsiteX76" fmla="*/ 1348913 w 1789182"/>
              <a:gd name="connsiteY76" fmla="*/ 22111 h 813775"/>
              <a:gd name="connsiteX77" fmla="*/ 1358280 w 1789182"/>
              <a:gd name="connsiteY77" fmla="*/ 792413 h 813775"/>
              <a:gd name="connsiteX78" fmla="*/ 1470690 w 1789182"/>
              <a:gd name="connsiteY78" fmla="*/ 41067 h 813775"/>
              <a:gd name="connsiteX79" fmla="*/ 1480056 w 1789182"/>
              <a:gd name="connsiteY79" fmla="*/ 811508 h 813775"/>
              <a:gd name="connsiteX80" fmla="*/ 1564368 w 1789182"/>
              <a:gd name="connsiteY80" fmla="*/ 244828 h 813775"/>
              <a:gd name="connsiteX81" fmla="*/ 1592467 w 1789182"/>
              <a:gd name="connsiteY81" fmla="*/ 47213 h 813775"/>
              <a:gd name="connsiteX82" fmla="*/ 1601833 w 1789182"/>
              <a:gd name="connsiteY82" fmla="*/ 811716 h 813775"/>
              <a:gd name="connsiteX83" fmla="*/ 1629940 w 1789182"/>
              <a:gd name="connsiteY83" fmla="*/ 596314 h 813775"/>
              <a:gd name="connsiteX84" fmla="*/ 1704877 w 1789182"/>
              <a:gd name="connsiteY84" fmla="*/ 0 h 813775"/>
              <a:gd name="connsiteX85" fmla="*/ 1714244 w 1789182"/>
              <a:gd name="connsiteY85" fmla="*/ 754600 h 813775"/>
              <a:gd name="connsiteX86" fmla="*/ 1723610 w 1789182"/>
              <a:gd name="connsiteY86" fmla="*/ 669001 h 813775"/>
              <a:gd name="connsiteX87" fmla="*/ 1732976 w 1789182"/>
              <a:gd name="connsiteY87" fmla="*/ 569128 h 813775"/>
              <a:gd name="connsiteX88" fmla="*/ 1761083 w 1789182"/>
              <a:gd name="connsiteY88" fmla="*/ 208929 h 813775"/>
              <a:gd name="connsiteX89" fmla="*/ 1770449 w 1789182"/>
              <a:gd name="connsiteY89" fmla="*/ 118698 h 813775"/>
              <a:gd name="connsiteX90" fmla="*/ 1779815 w 1789182"/>
              <a:gd name="connsiteY90" fmla="*/ 40380 h 813775"/>
              <a:gd name="connsiteX91" fmla="*/ 1789182 w 1789182"/>
              <a:gd name="connsiteY91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103042 w 1789182"/>
              <a:gd name="connsiteY2" fmla="*/ 479079 h 813775"/>
              <a:gd name="connsiteX3" fmla="*/ 112410 w 1789182"/>
              <a:gd name="connsiteY3" fmla="*/ 445399 h 813775"/>
              <a:gd name="connsiteX4" fmla="*/ 140513 w 1789182"/>
              <a:gd name="connsiteY4" fmla="*/ 335114 h 813775"/>
              <a:gd name="connsiteX5" fmla="*/ 149880 w 1789182"/>
              <a:gd name="connsiteY5" fmla="*/ 320525 h 813775"/>
              <a:gd name="connsiteX6" fmla="*/ 159248 w 1789182"/>
              <a:gd name="connsiteY6" fmla="*/ 378106 h 813775"/>
              <a:gd name="connsiteX7" fmla="*/ 168615 w 1789182"/>
              <a:gd name="connsiteY7" fmla="*/ 452573 h 813775"/>
              <a:gd name="connsiteX8" fmla="*/ 177982 w 1789182"/>
              <a:gd name="connsiteY8" fmla="*/ 444745 h 813775"/>
              <a:gd name="connsiteX9" fmla="*/ 187349 w 1789182"/>
              <a:gd name="connsiteY9" fmla="*/ 411696 h 813775"/>
              <a:gd name="connsiteX10" fmla="*/ 234190 w 1789182"/>
              <a:gd name="connsiteY10" fmla="*/ 214051 h 813775"/>
              <a:gd name="connsiteX11" fmla="*/ 252922 w 1789182"/>
              <a:gd name="connsiteY11" fmla="*/ 148783 h 813775"/>
              <a:gd name="connsiteX12" fmla="*/ 271655 w 1789182"/>
              <a:gd name="connsiteY12" fmla="*/ 83233 h 813775"/>
              <a:gd name="connsiteX13" fmla="*/ 290395 w 1789182"/>
              <a:gd name="connsiteY13" fmla="*/ 7481 h 813775"/>
              <a:gd name="connsiteX14" fmla="*/ 299761 w 1789182"/>
              <a:gd name="connsiteY14" fmla="*/ 798703 h 813775"/>
              <a:gd name="connsiteX15" fmla="*/ 355967 w 1789182"/>
              <a:gd name="connsiteY15" fmla="*/ 539588 h 813775"/>
              <a:gd name="connsiteX16" fmla="*/ 374699 w 1789182"/>
              <a:gd name="connsiteY16" fmla="*/ 465326 h 813775"/>
              <a:gd name="connsiteX17" fmla="*/ 412172 w 1789182"/>
              <a:gd name="connsiteY17" fmla="*/ 324870 h 813775"/>
              <a:gd name="connsiteX18" fmla="*/ 430904 w 1789182"/>
              <a:gd name="connsiteY18" fmla="*/ 244140 h 813775"/>
              <a:gd name="connsiteX19" fmla="*/ 459003 w 1789182"/>
              <a:gd name="connsiteY19" fmla="*/ 118229 h 813775"/>
              <a:gd name="connsiteX20" fmla="*/ 468370 w 1789182"/>
              <a:gd name="connsiteY20" fmla="*/ 83512 h 813775"/>
              <a:gd name="connsiteX21" fmla="*/ 477743 w 1789182"/>
              <a:gd name="connsiteY21" fmla="*/ 65161 h 813775"/>
              <a:gd name="connsiteX22" fmla="*/ 487110 w 1789182"/>
              <a:gd name="connsiteY22" fmla="*/ 91076 h 813775"/>
              <a:gd name="connsiteX23" fmla="*/ 496476 w 1789182"/>
              <a:gd name="connsiteY23" fmla="*/ 151552 h 813775"/>
              <a:gd name="connsiteX24" fmla="*/ 505842 w 1789182"/>
              <a:gd name="connsiteY24" fmla="*/ 161689 h 813775"/>
              <a:gd name="connsiteX25" fmla="*/ 515209 w 1789182"/>
              <a:gd name="connsiteY25" fmla="*/ 140788 h 813775"/>
              <a:gd name="connsiteX26" fmla="*/ 533949 w 1789182"/>
              <a:gd name="connsiteY26" fmla="*/ 82609 h 813775"/>
              <a:gd name="connsiteX27" fmla="*/ 543315 w 1789182"/>
              <a:gd name="connsiteY27" fmla="*/ 59895 h 813775"/>
              <a:gd name="connsiteX28" fmla="*/ 552681 w 1789182"/>
              <a:gd name="connsiteY28" fmla="*/ 45898 h 813775"/>
              <a:gd name="connsiteX29" fmla="*/ 562048 w 1789182"/>
              <a:gd name="connsiteY29" fmla="*/ 37212 h 813775"/>
              <a:gd name="connsiteX30" fmla="*/ 571414 w 1789182"/>
              <a:gd name="connsiteY30" fmla="*/ 24742 h 813775"/>
              <a:gd name="connsiteX31" fmla="*/ 580780 w 1789182"/>
              <a:gd name="connsiteY31" fmla="*/ 2753 h 813775"/>
              <a:gd name="connsiteX32" fmla="*/ 590154 w 1789182"/>
              <a:gd name="connsiteY32" fmla="*/ 804865 h 813775"/>
              <a:gd name="connsiteX33" fmla="*/ 599520 w 1789182"/>
              <a:gd name="connsiteY33" fmla="*/ 768130 h 813775"/>
              <a:gd name="connsiteX34" fmla="*/ 646352 w 1789182"/>
              <a:gd name="connsiteY34" fmla="*/ 568975 h 813775"/>
              <a:gd name="connsiteX35" fmla="*/ 665092 w 1789182"/>
              <a:gd name="connsiteY35" fmla="*/ 503013 h 813775"/>
              <a:gd name="connsiteX36" fmla="*/ 683824 w 1789182"/>
              <a:gd name="connsiteY36" fmla="*/ 441433 h 813775"/>
              <a:gd name="connsiteX37" fmla="*/ 693191 w 1789182"/>
              <a:gd name="connsiteY37" fmla="*/ 407909 h 813775"/>
              <a:gd name="connsiteX38" fmla="*/ 711931 w 1789182"/>
              <a:gd name="connsiteY38" fmla="*/ 331754 h 813775"/>
              <a:gd name="connsiteX39" fmla="*/ 758762 w 1789182"/>
              <a:gd name="connsiteY39" fmla="*/ 125600 h 813775"/>
              <a:gd name="connsiteX40" fmla="*/ 768129 w 1789182"/>
              <a:gd name="connsiteY40" fmla="*/ 95804 h 813775"/>
              <a:gd name="connsiteX41" fmla="*/ 777502 w 1789182"/>
              <a:gd name="connsiteY41" fmla="*/ 79680 h 813775"/>
              <a:gd name="connsiteX42" fmla="*/ 786868 w 1789182"/>
              <a:gd name="connsiteY42" fmla="*/ 82041 h 813775"/>
              <a:gd name="connsiteX43" fmla="*/ 796235 w 1789182"/>
              <a:gd name="connsiteY43" fmla="*/ 92039 h 813775"/>
              <a:gd name="connsiteX44" fmla="*/ 805601 w 1789182"/>
              <a:gd name="connsiteY44" fmla="*/ 89148 h 813775"/>
              <a:gd name="connsiteX45" fmla="*/ 814967 w 1789182"/>
              <a:gd name="connsiteY45" fmla="*/ 70606 h 813775"/>
              <a:gd name="connsiteX46" fmla="*/ 824334 w 1789182"/>
              <a:gd name="connsiteY46" fmla="*/ 43098 h 813775"/>
              <a:gd name="connsiteX47" fmla="*/ 833707 w 1789182"/>
              <a:gd name="connsiteY47" fmla="*/ 12079 h 813775"/>
              <a:gd name="connsiteX48" fmla="*/ 843074 w 1789182"/>
              <a:gd name="connsiteY48" fmla="*/ 813775 h 813775"/>
              <a:gd name="connsiteX49" fmla="*/ 861806 w 1789182"/>
              <a:gd name="connsiteY49" fmla="*/ 755953 h 813775"/>
              <a:gd name="connsiteX50" fmla="*/ 880539 w 1789182"/>
              <a:gd name="connsiteY50" fmla="*/ 699402 h 813775"/>
              <a:gd name="connsiteX51" fmla="*/ 889905 w 1789182"/>
              <a:gd name="connsiteY51" fmla="*/ 667335 h 813775"/>
              <a:gd name="connsiteX52" fmla="*/ 899279 w 1789182"/>
              <a:gd name="connsiteY52" fmla="*/ 631682 h 813775"/>
              <a:gd name="connsiteX53" fmla="*/ 918012 w 1789182"/>
              <a:gd name="connsiteY53" fmla="*/ 551747 h 813775"/>
              <a:gd name="connsiteX54" fmla="*/ 946111 w 1789182"/>
              <a:gd name="connsiteY54" fmla="*/ 428181 h 813775"/>
              <a:gd name="connsiteX55" fmla="*/ 955484 w 1789182"/>
              <a:gd name="connsiteY55" fmla="*/ 393951 h 813775"/>
              <a:gd name="connsiteX56" fmla="*/ 964850 w 1789182"/>
              <a:gd name="connsiteY56" fmla="*/ 370527 h 813775"/>
              <a:gd name="connsiteX57" fmla="*/ 974217 w 1789182"/>
              <a:gd name="connsiteY57" fmla="*/ 366330 h 813775"/>
              <a:gd name="connsiteX58" fmla="*/ 983583 w 1789182"/>
              <a:gd name="connsiteY58" fmla="*/ 381916 h 813775"/>
              <a:gd name="connsiteX59" fmla="*/ 992949 w 1789182"/>
              <a:gd name="connsiteY59" fmla="*/ 392873 h 813775"/>
              <a:gd name="connsiteX60" fmla="*/ 1002316 w 1789182"/>
              <a:gd name="connsiteY60" fmla="*/ 384183 h 813775"/>
              <a:gd name="connsiteX61" fmla="*/ 1011682 w 1789182"/>
              <a:gd name="connsiteY61" fmla="*/ 362817 h 813775"/>
              <a:gd name="connsiteX62" fmla="*/ 1030422 w 1789182"/>
              <a:gd name="connsiteY62" fmla="*/ 312191 h 813775"/>
              <a:gd name="connsiteX63" fmla="*/ 1058521 w 1789182"/>
              <a:gd name="connsiteY63" fmla="*/ 247671 h 813775"/>
              <a:gd name="connsiteX64" fmla="*/ 1067887 w 1789182"/>
              <a:gd name="connsiteY64" fmla="*/ 218608 h 813775"/>
              <a:gd name="connsiteX65" fmla="*/ 1077261 w 1789182"/>
              <a:gd name="connsiteY65" fmla="*/ 181720 h 813775"/>
              <a:gd name="connsiteX66" fmla="*/ 1086627 w 1789182"/>
              <a:gd name="connsiteY66" fmla="*/ 137680 h 813775"/>
              <a:gd name="connsiteX67" fmla="*/ 1095994 w 1789182"/>
              <a:gd name="connsiteY67" fmla="*/ 87674 h 813775"/>
              <a:gd name="connsiteX68" fmla="*/ 1105360 w 1789182"/>
              <a:gd name="connsiteY68" fmla="*/ 32709 h 813775"/>
              <a:gd name="connsiteX69" fmla="*/ 1114726 w 1789182"/>
              <a:gd name="connsiteY69" fmla="*/ 806460 h 813775"/>
              <a:gd name="connsiteX70" fmla="*/ 1133459 w 1789182"/>
              <a:gd name="connsiteY70" fmla="*/ 677806 h 813775"/>
              <a:gd name="connsiteX71" fmla="*/ 1217770 w 1789182"/>
              <a:gd name="connsiteY71" fmla="*/ 68828 h 813775"/>
              <a:gd name="connsiteX72" fmla="*/ 1227137 w 1789182"/>
              <a:gd name="connsiteY72" fmla="*/ 4860 h 813775"/>
              <a:gd name="connsiteX73" fmla="*/ 1236503 w 1789182"/>
              <a:gd name="connsiteY73" fmla="*/ 774300 h 813775"/>
              <a:gd name="connsiteX74" fmla="*/ 1339547 w 1789182"/>
              <a:gd name="connsiteY74" fmla="*/ 84732 h 813775"/>
              <a:gd name="connsiteX75" fmla="*/ 1348913 w 1789182"/>
              <a:gd name="connsiteY75" fmla="*/ 22111 h 813775"/>
              <a:gd name="connsiteX76" fmla="*/ 1358280 w 1789182"/>
              <a:gd name="connsiteY76" fmla="*/ 792413 h 813775"/>
              <a:gd name="connsiteX77" fmla="*/ 1470690 w 1789182"/>
              <a:gd name="connsiteY77" fmla="*/ 41067 h 813775"/>
              <a:gd name="connsiteX78" fmla="*/ 1480056 w 1789182"/>
              <a:gd name="connsiteY78" fmla="*/ 811508 h 813775"/>
              <a:gd name="connsiteX79" fmla="*/ 1564368 w 1789182"/>
              <a:gd name="connsiteY79" fmla="*/ 244828 h 813775"/>
              <a:gd name="connsiteX80" fmla="*/ 1592467 w 1789182"/>
              <a:gd name="connsiteY80" fmla="*/ 47213 h 813775"/>
              <a:gd name="connsiteX81" fmla="*/ 1601833 w 1789182"/>
              <a:gd name="connsiteY81" fmla="*/ 811716 h 813775"/>
              <a:gd name="connsiteX82" fmla="*/ 1629940 w 1789182"/>
              <a:gd name="connsiteY82" fmla="*/ 596314 h 813775"/>
              <a:gd name="connsiteX83" fmla="*/ 1704877 w 1789182"/>
              <a:gd name="connsiteY83" fmla="*/ 0 h 813775"/>
              <a:gd name="connsiteX84" fmla="*/ 1714244 w 1789182"/>
              <a:gd name="connsiteY84" fmla="*/ 754600 h 813775"/>
              <a:gd name="connsiteX85" fmla="*/ 1723610 w 1789182"/>
              <a:gd name="connsiteY85" fmla="*/ 669001 h 813775"/>
              <a:gd name="connsiteX86" fmla="*/ 1732976 w 1789182"/>
              <a:gd name="connsiteY86" fmla="*/ 569128 h 813775"/>
              <a:gd name="connsiteX87" fmla="*/ 1761083 w 1789182"/>
              <a:gd name="connsiteY87" fmla="*/ 208929 h 813775"/>
              <a:gd name="connsiteX88" fmla="*/ 1770449 w 1789182"/>
              <a:gd name="connsiteY88" fmla="*/ 118698 h 813775"/>
              <a:gd name="connsiteX89" fmla="*/ 1779815 w 1789182"/>
              <a:gd name="connsiteY89" fmla="*/ 40380 h 813775"/>
              <a:gd name="connsiteX90" fmla="*/ 1789182 w 1789182"/>
              <a:gd name="connsiteY90" fmla="*/ 801542 h 813775"/>
              <a:gd name="connsiteX0" fmla="*/ 0 w 1789182"/>
              <a:gd name="connsiteY0" fmla="*/ 770323 h 813775"/>
              <a:gd name="connsiteX1" fmla="*/ 103042 w 1789182"/>
              <a:gd name="connsiteY1" fmla="*/ 479079 h 813775"/>
              <a:gd name="connsiteX2" fmla="*/ 112410 w 1789182"/>
              <a:gd name="connsiteY2" fmla="*/ 445399 h 813775"/>
              <a:gd name="connsiteX3" fmla="*/ 140513 w 1789182"/>
              <a:gd name="connsiteY3" fmla="*/ 335114 h 813775"/>
              <a:gd name="connsiteX4" fmla="*/ 149880 w 1789182"/>
              <a:gd name="connsiteY4" fmla="*/ 320525 h 813775"/>
              <a:gd name="connsiteX5" fmla="*/ 159248 w 1789182"/>
              <a:gd name="connsiteY5" fmla="*/ 378106 h 813775"/>
              <a:gd name="connsiteX6" fmla="*/ 168615 w 1789182"/>
              <a:gd name="connsiteY6" fmla="*/ 452573 h 813775"/>
              <a:gd name="connsiteX7" fmla="*/ 177982 w 1789182"/>
              <a:gd name="connsiteY7" fmla="*/ 444745 h 813775"/>
              <a:gd name="connsiteX8" fmla="*/ 187349 w 1789182"/>
              <a:gd name="connsiteY8" fmla="*/ 411696 h 813775"/>
              <a:gd name="connsiteX9" fmla="*/ 234190 w 1789182"/>
              <a:gd name="connsiteY9" fmla="*/ 214051 h 813775"/>
              <a:gd name="connsiteX10" fmla="*/ 252922 w 1789182"/>
              <a:gd name="connsiteY10" fmla="*/ 148783 h 813775"/>
              <a:gd name="connsiteX11" fmla="*/ 271655 w 1789182"/>
              <a:gd name="connsiteY11" fmla="*/ 83233 h 813775"/>
              <a:gd name="connsiteX12" fmla="*/ 290395 w 1789182"/>
              <a:gd name="connsiteY12" fmla="*/ 7481 h 813775"/>
              <a:gd name="connsiteX13" fmla="*/ 299761 w 1789182"/>
              <a:gd name="connsiteY13" fmla="*/ 798703 h 813775"/>
              <a:gd name="connsiteX14" fmla="*/ 355967 w 1789182"/>
              <a:gd name="connsiteY14" fmla="*/ 539588 h 813775"/>
              <a:gd name="connsiteX15" fmla="*/ 374699 w 1789182"/>
              <a:gd name="connsiteY15" fmla="*/ 465326 h 813775"/>
              <a:gd name="connsiteX16" fmla="*/ 412172 w 1789182"/>
              <a:gd name="connsiteY16" fmla="*/ 324870 h 813775"/>
              <a:gd name="connsiteX17" fmla="*/ 430904 w 1789182"/>
              <a:gd name="connsiteY17" fmla="*/ 244140 h 813775"/>
              <a:gd name="connsiteX18" fmla="*/ 459003 w 1789182"/>
              <a:gd name="connsiteY18" fmla="*/ 118229 h 813775"/>
              <a:gd name="connsiteX19" fmla="*/ 468370 w 1789182"/>
              <a:gd name="connsiteY19" fmla="*/ 83512 h 813775"/>
              <a:gd name="connsiteX20" fmla="*/ 477743 w 1789182"/>
              <a:gd name="connsiteY20" fmla="*/ 65161 h 813775"/>
              <a:gd name="connsiteX21" fmla="*/ 487110 w 1789182"/>
              <a:gd name="connsiteY21" fmla="*/ 91076 h 813775"/>
              <a:gd name="connsiteX22" fmla="*/ 496476 w 1789182"/>
              <a:gd name="connsiteY22" fmla="*/ 151552 h 813775"/>
              <a:gd name="connsiteX23" fmla="*/ 505842 w 1789182"/>
              <a:gd name="connsiteY23" fmla="*/ 161689 h 813775"/>
              <a:gd name="connsiteX24" fmla="*/ 515209 w 1789182"/>
              <a:gd name="connsiteY24" fmla="*/ 140788 h 813775"/>
              <a:gd name="connsiteX25" fmla="*/ 533949 w 1789182"/>
              <a:gd name="connsiteY25" fmla="*/ 82609 h 813775"/>
              <a:gd name="connsiteX26" fmla="*/ 543315 w 1789182"/>
              <a:gd name="connsiteY26" fmla="*/ 59895 h 813775"/>
              <a:gd name="connsiteX27" fmla="*/ 552681 w 1789182"/>
              <a:gd name="connsiteY27" fmla="*/ 45898 h 813775"/>
              <a:gd name="connsiteX28" fmla="*/ 562048 w 1789182"/>
              <a:gd name="connsiteY28" fmla="*/ 37212 h 813775"/>
              <a:gd name="connsiteX29" fmla="*/ 571414 w 1789182"/>
              <a:gd name="connsiteY29" fmla="*/ 24742 h 813775"/>
              <a:gd name="connsiteX30" fmla="*/ 580780 w 1789182"/>
              <a:gd name="connsiteY30" fmla="*/ 2753 h 813775"/>
              <a:gd name="connsiteX31" fmla="*/ 590154 w 1789182"/>
              <a:gd name="connsiteY31" fmla="*/ 804865 h 813775"/>
              <a:gd name="connsiteX32" fmla="*/ 599520 w 1789182"/>
              <a:gd name="connsiteY32" fmla="*/ 768130 h 813775"/>
              <a:gd name="connsiteX33" fmla="*/ 646352 w 1789182"/>
              <a:gd name="connsiteY33" fmla="*/ 568975 h 813775"/>
              <a:gd name="connsiteX34" fmla="*/ 665092 w 1789182"/>
              <a:gd name="connsiteY34" fmla="*/ 503013 h 813775"/>
              <a:gd name="connsiteX35" fmla="*/ 683824 w 1789182"/>
              <a:gd name="connsiteY35" fmla="*/ 441433 h 813775"/>
              <a:gd name="connsiteX36" fmla="*/ 693191 w 1789182"/>
              <a:gd name="connsiteY36" fmla="*/ 407909 h 813775"/>
              <a:gd name="connsiteX37" fmla="*/ 711931 w 1789182"/>
              <a:gd name="connsiteY37" fmla="*/ 331754 h 813775"/>
              <a:gd name="connsiteX38" fmla="*/ 758762 w 1789182"/>
              <a:gd name="connsiteY38" fmla="*/ 125600 h 813775"/>
              <a:gd name="connsiteX39" fmla="*/ 768129 w 1789182"/>
              <a:gd name="connsiteY39" fmla="*/ 95804 h 813775"/>
              <a:gd name="connsiteX40" fmla="*/ 777502 w 1789182"/>
              <a:gd name="connsiteY40" fmla="*/ 79680 h 813775"/>
              <a:gd name="connsiteX41" fmla="*/ 786868 w 1789182"/>
              <a:gd name="connsiteY41" fmla="*/ 82041 h 813775"/>
              <a:gd name="connsiteX42" fmla="*/ 796235 w 1789182"/>
              <a:gd name="connsiteY42" fmla="*/ 92039 h 813775"/>
              <a:gd name="connsiteX43" fmla="*/ 805601 w 1789182"/>
              <a:gd name="connsiteY43" fmla="*/ 89148 h 813775"/>
              <a:gd name="connsiteX44" fmla="*/ 814967 w 1789182"/>
              <a:gd name="connsiteY44" fmla="*/ 70606 h 813775"/>
              <a:gd name="connsiteX45" fmla="*/ 824334 w 1789182"/>
              <a:gd name="connsiteY45" fmla="*/ 43098 h 813775"/>
              <a:gd name="connsiteX46" fmla="*/ 833707 w 1789182"/>
              <a:gd name="connsiteY46" fmla="*/ 12079 h 813775"/>
              <a:gd name="connsiteX47" fmla="*/ 843074 w 1789182"/>
              <a:gd name="connsiteY47" fmla="*/ 813775 h 813775"/>
              <a:gd name="connsiteX48" fmla="*/ 861806 w 1789182"/>
              <a:gd name="connsiteY48" fmla="*/ 755953 h 813775"/>
              <a:gd name="connsiteX49" fmla="*/ 880539 w 1789182"/>
              <a:gd name="connsiteY49" fmla="*/ 699402 h 813775"/>
              <a:gd name="connsiteX50" fmla="*/ 889905 w 1789182"/>
              <a:gd name="connsiteY50" fmla="*/ 667335 h 813775"/>
              <a:gd name="connsiteX51" fmla="*/ 899279 w 1789182"/>
              <a:gd name="connsiteY51" fmla="*/ 631682 h 813775"/>
              <a:gd name="connsiteX52" fmla="*/ 918012 w 1789182"/>
              <a:gd name="connsiteY52" fmla="*/ 551747 h 813775"/>
              <a:gd name="connsiteX53" fmla="*/ 946111 w 1789182"/>
              <a:gd name="connsiteY53" fmla="*/ 428181 h 813775"/>
              <a:gd name="connsiteX54" fmla="*/ 955484 w 1789182"/>
              <a:gd name="connsiteY54" fmla="*/ 393951 h 813775"/>
              <a:gd name="connsiteX55" fmla="*/ 964850 w 1789182"/>
              <a:gd name="connsiteY55" fmla="*/ 370527 h 813775"/>
              <a:gd name="connsiteX56" fmla="*/ 974217 w 1789182"/>
              <a:gd name="connsiteY56" fmla="*/ 366330 h 813775"/>
              <a:gd name="connsiteX57" fmla="*/ 983583 w 1789182"/>
              <a:gd name="connsiteY57" fmla="*/ 381916 h 813775"/>
              <a:gd name="connsiteX58" fmla="*/ 992949 w 1789182"/>
              <a:gd name="connsiteY58" fmla="*/ 392873 h 813775"/>
              <a:gd name="connsiteX59" fmla="*/ 1002316 w 1789182"/>
              <a:gd name="connsiteY59" fmla="*/ 384183 h 813775"/>
              <a:gd name="connsiteX60" fmla="*/ 1011682 w 1789182"/>
              <a:gd name="connsiteY60" fmla="*/ 362817 h 813775"/>
              <a:gd name="connsiteX61" fmla="*/ 1030422 w 1789182"/>
              <a:gd name="connsiteY61" fmla="*/ 312191 h 813775"/>
              <a:gd name="connsiteX62" fmla="*/ 1058521 w 1789182"/>
              <a:gd name="connsiteY62" fmla="*/ 247671 h 813775"/>
              <a:gd name="connsiteX63" fmla="*/ 1067887 w 1789182"/>
              <a:gd name="connsiteY63" fmla="*/ 218608 h 813775"/>
              <a:gd name="connsiteX64" fmla="*/ 1077261 w 1789182"/>
              <a:gd name="connsiteY64" fmla="*/ 181720 h 813775"/>
              <a:gd name="connsiteX65" fmla="*/ 1086627 w 1789182"/>
              <a:gd name="connsiteY65" fmla="*/ 137680 h 813775"/>
              <a:gd name="connsiteX66" fmla="*/ 1095994 w 1789182"/>
              <a:gd name="connsiteY66" fmla="*/ 87674 h 813775"/>
              <a:gd name="connsiteX67" fmla="*/ 1105360 w 1789182"/>
              <a:gd name="connsiteY67" fmla="*/ 32709 h 813775"/>
              <a:gd name="connsiteX68" fmla="*/ 1114726 w 1789182"/>
              <a:gd name="connsiteY68" fmla="*/ 806460 h 813775"/>
              <a:gd name="connsiteX69" fmla="*/ 1133459 w 1789182"/>
              <a:gd name="connsiteY69" fmla="*/ 677806 h 813775"/>
              <a:gd name="connsiteX70" fmla="*/ 1217770 w 1789182"/>
              <a:gd name="connsiteY70" fmla="*/ 68828 h 813775"/>
              <a:gd name="connsiteX71" fmla="*/ 1227137 w 1789182"/>
              <a:gd name="connsiteY71" fmla="*/ 4860 h 813775"/>
              <a:gd name="connsiteX72" fmla="*/ 1236503 w 1789182"/>
              <a:gd name="connsiteY72" fmla="*/ 774300 h 813775"/>
              <a:gd name="connsiteX73" fmla="*/ 1339547 w 1789182"/>
              <a:gd name="connsiteY73" fmla="*/ 84732 h 813775"/>
              <a:gd name="connsiteX74" fmla="*/ 1348913 w 1789182"/>
              <a:gd name="connsiteY74" fmla="*/ 22111 h 813775"/>
              <a:gd name="connsiteX75" fmla="*/ 1358280 w 1789182"/>
              <a:gd name="connsiteY75" fmla="*/ 792413 h 813775"/>
              <a:gd name="connsiteX76" fmla="*/ 1470690 w 1789182"/>
              <a:gd name="connsiteY76" fmla="*/ 41067 h 813775"/>
              <a:gd name="connsiteX77" fmla="*/ 1480056 w 1789182"/>
              <a:gd name="connsiteY77" fmla="*/ 811508 h 813775"/>
              <a:gd name="connsiteX78" fmla="*/ 1564368 w 1789182"/>
              <a:gd name="connsiteY78" fmla="*/ 244828 h 813775"/>
              <a:gd name="connsiteX79" fmla="*/ 1592467 w 1789182"/>
              <a:gd name="connsiteY79" fmla="*/ 47213 h 813775"/>
              <a:gd name="connsiteX80" fmla="*/ 1601833 w 1789182"/>
              <a:gd name="connsiteY80" fmla="*/ 811716 h 813775"/>
              <a:gd name="connsiteX81" fmla="*/ 1629940 w 1789182"/>
              <a:gd name="connsiteY81" fmla="*/ 596314 h 813775"/>
              <a:gd name="connsiteX82" fmla="*/ 1704877 w 1789182"/>
              <a:gd name="connsiteY82" fmla="*/ 0 h 813775"/>
              <a:gd name="connsiteX83" fmla="*/ 1714244 w 1789182"/>
              <a:gd name="connsiteY83" fmla="*/ 754600 h 813775"/>
              <a:gd name="connsiteX84" fmla="*/ 1723610 w 1789182"/>
              <a:gd name="connsiteY84" fmla="*/ 669001 h 813775"/>
              <a:gd name="connsiteX85" fmla="*/ 1732976 w 1789182"/>
              <a:gd name="connsiteY85" fmla="*/ 569128 h 813775"/>
              <a:gd name="connsiteX86" fmla="*/ 1761083 w 1789182"/>
              <a:gd name="connsiteY86" fmla="*/ 208929 h 813775"/>
              <a:gd name="connsiteX87" fmla="*/ 1770449 w 1789182"/>
              <a:gd name="connsiteY87" fmla="*/ 118698 h 813775"/>
              <a:gd name="connsiteX88" fmla="*/ 1779815 w 1789182"/>
              <a:gd name="connsiteY88" fmla="*/ 40380 h 813775"/>
              <a:gd name="connsiteX89" fmla="*/ 1789182 w 1789182"/>
              <a:gd name="connsiteY89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899274 w 1686140"/>
              <a:gd name="connsiteY58" fmla="*/ 384183 h 813775"/>
              <a:gd name="connsiteX59" fmla="*/ 908640 w 1686140"/>
              <a:gd name="connsiteY59" fmla="*/ 362817 h 813775"/>
              <a:gd name="connsiteX60" fmla="*/ 927380 w 1686140"/>
              <a:gd name="connsiteY60" fmla="*/ 312191 h 813775"/>
              <a:gd name="connsiteX61" fmla="*/ 955479 w 1686140"/>
              <a:gd name="connsiteY61" fmla="*/ 247671 h 813775"/>
              <a:gd name="connsiteX62" fmla="*/ 964845 w 1686140"/>
              <a:gd name="connsiteY62" fmla="*/ 218608 h 813775"/>
              <a:gd name="connsiteX63" fmla="*/ 974219 w 1686140"/>
              <a:gd name="connsiteY63" fmla="*/ 181720 h 813775"/>
              <a:gd name="connsiteX64" fmla="*/ 983585 w 1686140"/>
              <a:gd name="connsiteY64" fmla="*/ 137680 h 813775"/>
              <a:gd name="connsiteX65" fmla="*/ 992952 w 1686140"/>
              <a:gd name="connsiteY65" fmla="*/ 87674 h 813775"/>
              <a:gd name="connsiteX66" fmla="*/ 1002318 w 1686140"/>
              <a:gd name="connsiteY66" fmla="*/ 32709 h 813775"/>
              <a:gd name="connsiteX67" fmla="*/ 1011684 w 1686140"/>
              <a:gd name="connsiteY67" fmla="*/ 806460 h 813775"/>
              <a:gd name="connsiteX68" fmla="*/ 1030417 w 1686140"/>
              <a:gd name="connsiteY68" fmla="*/ 677806 h 813775"/>
              <a:gd name="connsiteX69" fmla="*/ 1114728 w 1686140"/>
              <a:gd name="connsiteY69" fmla="*/ 68828 h 813775"/>
              <a:gd name="connsiteX70" fmla="*/ 1124095 w 1686140"/>
              <a:gd name="connsiteY70" fmla="*/ 4860 h 813775"/>
              <a:gd name="connsiteX71" fmla="*/ 1133461 w 1686140"/>
              <a:gd name="connsiteY71" fmla="*/ 774300 h 813775"/>
              <a:gd name="connsiteX72" fmla="*/ 1236505 w 1686140"/>
              <a:gd name="connsiteY72" fmla="*/ 84732 h 813775"/>
              <a:gd name="connsiteX73" fmla="*/ 1245871 w 1686140"/>
              <a:gd name="connsiteY73" fmla="*/ 22111 h 813775"/>
              <a:gd name="connsiteX74" fmla="*/ 1255238 w 1686140"/>
              <a:gd name="connsiteY74" fmla="*/ 792413 h 813775"/>
              <a:gd name="connsiteX75" fmla="*/ 1367648 w 1686140"/>
              <a:gd name="connsiteY75" fmla="*/ 41067 h 813775"/>
              <a:gd name="connsiteX76" fmla="*/ 1377014 w 1686140"/>
              <a:gd name="connsiteY76" fmla="*/ 811508 h 813775"/>
              <a:gd name="connsiteX77" fmla="*/ 1461326 w 1686140"/>
              <a:gd name="connsiteY77" fmla="*/ 244828 h 813775"/>
              <a:gd name="connsiteX78" fmla="*/ 1489425 w 1686140"/>
              <a:gd name="connsiteY78" fmla="*/ 47213 h 813775"/>
              <a:gd name="connsiteX79" fmla="*/ 1498791 w 1686140"/>
              <a:gd name="connsiteY79" fmla="*/ 811716 h 813775"/>
              <a:gd name="connsiteX80" fmla="*/ 1526898 w 1686140"/>
              <a:gd name="connsiteY80" fmla="*/ 596314 h 813775"/>
              <a:gd name="connsiteX81" fmla="*/ 1601835 w 1686140"/>
              <a:gd name="connsiteY81" fmla="*/ 0 h 813775"/>
              <a:gd name="connsiteX82" fmla="*/ 1611202 w 1686140"/>
              <a:gd name="connsiteY82" fmla="*/ 754600 h 813775"/>
              <a:gd name="connsiteX83" fmla="*/ 1620568 w 1686140"/>
              <a:gd name="connsiteY83" fmla="*/ 669001 h 813775"/>
              <a:gd name="connsiteX84" fmla="*/ 1629934 w 1686140"/>
              <a:gd name="connsiteY84" fmla="*/ 569128 h 813775"/>
              <a:gd name="connsiteX85" fmla="*/ 1658041 w 1686140"/>
              <a:gd name="connsiteY85" fmla="*/ 208929 h 813775"/>
              <a:gd name="connsiteX86" fmla="*/ 1667407 w 1686140"/>
              <a:gd name="connsiteY86" fmla="*/ 118698 h 813775"/>
              <a:gd name="connsiteX87" fmla="*/ 1676773 w 1686140"/>
              <a:gd name="connsiteY87" fmla="*/ 40380 h 813775"/>
              <a:gd name="connsiteX88" fmla="*/ 1686140 w 1686140"/>
              <a:gd name="connsiteY88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899274 w 1686140"/>
              <a:gd name="connsiteY58" fmla="*/ 384183 h 813775"/>
              <a:gd name="connsiteX59" fmla="*/ 927380 w 1686140"/>
              <a:gd name="connsiteY59" fmla="*/ 312191 h 813775"/>
              <a:gd name="connsiteX60" fmla="*/ 955479 w 1686140"/>
              <a:gd name="connsiteY60" fmla="*/ 247671 h 813775"/>
              <a:gd name="connsiteX61" fmla="*/ 964845 w 1686140"/>
              <a:gd name="connsiteY61" fmla="*/ 218608 h 813775"/>
              <a:gd name="connsiteX62" fmla="*/ 974219 w 1686140"/>
              <a:gd name="connsiteY62" fmla="*/ 181720 h 813775"/>
              <a:gd name="connsiteX63" fmla="*/ 983585 w 1686140"/>
              <a:gd name="connsiteY63" fmla="*/ 137680 h 813775"/>
              <a:gd name="connsiteX64" fmla="*/ 992952 w 1686140"/>
              <a:gd name="connsiteY64" fmla="*/ 87674 h 813775"/>
              <a:gd name="connsiteX65" fmla="*/ 1002318 w 1686140"/>
              <a:gd name="connsiteY65" fmla="*/ 32709 h 813775"/>
              <a:gd name="connsiteX66" fmla="*/ 1011684 w 1686140"/>
              <a:gd name="connsiteY66" fmla="*/ 806460 h 813775"/>
              <a:gd name="connsiteX67" fmla="*/ 1030417 w 1686140"/>
              <a:gd name="connsiteY67" fmla="*/ 677806 h 813775"/>
              <a:gd name="connsiteX68" fmla="*/ 1114728 w 1686140"/>
              <a:gd name="connsiteY68" fmla="*/ 68828 h 813775"/>
              <a:gd name="connsiteX69" fmla="*/ 1124095 w 1686140"/>
              <a:gd name="connsiteY69" fmla="*/ 4860 h 813775"/>
              <a:gd name="connsiteX70" fmla="*/ 1133461 w 1686140"/>
              <a:gd name="connsiteY70" fmla="*/ 774300 h 813775"/>
              <a:gd name="connsiteX71" fmla="*/ 1236505 w 1686140"/>
              <a:gd name="connsiteY71" fmla="*/ 84732 h 813775"/>
              <a:gd name="connsiteX72" fmla="*/ 1245871 w 1686140"/>
              <a:gd name="connsiteY72" fmla="*/ 22111 h 813775"/>
              <a:gd name="connsiteX73" fmla="*/ 1255238 w 1686140"/>
              <a:gd name="connsiteY73" fmla="*/ 792413 h 813775"/>
              <a:gd name="connsiteX74" fmla="*/ 1367648 w 1686140"/>
              <a:gd name="connsiteY74" fmla="*/ 41067 h 813775"/>
              <a:gd name="connsiteX75" fmla="*/ 1377014 w 1686140"/>
              <a:gd name="connsiteY75" fmla="*/ 811508 h 813775"/>
              <a:gd name="connsiteX76" fmla="*/ 1461326 w 1686140"/>
              <a:gd name="connsiteY76" fmla="*/ 244828 h 813775"/>
              <a:gd name="connsiteX77" fmla="*/ 1489425 w 1686140"/>
              <a:gd name="connsiteY77" fmla="*/ 47213 h 813775"/>
              <a:gd name="connsiteX78" fmla="*/ 1498791 w 1686140"/>
              <a:gd name="connsiteY78" fmla="*/ 811716 h 813775"/>
              <a:gd name="connsiteX79" fmla="*/ 1526898 w 1686140"/>
              <a:gd name="connsiteY79" fmla="*/ 596314 h 813775"/>
              <a:gd name="connsiteX80" fmla="*/ 1601835 w 1686140"/>
              <a:gd name="connsiteY80" fmla="*/ 0 h 813775"/>
              <a:gd name="connsiteX81" fmla="*/ 1611202 w 1686140"/>
              <a:gd name="connsiteY81" fmla="*/ 754600 h 813775"/>
              <a:gd name="connsiteX82" fmla="*/ 1620568 w 1686140"/>
              <a:gd name="connsiteY82" fmla="*/ 669001 h 813775"/>
              <a:gd name="connsiteX83" fmla="*/ 1629934 w 1686140"/>
              <a:gd name="connsiteY83" fmla="*/ 569128 h 813775"/>
              <a:gd name="connsiteX84" fmla="*/ 1658041 w 1686140"/>
              <a:gd name="connsiteY84" fmla="*/ 208929 h 813775"/>
              <a:gd name="connsiteX85" fmla="*/ 1667407 w 1686140"/>
              <a:gd name="connsiteY85" fmla="*/ 118698 h 813775"/>
              <a:gd name="connsiteX86" fmla="*/ 1676773 w 1686140"/>
              <a:gd name="connsiteY86" fmla="*/ 40380 h 813775"/>
              <a:gd name="connsiteX87" fmla="*/ 1686140 w 1686140"/>
              <a:gd name="connsiteY87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27380 w 1686140"/>
              <a:gd name="connsiteY58" fmla="*/ 312191 h 813775"/>
              <a:gd name="connsiteX59" fmla="*/ 955479 w 1686140"/>
              <a:gd name="connsiteY59" fmla="*/ 247671 h 813775"/>
              <a:gd name="connsiteX60" fmla="*/ 964845 w 1686140"/>
              <a:gd name="connsiteY60" fmla="*/ 218608 h 813775"/>
              <a:gd name="connsiteX61" fmla="*/ 974219 w 1686140"/>
              <a:gd name="connsiteY61" fmla="*/ 181720 h 813775"/>
              <a:gd name="connsiteX62" fmla="*/ 983585 w 1686140"/>
              <a:gd name="connsiteY62" fmla="*/ 137680 h 813775"/>
              <a:gd name="connsiteX63" fmla="*/ 992952 w 1686140"/>
              <a:gd name="connsiteY63" fmla="*/ 87674 h 813775"/>
              <a:gd name="connsiteX64" fmla="*/ 1002318 w 1686140"/>
              <a:gd name="connsiteY64" fmla="*/ 32709 h 813775"/>
              <a:gd name="connsiteX65" fmla="*/ 1011684 w 1686140"/>
              <a:gd name="connsiteY65" fmla="*/ 806460 h 813775"/>
              <a:gd name="connsiteX66" fmla="*/ 1030417 w 1686140"/>
              <a:gd name="connsiteY66" fmla="*/ 677806 h 813775"/>
              <a:gd name="connsiteX67" fmla="*/ 1114728 w 1686140"/>
              <a:gd name="connsiteY67" fmla="*/ 68828 h 813775"/>
              <a:gd name="connsiteX68" fmla="*/ 1124095 w 1686140"/>
              <a:gd name="connsiteY68" fmla="*/ 4860 h 813775"/>
              <a:gd name="connsiteX69" fmla="*/ 1133461 w 1686140"/>
              <a:gd name="connsiteY69" fmla="*/ 774300 h 813775"/>
              <a:gd name="connsiteX70" fmla="*/ 1236505 w 1686140"/>
              <a:gd name="connsiteY70" fmla="*/ 84732 h 813775"/>
              <a:gd name="connsiteX71" fmla="*/ 1245871 w 1686140"/>
              <a:gd name="connsiteY71" fmla="*/ 22111 h 813775"/>
              <a:gd name="connsiteX72" fmla="*/ 1255238 w 1686140"/>
              <a:gd name="connsiteY72" fmla="*/ 792413 h 813775"/>
              <a:gd name="connsiteX73" fmla="*/ 1367648 w 1686140"/>
              <a:gd name="connsiteY73" fmla="*/ 41067 h 813775"/>
              <a:gd name="connsiteX74" fmla="*/ 1377014 w 1686140"/>
              <a:gd name="connsiteY74" fmla="*/ 811508 h 813775"/>
              <a:gd name="connsiteX75" fmla="*/ 1461326 w 1686140"/>
              <a:gd name="connsiteY75" fmla="*/ 244828 h 813775"/>
              <a:gd name="connsiteX76" fmla="*/ 1489425 w 1686140"/>
              <a:gd name="connsiteY76" fmla="*/ 47213 h 813775"/>
              <a:gd name="connsiteX77" fmla="*/ 1498791 w 1686140"/>
              <a:gd name="connsiteY77" fmla="*/ 811716 h 813775"/>
              <a:gd name="connsiteX78" fmla="*/ 1526898 w 1686140"/>
              <a:gd name="connsiteY78" fmla="*/ 596314 h 813775"/>
              <a:gd name="connsiteX79" fmla="*/ 1601835 w 1686140"/>
              <a:gd name="connsiteY79" fmla="*/ 0 h 813775"/>
              <a:gd name="connsiteX80" fmla="*/ 1611202 w 1686140"/>
              <a:gd name="connsiteY80" fmla="*/ 754600 h 813775"/>
              <a:gd name="connsiteX81" fmla="*/ 1620568 w 1686140"/>
              <a:gd name="connsiteY81" fmla="*/ 669001 h 813775"/>
              <a:gd name="connsiteX82" fmla="*/ 1629934 w 1686140"/>
              <a:gd name="connsiteY82" fmla="*/ 569128 h 813775"/>
              <a:gd name="connsiteX83" fmla="*/ 1658041 w 1686140"/>
              <a:gd name="connsiteY83" fmla="*/ 208929 h 813775"/>
              <a:gd name="connsiteX84" fmla="*/ 1667407 w 1686140"/>
              <a:gd name="connsiteY84" fmla="*/ 118698 h 813775"/>
              <a:gd name="connsiteX85" fmla="*/ 1676773 w 1686140"/>
              <a:gd name="connsiteY85" fmla="*/ 40380 h 813775"/>
              <a:gd name="connsiteX86" fmla="*/ 1686140 w 1686140"/>
              <a:gd name="connsiteY86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64845 w 1686140"/>
              <a:gd name="connsiteY59" fmla="*/ 218608 h 813775"/>
              <a:gd name="connsiteX60" fmla="*/ 974219 w 1686140"/>
              <a:gd name="connsiteY60" fmla="*/ 181720 h 813775"/>
              <a:gd name="connsiteX61" fmla="*/ 983585 w 1686140"/>
              <a:gd name="connsiteY61" fmla="*/ 137680 h 813775"/>
              <a:gd name="connsiteX62" fmla="*/ 992952 w 1686140"/>
              <a:gd name="connsiteY62" fmla="*/ 87674 h 813775"/>
              <a:gd name="connsiteX63" fmla="*/ 1002318 w 1686140"/>
              <a:gd name="connsiteY63" fmla="*/ 32709 h 813775"/>
              <a:gd name="connsiteX64" fmla="*/ 1011684 w 1686140"/>
              <a:gd name="connsiteY64" fmla="*/ 806460 h 813775"/>
              <a:gd name="connsiteX65" fmla="*/ 1030417 w 1686140"/>
              <a:gd name="connsiteY65" fmla="*/ 677806 h 813775"/>
              <a:gd name="connsiteX66" fmla="*/ 1114728 w 1686140"/>
              <a:gd name="connsiteY66" fmla="*/ 68828 h 813775"/>
              <a:gd name="connsiteX67" fmla="*/ 1124095 w 1686140"/>
              <a:gd name="connsiteY67" fmla="*/ 4860 h 813775"/>
              <a:gd name="connsiteX68" fmla="*/ 1133461 w 1686140"/>
              <a:gd name="connsiteY68" fmla="*/ 774300 h 813775"/>
              <a:gd name="connsiteX69" fmla="*/ 1236505 w 1686140"/>
              <a:gd name="connsiteY69" fmla="*/ 84732 h 813775"/>
              <a:gd name="connsiteX70" fmla="*/ 1245871 w 1686140"/>
              <a:gd name="connsiteY70" fmla="*/ 22111 h 813775"/>
              <a:gd name="connsiteX71" fmla="*/ 1255238 w 1686140"/>
              <a:gd name="connsiteY71" fmla="*/ 792413 h 813775"/>
              <a:gd name="connsiteX72" fmla="*/ 1367648 w 1686140"/>
              <a:gd name="connsiteY72" fmla="*/ 41067 h 813775"/>
              <a:gd name="connsiteX73" fmla="*/ 1377014 w 1686140"/>
              <a:gd name="connsiteY73" fmla="*/ 811508 h 813775"/>
              <a:gd name="connsiteX74" fmla="*/ 1461326 w 1686140"/>
              <a:gd name="connsiteY74" fmla="*/ 244828 h 813775"/>
              <a:gd name="connsiteX75" fmla="*/ 1489425 w 1686140"/>
              <a:gd name="connsiteY75" fmla="*/ 47213 h 813775"/>
              <a:gd name="connsiteX76" fmla="*/ 1498791 w 1686140"/>
              <a:gd name="connsiteY76" fmla="*/ 811716 h 813775"/>
              <a:gd name="connsiteX77" fmla="*/ 1526898 w 1686140"/>
              <a:gd name="connsiteY77" fmla="*/ 596314 h 813775"/>
              <a:gd name="connsiteX78" fmla="*/ 1601835 w 1686140"/>
              <a:gd name="connsiteY78" fmla="*/ 0 h 813775"/>
              <a:gd name="connsiteX79" fmla="*/ 1611202 w 1686140"/>
              <a:gd name="connsiteY79" fmla="*/ 754600 h 813775"/>
              <a:gd name="connsiteX80" fmla="*/ 1620568 w 1686140"/>
              <a:gd name="connsiteY80" fmla="*/ 669001 h 813775"/>
              <a:gd name="connsiteX81" fmla="*/ 1629934 w 1686140"/>
              <a:gd name="connsiteY81" fmla="*/ 569128 h 813775"/>
              <a:gd name="connsiteX82" fmla="*/ 1658041 w 1686140"/>
              <a:gd name="connsiteY82" fmla="*/ 208929 h 813775"/>
              <a:gd name="connsiteX83" fmla="*/ 1667407 w 1686140"/>
              <a:gd name="connsiteY83" fmla="*/ 118698 h 813775"/>
              <a:gd name="connsiteX84" fmla="*/ 1676773 w 1686140"/>
              <a:gd name="connsiteY84" fmla="*/ 40380 h 813775"/>
              <a:gd name="connsiteX85" fmla="*/ 1686140 w 1686140"/>
              <a:gd name="connsiteY85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74219 w 1686140"/>
              <a:gd name="connsiteY59" fmla="*/ 181720 h 813775"/>
              <a:gd name="connsiteX60" fmla="*/ 983585 w 1686140"/>
              <a:gd name="connsiteY60" fmla="*/ 137680 h 813775"/>
              <a:gd name="connsiteX61" fmla="*/ 992952 w 1686140"/>
              <a:gd name="connsiteY61" fmla="*/ 87674 h 813775"/>
              <a:gd name="connsiteX62" fmla="*/ 1002318 w 1686140"/>
              <a:gd name="connsiteY62" fmla="*/ 32709 h 813775"/>
              <a:gd name="connsiteX63" fmla="*/ 1011684 w 1686140"/>
              <a:gd name="connsiteY63" fmla="*/ 806460 h 813775"/>
              <a:gd name="connsiteX64" fmla="*/ 1030417 w 1686140"/>
              <a:gd name="connsiteY64" fmla="*/ 677806 h 813775"/>
              <a:gd name="connsiteX65" fmla="*/ 1114728 w 1686140"/>
              <a:gd name="connsiteY65" fmla="*/ 68828 h 813775"/>
              <a:gd name="connsiteX66" fmla="*/ 1124095 w 1686140"/>
              <a:gd name="connsiteY66" fmla="*/ 4860 h 813775"/>
              <a:gd name="connsiteX67" fmla="*/ 1133461 w 1686140"/>
              <a:gd name="connsiteY67" fmla="*/ 774300 h 813775"/>
              <a:gd name="connsiteX68" fmla="*/ 1236505 w 1686140"/>
              <a:gd name="connsiteY68" fmla="*/ 84732 h 813775"/>
              <a:gd name="connsiteX69" fmla="*/ 1245871 w 1686140"/>
              <a:gd name="connsiteY69" fmla="*/ 22111 h 813775"/>
              <a:gd name="connsiteX70" fmla="*/ 1255238 w 1686140"/>
              <a:gd name="connsiteY70" fmla="*/ 792413 h 813775"/>
              <a:gd name="connsiteX71" fmla="*/ 1367648 w 1686140"/>
              <a:gd name="connsiteY71" fmla="*/ 41067 h 813775"/>
              <a:gd name="connsiteX72" fmla="*/ 1377014 w 1686140"/>
              <a:gd name="connsiteY72" fmla="*/ 811508 h 813775"/>
              <a:gd name="connsiteX73" fmla="*/ 1461326 w 1686140"/>
              <a:gd name="connsiteY73" fmla="*/ 244828 h 813775"/>
              <a:gd name="connsiteX74" fmla="*/ 1489425 w 1686140"/>
              <a:gd name="connsiteY74" fmla="*/ 47213 h 813775"/>
              <a:gd name="connsiteX75" fmla="*/ 1498791 w 1686140"/>
              <a:gd name="connsiteY75" fmla="*/ 811716 h 813775"/>
              <a:gd name="connsiteX76" fmla="*/ 1526898 w 1686140"/>
              <a:gd name="connsiteY76" fmla="*/ 596314 h 813775"/>
              <a:gd name="connsiteX77" fmla="*/ 1601835 w 1686140"/>
              <a:gd name="connsiteY77" fmla="*/ 0 h 813775"/>
              <a:gd name="connsiteX78" fmla="*/ 1611202 w 1686140"/>
              <a:gd name="connsiteY78" fmla="*/ 754600 h 813775"/>
              <a:gd name="connsiteX79" fmla="*/ 1620568 w 1686140"/>
              <a:gd name="connsiteY79" fmla="*/ 669001 h 813775"/>
              <a:gd name="connsiteX80" fmla="*/ 1629934 w 1686140"/>
              <a:gd name="connsiteY80" fmla="*/ 569128 h 813775"/>
              <a:gd name="connsiteX81" fmla="*/ 1658041 w 1686140"/>
              <a:gd name="connsiteY81" fmla="*/ 208929 h 813775"/>
              <a:gd name="connsiteX82" fmla="*/ 1667407 w 1686140"/>
              <a:gd name="connsiteY82" fmla="*/ 118698 h 813775"/>
              <a:gd name="connsiteX83" fmla="*/ 1676773 w 1686140"/>
              <a:gd name="connsiteY83" fmla="*/ 40380 h 813775"/>
              <a:gd name="connsiteX84" fmla="*/ 1686140 w 1686140"/>
              <a:gd name="connsiteY84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83585 w 1686140"/>
              <a:gd name="connsiteY59" fmla="*/ 137680 h 813775"/>
              <a:gd name="connsiteX60" fmla="*/ 992952 w 1686140"/>
              <a:gd name="connsiteY60" fmla="*/ 87674 h 813775"/>
              <a:gd name="connsiteX61" fmla="*/ 1002318 w 1686140"/>
              <a:gd name="connsiteY61" fmla="*/ 32709 h 813775"/>
              <a:gd name="connsiteX62" fmla="*/ 1011684 w 1686140"/>
              <a:gd name="connsiteY62" fmla="*/ 806460 h 813775"/>
              <a:gd name="connsiteX63" fmla="*/ 1030417 w 1686140"/>
              <a:gd name="connsiteY63" fmla="*/ 677806 h 813775"/>
              <a:gd name="connsiteX64" fmla="*/ 1114728 w 1686140"/>
              <a:gd name="connsiteY64" fmla="*/ 68828 h 813775"/>
              <a:gd name="connsiteX65" fmla="*/ 1124095 w 1686140"/>
              <a:gd name="connsiteY65" fmla="*/ 4860 h 813775"/>
              <a:gd name="connsiteX66" fmla="*/ 1133461 w 1686140"/>
              <a:gd name="connsiteY66" fmla="*/ 774300 h 813775"/>
              <a:gd name="connsiteX67" fmla="*/ 1236505 w 1686140"/>
              <a:gd name="connsiteY67" fmla="*/ 84732 h 813775"/>
              <a:gd name="connsiteX68" fmla="*/ 1245871 w 1686140"/>
              <a:gd name="connsiteY68" fmla="*/ 22111 h 813775"/>
              <a:gd name="connsiteX69" fmla="*/ 1255238 w 1686140"/>
              <a:gd name="connsiteY69" fmla="*/ 792413 h 813775"/>
              <a:gd name="connsiteX70" fmla="*/ 1367648 w 1686140"/>
              <a:gd name="connsiteY70" fmla="*/ 41067 h 813775"/>
              <a:gd name="connsiteX71" fmla="*/ 1377014 w 1686140"/>
              <a:gd name="connsiteY71" fmla="*/ 811508 h 813775"/>
              <a:gd name="connsiteX72" fmla="*/ 1461326 w 1686140"/>
              <a:gd name="connsiteY72" fmla="*/ 244828 h 813775"/>
              <a:gd name="connsiteX73" fmla="*/ 1489425 w 1686140"/>
              <a:gd name="connsiteY73" fmla="*/ 47213 h 813775"/>
              <a:gd name="connsiteX74" fmla="*/ 1498791 w 1686140"/>
              <a:gd name="connsiteY74" fmla="*/ 811716 h 813775"/>
              <a:gd name="connsiteX75" fmla="*/ 1526898 w 1686140"/>
              <a:gd name="connsiteY75" fmla="*/ 596314 h 813775"/>
              <a:gd name="connsiteX76" fmla="*/ 1601835 w 1686140"/>
              <a:gd name="connsiteY76" fmla="*/ 0 h 813775"/>
              <a:gd name="connsiteX77" fmla="*/ 1611202 w 1686140"/>
              <a:gd name="connsiteY77" fmla="*/ 754600 h 813775"/>
              <a:gd name="connsiteX78" fmla="*/ 1620568 w 1686140"/>
              <a:gd name="connsiteY78" fmla="*/ 669001 h 813775"/>
              <a:gd name="connsiteX79" fmla="*/ 1629934 w 1686140"/>
              <a:gd name="connsiteY79" fmla="*/ 569128 h 813775"/>
              <a:gd name="connsiteX80" fmla="*/ 1658041 w 1686140"/>
              <a:gd name="connsiteY80" fmla="*/ 208929 h 813775"/>
              <a:gd name="connsiteX81" fmla="*/ 1667407 w 1686140"/>
              <a:gd name="connsiteY81" fmla="*/ 118698 h 813775"/>
              <a:gd name="connsiteX82" fmla="*/ 1676773 w 1686140"/>
              <a:gd name="connsiteY82" fmla="*/ 40380 h 813775"/>
              <a:gd name="connsiteX83" fmla="*/ 1686140 w 1686140"/>
              <a:gd name="connsiteY83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83585 w 1686140"/>
              <a:gd name="connsiteY59" fmla="*/ 137680 h 813775"/>
              <a:gd name="connsiteX60" fmla="*/ 1002318 w 1686140"/>
              <a:gd name="connsiteY60" fmla="*/ 32709 h 813775"/>
              <a:gd name="connsiteX61" fmla="*/ 1011684 w 1686140"/>
              <a:gd name="connsiteY61" fmla="*/ 806460 h 813775"/>
              <a:gd name="connsiteX62" fmla="*/ 1030417 w 1686140"/>
              <a:gd name="connsiteY62" fmla="*/ 677806 h 813775"/>
              <a:gd name="connsiteX63" fmla="*/ 1114728 w 1686140"/>
              <a:gd name="connsiteY63" fmla="*/ 68828 h 813775"/>
              <a:gd name="connsiteX64" fmla="*/ 1124095 w 1686140"/>
              <a:gd name="connsiteY64" fmla="*/ 4860 h 813775"/>
              <a:gd name="connsiteX65" fmla="*/ 1133461 w 1686140"/>
              <a:gd name="connsiteY65" fmla="*/ 774300 h 813775"/>
              <a:gd name="connsiteX66" fmla="*/ 1236505 w 1686140"/>
              <a:gd name="connsiteY66" fmla="*/ 84732 h 813775"/>
              <a:gd name="connsiteX67" fmla="*/ 1245871 w 1686140"/>
              <a:gd name="connsiteY67" fmla="*/ 22111 h 813775"/>
              <a:gd name="connsiteX68" fmla="*/ 1255238 w 1686140"/>
              <a:gd name="connsiteY68" fmla="*/ 792413 h 813775"/>
              <a:gd name="connsiteX69" fmla="*/ 1367648 w 1686140"/>
              <a:gd name="connsiteY69" fmla="*/ 41067 h 813775"/>
              <a:gd name="connsiteX70" fmla="*/ 1377014 w 1686140"/>
              <a:gd name="connsiteY70" fmla="*/ 811508 h 813775"/>
              <a:gd name="connsiteX71" fmla="*/ 1461326 w 1686140"/>
              <a:gd name="connsiteY71" fmla="*/ 244828 h 813775"/>
              <a:gd name="connsiteX72" fmla="*/ 1489425 w 1686140"/>
              <a:gd name="connsiteY72" fmla="*/ 47213 h 813775"/>
              <a:gd name="connsiteX73" fmla="*/ 1498791 w 1686140"/>
              <a:gd name="connsiteY73" fmla="*/ 811716 h 813775"/>
              <a:gd name="connsiteX74" fmla="*/ 1526898 w 1686140"/>
              <a:gd name="connsiteY74" fmla="*/ 596314 h 813775"/>
              <a:gd name="connsiteX75" fmla="*/ 1601835 w 1686140"/>
              <a:gd name="connsiteY75" fmla="*/ 0 h 813775"/>
              <a:gd name="connsiteX76" fmla="*/ 1611202 w 1686140"/>
              <a:gd name="connsiteY76" fmla="*/ 754600 h 813775"/>
              <a:gd name="connsiteX77" fmla="*/ 1620568 w 1686140"/>
              <a:gd name="connsiteY77" fmla="*/ 669001 h 813775"/>
              <a:gd name="connsiteX78" fmla="*/ 1629934 w 1686140"/>
              <a:gd name="connsiteY78" fmla="*/ 569128 h 813775"/>
              <a:gd name="connsiteX79" fmla="*/ 1658041 w 1686140"/>
              <a:gd name="connsiteY79" fmla="*/ 208929 h 813775"/>
              <a:gd name="connsiteX80" fmla="*/ 1667407 w 1686140"/>
              <a:gd name="connsiteY80" fmla="*/ 118698 h 813775"/>
              <a:gd name="connsiteX81" fmla="*/ 1676773 w 1686140"/>
              <a:gd name="connsiteY81" fmla="*/ 40380 h 813775"/>
              <a:gd name="connsiteX82" fmla="*/ 1686140 w 1686140"/>
              <a:gd name="connsiteY82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1002318 w 1686140"/>
              <a:gd name="connsiteY59" fmla="*/ 32709 h 813775"/>
              <a:gd name="connsiteX60" fmla="*/ 1011684 w 1686140"/>
              <a:gd name="connsiteY60" fmla="*/ 806460 h 813775"/>
              <a:gd name="connsiteX61" fmla="*/ 1030417 w 1686140"/>
              <a:gd name="connsiteY61" fmla="*/ 677806 h 813775"/>
              <a:gd name="connsiteX62" fmla="*/ 1114728 w 1686140"/>
              <a:gd name="connsiteY62" fmla="*/ 68828 h 813775"/>
              <a:gd name="connsiteX63" fmla="*/ 1124095 w 1686140"/>
              <a:gd name="connsiteY63" fmla="*/ 4860 h 813775"/>
              <a:gd name="connsiteX64" fmla="*/ 1133461 w 1686140"/>
              <a:gd name="connsiteY64" fmla="*/ 774300 h 813775"/>
              <a:gd name="connsiteX65" fmla="*/ 1236505 w 1686140"/>
              <a:gd name="connsiteY65" fmla="*/ 84732 h 813775"/>
              <a:gd name="connsiteX66" fmla="*/ 1245871 w 1686140"/>
              <a:gd name="connsiteY66" fmla="*/ 22111 h 813775"/>
              <a:gd name="connsiteX67" fmla="*/ 1255238 w 1686140"/>
              <a:gd name="connsiteY67" fmla="*/ 792413 h 813775"/>
              <a:gd name="connsiteX68" fmla="*/ 1367648 w 1686140"/>
              <a:gd name="connsiteY68" fmla="*/ 41067 h 813775"/>
              <a:gd name="connsiteX69" fmla="*/ 1377014 w 1686140"/>
              <a:gd name="connsiteY69" fmla="*/ 811508 h 813775"/>
              <a:gd name="connsiteX70" fmla="*/ 1461326 w 1686140"/>
              <a:gd name="connsiteY70" fmla="*/ 244828 h 813775"/>
              <a:gd name="connsiteX71" fmla="*/ 1489425 w 1686140"/>
              <a:gd name="connsiteY71" fmla="*/ 47213 h 813775"/>
              <a:gd name="connsiteX72" fmla="*/ 1498791 w 1686140"/>
              <a:gd name="connsiteY72" fmla="*/ 811716 h 813775"/>
              <a:gd name="connsiteX73" fmla="*/ 1526898 w 1686140"/>
              <a:gd name="connsiteY73" fmla="*/ 596314 h 813775"/>
              <a:gd name="connsiteX74" fmla="*/ 1601835 w 1686140"/>
              <a:gd name="connsiteY74" fmla="*/ 0 h 813775"/>
              <a:gd name="connsiteX75" fmla="*/ 1611202 w 1686140"/>
              <a:gd name="connsiteY75" fmla="*/ 754600 h 813775"/>
              <a:gd name="connsiteX76" fmla="*/ 1620568 w 1686140"/>
              <a:gd name="connsiteY76" fmla="*/ 669001 h 813775"/>
              <a:gd name="connsiteX77" fmla="*/ 1629934 w 1686140"/>
              <a:gd name="connsiteY77" fmla="*/ 569128 h 813775"/>
              <a:gd name="connsiteX78" fmla="*/ 1658041 w 1686140"/>
              <a:gd name="connsiteY78" fmla="*/ 208929 h 813775"/>
              <a:gd name="connsiteX79" fmla="*/ 1667407 w 1686140"/>
              <a:gd name="connsiteY79" fmla="*/ 118698 h 813775"/>
              <a:gd name="connsiteX80" fmla="*/ 1676773 w 1686140"/>
              <a:gd name="connsiteY80" fmla="*/ 40380 h 813775"/>
              <a:gd name="connsiteX81" fmla="*/ 1686140 w 1686140"/>
              <a:gd name="connsiteY81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1011684 w 1686140"/>
              <a:gd name="connsiteY59" fmla="*/ 806460 h 813775"/>
              <a:gd name="connsiteX60" fmla="*/ 1030417 w 1686140"/>
              <a:gd name="connsiteY60" fmla="*/ 677806 h 813775"/>
              <a:gd name="connsiteX61" fmla="*/ 1114728 w 1686140"/>
              <a:gd name="connsiteY61" fmla="*/ 68828 h 813775"/>
              <a:gd name="connsiteX62" fmla="*/ 1124095 w 1686140"/>
              <a:gd name="connsiteY62" fmla="*/ 4860 h 813775"/>
              <a:gd name="connsiteX63" fmla="*/ 1133461 w 1686140"/>
              <a:gd name="connsiteY63" fmla="*/ 774300 h 813775"/>
              <a:gd name="connsiteX64" fmla="*/ 1236505 w 1686140"/>
              <a:gd name="connsiteY64" fmla="*/ 84732 h 813775"/>
              <a:gd name="connsiteX65" fmla="*/ 1245871 w 1686140"/>
              <a:gd name="connsiteY65" fmla="*/ 22111 h 813775"/>
              <a:gd name="connsiteX66" fmla="*/ 1255238 w 1686140"/>
              <a:gd name="connsiteY66" fmla="*/ 792413 h 813775"/>
              <a:gd name="connsiteX67" fmla="*/ 1367648 w 1686140"/>
              <a:gd name="connsiteY67" fmla="*/ 41067 h 813775"/>
              <a:gd name="connsiteX68" fmla="*/ 1377014 w 1686140"/>
              <a:gd name="connsiteY68" fmla="*/ 811508 h 813775"/>
              <a:gd name="connsiteX69" fmla="*/ 1461326 w 1686140"/>
              <a:gd name="connsiteY69" fmla="*/ 244828 h 813775"/>
              <a:gd name="connsiteX70" fmla="*/ 1489425 w 1686140"/>
              <a:gd name="connsiteY70" fmla="*/ 47213 h 813775"/>
              <a:gd name="connsiteX71" fmla="*/ 1498791 w 1686140"/>
              <a:gd name="connsiteY71" fmla="*/ 811716 h 813775"/>
              <a:gd name="connsiteX72" fmla="*/ 1526898 w 1686140"/>
              <a:gd name="connsiteY72" fmla="*/ 596314 h 813775"/>
              <a:gd name="connsiteX73" fmla="*/ 1601835 w 1686140"/>
              <a:gd name="connsiteY73" fmla="*/ 0 h 813775"/>
              <a:gd name="connsiteX74" fmla="*/ 1611202 w 1686140"/>
              <a:gd name="connsiteY74" fmla="*/ 754600 h 813775"/>
              <a:gd name="connsiteX75" fmla="*/ 1620568 w 1686140"/>
              <a:gd name="connsiteY75" fmla="*/ 669001 h 813775"/>
              <a:gd name="connsiteX76" fmla="*/ 1629934 w 1686140"/>
              <a:gd name="connsiteY76" fmla="*/ 569128 h 813775"/>
              <a:gd name="connsiteX77" fmla="*/ 1658041 w 1686140"/>
              <a:gd name="connsiteY77" fmla="*/ 208929 h 813775"/>
              <a:gd name="connsiteX78" fmla="*/ 1667407 w 1686140"/>
              <a:gd name="connsiteY78" fmla="*/ 118698 h 813775"/>
              <a:gd name="connsiteX79" fmla="*/ 1676773 w 1686140"/>
              <a:gd name="connsiteY79" fmla="*/ 40380 h 813775"/>
              <a:gd name="connsiteX80" fmla="*/ 1686140 w 1686140"/>
              <a:gd name="connsiteY80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1011684 w 1686140"/>
              <a:gd name="connsiteY58" fmla="*/ 806460 h 813775"/>
              <a:gd name="connsiteX59" fmla="*/ 1030417 w 1686140"/>
              <a:gd name="connsiteY59" fmla="*/ 677806 h 813775"/>
              <a:gd name="connsiteX60" fmla="*/ 1114728 w 1686140"/>
              <a:gd name="connsiteY60" fmla="*/ 68828 h 813775"/>
              <a:gd name="connsiteX61" fmla="*/ 1124095 w 1686140"/>
              <a:gd name="connsiteY61" fmla="*/ 4860 h 813775"/>
              <a:gd name="connsiteX62" fmla="*/ 1133461 w 1686140"/>
              <a:gd name="connsiteY62" fmla="*/ 774300 h 813775"/>
              <a:gd name="connsiteX63" fmla="*/ 1236505 w 1686140"/>
              <a:gd name="connsiteY63" fmla="*/ 84732 h 813775"/>
              <a:gd name="connsiteX64" fmla="*/ 1245871 w 1686140"/>
              <a:gd name="connsiteY64" fmla="*/ 22111 h 813775"/>
              <a:gd name="connsiteX65" fmla="*/ 1255238 w 1686140"/>
              <a:gd name="connsiteY65" fmla="*/ 792413 h 813775"/>
              <a:gd name="connsiteX66" fmla="*/ 1367648 w 1686140"/>
              <a:gd name="connsiteY66" fmla="*/ 41067 h 813775"/>
              <a:gd name="connsiteX67" fmla="*/ 1377014 w 1686140"/>
              <a:gd name="connsiteY67" fmla="*/ 811508 h 813775"/>
              <a:gd name="connsiteX68" fmla="*/ 1461326 w 1686140"/>
              <a:gd name="connsiteY68" fmla="*/ 244828 h 813775"/>
              <a:gd name="connsiteX69" fmla="*/ 1489425 w 1686140"/>
              <a:gd name="connsiteY69" fmla="*/ 47213 h 813775"/>
              <a:gd name="connsiteX70" fmla="*/ 1498791 w 1686140"/>
              <a:gd name="connsiteY70" fmla="*/ 811716 h 813775"/>
              <a:gd name="connsiteX71" fmla="*/ 1526898 w 1686140"/>
              <a:gd name="connsiteY71" fmla="*/ 596314 h 813775"/>
              <a:gd name="connsiteX72" fmla="*/ 1601835 w 1686140"/>
              <a:gd name="connsiteY72" fmla="*/ 0 h 813775"/>
              <a:gd name="connsiteX73" fmla="*/ 1611202 w 1686140"/>
              <a:gd name="connsiteY73" fmla="*/ 754600 h 813775"/>
              <a:gd name="connsiteX74" fmla="*/ 1620568 w 1686140"/>
              <a:gd name="connsiteY74" fmla="*/ 669001 h 813775"/>
              <a:gd name="connsiteX75" fmla="*/ 1629934 w 1686140"/>
              <a:gd name="connsiteY75" fmla="*/ 569128 h 813775"/>
              <a:gd name="connsiteX76" fmla="*/ 1658041 w 1686140"/>
              <a:gd name="connsiteY76" fmla="*/ 208929 h 813775"/>
              <a:gd name="connsiteX77" fmla="*/ 1667407 w 1686140"/>
              <a:gd name="connsiteY77" fmla="*/ 118698 h 813775"/>
              <a:gd name="connsiteX78" fmla="*/ 1676773 w 1686140"/>
              <a:gd name="connsiteY78" fmla="*/ 40380 h 813775"/>
              <a:gd name="connsiteX79" fmla="*/ 1686140 w 1686140"/>
              <a:gd name="connsiteY79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1011684 w 1686140"/>
              <a:gd name="connsiteY57" fmla="*/ 806460 h 813775"/>
              <a:gd name="connsiteX58" fmla="*/ 1030417 w 1686140"/>
              <a:gd name="connsiteY58" fmla="*/ 677806 h 813775"/>
              <a:gd name="connsiteX59" fmla="*/ 1114728 w 1686140"/>
              <a:gd name="connsiteY59" fmla="*/ 68828 h 813775"/>
              <a:gd name="connsiteX60" fmla="*/ 1124095 w 1686140"/>
              <a:gd name="connsiteY60" fmla="*/ 4860 h 813775"/>
              <a:gd name="connsiteX61" fmla="*/ 1133461 w 1686140"/>
              <a:gd name="connsiteY61" fmla="*/ 774300 h 813775"/>
              <a:gd name="connsiteX62" fmla="*/ 1236505 w 1686140"/>
              <a:gd name="connsiteY62" fmla="*/ 84732 h 813775"/>
              <a:gd name="connsiteX63" fmla="*/ 1245871 w 1686140"/>
              <a:gd name="connsiteY63" fmla="*/ 22111 h 813775"/>
              <a:gd name="connsiteX64" fmla="*/ 1255238 w 1686140"/>
              <a:gd name="connsiteY64" fmla="*/ 792413 h 813775"/>
              <a:gd name="connsiteX65" fmla="*/ 1367648 w 1686140"/>
              <a:gd name="connsiteY65" fmla="*/ 41067 h 813775"/>
              <a:gd name="connsiteX66" fmla="*/ 1377014 w 1686140"/>
              <a:gd name="connsiteY66" fmla="*/ 811508 h 813775"/>
              <a:gd name="connsiteX67" fmla="*/ 1461326 w 1686140"/>
              <a:gd name="connsiteY67" fmla="*/ 244828 h 813775"/>
              <a:gd name="connsiteX68" fmla="*/ 1489425 w 1686140"/>
              <a:gd name="connsiteY68" fmla="*/ 47213 h 813775"/>
              <a:gd name="connsiteX69" fmla="*/ 1498791 w 1686140"/>
              <a:gd name="connsiteY69" fmla="*/ 811716 h 813775"/>
              <a:gd name="connsiteX70" fmla="*/ 1526898 w 1686140"/>
              <a:gd name="connsiteY70" fmla="*/ 596314 h 813775"/>
              <a:gd name="connsiteX71" fmla="*/ 1601835 w 1686140"/>
              <a:gd name="connsiteY71" fmla="*/ 0 h 813775"/>
              <a:gd name="connsiteX72" fmla="*/ 1611202 w 1686140"/>
              <a:gd name="connsiteY72" fmla="*/ 754600 h 813775"/>
              <a:gd name="connsiteX73" fmla="*/ 1620568 w 1686140"/>
              <a:gd name="connsiteY73" fmla="*/ 669001 h 813775"/>
              <a:gd name="connsiteX74" fmla="*/ 1629934 w 1686140"/>
              <a:gd name="connsiteY74" fmla="*/ 569128 h 813775"/>
              <a:gd name="connsiteX75" fmla="*/ 1658041 w 1686140"/>
              <a:gd name="connsiteY75" fmla="*/ 208929 h 813775"/>
              <a:gd name="connsiteX76" fmla="*/ 1667407 w 1686140"/>
              <a:gd name="connsiteY76" fmla="*/ 118698 h 813775"/>
              <a:gd name="connsiteX77" fmla="*/ 1676773 w 1686140"/>
              <a:gd name="connsiteY77" fmla="*/ 40380 h 813775"/>
              <a:gd name="connsiteX78" fmla="*/ 1686140 w 1686140"/>
              <a:gd name="connsiteY78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1011684 w 1686140"/>
              <a:gd name="connsiteY56" fmla="*/ 806460 h 813775"/>
              <a:gd name="connsiteX57" fmla="*/ 1030417 w 1686140"/>
              <a:gd name="connsiteY57" fmla="*/ 677806 h 813775"/>
              <a:gd name="connsiteX58" fmla="*/ 1114728 w 1686140"/>
              <a:gd name="connsiteY58" fmla="*/ 68828 h 813775"/>
              <a:gd name="connsiteX59" fmla="*/ 1124095 w 1686140"/>
              <a:gd name="connsiteY59" fmla="*/ 4860 h 813775"/>
              <a:gd name="connsiteX60" fmla="*/ 1133461 w 1686140"/>
              <a:gd name="connsiteY60" fmla="*/ 774300 h 813775"/>
              <a:gd name="connsiteX61" fmla="*/ 1236505 w 1686140"/>
              <a:gd name="connsiteY61" fmla="*/ 84732 h 813775"/>
              <a:gd name="connsiteX62" fmla="*/ 1245871 w 1686140"/>
              <a:gd name="connsiteY62" fmla="*/ 22111 h 813775"/>
              <a:gd name="connsiteX63" fmla="*/ 1255238 w 1686140"/>
              <a:gd name="connsiteY63" fmla="*/ 792413 h 813775"/>
              <a:gd name="connsiteX64" fmla="*/ 1367648 w 1686140"/>
              <a:gd name="connsiteY64" fmla="*/ 41067 h 813775"/>
              <a:gd name="connsiteX65" fmla="*/ 1377014 w 1686140"/>
              <a:gd name="connsiteY65" fmla="*/ 811508 h 813775"/>
              <a:gd name="connsiteX66" fmla="*/ 1461326 w 1686140"/>
              <a:gd name="connsiteY66" fmla="*/ 244828 h 813775"/>
              <a:gd name="connsiteX67" fmla="*/ 1489425 w 1686140"/>
              <a:gd name="connsiteY67" fmla="*/ 47213 h 813775"/>
              <a:gd name="connsiteX68" fmla="*/ 1498791 w 1686140"/>
              <a:gd name="connsiteY68" fmla="*/ 811716 h 813775"/>
              <a:gd name="connsiteX69" fmla="*/ 1526898 w 1686140"/>
              <a:gd name="connsiteY69" fmla="*/ 596314 h 813775"/>
              <a:gd name="connsiteX70" fmla="*/ 1601835 w 1686140"/>
              <a:gd name="connsiteY70" fmla="*/ 0 h 813775"/>
              <a:gd name="connsiteX71" fmla="*/ 1611202 w 1686140"/>
              <a:gd name="connsiteY71" fmla="*/ 754600 h 813775"/>
              <a:gd name="connsiteX72" fmla="*/ 1620568 w 1686140"/>
              <a:gd name="connsiteY72" fmla="*/ 669001 h 813775"/>
              <a:gd name="connsiteX73" fmla="*/ 1629934 w 1686140"/>
              <a:gd name="connsiteY73" fmla="*/ 569128 h 813775"/>
              <a:gd name="connsiteX74" fmla="*/ 1658041 w 1686140"/>
              <a:gd name="connsiteY74" fmla="*/ 208929 h 813775"/>
              <a:gd name="connsiteX75" fmla="*/ 1667407 w 1686140"/>
              <a:gd name="connsiteY75" fmla="*/ 118698 h 813775"/>
              <a:gd name="connsiteX76" fmla="*/ 1676773 w 1686140"/>
              <a:gd name="connsiteY76" fmla="*/ 40380 h 813775"/>
              <a:gd name="connsiteX77" fmla="*/ 1686140 w 1686140"/>
              <a:gd name="connsiteY77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71175 w 1686140"/>
              <a:gd name="connsiteY54" fmla="*/ 366330 h 813775"/>
              <a:gd name="connsiteX55" fmla="*/ 1011684 w 1686140"/>
              <a:gd name="connsiteY55" fmla="*/ 806460 h 813775"/>
              <a:gd name="connsiteX56" fmla="*/ 1030417 w 1686140"/>
              <a:gd name="connsiteY56" fmla="*/ 677806 h 813775"/>
              <a:gd name="connsiteX57" fmla="*/ 1114728 w 1686140"/>
              <a:gd name="connsiteY57" fmla="*/ 68828 h 813775"/>
              <a:gd name="connsiteX58" fmla="*/ 1124095 w 1686140"/>
              <a:gd name="connsiteY58" fmla="*/ 4860 h 813775"/>
              <a:gd name="connsiteX59" fmla="*/ 1133461 w 1686140"/>
              <a:gd name="connsiteY59" fmla="*/ 774300 h 813775"/>
              <a:gd name="connsiteX60" fmla="*/ 1236505 w 1686140"/>
              <a:gd name="connsiteY60" fmla="*/ 84732 h 813775"/>
              <a:gd name="connsiteX61" fmla="*/ 1245871 w 1686140"/>
              <a:gd name="connsiteY61" fmla="*/ 22111 h 813775"/>
              <a:gd name="connsiteX62" fmla="*/ 1255238 w 1686140"/>
              <a:gd name="connsiteY62" fmla="*/ 792413 h 813775"/>
              <a:gd name="connsiteX63" fmla="*/ 1367648 w 1686140"/>
              <a:gd name="connsiteY63" fmla="*/ 41067 h 813775"/>
              <a:gd name="connsiteX64" fmla="*/ 1377014 w 1686140"/>
              <a:gd name="connsiteY64" fmla="*/ 811508 h 813775"/>
              <a:gd name="connsiteX65" fmla="*/ 1461326 w 1686140"/>
              <a:gd name="connsiteY65" fmla="*/ 244828 h 813775"/>
              <a:gd name="connsiteX66" fmla="*/ 1489425 w 1686140"/>
              <a:gd name="connsiteY66" fmla="*/ 47213 h 813775"/>
              <a:gd name="connsiteX67" fmla="*/ 1498791 w 1686140"/>
              <a:gd name="connsiteY67" fmla="*/ 811716 h 813775"/>
              <a:gd name="connsiteX68" fmla="*/ 1526898 w 1686140"/>
              <a:gd name="connsiteY68" fmla="*/ 596314 h 813775"/>
              <a:gd name="connsiteX69" fmla="*/ 1601835 w 1686140"/>
              <a:gd name="connsiteY69" fmla="*/ 0 h 813775"/>
              <a:gd name="connsiteX70" fmla="*/ 1611202 w 1686140"/>
              <a:gd name="connsiteY70" fmla="*/ 754600 h 813775"/>
              <a:gd name="connsiteX71" fmla="*/ 1620568 w 1686140"/>
              <a:gd name="connsiteY71" fmla="*/ 669001 h 813775"/>
              <a:gd name="connsiteX72" fmla="*/ 1629934 w 1686140"/>
              <a:gd name="connsiteY72" fmla="*/ 569128 h 813775"/>
              <a:gd name="connsiteX73" fmla="*/ 1658041 w 1686140"/>
              <a:gd name="connsiteY73" fmla="*/ 208929 h 813775"/>
              <a:gd name="connsiteX74" fmla="*/ 1667407 w 1686140"/>
              <a:gd name="connsiteY74" fmla="*/ 118698 h 813775"/>
              <a:gd name="connsiteX75" fmla="*/ 1676773 w 1686140"/>
              <a:gd name="connsiteY75" fmla="*/ 40380 h 813775"/>
              <a:gd name="connsiteX76" fmla="*/ 1686140 w 1686140"/>
              <a:gd name="connsiteY76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1011684 w 1686140"/>
              <a:gd name="connsiteY54" fmla="*/ 806460 h 813775"/>
              <a:gd name="connsiteX55" fmla="*/ 1030417 w 1686140"/>
              <a:gd name="connsiteY55" fmla="*/ 677806 h 813775"/>
              <a:gd name="connsiteX56" fmla="*/ 1114728 w 1686140"/>
              <a:gd name="connsiteY56" fmla="*/ 68828 h 813775"/>
              <a:gd name="connsiteX57" fmla="*/ 1124095 w 1686140"/>
              <a:gd name="connsiteY57" fmla="*/ 4860 h 813775"/>
              <a:gd name="connsiteX58" fmla="*/ 1133461 w 1686140"/>
              <a:gd name="connsiteY58" fmla="*/ 774300 h 813775"/>
              <a:gd name="connsiteX59" fmla="*/ 1236505 w 1686140"/>
              <a:gd name="connsiteY59" fmla="*/ 84732 h 813775"/>
              <a:gd name="connsiteX60" fmla="*/ 1245871 w 1686140"/>
              <a:gd name="connsiteY60" fmla="*/ 22111 h 813775"/>
              <a:gd name="connsiteX61" fmla="*/ 1255238 w 1686140"/>
              <a:gd name="connsiteY61" fmla="*/ 792413 h 813775"/>
              <a:gd name="connsiteX62" fmla="*/ 1367648 w 1686140"/>
              <a:gd name="connsiteY62" fmla="*/ 41067 h 813775"/>
              <a:gd name="connsiteX63" fmla="*/ 1377014 w 1686140"/>
              <a:gd name="connsiteY63" fmla="*/ 811508 h 813775"/>
              <a:gd name="connsiteX64" fmla="*/ 1461326 w 1686140"/>
              <a:gd name="connsiteY64" fmla="*/ 244828 h 813775"/>
              <a:gd name="connsiteX65" fmla="*/ 1489425 w 1686140"/>
              <a:gd name="connsiteY65" fmla="*/ 47213 h 813775"/>
              <a:gd name="connsiteX66" fmla="*/ 1498791 w 1686140"/>
              <a:gd name="connsiteY66" fmla="*/ 811716 h 813775"/>
              <a:gd name="connsiteX67" fmla="*/ 1526898 w 1686140"/>
              <a:gd name="connsiteY67" fmla="*/ 596314 h 813775"/>
              <a:gd name="connsiteX68" fmla="*/ 1601835 w 1686140"/>
              <a:gd name="connsiteY68" fmla="*/ 0 h 813775"/>
              <a:gd name="connsiteX69" fmla="*/ 1611202 w 1686140"/>
              <a:gd name="connsiteY69" fmla="*/ 754600 h 813775"/>
              <a:gd name="connsiteX70" fmla="*/ 1620568 w 1686140"/>
              <a:gd name="connsiteY70" fmla="*/ 669001 h 813775"/>
              <a:gd name="connsiteX71" fmla="*/ 1629934 w 1686140"/>
              <a:gd name="connsiteY71" fmla="*/ 569128 h 813775"/>
              <a:gd name="connsiteX72" fmla="*/ 1658041 w 1686140"/>
              <a:gd name="connsiteY72" fmla="*/ 208929 h 813775"/>
              <a:gd name="connsiteX73" fmla="*/ 1667407 w 1686140"/>
              <a:gd name="connsiteY73" fmla="*/ 118698 h 813775"/>
              <a:gd name="connsiteX74" fmla="*/ 1676773 w 1686140"/>
              <a:gd name="connsiteY74" fmla="*/ 40380 h 813775"/>
              <a:gd name="connsiteX75" fmla="*/ 1686140 w 1686140"/>
              <a:gd name="connsiteY75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1011684 w 1686140"/>
              <a:gd name="connsiteY53" fmla="*/ 806460 h 813775"/>
              <a:gd name="connsiteX54" fmla="*/ 1030417 w 1686140"/>
              <a:gd name="connsiteY54" fmla="*/ 677806 h 813775"/>
              <a:gd name="connsiteX55" fmla="*/ 1114728 w 1686140"/>
              <a:gd name="connsiteY55" fmla="*/ 68828 h 813775"/>
              <a:gd name="connsiteX56" fmla="*/ 1124095 w 1686140"/>
              <a:gd name="connsiteY56" fmla="*/ 4860 h 813775"/>
              <a:gd name="connsiteX57" fmla="*/ 1133461 w 1686140"/>
              <a:gd name="connsiteY57" fmla="*/ 774300 h 813775"/>
              <a:gd name="connsiteX58" fmla="*/ 1236505 w 1686140"/>
              <a:gd name="connsiteY58" fmla="*/ 84732 h 813775"/>
              <a:gd name="connsiteX59" fmla="*/ 1245871 w 1686140"/>
              <a:gd name="connsiteY59" fmla="*/ 22111 h 813775"/>
              <a:gd name="connsiteX60" fmla="*/ 1255238 w 1686140"/>
              <a:gd name="connsiteY60" fmla="*/ 792413 h 813775"/>
              <a:gd name="connsiteX61" fmla="*/ 1367648 w 1686140"/>
              <a:gd name="connsiteY61" fmla="*/ 41067 h 813775"/>
              <a:gd name="connsiteX62" fmla="*/ 1377014 w 1686140"/>
              <a:gd name="connsiteY62" fmla="*/ 811508 h 813775"/>
              <a:gd name="connsiteX63" fmla="*/ 1461326 w 1686140"/>
              <a:gd name="connsiteY63" fmla="*/ 244828 h 813775"/>
              <a:gd name="connsiteX64" fmla="*/ 1489425 w 1686140"/>
              <a:gd name="connsiteY64" fmla="*/ 47213 h 813775"/>
              <a:gd name="connsiteX65" fmla="*/ 1498791 w 1686140"/>
              <a:gd name="connsiteY65" fmla="*/ 811716 h 813775"/>
              <a:gd name="connsiteX66" fmla="*/ 1526898 w 1686140"/>
              <a:gd name="connsiteY66" fmla="*/ 596314 h 813775"/>
              <a:gd name="connsiteX67" fmla="*/ 1601835 w 1686140"/>
              <a:gd name="connsiteY67" fmla="*/ 0 h 813775"/>
              <a:gd name="connsiteX68" fmla="*/ 1611202 w 1686140"/>
              <a:gd name="connsiteY68" fmla="*/ 754600 h 813775"/>
              <a:gd name="connsiteX69" fmla="*/ 1620568 w 1686140"/>
              <a:gd name="connsiteY69" fmla="*/ 669001 h 813775"/>
              <a:gd name="connsiteX70" fmla="*/ 1629934 w 1686140"/>
              <a:gd name="connsiteY70" fmla="*/ 569128 h 813775"/>
              <a:gd name="connsiteX71" fmla="*/ 1658041 w 1686140"/>
              <a:gd name="connsiteY71" fmla="*/ 208929 h 813775"/>
              <a:gd name="connsiteX72" fmla="*/ 1667407 w 1686140"/>
              <a:gd name="connsiteY72" fmla="*/ 118698 h 813775"/>
              <a:gd name="connsiteX73" fmla="*/ 1676773 w 1686140"/>
              <a:gd name="connsiteY73" fmla="*/ 40380 h 813775"/>
              <a:gd name="connsiteX74" fmla="*/ 1686140 w 1686140"/>
              <a:gd name="connsiteY74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1011684 w 1686140"/>
              <a:gd name="connsiteY52" fmla="*/ 806460 h 813775"/>
              <a:gd name="connsiteX53" fmla="*/ 1030417 w 1686140"/>
              <a:gd name="connsiteY53" fmla="*/ 677806 h 813775"/>
              <a:gd name="connsiteX54" fmla="*/ 1114728 w 1686140"/>
              <a:gd name="connsiteY54" fmla="*/ 68828 h 813775"/>
              <a:gd name="connsiteX55" fmla="*/ 1124095 w 1686140"/>
              <a:gd name="connsiteY55" fmla="*/ 4860 h 813775"/>
              <a:gd name="connsiteX56" fmla="*/ 1133461 w 1686140"/>
              <a:gd name="connsiteY56" fmla="*/ 774300 h 813775"/>
              <a:gd name="connsiteX57" fmla="*/ 1236505 w 1686140"/>
              <a:gd name="connsiteY57" fmla="*/ 84732 h 813775"/>
              <a:gd name="connsiteX58" fmla="*/ 1245871 w 1686140"/>
              <a:gd name="connsiteY58" fmla="*/ 22111 h 813775"/>
              <a:gd name="connsiteX59" fmla="*/ 1255238 w 1686140"/>
              <a:gd name="connsiteY59" fmla="*/ 792413 h 813775"/>
              <a:gd name="connsiteX60" fmla="*/ 1367648 w 1686140"/>
              <a:gd name="connsiteY60" fmla="*/ 41067 h 813775"/>
              <a:gd name="connsiteX61" fmla="*/ 1377014 w 1686140"/>
              <a:gd name="connsiteY61" fmla="*/ 811508 h 813775"/>
              <a:gd name="connsiteX62" fmla="*/ 1461326 w 1686140"/>
              <a:gd name="connsiteY62" fmla="*/ 244828 h 813775"/>
              <a:gd name="connsiteX63" fmla="*/ 1489425 w 1686140"/>
              <a:gd name="connsiteY63" fmla="*/ 47213 h 813775"/>
              <a:gd name="connsiteX64" fmla="*/ 1498791 w 1686140"/>
              <a:gd name="connsiteY64" fmla="*/ 811716 h 813775"/>
              <a:gd name="connsiteX65" fmla="*/ 1526898 w 1686140"/>
              <a:gd name="connsiteY65" fmla="*/ 596314 h 813775"/>
              <a:gd name="connsiteX66" fmla="*/ 1601835 w 1686140"/>
              <a:gd name="connsiteY66" fmla="*/ 0 h 813775"/>
              <a:gd name="connsiteX67" fmla="*/ 1611202 w 1686140"/>
              <a:gd name="connsiteY67" fmla="*/ 754600 h 813775"/>
              <a:gd name="connsiteX68" fmla="*/ 1620568 w 1686140"/>
              <a:gd name="connsiteY68" fmla="*/ 669001 h 813775"/>
              <a:gd name="connsiteX69" fmla="*/ 1629934 w 1686140"/>
              <a:gd name="connsiteY69" fmla="*/ 569128 h 813775"/>
              <a:gd name="connsiteX70" fmla="*/ 1658041 w 1686140"/>
              <a:gd name="connsiteY70" fmla="*/ 208929 h 813775"/>
              <a:gd name="connsiteX71" fmla="*/ 1667407 w 1686140"/>
              <a:gd name="connsiteY71" fmla="*/ 118698 h 813775"/>
              <a:gd name="connsiteX72" fmla="*/ 1676773 w 1686140"/>
              <a:gd name="connsiteY72" fmla="*/ 40380 h 813775"/>
              <a:gd name="connsiteX73" fmla="*/ 1686140 w 1686140"/>
              <a:gd name="connsiteY73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1011684 w 1686140"/>
              <a:gd name="connsiteY51" fmla="*/ 806460 h 813775"/>
              <a:gd name="connsiteX52" fmla="*/ 1030417 w 1686140"/>
              <a:gd name="connsiteY52" fmla="*/ 677806 h 813775"/>
              <a:gd name="connsiteX53" fmla="*/ 1114728 w 1686140"/>
              <a:gd name="connsiteY53" fmla="*/ 68828 h 813775"/>
              <a:gd name="connsiteX54" fmla="*/ 1124095 w 1686140"/>
              <a:gd name="connsiteY54" fmla="*/ 4860 h 813775"/>
              <a:gd name="connsiteX55" fmla="*/ 1133461 w 1686140"/>
              <a:gd name="connsiteY55" fmla="*/ 774300 h 813775"/>
              <a:gd name="connsiteX56" fmla="*/ 1236505 w 1686140"/>
              <a:gd name="connsiteY56" fmla="*/ 84732 h 813775"/>
              <a:gd name="connsiteX57" fmla="*/ 1245871 w 1686140"/>
              <a:gd name="connsiteY57" fmla="*/ 22111 h 813775"/>
              <a:gd name="connsiteX58" fmla="*/ 1255238 w 1686140"/>
              <a:gd name="connsiteY58" fmla="*/ 792413 h 813775"/>
              <a:gd name="connsiteX59" fmla="*/ 1367648 w 1686140"/>
              <a:gd name="connsiteY59" fmla="*/ 41067 h 813775"/>
              <a:gd name="connsiteX60" fmla="*/ 1377014 w 1686140"/>
              <a:gd name="connsiteY60" fmla="*/ 811508 h 813775"/>
              <a:gd name="connsiteX61" fmla="*/ 1461326 w 1686140"/>
              <a:gd name="connsiteY61" fmla="*/ 244828 h 813775"/>
              <a:gd name="connsiteX62" fmla="*/ 1489425 w 1686140"/>
              <a:gd name="connsiteY62" fmla="*/ 47213 h 813775"/>
              <a:gd name="connsiteX63" fmla="*/ 1498791 w 1686140"/>
              <a:gd name="connsiteY63" fmla="*/ 811716 h 813775"/>
              <a:gd name="connsiteX64" fmla="*/ 1526898 w 1686140"/>
              <a:gd name="connsiteY64" fmla="*/ 596314 h 813775"/>
              <a:gd name="connsiteX65" fmla="*/ 1601835 w 1686140"/>
              <a:gd name="connsiteY65" fmla="*/ 0 h 813775"/>
              <a:gd name="connsiteX66" fmla="*/ 1611202 w 1686140"/>
              <a:gd name="connsiteY66" fmla="*/ 754600 h 813775"/>
              <a:gd name="connsiteX67" fmla="*/ 1620568 w 1686140"/>
              <a:gd name="connsiteY67" fmla="*/ 669001 h 813775"/>
              <a:gd name="connsiteX68" fmla="*/ 1629934 w 1686140"/>
              <a:gd name="connsiteY68" fmla="*/ 569128 h 813775"/>
              <a:gd name="connsiteX69" fmla="*/ 1658041 w 1686140"/>
              <a:gd name="connsiteY69" fmla="*/ 208929 h 813775"/>
              <a:gd name="connsiteX70" fmla="*/ 1667407 w 1686140"/>
              <a:gd name="connsiteY70" fmla="*/ 118698 h 813775"/>
              <a:gd name="connsiteX71" fmla="*/ 1676773 w 1686140"/>
              <a:gd name="connsiteY71" fmla="*/ 40380 h 813775"/>
              <a:gd name="connsiteX72" fmla="*/ 1686140 w 1686140"/>
              <a:gd name="connsiteY72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1011684 w 1686140"/>
              <a:gd name="connsiteY50" fmla="*/ 806460 h 813775"/>
              <a:gd name="connsiteX51" fmla="*/ 1030417 w 1686140"/>
              <a:gd name="connsiteY51" fmla="*/ 677806 h 813775"/>
              <a:gd name="connsiteX52" fmla="*/ 1114728 w 1686140"/>
              <a:gd name="connsiteY52" fmla="*/ 68828 h 813775"/>
              <a:gd name="connsiteX53" fmla="*/ 1124095 w 1686140"/>
              <a:gd name="connsiteY53" fmla="*/ 4860 h 813775"/>
              <a:gd name="connsiteX54" fmla="*/ 1133461 w 1686140"/>
              <a:gd name="connsiteY54" fmla="*/ 774300 h 813775"/>
              <a:gd name="connsiteX55" fmla="*/ 1236505 w 1686140"/>
              <a:gd name="connsiteY55" fmla="*/ 84732 h 813775"/>
              <a:gd name="connsiteX56" fmla="*/ 1245871 w 1686140"/>
              <a:gd name="connsiteY56" fmla="*/ 22111 h 813775"/>
              <a:gd name="connsiteX57" fmla="*/ 1255238 w 1686140"/>
              <a:gd name="connsiteY57" fmla="*/ 792413 h 813775"/>
              <a:gd name="connsiteX58" fmla="*/ 1367648 w 1686140"/>
              <a:gd name="connsiteY58" fmla="*/ 41067 h 813775"/>
              <a:gd name="connsiteX59" fmla="*/ 1377014 w 1686140"/>
              <a:gd name="connsiteY59" fmla="*/ 811508 h 813775"/>
              <a:gd name="connsiteX60" fmla="*/ 1461326 w 1686140"/>
              <a:gd name="connsiteY60" fmla="*/ 244828 h 813775"/>
              <a:gd name="connsiteX61" fmla="*/ 1489425 w 1686140"/>
              <a:gd name="connsiteY61" fmla="*/ 47213 h 813775"/>
              <a:gd name="connsiteX62" fmla="*/ 1498791 w 1686140"/>
              <a:gd name="connsiteY62" fmla="*/ 811716 h 813775"/>
              <a:gd name="connsiteX63" fmla="*/ 1526898 w 1686140"/>
              <a:gd name="connsiteY63" fmla="*/ 596314 h 813775"/>
              <a:gd name="connsiteX64" fmla="*/ 1601835 w 1686140"/>
              <a:gd name="connsiteY64" fmla="*/ 0 h 813775"/>
              <a:gd name="connsiteX65" fmla="*/ 1611202 w 1686140"/>
              <a:gd name="connsiteY65" fmla="*/ 754600 h 813775"/>
              <a:gd name="connsiteX66" fmla="*/ 1620568 w 1686140"/>
              <a:gd name="connsiteY66" fmla="*/ 669001 h 813775"/>
              <a:gd name="connsiteX67" fmla="*/ 1629934 w 1686140"/>
              <a:gd name="connsiteY67" fmla="*/ 569128 h 813775"/>
              <a:gd name="connsiteX68" fmla="*/ 1658041 w 1686140"/>
              <a:gd name="connsiteY68" fmla="*/ 208929 h 813775"/>
              <a:gd name="connsiteX69" fmla="*/ 1667407 w 1686140"/>
              <a:gd name="connsiteY69" fmla="*/ 118698 h 813775"/>
              <a:gd name="connsiteX70" fmla="*/ 1676773 w 1686140"/>
              <a:gd name="connsiteY70" fmla="*/ 40380 h 813775"/>
              <a:gd name="connsiteX71" fmla="*/ 1686140 w 1686140"/>
              <a:gd name="connsiteY71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86863 w 1686140"/>
              <a:gd name="connsiteY48" fmla="*/ 667335 h 813775"/>
              <a:gd name="connsiteX49" fmla="*/ 1011684 w 1686140"/>
              <a:gd name="connsiteY49" fmla="*/ 806460 h 813775"/>
              <a:gd name="connsiteX50" fmla="*/ 1030417 w 1686140"/>
              <a:gd name="connsiteY50" fmla="*/ 677806 h 813775"/>
              <a:gd name="connsiteX51" fmla="*/ 1114728 w 1686140"/>
              <a:gd name="connsiteY51" fmla="*/ 68828 h 813775"/>
              <a:gd name="connsiteX52" fmla="*/ 1124095 w 1686140"/>
              <a:gd name="connsiteY52" fmla="*/ 4860 h 813775"/>
              <a:gd name="connsiteX53" fmla="*/ 1133461 w 1686140"/>
              <a:gd name="connsiteY53" fmla="*/ 774300 h 813775"/>
              <a:gd name="connsiteX54" fmla="*/ 1236505 w 1686140"/>
              <a:gd name="connsiteY54" fmla="*/ 84732 h 813775"/>
              <a:gd name="connsiteX55" fmla="*/ 1245871 w 1686140"/>
              <a:gd name="connsiteY55" fmla="*/ 22111 h 813775"/>
              <a:gd name="connsiteX56" fmla="*/ 1255238 w 1686140"/>
              <a:gd name="connsiteY56" fmla="*/ 792413 h 813775"/>
              <a:gd name="connsiteX57" fmla="*/ 1367648 w 1686140"/>
              <a:gd name="connsiteY57" fmla="*/ 41067 h 813775"/>
              <a:gd name="connsiteX58" fmla="*/ 1377014 w 1686140"/>
              <a:gd name="connsiteY58" fmla="*/ 811508 h 813775"/>
              <a:gd name="connsiteX59" fmla="*/ 1461326 w 1686140"/>
              <a:gd name="connsiteY59" fmla="*/ 244828 h 813775"/>
              <a:gd name="connsiteX60" fmla="*/ 1489425 w 1686140"/>
              <a:gd name="connsiteY60" fmla="*/ 47213 h 813775"/>
              <a:gd name="connsiteX61" fmla="*/ 1498791 w 1686140"/>
              <a:gd name="connsiteY61" fmla="*/ 811716 h 813775"/>
              <a:gd name="connsiteX62" fmla="*/ 1526898 w 1686140"/>
              <a:gd name="connsiteY62" fmla="*/ 596314 h 813775"/>
              <a:gd name="connsiteX63" fmla="*/ 1601835 w 1686140"/>
              <a:gd name="connsiteY63" fmla="*/ 0 h 813775"/>
              <a:gd name="connsiteX64" fmla="*/ 1611202 w 1686140"/>
              <a:gd name="connsiteY64" fmla="*/ 754600 h 813775"/>
              <a:gd name="connsiteX65" fmla="*/ 1620568 w 1686140"/>
              <a:gd name="connsiteY65" fmla="*/ 669001 h 813775"/>
              <a:gd name="connsiteX66" fmla="*/ 1629934 w 1686140"/>
              <a:gd name="connsiteY66" fmla="*/ 569128 h 813775"/>
              <a:gd name="connsiteX67" fmla="*/ 1658041 w 1686140"/>
              <a:gd name="connsiteY67" fmla="*/ 208929 h 813775"/>
              <a:gd name="connsiteX68" fmla="*/ 1667407 w 1686140"/>
              <a:gd name="connsiteY68" fmla="*/ 118698 h 813775"/>
              <a:gd name="connsiteX69" fmla="*/ 1676773 w 1686140"/>
              <a:gd name="connsiteY69" fmla="*/ 40380 h 813775"/>
              <a:gd name="connsiteX70" fmla="*/ 1686140 w 1686140"/>
              <a:gd name="connsiteY70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1011684 w 1686140"/>
              <a:gd name="connsiteY48" fmla="*/ 806460 h 813775"/>
              <a:gd name="connsiteX49" fmla="*/ 1030417 w 1686140"/>
              <a:gd name="connsiteY49" fmla="*/ 677806 h 813775"/>
              <a:gd name="connsiteX50" fmla="*/ 1114728 w 1686140"/>
              <a:gd name="connsiteY50" fmla="*/ 68828 h 813775"/>
              <a:gd name="connsiteX51" fmla="*/ 1124095 w 1686140"/>
              <a:gd name="connsiteY51" fmla="*/ 4860 h 813775"/>
              <a:gd name="connsiteX52" fmla="*/ 1133461 w 1686140"/>
              <a:gd name="connsiteY52" fmla="*/ 774300 h 813775"/>
              <a:gd name="connsiteX53" fmla="*/ 1236505 w 1686140"/>
              <a:gd name="connsiteY53" fmla="*/ 84732 h 813775"/>
              <a:gd name="connsiteX54" fmla="*/ 1245871 w 1686140"/>
              <a:gd name="connsiteY54" fmla="*/ 22111 h 813775"/>
              <a:gd name="connsiteX55" fmla="*/ 1255238 w 1686140"/>
              <a:gd name="connsiteY55" fmla="*/ 792413 h 813775"/>
              <a:gd name="connsiteX56" fmla="*/ 1367648 w 1686140"/>
              <a:gd name="connsiteY56" fmla="*/ 41067 h 813775"/>
              <a:gd name="connsiteX57" fmla="*/ 1377014 w 1686140"/>
              <a:gd name="connsiteY57" fmla="*/ 811508 h 813775"/>
              <a:gd name="connsiteX58" fmla="*/ 1461326 w 1686140"/>
              <a:gd name="connsiteY58" fmla="*/ 244828 h 813775"/>
              <a:gd name="connsiteX59" fmla="*/ 1489425 w 1686140"/>
              <a:gd name="connsiteY59" fmla="*/ 47213 h 813775"/>
              <a:gd name="connsiteX60" fmla="*/ 1498791 w 1686140"/>
              <a:gd name="connsiteY60" fmla="*/ 811716 h 813775"/>
              <a:gd name="connsiteX61" fmla="*/ 1526898 w 1686140"/>
              <a:gd name="connsiteY61" fmla="*/ 596314 h 813775"/>
              <a:gd name="connsiteX62" fmla="*/ 1601835 w 1686140"/>
              <a:gd name="connsiteY62" fmla="*/ 0 h 813775"/>
              <a:gd name="connsiteX63" fmla="*/ 1611202 w 1686140"/>
              <a:gd name="connsiteY63" fmla="*/ 754600 h 813775"/>
              <a:gd name="connsiteX64" fmla="*/ 1620568 w 1686140"/>
              <a:gd name="connsiteY64" fmla="*/ 669001 h 813775"/>
              <a:gd name="connsiteX65" fmla="*/ 1629934 w 1686140"/>
              <a:gd name="connsiteY65" fmla="*/ 569128 h 813775"/>
              <a:gd name="connsiteX66" fmla="*/ 1658041 w 1686140"/>
              <a:gd name="connsiteY66" fmla="*/ 208929 h 813775"/>
              <a:gd name="connsiteX67" fmla="*/ 1667407 w 1686140"/>
              <a:gd name="connsiteY67" fmla="*/ 118698 h 813775"/>
              <a:gd name="connsiteX68" fmla="*/ 1676773 w 1686140"/>
              <a:gd name="connsiteY68" fmla="*/ 40380 h 813775"/>
              <a:gd name="connsiteX69" fmla="*/ 1686140 w 1686140"/>
              <a:gd name="connsiteY69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1011684 w 1686140"/>
              <a:gd name="connsiteY47" fmla="*/ 806460 h 813775"/>
              <a:gd name="connsiteX48" fmla="*/ 1030417 w 1686140"/>
              <a:gd name="connsiteY48" fmla="*/ 677806 h 813775"/>
              <a:gd name="connsiteX49" fmla="*/ 1114728 w 1686140"/>
              <a:gd name="connsiteY49" fmla="*/ 68828 h 813775"/>
              <a:gd name="connsiteX50" fmla="*/ 1124095 w 1686140"/>
              <a:gd name="connsiteY50" fmla="*/ 4860 h 813775"/>
              <a:gd name="connsiteX51" fmla="*/ 1133461 w 1686140"/>
              <a:gd name="connsiteY51" fmla="*/ 774300 h 813775"/>
              <a:gd name="connsiteX52" fmla="*/ 1236505 w 1686140"/>
              <a:gd name="connsiteY52" fmla="*/ 84732 h 813775"/>
              <a:gd name="connsiteX53" fmla="*/ 1245871 w 1686140"/>
              <a:gd name="connsiteY53" fmla="*/ 22111 h 813775"/>
              <a:gd name="connsiteX54" fmla="*/ 1255238 w 1686140"/>
              <a:gd name="connsiteY54" fmla="*/ 792413 h 813775"/>
              <a:gd name="connsiteX55" fmla="*/ 1367648 w 1686140"/>
              <a:gd name="connsiteY55" fmla="*/ 41067 h 813775"/>
              <a:gd name="connsiteX56" fmla="*/ 1377014 w 1686140"/>
              <a:gd name="connsiteY56" fmla="*/ 811508 h 813775"/>
              <a:gd name="connsiteX57" fmla="*/ 1461326 w 1686140"/>
              <a:gd name="connsiteY57" fmla="*/ 244828 h 813775"/>
              <a:gd name="connsiteX58" fmla="*/ 1489425 w 1686140"/>
              <a:gd name="connsiteY58" fmla="*/ 47213 h 813775"/>
              <a:gd name="connsiteX59" fmla="*/ 1498791 w 1686140"/>
              <a:gd name="connsiteY59" fmla="*/ 811716 h 813775"/>
              <a:gd name="connsiteX60" fmla="*/ 1526898 w 1686140"/>
              <a:gd name="connsiteY60" fmla="*/ 596314 h 813775"/>
              <a:gd name="connsiteX61" fmla="*/ 1601835 w 1686140"/>
              <a:gd name="connsiteY61" fmla="*/ 0 h 813775"/>
              <a:gd name="connsiteX62" fmla="*/ 1611202 w 1686140"/>
              <a:gd name="connsiteY62" fmla="*/ 754600 h 813775"/>
              <a:gd name="connsiteX63" fmla="*/ 1620568 w 1686140"/>
              <a:gd name="connsiteY63" fmla="*/ 669001 h 813775"/>
              <a:gd name="connsiteX64" fmla="*/ 1629934 w 1686140"/>
              <a:gd name="connsiteY64" fmla="*/ 569128 h 813775"/>
              <a:gd name="connsiteX65" fmla="*/ 1658041 w 1686140"/>
              <a:gd name="connsiteY65" fmla="*/ 208929 h 813775"/>
              <a:gd name="connsiteX66" fmla="*/ 1667407 w 1686140"/>
              <a:gd name="connsiteY66" fmla="*/ 118698 h 813775"/>
              <a:gd name="connsiteX67" fmla="*/ 1676773 w 1686140"/>
              <a:gd name="connsiteY67" fmla="*/ 40380 h 813775"/>
              <a:gd name="connsiteX68" fmla="*/ 1686140 w 1686140"/>
              <a:gd name="connsiteY68" fmla="*/ 801542 h 813775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02559 w 1686140"/>
              <a:gd name="connsiteY42" fmla="*/ 89148 h 811716"/>
              <a:gd name="connsiteX43" fmla="*/ 711925 w 1686140"/>
              <a:gd name="connsiteY43" fmla="*/ 70606 h 811716"/>
              <a:gd name="connsiteX44" fmla="*/ 721292 w 1686140"/>
              <a:gd name="connsiteY44" fmla="*/ 43098 h 811716"/>
              <a:gd name="connsiteX45" fmla="*/ 730665 w 1686140"/>
              <a:gd name="connsiteY45" fmla="*/ 12079 h 811716"/>
              <a:gd name="connsiteX46" fmla="*/ 1011684 w 1686140"/>
              <a:gd name="connsiteY46" fmla="*/ 806460 h 811716"/>
              <a:gd name="connsiteX47" fmla="*/ 1030417 w 1686140"/>
              <a:gd name="connsiteY47" fmla="*/ 677806 h 811716"/>
              <a:gd name="connsiteX48" fmla="*/ 1114728 w 1686140"/>
              <a:gd name="connsiteY48" fmla="*/ 68828 h 811716"/>
              <a:gd name="connsiteX49" fmla="*/ 1124095 w 1686140"/>
              <a:gd name="connsiteY49" fmla="*/ 4860 h 811716"/>
              <a:gd name="connsiteX50" fmla="*/ 1133461 w 1686140"/>
              <a:gd name="connsiteY50" fmla="*/ 774300 h 811716"/>
              <a:gd name="connsiteX51" fmla="*/ 1236505 w 1686140"/>
              <a:gd name="connsiteY51" fmla="*/ 84732 h 811716"/>
              <a:gd name="connsiteX52" fmla="*/ 1245871 w 1686140"/>
              <a:gd name="connsiteY52" fmla="*/ 22111 h 811716"/>
              <a:gd name="connsiteX53" fmla="*/ 1255238 w 1686140"/>
              <a:gd name="connsiteY53" fmla="*/ 792413 h 811716"/>
              <a:gd name="connsiteX54" fmla="*/ 1367648 w 1686140"/>
              <a:gd name="connsiteY54" fmla="*/ 41067 h 811716"/>
              <a:gd name="connsiteX55" fmla="*/ 1377014 w 1686140"/>
              <a:gd name="connsiteY55" fmla="*/ 811508 h 811716"/>
              <a:gd name="connsiteX56" fmla="*/ 1461326 w 1686140"/>
              <a:gd name="connsiteY56" fmla="*/ 244828 h 811716"/>
              <a:gd name="connsiteX57" fmla="*/ 1489425 w 1686140"/>
              <a:gd name="connsiteY57" fmla="*/ 47213 h 811716"/>
              <a:gd name="connsiteX58" fmla="*/ 1498791 w 1686140"/>
              <a:gd name="connsiteY58" fmla="*/ 811716 h 811716"/>
              <a:gd name="connsiteX59" fmla="*/ 1526898 w 1686140"/>
              <a:gd name="connsiteY59" fmla="*/ 596314 h 811716"/>
              <a:gd name="connsiteX60" fmla="*/ 1601835 w 1686140"/>
              <a:gd name="connsiteY60" fmla="*/ 0 h 811716"/>
              <a:gd name="connsiteX61" fmla="*/ 1611202 w 1686140"/>
              <a:gd name="connsiteY61" fmla="*/ 754600 h 811716"/>
              <a:gd name="connsiteX62" fmla="*/ 1620568 w 1686140"/>
              <a:gd name="connsiteY62" fmla="*/ 669001 h 811716"/>
              <a:gd name="connsiteX63" fmla="*/ 1629934 w 1686140"/>
              <a:gd name="connsiteY63" fmla="*/ 569128 h 811716"/>
              <a:gd name="connsiteX64" fmla="*/ 1658041 w 1686140"/>
              <a:gd name="connsiteY64" fmla="*/ 208929 h 811716"/>
              <a:gd name="connsiteX65" fmla="*/ 1667407 w 1686140"/>
              <a:gd name="connsiteY65" fmla="*/ 118698 h 811716"/>
              <a:gd name="connsiteX66" fmla="*/ 1676773 w 1686140"/>
              <a:gd name="connsiteY66" fmla="*/ 40380 h 811716"/>
              <a:gd name="connsiteX67" fmla="*/ 1686140 w 1686140"/>
              <a:gd name="connsiteY6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02559 w 1686140"/>
              <a:gd name="connsiteY42" fmla="*/ 89148 h 811716"/>
              <a:gd name="connsiteX43" fmla="*/ 711925 w 1686140"/>
              <a:gd name="connsiteY43" fmla="*/ 70606 h 811716"/>
              <a:gd name="connsiteX44" fmla="*/ 721292 w 1686140"/>
              <a:gd name="connsiteY44" fmla="*/ 43098 h 811716"/>
              <a:gd name="connsiteX45" fmla="*/ 1011684 w 1686140"/>
              <a:gd name="connsiteY45" fmla="*/ 806460 h 811716"/>
              <a:gd name="connsiteX46" fmla="*/ 1030417 w 1686140"/>
              <a:gd name="connsiteY46" fmla="*/ 677806 h 811716"/>
              <a:gd name="connsiteX47" fmla="*/ 1114728 w 1686140"/>
              <a:gd name="connsiteY47" fmla="*/ 68828 h 811716"/>
              <a:gd name="connsiteX48" fmla="*/ 1124095 w 1686140"/>
              <a:gd name="connsiteY48" fmla="*/ 4860 h 811716"/>
              <a:gd name="connsiteX49" fmla="*/ 1133461 w 1686140"/>
              <a:gd name="connsiteY49" fmla="*/ 774300 h 811716"/>
              <a:gd name="connsiteX50" fmla="*/ 1236505 w 1686140"/>
              <a:gd name="connsiteY50" fmla="*/ 84732 h 811716"/>
              <a:gd name="connsiteX51" fmla="*/ 1245871 w 1686140"/>
              <a:gd name="connsiteY51" fmla="*/ 22111 h 811716"/>
              <a:gd name="connsiteX52" fmla="*/ 1255238 w 1686140"/>
              <a:gd name="connsiteY52" fmla="*/ 792413 h 811716"/>
              <a:gd name="connsiteX53" fmla="*/ 1367648 w 1686140"/>
              <a:gd name="connsiteY53" fmla="*/ 41067 h 811716"/>
              <a:gd name="connsiteX54" fmla="*/ 1377014 w 1686140"/>
              <a:gd name="connsiteY54" fmla="*/ 811508 h 811716"/>
              <a:gd name="connsiteX55" fmla="*/ 1461326 w 1686140"/>
              <a:gd name="connsiteY55" fmla="*/ 244828 h 811716"/>
              <a:gd name="connsiteX56" fmla="*/ 1489425 w 1686140"/>
              <a:gd name="connsiteY56" fmla="*/ 47213 h 811716"/>
              <a:gd name="connsiteX57" fmla="*/ 1498791 w 1686140"/>
              <a:gd name="connsiteY57" fmla="*/ 811716 h 811716"/>
              <a:gd name="connsiteX58" fmla="*/ 1526898 w 1686140"/>
              <a:gd name="connsiteY58" fmla="*/ 596314 h 811716"/>
              <a:gd name="connsiteX59" fmla="*/ 1601835 w 1686140"/>
              <a:gd name="connsiteY59" fmla="*/ 0 h 811716"/>
              <a:gd name="connsiteX60" fmla="*/ 1611202 w 1686140"/>
              <a:gd name="connsiteY60" fmla="*/ 754600 h 811716"/>
              <a:gd name="connsiteX61" fmla="*/ 1620568 w 1686140"/>
              <a:gd name="connsiteY61" fmla="*/ 669001 h 811716"/>
              <a:gd name="connsiteX62" fmla="*/ 1629934 w 1686140"/>
              <a:gd name="connsiteY62" fmla="*/ 569128 h 811716"/>
              <a:gd name="connsiteX63" fmla="*/ 1658041 w 1686140"/>
              <a:gd name="connsiteY63" fmla="*/ 208929 h 811716"/>
              <a:gd name="connsiteX64" fmla="*/ 1667407 w 1686140"/>
              <a:gd name="connsiteY64" fmla="*/ 118698 h 811716"/>
              <a:gd name="connsiteX65" fmla="*/ 1676773 w 1686140"/>
              <a:gd name="connsiteY65" fmla="*/ 40380 h 811716"/>
              <a:gd name="connsiteX66" fmla="*/ 1686140 w 1686140"/>
              <a:gd name="connsiteY6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02559 w 1686140"/>
              <a:gd name="connsiteY42" fmla="*/ 89148 h 811716"/>
              <a:gd name="connsiteX43" fmla="*/ 721292 w 1686140"/>
              <a:gd name="connsiteY43" fmla="*/ 43098 h 811716"/>
              <a:gd name="connsiteX44" fmla="*/ 1011684 w 1686140"/>
              <a:gd name="connsiteY44" fmla="*/ 806460 h 811716"/>
              <a:gd name="connsiteX45" fmla="*/ 1030417 w 1686140"/>
              <a:gd name="connsiteY45" fmla="*/ 677806 h 811716"/>
              <a:gd name="connsiteX46" fmla="*/ 1114728 w 1686140"/>
              <a:gd name="connsiteY46" fmla="*/ 68828 h 811716"/>
              <a:gd name="connsiteX47" fmla="*/ 1124095 w 1686140"/>
              <a:gd name="connsiteY47" fmla="*/ 4860 h 811716"/>
              <a:gd name="connsiteX48" fmla="*/ 1133461 w 1686140"/>
              <a:gd name="connsiteY48" fmla="*/ 774300 h 811716"/>
              <a:gd name="connsiteX49" fmla="*/ 1236505 w 1686140"/>
              <a:gd name="connsiteY49" fmla="*/ 84732 h 811716"/>
              <a:gd name="connsiteX50" fmla="*/ 1245871 w 1686140"/>
              <a:gd name="connsiteY50" fmla="*/ 22111 h 811716"/>
              <a:gd name="connsiteX51" fmla="*/ 1255238 w 1686140"/>
              <a:gd name="connsiteY51" fmla="*/ 792413 h 811716"/>
              <a:gd name="connsiteX52" fmla="*/ 1367648 w 1686140"/>
              <a:gd name="connsiteY52" fmla="*/ 41067 h 811716"/>
              <a:gd name="connsiteX53" fmla="*/ 1377014 w 1686140"/>
              <a:gd name="connsiteY53" fmla="*/ 811508 h 811716"/>
              <a:gd name="connsiteX54" fmla="*/ 1461326 w 1686140"/>
              <a:gd name="connsiteY54" fmla="*/ 244828 h 811716"/>
              <a:gd name="connsiteX55" fmla="*/ 1489425 w 1686140"/>
              <a:gd name="connsiteY55" fmla="*/ 47213 h 811716"/>
              <a:gd name="connsiteX56" fmla="*/ 1498791 w 1686140"/>
              <a:gd name="connsiteY56" fmla="*/ 811716 h 811716"/>
              <a:gd name="connsiteX57" fmla="*/ 1526898 w 1686140"/>
              <a:gd name="connsiteY57" fmla="*/ 596314 h 811716"/>
              <a:gd name="connsiteX58" fmla="*/ 1601835 w 1686140"/>
              <a:gd name="connsiteY58" fmla="*/ 0 h 811716"/>
              <a:gd name="connsiteX59" fmla="*/ 1611202 w 1686140"/>
              <a:gd name="connsiteY59" fmla="*/ 754600 h 811716"/>
              <a:gd name="connsiteX60" fmla="*/ 1620568 w 1686140"/>
              <a:gd name="connsiteY60" fmla="*/ 669001 h 811716"/>
              <a:gd name="connsiteX61" fmla="*/ 1629934 w 1686140"/>
              <a:gd name="connsiteY61" fmla="*/ 569128 h 811716"/>
              <a:gd name="connsiteX62" fmla="*/ 1658041 w 1686140"/>
              <a:gd name="connsiteY62" fmla="*/ 208929 h 811716"/>
              <a:gd name="connsiteX63" fmla="*/ 1667407 w 1686140"/>
              <a:gd name="connsiteY63" fmla="*/ 118698 h 811716"/>
              <a:gd name="connsiteX64" fmla="*/ 1676773 w 1686140"/>
              <a:gd name="connsiteY64" fmla="*/ 40380 h 811716"/>
              <a:gd name="connsiteX65" fmla="*/ 1686140 w 1686140"/>
              <a:gd name="connsiteY6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21292 w 1686140"/>
              <a:gd name="connsiteY42" fmla="*/ 43098 h 811716"/>
              <a:gd name="connsiteX43" fmla="*/ 1011684 w 1686140"/>
              <a:gd name="connsiteY43" fmla="*/ 806460 h 811716"/>
              <a:gd name="connsiteX44" fmla="*/ 1030417 w 1686140"/>
              <a:gd name="connsiteY44" fmla="*/ 677806 h 811716"/>
              <a:gd name="connsiteX45" fmla="*/ 1114728 w 1686140"/>
              <a:gd name="connsiteY45" fmla="*/ 68828 h 811716"/>
              <a:gd name="connsiteX46" fmla="*/ 1124095 w 1686140"/>
              <a:gd name="connsiteY46" fmla="*/ 4860 h 811716"/>
              <a:gd name="connsiteX47" fmla="*/ 1133461 w 1686140"/>
              <a:gd name="connsiteY47" fmla="*/ 774300 h 811716"/>
              <a:gd name="connsiteX48" fmla="*/ 1236505 w 1686140"/>
              <a:gd name="connsiteY48" fmla="*/ 84732 h 811716"/>
              <a:gd name="connsiteX49" fmla="*/ 1245871 w 1686140"/>
              <a:gd name="connsiteY49" fmla="*/ 22111 h 811716"/>
              <a:gd name="connsiteX50" fmla="*/ 1255238 w 1686140"/>
              <a:gd name="connsiteY50" fmla="*/ 792413 h 811716"/>
              <a:gd name="connsiteX51" fmla="*/ 1367648 w 1686140"/>
              <a:gd name="connsiteY51" fmla="*/ 41067 h 811716"/>
              <a:gd name="connsiteX52" fmla="*/ 1377014 w 1686140"/>
              <a:gd name="connsiteY52" fmla="*/ 811508 h 811716"/>
              <a:gd name="connsiteX53" fmla="*/ 1461326 w 1686140"/>
              <a:gd name="connsiteY53" fmla="*/ 244828 h 811716"/>
              <a:gd name="connsiteX54" fmla="*/ 1489425 w 1686140"/>
              <a:gd name="connsiteY54" fmla="*/ 47213 h 811716"/>
              <a:gd name="connsiteX55" fmla="*/ 1498791 w 1686140"/>
              <a:gd name="connsiteY55" fmla="*/ 811716 h 811716"/>
              <a:gd name="connsiteX56" fmla="*/ 1526898 w 1686140"/>
              <a:gd name="connsiteY56" fmla="*/ 596314 h 811716"/>
              <a:gd name="connsiteX57" fmla="*/ 1601835 w 1686140"/>
              <a:gd name="connsiteY57" fmla="*/ 0 h 811716"/>
              <a:gd name="connsiteX58" fmla="*/ 1611202 w 1686140"/>
              <a:gd name="connsiteY58" fmla="*/ 754600 h 811716"/>
              <a:gd name="connsiteX59" fmla="*/ 1620568 w 1686140"/>
              <a:gd name="connsiteY59" fmla="*/ 669001 h 811716"/>
              <a:gd name="connsiteX60" fmla="*/ 1629934 w 1686140"/>
              <a:gd name="connsiteY60" fmla="*/ 569128 h 811716"/>
              <a:gd name="connsiteX61" fmla="*/ 1658041 w 1686140"/>
              <a:gd name="connsiteY61" fmla="*/ 208929 h 811716"/>
              <a:gd name="connsiteX62" fmla="*/ 1667407 w 1686140"/>
              <a:gd name="connsiteY62" fmla="*/ 118698 h 811716"/>
              <a:gd name="connsiteX63" fmla="*/ 1676773 w 1686140"/>
              <a:gd name="connsiteY63" fmla="*/ 40380 h 811716"/>
              <a:gd name="connsiteX64" fmla="*/ 1686140 w 1686140"/>
              <a:gd name="connsiteY6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721292 w 1686140"/>
              <a:gd name="connsiteY41" fmla="*/ 43098 h 811716"/>
              <a:gd name="connsiteX42" fmla="*/ 1011684 w 1686140"/>
              <a:gd name="connsiteY42" fmla="*/ 806460 h 811716"/>
              <a:gd name="connsiteX43" fmla="*/ 1030417 w 1686140"/>
              <a:gd name="connsiteY43" fmla="*/ 677806 h 811716"/>
              <a:gd name="connsiteX44" fmla="*/ 1114728 w 1686140"/>
              <a:gd name="connsiteY44" fmla="*/ 68828 h 811716"/>
              <a:gd name="connsiteX45" fmla="*/ 1124095 w 1686140"/>
              <a:gd name="connsiteY45" fmla="*/ 4860 h 811716"/>
              <a:gd name="connsiteX46" fmla="*/ 1133461 w 1686140"/>
              <a:gd name="connsiteY46" fmla="*/ 774300 h 811716"/>
              <a:gd name="connsiteX47" fmla="*/ 1236505 w 1686140"/>
              <a:gd name="connsiteY47" fmla="*/ 84732 h 811716"/>
              <a:gd name="connsiteX48" fmla="*/ 1245871 w 1686140"/>
              <a:gd name="connsiteY48" fmla="*/ 22111 h 811716"/>
              <a:gd name="connsiteX49" fmla="*/ 1255238 w 1686140"/>
              <a:gd name="connsiteY49" fmla="*/ 792413 h 811716"/>
              <a:gd name="connsiteX50" fmla="*/ 1367648 w 1686140"/>
              <a:gd name="connsiteY50" fmla="*/ 41067 h 811716"/>
              <a:gd name="connsiteX51" fmla="*/ 1377014 w 1686140"/>
              <a:gd name="connsiteY51" fmla="*/ 811508 h 811716"/>
              <a:gd name="connsiteX52" fmla="*/ 1461326 w 1686140"/>
              <a:gd name="connsiteY52" fmla="*/ 244828 h 811716"/>
              <a:gd name="connsiteX53" fmla="*/ 1489425 w 1686140"/>
              <a:gd name="connsiteY53" fmla="*/ 47213 h 811716"/>
              <a:gd name="connsiteX54" fmla="*/ 1498791 w 1686140"/>
              <a:gd name="connsiteY54" fmla="*/ 811716 h 811716"/>
              <a:gd name="connsiteX55" fmla="*/ 1526898 w 1686140"/>
              <a:gd name="connsiteY55" fmla="*/ 596314 h 811716"/>
              <a:gd name="connsiteX56" fmla="*/ 1601835 w 1686140"/>
              <a:gd name="connsiteY56" fmla="*/ 0 h 811716"/>
              <a:gd name="connsiteX57" fmla="*/ 1611202 w 1686140"/>
              <a:gd name="connsiteY57" fmla="*/ 754600 h 811716"/>
              <a:gd name="connsiteX58" fmla="*/ 1620568 w 1686140"/>
              <a:gd name="connsiteY58" fmla="*/ 669001 h 811716"/>
              <a:gd name="connsiteX59" fmla="*/ 1629934 w 1686140"/>
              <a:gd name="connsiteY59" fmla="*/ 569128 h 811716"/>
              <a:gd name="connsiteX60" fmla="*/ 1658041 w 1686140"/>
              <a:gd name="connsiteY60" fmla="*/ 208929 h 811716"/>
              <a:gd name="connsiteX61" fmla="*/ 1667407 w 1686140"/>
              <a:gd name="connsiteY61" fmla="*/ 118698 h 811716"/>
              <a:gd name="connsiteX62" fmla="*/ 1676773 w 1686140"/>
              <a:gd name="connsiteY62" fmla="*/ 40380 h 811716"/>
              <a:gd name="connsiteX63" fmla="*/ 1686140 w 1686140"/>
              <a:gd name="connsiteY6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721292 w 1686140"/>
              <a:gd name="connsiteY40" fmla="*/ 43098 h 811716"/>
              <a:gd name="connsiteX41" fmla="*/ 1011684 w 1686140"/>
              <a:gd name="connsiteY41" fmla="*/ 806460 h 811716"/>
              <a:gd name="connsiteX42" fmla="*/ 1030417 w 1686140"/>
              <a:gd name="connsiteY42" fmla="*/ 677806 h 811716"/>
              <a:gd name="connsiteX43" fmla="*/ 1114728 w 1686140"/>
              <a:gd name="connsiteY43" fmla="*/ 68828 h 811716"/>
              <a:gd name="connsiteX44" fmla="*/ 1124095 w 1686140"/>
              <a:gd name="connsiteY44" fmla="*/ 4860 h 811716"/>
              <a:gd name="connsiteX45" fmla="*/ 1133461 w 1686140"/>
              <a:gd name="connsiteY45" fmla="*/ 774300 h 811716"/>
              <a:gd name="connsiteX46" fmla="*/ 1236505 w 1686140"/>
              <a:gd name="connsiteY46" fmla="*/ 84732 h 811716"/>
              <a:gd name="connsiteX47" fmla="*/ 1245871 w 1686140"/>
              <a:gd name="connsiteY47" fmla="*/ 22111 h 811716"/>
              <a:gd name="connsiteX48" fmla="*/ 1255238 w 1686140"/>
              <a:gd name="connsiteY48" fmla="*/ 792413 h 811716"/>
              <a:gd name="connsiteX49" fmla="*/ 1367648 w 1686140"/>
              <a:gd name="connsiteY49" fmla="*/ 41067 h 811716"/>
              <a:gd name="connsiteX50" fmla="*/ 1377014 w 1686140"/>
              <a:gd name="connsiteY50" fmla="*/ 811508 h 811716"/>
              <a:gd name="connsiteX51" fmla="*/ 1461326 w 1686140"/>
              <a:gd name="connsiteY51" fmla="*/ 244828 h 811716"/>
              <a:gd name="connsiteX52" fmla="*/ 1489425 w 1686140"/>
              <a:gd name="connsiteY52" fmla="*/ 47213 h 811716"/>
              <a:gd name="connsiteX53" fmla="*/ 1498791 w 1686140"/>
              <a:gd name="connsiteY53" fmla="*/ 811716 h 811716"/>
              <a:gd name="connsiteX54" fmla="*/ 1526898 w 1686140"/>
              <a:gd name="connsiteY54" fmla="*/ 596314 h 811716"/>
              <a:gd name="connsiteX55" fmla="*/ 1601835 w 1686140"/>
              <a:gd name="connsiteY55" fmla="*/ 0 h 811716"/>
              <a:gd name="connsiteX56" fmla="*/ 1611202 w 1686140"/>
              <a:gd name="connsiteY56" fmla="*/ 754600 h 811716"/>
              <a:gd name="connsiteX57" fmla="*/ 1620568 w 1686140"/>
              <a:gd name="connsiteY57" fmla="*/ 669001 h 811716"/>
              <a:gd name="connsiteX58" fmla="*/ 1629934 w 1686140"/>
              <a:gd name="connsiteY58" fmla="*/ 569128 h 811716"/>
              <a:gd name="connsiteX59" fmla="*/ 1658041 w 1686140"/>
              <a:gd name="connsiteY59" fmla="*/ 208929 h 811716"/>
              <a:gd name="connsiteX60" fmla="*/ 1667407 w 1686140"/>
              <a:gd name="connsiteY60" fmla="*/ 118698 h 811716"/>
              <a:gd name="connsiteX61" fmla="*/ 1676773 w 1686140"/>
              <a:gd name="connsiteY61" fmla="*/ 40380 h 811716"/>
              <a:gd name="connsiteX62" fmla="*/ 1686140 w 1686140"/>
              <a:gd name="connsiteY6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74460 w 1686140"/>
              <a:gd name="connsiteY38" fmla="*/ 79680 h 811716"/>
              <a:gd name="connsiteX39" fmla="*/ 721292 w 1686140"/>
              <a:gd name="connsiteY39" fmla="*/ 43098 h 811716"/>
              <a:gd name="connsiteX40" fmla="*/ 1011684 w 1686140"/>
              <a:gd name="connsiteY40" fmla="*/ 806460 h 811716"/>
              <a:gd name="connsiteX41" fmla="*/ 1030417 w 1686140"/>
              <a:gd name="connsiteY41" fmla="*/ 677806 h 811716"/>
              <a:gd name="connsiteX42" fmla="*/ 1114728 w 1686140"/>
              <a:gd name="connsiteY42" fmla="*/ 68828 h 811716"/>
              <a:gd name="connsiteX43" fmla="*/ 1124095 w 1686140"/>
              <a:gd name="connsiteY43" fmla="*/ 4860 h 811716"/>
              <a:gd name="connsiteX44" fmla="*/ 1133461 w 1686140"/>
              <a:gd name="connsiteY44" fmla="*/ 774300 h 811716"/>
              <a:gd name="connsiteX45" fmla="*/ 1236505 w 1686140"/>
              <a:gd name="connsiteY45" fmla="*/ 84732 h 811716"/>
              <a:gd name="connsiteX46" fmla="*/ 1245871 w 1686140"/>
              <a:gd name="connsiteY46" fmla="*/ 22111 h 811716"/>
              <a:gd name="connsiteX47" fmla="*/ 1255238 w 1686140"/>
              <a:gd name="connsiteY47" fmla="*/ 792413 h 811716"/>
              <a:gd name="connsiteX48" fmla="*/ 1367648 w 1686140"/>
              <a:gd name="connsiteY48" fmla="*/ 41067 h 811716"/>
              <a:gd name="connsiteX49" fmla="*/ 1377014 w 1686140"/>
              <a:gd name="connsiteY49" fmla="*/ 811508 h 811716"/>
              <a:gd name="connsiteX50" fmla="*/ 1461326 w 1686140"/>
              <a:gd name="connsiteY50" fmla="*/ 244828 h 811716"/>
              <a:gd name="connsiteX51" fmla="*/ 1489425 w 1686140"/>
              <a:gd name="connsiteY51" fmla="*/ 47213 h 811716"/>
              <a:gd name="connsiteX52" fmla="*/ 1498791 w 1686140"/>
              <a:gd name="connsiteY52" fmla="*/ 811716 h 811716"/>
              <a:gd name="connsiteX53" fmla="*/ 1526898 w 1686140"/>
              <a:gd name="connsiteY53" fmla="*/ 596314 h 811716"/>
              <a:gd name="connsiteX54" fmla="*/ 1601835 w 1686140"/>
              <a:gd name="connsiteY54" fmla="*/ 0 h 811716"/>
              <a:gd name="connsiteX55" fmla="*/ 1611202 w 1686140"/>
              <a:gd name="connsiteY55" fmla="*/ 754600 h 811716"/>
              <a:gd name="connsiteX56" fmla="*/ 1620568 w 1686140"/>
              <a:gd name="connsiteY56" fmla="*/ 669001 h 811716"/>
              <a:gd name="connsiteX57" fmla="*/ 1629934 w 1686140"/>
              <a:gd name="connsiteY57" fmla="*/ 569128 h 811716"/>
              <a:gd name="connsiteX58" fmla="*/ 1658041 w 1686140"/>
              <a:gd name="connsiteY58" fmla="*/ 208929 h 811716"/>
              <a:gd name="connsiteX59" fmla="*/ 1667407 w 1686140"/>
              <a:gd name="connsiteY59" fmla="*/ 118698 h 811716"/>
              <a:gd name="connsiteX60" fmla="*/ 1676773 w 1686140"/>
              <a:gd name="connsiteY60" fmla="*/ 40380 h 811716"/>
              <a:gd name="connsiteX61" fmla="*/ 1686140 w 1686140"/>
              <a:gd name="connsiteY6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721292 w 1686140"/>
              <a:gd name="connsiteY38" fmla="*/ 43098 h 811716"/>
              <a:gd name="connsiteX39" fmla="*/ 1011684 w 1686140"/>
              <a:gd name="connsiteY39" fmla="*/ 806460 h 811716"/>
              <a:gd name="connsiteX40" fmla="*/ 1030417 w 1686140"/>
              <a:gd name="connsiteY40" fmla="*/ 677806 h 811716"/>
              <a:gd name="connsiteX41" fmla="*/ 1114728 w 1686140"/>
              <a:gd name="connsiteY41" fmla="*/ 68828 h 811716"/>
              <a:gd name="connsiteX42" fmla="*/ 1124095 w 1686140"/>
              <a:gd name="connsiteY42" fmla="*/ 4860 h 811716"/>
              <a:gd name="connsiteX43" fmla="*/ 1133461 w 1686140"/>
              <a:gd name="connsiteY43" fmla="*/ 774300 h 811716"/>
              <a:gd name="connsiteX44" fmla="*/ 1236505 w 1686140"/>
              <a:gd name="connsiteY44" fmla="*/ 84732 h 811716"/>
              <a:gd name="connsiteX45" fmla="*/ 1245871 w 1686140"/>
              <a:gd name="connsiteY45" fmla="*/ 22111 h 811716"/>
              <a:gd name="connsiteX46" fmla="*/ 1255238 w 1686140"/>
              <a:gd name="connsiteY46" fmla="*/ 792413 h 811716"/>
              <a:gd name="connsiteX47" fmla="*/ 1367648 w 1686140"/>
              <a:gd name="connsiteY47" fmla="*/ 41067 h 811716"/>
              <a:gd name="connsiteX48" fmla="*/ 1377014 w 1686140"/>
              <a:gd name="connsiteY48" fmla="*/ 811508 h 811716"/>
              <a:gd name="connsiteX49" fmla="*/ 1461326 w 1686140"/>
              <a:gd name="connsiteY49" fmla="*/ 244828 h 811716"/>
              <a:gd name="connsiteX50" fmla="*/ 1489425 w 1686140"/>
              <a:gd name="connsiteY50" fmla="*/ 47213 h 811716"/>
              <a:gd name="connsiteX51" fmla="*/ 1498791 w 1686140"/>
              <a:gd name="connsiteY51" fmla="*/ 811716 h 811716"/>
              <a:gd name="connsiteX52" fmla="*/ 1526898 w 1686140"/>
              <a:gd name="connsiteY52" fmla="*/ 596314 h 811716"/>
              <a:gd name="connsiteX53" fmla="*/ 1601835 w 1686140"/>
              <a:gd name="connsiteY53" fmla="*/ 0 h 811716"/>
              <a:gd name="connsiteX54" fmla="*/ 1611202 w 1686140"/>
              <a:gd name="connsiteY54" fmla="*/ 754600 h 811716"/>
              <a:gd name="connsiteX55" fmla="*/ 1620568 w 1686140"/>
              <a:gd name="connsiteY55" fmla="*/ 669001 h 811716"/>
              <a:gd name="connsiteX56" fmla="*/ 1629934 w 1686140"/>
              <a:gd name="connsiteY56" fmla="*/ 569128 h 811716"/>
              <a:gd name="connsiteX57" fmla="*/ 1658041 w 1686140"/>
              <a:gd name="connsiteY57" fmla="*/ 208929 h 811716"/>
              <a:gd name="connsiteX58" fmla="*/ 1667407 w 1686140"/>
              <a:gd name="connsiteY58" fmla="*/ 118698 h 811716"/>
              <a:gd name="connsiteX59" fmla="*/ 1676773 w 1686140"/>
              <a:gd name="connsiteY59" fmla="*/ 40380 h 811716"/>
              <a:gd name="connsiteX60" fmla="*/ 1686140 w 1686140"/>
              <a:gd name="connsiteY6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1011684 w 1686140"/>
              <a:gd name="connsiteY38" fmla="*/ 806460 h 811716"/>
              <a:gd name="connsiteX39" fmla="*/ 1030417 w 1686140"/>
              <a:gd name="connsiteY39" fmla="*/ 677806 h 811716"/>
              <a:gd name="connsiteX40" fmla="*/ 1114728 w 1686140"/>
              <a:gd name="connsiteY40" fmla="*/ 68828 h 811716"/>
              <a:gd name="connsiteX41" fmla="*/ 1124095 w 1686140"/>
              <a:gd name="connsiteY41" fmla="*/ 4860 h 811716"/>
              <a:gd name="connsiteX42" fmla="*/ 1133461 w 1686140"/>
              <a:gd name="connsiteY42" fmla="*/ 774300 h 811716"/>
              <a:gd name="connsiteX43" fmla="*/ 1236505 w 1686140"/>
              <a:gd name="connsiteY43" fmla="*/ 84732 h 811716"/>
              <a:gd name="connsiteX44" fmla="*/ 1245871 w 1686140"/>
              <a:gd name="connsiteY44" fmla="*/ 22111 h 811716"/>
              <a:gd name="connsiteX45" fmla="*/ 1255238 w 1686140"/>
              <a:gd name="connsiteY45" fmla="*/ 792413 h 811716"/>
              <a:gd name="connsiteX46" fmla="*/ 1367648 w 1686140"/>
              <a:gd name="connsiteY46" fmla="*/ 41067 h 811716"/>
              <a:gd name="connsiteX47" fmla="*/ 1377014 w 1686140"/>
              <a:gd name="connsiteY47" fmla="*/ 811508 h 811716"/>
              <a:gd name="connsiteX48" fmla="*/ 1461326 w 1686140"/>
              <a:gd name="connsiteY48" fmla="*/ 244828 h 811716"/>
              <a:gd name="connsiteX49" fmla="*/ 1489425 w 1686140"/>
              <a:gd name="connsiteY49" fmla="*/ 47213 h 811716"/>
              <a:gd name="connsiteX50" fmla="*/ 1498791 w 1686140"/>
              <a:gd name="connsiteY50" fmla="*/ 811716 h 811716"/>
              <a:gd name="connsiteX51" fmla="*/ 1526898 w 1686140"/>
              <a:gd name="connsiteY51" fmla="*/ 596314 h 811716"/>
              <a:gd name="connsiteX52" fmla="*/ 1601835 w 1686140"/>
              <a:gd name="connsiteY52" fmla="*/ 0 h 811716"/>
              <a:gd name="connsiteX53" fmla="*/ 1611202 w 1686140"/>
              <a:gd name="connsiteY53" fmla="*/ 754600 h 811716"/>
              <a:gd name="connsiteX54" fmla="*/ 1620568 w 1686140"/>
              <a:gd name="connsiteY54" fmla="*/ 669001 h 811716"/>
              <a:gd name="connsiteX55" fmla="*/ 1629934 w 1686140"/>
              <a:gd name="connsiteY55" fmla="*/ 569128 h 811716"/>
              <a:gd name="connsiteX56" fmla="*/ 1658041 w 1686140"/>
              <a:gd name="connsiteY56" fmla="*/ 208929 h 811716"/>
              <a:gd name="connsiteX57" fmla="*/ 1667407 w 1686140"/>
              <a:gd name="connsiteY57" fmla="*/ 118698 h 811716"/>
              <a:gd name="connsiteX58" fmla="*/ 1676773 w 1686140"/>
              <a:gd name="connsiteY58" fmla="*/ 40380 h 811716"/>
              <a:gd name="connsiteX59" fmla="*/ 1686140 w 1686140"/>
              <a:gd name="connsiteY5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1011684 w 1686140"/>
              <a:gd name="connsiteY37" fmla="*/ 806460 h 811716"/>
              <a:gd name="connsiteX38" fmla="*/ 1030417 w 1686140"/>
              <a:gd name="connsiteY38" fmla="*/ 677806 h 811716"/>
              <a:gd name="connsiteX39" fmla="*/ 1114728 w 1686140"/>
              <a:gd name="connsiteY39" fmla="*/ 68828 h 811716"/>
              <a:gd name="connsiteX40" fmla="*/ 1124095 w 1686140"/>
              <a:gd name="connsiteY40" fmla="*/ 4860 h 811716"/>
              <a:gd name="connsiteX41" fmla="*/ 1133461 w 1686140"/>
              <a:gd name="connsiteY41" fmla="*/ 774300 h 811716"/>
              <a:gd name="connsiteX42" fmla="*/ 1236505 w 1686140"/>
              <a:gd name="connsiteY42" fmla="*/ 84732 h 811716"/>
              <a:gd name="connsiteX43" fmla="*/ 1245871 w 1686140"/>
              <a:gd name="connsiteY43" fmla="*/ 22111 h 811716"/>
              <a:gd name="connsiteX44" fmla="*/ 1255238 w 1686140"/>
              <a:gd name="connsiteY44" fmla="*/ 792413 h 811716"/>
              <a:gd name="connsiteX45" fmla="*/ 1367648 w 1686140"/>
              <a:gd name="connsiteY45" fmla="*/ 41067 h 811716"/>
              <a:gd name="connsiteX46" fmla="*/ 1377014 w 1686140"/>
              <a:gd name="connsiteY46" fmla="*/ 811508 h 811716"/>
              <a:gd name="connsiteX47" fmla="*/ 1461326 w 1686140"/>
              <a:gd name="connsiteY47" fmla="*/ 244828 h 811716"/>
              <a:gd name="connsiteX48" fmla="*/ 1489425 w 1686140"/>
              <a:gd name="connsiteY48" fmla="*/ 47213 h 811716"/>
              <a:gd name="connsiteX49" fmla="*/ 1498791 w 1686140"/>
              <a:gd name="connsiteY49" fmla="*/ 811716 h 811716"/>
              <a:gd name="connsiteX50" fmla="*/ 1526898 w 1686140"/>
              <a:gd name="connsiteY50" fmla="*/ 596314 h 811716"/>
              <a:gd name="connsiteX51" fmla="*/ 1601835 w 1686140"/>
              <a:gd name="connsiteY51" fmla="*/ 0 h 811716"/>
              <a:gd name="connsiteX52" fmla="*/ 1611202 w 1686140"/>
              <a:gd name="connsiteY52" fmla="*/ 754600 h 811716"/>
              <a:gd name="connsiteX53" fmla="*/ 1620568 w 1686140"/>
              <a:gd name="connsiteY53" fmla="*/ 669001 h 811716"/>
              <a:gd name="connsiteX54" fmla="*/ 1629934 w 1686140"/>
              <a:gd name="connsiteY54" fmla="*/ 569128 h 811716"/>
              <a:gd name="connsiteX55" fmla="*/ 1658041 w 1686140"/>
              <a:gd name="connsiteY55" fmla="*/ 208929 h 811716"/>
              <a:gd name="connsiteX56" fmla="*/ 1667407 w 1686140"/>
              <a:gd name="connsiteY56" fmla="*/ 118698 h 811716"/>
              <a:gd name="connsiteX57" fmla="*/ 1676773 w 1686140"/>
              <a:gd name="connsiteY57" fmla="*/ 40380 h 811716"/>
              <a:gd name="connsiteX58" fmla="*/ 1686140 w 1686140"/>
              <a:gd name="connsiteY5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1011684 w 1686140"/>
              <a:gd name="connsiteY36" fmla="*/ 806460 h 811716"/>
              <a:gd name="connsiteX37" fmla="*/ 1030417 w 1686140"/>
              <a:gd name="connsiteY37" fmla="*/ 677806 h 811716"/>
              <a:gd name="connsiteX38" fmla="*/ 1114728 w 1686140"/>
              <a:gd name="connsiteY38" fmla="*/ 68828 h 811716"/>
              <a:gd name="connsiteX39" fmla="*/ 1124095 w 1686140"/>
              <a:gd name="connsiteY39" fmla="*/ 4860 h 811716"/>
              <a:gd name="connsiteX40" fmla="*/ 1133461 w 1686140"/>
              <a:gd name="connsiteY40" fmla="*/ 774300 h 811716"/>
              <a:gd name="connsiteX41" fmla="*/ 1236505 w 1686140"/>
              <a:gd name="connsiteY41" fmla="*/ 84732 h 811716"/>
              <a:gd name="connsiteX42" fmla="*/ 1245871 w 1686140"/>
              <a:gd name="connsiteY42" fmla="*/ 22111 h 811716"/>
              <a:gd name="connsiteX43" fmla="*/ 1255238 w 1686140"/>
              <a:gd name="connsiteY43" fmla="*/ 792413 h 811716"/>
              <a:gd name="connsiteX44" fmla="*/ 1367648 w 1686140"/>
              <a:gd name="connsiteY44" fmla="*/ 41067 h 811716"/>
              <a:gd name="connsiteX45" fmla="*/ 1377014 w 1686140"/>
              <a:gd name="connsiteY45" fmla="*/ 811508 h 811716"/>
              <a:gd name="connsiteX46" fmla="*/ 1461326 w 1686140"/>
              <a:gd name="connsiteY46" fmla="*/ 244828 h 811716"/>
              <a:gd name="connsiteX47" fmla="*/ 1489425 w 1686140"/>
              <a:gd name="connsiteY47" fmla="*/ 47213 h 811716"/>
              <a:gd name="connsiteX48" fmla="*/ 1498791 w 1686140"/>
              <a:gd name="connsiteY48" fmla="*/ 811716 h 811716"/>
              <a:gd name="connsiteX49" fmla="*/ 1526898 w 1686140"/>
              <a:gd name="connsiteY49" fmla="*/ 596314 h 811716"/>
              <a:gd name="connsiteX50" fmla="*/ 1601835 w 1686140"/>
              <a:gd name="connsiteY50" fmla="*/ 0 h 811716"/>
              <a:gd name="connsiteX51" fmla="*/ 1611202 w 1686140"/>
              <a:gd name="connsiteY51" fmla="*/ 754600 h 811716"/>
              <a:gd name="connsiteX52" fmla="*/ 1620568 w 1686140"/>
              <a:gd name="connsiteY52" fmla="*/ 669001 h 811716"/>
              <a:gd name="connsiteX53" fmla="*/ 1629934 w 1686140"/>
              <a:gd name="connsiteY53" fmla="*/ 569128 h 811716"/>
              <a:gd name="connsiteX54" fmla="*/ 1658041 w 1686140"/>
              <a:gd name="connsiteY54" fmla="*/ 208929 h 811716"/>
              <a:gd name="connsiteX55" fmla="*/ 1667407 w 1686140"/>
              <a:gd name="connsiteY55" fmla="*/ 118698 h 811716"/>
              <a:gd name="connsiteX56" fmla="*/ 1676773 w 1686140"/>
              <a:gd name="connsiteY56" fmla="*/ 40380 h 811716"/>
              <a:gd name="connsiteX57" fmla="*/ 1686140 w 1686140"/>
              <a:gd name="connsiteY5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1011684 w 1686140"/>
              <a:gd name="connsiteY35" fmla="*/ 806460 h 811716"/>
              <a:gd name="connsiteX36" fmla="*/ 1030417 w 1686140"/>
              <a:gd name="connsiteY36" fmla="*/ 677806 h 811716"/>
              <a:gd name="connsiteX37" fmla="*/ 1114728 w 1686140"/>
              <a:gd name="connsiteY37" fmla="*/ 68828 h 811716"/>
              <a:gd name="connsiteX38" fmla="*/ 1124095 w 1686140"/>
              <a:gd name="connsiteY38" fmla="*/ 4860 h 811716"/>
              <a:gd name="connsiteX39" fmla="*/ 1133461 w 1686140"/>
              <a:gd name="connsiteY39" fmla="*/ 774300 h 811716"/>
              <a:gd name="connsiteX40" fmla="*/ 1236505 w 1686140"/>
              <a:gd name="connsiteY40" fmla="*/ 84732 h 811716"/>
              <a:gd name="connsiteX41" fmla="*/ 1245871 w 1686140"/>
              <a:gd name="connsiteY41" fmla="*/ 22111 h 811716"/>
              <a:gd name="connsiteX42" fmla="*/ 1255238 w 1686140"/>
              <a:gd name="connsiteY42" fmla="*/ 792413 h 811716"/>
              <a:gd name="connsiteX43" fmla="*/ 1367648 w 1686140"/>
              <a:gd name="connsiteY43" fmla="*/ 41067 h 811716"/>
              <a:gd name="connsiteX44" fmla="*/ 1377014 w 1686140"/>
              <a:gd name="connsiteY44" fmla="*/ 811508 h 811716"/>
              <a:gd name="connsiteX45" fmla="*/ 1461326 w 1686140"/>
              <a:gd name="connsiteY45" fmla="*/ 244828 h 811716"/>
              <a:gd name="connsiteX46" fmla="*/ 1489425 w 1686140"/>
              <a:gd name="connsiteY46" fmla="*/ 47213 h 811716"/>
              <a:gd name="connsiteX47" fmla="*/ 1498791 w 1686140"/>
              <a:gd name="connsiteY47" fmla="*/ 811716 h 811716"/>
              <a:gd name="connsiteX48" fmla="*/ 1526898 w 1686140"/>
              <a:gd name="connsiteY48" fmla="*/ 596314 h 811716"/>
              <a:gd name="connsiteX49" fmla="*/ 1601835 w 1686140"/>
              <a:gd name="connsiteY49" fmla="*/ 0 h 811716"/>
              <a:gd name="connsiteX50" fmla="*/ 1611202 w 1686140"/>
              <a:gd name="connsiteY50" fmla="*/ 754600 h 811716"/>
              <a:gd name="connsiteX51" fmla="*/ 1620568 w 1686140"/>
              <a:gd name="connsiteY51" fmla="*/ 669001 h 811716"/>
              <a:gd name="connsiteX52" fmla="*/ 1629934 w 1686140"/>
              <a:gd name="connsiteY52" fmla="*/ 569128 h 811716"/>
              <a:gd name="connsiteX53" fmla="*/ 1658041 w 1686140"/>
              <a:gd name="connsiteY53" fmla="*/ 208929 h 811716"/>
              <a:gd name="connsiteX54" fmla="*/ 1667407 w 1686140"/>
              <a:gd name="connsiteY54" fmla="*/ 118698 h 811716"/>
              <a:gd name="connsiteX55" fmla="*/ 1676773 w 1686140"/>
              <a:gd name="connsiteY55" fmla="*/ 40380 h 811716"/>
              <a:gd name="connsiteX56" fmla="*/ 1686140 w 1686140"/>
              <a:gd name="connsiteY5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1011684 w 1686140"/>
              <a:gd name="connsiteY34" fmla="*/ 806460 h 811716"/>
              <a:gd name="connsiteX35" fmla="*/ 1030417 w 1686140"/>
              <a:gd name="connsiteY35" fmla="*/ 677806 h 811716"/>
              <a:gd name="connsiteX36" fmla="*/ 1114728 w 1686140"/>
              <a:gd name="connsiteY36" fmla="*/ 68828 h 811716"/>
              <a:gd name="connsiteX37" fmla="*/ 1124095 w 1686140"/>
              <a:gd name="connsiteY37" fmla="*/ 4860 h 811716"/>
              <a:gd name="connsiteX38" fmla="*/ 1133461 w 1686140"/>
              <a:gd name="connsiteY38" fmla="*/ 774300 h 811716"/>
              <a:gd name="connsiteX39" fmla="*/ 1236505 w 1686140"/>
              <a:gd name="connsiteY39" fmla="*/ 84732 h 811716"/>
              <a:gd name="connsiteX40" fmla="*/ 1245871 w 1686140"/>
              <a:gd name="connsiteY40" fmla="*/ 22111 h 811716"/>
              <a:gd name="connsiteX41" fmla="*/ 1255238 w 1686140"/>
              <a:gd name="connsiteY41" fmla="*/ 792413 h 811716"/>
              <a:gd name="connsiteX42" fmla="*/ 1367648 w 1686140"/>
              <a:gd name="connsiteY42" fmla="*/ 41067 h 811716"/>
              <a:gd name="connsiteX43" fmla="*/ 1377014 w 1686140"/>
              <a:gd name="connsiteY43" fmla="*/ 811508 h 811716"/>
              <a:gd name="connsiteX44" fmla="*/ 1461326 w 1686140"/>
              <a:gd name="connsiteY44" fmla="*/ 244828 h 811716"/>
              <a:gd name="connsiteX45" fmla="*/ 1489425 w 1686140"/>
              <a:gd name="connsiteY45" fmla="*/ 47213 h 811716"/>
              <a:gd name="connsiteX46" fmla="*/ 1498791 w 1686140"/>
              <a:gd name="connsiteY46" fmla="*/ 811716 h 811716"/>
              <a:gd name="connsiteX47" fmla="*/ 1526898 w 1686140"/>
              <a:gd name="connsiteY47" fmla="*/ 596314 h 811716"/>
              <a:gd name="connsiteX48" fmla="*/ 1601835 w 1686140"/>
              <a:gd name="connsiteY48" fmla="*/ 0 h 811716"/>
              <a:gd name="connsiteX49" fmla="*/ 1611202 w 1686140"/>
              <a:gd name="connsiteY49" fmla="*/ 754600 h 811716"/>
              <a:gd name="connsiteX50" fmla="*/ 1620568 w 1686140"/>
              <a:gd name="connsiteY50" fmla="*/ 669001 h 811716"/>
              <a:gd name="connsiteX51" fmla="*/ 1629934 w 1686140"/>
              <a:gd name="connsiteY51" fmla="*/ 569128 h 811716"/>
              <a:gd name="connsiteX52" fmla="*/ 1658041 w 1686140"/>
              <a:gd name="connsiteY52" fmla="*/ 208929 h 811716"/>
              <a:gd name="connsiteX53" fmla="*/ 1667407 w 1686140"/>
              <a:gd name="connsiteY53" fmla="*/ 118698 h 811716"/>
              <a:gd name="connsiteX54" fmla="*/ 1676773 w 1686140"/>
              <a:gd name="connsiteY54" fmla="*/ 40380 h 811716"/>
              <a:gd name="connsiteX55" fmla="*/ 1686140 w 1686140"/>
              <a:gd name="connsiteY5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1011684 w 1686140"/>
              <a:gd name="connsiteY33" fmla="*/ 806460 h 811716"/>
              <a:gd name="connsiteX34" fmla="*/ 1030417 w 1686140"/>
              <a:gd name="connsiteY34" fmla="*/ 677806 h 811716"/>
              <a:gd name="connsiteX35" fmla="*/ 1114728 w 1686140"/>
              <a:gd name="connsiteY35" fmla="*/ 68828 h 811716"/>
              <a:gd name="connsiteX36" fmla="*/ 1124095 w 1686140"/>
              <a:gd name="connsiteY36" fmla="*/ 4860 h 811716"/>
              <a:gd name="connsiteX37" fmla="*/ 1133461 w 1686140"/>
              <a:gd name="connsiteY37" fmla="*/ 774300 h 811716"/>
              <a:gd name="connsiteX38" fmla="*/ 1236505 w 1686140"/>
              <a:gd name="connsiteY38" fmla="*/ 84732 h 811716"/>
              <a:gd name="connsiteX39" fmla="*/ 1245871 w 1686140"/>
              <a:gd name="connsiteY39" fmla="*/ 22111 h 811716"/>
              <a:gd name="connsiteX40" fmla="*/ 1255238 w 1686140"/>
              <a:gd name="connsiteY40" fmla="*/ 792413 h 811716"/>
              <a:gd name="connsiteX41" fmla="*/ 1367648 w 1686140"/>
              <a:gd name="connsiteY41" fmla="*/ 41067 h 811716"/>
              <a:gd name="connsiteX42" fmla="*/ 1377014 w 1686140"/>
              <a:gd name="connsiteY42" fmla="*/ 811508 h 811716"/>
              <a:gd name="connsiteX43" fmla="*/ 1461326 w 1686140"/>
              <a:gd name="connsiteY43" fmla="*/ 244828 h 811716"/>
              <a:gd name="connsiteX44" fmla="*/ 1489425 w 1686140"/>
              <a:gd name="connsiteY44" fmla="*/ 47213 h 811716"/>
              <a:gd name="connsiteX45" fmla="*/ 1498791 w 1686140"/>
              <a:gd name="connsiteY45" fmla="*/ 811716 h 811716"/>
              <a:gd name="connsiteX46" fmla="*/ 1526898 w 1686140"/>
              <a:gd name="connsiteY46" fmla="*/ 596314 h 811716"/>
              <a:gd name="connsiteX47" fmla="*/ 1601835 w 1686140"/>
              <a:gd name="connsiteY47" fmla="*/ 0 h 811716"/>
              <a:gd name="connsiteX48" fmla="*/ 1611202 w 1686140"/>
              <a:gd name="connsiteY48" fmla="*/ 754600 h 811716"/>
              <a:gd name="connsiteX49" fmla="*/ 1620568 w 1686140"/>
              <a:gd name="connsiteY49" fmla="*/ 669001 h 811716"/>
              <a:gd name="connsiteX50" fmla="*/ 1629934 w 1686140"/>
              <a:gd name="connsiteY50" fmla="*/ 569128 h 811716"/>
              <a:gd name="connsiteX51" fmla="*/ 1658041 w 1686140"/>
              <a:gd name="connsiteY51" fmla="*/ 208929 h 811716"/>
              <a:gd name="connsiteX52" fmla="*/ 1667407 w 1686140"/>
              <a:gd name="connsiteY52" fmla="*/ 118698 h 811716"/>
              <a:gd name="connsiteX53" fmla="*/ 1676773 w 1686140"/>
              <a:gd name="connsiteY53" fmla="*/ 40380 h 811716"/>
              <a:gd name="connsiteX54" fmla="*/ 1686140 w 1686140"/>
              <a:gd name="connsiteY5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1011684 w 1686140"/>
              <a:gd name="connsiteY32" fmla="*/ 806460 h 811716"/>
              <a:gd name="connsiteX33" fmla="*/ 1030417 w 1686140"/>
              <a:gd name="connsiteY33" fmla="*/ 677806 h 811716"/>
              <a:gd name="connsiteX34" fmla="*/ 1114728 w 1686140"/>
              <a:gd name="connsiteY34" fmla="*/ 68828 h 811716"/>
              <a:gd name="connsiteX35" fmla="*/ 1124095 w 1686140"/>
              <a:gd name="connsiteY35" fmla="*/ 4860 h 811716"/>
              <a:gd name="connsiteX36" fmla="*/ 1133461 w 1686140"/>
              <a:gd name="connsiteY36" fmla="*/ 774300 h 811716"/>
              <a:gd name="connsiteX37" fmla="*/ 1236505 w 1686140"/>
              <a:gd name="connsiteY37" fmla="*/ 84732 h 811716"/>
              <a:gd name="connsiteX38" fmla="*/ 1245871 w 1686140"/>
              <a:gd name="connsiteY38" fmla="*/ 22111 h 811716"/>
              <a:gd name="connsiteX39" fmla="*/ 1255238 w 1686140"/>
              <a:gd name="connsiteY39" fmla="*/ 792413 h 811716"/>
              <a:gd name="connsiteX40" fmla="*/ 1367648 w 1686140"/>
              <a:gd name="connsiteY40" fmla="*/ 41067 h 811716"/>
              <a:gd name="connsiteX41" fmla="*/ 1377014 w 1686140"/>
              <a:gd name="connsiteY41" fmla="*/ 811508 h 811716"/>
              <a:gd name="connsiteX42" fmla="*/ 1461326 w 1686140"/>
              <a:gd name="connsiteY42" fmla="*/ 244828 h 811716"/>
              <a:gd name="connsiteX43" fmla="*/ 1489425 w 1686140"/>
              <a:gd name="connsiteY43" fmla="*/ 47213 h 811716"/>
              <a:gd name="connsiteX44" fmla="*/ 1498791 w 1686140"/>
              <a:gd name="connsiteY44" fmla="*/ 811716 h 811716"/>
              <a:gd name="connsiteX45" fmla="*/ 1526898 w 1686140"/>
              <a:gd name="connsiteY45" fmla="*/ 596314 h 811716"/>
              <a:gd name="connsiteX46" fmla="*/ 1601835 w 1686140"/>
              <a:gd name="connsiteY46" fmla="*/ 0 h 811716"/>
              <a:gd name="connsiteX47" fmla="*/ 1611202 w 1686140"/>
              <a:gd name="connsiteY47" fmla="*/ 754600 h 811716"/>
              <a:gd name="connsiteX48" fmla="*/ 1620568 w 1686140"/>
              <a:gd name="connsiteY48" fmla="*/ 669001 h 811716"/>
              <a:gd name="connsiteX49" fmla="*/ 1629934 w 1686140"/>
              <a:gd name="connsiteY49" fmla="*/ 569128 h 811716"/>
              <a:gd name="connsiteX50" fmla="*/ 1658041 w 1686140"/>
              <a:gd name="connsiteY50" fmla="*/ 208929 h 811716"/>
              <a:gd name="connsiteX51" fmla="*/ 1667407 w 1686140"/>
              <a:gd name="connsiteY51" fmla="*/ 118698 h 811716"/>
              <a:gd name="connsiteX52" fmla="*/ 1676773 w 1686140"/>
              <a:gd name="connsiteY52" fmla="*/ 40380 h 811716"/>
              <a:gd name="connsiteX53" fmla="*/ 1686140 w 1686140"/>
              <a:gd name="connsiteY5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1011684 w 1686140"/>
              <a:gd name="connsiteY31" fmla="*/ 806460 h 811716"/>
              <a:gd name="connsiteX32" fmla="*/ 1030417 w 1686140"/>
              <a:gd name="connsiteY32" fmla="*/ 677806 h 811716"/>
              <a:gd name="connsiteX33" fmla="*/ 1114728 w 1686140"/>
              <a:gd name="connsiteY33" fmla="*/ 68828 h 811716"/>
              <a:gd name="connsiteX34" fmla="*/ 1124095 w 1686140"/>
              <a:gd name="connsiteY34" fmla="*/ 4860 h 811716"/>
              <a:gd name="connsiteX35" fmla="*/ 1133461 w 1686140"/>
              <a:gd name="connsiteY35" fmla="*/ 774300 h 811716"/>
              <a:gd name="connsiteX36" fmla="*/ 1236505 w 1686140"/>
              <a:gd name="connsiteY36" fmla="*/ 84732 h 811716"/>
              <a:gd name="connsiteX37" fmla="*/ 1245871 w 1686140"/>
              <a:gd name="connsiteY37" fmla="*/ 22111 h 811716"/>
              <a:gd name="connsiteX38" fmla="*/ 1255238 w 1686140"/>
              <a:gd name="connsiteY38" fmla="*/ 792413 h 811716"/>
              <a:gd name="connsiteX39" fmla="*/ 1367648 w 1686140"/>
              <a:gd name="connsiteY39" fmla="*/ 41067 h 811716"/>
              <a:gd name="connsiteX40" fmla="*/ 1377014 w 1686140"/>
              <a:gd name="connsiteY40" fmla="*/ 811508 h 811716"/>
              <a:gd name="connsiteX41" fmla="*/ 1461326 w 1686140"/>
              <a:gd name="connsiteY41" fmla="*/ 244828 h 811716"/>
              <a:gd name="connsiteX42" fmla="*/ 1489425 w 1686140"/>
              <a:gd name="connsiteY42" fmla="*/ 47213 h 811716"/>
              <a:gd name="connsiteX43" fmla="*/ 1498791 w 1686140"/>
              <a:gd name="connsiteY43" fmla="*/ 811716 h 811716"/>
              <a:gd name="connsiteX44" fmla="*/ 1526898 w 1686140"/>
              <a:gd name="connsiteY44" fmla="*/ 596314 h 811716"/>
              <a:gd name="connsiteX45" fmla="*/ 1601835 w 1686140"/>
              <a:gd name="connsiteY45" fmla="*/ 0 h 811716"/>
              <a:gd name="connsiteX46" fmla="*/ 1611202 w 1686140"/>
              <a:gd name="connsiteY46" fmla="*/ 754600 h 811716"/>
              <a:gd name="connsiteX47" fmla="*/ 1620568 w 1686140"/>
              <a:gd name="connsiteY47" fmla="*/ 669001 h 811716"/>
              <a:gd name="connsiteX48" fmla="*/ 1629934 w 1686140"/>
              <a:gd name="connsiteY48" fmla="*/ 569128 h 811716"/>
              <a:gd name="connsiteX49" fmla="*/ 1658041 w 1686140"/>
              <a:gd name="connsiteY49" fmla="*/ 208929 h 811716"/>
              <a:gd name="connsiteX50" fmla="*/ 1667407 w 1686140"/>
              <a:gd name="connsiteY50" fmla="*/ 118698 h 811716"/>
              <a:gd name="connsiteX51" fmla="*/ 1676773 w 1686140"/>
              <a:gd name="connsiteY51" fmla="*/ 40380 h 811716"/>
              <a:gd name="connsiteX52" fmla="*/ 1686140 w 1686140"/>
              <a:gd name="connsiteY5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1011684 w 1686140"/>
              <a:gd name="connsiteY30" fmla="*/ 806460 h 811716"/>
              <a:gd name="connsiteX31" fmla="*/ 1030417 w 1686140"/>
              <a:gd name="connsiteY31" fmla="*/ 677806 h 811716"/>
              <a:gd name="connsiteX32" fmla="*/ 1114728 w 1686140"/>
              <a:gd name="connsiteY32" fmla="*/ 68828 h 811716"/>
              <a:gd name="connsiteX33" fmla="*/ 1124095 w 1686140"/>
              <a:gd name="connsiteY33" fmla="*/ 4860 h 811716"/>
              <a:gd name="connsiteX34" fmla="*/ 1133461 w 1686140"/>
              <a:gd name="connsiteY34" fmla="*/ 774300 h 811716"/>
              <a:gd name="connsiteX35" fmla="*/ 1236505 w 1686140"/>
              <a:gd name="connsiteY35" fmla="*/ 84732 h 811716"/>
              <a:gd name="connsiteX36" fmla="*/ 1245871 w 1686140"/>
              <a:gd name="connsiteY36" fmla="*/ 22111 h 811716"/>
              <a:gd name="connsiteX37" fmla="*/ 1255238 w 1686140"/>
              <a:gd name="connsiteY37" fmla="*/ 792413 h 811716"/>
              <a:gd name="connsiteX38" fmla="*/ 1367648 w 1686140"/>
              <a:gd name="connsiteY38" fmla="*/ 41067 h 811716"/>
              <a:gd name="connsiteX39" fmla="*/ 1377014 w 1686140"/>
              <a:gd name="connsiteY39" fmla="*/ 811508 h 811716"/>
              <a:gd name="connsiteX40" fmla="*/ 1461326 w 1686140"/>
              <a:gd name="connsiteY40" fmla="*/ 244828 h 811716"/>
              <a:gd name="connsiteX41" fmla="*/ 1489425 w 1686140"/>
              <a:gd name="connsiteY41" fmla="*/ 47213 h 811716"/>
              <a:gd name="connsiteX42" fmla="*/ 1498791 w 1686140"/>
              <a:gd name="connsiteY42" fmla="*/ 811716 h 811716"/>
              <a:gd name="connsiteX43" fmla="*/ 1526898 w 1686140"/>
              <a:gd name="connsiteY43" fmla="*/ 596314 h 811716"/>
              <a:gd name="connsiteX44" fmla="*/ 1601835 w 1686140"/>
              <a:gd name="connsiteY44" fmla="*/ 0 h 811716"/>
              <a:gd name="connsiteX45" fmla="*/ 1611202 w 1686140"/>
              <a:gd name="connsiteY45" fmla="*/ 754600 h 811716"/>
              <a:gd name="connsiteX46" fmla="*/ 1620568 w 1686140"/>
              <a:gd name="connsiteY46" fmla="*/ 669001 h 811716"/>
              <a:gd name="connsiteX47" fmla="*/ 1629934 w 1686140"/>
              <a:gd name="connsiteY47" fmla="*/ 569128 h 811716"/>
              <a:gd name="connsiteX48" fmla="*/ 1658041 w 1686140"/>
              <a:gd name="connsiteY48" fmla="*/ 208929 h 811716"/>
              <a:gd name="connsiteX49" fmla="*/ 1667407 w 1686140"/>
              <a:gd name="connsiteY49" fmla="*/ 118698 h 811716"/>
              <a:gd name="connsiteX50" fmla="*/ 1676773 w 1686140"/>
              <a:gd name="connsiteY50" fmla="*/ 40380 h 811716"/>
              <a:gd name="connsiteX51" fmla="*/ 1686140 w 1686140"/>
              <a:gd name="connsiteY5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1011684 w 1686140"/>
              <a:gd name="connsiteY29" fmla="*/ 806460 h 811716"/>
              <a:gd name="connsiteX30" fmla="*/ 1030417 w 1686140"/>
              <a:gd name="connsiteY30" fmla="*/ 677806 h 811716"/>
              <a:gd name="connsiteX31" fmla="*/ 1114728 w 1686140"/>
              <a:gd name="connsiteY31" fmla="*/ 68828 h 811716"/>
              <a:gd name="connsiteX32" fmla="*/ 1124095 w 1686140"/>
              <a:gd name="connsiteY32" fmla="*/ 4860 h 811716"/>
              <a:gd name="connsiteX33" fmla="*/ 1133461 w 1686140"/>
              <a:gd name="connsiteY33" fmla="*/ 774300 h 811716"/>
              <a:gd name="connsiteX34" fmla="*/ 1236505 w 1686140"/>
              <a:gd name="connsiteY34" fmla="*/ 84732 h 811716"/>
              <a:gd name="connsiteX35" fmla="*/ 1245871 w 1686140"/>
              <a:gd name="connsiteY35" fmla="*/ 22111 h 811716"/>
              <a:gd name="connsiteX36" fmla="*/ 1255238 w 1686140"/>
              <a:gd name="connsiteY36" fmla="*/ 792413 h 811716"/>
              <a:gd name="connsiteX37" fmla="*/ 1367648 w 1686140"/>
              <a:gd name="connsiteY37" fmla="*/ 41067 h 811716"/>
              <a:gd name="connsiteX38" fmla="*/ 1377014 w 1686140"/>
              <a:gd name="connsiteY38" fmla="*/ 811508 h 811716"/>
              <a:gd name="connsiteX39" fmla="*/ 1461326 w 1686140"/>
              <a:gd name="connsiteY39" fmla="*/ 244828 h 811716"/>
              <a:gd name="connsiteX40" fmla="*/ 1489425 w 1686140"/>
              <a:gd name="connsiteY40" fmla="*/ 47213 h 811716"/>
              <a:gd name="connsiteX41" fmla="*/ 1498791 w 1686140"/>
              <a:gd name="connsiteY41" fmla="*/ 811716 h 811716"/>
              <a:gd name="connsiteX42" fmla="*/ 1526898 w 1686140"/>
              <a:gd name="connsiteY42" fmla="*/ 596314 h 811716"/>
              <a:gd name="connsiteX43" fmla="*/ 1601835 w 1686140"/>
              <a:gd name="connsiteY43" fmla="*/ 0 h 811716"/>
              <a:gd name="connsiteX44" fmla="*/ 1611202 w 1686140"/>
              <a:gd name="connsiteY44" fmla="*/ 754600 h 811716"/>
              <a:gd name="connsiteX45" fmla="*/ 1620568 w 1686140"/>
              <a:gd name="connsiteY45" fmla="*/ 669001 h 811716"/>
              <a:gd name="connsiteX46" fmla="*/ 1629934 w 1686140"/>
              <a:gd name="connsiteY46" fmla="*/ 569128 h 811716"/>
              <a:gd name="connsiteX47" fmla="*/ 1658041 w 1686140"/>
              <a:gd name="connsiteY47" fmla="*/ 208929 h 811716"/>
              <a:gd name="connsiteX48" fmla="*/ 1667407 w 1686140"/>
              <a:gd name="connsiteY48" fmla="*/ 118698 h 811716"/>
              <a:gd name="connsiteX49" fmla="*/ 1676773 w 1686140"/>
              <a:gd name="connsiteY49" fmla="*/ 40380 h 811716"/>
              <a:gd name="connsiteX50" fmla="*/ 1686140 w 1686140"/>
              <a:gd name="connsiteY5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68372 w 1686140"/>
              <a:gd name="connsiteY27" fmla="*/ 24742 h 811716"/>
              <a:gd name="connsiteX28" fmla="*/ 1011684 w 1686140"/>
              <a:gd name="connsiteY28" fmla="*/ 806460 h 811716"/>
              <a:gd name="connsiteX29" fmla="*/ 1030417 w 1686140"/>
              <a:gd name="connsiteY29" fmla="*/ 677806 h 811716"/>
              <a:gd name="connsiteX30" fmla="*/ 1114728 w 1686140"/>
              <a:gd name="connsiteY30" fmla="*/ 68828 h 811716"/>
              <a:gd name="connsiteX31" fmla="*/ 1124095 w 1686140"/>
              <a:gd name="connsiteY31" fmla="*/ 4860 h 811716"/>
              <a:gd name="connsiteX32" fmla="*/ 1133461 w 1686140"/>
              <a:gd name="connsiteY32" fmla="*/ 774300 h 811716"/>
              <a:gd name="connsiteX33" fmla="*/ 1236505 w 1686140"/>
              <a:gd name="connsiteY33" fmla="*/ 84732 h 811716"/>
              <a:gd name="connsiteX34" fmla="*/ 1245871 w 1686140"/>
              <a:gd name="connsiteY34" fmla="*/ 22111 h 811716"/>
              <a:gd name="connsiteX35" fmla="*/ 1255238 w 1686140"/>
              <a:gd name="connsiteY35" fmla="*/ 792413 h 811716"/>
              <a:gd name="connsiteX36" fmla="*/ 1367648 w 1686140"/>
              <a:gd name="connsiteY36" fmla="*/ 41067 h 811716"/>
              <a:gd name="connsiteX37" fmla="*/ 1377014 w 1686140"/>
              <a:gd name="connsiteY37" fmla="*/ 811508 h 811716"/>
              <a:gd name="connsiteX38" fmla="*/ 1461326 w 1686140"/>
              <a:gd name="connsiteY38" fmla="*/ 244828 h 811716"/>
              <a:gd name="connsiteX39" fmla="*/ 1489425 w 1686140"/>
              <a:gd name="connsiteY39" fmla="*/ 47213 h 811716"/>
              <a:gd name="connsiteX40" fmla="*/ 1498791 w 1686140"/>
              <a:gd name="connsiteY40" fmla="*/ 811716 h 811716"/>
              <a:gd name="connsiteX41" fmla="*/ 1526898 w 1686140"/>
              <a:gd name="connsiteY41" fmla="*/ 596314 h 811716"/>
              <a:gd name="connsiteX42" fmla="*/ 1601835 w 1686140"/>
              <a:gd name="connsiteY42" fmla="*/ 0 h 811716"/>
              <a:gd name="connsiteX43" fmla="*/ 1611202 w 1686140"/>
              <a:gd name="connsiteY43" fmla="*/ 754600 h 811716"/>
              <a:gd name="connsiteX44" fmla="*/ 1620568 w 1686140"/>
              <a:gd name="connsiteY44" fmla="*/ 669001 h 811716"/>
              <a:gd name="connsiteX45" fmla="*/ 1629934 w 1686140"/>
              <a:gd name="connsiteY45" fmla="*/ 569128 h 811716"/>
              <a:gd name="connsiteX46" fmla="*/ 1658041 w 1686140"/>
              <a:gd name="connsiteY46" fmla="*/ 208929 h 811716"/>
              <a:gd name="connsiteX47" fmla="*/ 1667407 w 1686140"/>
              <a:gd name="connsiteY47" fmla="*/ 118698 h 811716"/>
              <a:gd name="connsiteX48" fmla="*/ 1676773 w 1686140"/>
              <a:gd name="connsiteY48" fmla="*/ 40380 h 811716"/>
              <a:gd name="connsiteX49" fmla="*/ 1686140 w 1686140"/>
              <a:gd name="connsiteY4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68372 w 1686140"/>
              <a:gd name="connsiteY26" fmla="*/ 24742 h 811716"/>
              <a:gd name="connsiteX27" fmla="*/ 1011684 w 1686140"/>
              <a:gd name="connsiteY27" fmla="*/ 806460 h 811716"/>
              <a:gd name="connsiteX28" fmla="*/ 1030417 w 1686140"/>
              <a:gd name="connsiteY28" fmla="*/ 677806 h 811716"/>
              <a:gd name="connsiteX29" fmla="*/ 1114728 w 1686140"/>
              <a:gd name="connsiteY29" fmla="*/ 68828 h 811716"/>
              <a:gd name="connsiteX30" fmla="*/ 1124095 w 1686140"/>
              <a:gd name="connsiteY30" fmla="*/ 4860 h 811716"/>
              <a:gd name="connsiteX31" fmla="*/ 1133461 w 1686140"/>
              <a:gd name="connsiteY31" fmla="*/ 774300 h 811716"/>
              <a:gd name="connsiteX32" fmla="*/ 1236505 w 1686140"/>
              <a:gd name="connsiteY32" fmla="*/ 84732 h 811716"/>
              <a:gd name="connsiteX33" fmla="*/ 1245871 w 1686140"/>
              <a:gd name="connsiteY33" fmla="*/ 22111 h 811716"/>
              <a:gd name="connsiteX34" fmla="*/ 1255238 w 1686140"/>
              <a:gd name="connsiteY34" fmla="*/ 792413 h 811716"/>
              <a:gd name="connsiteX35" fmla="*/ 1367648 w 1686140"/>
              <a:gd name="connsiteY35" fmla="*/ 41067 h 811716"/>
              <a:gd name="connsiteX36" fmla="*/ 1377014 w 1686140"/>
              <a:gd name="connsiteY36" fmla="*/ 811508 h 811716"/>
              <a:gd name="connsiteX37" fmla="*/ 1461326 w 1686140"/>
              <a:gd name="connsiteY37" fmla="*/ 244828 h 811716"/>
              <a:gd name="connsiteX38" fmla="*/ 1489425 w 1686140"/>
              <a:gd name="connsiteY38" fmla="*/ 47213 h 811716"/>
              <a:gd name="connsiteX39" fmla="*/ 1498791 w 1686140"/>
              <a:gd name="connsiteY39" fmla="*/ 811716 h 811716"/>
              <a:gd name="connsiteX40" fmla="*/ 1526898 w 1686140"/>
              <a:gd name="connsiteY40" fmla="*/ 596314 h 811716"/>
              <a:gd name="connsiteX41" fmla="*/ 1601835 w 1686140"/>
              <a:gd name="connsiteY41" fmla="*/ 0 h 811716"/>
              <a:gd name="connsiteX42" fmla="*/ 1611202 w 1686140"/>
              <a:gd name="connsiteY42" fmla="*/ 754600 h 811716"/>
              <a:gd name="connsiteX43" fmla="*/ 1620568 w 1686140"/>
              <a:gd name="connsiteY43" fmla="*/ 669001 h 811716"/>
              <a:gd name="connsiteX44" fmla="*/ 1629934 w 1686140"/>
              <a:gd name="connsiteY44" fmla="*/ 569128 h 811716"/>
              <a:gd name="connsiteX45" fmla="*/ 1658041 w 1686140"/>
              <a:gd name="connsiteY45" fmla="*/ 208929 h 811716"/>
              <a:gd name="connsiteX46" fmla="*/ 1667407 w 1686140"/>
              <a:gd name="connsiteY46" fmla="*/ 118698 h 811716"/>
              <a:gd name="connsiteX47" fmla="*/ 1676773 w 1686140"/>
              <a:gd name="connsiteY47" fmla="*/ 40380 h 811716"/>
              <a:gd name="connsiteX48" fmla="*/ 1686140 w 1686140"/>
              <a:gd name="connsiteY4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1011684 w 1686140"/>
              <a:gd name="connsiteY26" fmla="*/ 806460 h 811716"/>
              <a:gd name="connsiteX27" fmla="*/ 1030417 w 1686140"/>
              <a:gd name="connsiteY27" fmla="*/ 677806 h 811716"/>
              <a:gd name="connsiteX28" fmla="*/ 1114728 w 1686140"/>
              <a:gd name="connsiteY28" fmla="*/ 68828 h 811716"/>
              <a:gd name="connsiteX29" fmla="*/ 1124095 w 1686140"/>
              <a:gd name="connsiteY29" fmla="*/ 4860 h 811716"/>
              <a:gd name="connsiteX30" fmla="*/ 1133461 w 1686140"/>
              <a:gd name="connsiteY30" fmla="*/ 774300 h 811716"/>
              <a:gd name="connsiteX31" fmla="*/ 1236505 w 1686140"/>
              <a:gd name="connsiteY31" fmla="*/ 84732 h 811716"/>
              <a:gd name="connsiteX32" fmla="*/ 1245871 w 1686140"/>
              <a:gd name="connsiteY32" fmla="*/ 22111 h 811716"/>
              <a:gd name="connsiteX33" fmla="*/ 1255238 w 1686140"/>
              <a:gd name="connsiteY33" fmla="*/ 792413 h 811716"/>
              <a:gd name="connsiteX34" fmla="*/ 1367648 w 1686140"/>
              <a:gd name="connsiteY34" fmla="*/ 41067 h 811716"/>
              <a:gd name="connsiteX35" fmla="*/ 1377014 w 1686140"/>
              <a:gd name="connsiteY35" fmla="*/ 811508 h 811716"/>
              <a:gd name="connsiteX36" fmla="*/ 1461326 w 1686140"/>
              <a:gd name="connsiteY36" fmla="*/ 244828 h 811716"/>
              <a:gd name="connsiteX37" fmla="*/ 1489425 w 1686140"/>
              <a:gd name="connsiteY37" fmla="*/ 47213 h 811716"/>
              <a:gd name="connsiteX38" fmla="*/ 1498791 w 1686140"/>
              <a:gd name="connsiteY38" fmla="*/ 811716 h 811716"/>
              <a:gd name="connsiteX39" fmla="*/ 1526898 w 1686140"/>
              <a:gd name="connsiteY39" fmla="*/ 596314 h 811716"/>
              <a:gd name="connsiteX40" fmla="*/ 1601835 w 1686140"/>
              <a:gd name="connsiteY40" fmla="*/ 0 h 811716"/>
              <a:gd name="connsiteX41" fmla="*/ 1611202 w 1686140"/>
              <a:gd name="connsiteY41" fmla="*/ 754600 h 811716"/>
              <a:gd name="connsiteX42" fmla="*/ 1620568 w 1686140"/>
              <a:gd name="connsiteY42" fmla="*/ 669001 h 811716"/>
              <a:gd name="connsiteX43" fmla="*/ 1629934 w 1686140"/>
              <a:gd name="connsiteY43" fmla="*/ 569128 h 811716"/>
              <a:gd name="connsiteX44" fmla="*/ 1658041 w 1686140"/>
              <a:gd name="connsiteY44" fmla="*/ 208929 h 811716"/>
              <a:gd name="connsiteX45" fmla="*/ 1667407 w 1686140"/>
              <a:gd name="connsiteY45" fmla="*/ 118698 h 811716"/>
              <a:gd name="connsiteX46" fmla="*/ 1676773 w 1686140"/>
              <a:gd name="connsiteY46" fmla="*/ 40380 h 811716"/>
              <a:gd name="connsiteX47" fmla="*/ 1686140 w 1686140"/>
              <a:gd name="connsiteY4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1011684 w 1686140"/>
              <a:gd name="connsiteY25" fmla="*/ 806460 h 811716"/>
              <a:gd name="connsiteX26" fmla="*/ 1030417 w 1686140"/>
              <a:gd name="connsiteY26" fmla="*/ 677806 h 811716"/>
              <a:gd name="connsiteX27" fmla="*/ 1114728 w 1686140"/>
              <a:gd name="connsiteY27" fmla="*/ 68828 h 811716"/>
              <a:gd name="connsiteX28" fmla="*/ 1124095 w 1686140"/>
              <a:gd name="connsiteY28" fmla="*/ 4860 h 811716"/>
              <a:gd name="connsiteX29" fmla="*/ 1133461 w 1686140"/>
              <a:gd name="connsiteY29" fmla="*/ 774300 h 811716"/>
              <a:gd name="connsiteX30" fmla="*/ 1236505 w 1686140"/>
              <a:gd name="connsiteY30" fmla="*/ 84732 h 811716"/>
              <a:gd name="connsiteX31" fmla="*/ 1245871 w 1686140"/>
              <a:gd name="connsiteY31" fmla="*/ 22111 h 811716"/>
              <a:gd name="connsiteX32" fmla="*/ 1255238 w 1686140"/>
              <a:gd name="connsiteY32" fmla="*/ 792413 h 811716"/>
              <a:gd name="connsiteX33" fmla="*/ 1367648 w 1686140"/>
              <a:gd name="connsiteY33" fmla="*/ 41067 h 811716"/>
              <a:gd name="connsiteX34" fmla="*/ 1377014 w 1686140"/>
              <a:gd name="connsiteY34" fmla="*/ 811508 h 811716"/>
              <a:gd name="connsiteX35" fmla="*/ 1461326 w 1686140"/>
              <a:gd name="connsiteY35" fmla="*/ 244828 h 811716"/>
              <a:gd name="connsiteX36" fmla="*/ 1489425 w 1686140"/>
              <a:gd name="connsiteY36" fmla="*/ 47213 h 811716"/>
              <a:gd name="connsiteX37" fmla="*/ 1498791 w 1686140"/>
              <a:gd name="connsiteY37" fmla="*/ 811716 h 811716"/>
              <a:gd name="connsiteX38" fmla="*/ 1526898 w 1686140"/>
              <a:gd name="connsiteY38" fmla="*/ 596314 h 811716"/>
              <a:gd name="connsiteX39" fmla="*/ 1601835 w 1686140"/>
              <a:gd name="connsiteY39" fmla="*/ 0 h 811716"/>
              <a:gd name="connsiteX40" fmla="*/ 1611202 w 1686140"/>
              <a:gd name="connsiteY40" fmla="*/ 754600 h 811716"/>
              <a:gd name="connsiteX41" fmla="*/ 1620568 w 1686140"/>
              <a:gd name="connsiteY41" fmla="*/ 669001 h 811716"/>
              <a:gd name="connsiteX42" fmla="*/ 1629934 w 1686140"/>
              <a:gd name="connsiteY42" fmla="*/ 569128 h 811716"/>
              <a:gd name="connsiteX43" fmla="*/ 1658041 w 1686140"/>
              <a:gd name="connsiteY43" fmla="*/ 208929 h 811716"/>
              <a:gd name="connsiteX44" fmla="*/ 1667407 w 1686140"/>
              <a:gd name="connsiteY44" fmla="*/ 118698 h 811716"/>
              <a:gd name="connsiteX45" fmla="*/ 1676773 w 1686140"/>
              <a:gd name="connsiteY45" fmla="*/ 40380 h 811716"/>
              <a:gd name="connsiteX46" fmla="*/ 1686140 w 1686140"/>
              <a:gd name="connsiteY4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1011684 w 1686140"/>
              <a:gd name="connsiteY24" fmla="*/ 806460 h 811716"/>
              <a:gd name="connsiteX25" fmla="*/ 1030417 w 1686140"/>
              <a:gd name="connsiteY25" fmla="*/ 677806 h 811716"/>
              <a:gd name="connsiteX26" fmla="*/ 1114728 w 1686140"/>
              <a:gd name="connsiteY26" fmla="*/ 68828 h 811716"/>
              <a:gd name="connsiteX27" fmla="*/ 1124095 w 1686140"/>
              <a:gd name="connsiteY27" fmla="*/ 4860 h 811716"/>
              <a:gd name="connsiteX28" fmla="*/ 1133461 w 1686140"/>
              <a:gd name="connsiteY28" fmla="*/ 774300 h 811716"/>
              <a:gd name="connsiteX29" fmla="*/ 1236505 w 1686140"/>
              <a:gd name="connsiteY29" fmla="*/ 84732 h 811716"/>
              <a:gd name="connsiteX30" fmla="*/ 1245871 w 1686140"/>
              <a:gd name="connsiteY30" fmla="*/ 22111 h 811716"/>
              <a:gd name="connsiteX31" fmla="*/ 1255238 w 1686140"/>
              <a:gd name="connsiteY31" fmla="*/ 792413 h 811716"/>
              <a:gd name="connsiteX32" fmla="*/ 1367648 w 1686140"/>
              <a:gd name="connsiteY32" fmla="*/ 41067 h 811716"/>
              <a:gd name="connsiteX33" fmla="*/ 1377014 w 1686140"/>
              <a:gd name="connsiteY33" fmla="*/ 811508 h 811716"/>
              <a:gd name="connsiteX34" fmla="*/ 1461326 w 1686140"/>
              <a:gd name="connsiteY34" fmla="*/ 244828 h 811716"/>
              <a:gd name="connsiteX35" fmla="*/ 1489425 w 1686140"/>
              <a:gd name="connsiteY35" fmla="*/ 47213 h 811716"/>
              <a:gd name="connsiteX36" fmla="*/ 1498791 w 1686140"/>
              <a:gd name="connsiteY36" fmla="*/ 811716 h 811716"/>
              <a:gd name="connsiteX37" fmla="*/ 1526898 w 1686140"/>
              <a:gd name="connsiteY37" fmla="*/ 596314 h 811716"/>
              <a:gd name="connsiteX38" fmla="*/ 1601835 w 1686140"/>
              <a:gd name="connsiteY38" fmla="*/ 0 h 811716"/>
              <a:gd name="connsiteX39" fmla="*/ 1611202 w 1686140"/>
              <a:gd name="connsiteY39" fmla="*/ 754600 h 811716"/>
              <a:gd name="connsiteX40" fmla="*/ 1620568 w 1686140"/>
              <a:gd name="connsiteY40" fmla="*/ 669001 h 811716"/>
              <a:gd name="connsiteX41" fmla="*/ 1629934 w 1686140"/>
              <a:gd name="connsiteY41" fmla="*/ 569128 h 811716"/>
              <a:gd name="connsiteX42" fmla="*/ 1658041 w 1686140"/>
              <a:gd name="connsiteY42" fmla="*/ 208929 h 811716"/>
              <a:gd name="connsiteX43" fmla="*/ 1667407 w 1686140"/>
              <a:gd name="connsiteY43" fmla="*/ 118698 h 811716"/>
              <a:gd name="connsiteX44" fmla="*/ 1676773 w 1686140"/>
              <a:gd name="connsiteY44" fmla="*/ 40380 h 811716"/>
              <a:gd name="connsiteX45" fmla="*/ 1686140 w 1686140"/>
              <a:gd name="connsiteY4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1011684 w 1686140"/>
              <a:gd name="connsiteY23" fmla="*/ 806460 h 811716"/>
              <a:gd name="connsiteX24" fmla="*/ 1030417 w 1686140"/>
              <a:gd name="connsiteY24" fmla="*/ 677806 h 811716"/>
              <a:gd name="connsiteX25" fmla="*/ 1114728 w 1686140"/>
              <a:gd name="connsiteY25" fmla="*/ 68828 h 811716"/>
              <a:gd name="connsiteX26" fmla="*/ 1124095 w 1686140"/>
              <a:gd name="connsiteY26" fmla="*/ 4860 h 811716"/>
              <a:gd name="connsiteX27" fmla="*/ 1133461 w 1686140"/>
              <a:gd name="connsiteY27" fmla="*/ 774300 h 811716"/>
              <a:gd name="connsiteX28" fmla="*/ 1236505 w 1686140"/>
              <a:gd name="connsiteY28" fmla="*/ 84732 h 811716"/>
              <a:gd name="connsiteX29" fmla="*/ 1245871 w 1686140"/>
              <a:gd name="connsiteY29" fmla="*/ 22111 h 811716"/>
              <a:gd name="connsiteX30" fmla="*/ 1255238 w 1686140"/>
              <a:gd name="connsiteY30" fmla="*/ 792413 h 811716"/>
              <a:gd name="connsiteX31" fmla="*/ 1367648 w 1686140"/>
              <a:gd name="connsiteY31" fmla="*/ 41067 h 811716"/>
              <a:gd name="connsiteX32" fmla="*/ 1377014 w 1686140"/>
              <a:gd name="connsiteY32" fmla="*/ 811508 h 811716"/>
              <a:gd name="connsiteX33" fmla="*/ 1461326 w 1686140"/>
              <a:gd name="connsiteY33" fmla="*/ 244828 h 811716"/>
              <a:gd name="connsiteX34" fmla="*/ 1489425 w 1686140"/>
              <a:gd name="connsiteY34" fmla="*/ 47213 h 811716"/>
              <a:gd name="connsiteX35" fmla="*/ 1498791 w 1686140"/>
              <a:gd name="connsiteY35" fmla="*/ 811716 h 811716"/>
              <a:gd name="connsiteX36" fmla="*/ 1526898 w 1686140"/>
              <a:gd name="connsiteY36" fmla="*/ 596314 h 811716"/>
              <a:gd name="connsiteX37" fmla="*/ 1601835 w 1686140"/>
              <a:gd name="connsiteY37" fmla="*/ 0 h 811716"/>
              <a:gd name="connsiteX38" fmla="*/ 1611202 w 1686140"/>
              <a:gd name="connsiteY38" fmla="*/ 754600 h 811716"/>
              <a:gd name="connsiteX39" fmla="*/ 1620568 w 1686140"/>
              <a:gd name="connsiteY39" fmla="*/ 669001 h 811716"/>
              <a:gd name="connsiteX40" fmla="*/ 1629934 w 1686140"/>
              <a:gd name="connsiteY40" fmla="*/ 569128 h 811716"/>
              <a:gd name="connsiteX41" fmla="*/ 1658041 w 1686140"/>
              <a:gd name="connsiteY41" fmla="*/ 208929 h 811716"/>
              <a:gd name="connsiteX42" fmla="*/ 1667407 w 1686140"/>
              <a:gd name="connsiteY42" fmla="*/ 118698 h 811716"/>
              <a:gd name="connsiteX43" fmla="*/ 1676773 w 1686140"/>
              <a:gd name="connsiteY43" fmla="*/ 40380 h 811716"/>
              <a:gd name="connsiteX44" fmla="*/ 1686140 w 1686140"/>
              <a:gd name="connsiteY4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1011684 w 1686140"/>
              <a:gd name="connsiteY22" fmla="*/ 806460 h 811716"/>
              <a:gd name="connsiteX23" fmla="*/ 1030417 w 1686140"/>
              <a:gd name="connsiteY23" fmla="*/ 677806 h 811716"/>
              <a:gd name="connsiteX24" fmla="*/ 1114728 w 1686140"/>
              <a:gd name="connsiteY24" fmla="*/ 68828 h 811716"/>
              <a:gd name="connsiteX25" fmla="*/ 1124095 w 1686140"/>
              <a:gd name="connsiteY25" fmla="*/ 4860 h 811716"/>
              <a:gd name="connsiteX26" fmla="*/ 1133461 w 1686140"/>
              <a:gd name="connsiteY26" fmla="*/ 774300 h 811716"/>
              <a:gd name="connsiteX27" fmla="*/ 1236505 w 1686140"/>
              <a:gd name="connsiteY27" fmla="*/ 84732 h 811716"/>
              <a:gd name="connsiteX28" fmla="*/ 1245871 w 1686140"/>
              <a:gd name="connsiteY28" fmla="*/ 22111 h 811716"/>
              <a:gd name="connsiteX29" fmla="*/ 1255238 w 1686140"/>
              <a:gd name="connsiteY29" fmla="*/ 792413 h 811716"/>
              <a:gd name="connsiteX30" fmla="*/ 1367648 w 1686140"/>
              <a:gd name="connsiteY30" fmla="*/ 41067 h 811716"/>
              <a:gd name="connsiteX31" fmla="*/ 1377014 w 1686140"/>
              <a:gd name="connsiteY31" fmla="*/ 811508 h 811716"/>
              <a:gd name="connsiteX32" fmla="*/ 1461326 w 1686140"/>
              <a:gd name="connsiteY32" fmla="*/ 244828 h 811716"/>
              <a:gd name="connsiteX33" fmla="*/ 1489425 w 1686140"/>
              <a:gd name="connsiteY33" fmla="*/ 47213 h 811716"/>
              <a:gd name="connsiteX34" fmla="*/ 1498791 w 1686140"/>
              <a:gd name="connsiteY34" fmla="*/ 811716 h 811716"/>
              <a:gd name="connsiteX35" fmla="*/ 1526898 w 1686140"/>
              <a:gd name="connsiteY35" fmla="*/ 596314 h 811716"/>
              <a:gd name="connsiteX36" fmla="*/ 1601835 w 1686140"/>
              <a:gd name="connsiteY36" fmla="*/ 0 h 811716"/>
              <a:gd name="connsiteX37" fmla="*/ 1611202 w 1686140"/>
              <a:gd name="connsiteY37" fmla="*/ 754600 h 811716"/>
              <a:gd name="connsiteX38" fmla="*/ 1620568 w 1686140"/>
              <a:gd name="connsiteY38" fmla="*/ 669001 h 811716"/>
              <a:gd name="connsiteX39" fmla="*/ 1629934 w 1686140"/>
              <a:gd name="connsiteY39" fmla="*/ 569128 h 811716"/>
              <a:gd name="connsiteX40" fmla="*/ 1658041 w 1686140"/>
              <a:gd name="connsiteY40" fmla="*/ 208929 h 811716"/>
              <a:gd name="connsiteX41" fmla="*/ 1667407 w 1686140"/>
              <a:gd name="connsiteY41" fmla="*/ 118698 h 811716"/>
              <a:gd name="connsiteX42" fmla="*/ 1676773 w 1686140"/>
              <a:gd name="connsiteY42" fmla="*/ 40380 h 811716"/>
              <a:gd name="connsiteX43" fmla="*/ 1686140 w 1686140"/>
              <a:gd name="connsiteY4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1011684 w 1686140"/>
              <a:gd name="connsiteY21" fmla="*/ 806460 h 811716"/>
              <a:gd name="connsiteX22" fmla="*/ 1030417 w 1686140"/>
              <a:gd name="connsiteY22" fmla="*/ 677806 h 811716"/>
              <a:gd name="connsiteX23" fmla="*/ 1114728 w 1686140"/>
              <a:gd name="connsiteY23" fmla="*/ 68828 h 811716"/>
              <a:gd name="connsiteX24" fmla="*/ 1124095 w 1686140"/>
              <a:gd name="connsiteY24" fmla="*/ 4860 h 811716"/>
              <a:gd name="connsiteX25" fmla="*/ 1133461 w 1686140"/>
              <a:gd name="connsiteY25" fmla="*/ 774300 h 811716"/>
              <a:gd name="connsiteX26" fmla="*/ 1236505 w 1686140"/>
              <a:gd name="connsiteY26" fmla="*/ 84732 h 811716"/>
              <a:gd name="connsiteX27" fmla="*/ 1245871 w 1686140"/>
              <a:gd name="connsiteY27" fmla="*/ 22111 h 811716"/>
              <a:gd name="connsiteX28" fmla="*/ 1255238 w 1686140"/>
              <a:gd name="connsiteY28" fmla="*/ 792413 h 811716"/>
              <a:gd name="connsiteX29" fmla="*/ 1367648 w 1686140"/>
              <a:gd name="connsiteY29" fmla="*/ 41067 h 811716"/>
              <a:gd name="connsiteX30" fmla="*/ 1377014 w 1686140"/>
              <a:gd name="connsiteY30" fmla="*/ 811508 h 811716"/>
              <a:gd name="connsiteX31" fmla="*/ 1461326 w 1686140"/>
              <a:gd name="connsiteY31" fmla="*/ 244828 h 811716"/>
              <a:gd name="connsiteX32" fmla="*/ 1489425 w 1686140"/>
              <a:gd name="connsiteY32" fmla="*/ 47213 h 811716"/>
              <a:gd name="connsiteX33" fmla="*/ 1498791 w 1686140"/>
              <a:gd name="connsiteY33" fmla="*/ 811716 h 811716"/>
              <a:gd name="connsiteX34" fmla="*/ 1526898 w 1686140"/>
              <a:gd name="connsiteY34" fmla="*/ 596314 h 811716"/>
              <a:gd name="connsiteX35" fmla="*/ 1601835 w 1686140"/>
              <a:gd name="connsiteY35" fmla="*/ 0 h 811716"/>
              <a:gd name="connsiteX36" fmla="*/ 1611202 w 1686140"/>
              <a:gd name="connsiteY36" fmla="*/ 754600 h 811716"/>
              <a:gd name="connsiteX37" fmla="*/ 1620568 w 1686140"/>
              <a:gd name="connsiteY37" fmla="*/ 669001 h 811716"/>
              <a:gd name="connsiteX38" fmla="*/ 1629934 w 1686140"/>
              <a:gd name="connsiteY38" fmla="*/ 569128 h 811716"/>
              <a:gd name="connsiteX39" fmla="*/ 1658041 w 1686140"/>
              <a:gd name="connsiteY39" fmla="*/ 208929 h 811716"/>
              <a:gd name="connsiteX40" fmla="*/ 1667407 w 1686140"/>
              <a:gd name="connsiteY40" fmla="*/ 118698 h 811716"/>
              <a:gd name="connsiteX41" fmla="*/ 1676773 w 1686140"/>
              <a:gd name="connsiteY41" fmla="*/ 40380 h 811716"/>
              <a:gd name="connsiteX42" fmla="*/ 1686140 w 1686140"/>
              <a:gd name="connsiteY4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1011684 w 1686140"/>
              <a:gd name="connsiteY20" fmla="*/ 806460 h 811716"/>
              <a:gd name="connsiteX21" fmla="*/ 1030417 w 1686140"/>
              <a:gd name="connsiteY21" fmla="*/ 677806 h 811716"/>
              <a:gd name="connsiteX22" fmla="*/ 1114728 w 1686140"/>
              <a:gd name="connsiteY22" fmla="*/ 68828 h 811716"/>
              <a:gd name="connsiteX23" fmla="*/ 1124095 w 1686140"/>
              <a:gd name="connsiteY23" fmla="*/ 4860 h 811716"/>
              <a:gd name="connsiteX24" fmla="*/ 1133461 w 1686140"/>
              <a:gd name="connsiteY24" fmla="*/ 774300 h 811716"/>
              <a:gd name="connsiteX25" fmla="*/ 1236505 w 1686140"/>
              <a:gd name="connsiteY25" fmla="*/ 84732 h 811716"/>
              <a:gd name="connsiteX26" fmla="*/ 1245871 w 1686140"/>
              <a:gd name="connsiteY26" fmla="*/ 22111 h 811716"/>
              <a:gd name="connsiteX27" fmla="*/ 1255238 w 1686140"/>
              <a:gd name="connsiteY27" fmla="*/ 792413 h 811716"/>
              <a:gd name="connsiteX28" fmla="*/ 1367648 w 1686140"/>
              <a:gd name="connsiteY28" fmla="*/ 41067 h 811716"/>
              <a:gd name="connsiteX29" fmla="*/ 1377014 w 1686140"/>
              <a:gd name="connsiteY29" fmla="*/ 811508 h 811716"/>
              <a:gd name="connsiteX30" fmla="*/ 1461326 w 1686140"/>
              <a:gd name="connsiteY30" fmla="*/ 244828 h 811716"/>
              <a:gd name="connsiteX31" fmla="*/ 1489425 w 1686140"/>
              <a:gd name="connsiteY31" fmla="*/ 47213 h 811716"/>
              <a:gd name="connsiteX32" fmla="*/ 1498791 w 1686140"/>
              <a:gd name="connsiteY32" fmla="*/ 811716 h 811716"/>
              <a:gd name="connsiteX33" fmla="*/ 1526898 w 1686140"/>
              <a:gd name="connsiteY33" fmla="*/ 596314 h 811716"/>
              <a:gd name="connsiteX34" fmla="*/ 1601835 w 1686140"/>
              <a:gd name="connsiteY34" fmla="*/ 0 h 811716"/>
              <a:gd name="connsiteX35" fmla="*/ 1611202 w 1686140"/>
              <a:gd name="connsiteY35" fmla="*/ 754600 h 811716"/>
              <a:gd name="connsiteX36" fmla="*/ 1620568 w 1686140"/>
              <a:gd name="connsiteY36" fmla="*/ 669001 h 811716"/>
              <a:gd name="connsiteX37" fmla="*/ 1629934 w 1686140"/>
              <a:gd name="connsiteY37" fmla="*/ 569128 h 811716"/>
              <a:gd name="connsiteX38" fmla="*/ 1658041 w 1686140"/>
              <a:gd name="connsiteY38" fmla="*/ 208929 h 811716"/>
              <a:gd name="connsiteX39" fmla="*/ 1667407 w 1686140"/>
              <a:gd name="connsiteY39" fmla="*/ 118698 h 811716"/>
              <a:gd name="connsiteX40" fmla="*/ 1676773 w 1686140"/>
              <a:gd name="connsiteY40" fmla="*/ 40380 h 811716"/>
              <a:gd name="connsiteX41" fmla="*/ 1686140 w 1686140"/>
              <a:gd name="connsiteY4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74701 w 1686140"/>
              <a:gd name="connsiteY18" fmla="*/ 65161 h 811716"/>
              <a:gd name="connsiteX19" fmla="*/ 1011684 w 1686140"/>
              <a:gd name="connsiteY19" fmla="*/ 806460 h 811716"/>
              <a:gd name="connsiteX20" fmla="*/ 1030417 w 1686140"/>
              <a:gd name="connsiteY20" fmla="*/ 677806 h 811716"/>
              <a:gd name="connsiteX21" fmla="*/ 1114728 w 1686140"/>
              <a:gd name="connsiteY21" fmla="*/ 68828 h 811716"/>
              <a:gd name="connsiteX22" fmla="*/ 1124095 w 1686140"/>
              <a:gd name="connsiteY22" fmla="*/ 4860 h 811716"/>
              <a:gd name="connsiteX23" fmla="*/ 1133461 w 1686140"/>
              <a:gd name="connsiteY23" fmla="*/ 774300 h 811716"/>
              <a:gd name="connsiteX24" fmla="*/ 1236505 w 1686140"/>
              <a:gd name="connsiteY24" fmla="*/ 84732 h 811716"/>
              <a:gd name="connsiteX25" fmla="*/ 1245871 w 1686140"/>
              <a:gd name="connsiteY25" fmla="*/ 22111 h 811716"/>
              <a:gd name="connsiteX26" fmla="*/ 1255238 w 1686140"/>
              <a:gd name="connsiteY26" fmla="*/ 792413 h 811716"/>
              <a:gd name="connsiteX27" fmla="*/ 1367648 w 1686140"/>
              <a:gd name="connsiteY27" fmla="*/ 41067 h 811716"/>
              <a:gd name="connsiteX28" fmla="*/ 1377014 w 1686140"/>
              <a:gd name="connsiteY28" fmla="*/ 811508 h 811716"/>
              <a:gd name="connsiteX29" fmla="*/ 1461326 w 1686140"/>
              <a:gd name="connsiteY29" fmla="*/ 244828 h 811716"/>
              <a:gd name="connsiteX30" fmla="*/ 1489425 w 1686140"/>
              <a:gd name="connsiteY30" fmla="*/ 47213 h 811716"/>
              <a:gd name="connsiteX31" fmla="*/ 1498791 w 1686140"/>
              <a:gd name="connsiteY31" fmla="*/ 811716 h 811716"/>
              <a:gd name="connsiteX32" fmla="*/ 1526898 w 1686140"/>
              <a:gd name="connsiteY32" fmla="*/ 596314 h 811716"/>
              <a:gd name="connsiteX33" fmla="*/ 1601835 w 1686140"/>
              <a:gd name="connsiteY33" fmla="*/ 0 h 811716"/>
              <a:gd name="connsiteX34" fmla="*/ 1611202 w 1686140"/>
              <a:gd name="connsiteY34" fmla="*/ 754600 h 811716"/>
              <a:gd name="connsiteX35" fmla="*/ 1620568 w 1686140"/>
              <a:gd name="connsiteY35" fmla="*/ 669001 h 811716"/>
              <a:gd name="connsiteX36" fmla="*/ 1629934 w 1686140"/>
              <a:gd name="connsiteY36" fmla="*/ 569128 h 811716"/>
              <a:gd name="connsiteX37" fmla="*/ 1658041 w 1686140"/>
              <a:gd name="connsiteY37" fmla="*/ 208929 h 811716"/>
              <a:gd name="connsiteX38" fmla="*/ 1667407 w 1686140"/>
              <a:gd name="connsiteY38" fmla="*/ 118698 h 811716"/>
              <a:gd name="connsiteX39" fmla="*/ 1676773 w 1686140"/>
              <a:gd name="connsiteY39" fmla="*/ 40380 h 811716"/>
              <a:gd name="connsiteX40" fmla="*/ 1686140 w 1686140"/>
              <a:gd name="connsiteY4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1011684 w 1686140"/>
              <a:gd name="connsiteY18" fmla="*/ 806460 h 811716"/>
              <a:gd name="connsiteX19" fmla="*/ 1030417 w 1686140"/>
              <a:gd name="connsiteY19" fmla="*/ 677806 h 811716"/>
              <a:gd name="connsiteX20" fmla="*/ 1114728 w 1686140"/>
              <a:gd name="connsiteY20" fmla="*/ 68828 h 811716"/>
              <a:gd name="connsiteX21" fmla="*/ 1124095 w 1686140"/>
              <a:gd name="connsiteY21" fmla="*/ 4860 h 811716"/>
              <a:gd name="connsiteX22" fmla="*/ 1133461 w 1686140"/>
              <a:gd name="connsiteY22" fmla="*/ 774300 h 811716"/>
              <a:gd name="connsiteX23" fmla="*/ 1236505 w 1686140"/>
              <a:gd name="connsiteY23" fmla="*/ 84732 h 811716"/>
              <a:gd name="connsiteX24" fmla="*/ 1245871 w 1686140"/>
              <a:gd name="connsiteY24" fmla="*/ 22111 h 811716"/>
              <a:gd name="connsiteX25" fmla="*/ 1255238 w 1686140"/>
              <a:gd name="connsiteY25" fmla="*/ 792413 h 811716"/>
              <a:gd name="connsiteX26" fmla="*/ 1367648 w 1686140"/>
              <a:gd name="connsiteY26" fmla="*/ 41067 h 811716"/>
              <a:gd name="connsiteX27" fmla="*/ 1377014 w 1686140"/>
              <a:gd name="connsiteY27" fmla="*/ 811508 h 811716"/>
              <a:gd name="connsiteX28" fmla="*/ 1461326 w 1686140"/>
              <a:gd name="connsiteY28" fmla="*/ 244828 h 811716"/>
              <a:gd name="connsiteX29" fmla="*/ 1489425 w 1686140"/>
              <a:gd name="connsiteY29" fmla="*/ 47213 h 811716"/>
              <a:gd name="connsiteX30" fmla="*/ 1498791 w 1686140"/>
              <a:gd name="connsiteY30" fmla="*/ 811716 h 811716"/>
              <a:gd name="connsiteX31" fmla="*/ 1526898 w 1686140"/>
              <a:gd name="connsiteY31" fmla="*/ 596314 h 811716"/>
              <a:gd name="connsiteX32" fmla="*/ 1601835 w 1686140"/>
              <a:gd name="connsiteY32" fmla="*/ 0 h 811716"/>
              <a:gd name="connsiteX33" fmla="*/ 1611202 w 1686140"/>
              <a:gd name="connsiteY33" fmla="*/ 754600 h 811716"/>
              <a:gd name="connsiteX34" fmla="*/ 1620568 w 1686140"/>
              <a:gd name="connsiteY34" fmla="*/ 669001 h 811716"/>
              <a:gd name="connsiteX35" fmla="*/ 1629934 w 1686140"/>
              <a:gd name="connsiteY35" fmla="*/ 569128 h 811716"/>
              <a:gd name="connsiteX36" fmla="*/ 1658041 w 1686140"/>
              <a:gd name="connsiteY36" fmla="*/ 208929 h 811716"/>
              <a:gd name="connsiteX37" fmla="*/ 1667407 w 1686140"/>
              <a:gd name="connsiteY37" fmla="*/ 118698 h 811716"/>
              <a:gd name="connsiteX38" fmla="*/ 1676773 w 1686140"/>
              <a:gd name="connsiteY38" fmla="*/ 40380 h 811716"/>
              <a:gd name="connsiteX39" fmla="*/ 1686140 w 1686140"/>
              <a:gd name="connsiteY3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1011684 w 1686140"/>
              <a:gd name="connsiteY17" fmla="*/ 806460 h 811716"/>
              <a:gd name="connsiteX18" fmla="*/ 1030417 w 1686140"/>
              <a:gd name="connsiteY18" fmla="*/ 677806 h 811716"/>
              <a:gd name="connsiteX19" fmla="*/ 1114728 w 1686140"/>
              <a:gd name="connsiteY19" fmla="*/ 68828 h 811716"/>
              <a:gd name="connsiteX20" fmla="*/ 1124095 w 1686140"/>
              <a:gd name="connsiteY20" fmla="*/ 4860 h 811716"/>
              <a:gd name="connsiteX21" fmla="*/ 1133461 w 1686140"/>
              <a:gd name="connsiteY21" fmla="*/ 774300 h 811716"/>
              <a:gd name="connsiteX22" fmla="*/ 1236505 w 1686140"/>
              <a:gd name="connsiteY22" fmla="*/ 84732 h 811716"/>
              <a:gd name="connsiteX23" fmla="*/ 1245871 w 1686140"/>
              <a:gd name="connsiteY23" fmla="*/ 22111 h 811716"/>
              <a:gd name="connsiteX24" fmla="*/ 1255238 w 1686140"/>
              <a:gd name="connsiteY24" fmla="*/ 792413 h 811716"/>
              <a:gd name="connsiteX25" fmla="*/ 1367648 w 1686140"/>
              <a:gd name="connsiteY25" fmla="*/ 41067 h 811716"/>
              <a:gd name="connsiteX26" fmla="*/ 1377014 w 1686140"/>
              <a:gd name="connsiteY26" fmla="*/ 811508 h 811716"/>
              <a:gd name="connsiteX27" fmla="*/ 1461326 w 1686140"/>
              <a:gd name="connsiteY27" fmla="*/ 244828 h 811716"/>
              <a:gd name="connsiteX28" fmla="*/ 1489425 w 1686140"/>
              <a:gd name="connsiteY28" fmla="*/ 47213 h 811716"/>
              <a:gd name="connsiteX29" fmla="*/ 1498791 w 1686140"/>
              <a:gd name="connsiteY29" fmla="*/ 811716 h 811716"/>
              <a:gd name="connsiteX30" fmla="*/ 1526898 w 1686140"/>
              <a:gd name="connsiteY30" fmla="*/ 596314 h 811716"/>
              <a:gd name="connsiteX31" fmla="*/ 1601835 w 1686140"/>
              <a:gd name="connsiteY31" fmla="*/ 0 h 811716"/>
              <a:gd name="connsiteX32" fmla="*/ 1611202 w 1686140"/>
              <a:gd name="connsiteY32" fmla="*/ 754600 h 811716"/>
              <a:gd name="connsiteX33" fmla="*/ 1620568 w 1686140"/>
              <a:gd name="connsiteY33" fmla="*/ 669001 h 811716"/>
              <a:gd name="connsiteX34" fmla="*/ 1629934 w 1686140"/>
              <a:gd name="connsiteY34" fmla="*/ 569128 h 811716"/>
              <a:gd name="connsiteX35" fmla="*/ 1658041 w 1686140"/>
              <a:gd name="connsiteY35" fmla="*/ 208929 h 811716"/>
              <a:gd name="connsiteX36" fmla="*/ 1667407 w 1686140"/>
              <a:gd name="connsiteY36" fmla="*/ 118698 h 811716"/>
              <a:gd name="connsiteX37" fmla="*/ 1676773 w 1686140"/>
              <a:gd name="connsiteY37" fmla="*/ 40380 h 811716"/>
              <a:gd name="connsiteX38" fmla="*/ 1686140 w 1686140"/>
              <a:gd name="connsiteY3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1011684 w 1686140"/>
              <a:gd name="connsiteY16" fmla="*/ 806460 h 811716"/>
              <a:gd name="connsiteX17" fmla="*/ 1030417 w 1686140"/>
              <a:gd name="connsiteY17" fmla="*/ 677806 h 811716"/>
              <a:gd name="connsiteX18" fmla="*/ 1114728 w 1686140"/>
              <a:gd name="connsiteY18" fmla="*/ 68828 h 811716"/>
              <a:gd name="connsiteX19" fmla="*/ 1124095 w 1686140"/>
              <a:gd name="connsiteY19" fmla="*/ 4860 h 811716"/>
              <a:gd name="connsiteX20" fmla="*/ 1133461 w 1686140"/>
              <a:gd name="connsiteY20" fmla="*/ 774300 h 811716"/>
              <a:gd name="connsiteX21" fmla="*/ 1236505 w 1686140"/>
              <a:gd name="connsiteY21" fmla="*/ 84732 h 811716"/>
              <a:gd name="connsiteX22" fmla="*/ 1245871 w 1686140"/>
              <a:gd name="connsiteY22" fmla="*/ 22111 h 811716"/>
              <a:gd name="connsiteX23" fmla="*/ 1255238 w 1686140"/>
              <a:gd name="connsiteY23" fmla="*/ 792413 h 811716"/>
              <a:gd name="connsiteX24" fmla="*/ 1367648 w 1686140"/>
              <a:gd name="connsiteY24" fmla="*/ 41067 h 811716"/>
              <a:gd name="connsiteX25" fmla="*/ 1377014 w 1686140"/>
              <a:gd name="connsiteY25" fmla="*/ 811508 h 811716"/>
              <a:gd name="connsiteX26" fmla="*/ 1461326 w 1686140"/>
              <a:gd name="connsiteY26" fmla="*/ 244828 h 811716"/>
              <a:gd name="connsiteX27" fmla="*/ 1489425 w 1686140"/>
              <a:gd name="connsiteY27" fmla="*/ 47213 h 811716"/>
              <a:gd name="connsiteX28" fmla="*/ 1498791 w 1686140"/>
              <a:gd name="connsiteY28" fmla="*/ 811716 h 811716"/>
              <a:gd name="connsiteX29" fmla="*/ 1526898 w 1686140"/>
              <a:gd name="connsiteY29" fmla="*/ 596314 h 811716"/>
              <a:gd name="connsiteX30" fmla="*/ 1601835 w 1686140"/>
              <a:gd name="connsiteY30" fmla="*/ 0 h 811716"/>
              <a:gd name="connsiteX31" fmla="*/ 1611202 w 1686140"/>
              <a:gd name="connsiteY31" fmla="*/ 754600 h 811716"/>
              <a:gd name="connsiteX32" fmla="*/ 1620568 w 1686140"/>
              <a:gd name="connsiteY32" fmla="*/ 669001 h 811716"/>
              <a:gd name="connsiteX33" fmla="*/ 1629934 w 1686140"/>
              <a:gd name="connsiteY33" fmla="*/ 569128 h 811716"/>
              <a:gd name="connsiteX34" fmla="*/ 1658041 w 1686140"/>
              <a:gd name="connsiteY34" fmla="*/ 208929 h 811716"/>
              <a:gd name="connsiteX35" fmla="*/ 1667407 w 1686140"/>
              <a:gd name="connsiteY35" fmla="*/ 118698 h 811716"/>
              <a:gd name="connsiteX36" fmla="*/ 1676773 w 1686140"/>
              <a:gd name="connsiteY36" fmla="*/ 40380 h 811716"/>
              <a:gd name="connsiteX37" fmla="*/ 1686140 w 1686140"/>
              <a:gd name="connsiteY3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1011684 w 1686140"/>
              <a:gd name="connsiteY15" fmla="*/ 806460 h 811716"/>
              <a:gd name="connsiteX16" fmla="*/ 1030417 w 1686140"/>
              <a:gd name="connsiteY16" fmla="*/ 677806 h 811716"/>
              <a:gd name="connsiteX17" fmla="*/ 1114728 w 1686140"/>
              <a:gd name="connsiteY17" fmla="*/ 68828 h 811716"/>
              <a:gd name="connsiteX18" fmla="*/ 1124095 w 1686140"/>
              <a:gd name="connsiteY18" fmla="*/ 4860 h 811716"/>
              <a:gd name="connsiteX19" fmla="*/ 1133461 w 1686140"/>
              <a:gd name="connsiteY19" fmla="*/ 774300 h 811716"/>
              <a:gd name="connsiteX20" fmla="*/ 1236505 w 1686140"/>
              <a:gd name="connsiteY20" fmla="*/ 84732 h 811716"/>
              <a:gd name="connsiteX21" fmla="*/ 1245871 w 1686140"/>
              <a:gd name="connsiteY21" fmla="*/ 22111 h 811716"/>
              <a:gd name="connsiteX22" fmla="*/ 1255238 w 1686140"/>
              <a:gd name="connsiteY22" fmla="*/ 792413 h 811716"/>
              <a:gd name="connsiteX23" fmla="*/ 1367648 w 1686140"/>
              <a:gd name="connsiteY23" fmla="*/ 41067 h 811716"/>
              <a:gd name="connsiteX24" fmla="*/ 1377014 w 1686140"/>
              <a:gd name="connsiteY24" fmla="*/ 811508 h 811716"/>
              <a:gd name="connsiteX25" fmla="*/ 1461326 w 1686140"/>
              <a:gd name="connsiteY25" fmla="*/ 244828 h 811716"/>
              <a:gd name="connsiteX26" fmla="*/ 1489425 w 1686140"/>
              <a:gd name="connsiteY26" fmla="*/ 47213 h 811716"/>
              <a:gd name="connsiteX27" fmla="*/ 1498791 w 1686140"/>
              <a:gd name="connsiteY27" fmla="*/ 811716 h 811716"/>
              <a:gd name="connsiteX28" fmla="*/ 1526898 w 1686140"/>
              <a:gd name="connsiteY28" fmla="*/ 596314 h 811716"/>
              <a:gd name="connsiteX29" fmla="*/ 1601835 w 1686140"/>
              <a:gd name="connsiteY29" fmla="*/ 0 h 811716"/>
              <a:gd name="connsiteX30" fmla="*/ 1611202 w 1686140"/>
              <a:gd name="connsiteY30" fmla="*/ 754600 h 811716"/>
              <a:gd name="connsiteX31" fmla="*/ 1620568 w 1686140"/>
              <a:gd name="connsiteY31" fmla="*/ 669001 h 811716"/>
              <a:gd name="connsiteX32" fmla="*/ 1629934 w 1686140"/>
              <a:gd name="connsiteY32" fmla="*/ 569128 h 811716"/>
              <a:gd name="connsiteX33" fmla="*/ 1658041 w 1686140"/>
              <a:gd name="connsiteY33" fmla="*/ 208929 h 811716"/>
              <a:gd name="connsiteX34" fmla="*/ 1667407 w 1686140"/>
              <a:gd name="connsiteY34" fmla="*/ 118698 h 811716"/>
              <a:gd name="connsiteX35" fmla="*/ 1676773 w 1686140"/>
              <a:gd name="connsiteY35" fmla="*/ 40380 h 811716"/>
              <a:gd name="connsiteX36" fmla="*/ 1686140 w 1686140"/>
              <a:gd name="connsiteY3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286560 w 1686140"/>
              <a:gd name="connsiteY15" fmla="*/ 472909 h 811716"/>
              <a:gd name="connsiteX16" fmla="*/ 1011684 w 1686140"/>
              <a:gd name="connsiteY16" fmla="*/ 806460 h 811716"/>
              <a:gd name="connsiteX17" fmla="*/ 1030417 w 1686140"/>
              <a:gd name="connsiteY17" fmla="*/ 677806 h 811716"/>
              <a:gd name="connsiteX18" fmla="*/ 1114728 w 1686140"/>
              <a:gd name="connsiteY18" fmla="*/ 68828 h 811716"/>
              <a:gd name="connsiteX19" fmla="*/ 1124095 w 1686140"/>
              <a:gd name="connsiteY19" fmla="*/ 4860 h 811716"/>
              <a:gd name="connsiteX20" fmla="*/ 1133461 w 1686140"/>
              <a:gd name="connsiteY20" fmla="*/ 774300 h 811716"/>
              <a:gd name="connsiteX21" fmla="*/ 1236505 w 1686140"/>
              <a:gd name="connsiteY21" fmla="*/ 84732 h 811716"/>
              <a:gd name="connsiteX22" fmla="*/ 1245871 w 1686140"/>
              <a:gd name="connsiteY22" fmla="*/ 22111 h 811716"/>
              <a:gd name="connsiteX23" fmla="*/ 1255238 w 1686140"/>
              <a:gd name="connsiteY23" fmla="*/ 792413 h 811716"/>
              <a:gd name="connsiteX24" fmla="*/ 1367648 w 1686140"/>
              <a:gd name="connsiteY24" fmla="*/ 41067 h 811716"/>
              <a:gd name="connsiteX25" fmla="*/ 1377014 w 1686140"/>
              <a:gd name="connsiteY25" fmla="*/ 811508 h 811716"/>
              <a:gd name="connsiteX26" fmla="*/ 1461326 w 1686140"/>
              <a:gd name="connsiteY26" fmla="*/ 244828 h 811716"/>
              <a:gd name="connsiteX27" fmla="*/ 1489425 w 1686140"/>
              <a:gd name="connsiteY27" fmla="*/ 47213 h 811716"/>
              <a:gd name="connsiteX28" fmla="*/ 1498791 w 1686140"/>
              <a:gd name="connsiteY28" fmla="*/ 811716 h 811716"/>
              <a:gd name="connsiteX29" fmla="*/ 1526898 w 1686140"/>
              <a:gd name="connsiteY29" fmla="*/ 596314 h 811716"/>
              <a:gd name="connsiteX30" fmla="*/ 1601835 w 1686140"/>
              <a:gd name="connsiteY30" fmla="*/ 0 h 811716"/>
              <a:gd name="connsiteX31" fmla="*/ 1611202 w 1686140"/>
              <a:gd name="connsiteY31" fmla="*/ 754600 h 811716"/>
              <a:gd name="connsiteX32" fmla="*/ 1620568 w 1686140"/>
              <a:gd name="connsiteY32" fmla="*/ 669001 h 811716"/>
              <a:gd name="connsiteX33" fmla="*/ 1629934 w 1686140"/>
              <a:gd name="connsiteY33" fmla="*/ 569128 h 811716"/>
              <a:gd name="connsiteX34" fmla="*/ 1658041 w 1686140"/>
              <a:gd name="connsiteY34" fmla="*/ 208929 h 811716"/>
              <a:gd name="connsiteX35" fmla="*/ 1667407 w 1686140"/>
              <a:gd name="connsiteY35" fmla="*/ 118698 h 811716"/>
              <a:gd name="connsiteX36" fmla="*/ 1676773 w 1686140"/>
              <a:gd name="connsiteY36" fmla="*/ 40380 h 811716"/>
              <a:gd name="connsiteX37" fmla="*/ 1686140 w 1686140"/>
              <a:gd name="connsiteY3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1011684 w 1686140"/>
              <a:gd name="connsiteY15" fmla="*/ 806460 h 811716"/>
              <a:gd name="connsiteX16" fmla="*/ 1030417 w 1686140"/>
              <a:gd name="connsiteY16" fmla="*/ 677806 h 811716"/>
              <a:gd name="connsiteX17" fmla="*/ 1114728 w 1686140"/>
              <a:gd name="connsiteY17" fmla="*/ 68828 h 811716"/>
              <a:gd name="connsiteX18" fmla="*/ 1124095 w 1686140"/>
              <a:gd name="connsiteY18" fmla="*/ 4860 h 811716"/>
              <a:gd name="connsiteX19" fmla="*/ 1133461 w 1686140"/>
              <a:gd name="connsiteY19" fmla="*/ 774300 h 811716"/>
              <a:gd name="connsiteX20" fmla="*/ 1236505 w 1686140"/>
              <a:gd name="connsiteY20" fmla="*/ 84732 h 811716"/>
              <a:gd name="connsiteX21" fmla="*/ 1245871 w 1686140"/>
              <a:gd name="connsiteY21" fmla="*/ 22111 h 811716"/>
              <a:gd name="connsiteX22" fmla="*/ 1255238 w 1686140"/>
              <a:gd name="connsiteY22" fmla="*/ 792413 h 811716"/>
              <a:gd name="connsiteX23" fmla="*/ 1367648 w 1686140"/>
              <a:gd name="connsiteY23" fmla="*/ 41067 h 811716"/>
              <a:gd name="connsiteX24" fmla="*/ 1377014 w 1686140"/>
              <a:gd name="connsiteY24" fmla="*/ 811508 h 811716"/>
              <a:gd name="connsiteX25" fmla="*/ 1461326 w 1686140"/>
              <a:gd name="connsiteY25" fmla="*/ 244828 h 811716"/>
              <a:gd name="connsiteX26" fmla="*/ 1489425 w 1686140"/>
              <a:gd name="connsiteY26" fmla="*/ 47213 h 811716"/>
              <a:gd name="connsiteX27" fmla="*/ 1498791 w 1686140"/>
              <a:gd name="connsiteY27" fmla="*/ 811716 h 811716"/>
              <a:gd name="connsiteX28" fmla="*/ 1526898 w 1686140"/>
              <a:gd name="connsiteY28" fmla="*/ 596314 h 811716"/>
              <a:gd name="connsiteX29" fmla="*/ 1601835 w 1686140"/>
              <a:gd name="connsiteY29" fmla="*/ 0 h 811716"/>
              <a:gd name="connsiteX30" fmla="*/ 1611202 w 1686140"/>
              <a:gd name="connsiteY30" fmla="*/ 754600 h 811716"/>
              <a:gd name="connsiteX31" fmla="*/ 1620568 w 1686140"/>
              <a:gd name="connsiteY31" fmla="*/ 669001 h 811716"/>
              <a:gd name="connsiteX32" fmla="*/ 1629934 w 1686140"/>
              <a:gd name="connsiteY32" fmla="*/ 569128 h 811716"/>
              <a:gd name="connsiteX33" fmla="*/ 1658041 w 1686140"/>
              <a:gd name="connsiteY33" fmla="*/ 208929 h 811716"/>
              <a:gd name="connsiteX34" fmla="*/ 1667407 w 1686140"/>
              <a:gd name="connsiteY34" fmla="*/ 118698 h 811716"/>
              <a:gd name="connsiteX35" fmla="*/ 1676773 w 1686140"/>
              <a:gd name="connsiteY35" fmla="*/ 40380 h 811716"/>
              <a:gd name="connsiteX36" fmla="*/ 1686140 w 1686140"/>
              <a:gd name="connsiteY3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1011684 w 1686140"/>
              <a:gd name="connsiteY14" fmla="*/ 806460 h 811716"/>
              <a:gd name="connsiteX15" fmla="*/ 1030417 w 1686140"/>
              <a:gd name="connsiteY15" fmla="*/ 677806 h 811716"/>
              <a:gd name="connsiteX16" fmla="*/ 1114728 w 1686140"/>
              <a:gd name="connsiteY16" fmla="*/ 68828 h 811716"/>
              <a:gd name="connsiteX17" fmla="*/ 1124095 w 1686140"/>
              <a:gd name="connsiteY17" fmla="*/ 4860 h 811716"/>
              <a:gd name="connsiteX18" fmla="*/ 1133461 w 1686140"/>
              <a:gd name="connsiteY18" fmla="*/ 774300 h 811716"/>
              <a:gd name="connsiteX19" fmla="*/ 1236505 w 1686140"/>
              <a:gd name="connsiteY19" fmla="*/ 84732 h 811716"/>
              <a:gd name="connsiteX20" fmla="*/ 1245871 w 1686140"/>
              <a:gd name="connsiteY20" fmla="*/ 22111 h 811716"/>
              <a:gd name="connsiteX21" fmla="*/ 1255238 w 1686140"/>
              <a:gd name="connsiteY21" fmla="*/ 792413 h 811716"/>
              <a:gd name="connsiteX22" fmla="*/ 1367648 w 1686140"/>
              <a:gd name="connsiteY22" fmla="*/ 41067 h 811716"/>
              <a:gd name="connsiteX23" fmla="*/ 1377014 w 1686140"/>
              <a:gd name="connsiteY23" fmla="*/ 811508 h 811716"/>
              <a:gd name="connsiteX24" fmla="*/ 1461326 w 1686140"/>
              <a:gd name="connsiteY24" fmla="*/ 244828 h 811716"/>
              <a:gd name="connsiteX25" fmla="*/ 1489425 w 1686140"/>
              <a:gd name="connsiteY25" fmla="*/ 47213 h 811716"/>
              <a:gd name="connsiteX26" fmla="*/ 1498791 w 1686140"/>
              <a:gd name="connsiteY26" fmla="*/ 811716 h 811716"/>
              <a:gd name="connsiteX27" fmla="*/ 1526898 w 1686140"/>
              <a:gd name="connsiteY27" fmla="*/ 596314 h 811716"/>
              <a:gd name="connsiteX28" fmla="*/ 1601835 w 1686140"/>
              <a:gd name="connsiteY28" fmla="*/ 0 h 811716"/>
              <a:gd name="connsiteX29" fmla="*/ 1611202 w 1686140"/>
              <a:gd name="connsiteY29" fmla="*/ 754600 h 811716"/>
              <a:gd name="connsiteX30" fmla="*/ 1620568 w 1686140"/>
              <a:gd name="connsiteY30" fmla="*/ 669001 h 811716"/>
              <a:gd name="connsiteX31" fmla="*/ 1629934 w 1686140"/>
              <a:gd name="connsiteY31" fmla="*/ 569128 h 811716"/>
              <a:gd name="connsiteX32" fmla="*/ 1658041 w 1686140"/>
              <a:gd name="connsiteY32" fmla="*/ 208929 h 811716"/>
              <a:gd name="connsiteX33" fmla="*/ 1667407 w 1686140"/>
              <a:gd name="connsiteY33" fmla="*/ 118698 h 811716"/>
              <a:gd name="connsiteX34" fmla="*/ 1676773 w 1686140"/>
              <a:gd name="connsiteY34" fmla="*/ 40380 h 811716"/>
              <a:gd name="connsiteX35" fmla="*/ 1686140 w 1686140"/>
              <a:gd name="connsiteY3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1011684 w 1686140"/>
              <a:gd name="connsiteY13" fmla="*/ 806460 h 811716"/>
              <a:gd name="connsiteX14" fmla="*/ 1030417 w 1686140"/>
              <a:gd name="connsiteY14" fmla="*/ 677806 h 811716"/>
              <a:gd name="connsiteX15" fmla="*/ 1114728 w 1686140"/>
              <a:gd name="connsiteY15" fmla="*/ 68828 h 811716"/>
              <a:gd name="connsiteX16" fmla="*/ 1124095 w 1686140"/>
              <a:gd name="connsiteY16" fmla="*/ 4860 h 811716"/>
              <a:gd name="connsiteX17" fmla="*/ 1133461 w 1686140"/>
              <a:gd name="connsiteY17" fmla="*/ 774300 h 811716"/>
              <a:gd name="connsiteX18" fmla="*/ 1236505 w 1686140"/>
              <a:gd name="connsiteY18" fmla="*/ 84732 h 811716"/>
              <a:gd name="connsiteX19" fmla="*/ 1245871 w 1686140"/>
              <a:gd name="connsiteY19" fmla="*/ 22111 h 811716"/>
              <a:gd name="connsiteX20" fmla="*/ 1255238 w 1686140"/>
              <a:gd name="connsiteY20" fmla="*/ 792413 h 811716"/>
              <a:gd name="connsiteX21" fmla="*/ 1367648 w 1686140"/>
              <a:gd name="connsiteY21" fmla="*/ 41067 h 811716"/>
              <a:gd name="connsiteX22" fmla="*/ 1377014 w 1686140"/>
              <a:gd name="connsiteY22" fmla="*/ 811508 h 811716"/>
              <a:gd name="connsiteX23" fmla="*/ 1461326 w 1686140"/>
              <a:gd name="connsiteY23" fmla="*/ 244828 h 811716"/>
              <a:gd name="connsiteX24" fmla="*/ 1489425 w 1686140"/>
              <a:gd name="connsiteY24" fmla="*/ 47213 h 811716"/>
              <a:gd name="connsiteX25" fmla="*/ 1498791 w 1686140"/>
              <a:gd name="connsiteY25" fmla="*/ 811716 h 811716"/>
              <a:gd name="connsiteX26" fmla="*/ 1526898 w 1686140"/>
              <a:gd name="connsiteY26" fmla="*/ 596314 h 811716"/>
              <a:gd name="connsiteX27" fmla="*/ 1601835 w 1686140"/>
              <a:gd name="connsiteY27" fmla="*/ 0 h 811716"/>
              <a:gd name="connsiteX28" fmla="*/ 1611202 w 1686140"/>
              <a:gd name="connsiteY28" fmla="*/ 754600 h 811716"/>
              <a:gd name="connsiteX29" fmla="*/ 1620568 w 1686140"/>
              <a:gd name="connsiteY29" fmla="*/ 669001 h 811716"/>
              <a:gd name="connsiteX30" fmla="*/ 1629934 w 1686140"/>
              <a:gd name="connsiteY30" fmla="*/ 569128 h 811716"/>
              <a:gd name="connsiteX31" fmla="*/ 1658041 w 1686140"/>
              <a:gd name="connsiteY31" fmla="*/ 208929 h 811716"/>
              <a:gd name="connsiteX32" fmla="*/ 1667407 w 1686140"/>
              <a:gd name="connsiteY32" fmla="*/ 118698 h 811716"/>
              <a:gd name="connsiteX33" fmla="*/ 1676773 w 1686140"/>
              <a:gd name="connsiteY33" fmla="*/ 40380 h 811716"/>
              <a:gd name="connsiteX34" fmla="*/ 1686140 w 1686140"/>
              <a:gd name="connsiteY3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011684 w 1686140"/>
              <a:gd name="connsiteY12" fmla="*/ 806460 h 811716"/>
              <a:gd name="connsiteX13" fmla="*/ 1030417 w 1686140"/>
              <a:gd name="connsiteY13" fmla="*/ 677806 h 811716"/>
              <a:gd name="connsiteX14" fmla="*/ 1114728 w 1686140"/>
              <a:gd name="connsiteY14" fmla="*/ 68828 h 811716"/>
              <a:gd name="connsiteX15" fmla="*/ 1124095 w 1686140"/>
              <a:gd name="connsiteY15" fmla="*/ 4860 h 811716"/>
              <a:gd name="connsiteX16" fmla="*/ 1133461 w 1686140"/>
              <a:gd name="connsiteY16" fmla="*/ 774300 h 811716"/>
              <a:gd name="connsiteX17" fmla="*/ 1236505 w 1686140"/>
              <a:gd name="connsiteY17" fmla="*/ 84732 h 811716"/>
              <a:gd name="connsiteX18" fmla="*/ 1245871 w 1686140"/>
              <a:gd name="connsiteY18" fmla="*/ 22111 h 811716"/>
              <a:gd name="connsiteX19" fmla="*/ 1255238 w 1686140"/>
              <a:gd name="connsiteY19" fmla="*/ 792413 h 811716"/>
              <a:gd name="connsiteX20" fmla="*/ 1367648 w 1686140"/>
              <a:gd name="connsiteY20" fmla="*/ 41067 h 811716"/>
              <a:gd name="connsiteX21" fmla="*/ 1377014 w 1686140"/>
              <a:gd name="connsiteY21" fmla="*/ 811508 h 811716"/>
              <a:gd name="connsiteX22" fmla="*/ 1461326 w 1686140"/>
              <a:gd name="connsiteY22" fmla="*/ 244828 h 811716"/>
              <a:gd name="connsiteX23" fmla="*/ 1489425 w 1686140"/>
              <a:gd name="connsiteY23" fmla="*/ 47213 h 811716"/>
              <a:gd name="connsiteX24" fmla="*/ 1498791 w 1686140"/>
              <a:gd name="connsiteY24" fmla="*/ 811716 h 811716"/>
              <a:gd name="connsiteX25" fmla="*/ 1526898 w 1686140"/>
              <a:gd name="connsiteY25" fmla="*/ 596314 h 811716"/>
              <a:gd name="connsiteX26" fmla="*/ 1601835 w 1686140"/>
              <a:gd name="connsiteY26" fmla="*/ 0 h 811716"/>
              <a:gd name="connsiteX27" fmla="*/ 1611202 w 1686140"/>
              <a:gd name="connsiteY27" fmla="*/ 754600 h 811716"/>
              <a:gd name="connsiteX28" fmla="*/ 1620568 w 1686140"/>
              <a:gd name="connsiteY28" fmla="*/ 669001 h 811716"/>
              <a:gd name="connsiteX29" fmla="*/ 1629934 w 1686140"/>
              <a:gd name="connsiteY29" fmla="*/ 569128 h 811716"/>
              <a:gd name="connsiteX30" fmla="*/ 1658041 w 1686140"/>
              <a:gd name="connsiteY30" fmla="*/ 208929 h 811716"/>
              <a:gd name="connsiteX31" fmla="*/ 1667407 w 1686140"/>
              <a:gd name="connsiteY31" fmla="*/ 118698 h 811716"/>
              <a:gd name="connsiteX32" fmla="*/ 1676773 w 1686140"/>
              <a:gd name="connsiteY32" fmla="*/ 40380 h 811716"/>
              <a:gd name="connsiteX33" fmla="*/ 1686140 w 1686140"/>
              <a:gd name="connsiteY3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011684 w 1686140"/>
              <a:gd name="connsiteY11" fmla="*/ 806460 h 811716"/>
              <a:gd name="connsiteX12" fmla="*/ 1030417 w 1686140"/>
              <a:gd name="connsiteY12" fmla="*/ 677806 h 811716"/>
              <a:gd name="connsiteX13" fmla="*/ 1114728 w 1686140"/>
              <a:gd name="connsiteY13" fmla="*/ 68828 h 811716"/>
              <a:gd name="connsiteX14" fmla="*/ 1124095 w 1686140"/>
              <a:gd name="connsiteY14" fmla="*/ 4860 h 811716"/>
              <a:gd name="connsiteX15" fmla="*/ 1133461 w 1686140"/>
              <a:gd name="connsiteY15" fmla="*/ 774300 h 811716"/>
              <a:gd name="connsiteX16" fmla="*/ 1236505 w 1686140"/>
              <a:gd name="connsiteY16" fmla="*/ 84732 h 811716"/>
              <a:gd name="connsiteX17" fmla="*/ 1245871 w 1686140"/>
              <a:gd name="connsiteY17" fmla="*/ 22111 h 811716"/>
              <a:gd name="connsiteX18" fmla="*/ 1255238 w 1686140"/>
              <a:gd name="connsiteY18" fmla="*/ 792413 h 811716"/>
              <a:gd name="connsiteX19" fmla="*/ 1367648 w 1686140"/>
              <a:gd name="connsiteY19" fmla="*/ 41067 h 811716"/>
              <a:gd name="connsiteX20" fmla="*/ 1377014 w 1686140"/>
              <a:gd name="connsiteY20" fmla="*/ 811508 h 811716"/>
              <a:gd name="connsiteX21" fmla="*/ 1461326 w 1686140"/>
              <a:gd name="connsiteY21" fmla="*/ 244828 h 811716"/>
              <a:gd name="connsiteX22" fmla="*/ 1489425 w 1686140"/>
              <a:gd name="connsiteY22" fmla="*/ 47213 h 811716"/>
              <a:gd name="connsiteX23" fmla="*/ 1498791 w 1686140"/>
              <a:gd name="connsiteY23" fmla="*/ 811716 h 811716"/>
              <a:gd name="connsiteX24" fmla="*/ 1526898 w 1686140"/>
              <a:gd name="connsiteY24" fmla="*/ 596314 h 811716"/>
              <a:gd name="connsiteX25" fmla="*/ 1601835 w 1686140"/>
              <a:gd name="connsiteY25" fmla="*/ 0 h 811716"/>
              <a:gd name="connsiteX26" fmla="*/ 1611202 w 1686140"/>
              <a:gd name="connsiteY26" fmla="*/ 754600 h 811716"/>
              <a:gd name="connsiteX27" fmla="*/ 1620568 w 1686140"/>
              <a:gd name="connsiteY27" fmla="*/ 669001 h 811716"/>
              <a:gd name="connsiteX28" fmla="*/ 1629934 w 1686140"/>
              <a:gd name="connsiteY28" fmla="*/ 569128 h 811716"/>
              <a:gd name="connsiteX29" fmla="*/ 1658041 w 1686140"/>
              <a:gd name="connsiteY29" fmla="*/ 208929 h 811716"/>
              <a:gd name="connsiteX30" fmla="*/ 1667407 w 1686140"/>
              <a:gd name="connsiteY30" fmla="*/ 118698 h 811716"/>
              <a:gd name="connsiteX31" fmla="*/ 1676773 w 1686140"/>
              <a:gd name="connsiteY31" fmla="*/ 40380 h 811716"/>
              <a:gd name="connsiteX32" fmla="*/ 1686140 w 1686140"/>
              <a:gd name="connsiteY3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011684 w 1686140"/>
              <a:gd name="connsiteY10" fmla="*/ 806460 h 811716"/>
              <a:gd name="connsiteX11" fmla="*/ 1030417 w 1686140"/>
              <a:gd name="connsiteY11" fmla="*/ 677806 h 811716"/>
              <a:gd name="connsiteX12" fmla="*/ 1114728 w 1686140"/>
              <a:gd name="connsiteY12" fmla="*/ 68828 h 811716"/>
              <a:gd name="connsiteX13" fmla="*/ 1124095 w 1686140"/>
              <a:gd name="connsiteY13" fmla="*/ 4860 h 811716"/>
              <a:gd name="connsiteX14" fmla="*/ 1133461 w 1686140"/>
              <a:gd name="connsiteY14" fmla="*/ 774300 h 811716"/>
              <a:gd name="connsiteX15" fmla="*/ 1236505 w 1686140"/>
              <a:gd name="connsiteY15" fmla="*/ 84732 h 811716"/>
              <a:gd name="connsiteX16" fmla="*/ 1245871 w 1686140"/>
              <a:gd name="connsiteY16" fmla="*/ 22111 h 811716"/>
              <a:gd name="connsiteX17" fmla="*/ 1255238 w 1686140"/>
              <a:gd name="connsiteY17" fmla="*/ 792413 h 811716"/>
              <a:gd name="connsiteX18" fmla="*/ 1367648 w 1686140"/>
              <a:gd name="connsiteY18" fmla="*/ 41067 h 811716"/>
              <a:gd name="connsiteX19" fmla="*/ 1377014 w 1686140"/>
              <a:gd name="connsiteY19" fmla="*/ 811508 h 811716"/>
              <a:gd name="connsiteX20" fmla="*/ 1461326 w 1686140"/>
              <a:gd name="connsiteY20" fmla="*/ 244828 h 811716"/>
              <a:gd name="connsiteX21" fmla="*/ 1489425 w 1686140"/>
              <a:gd name="connsiteY21" fmla="*/ 47213 h 811716"/>
              <a:gd name="connsiteX22" fmla="*/ 1498791 w 1686140"/>
              <a:gd name="connsiteY22" fmla="*/ 811716 h 811716"/>
              <a:gd name="connsiteX23" fmla="*/ 1526898 w 1686140"/>
              <a:gd name="connsiteY23" fmla="*/ 596314 h 811716"/>
              <a:gd name="connsiteX24" fmla="*/ 1601835 w 1686140"/>
              <a:gd name="connsiteY24" fmla="*/ 0 h 811716"/>
              <a:gd name="connsiteX25" fmla="*/ 1611202 w 1686140"/>
              <a:gd name="connsiteY25" fmla="*/ 754600 h 811716"/>
              <a:gd name="connsiteX26" fmla="*/ 1620568 w 1686140"/>
              <a:gd name="connsiteY26" fmla="*/ 669001 h 811716"/>
              <a:gd name="connsiteX27" fmla="*/ 1629934 w 1686140"/>
              <a:gd name="connsiteY27" fmla="*/ 569128 h 811716"/>
              <a:gd name="connsiteX28" fmla="*/ 1658041 w 1686140"/>
              <a:gd name="connsiteY28" fmla="*/ 208929 h 811716"/>
              <a:gd name="connsiteX29" fmla="*/ 1667407 w 1686140"/>
              <a:gd name="connsiteY29" fmla="*/ 118698 h 811716"/>
              <a:gd name="connsiteX30" fmla="*/ 1676773 w 1686140"/>
              <a:gd name="connsiteY30" fmla="*/ 40380 h 811716"/>
              <a:gd name="connsiteX31" fmla="*/ 1686140 w 1686140"/>
              <a:gd name="connsiteY3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011684 w 1686140"/>
              <a:gd name="connsiteY9" fmla="*/ 806460 h 811716"/>
              <a:gd name="connsiteX10" fmla="*/ 1030417 w 1686140"/>
              <a:gd name="connsiteY10" fmla="*/ 677806 h 811716"/>
              <a:gd name="connsiteX11" fmla="*/ 1114728 w 1686140"/>
              <a:gd name="connsiteY11" fmla="*/ 68828 h 811716"/>
              <a:gd name="connsiteX12" fmla="*/ 1124095 w 1686140"/>
              <a:gd name="connsiteY12" fmla="*/ 4860 h 811716"/>
              <a:gd name="connsiteX13" fmla="*/ 1133461 w 1686140"/>
              <a:gd name="connsiteY13" fmla="*/ 774300 h 811716"/>
              <a:gd name="connsiteX14" fmla="*/ 1236505 w 1686140"/>
              <a:gd name="connsiteY14" fmla="*/ 84732 h 811716"/>
              <a:gd name="connsiteX15" fmla="*/ 1245871 w 1686140"/>
              <a:gd name="connsiteY15" fmla="*/ 22111 h 811716"/>
              <a:gd name="connsiteX16" fmla="*/ 1255238 w 1686140"/>
              <a:gd name="connsiteY16" fmla="*/ 792413 h 811716"/>
              <a:gd name="connsiteX17" fmla="*/ 1367648 w 1686140"/>
              <a:gd name="connsiteY17" fmla="*/ 41067 h 811716"/>
              <a:gd name="connsiteX18" fmla="*/ 1377014 w 1686140"/>
              <a:gd name="connsiteY18" fmla="*/ 811508 h 811716"/>
              <a:gd name="connsiteX19" fmla="*/ 1461326 w 1686140"/>
              <a:gd name="connsiteY19" fmla="*/ 244828 h 811716"/>
              <a:gd name="connsiteX20" fmla="*/ 1489425 w 1686140"/>
              <a:gd name="connsiteY20" fmla="*/ 47213 h 811716"/>
              <a:gd name="connsiteX21" fmla="*/ 1498791 w 1686140"/>
              <a:gd name="connsiteY21" fmla="*/ 811716 h 811716"/>
              <a:gd name="connsiteX22" fmla="*/ 1526898 w 1686140"/>
              <a:gd name="connsiteY22" fmla="*/ 596314 h 811716"/>
              <a:gd name="connsiteX23" fmla="*/ 1601835 w 1686140"/>
              <a:gd name="connsiteY23" fmla="*/ 0 h 811716"/>
              <a:gd name="connsiteX24" fmla="*/ 1611202 w 1686140"/>
              <a:gd name="connsiteY24" fmla="*/ 754600 h 811716"/>
              <a:gd name="connsiteX25" fmla="*/ 1620568 w 1686140"/>
              <a:gd name="connsiteY25" fmla="*/ 669001 h 811716"/>
              <a:gd name="connsiteX26" fmla="*/ 1629934 w 1686140"/>
              <a:gd name="connsiteY26" fmla="*/ 569128 h 811716"/>
              <a:gd name="connsiteX27" fmla="*/ 1658041 w 1686140"/>
              <a:gd name="connsiteY27" fmla="*/ 208929 h 811716"/>
              <a:gd name="connsiteX28" fmla="*/ 1667407 w 1686140"/>
              <a:gd name="connsiteY28" fmla="*/ 118698 h 811716"/>
              <a:gd name="connsiteX29" fmla="*/ 1676773 w 1686140"/>
              <a:gd name="connsiteY29" fmla="*/ 40380 h 811716"/>
              <a:gd name="connsiteX30" fmla="*/ 1686140 w 1686140"/>
              <a:gd name="connsiteY3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011684 w 1686140"/>
              <a:gd name="connsiteY8" fmla="*/ 806460 h 811716"/>
              <a:gd name="connsiteX9" fmla="*/ 1030417 w 1686140"/>
              <a:gd name="connsiteY9" fmla="*/ 677806 h 811716"/>
              <a:gd name="connsiteX10" fmla="*/ 1114728 w 1686140"/>
              <a:gd name="connsiteY10" fmla="*/ 68828 h 811716"/>
              <a:gd name="connsiteX11" fmla="*/ 1124095 w 1686140"/>
              <a:gd name="connsiteY11" fmla="*/ 4860 h 811716"/>
              <a:gd name="connsiteX12" fmla="*/ 1133461 w 1686140"/>
              <a:gd name="connsiteY12" fmla="*/ 774300 h 811716"/>
              <a:gd name="connsiteX13" fmla="*/ 1236505 w 1686140"/>
              <a:gd name="connsiteY13" fmla="*/ 84732 h 811716"/>
              <a:gd name="connsiteX14" fmla="*/ 1245871 w 1686140"/>
              <a:gd name="connsiteY14" fmla="*/ 22111 h 811716"/>
              <a:gd name="connsiteX15" fmla="*/ 1255238 w 1686140"/>
              <a:gd name="connsiteY15" fmla="*/ 792413 h 811716"/>
              <a:gd name="connsiteX16" fmla="*/ 1367648 w 1686140"/>
              <a:gd name="connsiteY16" fmla="*/ 41067 h 811716"/>
              <a:gd name="connsiteX17" fmla="*/ 1377014 w 1686140"/>
              <a:gd name="connsiteY17" fmla="*/ 811508 h 811716"/>
              <a:gd name="connsiteX18" fmla="*/ 1461326 w 1686140"/>
              <a:gd name="connsiteY18" fmla="*/ 244828 h 811716"/>
              <a:gd name="connsiteX19" fmla="*/ 1489425 w 1686140"/>
              <a:gd name="connsiteY19" fmla="*/ 47213 h 811716"/>
              <a:gd name="connsiteX20" fmla="*/ 1498791 w 1686140"/>
              <a:gd name="connsiteY20" fmla="*/ 811716 h 811716"/>
              <a:gd name="connsiteX21" fmla="*/ 1526898 w 1686140"/>
              <a:gd name="connsiteY21" fmla="*/ 596314 h 811716"/>
              <a:gd name="connsiteX22" fmla="*/ 1601835 w 1686140"/>
              <a:gd name="connsiteY22" fmla="*/ 0 h 811716"/>
              <a:gd name="connsiteX23" fmla="*/ 1611202 w 1686140"/>
              <a:gd name="connsiteY23" fmla="*/ 754600 h 811716"/>
              <a:gd name="connsiteX24" fmla="*/ 1620568 w 1686140"/>
              <a:gd name="connsiteY24" fmla="*/ 669001 h 811716"/>
              <a:gd name="connsiteX25" fmla="*/ 1629934 w 1686140"/>
              <a:gd name="connsiteY25" fmla="*/ 569128 h 811716"/>
              <a:gd name="connsiteX26" fmla="*/ 1658041 w 1686140"/>
              <a:gd name="connsiteY26" fmla="*/ 208929 h 811716"/>
              <a:gd name="connsiteX27" fmla="*/ 1667407 w 1686140"/>
              <a:gd name="connsiteY27" fmla="*/ 118698 h 811716"/>
              <a:gd name="connsiteX28" fmla="*/ 1676773 w 1686140"/>
              <a:gd name="connsiteY28" fmla="*/ 40380 h 811716"/>
              <a:gd name="connsiteX29" fmla="*/ 1686140 w 1686140"/>
              <a:gd name="connsiteY2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1011684 w 1686140"/>
              <a:gd name="connsiteY7" fmla="*/ 806460 h 811716"/>
              <a:gd name="connsiteX8" fmla="*/ 1030417 w 1686140"/>
              <a:gd name="connsiteY8" fmla="*/ 677806 h 811716"/>
              <a:gd name="connsiteX9" fmla="*/ 1114728 w 1686140"/>
              <a:gd name="connsiteY9" fmla="*/ 68828 h 811716"/>
              <a:gd name="connsiteX10" fmla="*/ 1124095 w 1686140"/>
              <a:gd name="connsiteY10" fmla="*/ 4860 h 811716"/>
              <a:gd name="connsiteX11" fmla="*/ 1133461 w 1686140"/>
              <a:gd name="connsiteY11" fmla="*/ 774300 h 811716"/>
              <a:gd name="connsiteX12" fmla="*/ 1236505 w 1686140"/>
              <a:gd name="connsiteY12" fmla="*/ 84732 h 811716"/>
              <a:gd name="connsiteX13" fmla="*/ 1245871 w 1686140"/>
              <a:gd name="connsiteY13" fmla="*/ 22111 h 811716"/>
              <a:gd name="connsiteX14" fmla="*/ 1255238 w 1686140"/>
              <a:gd name="connsiteY14" fmla="*/ 792413 h 811716"/>
              <a:gd name="connsiteX15" fmla="*/ 1367648 w 1686140"/>
              <a:gd name="connsiteY15" fmla="*/ 41067 h 811716"/>
              <a:gd name="connsiteX16" fmla="*/ 1377014 w 1686140"/>
              <a:gd name="connsiteY16" fmla="*/ 811508 h 811716"/>
              <a:gd name="connsiteX17" fmla="*/ 1461326 w 1686140"/>
              <a:gd name="connsiteY17" fmla="*/ 244828 h 811716"/>
              <a:gd name="connsiteX18" fmla="*/ 1489425 w 1686140"/>
              <a:gd name="connsiteY18" fmla="*/ 47213 h 811716"/>
              <a:gd name="connsiteX19" fmla="*/ 1498791 w 1686140"/>
              <a:gd name="connsiteY19" fmla="*/ 811716 h 811716"/>
              <a:gd name="connsiteX20" fmla="*/ 1526898 w 1686140"/>
              <a:gd name="connsiteY20" fmla="*/ 596314 h 811716"/>
              <a:gd name="connsiteX21" fmla="*/ 1601835 w 1686140"/>
              <a:gd name="connsiteY21" fmla="*/ 0 h 811716"/>
              <a:gd name="connsiteX22" fmla="*/ 1611202 w 1686140"/>
              <a:gd name="connsiteY22" fmla="*/ 754600 h 811716"/>
              <a:gd name="connsiteX23" fmla="*/ 1620568 w 1686140"/>
              <a:gd name="connsiteY23" fmla="*/ 669001 h 811716"/>
              <a:gd name="connsiteX24" fmla="*/ 1629934 w 1686140"/>
              <a:gd name="connsiteY24" fmla="*/ 569128 h 811716"/>
              <a:gd name="connsiteX25" fmla="*/ 1658041 w 1686140"/>
              <a:gd name="connsiteY25" fmla="*/ 208929 h 811716"/>
              <a:gd name="connsiteX26" fmla="*/ 1667407 w 1686140"/>
              <a:gd name="connsiteY26" fmla="*/ 118698 h 811716"/>
              <a:gd name="connsiteX27" fmla="*/ 1676773 w 1686140"/>
              <a:gd name="connsiteY27" fmla="*/ 40380 h 811716"/>
              <a:gd name="connsiteX28" fmla="*/ 1686140 w 1686140"/>
              <a:gd name="connsiteY2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1011684 w 1686140"/>
              <a:gd name="connsiteY6" fmla="*/ 806460 h 811716"/>
              <a:gd name="connsiteX7" fmla="*/ 1030417 w 1686140"/>
              <a:gd name="connsiteY7" fmla="*/ 677806 h 811716"/>
              <a:gd name="connsiteX8" fmla="*/ 1114728 w 1686140"/>
              <a:gd name="connsiteY8" fmla="*/ 68828 h 811716"/>
              <a:gd name="connsiteX9" fmla="*/ 1124095 w 1686140"/>
              <a:gd name="connsiteY9" fmla="*/ 4860 h 811716"/>
              <a:gd name="connsiteX10" fmla="*/ 1133461 w 1686140"/>
              <a:gd name="connsiteY10" fmla="*/ 774300 h 811716"/>
              <a:gd name="connsiteX11" fmla="*/ 1236505 w 1686140"/>
              <a:gd name="connsiteY11" fmla="*/ 84732 h 811716"/>
              <a:gd name="connsiteX12" fmla="*/ 1245871 w 1686140"/>
              <a:gd name="connsiteY12" fmla="*/ 22111 h 811716"/>
              <a:gd name="connsiteX13" fmla="*/ 1255238 w 1686140"/>
              <a:gd name="connsiteY13" fmla="*/ 792413 h 811716"/>
              <a:gd name="connsiteX14" fmla="*/ 1367648 w 1686140"/>
              <a:gd name="connsiteY14" fmla="*/ 41067 h 811716"/>
              <a:gd name="connsiteX15" fmla="*/ 1377014 w 1686140"/>
              <a:gd name="connsiteY15" fmla="*/ 811508 h 811716"/>
              <a:gd name="connsiteX16" fmla="*/ 1461326 w 1686140"/>
              <a:gd name="connsiteY16" fmla="*/ 244828 h 811716"/>
              <a:gd name="connsiteX17" fmla="*/ 1489425 w 1686140"/>
              <a:gd name="connsiteY17" fmla="*/ 47213 h 811716"/>
              <a:gd name="connsiteX18" fmla="*/ 1498791 w 1686140"/>
              <a:gd name="connsiteY18" fmla="*/ 811716 h 811716"/>
              <a:gd name="connsiteX19" fmla="*/ 1526898 w 1686140"/>
              <a:gd name="connsiteY19" fmla="*/ 596314 h 811716"/>
              <a:gd name="connsiteX20" fmla="*/ 1601835 w 1686140"/>
              <a:gd name="connsiteY20" fmla="*/ 0 h 811716"/>
              <a:gd name="connsiteX21" fmla="*/ 1611202 w 1686140"/>
              <a:gd name="connsiteY21" fmla="*/ 754600 h 811716"/>
              <a:gd name="connsiteX22" fmla="*/ 1620568 w 1686140"/>
              <a:gd name="connsiteY22" fmla="*/ 669001 h 811716"/>
              <a:gd name="connsiteX23" fmla="*/ 1629934 w 1686140"/>
              <a:gd name="connsiteY23" fmla="*/ 569128 h 811716"/>
              <a:gd name="connsiteX24" fmla="*/ 1658041 w 1686140"/>
              <a:gd name="connsiteY24" fmla="*/ 208929 h 811716"/>
              <a:gd name="connsiteX25" fmla="*/ 1667407 w 1686140"/>
              <a:gd name="connsiteY25" fmla="*/ 118698 h 811716"/>
              <a:gd name="connsiteX26" fmla="*/ 1676773 w 1686140"/>
              <a:gd name="connsiteY26" fmla="*/ 40380 h 811716"/>
              <a:gd name="connsiteX27" fmla="*/ 1686140 w 1686140"/>
              <a:gd name="connsiteY2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1011684 w 1686140"/>
              <a:gd name="connsiteY5" fmla="*/ 806460 h 811716"/>
              <a:gd name="connsiteX6" fmla="*/ 1030417 w 1686140"/>
              <a:gd name="connsiteY6" fmla="*/ 677806 h 811716"/>
              <a:gd name="connsiteX7" fmla="*/ 1114728 w 1686140"/>
              <a:gd name="connsiteY7" fmla="*/ 68828 h 811716"/>
              <a:gd name="connsiteX8" fmla="*/ 1124095 w 1686140"/>
              <a:gd name="connsiteY8" fmla="*/ 4860 h 811716"/>
              <a:gd name="connsiteX9" fmla="*/ 1133461 w 1686140"/>
              <a:gd name="connsiteY9" fmla="*/ 774300 h 811716"/>
              <a:gd name="connsiteX10" fmla="*/ 1236505 w 1686140"/>
              <a:gd name="connsiteY10" fmla="*/ 84732 h 811716"/>
              <a:gd name="connsiteX11" fmla="*/ 1245871 w 1686140"/>
              <a:gd name="connsiteY11" fmla="*/ 22111 h 811716"/>
              <a:gd name="connsiteX12" fmla="*/ 1255238 w 1686140"/>
              <a:gd name="connsiteY12" fmla="*/ 792413 h 811716"/>
              <a:gd name="connsiteX13" fmla="*/ 1367648 w 1686140"/>
              <a:gd name="connsiteY13" fmla="*/ 41067 h 811716"/>
              <a:gd name="connsiteX14" fmla="*/ 1377014 w 1686140"/>
              <a:gd name="connsiteY14" fmla="*/ 811508 h 811716"/>
              <a:gd name="connsiteX15" fmla="*/ 1461326 w 1686140"/>
              <a:gd name="connsiteY15" fmla="*/ 244828 h 811716"/>
              <a:gd name="connsiteX16" fmla="*/ 1489425 w 1686140"/>
              <a:gd name="connsiteY16" fmla="*/ 47213 h 811716"/>
              <a:gd name="connsiteX17" fmla="*/ 1498791 w 1686140"/>
              <a:gd name="connsiteY17" fmla="*/ 811716 h 811716"/>
              <a:gd name="connsiteX18" fmla="*/ 1526898 w 1686140"/>
              <a:gd name="connsiteY18" fmla="*/ 596314 h 811716"/>
              <a:gd name="connsiteX19" fmla="*/ 1601835 w 1686140"/>
              <a:gd name="connsiteY19" fmla="*/ 0 h 811716"/>
              <a:gd name="connsiteX20" fmla="*/ 1611202 w 1686140"/>
              <a:gd name="connsiteY20" fmla="*/ 754600 h 811716"/>
              <a:gd name="connsiteX21" fmla="*/ 1620568 w 1686140"/>
              <a:gd name="connsiteY21" fmla="*/ 669001 h 811716"/>
              <a:gd name="connsiteX22" fmla="*/ 1629934 w 1686140"/>
              <a:gd name="connsiteY22" fmla="*/ 569128 h 811716"/>
              <a:gd name="connsiteX23" fmla="*/ 1658041 w 1686140"/>
              <a:gd name="connsiteY23" fmla="*/ 208929 h 811716"/>
              <a:gd name="connsiteX24" fmla="*/ 1667407 w 1686140"/>
              <a:gd name="connsiteY24" fmla="*/ 118698 h 811716"/>
              <a:gd name="connsiteX25" fmla="*/ 1676773 w 1686140"/>
              <a:gd name="connsiteY25" fmla="*/ 40380 h 811716"/>
              <a:gd name="connsiteX26" fmla="*/ 1686140 w 1686140"/>
              <a:gd name="connsiteY2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1011684 w 1686140"/>
              <a:gd name="connsiteY4" fmla="*/ 806460 h 811716"/>
              <a:gd name="connsiteX5" fmla="*/ 1030417 w 1686140"/>
              <a:gd name="connsiteY5" fmla="*/ 677806 h 811716"/>
              <a:gd name="connsiteX6" fmla="*/ 1114728 w 1686140"/>
              <a:gd name="connsiteY6" fmla="*/ 68828 h 811716"/>
              <a:gd name="connsiteX7" fmla="*/ 1124095 w 1686140"/>
              <a:gd name="connsiteY7" fmla="*/ 4860 h 811716"/>
              <a:gd name="connsiteX8" fmla="*/ 1133461 w 1686140"/>
              <a:gd name="connsiteY8" fmla="*/ 774300 h 811716"/>
              <a:gd name="connsiteX9" fmla="*/ 1236505 w 1686140"/>
              <a:gd name="connsiteY9" fmla="*/ 84732 h 811716"/>
              <a:gd name="connsiteX10" fmla="*/ 1245871 w 1686140"/>
              <a:gd name="connsiteY10" fmla="*/ 22111 h 811716"/>
              <a:gd name="connsiteX11" fmla="*/ 1255238 w 1686140"/>
              <a:gd name="connsiteY11" fmla="*/ 792413 h 811716"/>
              <a:gd name="connsiteX12" fmla="*/ 1367648 w 1686140"/>
              <a:gd name="connsiteY12" fmla="*/ 41067 h 811716"/>
              <a:gd name="connsiteX13" fmla="*/ 1377014 w 1686140"/>
              <a:gd name="connsiteY13" fmla="*/ 811508 h 811716"/>
              <a:gd name="connsiteX14" fmla="*/ 1461326 w 1686140"/>
              <a:gd name="connsiteY14" fmla="*/ 244828 h 811716"/>
              <a:gd name="connsiteX15" fmla="*/ 1489425 w 1686140"/>
              <a:gd name="connsiteY15" fmla="*/ 47213 h 811716"/>
              <a:gd name="connsiteX16" fmla="*/ 1498791 w 1686140"/>
              <a:gd name="connsiteY16" fmla="*/ 811716 h 811716"/>
              <a:gd name="connsiteX17" fmla="*/ 1526898 w 1686140"/>
              <a:gd name="connsiteY17" fmla="*/ 596314 h 811716"/>
              <a:gd name="connsiteX18" fmla="*/ 1601835 w 1686140"/>
              <a:gd name="connsiteY18" fmla="*/ 0 h 811716"/>
              <a:gd name="connsiteX19" fmla="*/ 1611202 w 1686140"/>
              <a:gd name="connsiteY19" fmla="*/ 754600 h 811716"/>
              <a:gd name="connsiteX20" fmla="*/ 1620568 w 1686140"/>
              <a:gd name="connsiteY20" fmla="*/ 669001 h 811716"/>
              <a:gd name="connsiteX21" fmla="*/ 1629934 w 1686140"/>
              <a:gd name="connsiteY21" fmla="*/ 569128 h 811716"/>
              <a:gd name="connsiteX22" fmla="*/ 1658041 w 1686140"/>
              <a:gd name="connsiteY22" fmla="*/ 208929 h 811716"/>
              <a:gd name="connsiteX23" fmla="*/ 1667407 w 1686140"/>
              <a:gd name="connsiteY23" fmla="*/ 118698 h 811716"/>
              <a:gd name="connsiteX24" fmla="*/ 1676773 w 1686140"/>
              <a:gd name="connsiteY24" fmla="*/ 40380 h 811716"/>
              <a:gd name="connsiteX25" fmla="*/ 1686140 w 1686140"/>
              <a:gd name="connsiteY2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1011684 w 1686140"/>
              <a:gd name="connsiteY3" fmla="*/ 806460 h 811716"/>
              <a:gd name="connsiteX4" fmla="*/ 1030417 w 1686140"/>
              <a:gd name="connsiteY4" fmla="*/ 677806 h 811716"/>
              <a:gd name="connsiteX5" fmla="*/ 1114728 w 1686140"/>
              <a:gd name="connsiteY5" fmla="*/ 68828 h 811716"/>
              <a:gd name="connsiteX6" fmla="*/ 1124095 w 1686140"/>
              <a:gd name="connsiteY6" fmla="*/ 4860 h 811716"/>
              <a:gd name="connsiteX7" fmla="*/ 1133461 w 1686140"/>
              <a:gd name="connsiteY7" fmla="*/ 774300 h 811716"/>
              <a:gd name="connsiteX8" fmla="*/ 1236505 w 1686140"/>
              <a:gd name="connsiteY8" fmla="*/ 84732 h 811716"/>
              <a:gd name="connsiteX9" fmla="*/ 1245871 w 1686140"/>
              <a:gd name="connsiteY9" fmla="*/ 22111 h 811716"/>
              <a:gd name="connsiteX10" fmla="*/ 1255238 w 1686140"/>
              <a:gd name="connsiteY10" fmla="*/ 792413 h 811716"/>
              <a:gd name="connsiteX11" fmla="*/ 1367648 w 1686140"/>
              <a:gd name="connsiteY11" fmla="*/ 41067 h 811716"/>
              <a:gd name="connsiteX12" fmla="*/ 1377014 w 1686140"/>
              <a:gd name="connsiteY12" fmla="*/ 811508 h 811716"/>
              <a:gd name="connsiteX13" fmla="*/ 1461326 w 1686140"/>
              <a:gd name="connsiteY13" fmla="*/ 244828 h 811716"/>
              <a:gd name="connsiteX14" fmla="*/ 1489425 w 1686140"/>
              <a:gd name="connsiteY14" fmla="*/ 47213 h 811716"/>
              <a:gd name="connsiteX15" fmla="*/ 1498791 w 1686140"/>
              <a:gd name="connsiteY15" fmla="*/ 811716 h 811716"/>
              <a:gd name="connsiteX16" fmla="*/ 1526898 w 1686140"/>
              <a:gd name="connsiteY16" fmla="*/ 596314 h 811716"/>
              <a:gd name="connsiteX17" fmla="*/ 1601835 w 1686140"/>
              <a:gd name="connsiteY17" fmla="*/ 0 h 811716"/>
              <a:gd name="connsiteX18" fmla="*/ 1611202 w 1686140"/>
              <a:gd name="connsiteY18" fmla="*/ 754600 h 811716"/>
              <a:gd name="connsiteX19" fmla="*/ 1620568 w 1686140"/>
              <a:gd name="connsiteY19" fmla="*/ 669001 h 811716"/>
              <a:gd name="connsiteX20" fmla="*/ 1629934 w 1686140"/>
              <a:gd name="connsiteY20" fmla="*/ 569128 h 811716"/>
              <a:gd name="connsiteX21" fmla="*/ 1658041 w 1686140"/>
              <a:gd name="connsiteY21" fmla="*/ 208929 h 811716"/>
              <a:gd name="connsiteX22" fmla="*/ 1667407 w 1686140"/>
              <a:gd name="connsiteY22" fmla="*/ 118698 h 811716"/>
              <a:gd name="connsiteX23" fmla="*/ 1676773 w 1686140"/>
              <a:gd name="connsiteY23" fmla="*/ 40380 h 811716"/>
              <a:gd name="connsiteX24" fmla="*/ 1686140 w 1686140"/>
              <a:gd name="connsiteY2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1011684 w 1686140"/>
              <a:gd name="connsiteY2" fmla="*/ 806460 h 811716"/>
              <a:gd name="connsiteX3" fmla="*/ 1030417 w 1686140"/>
              <a:gd name="connsiteY3" fmla="*/ 677806 h 811716"/>
              <a:gd name="connsiteX4" fmla="*/ 1114728 w 1686140"/>
              <a:gd name="connsiteY4" fmla="*/ 68828 h 811716"/>
              <a:gd name="connsiteX5" fmla="*/ 1124095 w 1686140"/>
              <a:gd name="connsiteY5" fmla="*/ 4860 h 811716"/>
              <a:gd name="connsiteX6" fmla="*/ 1133461 w 1686140"/>
              <a:gd name="connsiteY6" fmla="*/ 774300 h 811716"/>
              <a:gd name="connsiteX7" fmla="*/ 1236505 w 1686140"/>
              <a:gd name="connsiteY7" fmla="*/ 84732 h 811716"/>
              <a:gd name="connsiteX8" fmla="*/ 1245871 w 1686140"/>
              <a:gd name="connsiteY8" fmla="*/ 22111 h 811716"/>
              <a:gd name="connsiteX9" fmla="*/ 1255238 w 1686140"/>
              <a:gd name="connsiteY9" fmla="*/ 792413 h 811716"/>
              <a:gd name="connsiteX10" fmla="*/ 1367648 w 1686140"/>
              <a:gd name="connsiteY10" fmla="*/ 41067 h 811716"/>
              <a:gd name="connsiteX11" fmla="*/ 1377014 w 1686140"/>
              <a:gd name="connsiteY11" fmla="*/ 811508 h 811716"/>
              <a:gd name="connsiteX12" fmla="*/ 1461326 w 1686140"/>
              <a:gd name="connsiteY12" fmla="*/ 244828 h 811716"/>
              <a:gd name="connsiteX13" fmla="*/ 1489425 w 1686140"/>
              <a:gd name="connsiteY13" fmla="*/ 47213 h 811716"/>
              <a:gd name="connsiteX14" fmla="*/ 1498791 w 1686140"/>
              <a:gd name="connsiteY14" fmla="*/ 811716 h 811716"/>
              <a:gd name="connsiteX15" fmla="*/ 1526898 w 1686140"/>
              <a:gd name="connsiteY15" fmla="*/ 596314 h 811716"/>
              <a:gd name="connsiteX16" fmla="*/ 1601835 w 1686140"/>
              <a:gd name="connsiteY16" fmla="*/ 0 h 811716"/>
              <a:gd name="connsiteX17" fmla="*/ 1611202 w 1686140"/>
              <a:gd name="connsiteY17" fmla="*/ 754600 h 811716"/>
              <a:gd name="connsiteX18" fmla="*/ 1620568 w 1686140"/>
              <a:gd name="connsiteY18" fmla="*/ 669001 h 811716"/>
              <a:gd name="connsiteX19" fmla="*/ 1629934 w 1686140"/>
              <a:gd name="connsiteY19" fmla="*/ 569128 h 811716"/>
              <a:gd name="connsiteX20" fmla="*/ 1658041 w 1686140"/>
              <a:gd name="connsiteY20" fmla="*/ 208929 h 811716"/>
              <a:gd name="connsiteX21" fmla="*/ 1667407 w 1686140"/>
              <a:gd name="connsiteY21" fmla="*/ 118698 h 811716"/>
              <a:gd name="connsiteX22" fmla="*/ 1676773 w 1686140"/>
              <a:gd name="connsiteY22" fmla="*/ 40380 h 811716"/>
              <a:gd name="connsiteX23" fmla="*/ 1686140 w 1686140"/>
              <a:gd name="connsiteY23" fmla="*/ 801542 h 811716"/>
              <a:gd name="connsiteX0" fmla="*/ 0 w 1676772"/>
              <a:gd name="connsiteY0" fmla="*/ 445399 h 811716"/>
              <a:gd name="connsiteX1" fmla="*/ 1002316 w 1676772"/>
              <a:gd name="connsiteY1" fmla="*/ 806460 h 811716"/>
              <a:gd name="connsiteX2" fmla="*/ 1021049 w 1676772"/>
              <a:gd name="connsiteY2" fmla="*/ 677806 h 811716"/>
              <a:gd name="connsiteX3" fmla="*/ 1105360 w 1676772"/>
              <a:gd name="connsiteY3" fmla="*/ 68828 h 811716"/>
              <a:gd name="connsiteX4" fmla="*/ 1114727 w 1676772"/>
              <a:gd name="connsiteY4" fmla="*/ 4860 h 811716"/>
              <a:gd name="connsiteX5" fmla="*/ 1124093 w 1676772"/>
              <a:gd name="connsiteY5" fmla="*/ 774300 h 811716"/>
              <a:gd name="connsiteX6" fmla="*/ 1227137 w 1676772"/>
              <a:gd name="connsiteY6" fmla="*/ 84732 h 811716"/>
              <a:gd name="connsiteX7" fmla="*/ 1236503 w 1676772"/>
              <a:gd name="connsiteY7" fmla="*/ 22111 h 811716"/>
              <a:gd name="connsiteX8" fmla="*/ 1245870 w 1676772"/>
              <a:gd name="connsiteY8" fmla="*/ 792413 h 811716"/>
              <a:gd name="connsiteX9" fmla="*/ 1358280 w 1676772"/>
              <a:gd name="connsiteY9" fmla="*/ 41067 h 811716"/>
              <a:gd name="connsiteX10" fmla="*/ 1367646 w 1676772"/>
              <a:gd name="connsiteY10" fmla="*/ 811508 h 811716"/>
              <a:gd name="connsiteX11" fmla="*/ 1451958 w 1676772"/>
              <a:gd name="connsiteY11" fmla="*/ 244828 h 811716"/>
              <a:gd name="connsiteX12" fmla="*/ 1480057 w 1676772"/>
              <a:gd name="connsiteY12" fmla="*/ 47213 h 811716"/>
              <a:gd name="connsiteX13" fmla="*/ 1489423 w 1676772"/>
              <a:gd name="connsiteY13" fmla="*/ 811716 h 811716"/>
              <a:gd name="connsiteX14" fmla="*/ 1517530 w 1676772"/>
              <a:gd name="connsiteY14" fmla="*/ 596314 h 811716"/>
              <a:gd name="connsiteX15" fmla="*/ 1592467 w 1676772"/>
              <a:gd name="connsiteY15" fmla="*/ 0 h 811716"/>
              <a:gd name="connsiteX16" fmla="*/ 1601834 w 1676772"/>
              <a:gd name="connsiteY16" fmla="*/ 754600 h 811716"/>
              <a:gd name="connsiteX17" fmla="*/ 1611200 w 1676772"/>
              <a:gd name="connsiteY17" fmla="*/ 669001 h 811716"/>
              <a:gd name="connsiteX18" fmla="*/ 1620566 w 1676772"/>
              <a:gd name="connsiteY18" fmla="*/ 569128 h 811716"/>
              <a:gd name="connsiteX19" fmla="*/ 1648673 w 1676772"/>
              <a:gd name="connsiteY19" fmla="*/ 208929 h 811716"/>
              <a:gd name="connsiteX20" fmla="*/ 1658039 w 1676772"/>
              <a:gd name="connsiteY20" fmla="*/ 118698 h 811716"/>
              <a:gd name="connsiteX21" fmla="*/ 1667405 w 1676772"/>
              <a:gd name="connsiteY21" fmla="*/ 40380 h 811716"/>
              <a:gd name="connsiteX22" fmla="*/ 1676772 w 1676772"/>
              <a:gd name="connsiteY22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03044 w 674456"/>
              <a:gd name="connsiteY2" fmla="*/ 68828 h 811716"/>
              <a:gd name="connsiteX3" fmla="*/ 112411 w 674456"/>
              <a:gd name="connsiteY3" fmla="*/ 4860 h 811716"/>
              <a:gd name="connsiteX4" fmla="*/ 121777 w 674456"/>
              <a:gd name="connsiteY4" fmla="*/ 774300 h 811716"/>
              <a:gd name="connsiteX5" fmla="*/ 224821 w 674456"/>
              <a:gd name="connsiteY5" fmla="*/ 84732 h 811716"/>
              <a:gd name="connsiteX6" fmla="*/ 234187 w 674456"/>
              <a:gd name="connsiteY6" fmla="*/ 22111 h 811716"/>
              <a:gd name="connsiteX7" fmla="*/ 243554 w 674456"/>
              <a:gd name="connsiteY7" fmla="*/ 792413 h 811716"/>
              <a:gd name="connsiteX8" fmla="*/ 355964 w 674456"/>
              <a:gd name="connsiteY8" fmla="*/ 41067 h 811716"/>
              <a:gd name="connsiteX9" fmla="*/ 365330 w 674456"/>
              <a:gd name="connsiteY9" fmla="*/ 811508 h 811716"/>
              <a:gd name="connsiteX10" fmla="*/ 449642 w 674456"/>
              <a:gd name="connsiteY10" fmla="*/ 244828 h 811716"/>
              <a:gd name="connsiteX11" fmla="*/ 477741 w 674456"/>
              <a:gd name="connsiteY11" fmla="*/ 47213 h 811716"/>
              <a:gd name="connsiteX12" fmla="*/ 487107 w 674456"/>
              <a:gd name="connsiteY12" fmla="*/ 811716 h 811716"/>
              <a:gd name="connsiteX13" fmla="*/ 515214 w 674456"/>
              <a:gd name="connsiteY13" fmla="*/ 596314 h 811716"/>
              <a:gd name="connsiteX14" fmla="*/ 590151 w 674456"/>
              <a:gd name="connsiteY14" fmla="*/ 0 h 811716"/>
              <a:gd name="connsiteX15" fmla="*/ 599518 w 674456"/>
              <a:gd name="connsiteY15" fmla="*/ 754600 h 811716"/>
              <a:gd name="connsiteX16" fmla="*/ 608884 w 674456"/>
              <a:gd name="connsiteY16" fmla="*/ 669001 h 811716"/>
              <a:gd name="connsiteX17" fmla="*/ 618250 w 674456"/>
              <a:gd name="connsiteY17" fmla="*/ 569128 h 811716"/>
              <a:gd name="connsiteX18" fmla="*/ 646357 w 674456"/>
              <a:gd name="connsiteY18" fmla="*/ 208929 h 811716"/>
              <a:gd name="connsiteX19" fmla="*/ 655723 w 674456"/>
              <a:gd name="connsiteY19" fmla="*/ 118698 h 811716"/>
              <a:gd name="connsiteX20" fmla="*/ 665089 w 674456"/>
              <a:gd name="connsiteY20" fmla="*/ 40380 h 811716"/>
              <a:gd name="connsiteX21" fmla="*/ 674456 w 674456"/>
              <a:gd name="connsiteY21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03044 w 674456"/>
              <a:gd name="connsiteY2" fmla="*/ 68828 h 811716"/>
              <a:gd name="connsiteX3" fmla="*/ 121777 w 674456"/>
              <a:gd name="connsiteY3" fmla="*/ 774300 h 811716"/>
              <a:gd name="connsiteX4" fmla="*/ 224821 w 674456"/>
              <a:gd name="connsiteY4" fmla="*/ 84732 h 811716"/>
              <a:gd name="connsiteX5" fmla="*/ 234187 w 674456"/>
              <a:gd name="connsiteY5" fmla="*/ 22111 h 811716"/>
              <a:gd name="connsiteX6" fmla="*/ 243554 w 674456"/>
              <a:gd name="connsiteY6" fmla="*/ 792413 h 811716"/>
              <a:gd name="connsiteX7" fmla="*/ 355964 w 674456"/>
              <a:gd name="connsiteY7" fmla="*/ 41067 h 811716"/>
              <a:gd name="connsiteX8" fmla="*/ 365330 w 674456"/>
              <a:gd name="connsiteY8" fmla="*/ 811508 h 811716"/>
              <a:gd name="connsiteX9" fmla="*/ 449642 w 674456"/>
              <a:gd name="connsiteY9" fmla="*/ 244828 h 811716"/>
              <a:gd name="connsiteX10" fmla="*/ 477741 w 674456"/>
              <a:gd name="connsiteY10" fmla="*/ 47213 h 811716"/>
              <a:gd name="connsiteX11" fmla="*/ 487107 w 674456"/>
              <a:gd name="connsiteY11" fmla="*/ 811716 h 811716"/>
              <a:gd name="connsiteX12" fmla="*/ 515214 w 674456"/>
              <a:gd name="connsiteY12" fmla="*/ 596314 h 811716"/>
              <a:gd name="connsiteX13" fmla="*/ 590151 w 674456"/>
              <a:gd name="connsiteY13" fmla="*/ 0 h 811716"/>
              <a:gd name="connsiteX14" fmla="*/ 599518 w 674456"/>
              <a:gd name="connsiteY14" fmla="*/ 754600 h 811716"/>
              <a:gd name="connsiteX15" fmla="*/ 608884 w 674456"/>
              <a:gd name="connsiteY15" fmla="*/ 669001 h 811716"/>
              <a:gd name="connsiteX16" fmla="*/ 618250 w 674456"/>
              <a:gd name="connsiteY16" fmla="*/ 569128 h 811716"/>
              <a:gd name="connsiteX17" fmla="*/ 646357 w 674456"/>
              <a:gd name="connsiteY17" fmla="*/ 208929 h 811716"/>
              <a:gd name="connsiteX18" fmla="*/ 655723 w 674456"/>
              <a:gd name="connsiteY18" fmla="*/ 118698 h 811716"/>
              <a:gd name="connsiteX19" fmla="*/ 665089 w 674456"/>
              <a:gd name="connsiteY19" fmla="*/ 40380 h 811716"/>
              <a:gd name="connsiteX20" fmla="*/ 674456 w 674456"/>
              <a:gd name="connsiteY20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21777 w 674456"/>
              <a:gd name="connsiteY2" fmla="*/ 774300 h 811716"/>
              <a:gd name="connsiteX3" fmla="*/ 224821 w 674456"/>
              <a:gd name="connsiteY3" fmla="*/ 84732 h 811716"/>
              <a:gd name="connsiteX4" fmla="*/ 234187 w 674456"/>
              <a:gd name="connsiteY4" fmla="*/ 22111 h 811716"/>
              <a:gd name="connsiteX5" fmla="*/ 243554 w 674456"/>
              <a:gd name="connsiteY5" fmla="*/ 792413 h 811716"/>
              <a:gd name="connsiteX6" fmla="*/ 355964 w 674456"/>
              <a:gd name="connsiteY6" fmla="*/ 41067 h 811716"/>
              <a:gd name="connsiteX7" fmla="*/ 365330 w 674456"/>
              <a:gd name="connsiteY7" fmla="*/ 811508 h 811716"/>
              <a:gd name="connsiteX8" fmla="*/ 449642 w 674456"/>
              <a:gd name="connsiteY8" fmla="*/ 244828 h 811716"/>
              <a:gd name="connsiteX9" fmla="*/ 477741 w 674456"/>
              <a:gd name="connsiteY9" fmla="*/ 47213 h 811716"/>
              <a:gd name="connsiteX10" fmla="*/ 487107 w 674456"/>
              <a:gd name="connsiteY10" fmla="*/ 811716 h 811716"/>
              <a:gd name="connsiteX11" fmla="*/ 515214 w 674456"/>
              <a:gd name="connsiteY11" fmla="*/ 596314 h 811716"/>
              <a:gd name="connsiteX12" fmla="*/ 590151 w 674456"/>
              <a:gd name="connsiteY12" fmla="*/ 0 h 811716"/>
              <a:gd name="connsiteX13" fmla="*/ 599518 w 674456"/>
              <a:gd name="connsiteY13" fmla="*/ 754600 h 811716"/>
              <a:gd name="connsiteX14" fmla="*/ 608884 w 674456"/>
              <a:gd name="connsiteY14" fmla="*/ 669001 h 811716"/>
              <a:gd name="connsiteX15" fmla="*/ 618250 w 674456"/>
              <a:gd name="connsiteY15" fmla="*/ 569128 h 811716"/>
              <a:gd name="connsiteX16" fmla="*/ 646357 w 674456"/>
              <a:gd name="connsiteY16" fmla="*/ 208929 h 811716"/>
              <a:gd name="connsiteX17" fmla="*/ 655723 w 674456"/>
              <a:gd name="connsiteY17" fmla="*/ 118698 h 811716"/>
              <a:gd name="connsiteX18" fmla="*/ 665089 w 674456"/>
              <a:gd name="connsiteY18" fmla="*/ 40380 h 811716"/>
              <a:gd name="connsiteX19" fmla="*/ 674456 w 674456"/>
              <a:gd name="connsiteY19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21777 w 674456"/>
              <a:gd name="connsiteY2" fmla="*/ 774300 h 811716"/>
              <a:gd name="connsiteX3" fmla="*/ 199794 w 674456"/>
              <a:gd name="connsiteY3" fmla="*/ 256847 h 811716"/>
              <a:gd name="connsiteX4" fmla="*/ 224821 w 674456"/>
              <a:gd name="connsiteY4" fmla="*/ 84732 h 811716"/>
              <a:gd name="connsiteX5" fmla="*/ 234187 w 674456"/>
              <a:gd name="connsiteY5" fmla="*/ 22111 h 811716"/>
              <a:gd name="connsiteX6" fmla="*/ 243554 w 674456"/>
              <a:gd name="connsiteY6" fmla="*/ 792413 h 811716"/>
              <a:gd name="connsiteX7" fmla="*/ 355964 w 674456"/>
              <a:gd name="connsiteY7" fmla="*/ 41067 h 811716"/>
              <a:gd name="connsiteX8" fmla="*/ 365330 w 674456"/>
              <a:gd name="connsiteY8" fmla="*/ 811508 h 811716"/>
              <a:gd name="connsiteX9" fmla="*/ 449642 w 674456"/>
              <a:gd name="connsiteY9" fmla="*/ 244828 h 811716"/>
              <a:gd name="connsiteX10" fmla="*/ 477741 w 674456"/>
              <a:gd name="connsiteY10" fmla="*/ 47213 h 811716"/>
              <a:gd name="connsiteX11" fmla="*/ 487107 w 674456"/>
              <a:gd name="connsiteY11" fmla="*/ 811716 h 811716"/>
              <a:gd name="connsiteX12" fmla="*/ 515214 w 674456"/>
              <a:gd name="connsiteY12" fmla="*/ 596314 h 811716"/>
              <a:gd name="connsiteX13" fmla="*/ 590151 w 674456"/>
              <a:gd name="connsiteY13" fmla="*/ 0 h 811716"/>
              <a:gd name="connsiteX14" fmla="*/ 599518 w 674456"/>
              <a:gd name="connsiteY14" fmla="*/ 754600 h 811716"/>
              <a:gd name="connsiteX15" fmla="*/ 608884 w 674456"/>
              <a:gd name="connsiteY15" fmla="*/ 669001 h 811716"/>
              <a:gd name="connsiteX16" fmla="*/ 618250 w 674456"/>
              <a:gd name="connsiteY16" fmla="*/ 569128 h 811716"/>
              <a:gd name="connsiteX17" fmla="*/ 646357 w 674456"/>
              <a:gd name="connsiteY17" fmla="*/ 208929 h 811716"/>
              <a:gd name="connsiteX18" fmla="*/ 655723 w 674456"/>
              <a:gd name="connsiteY18" fmla="*/ 118698 h 811716"/>
              <a:gd name="connsiteX19" fmla="*/ 665089 w 674456"/>
              <a:gd name="connsiteY19" fmla="*/ 40380 h 811716"/>
              <a:gd name="connsiteX20" fmla="*/ 674456 w 674456"/>
              <a:gd name="connsiteY20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99794 w 674456"/>
              <a:gd name="connsiteY2" fmla="*/ 256847 h 811716"/>
              <a:gd name="connsiteX3" fmla="*/ 224821 w 674456"/>
              <a:gd name="connsiteY3" fmla="*/ 84732 h 811716"/>
              <a:gd name="connsiteX4" fmla="*/ 234187 w 674456"/>
              <a:gd name="connsiteY4" fmla="*/ 22111 h 811716"/>
              <a:gd name="connsiteX5" fmla="*/ 243554 w 674456"/>
              <a:gd name="connsiteY5" fmla="*/ 792413 h 811716"/>
              <a:gd name="connsiteX6" fmla="*/ 355964 w 674456"/>
              <a:gd name="connsiteY6" fmla="*/ 41067 h 811716"/>
              <a:gd name="connsiteX7" fmla="*/ 365330 w 674456"/>
              <a:gd name="connsiteY7" fmla="*/ 811508 h 811716"/>
              <a:gd name="connsiteX8" fmla="*/ 449642 w 674456"/>
              <a:gd name="connsiteY8" fmla="*/ 244828 h 811716"/>
              <a:gd name="connsiteX9" fmla="*/ 477741 w 674456"/>
              <a:gd name="connsiteY9" fmla="*/ 47213 h 811716"/>
              <a:gd name="connsiteX10" fmla="*/ 487107 w 674456"/>
              <a:gd name="connsiteY10" fmla="*/ 811716 h 811716"/>
              <a:gd name="connsiteX11" fmla="*/ 515214 w 674456"/>
              <a:gd name="connsiteY11" fmla="*/ 596314 h 811716"/>
              <a:gd name="connsiteX12" fmla="*/ 590151 w 674456"/>
              <a:gd name="connsiteY12" fmla="*/ 0 h 811716"/>
              <a:gd name="connsiteX13" fmla="*/ 599518 w 674456"/>
              <a:gd name="connsiteY13" fmla="*/ 754600 h 811716"/>
              <a:gd name="connsiteX14" fmla="*/ 608884 w 674456"/>
              <a:gd name="connsiteY14" fmla="*/ 669001 h 811716"/>
              <a:gd name="connsiteX15" fmla="*/ 618250 w 674456"/>
              <a:gd name="connsiteY15" fmla="*/ 569128 h 811716"/>
              <a:gd name="connsiteX16" fmla="*/ 646357 w 674456"/>
              <a:gd name="connsiteY16" fmla="*/ 208929 h 811716"/>
              <a:gd name="connsiteX17" fmla="*/ 655723 w 674456"/>
              <a:gd name="connsiteY17" fmla="*/ 118698 h 811716"/>
              <a:gd name="connsiteX18" fmla="*/ 665089 w 674456"/>
              <a:gd name="connsiteY18" fmla="*/ 40380 h 811716"/>
              <a:gd name="connsiteX19" fmla="*/ 674456 w 674456"/>
              <a:gd name="connsiteY19" fmla="*/ 801542 h 811716"/>
              <a:gd name="connsiteX0" fmla="*/ 0 w 674456"/>
              <a:gd name="connsiteY0" fmla="*/ 806460 h 811716"/>
              <a:gd name="connsiteX1" fmla="*/ 199794 w 674456"/>
              <a:gd name="connsiteY1" fmla="*/ 256847 h 811716"/>
              <a:gd name="connsiteX2" fmla="*/ 224821 w 674456"/>
              <a:gd name="connsiteY2" fmla="*/ 84732 h 811716"/>
              <a:gd name="connsiteX3" fmla="*/ 234187 w 674456"/>
              <a:gd name="connsiteY3" fmla="*/ 22111 h 811716"/>
              <a:gd name="connsiteX4" fmla="*/ 243554 w 674456"/>
              <a:gd name="connsiteY4" fmla="*/ 792413 h 811716"/>
              <a:gd name="connsiteX5" fmla="*/ 355964 w 674456"/>
              <a:gd name="connsiteY5" fmla="*/ 41067 h 811716"/>
              <a:gd name="connsiteX6" fmla="*/ 365330 w 674456"/>
              <a:gd name="connsiteY6" fmla="*/ 811508 h 811716"/>
              <a:gd name="connsiteX7" fmla="*/ 449642 w 674456"/>
              <a:gd name="connsiteY7" fmla="*/ 244828 h 811716"/>
              <a:gd name="connsiteX8" fmla="*/ 477741 w 674456"/>
              <a:gd name="connsiteY8" fmla="*/ 47213 h 811716"/>
              <a:gd name="connsiteX9" fmla="*/ 487107 w 674456"/>
              <a:gd name="connsiteY9" fmla="*/ 811716 h 811716"/>
              <a:gd name="connsiteX10" fmla="*/ 515214 w 674456"/>
              <a:gd name="connsiteY10" fmla="*/ 596314 h 811716"/>
              <a:gd name="connsiteX11" fmla="*/ 590151 w 674456"/>
              <a:gd name="connsiteY11" fmla="*/ 0 h 811716"/>
              <a:gd name="connsiteX12" fmla="*/ 599518 w 674456"/>
              <a:gd name="connsiteY12" fmla="*/ 754600 h 811716"/>
              <a:gd name="connsiteX13" fmla="*/ 608884 w 674456"/>
              <a:gd name="connsiteY13" fmla="*/ 669001 h 811716"/>
              <a:gd name="connsiteX14" fmla="*/ 618250 w 674456"/>
              <a:gd name="connsiteY14" fmla="*/ 569128 h 811716"/>
              <a:gd name="connsiteX15" fmla="*/ 646357 w 674456"/>
              <a:gd name="connsiteY15" fmla="*/ 208929 h 811716"/>
              <a:gd name="connsiteX16" fmla="*/ 655723 w 674456"/>
              <a:gd name="connsiteY16" fmla="*/ 118698 h 811716"/>
              <a:gd name="connsiteX17" fmla="*/ 665089 w 674456"/>
              <a:gd name="connsiteY17" fmla="*/ 40380 h 811716"/>
              <a:gd name="connsiteX18" fmla="*/ 674456 w 674456"/>
              <a:gd name="connsiteY18" fmla="*/ 801542 h 811716"/>
              <a:gd name="connsiteX0" fmla="*/ 0 w 474662"/>
              <a:gd name="connsiteY0" fmla="*/ 256847 h 811716"/>
              <a:gd name="connsiteX1" fmla="*/ 25027 w 474662"/>
              <a:gd name="connsiteY1" fmla="*/ 84732 h 811716"/>
              <a:gd name="connsiteX2" fmla="*/ 34393 w 474662"/>
              <a:gd name="connsiteY2" fmla="*/ 22111 h 811716"/>
              <a:gd name="connsiteX3" fmla="*/ 43760 w 474662"/>
              <a:gd name="connsiteY3" fmla="*/ 792413 h 811716"/>
              <a:gd name="connsiteX4" fmla="*/ 156170 w 474662"/>
              <a:gd name="connsiteY4" fmla="*/ 41067 h 811716"/>
              <a:gd name="connsiteX5" fmla="*/ 165536 w 474662"/>
              <a:gd name="connsiteY5" fmla="*/ 811508 h 811716"/>
              <a:gd name="connsiteX6" fmla="*/ 249848 w 474662"/>
              <a:gd name="connsiteY6" fmla="*/ 244828 h 811716"/>
              <a:gd name="connsiteX7" fmla="*/ 277947 w 474662"/>
              <a:gd name="connsiteY7" fmla="*/ 47213 h 811716"/>
              <a:gd name="connsiteX8" fmla="*/ 287313 w 474662"/>
              <a:gd name="connsiteY8" fmla="*/ 811716 h 811716"/>
              <a:gd name="connsiteX9" fmla="*/ 315420 w 474662"/>
              <a:gd name="connsiteY9" fmla="*/ 596314 h 811716"/>
              <a:gd name="connsiteX10" fmla="*/ 390357 w 474662"/>
              <a:gd name="connsiteY10" fmla="*/ 0 h 811716"/>
              <a:gd name="connsiteX11" fmla="*/ 399724 w 474662"/>
              <a:gd name="connsiteY11" fmla="*/ 754600 h 811716"/>
              <a:gd name="connsiteX12" fmla="*/ 409090 w 474662"/>
              <a:gd name="connsiteY12" fmla="*/ 669001 h 811716"/>
              <a:gd name="connsiteX13" fmla="*/ 418456 w 474662"/>
              <a:gd name="connsiteY13" fmla="*/ 569128 h 811716"/>
              <a:gd name="connsiteX14" fmla="*/ 446563 w 474662"/>
              <a:gd name="connsiteY14" fmla="*/ 208929 h 811716"/>
              <a:gd name="connsiteX15" fmla="*/ 455929 w 474662"/>
              <a:gd name="connsiteY15" fmla="*/ 118698 h 811716"/>
              <a:gd name="connsiteX16" fmla="*/ 465295 w 474662"/>
              <a:gd name="connsiteY16" fmla="*/ 40380 h 811716"/>
              <a:gd name="connsiteX17" fmla="*/ 474662 w 474662"/>
              <a:gd name="connsiteY17" fmla="*/ 801542 h 811716"/>
              <a:gd name="connsiteX0" fmla="*/ 0 w 474662"/>
              <a:gd name="connsiteY0" fmla="*/ 256847 h 811716"/>
              <a:gd name="connsiteX1" fmla="*/ 25027 w 474662"/>
              <a:gd name="connsiteY1" fmla="*/ 84732 h 811716"/>
              <a:gd name="connsiteX2" fmla="*/ 34393 w 474662"/>
              <a:gd name="connsiteY2" fmla="*/ 22111 h 811716"/>
              <a:gd name="connsiteX3" fmla="*/ 43760 w 474662"/>
              <a:gd name="connsiteY3" fmla="*/ 792413 h 811716"/>
              <a:gd name="connsiteX4" fmla="*/ 156170 w 474662"/>
              <a:gd name="connsiteY4" fmla="*/ 41067 h 811716"/>
              <a:gd name="connsiteX5" fmla="*/ 165536 w 474662"/>
              <a:gd name="connsiteY5" fmla="*/ 811508 h 811716"/>
              <a:gd name="connsiteX6" fmla="*/ 249848 w 474662"/>
              <a:gd name="connsiteY6" fmla="*/ 244828 h 811716"/>
              <a:gd name="connsiteX7" fmla="*/ 274578 w 474662"/>
              <a:gd name="connsiteY7" fmla="*/ 67242 h 811716"/>
              <a:gd name="connsiteX8" fmla="*/ 287313 w 474662"/>
              <a:gd name="connsiteY8" fmla="*/ 811716 h 811716"/>
              <a:gd name="connsiteX9" fmla="*/ 315420 w 474662"/>
              <a:gd name="connsiteY9" fmla="*/ 596314 h 811716"/>
              <a:gd name="connsiteX10" fmla="*/ 390357 w 474662"/>
              <a:gd name="connsiteY10" fmla="*/ 0 h 811716"/>
              <a:gd name="connsiteX11" fmla="*/ 399724 w 474662"/>
              <a:gd name="connsiteY11" fmla="*/ 754600 h 811716"/>
              <a:gd name="connsiteX12" fmla="*/ 409090 w 474662"/>
              <a:gd name="connsiteY12" fmla="*/ 669001 h 811716"/>
              <a:gd name="connsiteX13" fmla="*/ 418456 w 474662"/>
              <a:gd name="connsiteY13" fmla="*/ 569128 h 811716"/>
              <a:gd name="connsiteX14" fmla="*/ 446563 w 474662"/>
              <a:gd name="connsiteY14" fmla="*/ 208929 h 811716"/>
              <a:gd name="connsiteX15" fmla="*/ 455929 w 474662"/>
              <a:gd name="connsiteY15" fmla="*/ 118698 h 811716"/>
              <a:gd name="connsiteX16" fmla="*/ 465295 w 474662"/>
              <a:gd name="connsiteY16" fmla="*/ 40380 h 811716"/>
              <a:gd name="connsiteX17" fmla="*/ 474662 w 474662"/>
              <a:gd name="connsiteY17" fmla="*/ 801542 h 811716"/>
              <a:gd name="connsiteX0" fmla="*/ 0 w 474662"/>
              <a:gd name="connsiteY0" fmla="*/ 256847 h 811508"/>
              <a:gd name="connsiteX1" fmla="*/ 25027 w 474662"/>
              <a:gd name="connsiteY1" fmla="*/ 84732 h 811508"/>
              <a:gd name="connsiteX2" fmla="*/ 34393 w 474662"/>
              <a:gd name="connsiteY2" fmla="*/ 22111 h 811508"/>
              <a:gd name="connsiteX3" fmla="*/ 43760 w 474662"/>
              <a:gd name="connsiteY3" fmla="*/ 792413 h 811508"/>
              <a:gd name="connsiteX4" fmla="*/ 156170 w 474662"/>
              <a:gd name="connsiteY4" fmla="*/ 41067 h 811508"/>
              <a:gd name="connsiteX5" fmla="*/ 165536 w 474662"/>
              <a:gd name="connsiteY5" fmla="*/ 811508 h 811508"/>
              <a:gd name="connsiteX6" fmla="*/ 249848 w 474662"/>
              <a:gd name="connsiteY6" fmla="*/ 244828 h 811508"/>
              <a:gd name="connsiteX7" fmla="*/ 274578 w 474662"/>
              <a:gd name="connsiteY7" fmla="*/ 67242 h 811508"/>
              <a:gd name="connsiteX8" fmla="*/ 315420 w 474662"/>
              <a:gd name="connsiteY8" fmla="*/ 596314 h 811508"/>
              <a:gd name="connsiteX9" fmla="*/ 390357 w 474662"/>
              <a:gd name="connsiteY9" fmla="*/ 0 h 811508"/>
              <a:gd name="connsiteX10" fmla="*/ 399724 w 474662"/>
              <a:gd name="connsiteY10" fmla="*/ 754600 h 811508"/>
              <a:gd name="connsiteX11" fmla="*/ 409090 w 474662"/>
              <a:gd name="connsiteY11" fmla="*/ 669001 h 811508"/>
              <a:gd name="connsiteX12" fmla="*/ 418456 w 474662"/>
              <a:gd name="connsiteY12" fmla="*/ 569128 h 811508"/>
              <a:gd name="connsiteX13" fmla="*/ 446563 w 474662"/>
              <a:gd name="connsiteY13" fmla="*/ 208929 h 811508"/>
              <a:gd name="connsiteX14" fmla="*/ 455929 w 474662"/>
              <a:gd name="connsiteY14" fmla="*/ 118698 h 811508"/>
              <a:gd name="connsiteX15" fmla="*/ 465295 w 474662"/>
              <a:gd name="connsiteY15" fmla="*/ 40380 h 811508"/>
              <a:gd name="connsiteX16" fmla="*/ 474662 w 474662"/>
              <a:gd name="connsiteY16" fmla="*/ 801542 h 811508"/>
              <a:gd name="connsiteX0" fmla="*/ 0 w 474662"/>
              <a:gd name="connsiteY0" fmla="*/ 256847 h 811508"/>
              <a:gd name="connsiteX1" fmla="*/ 25027 w 474662"/>
              <a:gd name="connsiteY1" fmla="*/ 84732 h 811508"/>
              <a:gd name="connsiteX2" fmla="*/ 34393 w 474662"/>
              <a:gd name="connsiteY2" fmla="*/ 22111 h 811508"/>
              <a:gd name="connsiteX3" fmla="*/ 43760 w 474662"/>
              <a:gd name="connsiteY3" fmla="*/ 792413 h 811508"/>
              <a:gd name="connsiteX4" fmla="*/ 156170 w 474662"/>
              <a:gd name="connsiteY4" fmla="*/ 41067 h 811508"/>
              <a:gd name="connsiteX5" fmla="*/ 165536 w 474662"/>
              <a:gd name="connsiteY5" fmla="*/ 811508 h 811508"/>
              <a:gd name="connsiteX6" fmla="*/ 249848 w 474662"/>
              <a:gd name="connsiteY6" fmla="*/ 244828 h 811508"/>
              <a:gd name="connsiteX7" fmla="*/ 274578 w 474662"/>
              <a:gd name="connsiteY7" fmla="*/ 67242 h 811508"/>
              <a:gd name="connsiteX8" fmla="*/ 390357 w 474662"/>
              <a:gd name="connsiteY8" fmla="*/ 0 h 811508"/>
              <a:gd name="connsiteX9" fmla="*/ 399724 w 474662"/>
              <a:gd name="connsiteY9" fmla="*/ 754600 h 811508"/>
              <a:gd name="connsiteX10" fmla="*/ 409090 w 474662"/>
              <a:gd name="connsiteY10" fmla="*/ 669001 h 811508"/>
              <a:gd name="connsiteX11" fmla="*/ 418456 w 474662"/>
              <a:gd name="connsiteY11" fmla="*/ 569128 h 811508"/>
              <a:gd name="connsiteX12" fmla="*/ 446563 w 474662"/>
              <a:gd name="connsiteY12" fmla="*/ 208929 h 811508"/>
              <a:gd name="connsiteX13" fmla="*/ 455929 w 474662"/>
              <a:gd name="connsiteY13" fmla="*/ 118698 h 811508"/>
              <a:gd name="connsiteX14" fmla="*/ 465295 w 474662"/>
              <a:gd name="connsiteY14" fmla="*/ 40380 h 811508"/>
              <a:gd name="connsiteX15" fmla="*/ 474662 w 474662"/>
              <a:gd name="connsiteY15" fmla="*/ 801542 h 811508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399724 w 474662"/>
              <a:gd name="connsiteY8" fmla="*/ 732489 h 789397"/>
              <a:gd name="connsiteX9" fmla="*/ 409090 w 474662"/>
              <a:gd name="connsiteY9" fmla="*/ 646890 h 789397"/>
              <a:gd name="connsiteX10" fmla="*/ 418456 w 474662"/>
              <a:gd name="connsiteY10" fmla="*/ 547017 h 789397"/>
              <a:gd name="connsiteX11" fmla="*/ 446563 w 474662"/>
              <a:gd name="connsiteY11" fmla="*/ 186818 h 789397"/>
              <a:gd name="connsiteX12" fmla="*/ 455929 w 474662"/>
              <a:gd name="connsiteY12" fmla="*/ 96587 h 789397"/>
              <a:gd name="connsiteX13" fmla="*/ 465295 w 474662"/>
              <a:gd name="connsiteY13" fmla="*/ 18269 h 789397"/>
              <a:gd name="connsiteX14" fmla="*/ 474662 w 474662"/>
              <a:gd name="connsiteY14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09090 w 474662"/>
              <a:gd name="connsiteY8" fmla="*/ 646890 h 789397"/>
              <a:gd name="connsiteX9" fmla="*/ 418456 w 474662"/>
              <a:gd name="connsiteY9" fmla="*/ 547017 h 789397"/>
              <a:gd name="connsiteX10" fmla="*/ 446563 w 474662"/>
              <a:gd name="connsiteY10" fmla="*/ 186818 h 789397"/>
              <a:gd name="connsiteX11" fmla="*/ 455929 w 474662"/>
              <a:gd name="connsiteY11" fmla="*/ 96587 h 789397"/>
              <a:gd name="connsiteX12" fmla="*/ 465295 w 474662"/>
              <a:gd name="connsiteY12" fmla="*/ 18269 h 789397"/>
              <a:gd name="connsiteX13" fmla="*/ 474662 w 474662"/>
              <a:gd name="connsiteY13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18456 w 474662"/>
              <a:gd name="connsiteY8" fmla="*/ 547017 h 789397"/>
              <a:gd name="connsiteX9" fmla="*/ 446563 w 474662"/>
              <a:gd name="connsiteY9" fmla="*/ 186818 h 789397"/>
              <a:gd name="connsiteX10" fmla="*/ 455929 w 474662"/>
              <a:gd name="connsiteY10" fmla="*/ 96587 h 789397"/>
              <a:gd name="connsiteX11" fmla="*/ 465295 w 474662"/>
              <a:gd name="connsiteY11" fmla="*/ 18269 h 789397"/>
              <a:gd name="connsiteX12" fmla="*/ 474662 w 474662"/>
              <a:gd name="connsiteY12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46563 w 474662"/>
              <a:gd name="connsiteY8" fmla="*/ 186818 h 789397"/>
              <a:gd name="connsiteX9" fmla="*/ 455929 w 474662"/>
              <a:gd name="connsiteY9" fmla="*/ 96587 h 789397"/>
              <a:gd name="connsiteX10" fmla="*/ 465295 w 474662"/>
              <a:gd name="connsiteY10" fmla="*/ 18269 h 789397"/>
              <a:gd name="connsiteX11" fmla="*/ 474662 w 474662"/>
              <a:gd name="connsiteY11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46563 w 474662"/>
              <a:gd name="connsiteY8" fmla="*/ 186818 h 789397"/>
              <a:gd name="connsiteX9" fmla="*/ 465295 w 474662"/>
              <a:gd name="connsiteY9" fmla="*/ 18269 h 789397"/>
              <a:gd name="connsiteX10" fmla="*/ 474662 w 474662"/>
              <a:gd name="connsiteY10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46563 w 474662"/>
              <a:gd name="connsiteY8" fmla="*/ 186818 h 789397"/>
              <a:gd name="connsiteX9" fmla="*/ 474662 w 474662"/>
              <a:gd name="connsiteY9" fmla="*/ 779431 h 789397"/>
              <a:gd name="connsiteX0" fmla="*/ 0 w 446563"/>
              <a:gd name="connsiteY0" fmla="*/ 234736 h 789397"/>
              <a:gd name="connsiteX1" fmla="*/ 25027 w 446563"/>
              <a:gd name="connsiteY1" fmla="*/ 62621 h 789397"/>
              <a:gd name="connsiteX2" fmla="*/ 34393 w 446563"/>
              <a:gd name="connsiteY2" fmla="*/ 0 h 789397"/>
              <a:gd name="connsiteX3" fmla="*/ 43760 w 446563"/>
              <a:gd name="connsiteY3" fmla="*/ 770302 h 789397"/>
              <a:gd name="connsiteX4" fmla="*/ 156170 w 446563"/>
              <a:gd name="connsiteY4" fmla="*/ 18956 h 789397"/>
              <a:gd name="connsiteX5" fmla="*/ 165536 w 446563"/>
              <a:gd name="connsiteY5" fmla="*/ 789397 h 789397"/>
              <a:gd name="connsiteX6" fmla="*/ 249848 w 446563"/>
              <a:gd name="connsiteY6" fmla="*/ 222717 h 789397"/>
              <a:gd name="connsiteX7" fmla="*/ 274578 w 446563"/>
              <a:gd name="connsiteY7" fmla="*/ 45131 h 789397"/>
              <a:gd name="connsiteX8" fmla="*/ 446563 w 446563"/>
              <a:gd name="connsiteY8" fmla="*/ 186818 h 789397"/>
              <a:gd name="connsiteX0" fmla="*/ 0 w 274578"/>
              <a:gd name="connsiteY0" fmla="*/ 234736 h 789397"/>
              <a:gd name="connsiteX1" fmla="*/ 25027 w 274578"/>
              <a:gd name="connsiteY1" fmla="*/ 62621 h 789397"/>
              <a:gd name="connsiteX2" fmla="*/ 34393 w 274578"/>
              <a:gd name="connsiteY2" fmla="*/ 0 h 789397"/>
              <a:gd name="connsiteX3" fmla="*/ 43760 w 274578"/>
              <a:gd name="connsiteY3" fmla="*/ 770302 h 789397"/>
              <a:gd name="connsiteX4" fmla="*/ 156170 w 274578"/>
              <a:gd name="connsiteY4" fmla="*/ 18956 h 789397"/>
              <a:gd name="connsiteX5" fmla="*/ 165536 w 274578"/>
              <a:gd name="connsiteY5" fmla="*/ 789397 h 789397"/>
              <a:gd name="connsiteX6" fmla="*/ 249848 w 274578"/>
              <a:gd name="connsiteY6" fmla="*/ 222717 h 789397"/>
              <a:gd name="connsiteX7" fmla="*/ 274578 w 274578"/>
              <a:gd name="connsiteY7" fmla="*/ 45131 h 789397"/>
              <a:gd name="connsiteX0" fmla="*/ 0 w 274578"/>
              <a:gd name="connsiteY0" fmla="*/ 234736 h 789397"/>
              <a:gd name="connsiteX1" fmla="*/ 25027 w 274578"/>
              <a:gd name="connsiteY1" fmla="*/ 62621 h 789397"/>
              <a:gd name="connsiteX2" fmla="*/ 34393 w 274578"/>
              <a:gd name="connsiteY2" fmla="*/ 0 h 789397"/>
              <a:gd name="connsiteX3" fmla="*/ 43760 w 274578"/>
              <a:gd name="connsiteY3" fmla="*/ 770302 h 789397"/>
              <a:gd name="connsiteX4" fmla="*/ 156170 w 274578"/>
              <a:gd name="connsiteY4" fmla="*/ 18956 h 789397"/>
              <a:gd name="connsiteX5" fmla="*/ 165536 w 274578"/>
              <a:gd name="connsiteY5" fmla="*/ 789397 h 789397"/>
              <a:gd name="connsiteX6" fmla="*/ 206895 w 274578"/>
              <a:gd name="connsiteY6" fmla="*/ 513469 h 789397"/>
              <a:gd name="connsiteX7" fmla="*/ 274578 w 274578"/>
              <a:gd name="connsiteY7" fmla="*/ 45131 h 789397"/>
              <a:gd name="connsiteX0" fmla="*/ 0 w 206895"/>
              <a:gd name="connsiteY0" fmla="*/ 234736 h 789397"/>
              <a:gd name="connsiteX1" fmla="*/ 25027 w 206895"/>
              <a:gd name="connsiteY1" fmla="*/ 62621 h 789397"/>
              <a:gd name="connsiteX2" fmla="*/ 34393 w 206895"/>
              <a:gd name="connsiteY2" fmla="*/ 0 h 789397"/>
              <a:gd name="connsiteX3" fmla="*/ 43760 w 206895"/>
              <a:gd name="connsiteY3" fmla="*/ 770302 h 789397"/>
              <a:gd name="connsiteX4" fmla="*/ 156170 w 206895"/>
              <a:gd name="connsiteY4" fmla="*/ 18956 h 789397"/>
              <a:gd name="connsiteX5" fmla="*/ 165536 w 206895"/>
              <a:gd name="connsiteY5" fmla="*/ 789397 h 789397"/>
              <a:gd name="connsiteX6" fmla="*/ 206895 w 206895"/>
              <a:gd name="connsiteY6" fmla="*/ 513469 h 789397"/>
              <a:gd name="connsiteX0" fmla="*/ 0 w 206895"/>
              <a:gd name="connsiteY0" fmla="*/ 234736 h 789397"/>
              <a:gd name="connsiteX1" fmla="*/ 25027 w 206895"/>
              <a:gd name="connsiteY1" fmla="*/ 62621 h 789397"/>
              <a:gd name="connsiteX2" fmla="*/ 34393 w 206895"/>
              <a:gd name="connsiteY2" fmla="*/ 0 h 789397"/>
              <a:gd name="connsiteX3" fmla="*/ 56322 w 206895"/>
              <a:gd name="connsiteY3" fmla="*/ 687792 h 789397"/>
              <a:gd name="connsiteX4" fmla="*/ 156170 w 206895"/>
              <a:gd name="connsiteY4" fmla="*/ 18956 h 789397"/>
              <a:gd name="connsiteX5" fmla="*/ 165536 w 206895"/>
              <a:gd name="connsiteY5" fmla="*/ 789397 h 789397"/>
              <a:gd name="connsiteX6" fmla="*/ 206895 w 206895"/>
              <a:gd name="connsiteY6" fmla="*/ 513469 h 789397"/>
              <a:gd name="connsiteX0" fmla="*/ 0 w 206895"/>
              <a:gd name="connsiteY0" fmla="*/ 215780 h 770441"/>
              <a:gd name="connsiteX1" fmla="*/ 25027 w 206895"/>
              <a:gd name="connsiteY1" fmla="*/ 43665 h 770441"/>
              <a:gd name="connsiteX2" fmla="*/ 56322 w 206895"/>
              <a:gd name="connsiteY2" fmla="*/ 668836 h 770441"/>
              <a:gd name="connsiteX3" fmla="*/ 156170 w 206895"/>
              <a:gd name="connsiteY3" fmla="*/ 0 h 770441"/>
              <a:gd name="connsiteX4" fmla="*/ 165536 w 206895"/>
              <a:gd name="connsiteY4" fmla="*/ 770441 h 770441"/>
              <a:gd name="connsiteX5" fmla="*/ 206895 w 206895"/>
              <a:gd name="connsiteY5" fmla="*/ 494513 h 770441"/>
              <a:gd name="connsiteX0" fmla="*/ 0 w 206895"/>
              <a:gd name="connsiteY0" fmla="*/ 215780 h 770441"/>
              <a:gd name="connsiteX1" fmla="*/ 56322 w 206895"/>
              <a:gd name="connsiteY1" fmla="*/ 668836 h 770441"/>
              <a:gd name="connsiteX2" fmla="*/ 156170 w 206895"/>
              <a:gd name="connsiteY2" fmla="*/ 0 h 770441"/>
              <a:gd name="connsiteX3" fmla="*/ 165536 w 206895"/>
              <a:gd name="connsiteY3" fmla="*/ 770441 h 770441"/>
              <a:gd name="connsiteX4" fmla="*/ 206895 w 206895"/>
              <a:gd name="connsiteY4" fmla="*/ 494513 h 770441"/>
              <a:gd name="connsiteX0" fmla="*/ 0 w 150573"/>
              <a:gd name="connsiteY0" fmla="*/ 668836 h 770441"/>
              <a:gd name="connsiteX1" fmla="*/ 99848 w 150573"/>
              <a:gd name="connsiteY1" fmla="*/ 0 h 770441"/>
              <a:gd name="connsiteX2" fmla="*/ 109214 w 150573"/>
              <a:gd name="connsiteY2" fmla="*/ 770441 h 770441"/>
              <a:gd name="connsiteX3" fmla="*/ 150573 w 150573"/>
              <a:gd name="connsiteY3" fmla="*/ 494513 h 77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573" h="770441">
                <a:moveTo>
                  <a:pt x="0" y="668836"/>
                </a:moveTo>
                <a:lnTo>
                  <a:pt x="99848" y="0"/>
                </a:lnTo>
                <a:lnTo>
                  <a:pt x="109214" y="770441"/>
                </a:lnTo>
                <a:lnTo>
                  <a:pt x="150573" y="494513"/>
                </a:lnTo>
              </a:path>
            </a:pathLst>
          </a:custGeom>
          <a:noFill/>
          <a:ln w="38100" cap="sq">
            <a:solidFill>
              <a:srgbClr val="008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D60DEE5-4BA0-53E5-1791-B9D3CED54222}"/>
              </a:ext>
            </a:extLst>
          </p:cNvPr>
          <p:cNvSpPr/>
          <p:nvPr/>
        </p:nvSpPr>
        <p:spPr>
          <a:xfrm>
            <a:off x="856130" y="1753077"/>
            <a:ext cx="7873681" cy="2317520"/>
          </a:xfrm>
          <a:prstGeom prst="rect">
            <a:avLst/>
          </a:prstGeom>
          <a:noFill/>
          <a:ln w="38100">
            <a:solidFill>
              <a:srgbClr val="000000">
                <a:alpha val="69804"/>
              </a:srgb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340E317-8FB3-FA18-FE15-61F04348DD5B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666208" y="2911837"/>
            <a:ext cx="806360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67388D-9013-907E-71F7-34E5F7692F73}"/>
              </a:ext>
            </a:extLst>
          </p:cNvPr>
          <p:cNvSpPr txBox="1"/>
          <p:nvPr/>
        </p:nvSpPr>
        <p:spPr>
          <a:xfrm>
            <a:off x="53042" y="2619449"/>
            <a:ext cx="78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noProof="0" dirty="0"/>
              <a:t>0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42892C1-99BE-D456-8FCA-A0C2C3988D7D}"/>
              </a:ext>
            </a:extLst>
          </p:cNvPr>
          <p:cNvCxnSpPr>
            <a:cxnSpLocks/>
          </p:cNvCxnSpPr>
          <p:nvPr/>
        </p:nvCxnSpPr>
        <p:spPr>
          <a:xfrm>
            <a:off x="5342367" y="1768785"/>
            <a:ext cx="0" cy="2284744"/>
          </a:xfrm>
          <a:prstGeom prst="line">
            <a:avLst/>
          </a:prstGeom>
          <a:ln w="57150">
            <a:solidFill>
              <a:srgbClr val="E97132"/>
            </a:solidFill>
            <a:prstDash val="soli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EFE30D0-7778-58C4-A946-121936F0B8FA}"/>
              </a:ext>
            </a:extLst>
          </p:cNvPr>
          <p:cNvSpPr txBox="1"/>
          <p:nvPr/>
        </p:nvSpPr>
        <p:spPr>
          <a:xfrm>
            <a:off x="2362430" y="1280396"/>
            <a:ext cx="166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</a:rPr>
              <a:t>Bunny position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155FAB-8A64-2FCD-0A4B-E356A671A7FA}"/>
              </a:ext>
            </a:extLst>
          </p:cNvPr>
          <p:cNvSpPr txBox="1"/>
          <p:nvPr/>
        </p:nvSpPr>
        <p:spPr>
          <a:xfrm>
            <a:off x="4613353" y="1280396"/>
            <a:ext cx="145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/>
                </a:solidFill>
              </a:rPr>
              <a:t>Imaged plane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5DEE126-E546-1DB0-8CC8-03181FE1C4C4}"/>
              </a:ext>
            </a:extLst>
          </p:cNvPr>
          <p:cNvGrpSpPr/>
          <p:nvPr/>
        </p:nvGrpSpPr>
        <p:grpSpPr>
          <a:xfrm>
            <a:off x="16617" y="3535394"/>
            <a:ext cx="9110766" cy="1318344"/>
            <a:chOff x="-36594" y="3535394"/>
            <a:chExt cx="9110766" cy="1318344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A7C05423-C35C-0E8C-7B1B-0466B1D93466}"/>
                </a:ext>
              </a:extLst>
            </p:cNvPr>
            <p:cNvSpPr/>
            <p:nvPr/>
          </p:nvSpPr>
          <p:spPr>
            <a:xfrm>
              <a:off x="44760" y="3535395"/>
              <a:ext cx="9029412" cy="1318343"/>
            </a:xfrm>
            <a:prstGeom prst="roundRect">
              <a:avLst>
                <a:gd name="adj" fmla="val 22348"/>
              </a:avLst>
            </a:prstGeom>
            <a:solidFill>
              <a:srgbClr val="156082"/>
            </a:solidFill>
            <a:ln w="28575">
              <a:solidFill>
                <a:schemeClr val="accent1"/>
              </a:solidFill>
            </a:ln>
            <a:effectLst>
              <a:glow rad="9906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800" b="1" i="1" noProof="0" dirty="0"/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E0C4A0D1-BBCD-7134-6C2A-46942F28B3C1}"/>
                </a:ext>
              </a:extLst>
            </p:cNvPr>
            <p:cNvSpPr/>
            <p:nvPr/>
          </p:nvSpPr>
          <p:spPr>
            <a:xfrm>
              <a:off x="1079129" y="3535394"/>
              <a:ext cx="7995043" cy="1318344"/>
            </a:xfrm>
            <a:prstGeom prst="roundRect">
              <a:avLst>
                <a:gd name="adj" fmla="val 19252"/>
              </a:avLst>
            </a:prstGeom>
            <a:solidFill>
              <a:srgbClr val="FAECCA"/>
            </a:solidFill>
            <a:ln w="28575">
              <a:solidFill>
                <a:srgbClr val="15608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i="1" noProof="0" dirty="0">
                  <a:solidFill>
                    <a:schemeClr val="tx1"/>
                  </a:solidFill>
                </a:rPr>
                <a:t>The imaged phase crosses to zero at the true surface positions</a:t>
              </a:r>
            </a:p>
          </p:txBody>
        </p:sp>
        <p:pic>
          <p:nvPicPr>
            <p:cNvPr id="21" name="Gráfico 20" descr="Bombilla contorno">
              <a:extLst>
                <a:ext uri="{FF2B5EF4-FFF2-40B4-BE49-F238E27FC236}">
                  <a16:creationId xmlns:a16="http://schemas.microsoft.com/office/drawing/2014/main" id="{1B1A3290-F75A-C395-62C9-1A582B0F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6594" y="3616578"/>
              <a:ext cx="1191484" cy="1191484"/>
            </a:xfrm>
            <a:prstGeom prst="rect">
              <a:avLst/>
            </a:prstGeom>
          </p:spPr>
        </p:pic>
      </p:grpSp>
      <p:sp>
        <p:nvSpPr>
          <p:cNvPr id="22" name="Flecha: hacia arriba 21">
            <a:extLst>
              <a:ext uri="{FF2B5EF4-FFF2-40B4-BE49-F238E27FC236}">
                <a16:creationId xmlns:a16="http://schemas.microsoft.com/office/drawing/2014/main" id="{7AB530F4-FEF1-DDC5-BBD8-BE38E3FD4EFA}"/>
              </a:ext>
            </a:extLst>
          </p:cNvPr>
          <p:cNvSpPr/>
          <p:nvPr/>
        </p:nvSpPr>
        <p:spPr>
          <a:xfrm rot="8538050">
            <a:off x="2398615" y="1788254"/>
            <a:ext cx="652398" cy="1117861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C3507FB3-6C85-D769-7A6E-7F2E3B3B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9" name="Marcador de fecha 18">
            <a:extLst>
              <a:ext uri="{FF2B5EF4-FFF2-40B4-BE49-F238E27FC236}">
                <a16:creationId xmlns:a16="http://schemas.microsoft.com/office/drawing/2014/main" id="{9E66762E-802B-D71D-F4A1-12A05FA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9919-6849-4F5B-AE61-6464CC73550E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18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93827E-7 L -0.26441 -0.1802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90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26007 -0.1882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94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6" grpId="0" animBg="1"/>
      <p:bldP spid="7" grpId="0" animBg="1"/>
      <p:bldP spid="11" grpId="0"/>
      <p:bldP spid="13" grpId="0"/>
      <p:bldP spid="14" grpId="0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24E71A9-C5BA-D760-3290-BB8FEA71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66548"/>
            <a:ext cx="8961120" cy="591740"/>
          </a:xfrm>
        </p:spPr>
        <p:txBody>
          <a:bodyPr>
            <a:normAutofit/>
          </a:bodyPr>
          <a:lstStyle/>
          <a:p>
            <a:r>
              <a:rPr lang="en-US" noProof="0" dirty="0"/>
              <a:t>NLOS Imaging applications</a:t>
            </a: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986" y="2180618"/>
            <a:ext cx="2748656" cy="183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54" y="2240136"/>
            <a:ext cx="2480649" cy="166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5">
            <a:alphaModFix/>
          </a:blip>
          <a:srcRect l="31885" r="35537"/>
          <a:stretch/>
        </p:blipFill>
        <p:spPr>
          <a:xfrm>
            <a:off x="6610987" y="2220967"/>
            <a:ext cx="1755248" cy="169874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84757" y="1689694"/>
            <a:ext cx="2445000" cy="3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noProof="0" dirty="0"/>
              <a:t>Driving safety</a:t>
            </a:r>
          </a:p>
        </p:txBody>
      </p:sp>
      <p:sp>
        <p:nvSpPr>
          <p:cNvPr id="77" name="Google Shape;77;p16"/>
          <p:cNvSpPr txBox="1"/>
          <p:nvPr/>
        </p:nvSpPr>
        <p:spPr>
          <a:xfrm>
            <a:off x="3625007" y="1689689"/>
            <a:ext cx="2445000" cy="3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noProof="0" dirty="0"/>
              <a:t>Rescue operations</a:t>
            </a:r>
          </a:p>
        </p:txBody>
      </p:sp>
      <p:sp>
        <p:nvSpPr>
          <p:cNvPr id="78" name="Google Shape;78;p16"/>
          <p:cNvSpPr txBox="1"/>
          <p:nvPr/>
        </p:nvSpPr>
        <p:spPr>
          <a:xfrm>
            <a:off x="6266221" y="1689689"/>
            <a:ext cx="2445000" cy="3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noProof="0" dirty="0"/>
              <a:t>Medical imaging</a:t>
            </a: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4156D2CE-0F3E-B231-8669-D491F5F3B02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FEE0BC-7E4D-AD67-5947-36A570096096}"/>
              </a:ext>
            </a:extLst>
          </p:cNvPr>
          <p:cNvSpPr txBox="1"/>
          <p:nvPr/>
        </p:nvSpPr>
        <p:spPr>
          <a:xfrm>
            <a:off x="283221" y="4517648"/>
            <a:ext cx="86584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0" dirty="0"/>
              <a:t>[7] Maeda, T., </a:t>
            </a:r>
            <a:r>
              <a:rPr lang="en-US" sz="1050" noProof="0" dirty="0" err="1"/>
              <a:t>Satat</a:t>
            </a:r>
            <a:r>
              <a:rPr lang="en-US" sz="1050" noProof="0" dirty="0"/>
              <a:t>, G., Swedish, T., Sinha, L., &amp; </a:t>
            </a:r>
            <a:r>
              <a:rPr lang="en-US" sz="1050" noProof="0" dirty="0" err="1"/>
              <a:t>Raskar</a:t>
            </a:r>
            <a:r>
              <a:rPr lang="en-US" sz="1050" noProof="0" dirty="0"/>
              <a:t>, R. (2019). Recent advances in imaging around corners. </a:t>
            </a:r>
            <a:r>
              <a:rPr lang="en-US" sz="1050" i="1" noProof="0" dirty="0" err="1"/>
              <a:t>arXiv</a:t>
            </a:r>
            <a:r>
              <a:rPr lang="en-US" sz="1050" i="1" noProof="0" dirty="0"/>
              <a:t> preprint arXiv:1910.05613</a:t>
            </a:r>
            <a:r>
              <a:rPr lang="en-US" sz="1050" noProof="0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05607E-FCDD-154E-4B3F-8A03CD114A2B}"/>
              </a:ext>
            </a:extLst>
          </p:cNvPr>
          <p:cNvSpPr txBox="1"/>
          <p:nvPr/>
        </p:nvSpPr>
        <p:spPr>
          <a:xfrm>
            <a:off x="4572000" y="3995002"/>
            <a:ext cx="4608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noProof="0" dirty="0"/>
              <a:t>Figures adapted from previous work [7]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D49211-8D4E-E498-A4A5-B00B88BA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F632BA-3687-3533-E360-E416E5F3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2B72-5EFD-4EA0-872E-7E4DC8ACA305}" type="datetime1">
              <a:rPr lang="en-US" noProof="0" smtClean="0"/>
              <a:t>9/24/2025</a:t>
            </a:fld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E617-FB5F-C12D-1E59-0B6E2B709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onector recto 11">
            <a:extLst>
              <a:ext uri="{FF2B5EF4-FFF2-40B4-BE49-F238E27FC236}">
                <a16:creationId xmlns:a16="http://schemas.microsoft.com/office/drawing/2014/main" id="{A8D7A28B-FDAC-2936-913C-68584D2988CC}"/>
              </a:ext>
            </a:extLst>
          </p:cNvPr>
          <p:cNvCxnSpPr>
            <a:cxnSpLocks/>
          </p:cNvCxnSpPr>
          <p:nvPr/>
        </p:nvCxnSpPr>
        <p:spPr>
          <a:xfrm>
            <a:off x="5342641" y="1785368"/>
            <a:ext cx="0" cy="2284744"/>
          </a:xfrm>
          <a:prstGeom prst="line">
            <a:avLst/>
          </a:prstGeom>
          <a:ln w="57150">
            <a:solidFill>
              <a:srgbClr val="E97132">
                <a:alpha val="60000"/>
              </a:srgbClr>
            </a:solidFill>
            <a:prstDash val="soli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7E6889A-DF78-EDBD-B4C4-10990376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Our Zero-Phase Phasor Fields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117244-8808-4C67-173E-16D3D526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30</a:t>
            </a:fld>
            <a:endParaRPr lang="en-US" noProof="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384EBA2-5B04-C8B8-18EB-FEE7A6994F28}"/>
              </a:ext>
            </a:extLst>
          </p:cNvPr>
          <p:cNvCxnSpPr>
            <a:cxnSpLocks/>
          </p:cNvCxnSpPr>
          <p:nvPr/>
        </p:nvCxnSpPr>
        <p:spPr>
          <a:xfrm>
            <a:off x="3197335" y="1737339"/>
            <a:ext cx="0" cy="232176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5AF4168-9C6E-768C-F8AD-C09F0A38DA41}"/>
              </a:ext>
            </a:extLst>
          </p:cNvPr>
          <p:cNvSpPr/>
          <p:nvPr/>
        </p:nvSpPr>
        <p:spPr>
          <a:xfrm>
            <a:off x="810442" y="2022871"/>
            <a:ext cx="7976595" cy="1874475"/>
          </a:xfrm>
          <a:custGeom>
            <a:avLst/>
            <a:gdLst>
              <a:gd name="connsiteX0" fmla="*/ 194 w 2388698"/>
              <a:gd name="connsiteY0" fmla="*/ 784896 h 830447"/>
              <a:gd name="connsiteX1" fmla="*/ 9562 w 2388698"/>
              <a:gd name="connsiteY1" fmla="*/ 757691 h 830447"/>
              <a:gd name="connsiteX2" fmla="*/ 18929 w 2388698"/>
              <a:gd name="connsiteY2" fmla="*/ 724085 h 830447"/>
              <a:gd name="connsiteX3" fmla="*/ 47032 w 2388698"/>
              <a:gd name="connsiteY3" fmla="*/ 615169 h 830447"/>
              <a:gd name="connsiteX4" fmla="*/ 56400 w 2388698"/>
              <a:gd name="connsiteY4" fmla="*/ 585347 h 830447"/>
              <a:gd name="connsiteX5" fmla="*/ 65767 w 2388698"/>
              <a:gd name="connsiteY5" fmla="*/ 563350 h 830447"/>
              <a:gd name="connsiteX6" fmla="*/ 75134 w 2388698"/>
              <a:gd name="connsiteY6" fmla="*/ 549311 h 830447"/>
              <a:gd name="connsiteX7" fmla="*/ 84502 w 2388698"/>
              <a:gd name="connsiteY7" fmla="*/ 537576 h 830447"/>
              <a:gd name="connsiteX8" fmla="*/ 93869 w 2388698"/>
              <a:gd name="connsiteY8" fmla="*/ 520076 h 830447"/>
              <a:gd name="connsiteX9" fmla="*/ 103236 w 2388698"/>
              <a:gd name="connsiteY9" fmla="*/ 493652 h 830447"/>
              <a:gd name="connsiteX10" fmla="*/ 112604 w 2388698"/>
              <a:gd name="connsiteY10" fmla="*/ 459972 h 830447"/>
              <a:gd name="connsiteX11" fmla="*/ 140707 w 2388698"/>
              <a:gd name="connsiteY11" fmla="*/ 349687 h 830447"/>
              <a:gd name="connsiteX12" fmla="*/ 150074 w 2388698"/>
              <a:gd name="connsiteY12" fmla="*/ 335098 h 830447"/>
              <a:gd name="connsiteX13" fmla="*/ 159442 w 2388698"/>
              <a:gd name="connsiteY13" fmla="*/ 392679 h 830447"/>
              <a:gd name="connsiteX14" fmla="*/ 168809 w 2388698"/>
              <a:gd name="connsiteY14" fmla="*/ 467146 h 830447"/>
              <a:gd name="connsiteX15" fmla="*/ 178176 w 2388698"/>
              <a:gd name="connsiteY15" fmla="*/ 459318 h 830447"/>
              <a:gd name="connsiteX16" fmla="*/ 187543 w 2388698"/>
              <a:gd name="connsiteY16" fmla="*/ 426269 h 830447"/>
              <a:gd name="connsiteX17" fmla="*/ 234384 w 2388698"/>
              <a:gd name="connsiteY17" fmla="*/ 228624 h 830447"/>
              <a:gd name="connsiteX18" fmla="*/ 253116 w 2388698"/>
              <a:gd name="connsiteY18" fmla="*/ 163356 h 830447"/>
              <a:gd name="connsiteX19" fmla="*/ 271849 w 2388698"/>
              <a:gd name="connsiteY19" fmla="*/ 97806 h 830447"/>
              <a:gd name="connsiteX20" fmla="*/ 290589 w 2388698"/>
              <a:gd name="connsiteY20" fmla="*/ 22054 h 830447"/>
              <a:gd name="connsiteX21" fmla="*/ 299955 w 2388698"/>
              <a:gd name="connsiteY21" fmla="*/ 813276 h 830447"/>
              <a:gd name="connsiteX22" fmla="*/ 356161 w 2388698"/>
              <a:gd name="connsiteY22" fmla="*/ 554161 h 830447"/>
              <a:gd name="connsiteX23" fmla="*/ 374893 w 2388698"/>
              <a:gd name="connsiteY23" fmla="*/ 479899 h 830447"/>
              <a:gd name="connsiteX24" fmla="*/ 412366 w 2388698"/>
              <a:gd name="connsiteY24" fmla="*/ 339443 h 830447"/>
              <a:gd name="connsiteX25" fmla="*/ 431098 w 2388698"/>
              <a:gd name="connsiteY25" fmla="*/ 258713 h 830447"/>
              <a:gd name="connsiteX26" fmla="*/ 459197 w 2388698"/>
              <a:gd name="connsiteY26" fmla="*/ 132802 h 830447"/>
              <a:gd name="connsiteX27" fmla="*/ 468564 w 2388698"/>
              <a:gd name="connsiteY27" fmla="*/ 98085 h 830447"/>
              <a:gd name="connsiteX28" fmla="*/ 477937 w 2388698"/>
              <a:gd name="connsiteY28" fmla="*/ 79734 h 830447"/>
              <a:gd name="connsiteX29" fmla="*/ 487304 w 2388698"/>
              <a:gd name="connsiteY29" fmla="*/ 105649 h 830447"/>
              <a:gd name="connsiteX30" fmla="*/ 496670 w 2388698"/>
              <a:gd name="connsiteY30" fmla="*/ 166125 h 830447"/>
              <a:gd name="connsiteX31" fmla="*/ 506036 w 2388698"/>
              <a:gd name="connsiteY31" fmla="*/ 176262 h 830447"/>
              <a:gd name="connsiteX32" fmla="*/ 515403 w 2388698"/>
              <a:gd name="connsiteY32" fmla="*/ 155361 h 830447"/>
              <a:gd name="connsiteX33" fmla="*/ 534143 w 2388698"/>
              <a:gd name="connsiteY33" fmla="*/ 97182 h 830447"/>
              <a:gd name="connsiteX34" fmla="*/ 543509 w 2388698"/>
              <a:gd name="connsiteY34" fmla="*/ 74468 h 830447"/>
              <a:gd name="connsiteX35" fmla="*/ 552875 w 2388698"/>
              <a:gd name="connsiteY35" fmla="*/ 60471 h 830447"/>
              <a:gd name="connsiteX36" fmla="*/ 562242 w 2388698"/>
              <a:gd name="connsiteY36" fmla="*/ 51785 h 830447"/>
              <a:gd name="connsiteX37" fmla="*/ 571608 w 2388698"/>
              <a:gd name="connsiteY37" fmla="*/ 39315 h 830447"/>
              <a:gd name="connsiteX38" fmla="*/ 580974 w 2388698"/>
              <a:gd name="connsiteY38" fmla="*/ 17326 h 830447"/>
              <a:gd name="connsiteX39" fmla="*/ 590348 w 2388698"/>
              <a:gd name="connsiteY39" fmla="*/ 819438 h 830447"/>
              <a:gd name="connsiteX40" fmla="*/ 599714 w 2388698"/>
              <a:gd name="connsiteY40" fmla="*/ 782703 h 830447"/>
              <a:gd name="connsiteX41" fmla="*/ 646546 w 2388698"/>
              <a:gd name="connsiteY41" fmla="*/ 583548 h 830447"/>
              <a:gd name="connsiteX42" fmla="*/ 665286 w 2388698"/>
              <a:gd name="connsiteY42" fmla="*/ 517586 h 830447"/>
              <a:gd name="connsiteX43" fmla="*/ 684018 w 2388698"/>
              <a:gd name="connsiteY43" fmla="*/ 456006 h 830447"/>
              <a:gd name="connsiteX44" fmla="*/ 693385 w 2388698"/>
              <a:gd name="connsiteY44" fmla="*/ 422482 h 830447"/>
              <a:gd name="connsiteX45" fmla="*/ 712125 w 2388698"/>
              <a:gd name="connsiteY45" fmla="*/ 346327 h 830447"/>
              <a:gd name="connsiteX46" fmla="*/ 758956 w 2388698"/>
              <a:gd name="connsiteY46" fmla="*/ 140173 h 830447"/>
              <a:gd name="connsiteX47" fmla="*/ 768323 w 2388698"/>
              <a:gd name="connsiteY47" fmla="*/ 110377 h 830447"/>
              <a:gd name="connsiteX48" fmla="*/ 777696 w 2388698"/>
              <a:gd name="connsiteY48" fmla="*/ 94253 h 830447"/>
              <a:gd name="connsiteX49" fmla="*/ 787062 w 2388698"/>
              <a:gd name="connsiteY49" fmla="*/ 96614 h 830447"/>
              <a:gd name="connsiteX50" fmla="*/ 796429 w 2388698"/>
              <a:gd name="connsiteY50" fmla="*/ 106612 h 830447"/>
              <a:gd name="connsiteX51" fmla="*/ 805795 w 2388698"/>
              <a:gd name="connsiteY51" fmla="*/ 103721 h 830447"/>
              <a:gd name="connsiteX52" fmla="*/ 815161 w 2388698"/>
              <a:gd name="connsiteY52" fmla="*/ 85179 h 830447"/>
              <a:gd name="connsiteX53" fmla="*/ 824528 w 2388698"/>
              <a:gd name="connsiteY53" fmla="*/ 57671 h 830447"/>
              <a:gd name="connsiteX54" fmla="*/ 833901 w 2388698"/>
              <a:gd name="connsiteY54" fmla="*/ 26652 h 830447"/>
              <a:gd name="connsiteX55" fmla="*/ 843268 w 2388698"/>
              <a:gd name="connsiteY55" fmla="*/ 828348 h 830447"/>
              <a:gd name="connsiteX56" fmla="*/ 862000 w 2388698"/>
              <a:gd name="connsiteY56" fmla="*/ 770526 h 830447"/>
              <a:gd name="connsiteX57" fmla="*/ 880733 w 2388698"/>
              <a:gd name="connsiteY57" fmla="*/ 713975 h 830447"/>
              <a:gd name="connsiteX58" fmla="*/ 890099 w 2388698"/>
              <a:gd name="connsiteY58" fmla="*/ 681908 h 830447"/>
              <a:gd name="connsiteX59" fmla="*/ 899473 w 2388698"/>
              <a:gd name="connsiteY59" fmla="*/ 646255 h 830447"/>
              <a:gd name="connsiteX60" fmla="*/ 918206 w 2388698"/>
              <a:gd name="connsiteY60" fmla="*/ 566320 h 830447"/>
              <a:gd name="connsiteX61" fmla="*/ 946305 w 2388698"/>
              <a:gd name="connsiteY61" fmla="*/ 442754 h 830447"/>
              <a:gd name="connsiteX62" fmla="*/ 955678 w 2388698"/>
              <a:gd name="connsiteY62" fmla="*/ 408524 h 830447"/>
              <a:gd name="connsiteX63" fmla="*/ 965044 w 2388698"/>
              <a:gd name="connsiteY63" fmla="*/ 385100 h 830447"/>
              <a:gd name="connsiteX64" fmla="*/ 974411 w 2388698"/>
              <a:gd name="connsiteY64" fmla="*/ 380903 h 830447"/>
              <a:gd name="connsiteX65" fmla="*/ 983777 w 2388698"/>
              <a:gd name="connsiteY65" fmla="*/ 396489 h 830447"/>
              <a:gd name="connsiteX66" fmla="*/ 993143 w 2388698"/>
              <a:gd name="connsiteY66" fmla="*/ 407446 h 830447"/>
              <a:gd name="connsiteX67" fmla="*/ 1002510 w 2388698"/>
              <a:gd name="connsiteY67" fmla="*/ 398756 h 830447"/>
              <a:gd name="connsiteX68" fmla="*/ 1011876 w 2388698"/>
              <a:gd name="connsiteY68" fmla="*/ 377390 h 830447"/>
              <a:gd name="connsiteX69" fmla="*/ 1030616 w 2388698"/>
              <a:gd name="connsiteY69" fmla="*/ 326764 h 830447"/>
              <a:gd name="connsiteX70" fmla="*/ 1058715 w 2388698"/>
              <a:gd name="connsiteY70" fmla="*/ 262244 h 830447"/>
              <a:gd name="connsiteX71" fmla="*/ 1068081 w 2388698"/>
              <a:gd name="connsiteY71" fmla="*/ 233181 h 830447"/>
              <a:gd name="connsiteX72" fmla="*/ 1077455 w 2388698"/>
              <a:gd name="connsiteY72" fmla="*/ 196293 h 830447"/>
              <a:gd name="connsiteX73" fmla="*/ 1086821 w 2388698"/>
              <a:gd name="connsiteY73" fmla="*/ 152253 h 830447"/>
              <a:gd name="connsiteX74" fmla="*/ 1096188 w 2388698"/>
              <a:gd name="connsiteY74" fmla="*/ 102247 h 830447"/>
              <a:gd name="connsiteX75" fmla="*/ 1105554 w 2388698"/>
              <a:gd name="connsiteY75" fmla="*/ 47282 h 830447"/>
              <a:gd name="connsiteX76" fmla="*/ 1114920 w 2388698"/>
              <a:gd name="connsiteY76" fmla="*/ 821033 h 830447"/>
              <a:gd name="connsiteX77" fmla="*/ 1133653 w 2388698"/>
              <a:gd name="connsiteY77" fmla="*/ 692379 h 830447"/>
              <a:gd name="connsiteX78" fmla="*/ 1217964 w 2388698"/>
              <a:gd name="connsiteY78" fmla="*/ 83401 h 830447"/>
              <a:gd name="connsiteX79" fmla="*/ 1227331 w 2388698"/>
              <a:gd name="connsiteY79" fmla="*/ 19433 h 830447"/>
              <a:gd name="connsiteX80" fmla="*/ 1236697 w 2388698"/>
              <a:gd name="connsiteY80" fmla="*/ 788873 h 830447"/>
              <a:gd name="connsiteX81" fmla="*/ 1339741 w 2388698"/>
              <a:gd name="connsiteY81" fmla="*/ 99305 h 830447"/>
              <a:gd name="connsiteX82" fmla="*/ 1349107 w 2388698"/>
              <a:gd name="connsiteY82" fmla="*/ 36684 h 830447"/>
              <a:gd name="connsiteX83" fmla="*/ 1358474 w 2388698"/>
              <a:gd name="connsiteY83" fmla="*/ 806986 h 830447"/>
              <a:gd name="connsiteX84" fmla="*/ 1470884 w 2388698"/>
              <a:gd name="connsiteY84" fmla="*/ 55640 h 830447"/>
              <a:gd name="connsiteX85" fmla="*/ 1480250 w 2388698"/>
              <a:gd name="connsiteY85" fmla="*/ 826081 h 830447"/>
              <a:gd name="connsiteX86" fmla="*/ 1564562 w 2388698"/>
              <a:gd name="connsiteY86" fmla="*/ 259401 h 830447"/>
              <a:gd name="connsiteX87" fmla="*/ 1592661 w 2388698"/>
              <a:gd name="connsiteY87" fmla="*/ 61786 h 830447"/>
              <a:gd name="connsiteX88" fmla="*/ 1602027 w 2388698"/>
              <a:gd name="connsiteY88" fmla="*/ 826289 h 830447"/>
              <a:gd name="connsiteX89" fmla="*/ 1630134 w 2388698"/>
              <a:gd name="connsiteY89" fmla="*/ 610887 h 830447"/>
              <a:gd name="connsiteX90" fmla="*/ 1705071 w 2388698"/>
              <a:gd name="connsiteY90" fmla="*/ 14573 h 830447"/>
              <a:gd name="connsiteX91" fmla="*/ 1714438 w 2388698"/>
              <a:gd name="connsiteY91" fmla="*/ 769173 h 830447"/>
              <a:gd name="connsiteX92" fmla="*/ 1723804 w 2388698"/>
              <a:gd name="connsiteY92" fmla="*/ 683574 h 830447"/>
              <a:gd name="connsiteX93" fmla="*/ 1733170 w 2388698"/>
              <a:gd name="connsiteY93" fmla="*/ 583701 h 830447"/>
              <a:gd name="connsiteX94" fmla="*/ 1761277 w 2388698"/>
              <a:gd name="connsiteY94" fmla="*/ 223502 h 830447"/>
              <a:gd name="connsiteX95" fmla="*/ 1770643 w 2388698"/>
              <a:gd name="connsiteY95" fmla="*/ 133271 h 830447"/>
              <a:gd name="connsiteX96" fmla="*/ 1780009 w 2388698"/>
              <a:gd name="connsiteY96" fmla="*/ 54953 h 830447"/>
              <a:gd name="connsiteX97" fmla="*/ 1789376 w 2388698"/>
              <a:gd name="connsiteY97" fmla="*/ 816115 h 830447"/>
              <a:gd name="connsiteX98" fmla="*/ 1808116 w 2388698"/>
              <a:gd name="connsiteY98" fmla="*/ 682366 h 830447"/>
              <a:gd name="connsiteX99" fmla="*/ 1845581 w 2388698"/>
              <a:gd name="connsiteY99" fmla="*/ 429760 h 830447"/>
              <a:gd name="connsiteX100" fmla="*/ 1901786 w 2388698"/>
              <a:gd name="connsiteY100" fmla="*/ 58962 h 830447"/>
              <a:gd name="connsiteX101" fmla="*/ 1911152 w 2388698"/>
              <a:gd name="connsiteY101" fmla="*/ 830437 h 830447"/>
              <a:gd name="connsiteX102" fmla="*/ 1957991 w 2388698"/>
              <a:gd name="connsiteY102" fmla="*/ 529242 h 830447"/>
              <a:gd name="connsiteX103" fmla="*/ 1986098 w 2388698"/>
              <a:gd name="connsiteY103" fmla="*/ 360236 h 830447"/>
              <a:gd name="connsiteX104" fmla="*/ 2004830 w 2388698"/>
              <a:gd name="connsiteY104" fmla="*/ 256431 h 830447"/>
              <a:gd name="connsiteX105" fmla="*/ 2023563 w 2388698"/>
              <a:gd name="connsiteY105" fmla="*/ 160855 h 830447"/>
              <a:gd name="connsiteX106" fmla="*/ 2051669 w 2388698"/>
              <a:gd name="connsiteY106" fmla="*/ 27538 h 830447"/>
              <a:gd name="connsiteX107" fmla="*/ 2061035 w 2388698"/>
              <a:gd name="connsiteY107" fmla="*/ 816405 h 830447"/>
              <a:gd name="connsiteX108" fmla="*/ 2098501 w 2388698"/>
              <a:gd name="connsiteY108" fmla="*/ 635055 h 830447"/>
              <a:gd name="connsiteX109" fmla="*/ 2145340 w 2388698"/>
              <a:gd name="connsiteY109" fmla="*/ 410156 h 830447"/>
              <a:gd name="connsiteX110" fmla="*/ 2164080 w 2388698"/>
              <a:gd name="connsiteY110" fmla="*/ 317189 h 830447"/>
              <a:gd name="connsiteX111" fmla="*/ 2173446 w 2388698"/>
              <a:gd name="connsiteY111" fmla="*/ 265489 h 830447"/>
              <a:gd name="connsiteX112" fmla="*/ 2182812 w 2388698"/>
              <a:gd name="connsiteY112" fmla="*/ 206541 h 830447"/>
              <a:gd name="connsiteX113" fmla="*/ 2192179 w 2388698"/>
              <a:gd name="connsiteY113" fmla="*/ 134077 h 830447"/>
              <a:gd name="connsiteX114" fmla="*/ 2201545 w 2388698"/>
              <a:gd name="connsiteY114" fmla="*/ 35491 h 830447"/>
              <a:gd name="connsiteX115" fmla="*/ 2210911 w 2388698"/>
              <a:gd name="connsiteY115" fmla="*/ 739013 h 830447"/>
              <a:gd name="connsiteX116" fmla="*/ 2220277 w 2388698"/>
              <a:gd name="connsiteY116" fmla="*/ 620674 h 830447"/>
              <a:gd name="connsiteX117" fmla="*/ 2229651 w 2388698"/>
              <a:gd name="connsiteY117" fmla="*/ 532603 h 830447"/>
              <a:gd name="connsiteX118" fmla="*/ 2239017 w 2388698"/>
              <a:gd name="connsiteY118" fmla="*/ 461514 h 830447"/>
              <a:gd name="connsiteX119" fmla="*/ 2257750 w 2388698"/>
              <a:gd name="connsiteY119" fmla="*/ 340135 h 830447"/>
              <a:gd name="connsiteX120" fmla="*/ 2276483 w 2388698"/>
              <a:gd name="connsiteY120" fmla="*/ 231519 h 830447"/>
              <a:gd name="connsiteX121" fmla="*/ 2295223 w 2388698"/>
              <a:gd name="connsiteY121" fmla="*/ 132014 h 830447"/>
              <a:gd name="connsiteX122" fmla="*/ 2313955 w 2388698"/>
              <a:gd name="connsiteY122" fmla="*/ 41840 h 830447"/>
              <a:gd name="connsiteX123" fmla="*/ 2323322 w 2388698"/>
              <a:gd name="connsiteY123" fmla="*/ -11 h 830447"/>
              <a:gd name="connsiteX124" fmla="*/ 2332688 w 2388698"/>
              <a:gd name="connsiteY124" fmla="*/ 792538 h 830447"/>
              <a:gd name="connsiteX125" fmla="*/ 2360794 w 2388698"/>
              <a:gd name="connsiteY125" fmla="*/ 671107 h 830447"/>
              <a:gd name="connsiteX126" fmla="*/ 2388893 w 2388698"/>
              <a:gd name="connsiteY126" fmla="*/ 539044 h 830447"/>
              <a:gd name="connsiteX127" fmla="*/ 2388893 w 2388698"/>
              <a:gd name="connsiteY127" fmla="*/ 539044 h 830447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45146 w 2388699"/>
              <a:gd name="connsiteY109" fmla="*/ 410167 h 830448"/>
              <a:gd name="connsiteX110" fmla="*/ 2163886 w 2388699"/>
              <a:gd name="connsiteY110" fmla="*/ 317200 h 830448"/>
              <a:gd name="connsiteX111" fmla="*/ 2173252 w 2388699"/>
              <a:gd name="connsiteY111" fmla="*/ 265500 h 830448"/>
              <a:gd name="connsiteX112" fmla="*/ 2182618 w 2388699"/>
              <a:gd name="connsiteY112" fmla="*/ 206552 h 830448"/>
              <a:gd name="connsiteX113" fmla="*/ 2191985 w 2388699"/>
              <a:gd name="connsiteY113" fmla="*/ 134088 h 830448"/>
              <a:gd name="connsiteX114" fmla="*/ 2201351 w 2388699"/>
              <a:gd name="connsiteY114" fmla="*/ 35502 h 830448"/>
              <a:gd name="connsiteX115" fmla="*/ 2210717 w 2388699"/>
              <a:gd name="connsiteY115" fmla="*/ 739024 h 830448"/>
              <a:gd name="connsiteX116" fmla="*/ 2220083 w 2388699"/>
              <a:gd name="connsiteY116" fmla="*/ 620685 h 830448"/>
              <a:gd name="connsiteX117" fmla="*/ 2229457 w 2388699"/>
              <a:gd name="connsiteY117" fmla="*/ 532614 h 830448"/>
              <a:gd name="connsiteX118" fmla="*/ 2238823 w 2388699"/>
              <a:gd name="connsiteY118" fmla="*/ 461525 h 830448"/>
              <a:gd name="connsiteX119" fmla="*/ 2257556 w 2388699"/>
              <a:gd name="connsiteY119" fmla="*/ 340146 h 830448"/>
              <a:gd name="connsiteX120" fmla="*/ 2276289 w 2388699"/>
              <a:gd name="connsiteY120" fmla="*/ 231530 h 830448"/>
              <a:gd name="connsiteX121" fmla="*/ 2295029 w 2388699"/>
              <a:gd name="connsiteY121" fmla="*/ 132025 h 830448"/>
              <a:gd name="connsiteX122" fmla="*/ 2313761 w 2388699"/>
              <a:gd name="connsiteY122" fmla="*/ 41851 h 830448"/>
              <a:gd name="connsiteX123" fmla="*/ 2323128 w 2388699"/>
              <a:gd name="connsiteY123" fmla="*/ 0 h 830448"/>
              <a:gd name="connsiteX124" fmla="*/ 2332494 w 2388699"/>
              <a:gd name="connsiteY124" fmla="*/ 792549 h 830448"/>
              <a:gd name="connsiteX125" fmla="*/ 2124218 w 2388699"/>
              <a:gd name="connsiteY125" fmla="*/ 562676 h 830448"/>
              <a:gd name="connsiteX126" fmla="*/ 2388699 w 2388699"/>
              <a:gd name="connsiteY126" fmla="*/ 539055 h 830448"/>
              <a:gd name="connsiteX127" fmla="*/ 2388699 w 2388699"/>
              <a:gd name="connsiteY127" fmla="*/ 539055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45146 w 2388699"/>
              <a:gd name="connsiteY109" fmla="*/ 410167 h 830448"/>
              <a:gd name="connsiteX110" fmla="*/ 2163886 w 2388699"/>
              <a:gd name="connsiteY110" fmla="*/ 317200 h 830448"/>
              <a:gd name="connsiteX111" fmla="*/ 2173252 w 2388699"/>
              <a:gd name="connsiteY111" fmla="*/ 265500 h 830448"/>
              <a:gd name="connsiteX112" fmla="*/ 2182618 w 2388699"/>
              <a:gd name="connsiteY112" fmla="*/ 206552 h 830448"/>
              <a:gd name="connsiteX113" fmla="*/ 2191985 w 2388699"/>
              <a:gd name="connsiteY113" fmla="*/ 134088 h 830448"/>
              <a:gd name="connsiteX114" fmla="*/ 2201351 w 2388699"/>
              <a:gd name="connsiteY114" fmla="*/ 35502 h 830448"/>
              <a:gd name="connsiteX115" fmla="*/ 2210717 w 2388699"/>
              <a:gd name="connsiteY115" fmla="*/ 739024 h 830448"/>
              <a:gd name="connsiteX116" fmla="*/ 2220083 w 2388699"/>
              <a:gd name="connsiteY116" fmla="*/ 620685 h 830448"/>
              <a:gd name="connsiteX117" fmla="*/ 2229457 w 2388699"/>
              <a:gd name="connsiteY117" fmla="*/ 532614 h 830448"/>
              <a:gd name="connsiteX118" fmla="*/ 2238823 w 2388699"/>
              <a:gd name="connsiteY118" fmla="*/ 461525 h 830448"/>
              <a:gd name="connsiteX119" fmla="*/ 2257556 w 2388699"/>
              <a:gd name="connsiteY119" fmla="*/ 340146 h 830448"/>
              <a:gd name="connsiteX120" fmla="*/ 2276289 w 2388699"/>
              <a:gd name="connsiteY120" fmla="*/ 231530 h 830448"/>
              <a:gd name="connsiteX121" fmla="*/ 2295029 w 2388699"/>
              <a:gd name="connsiteY121" fmla="*/ 132025 h 830448"/>
              <a:gd name="connsiteX122" fmla="*/ 2313761 w 2388699"/>
              <a:gd name="connsiteY122" fmla="*/ 41851 h 830448"/>
              <a:gd name="connsiteX123" fmla="*/ 2323128 w 2388699"/>
              <a:gd name="connsiteY123" fmla="*/ 0 h 830448"/>
              <a:gd name="connsiteX124" fmla="*/ 2332494 w 2388699"/>
              <a:gd name="connsiteY124" fmla="*/ 792549 h 830448"/>
              <a:gd name="connsiteX125" fmla="*/ 2124218 w 2388699"/>
              <a:gd name="connsiteY125" fmla="*/ 562676 h 830448"/>
              <a:gd name="connsiteX126" fmla="*/ 2388699 w 2388699"/>
              <a:gd name="connsiteY126" fmla="*/ 539055 h 830448"/>
              <a:gd name="connsiteX127" fmla="*/ 2360143 w 2388699"/>
              <a:gd name="connsiteY127" fmla="*/ 633353 h 830448"/>
              <a:gd name="connsiteX0" fmla="*/ 0 w 2388699"/>
              <a:gd name="connsiteY0" fmla="*/ 784907 h 830448"/>
              <a:gd name="connsiteX1" fmla="*/ 9368 w 2388699"/>
              <a:gd name="connsiteY1" fmla="*/ 757702 h 830448"/>
              <a:gd name="connsiteX2" fmla="*/ 18735 w 2388699"/>
              <a:gd name="connsiteY2" fmla="*/ 724096 h 830448"/>
              <a:gd name="connsiteX3" fmla="*/ 46838 w 2388699"/>
              <a:gd name="connsiteY3" fmla="*/ 615180 h 830448"/>
              <a:gd name="connsiteX4" fmla="*/ 56206 w 2388699"/>
              <a:gd name="connsiteY4" fmla="*/ 585358 h 830448"/>
              <a:gd name="connsiteX5" fmla="*/ 65573 w 2388699"/>
              <a:gd name="connsiteY5" fmla="*/ 563361 h 830448"/>
              <a:gd name="connsiteX6" fmla="*/ 74940 w 2388699"/>
              <a:gd name="connsiteY6" fmla="*/ 549322 h 830448"/>
              <a:gd name="connsiteX7" fmla="*/ 84308 w 2388699"/>
              <a:gd name="connsiteY7" fmla="*/ 537587 h 830448"/>
              <a:gd name="connsiteX8" fmla="*/ 93675 w 2388699"/>
              <a:gd name="connsiteY8" fmla="*/ 520087 h 830448"/>
              <a:gd name="connsiteX9" fmla="*/ 103042 w 2388699"/>
              <a:gd name="connsiteY9" fmla="*/ 493663 h 830448"/>
              <a:gd name="connsiteX10" fmla="*/ 112410 w 2388699"/>
              <a:gd name="connsiteY10" fmla="*/ 459983 h 830448"/>
              <a:gd name="connsiteX11" fmla="*/ 140513 w 2388699"/>
              <a:gd name="connsiteY11" fmla="*/ 349698 h 830448"/>
              <a:gd name="connsiteX12" fmla="*/ 149880 w 2388699"/>
              <a:gd name="connsiteY12" fmla="*/ 335109 h 830448"/>
              <a:gd name="connsiteX13" fmla="*/ 159248 w 2388699"/>
              <a:gd name="connsiteY13" fmla="*/ 392690 h 830448"/>
              <a:gd name="connsiteX14" fmla="*/ 168615 w 2388699"/>
              <a:gd name="connsiteY14" fmla="*/ 467157 h 830448"/>
              <a:gd name="connsiteX15" fmla="*/ 177982 w 2388699"/>
              <a:gd name="connsiteY15" fmla="*/ 459329 h 830448"/>
              <a:gd name="connsiteX16" fmla="*/ 187349 w 2388699"/>
              <a:gd name="connsiteY16" fmla="*/ 426280 h 830448"/>
              <a:gd name="connsiteX17" fmla="*/ 234190 w 2388699"/>
              <a:gd name="connsiteY17" fmla="*/ 228635 h 830448"/>
              <a:gd name="connsiteX18" fmla="*/ 252922 w 2388699"/>
              <a:gd name="connsiteY18" fmla="*/ 163367 h 830448"/>
              <a:gd name="connsiteX19" fmla="*/ 271655 w 2388699"/>
              <a:gd name="connsiteY19" fmla="*/ 97817 h 830448"/>
              <a:gd name="connsiteX20" fmla="*/ 290395 w 2388699"/>
              <a:gd name="connsiteY20" fmla="*/ 22065 h 830448"/>
              <a:gd name="connsiteX21" fmla="*/ 299761 w 2388699"/>
              <a:gd name="connsiteY21" fmla="*/ 813287 h 830448"/>
              <a:gd name="connsiteX22" fmla="*/ 355967 w 2388699"/>
              <a:gd name="connsiteY22" fmla="*/ 554172 h 830448"/>
              <a:gd name="connsiteX23" fmla="*/ 374699 w 2388699"/>
              <a:gd name="connsiteY23" fmla="*/ 479910 h 830448"/>
              <a:gd name="connsiteX24" fmla="*/ 412172 w 2388699"/>
              <a:gd name="connsiteY24" fmla="*/ 339454 h 830448"/>
              <a:gd name="connsiteX25" fmla="*/ 430904 w 2388699"/>
              <a:gd name="connsiteY25" fmla="*/ 258724 h 830448"/>
              <a:gd name="connsiteX26" fmla="*/ 459003 w 2388699"/>
              <a:gd name="connsiteY26" fmla="*/ 132813 h 830448"/>
              <a:gd name="connsiteX27" fmla="*/ 468370 w 2388699"/>
              <a:gd name="connsiteY27" fmla="*/ 98096 h 830448"/>
              <a:gd name="connsiteX28" fmla="*/ 477743 w 2388699"/>
              <a:gd name="connsiteY28" fmla="*/ 79745 h 830448"/>
              <a:gd name="connsiteX29" fmla="*/ 487110 w 2388699"/>
              <a:gd name="connsiteY29" fmla="*/ 105660 h 830448"/>
              <a:gd name="connsiteX30" fmla="*/ 496476 w 2388699"/>
              <a:gd name="connsiteY30" fmla="*/ 166136 h 830448"/>
              <a:gd name="connsiteX31" fmla="*/ 505842 w 2388699"/>
              <a:gd name="connsiteY31" fmla="*/ 176273 h 830448"/>
              <a:gd name="connsiteX32" fmla="*/ 515209 w 2388699"/>
              <a:gd name="connsiteY32" fmla="*/ 155372 h 830448"/>
              <a:gd name="connsiteX33" fmla="*/ 533949 w 2388699"/>
              <a:gd name="connsiteY33" fmla="*/ 97193 h 830448"/>
              <a:gd name="connsiteX34" fmla="*/ 543315 w 2388699"/>
              <a:gd name="connsiteY34" fmla="*/ 74479 h 830448"/>
              <a:gd name="connsiteX35" fmla="*/ 552681 w 2388699"/>
              <a:gd name="connsiteY35" fmla="*/ 60482 h 830448"/>
              <a:gd name="connsiteX36" fmla="*/ 562048 w 2388699"/>
              <a:gd name="connsiteY36" fmla="*/ 51796 h 830448"/>
              <a:gd name="connsiteX37" fmla="*/ 571414 w 2388699"/>
              <a:gd name="connsiteY37" fmla="*/ 39326 h 830448"/>
              <a:gd name="connsiteX38" fmla="*/ 580780 w 2388699"/>
              <a:gd name="connsiteY38" fmla="*/ 17337 h 830448"/>
              <a:gd name="connsiteX39" fmla="*/ 590154 w 2388699"/>
              <a:gd name="connsiteY39" fmla="*/ 819449 h 830448"/>
              <a:gd name="connsiteX40" fmla="*/ 599520 w 2388699"/>
              <a:gd name="connsiteY40" fmla="*/ 782714 h 830448"/>
              <a:gd name="connsiteX41" fmla="*/ 646352 w 2388699"/>
              <a:gd name="connsiteY41" fmla="*/ 583559 h 830448"/>
              <a:gd name="connsiteX42" fmla="*/ 665092 w 2388699"/>
              <a:gd name="connsiteY42" fmla="*/ 517597 h 830448"/>
              <a:gd name="connsiteX43" fmla="*/ 683824 w 2388699"/>
              <a:gd name="connsiteY43" fmla="*/ 456017 h 830448"/>
              <a:gd name="connsiteX44" fmla="*/ 693191 w 2388699"/>
              <a:gd name="connsiteY44" fmla="*/ 422493 h 830448"/>
              <a:gd name="connsiteX45" fmla="*/ 711931 w 2388699"/>
              <a:gd name="connsiteY45" fmla="*/ 346338 h 830448"/>
              <a:gd name="connsiteX46" fmla="*/ 758762 w 2388699"/>
              <a:gd name="connsiteY46" fmla="*/ 140184 h 830448"/>
              <a:gd name="connsiteX47" fmla="*/ 768129 w 2388699"/>
              <a:gd name="connsiteY47" fmla="*/ 110388 h 830448"/>
              <a:gd name="connsiteX48" fmla="*/ 777502 w 2388699"/>
              <a:gd name="connsiteY48" fmla="*/ 94264 h 830448"/>
              <a:gd name="connsiteX49" fmla="*/ 786868 w 2388699"/>
              <a:gd name="connsiteY49" fmla="*/ 96625 h 830448"/>
              <a:gd name="connsiteX50" fmla="*/ 796235 w 2388699"/>
              <a:gd name="connsiteY50" fmla="*/ 106623 h 830448"/>
              <a:gd name="connsiteX51" fmla="*/ 805601 w 2388699"/>
              <a:gd name="connsiteY51" fmla="*/ 103732 h 830448"/>
              <a:gd name="connsiteX52" fmla="*/ 814967 w 2388699"/>
              <a:gd name="connsiteY52" fmla="*/ 85190 h 830448"/>
              <a:gd name="connsiteX53" fmla="*/ 824334 w 2388699"/>
              <a:gd name="connsiteY53" fmla="*/ 57682 h 830448"/>
              <a:gd name="connsiteX54" fmla="*/ 833707 w 2388699"/>
              <a:gd name="connsiteY54" fmla="*/ 26663 h 830448"/>
              <a:gd name="connsiteX55" fmla="*/ 843074 w 2388699"/>
              <a:gd name="connsiteY55" fmla="*/ 828359 h 830448"/>
              <a:gd name="connsiteX56" fmla="*/ 861806 w 2388699"/>
              <a:gd name="connsiteY56" fmla="*/ 770537 h 830448"/>
              <a:gd name="connsiteX57" fmla="*/ 880539 w 2388699"/>
              <a:gd name="connsiteY57" fmla="*/ 713986 h 830448"/>
              <a:gd name="connsiteX58" fmla="*/ 889905 w 2388699"/>
              <a:gd name="connsiteY58" fmla="*/ 681919 h 830448"/>
              <a:gd name="connsiteX59" fmla="*/ 899279 w 2388699"/>
              <a:gd name="connsiteY59" fmla="*/ 646266 h 830448"/>
              <a:gd name="connsiteX60" fmla="*/ 918012 w 2388699"/>
              <a:gd name="connsiteY60" fmla="*/ 566331 h 830448"/>
              <a:gd name="connsiteX61" fmla="*/ 946111 w 2388699"/>
              <a:gd name="connsiteY61" fmla="*/ 442765 h 830448"/>
              <a:gd name="connsiteX62" fmla="*/ 955484 w 2388699"/>
              <a:gd name="connsiteY62" fmla="*/ 408535 h 830448"/>
              <a:gd name="connsiteX63" fmla="*/ 964850 w 2388699"/>
              <a:gd name="connsiteY63" fmla="*/ 385111 h 830448"/>
              <a:gd name="connsiteX64" fmla="*/ 974217 w 2388699"/>
              <a:gd name="connsiteY64" fmla="*/ 380914 h 830448"/>
              <a:gd name="connsiteX65" fmla="*/ 983583 w 2388699"/>
              <a:gd name="connsiteY65" fmla="*/ 396500 h 830448"/>
              <a:gd name="connsiteX66" fmla="*/ 992949 w 2388699"/>
              <a:gd name="connsiteY66" fmla="*/ 407457 h 830448"/>
              <a:gd name="connsiteX67" fmla="*/ 1002316 w 2388699"/>
              <a:gd name="connsiteY67" fmla="*/ 398767 h 830448"/>
              <a:gd name="connsiteX68" fmla="*/ 1011682 w 2388699"/>
              <a:gd name="connsiteY68" fmla="*/ 377401 h 830448"/>
              <a:gd name="connsiteX69" fmla="*/ 1030422 w 2388699"/>
              <a:gd name="connsiteY69" fmla="*/ 326775 h 830448"/>
              <a:gd name="connsiteX70" fmla="*/ 1058521 w 2388699"/>
              <a:gd name="connsiteY70" fmla="*/ 262255 h 830448"/>
              <a:gd name="connsiteX71" fmla="*/ 1067887 w 2388699"/>
              <a:gd name="connsiteY71" fmla="*/ 233192 h 830448"/>
              <a:gd name="connsiteX72" fmla="*/ 1077261 w 2388699"/>
              <a:gd name="connsiteY72" fmla="*/ 196304 h 830448"/>
              <a:gd name="connsiteX73" fmla="*/ 1086627 w 2388699"/>
              <a:gd name="connsiteY73" fmla="*/ 152264 h 830448"/>
              <a:gd name="connsiteX74" fmla="*/ 1095994 w 2388699"/>
              <a:gd name="connsiteY74" fmla="*/ 102258 h 830448"/>
              <a:gd name="connsiteX75" fmla="*/ 1105360 w 2388699"/>
              <a:gd name="connsiteY75" fmla="*/ 47293 h 830448"/>
              <a:gd name="connsiteX76" fmla="*/ 1114726 w 2388699"/>
              <a:gd name="connsiteY76" fmla="*/ 821044 h 830448"/>
              <a:gd name="connsiteX77" fmla="*/ 1133459 w 2388699"/>
              <a:gd name="connsiteY77" fmla="*/ 692390 h 830448"/>
              <a:gd name="connsiteX78" fmla="*/ 1217770 w 2388699"/>
              <a:gd name="connsiteY78" fmla="*/ 83412 h 830448"/>
              <a:gd name="connsiteX79" fmla="*/ 1227137 w 2388699"/>
              <a:gd name="connsiteY79" fmla="*/ 19444 h 830448"/>
              <a:gd name="connsiteX80" fmla="*/ 1236503 w 2388699"/>
              <a:gd name="connsiteY80" fmla="*/ 788884 h 830448"/>
              <a:gd name="connsiteX81" fmla="*/ 1339547 w 2388699"/>
              <a:gd name="connsiteY81" fmla="*/ 99316 h 830448"/>
              <a:gd name="connsiteX82" fmla="*/ 1348913 w 2388699"/>
              <a:gd name="connsiteY82" fmla="*/ 36695 h 830448"/>
              <a:gd name="connsiteX83" fmla="*/ 1358280 w 2388699"/>
              <a:gd name="connsiteY83" fmla="*/ 806997 h 830448"/>
              <a:gd name="connsiteX84" fmla="*/ 1470690 w 2388699"/>
              <a:gd name="connsiteY84" fmla="*/ 55651 h 830448"/>
              <a:gd name="connsiteX85" fmla="*/ 1480056 w 2388699"/>
              <a:gd name="connsiteY85" fmla="*/ 826092 h 830448"/>
              <a:gd name="connsiteX86" fmla="*/ 1564368 w 2388699"/>
              <a:gd name="connsiteY86" fmla="*/ 259412 h 830448"/>
              <a:gd name="connsiteX87" fmla="*/ 1592467 w 2388699"/>
              <a:gd name="connsiteY87" fmla="*/ 61797 h 830448"/>
              <a:gd name="connsiteX88" fmla="*/ 1601833 w 2388699"/>
              <a:gd name="connsiteY88" fmla="*/ 826300 h 830448"/>
              <a:gd name="connsiteX89" fmla="*/ 1629940 w 2388699"/>
              <a:gd name="connsiteY89" fmla="*/ 610898 h 830448"/>
              <a:gd name="connsiteX90" fmla="*/ 1704877 w 2388699"/>
              <a:gd name="connsiteY90" fmla="*/ 14584 h 830448"/>
              <a:gd name="connsiteX91" fmla="*/ 1714244 w 2388699"/>
              <a:gd name="connsiteY91" fmla="*/ 769184 h 830448"/>
              <a:gd name="connsiteX92" fmla="*/ 1723610 w 2388699"/>
              <a:gd name="connsiteY92" fmla="*/ 683585 h 830448"/>
              <a:gd name="connsiteX93" fmla="*/ 1732976 w 2388699"/>
              <a:gd name="connsiteY93" fmla="*/ 583712 h 830448"/>
              <a:gd name="connsiteX94" fmla="*/ 1761083 w 2388699"/>
              <a:gd name="connsiteY94" fmla="*/ 223513 h 830448"/>
              <a:gd name="connsiteX95" fmla="*/ 1770449 w 2388699"/>
              <a:gd name="connsiteY95" fmla="*/ 133282 h 830448"/>
              <a:gd name="connsiteX96" fmla="*/ 1779815 w 2388699"/>
              <a:gd name="connsiteY96" fmla="*/ 54964 h 830448"/>
              <a:gd name="connsiteX97" fmla="*/ 1789182 w 2388699"/>
              <a:gd name="connsiteY97" fmla="*/ 816126 h 830448"/>
              <a:gd name="connsiteX98" fmla="*/ 1807922 w 2388699"/>
              <a:gd name="connsiteY98" fmla="*/ 682377 h 830448"/>
              <a:gd name="connsiteX99" fmla="*/ 1845387 w 2388699"/>
              <a:gd name="connsiteY99" fmla="*/ 429771 h 830448"/>
              <a:gd name="connsiteX100" fmla="*/ 1901592 w 2388699"/>
              <a:gd name="connsiteY100" fmla="*/ 58973 h 830448"/>
              <a:gd name="connsiteX101" fmla="*/ 1910958 w 2388699"/>
              <a:gd name="connsiteY101" fmla="*/ 830448 h 830448"/>
              <a:gd name="connsiteX102" fmla="*/ 1957797 w 2388699"/>
              <a:gd name="connsiteY102" fmla="*/ 529253 h 830448"/>
              <a:gd name="connsiteX103" fmla="*/ 1985904 w 2388699"/>
              <a:gd name="connsiteY103" fmla="*/ 360247 h 830448"/>
              <a:gd name="connsiteX104" fmla="*/ 2004636 w 2388699"/>
              <a:gd name="connsiteY104" fmla="*/ 256442 h 830448"/>
              <a:gd name="connsiteX105" fmla="*/ 2023369 w 2388699"/>
              <a:gd name="connsiteY105" fmla="*/ 160866 h 830448"/>
              <a:gd name="connsiteX106" fmla="*/ 2051475 w 2388699"/>
              <a:gd name="connsiteY106" fmla="*/ 27549 h 830448"/>
              <a:gd name="connsiteX107" fmla="*/ 2060841 w 2388699"/>
              <a:gd name="connsiteY107" fmla="*/ 816416 h 830448"/>
              <a:gd name="connsiteX108" fmla="*/ 2098307 w 2388699"/>
              <a:gd name="connsiteY108" fmla="*/ 635066 h 830448"/>
              <a:gd name="connsiteX109" fmla="*/ 2145146 w 2388699"/>
              <a:gd name="connsiteY109" fmla="*/ 410167 h 830448"/>
              <a:gd name="connsiteX110" fmla="*/ 2163886 w 2388699"/>
              <a:gd name="connsiteY110" fmla="*/ 317200 h 830448"/>
              <a:gd name="connsiteX111" fmla="*/ 2173252 w 2388699"/>
              <a:gd name="connsiteY111" fmla="*/ 265500 h 830448"/>
              <a:gd name="connsiteX112" fmla="*/ 2182618 w 2388699"/>
              <a:gd name="connsiteY112" fmla="*/ 206552 h 830448"/>
              <a:gd name="connsiteX113" fmla="*/ 2191985 w 2388699"/>
              <a:gd name="connsiteY113" fmla="*/ 134088 h 830448"/>
              <a:gd name="connsiteX114" fmla="*/ 2201351 w 2388699"/>
              <a:gd name="connsiteY114" fmla="*/ 35502 h 830448"/>
              <a:gd name="connsiteX115" fmla="*/ 2210717 w 2388699"/>
              <a:gd name="connsiteY115" fmla="*/ 739024 h 830448"/>
              <a:gd name="connsiteX116" fmla="*/ 2220083 w 2388699"/>
              <a:gd name="connsiteY116" fmla="*/ 620685 h 830448"/>
              <a:gd name="connsiteX117" fmla="*/ 2229457 w 2388699"/>
              <a:gd name="connsiteY117" fmla="*/ 532614 h 830448"/>
              <a:gd name="connsiteX118" fmla="*/ 2238823 w 2388699"/>
              <a:gd name="connsiteY118" fmla="*/ 461525 h 830448"/>
              <a:gd name="connsiteX119" fmla="*/ 2257556 w 2388699"/>
              <a:gd name="connsiteY119" fmla="*/ 340146 h 830448"/>
              <a:gd name="connsiteX120" fmla="*/ 2276289 w 2388699"/>
              <a:gd name="connsiteY120" fmla="*/ 231530 h 830448"/>
              <a:gd name="connsiteX121" fmla="*/ 2295029 w 2388699"/>
              <a:gd name="connsiteY121" fmla="*/ 132025 h 830448"/>
              <a:gd name="connsiteX122" fmla="*/ 2313761 w 2388699"/>
              <a:gd name="connsiteY122" fmla="*/ 41851 h 830448"/>
              <a:gd name="connsiteX123" fmla="*/ 2323128 w 2388699"/>
              <a:gd name="connsiteY123" fmla="*/ 0 h 830448"/>
              <a:gd name="connsiteX124" fmla="*/ 2332494 w 2388699"/>
              <a:gd name="connsiteY124" fmla="*/ 792549 h 830448"/>
              <a:gd name="connsiteX125" fmla="*/ 2124218 w 2388699"/>
              <a:gd name="connsiteY125" fmla="*/ 562676 h 830448"/>
              <a:gd name="connsiteX126" fmla="*/ 2388699 w 2388699"/>
              <a:gd name="connsiteY126" fmla="*/ 539055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807922 w 2332494"/>
              <a:gd name="connsiteY98" fmla="*/ 682377 h 830448"/>
              <a:gd name="connsiteX99" fmla="*/ 1845387 w 2332494"/>
              <a:gd name="connsiteY99" fmla="*/ 429771 h 830448"/>
              <a:gd name="connsiteX100" fmla="*/ 1901592 w 2332494"/>
              <a:gd name="connsiteY100" fmla="*/ 58973 h 830448"/>
              <a:gd name="connsiteX101" fmla="*/ 1910958 w 2332494"/>
              <a:gd name="connsiteY101" fmla="*/ 830448 h 830448"/>
              <a:gd name="connsiteX102" fmla="*/ 1957797 w 2332494"/>
              <a:gd name="connsiteY102" fmla="*/ 529253 h 830448"/>
              <a:gd name="connsiteX103" fmla="*/ 1985904 w 2332494"/>
              <a:gd name="connsiteY103" fmla="*/ 360247 h 830448"/>
              <a:gd name="connsiteX104" fmla="*/ 2004636 w 2332494"/>
              <a:gd name="connsiteY104" fmla="*/ 256442 h 830448"/>
              <a:gd name="connsiteX105" fmla="*/ 2023369 w 2332494"/>
              <a:gd name="connsiteY105" fmla="*/ 160866 h 830448"/>
              <a:gd name="connsiteX106" fmla="*/ 2051475 w 2332494"/>
              <a:gd name="connsiteY106" fmla="*/ 27549 h 830448"/>
              <a:gd name="connsiteX107" fmla="*/ 2060841 w 2332494"/>
              <a:gd name="connsiteY107" fmla="*/ 816416 h 830448"/>
              <a:gd name="connsiteX108" fmla="*/ 2098307 w 2332494"/>
              <a:gd name="connsiteY108" fmla="*/ 635066 h 830448"/>
              <a:gd name="connsiteX109" fmla="*/ 2145146 w 2332494"/>
              <a:gd name="connsiteY109" fmla="*/ 410167 h 830448"/>
              <a:gd name="connsiteX110" fmla="*/ 2163886 w 2332494"/>
              <a:gd name="connsiteY110" fmla="*/ 317200 h 830448"/>
              <a:gd name="connsiteX111" fmla="*/ 2173252 w 2332494"/>
              <a:gd name="connsiteY111" fmla="*/ 265500 h 830448"/>
              <a:gd name="connsiteX112" fmla="*/ 2182618 w 2332494"/>
              <a:gd name="connsiteY112" fmla="*/ 206552 h 830448"/>
              <a:gd name="connsiteX113" fmla="*/ 2191985 w 2332494"/>
              <a:gd name="connsiteY113" fmla="*/ 134088 h 830448"/>
              <a:gd name="connsiteX114" fmla="*/ 2201351 w 2332494"/>
              <a:gd name="connsiteY114" fmla="*/ 35502 h 830448"/>
              <a:gd name="connsiteX115" fmla="*/ 2210717 w 2332494"/>
              <a:gd name="connsiteY115" fmla="*/ 739024 h 830448"/>
              <a:gd name="connsiteX116" fmla="*/ 2220083 w 2332494"/>
              <a:gd name="connsiteY116" fmla="*/ 620685 h 830448"/>
              <a:gd name="connsiteX117" fmla="*/ 2229457 w 2332494"/>
              <a:gd name="connsiteY117" fmla="*/ 532614 h 830448"/>
              <a:gd name="connsiteX118" fmla="*/ 2238823 w 2332494"/>
              <a:gd name="connsiteY118" fmla="*/ 461525 h 830448"/>
              <a:gd name="connsiteX119" fmla="*/ 2257556 w 2332494"/>
              <a:gd name="connsiteY119" fmla="*/ 340146 h 830448"/>
              <a:gd name="connsiteX120" fmla="*/ 2276289 w 2332494"/>
              <a:gd name="connsiteY120" fmla="*/ 231530 h 830448"/>
              <a:gd name="connsiteX121" fmla="*/ 2295029 w 2332494"/>
              <a:gd name="connsiteY121" fmla="*/ 132025 h 830448"/>
              <a:gd name="connsiteX122" fmla="*/ 2313761 w 2332494"/>
              <a:gd name="connsiteY122" fmla="*/ 41851 h 830448"/>
              <a:gd name="connsiteX123" fmla="*/ 2323128 w 2332494"/>
              <a:gd name="connsiteY123" fmla="*/ 0 h 830448"/>
              <a:gd name="connsiteX124" fmla="*/ 2332494 w 2332494"/>
              <a:gd name="connsiteY124" fmla="*/ 792549 h 830448"/>
              <a:gd name="connsiteX125" fmla="*/ 2124218 w 2332494"/>
              <a:gd name="connsiteY125" fmla="*/ 562676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807922 w 2332494"/>
              <a:gd name="connsiteY98" fmla="*/ 682377 h 830448"/>
              <a:gd name="connsiteX99" fmla="*/ 1901592 w 2332494"/>
              <a:gd name="connsiteY99" fmla="*/ 58973 h 830448"/>
              <a:gd name="connsiteX100" fmla="*/ 1910958 w 2332494"/>
              <a:gd name="connsiteY100" fmla="*/ 830448 h 830448"/>
              <a:gd name="connsiteX101" fmla="*/ 1957797 w 2332494"/>
              <a:gd name="connsiteY101" fmla="*/ 529253 h 830448"/>
              <a:gd name="connsiteX102" fmla="*/ 1985904 w 2332494"/>
              <a:gd name="connsiteY102" fmla="*/ 360247 h 830448"/>
              <a:gd name="connsiteX103" fmla="*/ 2004636 w 2332494"/>
              <a:gd name="connsiteY103" fmla="*/ 256442 h 830448"/>
              <a:gd name="connsiteX104" fmla="*/ 2023369 w 2332494"/>
              <a:gd name="connsiteY104" fmla="*/ 160866 h 830448"/>
              <a:gd name="connsiteX105" fmla="*/ 2051475 w 2332494"/>
              <a:gd name="connsiteY105" fmla="*/ 27549 h 830448"/>
              <a:gd name="connsiteX106" fmla="*/ 2060841 w 2332494"/>
              <a:gd name="connsiteY106" fmla="*/ 816416 h 830448"/>
              <a:gd name="connsiteX107" fmla="*/ 2098307 w 2332494"/>
              <a:gd name="connsiteY107" fmla="*/ 635066 h 830448"/>
              <a:gd name="connsiteX108" fmla="*/ 2145146 w 2332494"/>
              <a:gd name="connsiteY108" fmla="*/ 410167 h 830448"/>
              <a:gd name="connsiteX109" fmla="*/ 2163886 w 2332494"/>
              <a:gd name="connsiteY109" fmla="*/ 317200 h 830448"/>
              <a:gd name="connsiteX110" fmla="*/ 2173252 w 2332494"/>
              <a:gd name="connsiteY110" fmla="*/ 265500 h 830448"/>
              <a:gd name="connsiteX111" fmla="*/ 2182618 w 2332494"/>
              <a:gd name="connsiteY111" fmla="*/ 206552 h 830448"/>
              <a:gd name="connsiteX112" fmla="*/ 2191985 w 2332494"/>
              <a:gd name="connsiteY112" fmla="*/ 134088 h 830448"/>
              <a:gd name="connsiteX113" fmla="*/ 2201351 w 2332494"/>
              <a:gd name="connsiteY113" fmla="*/ 35502 h 830448"/>
              <a:gd name="connsiteX114" fmla="*/ 2210717 w 2332494"/>
              <a:gd name="connsiteY114" fmla="*/ 739024 h 830448"/>
              <a:gd name="connsiteX115" fmla="*/ 2220083 w 2332494"/>
              <a:gd name="connsiteY115" fmla="*/ 620685 h 830448"/>
              <a:gd name="connsiteX116" fmla="*/ 2229457 w 2332494"/>
              <a:gd name="connsiteY116" fmla="*/ 532614 h 830448"/>
              <a:gd name="connsiteX117" fmla="*/ 2238823 w 2332494"/>
              <a:gd name="connsiteY117" fmla="*/ 461525 h 830448"/>
              <a:gd name="connsiteX118" fmla="*/ 2257556 w 2332494"/>
              <a:gd name="connsiteY118" fmla="*/ 340146 h 830448"/>
              <a:gd name="connsiteX119" fmla="*/ 2276289 w 2332494"/>
              <a:gd name="connsiteY119" fmla="*/ 231530 h 830448"/>
              <a:gd name="connsiteX120" fmla="*/ 2295029 w 2332494"/>
              <a:gd name="connsiteY120" fmla="*/ 132025 h 830448"/>
              <a:gd name="connsiteX121" fmla="*/ 2313761 w 2332494"/>
              <a:gd name="connsiteY121" fmla="*/ 41851 h 830448"/>
              <a:gd name="connsiteX122" fmla="*/ 2323128 w 2332494"/>
              <a:gd name="connsiteY122" fmla="*/ 0 h 830448"/>
              <a:gd name="connsiteX123" fmla="*/ 2332494 w 2332494"/>
              <a:gd name="connsiteY123" fmla="*/ 792549 h 830448"/>
              <a:gd name="connsiteX124" fmla="*/ 2124218 w 2332494"/>
              <a:gd name="connsiteY124" fmla="*/ 562676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901592 w 2332494"/>
              <a:gd name="connsiteY98" fmla="*/ 58973 h 830448"/>
              <a:gd name="connsiteX99" fmla="*/ 1910958 w 2332494"/>
              <a:gd name="connsiteY99" fmla="*/ 830448 h 830448"/>
              <a:gd name="connsiteX100" fmla="*/ 1957797 w 2332494"/>
              <a:gd name="connsiteY100" fmla="*/ 529253 h 830448"/>
              <a:gd name="connsiteX101" fmla="*/ 1985904 w 2332494"/>
              <a:gd name="connsiteY101" fmla="*/ 360247 h 830448"/>
              <a:gd name="connsiteX102" fmla="*/ 2004636 w 2332494"/>
              <a:gd name="connsiteY102" fmla="*/ 256442 h 830448"/>
              <a:gd name="connsiteX103" fmla="*/ 2023369 w 2332494"/>
              <a:gd name="connsiteY103" fmla="*/ 160866 h 830448"/>
              <a:gd name="connsiteX104" fmla="*/ 2051475 w 2332494"/>
              <a:gd name="connsiteY104" fmla="*/ 27549 h 830448"/>
              <a:gd name="connsiteX105" fmla="*/ 2060841 w 2332494"/>
              <a:gd name="connsiteY105" fmla="*/ 816416 h 830448"/>
              <a:gd name="connsiteX106" fmla="*/ 2098307 w 2332494"/>
              <a:gd name="connsiteY106" fmla="*/ 635066 h 830448"/>
              <a:gd name="connsiteX107" fmla="*/ 2145146 w 2332494"/>
              <a:gd name="connsiteY107" fmla="*/ 410167 h 830448"/>
              <a:gd name="connsiteX108" fmla="*/ 2163886 w 2332494"/>
              <a:gd name="connsiteY108" fmla="*/ 317200 h 830448"/>
              <a:gd name="connsiteX109" fmla="*/ 2173252 w 2332494"/>
              <a:gd name="connsiteY109" fmla="*/ 265500 h 830448"/>
              <a:gd name="connsiteX110" fmla="*/ 2182618 w 2332494"/>
              <a:gd name="connsiteY110" fmla="*/ 206552 h 830448"/>
              <a:gd name="connsiteX111" fmla="*/ 2191985 w 2332494"/>
              <a:gd name="connsiteY111" fmla="*/ 134088 h 830448"/>
              <a:gd name="connsiteX112" fmla="*/ 2201351 w 2332494"/>
              <a:gd name="connsiteY112" fmla="*/ 35502 h 830448"/>
              <a:gd name="connsiteX113" fmla="*/ 2210717 w 2332494"/>
              <a:gd name="connsiteY113" fmla="*/ 739024 h 830448"/>
              <a:gd name="connsiteX114" fmla="*/ 2220083 w 2332494"/>
              <a:gd name="connsiteY114" fmla="*/ 620685 h 830448"/>
              <a:gd name="connsiteX115" fmla="*/ 2229457 w 2332494"/>
              <a:gd name="connsiteY115" fmla="*/ 532614 h 830448"/>
              <a:gd name="connsiteX116" fmla="*/ 2238823 w 2332494"/>
              <a:gd name="connsiteY116" fmla="*/ 461525 h 830448"/>
              <a:gd name="connsiteX117" fmla="*/ 2257556 w 2332494"/>
              <a:gd name="connsiteY117" fmla="*/ 340146 h 830448"/>
              <a:gd name="connsiteX118" fmla="*/ 2276289 w 2332494"/>
              <a:gd name="connsiteY118" fmla="*/ 231530 h 830448"/>
              <a:gd name="connsiteX119" fmla="*/ 2295029 w 2332494"/>
              <a:gd name="connsiteY119" fmla="*/ 132025 h 830448"/>
              <a:gd name="connsiteX120" fmla="*/ 2313761 w 2332494"/>
              <a:gd name="connsiteY120" fmla="*/ 41851 h 830448"/>
              <a:gd name="connsiteX121" fmla="*/ 2323128 w 2332494"/>
              <a:gd name="connsiteY121" fmla="*/ 0 h 830448"/>
              <a:gd name="connsiteX122" fmla="*/ 2332494 w 2332494"/>
              <a:gd name="connsiteY122" fmla="*/ 792549 h 830448"/>
              <a:gd name="connsiteX123" fmla="*/ 2124218 w 2332494"/>
              <a:gd name="connsiteY123" fmla="*/ 562676 h 830448"/>
              <a:gd name="connsiteX0" fmla="*/ 0 w 2332494"/>
              <a:gd name="connsiteY0" fmla="*/ 784907 h 830448"/>
              <a:gd name="connsiteX1" fmla="*/ 9368 w 2332494"/>
              <a:gd name="connsiteY1" fmla="*/ 757702 h 830448"/>
              <a:gd name="connsiteX2" fmla="*/ 18735 w 2332494"/>
              <a:gd name="connsiteY2" fmla="*/ 724096 h 830448"/>
              <a:gd name="connsiteX3" fmla="*/ 46838 w 2332494"/>
              <a:gd name="connsiteY3" fmla="*/ 615180 h 830448"/>
              <a:gd name="connsiteX4" fmla="*/ 56206 w 2332494"/>
              <a:gd name="connsiteY4" fmla="*/ 585358 h 830448"/>
              <a:gd name="connsiteX5" fmla="*/ 65573 w 2332494"/>
              <a:gd name="connsiteY5" fmla="*/ 563361 h 830448"/>
              <a:gd name="connsiteX6" fmla="*/ 74940 w 2332494"/>
              <a:gd name="connsiteY6" fmla="*/ 549322 h 830448"/>
              <a:gd name="connsiteX7" fmla="*/ 84308 w 2332494"/>
              <a:gd name="connsiteY7" fmla="*/ 537587 h 830448"/>
              <a:gd name="connsiteX8" fmla="*/ 93675 w 2332494"/>
              <a:gd name="connsiteY8" fmla="*/ 520087 h 830448"/>
              <a:gd name="connsiteX9" fmla="*/ 103042 w 2332494"/>
              <a:gd name="connsiteY9" fmla="*/ 493663 h 830448"/>
              <a:gd name="connsiteX10" fmla="*/ 112410 w 2332494"/>
              <a:gd name="connsiteY10" fmla="*/ 459983 h 830448"/>
              <a:gd name="connsiteX11" fmla="*/ 140513 w 2332494"/>
              <a:gd name="connsiteY11" fmla="*/ 349698 h 830448"/>
              <a:gd name="connsiteX12" fmla="*/ 149880 w 2332494"/>
              <a:gd name="connsiteY12" fmla="*/ 335109 h 830448"/>
              <a:gd name="connsiteX13" fmla="*/ 159248 w 2332494"/>
              <a:gd name="connsiteY13" fmla="*/ 392690 h 830448"/>
              <a:gd name="connsiteX14" fmla="*/ 168615 w 2332494"/>
              <a:gd name="connsiteY14" fmla="*/ 467157 h 830448"/>
              <a:gd name="connsiteX15" fmla="*/ 177982 w 2332494"/>
              <a:gd name="connsiteY15" fmla="*/ 459329 h 830448"/>
              <a:gd name="connsiteX16" fmla="*/ 187349 w 2332494"/>
              <a:gd name="connsiteY16" fmla="*/ 426280 h 830448"/>
              <a:gd name="connsiteX17" fmla="*/ 234190 w 2332494"/>
              <a:gd name="connsiteY17" fmla="*/ 228635 h 830448"/>
              <a:gd name="connsiteX18" fmla="*/ 252922 w 2332494"/>
              <a:gd name="connsiteY18" fmla="*/ 163367 h 830448"/>
              <a:gd name="connsiteX19" fmla="*/ 271655 w 2332494"/>
              <a:gd name="connsiteY19" fmla="*/ 97817 h 830448"/>
              <a:gd name="connsiteX20" fmla="*/ 290395 w 2332494"/>
              <a:gd name="connsiteY20" fmla="*/ 22065 h 830448"/>
              <a:gd name="connsiteX21" fmla="*/ 299761 w 2332494"/>
              <a:gd name="connsiteY21" fmla="*/ 813287 h 830448"/>
              <a:gd name="connsiteX22" fmla="*/ 355967 w 2332494"/>
              <a:gd name="connsiteY22" fmla="*/ 554172 h 830448"/>
              <a:gd name="connsiteX23" fmla="*/ 374699 w 2332494"/>
              <a:gd name="connsiteY23" fmla="*/ 479910 h 830448"/>
              <a:gd name="connsiteX24" fmla="*/ 412172 w 2332494"/>
              <a:gd name="connsiteY24" fmla="*/ 339454 h 830448"/>
              <a:gd name="connsiteX25" fmla="*/ 430904 w 2332494"/>
              <a:gd name="connsiteY25" fmla="*/ 258724 h 830448"/>
              <a:gd name="connsiteX26" fmla="*/ 459003 w 2332494"/>
              <a:gd name="connsiteY26" fmla="*/ 132813 h 830448"/>
              <a:gd name="connsiteX27" fmla="*/ 468370 w 2332494"/>
              <a:gd name="connsiteY27" fmla="*/ 98096 h 830448"/>
              <a:gd name="connsiteX28" fmla="*/ 477743 w 2332494"/>
              <a:gd name="connsiteY28" fmla="*/ 79745 h 830448"/>
              <a:gd name="connsiteX29" fmla="*/ 487110 w 2332494"/>
              <a:gd name="connsiteY29" fmla="*/ 105660 h 830448"/>
              <a:gd name="connsiteX30" fmla="*/ 496476 w 2332494"/>
              <a:gd name="connsiteY30" fmla="*/ 166136 h 830448"/>
              <a:gd name="connsiteX31" fmla="*/ 505842 w 2332494"/>
              <a:gd name="connsiteY31" fmla="*/ 176273 h 830448"/>
              <a:gd name="connsiteX32" fmla="*/ 515209 w 2332494"/>
              <a:gd name="connsiteY32" fmla="*/ 155372 h 830448"/>
              <a:gd name="connsiteX33" fmla="*/ 533949 w 2332494"/>
              <a:gd name="connsiteY33" fmla="*/ 97193 h 830448"/>
              <a:gd name="connsiteX34" fmla="*/ 543315 w 2332494"/>
              <a:gd name="connsiteY34" fmla="*/ 74479 h 830448"/>
              <a:gd name="connsiteX35" fmla="*/ 552681 w 2332494"/>
              <a:gd name="connsiteY35" fmla="*/ 60482 h 830448"/>
              <a:gd name="connsiteX36" fmla="*/ 562048 w 2332494"/>
              <a:gd name="connsiteY36" fmla="*/ 51796 h 830448"/>
              <a:gd name="connsiteX37" fmla="*/ 571414 w 2332494"/>
              <a:gd name="connsiteY37" fmla="*/ 39326 h 830448"/>
              <a:gd name="connsiteX38" fmla="*/ 580780 w 2332494"/>
              <a:gd name="connsiteY38" fmla="*/ 17337 h 830448"/>
              <a:gd name="connsiteX39" fmla="*/ 590154 w 2332494"/>
              <a:gd name="connsiteY39" fmla="*/ 819449 h 830448"/>
              <a:gd name="connsiteX40" fmla="*/ 599520 w 2332494"/>
              <a:gd name="connsiteY40" fmla="*/ 782714 h 830448"/>
              <a:gd name="connsiteX41" fmla="*/ 646352 w 2332494"/>
              <a:gd name="connsiteY41" fmla="*/ 583559 h 830448"/>
              <a:gd name="connsiteX42" fmla="*/ 665092 w 2332494"/>
              <a:gd name="connsiteY42" fmla="*/ 517597 h 830448"/>
              <a:gd name="connsiteX43" fmla="*/ 683824 w 2332494"/>
              <a:gd name="connsiteY43" fmla="*/ 456017 h 830448"/>
              <a:gd name="connsiteX44" fmla="*/ 693191 w 2332494"/>
              <a:gd name="connsiteY44" fmla="*/ 422493 h 830448"/>
              <a:gd name="connsiteX45" fmla="*/ 711931 w 2332494"/>
              <a:gd name="connsiteY45" fmla="*/ 346338 h 830448"/>
              <a:gd name="connsiteX46" fmla="*/ 758762 w 2332494"/>
              <a:gd name="connsiteY46" fmla="*/ 140184 h 830448"/>
              <a:gd name="connsiteX47" fmla="*/ 768129 w 2332494"/>
              <a:gd name="connsiteY47" fmla="*/ 110388 h 830448"/>
              <a:gd name="connsiteX48" fmla="*/ 777502 w 2332494"/>
              <a:gd name="connsiteY48" fmla="*/ 94264 h 830448"/>
              <a:gd name="connsiteX49" fmla="*/ 786868 w 2332494"/>
              <a:gd name="connsiteY49" fmla="*/ 96625 h 830448"/>
              <a:gd name="connsiteX50" fmla="*/ 796235 w 2332494"/>
              <a:gd name="connsiteY50" fmla="*/ 106623 h 830448"/>
              <a:gd name="connsiteX51" fmla="*/ 805601 w 2332494"/>
              <a:gd name="connsiteY51" fmla="*/ 103732 h 830448"/>
              <a:gd name="connsiteX52" fmla="*/ 814967 w 2332494"/>
              <a:gd name="connsiteY52" fmla="*/ 85190 h 830448"/>
              <a:gd name="connsiteX53" fmla="*/ 824334 w 2332494"/>
              <a:gd name="connsiteY53" fmla="*/ 57682 h 830448"/>
              <a:gd name="connsiteX54" fmla="*/ 833707 w 2332494"/>
              <a:gd name="connsiteY54" fmla="*/ 26663 h 830448"/>
              <a:gd name="connsiteX55" fmla="*/ 843074 w 2332494"/>
              <a:gd name="connsiteY55" fmla="*/ 828359 h 830448"/>
              <a:gd name="connsiteX56" fmla="*/ 861806 w 2332494"/>
              <a:gd name="connsiteY56" fmla="*/ 770537 h 830448"/>
              <a:gd name="connsiteX57" fmla="*/ 880539 w 2332494"/>
              <a:gd name="connsiteY57" fmla="*/ 713986 h 830448"/>
              <a:gd name="connsiteX58" fmla="*/ 889905 w 2332494"/>
              <a:gd name="connsiteY58" fmla="*/ 681919 h 830448"/>
              <a:gd name="connsiteX59" fmla="*/ 899279 w 2332494"/>
              <a:gd name="connsiteY59" fmla="*/ 646266 h 830448"/>
              <a:gd name="connsiteX60" fmla="*/ 918012 w 2332494"/>
              <a:gd name="connsiteY60" fmla="*/ 566331 h 830448"/>
              <a:gd name="connsiteX61" fmla="*/ 946111 w 2332494"/>
              <a:gd name="connsiteY61" fmla="*/ 442765 h 830448"/>
              <a:gd name="connsiteX62" fmla="*/ 955484 w 2332494"/>
              <a:gd name="connsiteY62" fmla="*/ 408535 h 830448"/>
              <a:gd name="connsiteX63" fmla="*/ 964850 w 2332494"/>
              <a:gd name="connsiteY63" fmla="*/ 385111 h 830448"/>
              <a:gd name="connsiteX64" fmla="*/ 974217 w 2332494"/>
              <a:gd name="connsiteY64" fmla="*/ 380914 h 830448"/>
              <a:gd name="connsiteX65" fmla="*/ 983583 w 2332494"/>
              <a:gd name="connsiteY65" fmla="*/ 396500 h 830448"/>
              <a:gd name="connsiteX66" fmla="*/ 992949 w 2332494"/>
              <a:gd name="connsiteY66" fmla="*/ 407457 h 830448"/>
              <a:gd name="connsiteX67" fmla="*/ 1002316 w 2332494"/>
              <a:gd name="connsiteY67" fmla="*/ 398767 h 830448"/>
              <a:gd name="connsiteX68" fmla="*/ 1011682 w 2332494"/>
              <a:gd name="connsiteY68" fmla="*/ 377401 h 830448"/>
              <a:gd name="connsiteX69" fmla="*/ 1030422 w 2332494"/>
              <a:gd name="connsiteY69" fmla="*/ 326775 h 830448"/>
              <a:gd name="connsiteX70" fmla="*/ 1058521 w 2332494"/>
              <a:gd name="connsiteY70" fmla="*/ 262255 h 830448"/>
              <a:gd name="connsiteX71" fmla="*/ 1067887 w 2332494"/>
              <a:gd name="connsiteY71" fmla="*/ 233192 h 830448"/>
              <a:gd name="connsiteX72" fmla="*/ 1077261 w 2332494"/>
              <a:gd name="connsiteY72" fmla="*/ 196304 h 830448"/>
              <a:gd name="connsiteX73" fmla="*/ 1086627 w 2332494"/>
              <a:gd name="connsiteY73" fmla="*/ 152264 h 830448"/>
              <a:gd name="connsiteX74" fmla="*/ 1095994 w 2332494"/>
              <a:gd name="connsiteY74" fmla="*/ 102258 h 830448"/>
              <a:gd name="connsiteX75" fmla="*/ 1105360 w 2332494"/>
              <a:gd name="connsiteY75" fmla="*/ 47293 h 830448"/>
              <a:gd name="connsiteX76" fmla="*/ 1114726 w 2332494"/>
              <a:gd name="connsiteY76" fmla="*/ 821044 h 830448"/>
              <a:gd name="connsiteX77" fmla="*/ 1133459 w 2332494"/>
              <a:gd name="connsiteY77" fmla="*/ 692390 h 830448"/>
              <a:gd name="connsiteX78" fmla="*/ 1217770 w 2332494"/>
              <a:gd name="connsiteY78" fmla="*/ 83412 h 830448"/>
              <a:gd name="connsiteX79" fmla="*/ 1227137 w 2332494"/>
              <a:gd name="connsiteY79" fmla="*/ 19444 h 830448"/>
              <a:gd name="connsiteX80" fmla="*/ 1236503 w 2332494"/>
              <a:gd name="connsiteY80" fmla="*/ 788884 h 830448"/>
              <a:gd name="connsiteX81" fmla="*/ 1339547 w 2332494"/>
              <a:gd name="connsiteY81" fmla="*/ 99316 h 830448"/>
              <a:gd name="connsiteX82" fmla="*/ 1348913 w 2332494"/>
              <a:gd name="connsiteY82" fmla="*/ 36695 h 830448"/>
              <a:gd name="connsiteX83" fmla="*/ 1358280 w 2332494"/>
              <a:gd name="connsiteY83" fmla="*/ 806997 h 830448"/>
              <a:gd name="connsiteX84" fmla="*/ 1470690 w 2332494"/>
              <a:gd name="connsiteY84" fmla="*/ 55651 h 830448"/>
              <a:gd name="connsiteX85" fmla="*/ 1480056 w 2332494"/>
              <a:gd name="connsiteY85" fmla="*/ 826092 h 830448"/>
              <a:gd name="connsiteX86" fmla="*/ 1564368 w 2332494"/>
              <a:gd name="connsiteY86" fmla="*/ 259412 h 830448"/>
              <a:gd name="connsiteX87" fmla="*/ 1592467 w 2332494"/>
              <a:gd name="connsiteY87" fmla="*/ 61797 h 830448"/>
              <a:gd name="connsiteX88" fmla="*/ 1601833 w 2332494"/>
              <a:gd name="connsiteY88" fmla="*/ 826300 h 830448"/>
              <a:gd name="connsiteX89" fmla="*/ 1629940 w 2332494"/>
              <a:gd name="connsiteY89" fmla="*/ 610898 h 830448"/>
              <a:gd name="connsiteX90" fmla="*/ 1704877 w 2332494"/>
              <a:gd name="connsiteY90" fmla="*/ 14584 h 830448"/>
              <a:gd name="connsiteX91" fmla="*/ 1714244 w 2332494"/>
              <a:gd name="connsiteY91" fmla="*/ 769184 h 830448"/>
              <a:gd name="connsiteX92" fmla="*/ 1723610 w 2332494"/>
              <a:gd name="connsiteY92" fmla="*/ 683585 h 830448"/>
              <a:gd name="connsiteX93" fmla="*/ 1732976 w 2332494"/>
              <a:gd name="connsiteY93" fmla="*/ 583712 h 830448"/>
              <a:gd name="connsiteX94" fmla="*/ 1761083 w 2332494"/>
              <a:gd name="connsiteY94" fmla="*/ 223513 h 830448"/>
              <a:gd name="connsiteX95" fmla="*/ 1770449 w 2332494"/>
              <a:gd name="connsiteY95" fmla="*/ 133282 h 830448"/>
              <a:gd name="connsiteX96" fmla="*/ 1779815 w 2332494"/>
              <a:gd name="connsiteY96" fmla="*/ 54964 h 830448"/>
              <a:gd name="connsiteX97" fmla="*/ 1789182 w 2332494"/>
              <a:gd name="connsiteY97" fmla="*/ 816126 h 830448"/>
              <a:gd name="connsiteX98" fmla="*/ 1910958 w 2332494"/>
              <a:gd name="connsiteY98" fmla="*/ 830448 h 830448"/>
              <a:gd name="connsiteX99" fmla="*/ 1957797 w 2332494"/>
              <a:gd name="connsiteY99" fmla="*/ 529253 h 830448"/>
              <a:gd name="connsiteX100" fmla="*/ 1985904 w 2332494"/>
              <a:gd name="connsiteY100" fmla="*/ 360247 h 830448"/>
              <a:gd name="connsiteX101" fmla="*/ 2004636 w 2332494"/>
              <a:gd name="connsiteY101" fmla="*/ 256442 h 830448"/>
              <a:gd name="connsiteX102" fmla="*/ 2023369 w 2332494"/>
              <a:gd name="connsiteY102" fmla="*/ 160866 h 830448"/>
              <a:gd name="connsiteX103" fmla="*/ 2051475 w 2332494"/>
              <a:gd name="connsiteY103" fmla="*/ 27549 h 830448"/>
              <a:gd name="connsiteX104" fmla="*/ 2060841 w 2332494"/>
              <a:gd name="connsiteY104" fmla="*/ 816416 h 830448"/>
              <a:gd name="connsiteX105" fmla="*/ 2098307 w 2332494"/>
              <a:gd name="connsiteY105" fmla="*/ 635066 h 830448"/>
              <a:gd name="connsiteX106" fmla="*/ 2145146 w 2332494"/>
              <a:gd name="connsiteY106" fmla="*/ 410167 h 830448"/>
              <a:gd name="connsiteX107" fmla="*/ 2163886 w 2332494"/>
              <a:gd name="connsiteY107" fmla="*/ 317200 h 830448"/>
              <a:gd name="connsiteX108" fmla="*/ 2173252 w 2332494"/>
              <a:gd name="connsiteY108" fmla="*/ 265500 h 830448"/>
              <a:gd name="connsiteX109" fmla="*/ 2182618 w 2332494"/>
              <a:gd name="connsiteY109" fmla="*/ 206552 h 830448"/>
              <a:gd name="connsiteX110" fmla="*/ 2191985 w 2332494"/>
              <a:gd name="connsiteY110" fmla="*/ 134088 h 830448"/>
              <a:gd name="connsiteX111" fmla="*/ 2201351 w 2332494"/>
              <a:gd name="connsiteY111" fmla="*/ 35502 h 830448"/>
              <a:gd name="connsiteX112" fmla="*/ 2210717 w 2332494"/>
              <a:gd name="connsiteY112" fmla="*/ 739024 h 830448"/>
              <a:gd name="connsiteX113" fmla="*/ 2220083 w 2332494"/>
              <a:gd name="connsiteY113" fmla="*/ 620685 h 830448"/>
              <a:gd name="connsiteX114" fmla="*/ 2229457 w 2332494"/>
              <a:gd name="connsiteY114" fmla="*/ 532614 h 830448"/>
              <a:gd name="connsiteX115" fmla="*/ 2238823 w 2332494"/>
              <a:gd name="connsiteY115" fmla="*/ 461525 h 830448"/>
              <a:gd name="connsiteX116" fmla="*/ 2257556 w 2332494"/>
              <a:gd name="connsiteY116" fmla="*/ 340146 h 830448"/>
              <a:gd name="connsiteX117" fmla="*/ 2276289 w 2332494"/>
              <a:gd name="connsiteY117" fmla="*/ 231530 h 830448"/>
              <a:gd name="connsiteX118" fmla="*/ 2295029 w 2332494"/>
              <a:gd name="connsiteY118" fmla="*/ 132025 h 830448"/>
              <a:gd name="connsiteX119" fmla="*/ 2313761 w 2332494"/>
              <a:gd name="connsiteY119" fmla="*/ 41851 h 830448"/>
              <a:gd name="connsiteX120" fmla="*/ 2323128 w 2332494"/>
              <a:gd name="connsiteY120" fmla="*/ 0 h 830448"/>
              <a:gd name="connsiteX121" fmla="*/ 2332494 w 2332494"/>
              <a:gd name="connsiteY121" fmla="*/ 792549 h 830448"/>
              <a:gd name="connsiteX122" fmla="*/ 2124218 w 2332494"/>
              <a:gd name="connsiteY122" fmla="*/ 562676 h 830448"/>
              <a:gd name="connsiteX0" fmla="*/ 0 w 2332494"/>
              <a:gd name="connsiteY0" fmla="*/ 784907 h 828359"/>
              <a:gd name="connsiteX1" fmla="*/ 9368 w 2332494"/>
              <a:gd name="connsiteY1" fmla="*/ 757702 h 828359"/>
              <a:gd name="connsiteX2" fmla="*/ 18735 w 2332494"/>
              <a:gd name="connsiteY2" fmla="*/ 724096 h 828359"/>
              <a:gd name="connsiteX3" fmla="*/ 46838 w 2332494"/>
              <a:gd name="connsiteY3" fmla="*/ 615180 h 828359"/>
              <a:gd name="connsiteX4" fmla="*/ 56206 w 2332494"/>
              <a:gd name="connsiteY4" fmla="*/ 585358 h 828359"/>
              <a:gd name="connsiteX5" fmla="*/ 65573 w 2332494"/>
              <a:gd name="connsiteY5" fmla="*/ 563361 h 828359"/>
              <a:gd name="connsiteX6" fmla="*/ 74940 w 2332494"/>
              <a:gd name="connsiteY6" fmla="*/ 549322 h 828359"/>
              <a:gd name="connsiteX7" fmla="*/ 84308 w 2332494"/>
              <a:gd name="connsiteY7" fmla="*/ 537587 h 828359"/>
              <a:gd name="connsiteX8" fmla="*/ 93675 w 2332494"/>
              <a:gd name="connsiteY8" fmla="*/ 520087 h 828359"/>
              <a:gd name="connsiteX9" fmla="*/ 103042 w 2332494"/>
              <a:gd name="connsiteY9" fmla="*/ 493663 h 828359"/>
              <a:gd name="connsiteX10" fmla="*/ 112410 w 2332494"/>
              <a:gd name="connsiteY10" fmla="*/ 459983 h 828359"/>
              <a:gd name="connsiteX11" fmla="*/ 140513 w 2332494"/>
              <a:gd name="connsiteY11" fmla="*/ 349698 h 828359"/>
              <a:gd name="connsiteX12" fmla="*/ 149880 w 2332494"/>
              <a:gd name="connsiteY12" fmla="*/ 335109 h 828359"/>
              <a:gd name="connsiteX13" fmla="*/ 159248 w 2332494"/>
              <a:gd name="connsiteY13" fmla="*/ 392690 h 828359"/>
              <a:gd name="connsiteX14" fmla="*/ 168615 w 2332494"/>
              <a:gd name="connsiteY14" fmla="*/ 467157 h 828359"/>
              <a:gd name="connsiteX15" fmla="*/ 177982 w 2332494"/>
              <a:gd name="connsiteY15" fmla="*/ 459329 h 828359"/>
              <a:gd name="connsiteX16" fmla="*/ 187349 w 2332494"/>
              <a:gd name="connsiteY16" fmla="*/ 426280 h 828359"/>
              <a:gd name="connsiteX17" fmla="*/ 234190 w 2332494"/>
              <a:gd name="connsiteY17" fmla="*/ 228635 h 828359"/>
              <a:gd name="connsiteX18" fmla="*/ 252922 w 2332494"/>
              <a:gd name="connsiteY18" fmla="*/ 163367 h 828359"/>
              <a:gd name="connsiteX19" fmla="*/ 271655 w 2332494"/>
              <a:gd name="connsiteY19" fmla="*/ 97817 h 828359"/>
              <a:gd name="connsiteX20" fmla="*/ 290395 w 2332494"/>
              <a:gd name="connsiteY20" fmla="*/ 22065 h 828359"/>
              <a:gd name="connsiteX21" fmla="*/ 299761 w 2332494"/>
              <a:gd name="connsiteY21" fmla="*/ 813287 h 828359"/>
              <a:gd name="connsiteX22" fmla="*/ 355967 w 2332494"/>
              <a:gd name="connsiteY22" fmla="*/ 554172 h 828359"/>
              <a:gd name="connsiteX23" fmla="*/ 374699 w 2332494"/>
              <a:gd name="connsiteY23" fmla="*/ 479910 h 828359"/>
              <a:gd name="connsiteX24" fmla="*/ 412172 w 2332494"/>
              <a:gd name="connsiteY24" fmla="*/ 339454 h 828359"/>
              <a:gd name="connsiteX25" fmla="*/ 430904 w 2332494"/>
              <a:gd name="connsiteY25" fmla="*/ 258724 h 828359"/>
              <a:gd name="connsiteX26" fmla="*/ 459003 w 2332494"/>
              <a:gd name="connsiteY26" fmla="*/ 132813 h 828359"/>
              <a:gd name="connsiteX27" fmla="*/ 468370 w 2332494"/>
              <a:gd name="connsiteY27" fmla="*/ 98096 h 828359"/>
              <a:gd name="connsiteX28" fmla="*/ 477743 w 2332494"/>
              <a:gd name="connsiteY28" fmla="*/ 79745 h 828359"/>
              <a:gd name="connsiteX29" fmla="*/ 487110 w 2332494"/>
              <a:gd name="connsiteY29" fmla="*/ 105660 h 828359"/>
              <a:gd name="connsiteX30" fmla="*/ 496476 w 2332494"/>
              <a:gd name="connsiteY30" fmla="*/ 166136 h 828359"/>
              <a:gd name="connsiteX31" fmla="*/ 505842 w 2332494"/>
              <a:gd name="connsiteY31" fmla="*/ 176273 h 828359"/>
              <a:gd name="connsiteX32" fmla="*/ 515209 w 2332494"/>
              <a:gd name="connsiteY32" fmla="*/ 155372 h 828359"/>
              <a:gd name="connsiteX33" fmla="*/ 533949 w 2332494"/>
              <a:gd name="connsiteY33" fmla="*/ 97193 h 828359"/>
              <a:gd name="connsiteX34" fmla="*/ 543315 w 2332494"/>
              <a:gd name="connsiteY34" fmla="*/ 74479 h 828359"/>
              <a:gd name="connsiteX35" fmla="*/ 552681 w 2332494"/>
              <a:gd name="connsiteY35" fmla="*/ 60482 h 828359"/>
              <a:gd name="connsiteX36" fmla="*/ 562048 w 2332494"/>
              <a:gd name="connsiteY36" fmla="*/ 51796 h 828359"/>
              <a:gd name="connsiteX37" fmla="*/ 571414 w 2332494"/>
              <a:gd name="connsiteY37" fmla="*/ 39326 h 828359"/>
              <a:gd name="connsiteX38" fmla="*/ 580780 w 2332494"/>
              <a:gd name="connsiteY38" fmla="*/ 17337 h 828359"/>
              <a:gd name="connsiteX39" fmla="*/ 590154 w 2332494"/>
              <a:gd name="connsiteY39" fmla="*/ 819449 h 828359"/>
              <a:gd name="connsiteX40" fmla="*/ 599520 w 2332494"/>
              <a:gd name="connsiteY40" fmla="*/ 782714 h 828359"/>
              <a:gd name="connsiteX41" fmla="*/ 646352 w 2332494"/>
              <a:gd name="connsiteY41" fmla="*/ 583559 h 828359"/>
              <a:gd name="connsiteX42" fmla="*/ 665092 w 2332494"/>
              <a:gd name="connsiteY42" fmla="*/ 517597 h 828359"/>
              <a:gd name="connsiteX43" fmla="*/ 683824 w 2332494"/>
              <a:gd name="connsiteY43" fmla="*/ 456017 h 828359"/>
              <a:gd name="connsiteX44" fmla="*/ 693191 w 2332494"/>
              <a:gd name="connsiteY44" fmla="*/ 422493 h 828359"/>
              <a:gd name="connsiteX45" fmla="*/ 711931 w 2332494"/>
              <a:gd name="connsiteY45" fmla="*/ 346338 h 828359"/>
              <a:gd name="connsiteX46" fmla="*/ 758762 w 2332494"/>
              <a:gd name="connsiteY46" fmla="*/ 140184 h 828359"/>
              <a:gd name="connsiteX47" fmla="*/ 768129 w 2332494"/>
              <a:gd name="connsiteY47" fmla="*/ 110388 h 828359"/>
              <a:gd name="connsiteX48" fmla="*/ 777502 w 2332494"/>
              <a:gd name="connsiteY48" fmla="*/ 94264 h 828359"/>
              <a:gd name="connsiteX49" fmla="*/ 786868 w 2332494"/>
              <a:gd name="connsiteY49" fmla="*/ 96625 h 828359"/>
              <a:gd name="connsiteX50" fmla="*/ 796235 w 2332494"/>
              <a:gd name="connsiteY50" fmla="*/ 106623 h 828359"/>
              <a:gd name="connsiteX51" fmla="*/ 805601 w 2332494"/>
              <a:gd name="connsiteY51" fmla="*/ 103732 h 828359"/>
              <a:gd name="connsiteX52" fmla="*/ 814967 w 2332494"/>
              <a:gd name="connsiteY52" fmla="*/ 85190 h 828359"/>
              <a:gd name="connsiteX53" fmla="*/ 824334 w 2332494"/>
              <a:gd name="connsiteY53" fmla="*/ 57682 h 828359"/>
              <a:gd name="connsiteX54" fmla="*/ 833707 w 2332494"/>
              <a:gd name="connsiteY54" fmla="*/ 26663 h 828359"/>
              <a:gd name="connsiteX55" fmla="*/ 843074 w 2332494"/>
              <a:gd name="connsiteY55" fmla="*/ 828359 h 828359"/>
              <a:gd name="connsiteX56" fmla="*/ 861806 w 2332494"/>
              <a:gd name="connsiteY56" fmla="*/ 770537 h 828359"/>
              <a:gd name="connsiteX57" fmla="*/ 880539 w 2332494"/>
              <a:gd name="connsiteY57" fmla="*/ 713986 h 828359"/>
              <a:gd name="connsiteX58" fmla="*/ 889905 w 2332494"/>
              <a:gd name="connsiteY58" fmla="*/ 681919 h 828359"/>
              <a:gd name="connsiteX59" fmla="*/ 899279 w 2332494"/>
              <a:gd name="connsiteY59" fmla="*/ 646266 h 828359"/>
              <a:gd name="connsiteX60" fmla="*/ 918012 w 2332494"/>
              <a:gd name="connsiteY60" fmla="*/ 566331 h 828359"/>
              <a:gd name="connsiteX61" fmla="*/ 946111 w 2332494"/>
              <a:gd name="connsiteY61" fmla="*/ 442765 h 828359"/>
              <a:gd name="connsiteX62" fmla="*/ 955484 w 2332494"/>
              <a:gd name="connsiteY62" fmla="*/ 408535 h 828359"/>
              <a:gd name="connsiteX63" fmla="*/ 964850 w 2332494"/>
              <a:gd name="connsiteY63" fmla="*/ 385111 h 828359"/>
              <a:gd name="connsiteX64" fmla="*/ 974217 w 2332494"/>
              <a:gd name="connsiteY64" fmla="*/ 380914 h 828359"/>
              <a:gd name="connsiteX65" fmla="*/ 983583 w 2332494"/>
              <a:gd name="connsiteY65" fmla="*/ 396500 h 828359"/>
              <a:gd name="connsiteX66" fmla="*/ 992949 w 2332494"/>
              <a:gd name="connsiteY66" fmla="*/ 407457 h 828359"/>
              <a:gd name="connsiteX67" fmla="*/ 1002316 w 2332494"/>
              <a:gd name="connsiteY67" fmla="*/ 398767 h 828359"/>
              <a:gd name="connsiteX68" fmla="*/ 1011682 w 2332494"/>
              <a:gd name="connsiteY68" fmla="*/ 377401 h 828359"/>
              <a:gd name="connsiteX69" fmla="*/ 1030422 w 2332494"/>
              <a:gd name="connsiteY69" fmla="*/ 326775 h 828359"/>
              <a:gd name="connsiteX70" fmla="*/ 1058521 w 2332494"/>
              <a:gd name="connsiteY70" fmla="*/ 262255 h 828359"/>
              <a:gd name="connsiteX71" fmla="*/ 1067887 w 2332494"/>
              <a:gd name="connsiteY71" fmla="*/ 233192 h 828359"/>
              <a:gd name="connsiteX72" fmla="*/ 1077261 w 2332494"/>
              <a:gd name="connsiteY72" fmla="*/ 196304 h 828359"/>
              <a:gd name="connsiteX73" fmla="*/ 1086627 w 2332494"/>
              <a:gd name="connsiteY73" fmla="*/ 152264 h 828359"/>
              <a:gd name="connsiteX74" fmla="*/ 1095994 w 2332494"/>
              <a:gd name="connsiteY74" fmla="*/ 102258 h 828359"/>
              <a:gd name="connsiteX75" fmla="*/ 1105360 w 2332494"/>
              <a:gd name="connsiteY75" fmla="*/ 47293 h 828359"/>
              <a:gd name="connsiteX76" fmla="*/ 1114726 w 2332494"/>
              <a:gd name="connsiteY76" fmla="*/ 821044 h 828359"/>
              <a:gd name="connsiteX77" fmla="*/ 1133459 w 2332494"/>
              <a:gd name="connsiteY77" fmla="*/ 692390 h 828359"/>
              <a:gd name="connsiteX78" fmla="*/ 1217770 w 2332494"/>
              <a:gd name="connsiteY78" fmla="*/ 83412 h 828359"/>
              <a:gd name="connsiteX79" fmla="*/ 1227137 w 2332494"/>
              <a:gd name="connsiteY79" fmla="*/ 19444 h 828359"/>
              <a:gd name="connsiteX80" fmla="*/ 1236503 w 2332494"/>
              <a:gd name="connsiteY80" fmla="*/ 788884 h 828359"/>
              <a:gd name="connsiteX81" fmla="*/ 1339547 w 2332494"/>
              <a:gd name="connsiteY81" fmla="*/ 99316 h 828359"/>
              <a:gd name="connsiteX82" fmla="*/ 1348913 w 2332494"/>
              <a:gd name="connsiteY82" fmla="*/ 36695 h 828359"/>
              <a:gd name="connsiteX83" fmla="*/ 1358280 w 2332494"/>
              <a:gd name="connsiteY83" fmla="*/ 806997 h 828359"/>
              <a:gd name="connsiteX84" fmla="*/ 1470690 w 2332494"/>
              <a:gd name="connsiteY84" fmla="*/ 55651 h 828359"/>
              <a:gd name="connsiteX85" fmla="*/ 1480056 w 2332494"/>
              <a:gd name="connsiteY85" fmla="*/ 826092 h 828359"/>
              <a:gd name="connsiteX86" fmla="*/ 1564368 w 2332494"/>
              <a:gd name="connsiteY86" fmla="*/ 259412 h 828359"/>
              <a:gd name="connsiteX87" fmla="*/ 1592467 w 2332494"/>
              <a:gd name="connsiteY87" fmla="*/ 61797 h 828359"/>
              <a:gd name="connsiteX88" fmla="*/ 1601833 w 2332494"/>
              <a:gd name="connsiteY88" fmla="*/ 826300 h 828359"/>
              <a:gd name="connsiteX89" fmla="*/ 1629940 w 2332494"/>
              <a:gd name="connsiteY89" fmla="*/ 610898 h 828359"/>
              <a:gd name="connsiteX90" fmla="*/ 1704877 w 2332494"/>
              <a:gd name="connsiteY90" fmla="*/ 14584 h 828359"/>
              <a:gd name="connsiteX91" fmla="*/ 1714244 w 2332494"/>
              <a:gd name="connsiteY91" fmla="*/ 769184 h 828359"/>
              <a:gd name="connsiteX92" fmla="*/ 1723610 w 2332494"/>
              <a:gd name="connsiteY92" fmla="*/ 683585 h 828359"/>
              <a:gd name="connsiteX93" fmla="*/ 1732976 w 2332494"/>
              <a:gd name="connsiteY93" fmla="*/ 583712 h 828359"/>
              <a:gd name="connsiteX94" fmla="*/ 1761083 w 2332494"/>
              <a:gd name="connsiteY94" fmla="*/ 223513 h 828359"/>
              <a:gd name="connsiteX95" fmla="*/ 1770449 w 2332494"/>
              <a:gd name="connsiteY95" fmla="*/ 133282 h 828359"/>
              <a:gd name="connsiteX96" fmla="*/ 1779815 w 2332494"/>
              <a:gd name="connsiteY96" fmla="*/ 54964 h 828359"/>
              <a:gd name="connsiteX97" fmla="*/ 1789182 w 2332494"/>
              <a:gd name="connsiteY97" fmla="*/ 816126 h 828359"/>
              <a:gd name="connsiteX98" fmla="*/ 1957797 w 2332494"/>
              <a:gd name="connsiteY98" fmla="*/ 529253 h 828359"/>
              <a:gd name="connsiteX99" fmla="*/ 1985904 w 2332494"/>
              <a:gd name="connsiteY99" fmla="*/ 360247 h 828359"/>
              <a:gd name="connsiteX100" fmla="*/ 2004636 w 2332494"/>
              <a:gd name="connsiteY100" fmla="*/ 256442 h 828359"/>
              <a:gd name="connsiteX101" fmla="*/ 2023369 w 2332494"/>
              <a:gd name="connsiteY101" fmla="*/ 160866 h 828359"/>
              <a:gd name="connsiteX102" fmla="*/ 2051475 w 2332494"/>
              <a:gd name="connsiteY102" fmla="*/ 27549 h 828359"/>
              <a:gd name="connsiteX103" fmla="*/ 2060841 w 2332494"/>
              <a:gd name="connsiteY103" fmla="*/ 816416 h 828359"/>
              <a:gd name="connsiteX104" fmla="*/ 2098307 w 2332494"/>
              <a:gd name="connsiteY104" fmla="*/ 635066 h 828359"/>
              <a:gd name="connsiteX105" fmla="*/ 2145146 w 2332494"/>
              <a:gd name="connsiteY105" fmla="*/ 410167 h 828359"/>
              <a:gd name="connsiteX106" fmla="*/ 2163886 w 2332494"/>
              <a:gd name="connsiteY106" fmla="*/ 317200 h 828359"/>
              <a:gd name="connsiteX107" fmla="*/ 2173252 w 2332494"/>
              <a:gd name="connsiteY107" fmla="*/ 265500 h 828359"/>
              <a:gd name="connsiteX108" fmla="*/ 2182618 w 2332494"/>
              <a:gd name="connsiteY108" fmla="*/ 206552 h 828359"/>
              <a:gd name="connsiteX109" fmla="*/ 2191985 w 2332494"/>
              <a:gd name="connsiteY109" fmla="*/ 134088 h 828359"/>
              <a:gd name="connsiteX110" fmla="*/ 2201351 w 2332494"/>
              <a:gd name="connsiteY110" fmla="*/ 35502 h 828359"/>
              <a:gd name="connsiteX111" fmla="*/ 2210717 w 2332494"/>
              <a:gd name="connsiteY111" fmla="*/ 739024 h 828359"/>
              <a:gd name="connsiteX112" fmla="*/ 2220083 w 2332494"/>
              <a:gd name="connsiteY112" fmla="*/ 620685 h 828359"/>
              <a:gd name="connsiteX113" fmla="*/ 2229457 w 2332494"/>
              <a:gd name="connsiteY113" fmla="*/ 532614 h 828359"/>
              <a:gd name="connsiteX114" fmla="*/ 2238823 w 2332494"/>
              <a:gd name="connsiteY114" fmla="*/ 461525 h 828359"/>
              <a:gd name="connsiteX115" fmla="*/ 2257556 w 2332494"/>
              <a:gd name="connsiteY115" fmla="*/ 340146 h 828359"/>
              <a:gd name="connsiteX116" fmla="*/ 2276289 w 2332494"/>
              <a:gd name="connsiteY116" fmla="*/ 231530 h 828359"/>
              <a:gd name="connsiteX117" fmla="*/ 2295029 w 2332494"/>
              <a:gd name="connsiteY117" fmla="*/ 132025 h 828359"/>
              <a:gd name="connsiteX118" fmla="*/ 2313761 w 2332494"/>
              <a:gd name="connsiteY118" fmla="*/ 41851 h 828359"/>
              <a:gd name="connsiteX119" fmla="*/ 2323128 w 2332494"/>
              <a:gd name="connsiteY119" fmla="*/ 0 h 828359"/>
              <a:gd name="connsiteX120" fmla="*/ 2332494 w 2332494"/>
              <a:gd name="connsiteY120" fmla="*/ 792549 h 828359"/>
              <a:gd name="connsiteX121" fmla="*/ 2124218 w 2332494"/>
              <a:gd name="connsiteY121" fmla="*/ 562676 h 828359"/>
              <a:gd name="connsiteX0" fmla="*/ 0 w 2332494"/>
              <a:gd name="connsiteY0" fmla="*/ 784907 h 828359"/>
              <a:gd name="connsiteX1" fmla="*/ 9368 w 2332494"/>
              <a:gd name="connsiteY1" fmla="*/ 757702 h 828359"/>
              <a:gd name="connsiteX2" fmla="*/ 18735 w 2332494"/>
              <a:gd name="connsiteY2" fmla="*/ 724096 h 828359"/>
              <a:gd name="connsiteX3" fmla="*/ 46838 w 2332494"/>
              <a:gd name="connsiteY3" fmla="*/ 615180 h 828359"/>
              <a:gd name="connsiteX4" fmla="*/ 56206 w 2332494"/>
              <a:gd name="connsiteY4" fmla="*/ 585358 h 828359"/>
              <a:gd name="connsiteX5" fmla="*/ 65573 w 2332494"/>
              <a:gd name="connsiteY5" fmla="*/ 563361 h 828359"/>
              <a:gd name="connsiteX6" fmla="*/ 74940 w 2332494"/>
              <a:gd name="connsiteY6" fmla="*/ 549322 h 828359"/>
              <a:gd name="connsiteX7" fmla="*/ 84308 w 2332494"/>
              <a:gd name="connsiteY7" fmla="*/ 537587 h 828359"/>
              <a:gd name="connsiteX8" fmla="*/ 93675 w 2332494"/>
              <a:gd name="connsiteY8" fmla="*/ 520087 h 828359"/>
              <a:gd name="connsiteX9" fmla="*/ 103042 w 2332494"/>
              <a:gd name="connsiteY9" fmla="*/ 493663 h 828359"/>
              <a:gd name="connsiteX10" fmla="*/ 112410 w 2332494"/>
              <a:gd name="connsiteY10" fmla="*/ 459983 h 828359"/>
              <a:gd name="connsiteX11" fmla="*/ 140513 w 2332494"/>
              <a:gd name="connsiteY11" fmla="*/ 349698 h 828359"/>
              <a:gd name="connsiteX12" fmla="*/ 149880 w 2332494"/>
              <a:gd name="connsiteY12" fmla="*/ 335109 h 828359"/>
              <a:gd name="connsiteX13" fmla="*/ 159248 w 2332494"/>
              <a:gd name="connsiteY13" fmla="*/ 392690 h 828359"/>
              <a:gd name="connsiteX14" fmla="*/ 168615 w 2332494"/>
              <a:gd name="connsiteY14" fmla="*/ 467157 h 828359"/>
              <a:gd name="connsiteX15" fmla="*/ 177982 w 2332494"/>
              <a:gd name="connsiteY15" fmla="*/ 459329 h 828359"/>
              <a:gd name="connsiteX16" fmla="*/ 187349 w 2332494"/>
              <a:gd name="connsiteY16" fmla="*/ 426280 h 828359"/>
              <a:gd name="connsiteX17" fmla="*/ 234190 w 2332494"/>
              <a:gd name="connsiteY17" fmla="*/ 228635 h 828359"/>
              <a:gd name="connsiteX18" fmla="*/ 252922 w 2332494"/>
              <a:gd name="connsiteY18" fmla="*/ 163367 h 828359"/>
              <a:gd name="connsiteX19" fmla="*/ 271655 w 2332494"/>
              <a:gd name="connsiteY19" fmla="*/ 97817 h 828359"/>
              <a:gd name="connsiteX20" fmla="*/ 290395 w 2332494"/>
              <a:gd name="connsiteY20" fmla="*/ 22065 h 828359"/>
              <a:gd name="connsiteX21" fmla="*/ 299761 w 2332494"/>
              <a:gd name="connsiteY21" fmla="*/ 813287 h 828359"/>
              <a:gd name="connsiteX22" fmla="*/ 355967 w 2332494"/>
              <a:gd name="connsiteY22" fmla="*/ 554172 h 828359"/>
              <a:gd name="connsiteX23" fmla="*/ 374699 w 2332494"/>
              <a:gd name="connsiteY23" fmla="*/ 479910 h 828359"/>
              <a:gd name="connsiteX24" fmla="*/ 412172 w 2332494"/>
              <a:gd name="connsiteY24" fmla="*/ 339454 h 828359"/>
              <a:gd name="connsiteX25" fmla="*/ 430904 w 2332494"/>
              <a:gd name="connsiteY25" fmla="*/ 258724 h 828359"/>
              <a:gd name="connsiteX26" fmla="*/ 459003 w 2332494"/>
              <a:gd name="connsiteY26" fmla="*/ 132813 h 828359"/>
              <a:gd name="connsiteX27" fmla="*/ 468370 w 2332494"/>
              <a:gd name="connsiteY27" fmla="*/ 98096 h 828359"/>
              <a:gd name="connsiteX28" fmla="*/ 477743 w 2332494"/>
              <a:gd name="connsiteY28" fmla="*/ 79745 h 828359"/>
              <a:gd name="connsiteX29" fmla="*/ 487110 w 2332494"/>
              <a:gd name="connsiteY29" fmla="*/ 105660 h 828359"/>
              <a:gd name="connsiteX30" fmla="*/ 496476 w 2332494"/>
              <a:gd name="connsiteY30" fmla="*/ 166136 h 828359"/>
              <a:gd name="connsiteX31" fmla="*/ 505842 w 2332494"/>
              <a:gd name="connsiteY31" fmla="*/ 176273 h 828359"/>
              <a:gd name="connsiteX32" fmla="*/ 515209 w 2332494"/>
              <a:gd name="connsiteY32" fmla="*/ 155372 h 828359"/>
              <a:gd name="connsiteX33" fmla="*/ 533949 w 2332494"/>
              <a:gd name="connsiteY33" fmla="*/ 97193 h 828359"/>
              <a:gd name="connsiteX34" fmla="*/ 543315 w 2332494"/>
              <a:gd name="connsiteY34" fmla="*/ 74479 h 828359"/>
              <a:gd name="connsiteX35" fmla="*/ 552681 w 2332494"/>
              <a:gd name="connsiteY35" fmla="*/ 60482 h 828359"/>
              <a:gd name="connsiteX36" fmla="*/ 562048 w 2332494"/>
              <a:gd name="connsiteY36" fmla="*/ 51796 h 828359"/>
              <a:gd name="connsiteX37" fmla="*/ 571414 w 2332494"/>
              <a:gd name="connsiteY37" fmla="*/ 39326 h 828359"/>
              <a:gd name="connsiteX38" fmla="*/ 580780 w 2332494"/>
              <a:gd name="connsiteY38" fmla="*/ 17337 h 828359"/>
              <a:gd name="connsiteX39" fmla="*/ 590154 w 2332494"/>
              <a:gd name="connsiteY39" fmla="*/ 819449 h 828359"/>
              <a:gd name="connsiteX40" fmla="*/ 599520 w 2332494"/>
              <a:gd name="connsiteY40" fmla="*/ 782714 h 828359"/>
              <a:gd name="connsiteX41" fmla="*/ 646352 w 2332494"/>
              <a:gd name="connsiteY41" fmla="*/ 583559 h 828359"/>
              <a:gd name="connsiteX42" fmla="*/ 665092 w 2332494"/>
              <a:gd name="connsiteY42" fmla="*/ 517597 h 828359"/>
              <a:gd name="connsiteX43" fmla="*/ 683824 w 2332494"/>
              <a:gd name="connsiteY43" fmla="*/ 456017 h 828359"/>
              <a:gd name="connsiteX44" fmla="*/ 693191 w 2332494"/>
              <a:gd name="connsiteY44" fmla="*/ 422493 h 828359"/>
              <a:gd name="connsiteX45" fmla="*/ 711931 w 2332494"/>
              <a:gd name="connsiteY45" fmla="*/ 346338 h 828359"/>
              <a:gd name="connsiteX46" fmla="*/ 758762 w 2332494"/>
              <a:gd name="connsiteY46" fmla="*/ 140184 h 828359"/>
              <a:gd name="connsiteX47" fmla="*/ 768129 w 2332494"/>
              <a:gd name="connsiteY47" fmla="*/ 110388 h 828359"/>
              <a:gd name="connsiteX48" fmla="*/ 777502 w 2332494"/>
              <a:gd name="connsiteY48" fmla="*/ 94264 h 828359"/>
              <a:gd name="connsiteX49" fmla="*/ 786868 w 2332494"/>
              <a:gd name="connsiteY49" fmla="*/ 96625 h 828359"/>
              <a:gd name="connsiteX50" fmla="*/ 796235 w 2332494"/>
              <a:gd name="connsiteY50" fmla="*/ 106623 h 828359"/>
              <a:gd name="connsiteX51" fmla="*/ 805601 w 2332494"/>
              <a:gd name="connsiteY51" fmla="*/ 103732 h 828359"/>
              <a:gd name="connsiteX52" fmla="*/ 814967 w 2332494"/>
              <a:gd name="connsiteY52" fmla="*/ 85190 h 828359"/>
              <a:gd name="connsiteX53" fmla="*/ 824334 w 2332494"/>
              <a:gd name="connsiteY53" fmla="*/ 57682 h 828359"/>
              <a:gd name="connsiteX54" fmla="*/ 833707 w 2332494"/>
              <a:gd name="connsiteY54" fmla="*/ 26663 h 828359"/>
              <a:gd name="connsiteX55" fmla="*/ 843074 w 2332494"/>
              <a:gd name="connsiteY55" fmla="*/ 828359 h 828359"/>
              <a:gd name="connsiteX56" fmla="*/ 861806 w 2332494"/>
              <a:gd name="connsiteY56" fmla="*/ 770537 h 828359"/>
              <a:gd name="connsiteX57" fmla="*/ 880539 w 2332494"/>
              <a:gd name="connsiteY57" fmla="*/ 713986 h 828359"/>
              <a:gd name="connsiteX58" fmla="*/ 889905 w 2332494"/>
              <a:gd name="connsiteY58" fmla="*/ 681919 h 828359"/>
              <a:gd name="connsiteX59" fmla="*/ 899279 w 2332494"/>
              <a:gd name="connsiteY59" fmla="*/ 646266 h 828359"/>
              <a:gd name="connsiteX60" fmla="*/ 918012 w 2332494"/>
              <a:gd name="connsiteY60" fmla="*/ 566331 h 828359"/>
              <a:gd name="connsiteX61" fmla="*/ 946111 w 2332494"/>
              <a:gd name="connsiteY61" fmla="*/ 442765 h 828359"/>
              <a:gd name="connsiteX62" fmla="*/ 955484 w 2332494"/>
              <a:gd name="connsiteY62" fmla="*/ 408535 h 828359"/>
              <a:gd name="connsiteX63" fmla="*/ 964850 w 2332494"/>
              <a:gd name="connsiteY63" fmla="*/ 385111 h 828359"/>
              <a:gd name="connsiteX64" fmla="*/ 974217 w 2332494"/>
              <a:gd name="connsiteY64" fmla="*/ 380914 h 828359"/>
              <a:gd name="connsiteX65" fmla="*/ 983583 w 2332494"/>
              <a:gd name="connsiteY65" fmla="*/ 396500 h 828359"/>
              <a:gd name="connsiteX66" fmla="*/ 992949 w 2332494"/>
              <a:gd name="connsiteY66" fmla="*/ 407457 h 828359"/>
              <a:gd name="connsiteX67" fmla="*/ 1002316 w 2332494"/>
              <a:gd name="connsiteY67" fmla="*/ 398767 h 828359"/>
              <a:gd name="connsiteX68" fmla="*/ 1011682 w 2332494"/>
              <a:gd name="connsiteY68" fmla="*/ 377401 h 828359"/>
              <a:gd name="connsiteX69" fmla="*/ 1030422 w 2332494"/>
              <a:gd name="connsiteY69" fmla="*/ 326775 h 828359"/>
              <a:gd name="connsiteX70" fmla="*/ 1058521 w 2332494"/>
              <a:gd name="connsiteY70" fmla="*/ 262255 h 828359"/>
              <a:gd name="connsiteX71" fmla="*/ 1067887 w 2332494"/>
              <a:gd name="connsiteY71" fmla="*/ 233192 h 828359"/>
              <a:gd name="connsiteX72" fmla="*/ 1077261 w 2332494"/>
              <a:gd name="connsiteY72" fmla="*/ 196304 h 828359"/>
              <a:gd name="connsiteX73" fmla="*/ 1086627 w 2332494"/>
              <a:gd name="connsiteY73" fmla="*/ 152264 h 828359"/>
              <a:gd name="connsiteX74" fmla="*/ 1095994 w 2332494"/>
              <a:gd name="connsiteY74" fmla="*/ 102258 h 828359"/>
              <a:gd name="connsiteX75" fmla="*/ 1105360 w 2332494"/>
              <a:gd name="connsiteY75" fmla="*/ 47293 h 828359"/>
              <a:gd name="connsiteX76" fmla="*/ 1114726 w 2332494"/>
              <a:gd name="connsiteY76" fmla="*/ 821044 h 828359"/>
              <a:gd name="connsiteX77" fmla="*/ 1133459 w 2332494"/>
              <a:gd name="connsiteY77" fmla="*/ 692390 h 828359"/>
              <a:gd name="connsiteX78" fmla="*/ 1217770 w 2332494"/>
              <a:gd name="connsiteY78" fmla="*/ 83412 h 828359"/>
              <a:gd name="connsiteX79" fmla="*/ 1227137 w 2332494"/>
              <a:gd name="connsiteY79" fmla="*/ 19444 h 828359"/>
              <a:gd name="connsiteX80" fmla="*/ 1236503 w 2332494"/>
              <a:gd name="connsiteY80" fmla="*/ 788884 h 828359"/>
              <a:gd name="connsiteX81" fmla="*/ 1339547 w 2332494"/>
              <a:gd name="connsiteY81" fmla="*/ 99316 h 828359"/>
              <a:gd name="connsiteX82" fmla="*/ 1348913 w 2332494"/>
              <a:gd name="connsiteY82" fmla="*/ 36695 h 828359"/>
              <a:gd name="connsiteX83" fmla="*/ 1358280 w 2332494"/>
              <a:gd name="connsiteY83" fmla="*/ 806997 h 828359"/>
              <a:gd name="connsiteX84" fmla="*/ 1470690 w 2332494"/>
              <a:gd name="connsiteY84" fmla="*/ 55651 h 828359"/>
              <a:gd name="connsiteX85" fmla="*/ 1480056 w 2332494"/>
              <a:gd name="connsiteY85" fmla="*/ 826092 h 828359"/>
              <a:gd name="connsiteX86" fmla="*/ 1564368 w 2332494"/>
              <a:gd name="connsiteY86" fmla="*/ 259412 h 828359"/>
              <a:gd name="connsiteX87" fmla="*/ 1592467 w 2332494"/>
              <a:gd name="connsiteY87" fmla="*/ 61797 h 828359"/>
              <a:gd name="connsiteX88" fmla="*/ 1601833 w 2332494"/>
              <a:gd name="connsiteY88" fmla="*/ 826300 h 828359"/>
              <a:gd name="connsiteX89" fmla="*/ 1629940 w 2332494"/>
              <a:gd name="connsiteY89" fmla="*/ 610898 h 828359"/>
              <a:gd name="connsiteX90" fmla="*/ 1704877 w 2332494"/>
              <a:gd name="connsiteY90" fmla="*/ 14584 h 828359"/>
              <a:gd name="connsiteX91" fmla="*/ 1714244 w 2332494"/>
              <a:gd name="connsiteY91" fmla="*/ 769184 h 828359"/>
              <a:gd name="connsiteX92" fmla="*/ 1723610 w 2332494"/>
              <a:gd name="connsiteY92" fmla="*/ 683585 h 828359"/>
              <a:gd name="connsiteX93" fmla="*/ 1732976 w 2332494"/>
              <a:gd name="connsiteY93" fmla="*/ 583712 h 828359"/>
              <a:gd name="connsiteX94" fmla="*/ 1761083 w 2332494"/>
              <a:gd name="connsiteY94" fmla="*/ 223513 h 828359"/>
              <a:gd name="connsiteX95" fmla="*/ 1770449 w 2332494"/>
              <a:gd name="connsiteY95" fmla="*/ 133282 h 828359"/>
              <a:gd name="connsiteX96" fmla="*/ 1779815 w 2332494"/>
              <a:gd name="connsiteY96" fmla="*/ 54964 h 828359"/>
              <a:gd name="connsiteX97" fmla="*/ 1789182 w 2332494"/>
              <a:gd name="connsiteY97" fmla="*/ 816126 h 828359"/>
              <a:gd name="connsiteX98" fmla="*/ 1985904 w 2332494"/>
              <a:gd name="connsiteY98" fmla="*/ 360247 h 828359"/>
              <a:gd name="connsiteX99" fmla="*/ 2004636 w 2332494"/>
              <a:gd name="connsiteY99" fmla="*/ 256442 h 828359"/>
              <a:gd name="connsiteX100" fmla="*/ 2023369 w 2332494"/>
              <a:gd name="connsiteY100" fmla="*/ 160866 h 828359"/>
              <a:gd name="connsiteX101" fmla="*/ 2051475 w 2332494"/>
              <a:gd name="connsiteY101" fmla="*/ 27549 h 828359"/>
              <a:gd name="connsiteX102" fmla="*/ 2060841 w 2332494"/>
              <a:gd name="connsiteY102" fmla="*/ 816416 h 828359"/>
              <a:gd name="connsiteX103" fmla="*/ 2098307 w 2332494"/>
              <a:gd name="connsiteY103" fmla="*/ 635066 h 828359"/>
              <a:gd name="connsiteX104" fmla="*/ 2145146 w 2332494"/>
              <a:gd name="connsiteY104" fmla="*/ 410167 h 828359"/>
              <a:gd name="connsiteX105" fmla="*/ 2163886 w 2332494"/>
              <a:gd name="connsiteY105" fmla="*/ 317200 h 828359"/>
              <a:gd name="connsiteX106" fmla="*/ 2173252 w 2332494"/>
              <a:gd name="connsiteY106" fmla="*/ 265500 h 828359"/>
              <a:gd name="connsiteX107" fmla="*/ 2182618 w 2332494"/>
              <a:gd name="connsiteY107" fmla="*/ 206552 h 828359"/>
              <a:gd name="connsiteX108" fmla="*/ 2191985 w 2332494"/>
              <a:gd name="connsiteY108" fmla="*/ 134088 h 828359"/>
              <a:gd name="connsiteX109" fmla="*/ 2201351 w 2332494"/>
              <a:gd name="connsiteY109" fmla="*/ 35502 h 828359"/>
              <a:gd name="connsiteX110" fmla="*/ 2210717 w 2332494"/>
              <a:gd name="connsiteY110" fmla="*/ 739024 h 828359"/>
              <a:gd name="connsiteX111" fmla="*/ 2220083 w 2332494"/>
              <a:gd name="connsiteY111" fmla="*/ 620685 h 828359"/>
              <a:gd name="connsiteX112" fmla="*/ 2229457 w 2332494"/>
              <a:gd name="connsiteY112" fmla="*/ 532614 h 828359"/>
              <a:gd name="connsiteX113" fmla="*/ 2238823 w 2332494"/>
              <a:gd name="connsiteY113" fmla="*/ 461525 h 828359"/>
              <a:gd name="connsiteX114" fmla="*/ 2257556 w 2332494"/>
              <a:gd name="connsiteY114" fmla="*/ 340146 h 828359"/>
              <a:gd name="connsiteX115" fmla="*/ 2276289 w 2332494"/>
              <a:gd name="connsiteY115" fmla="*/ 231530 h 828359"/>
              <a:gd name="connsiteX116" fmla="*/ 2295029 w 2332494"/>
              <a:gd name="connsiteY116" fmla="*/ 132025 h 828359"/>
              <a:gd name="connsiteX117" fmla="*/ 2313761 w 2332494"/>
              <a:gd name="connsiteY117" fmla="*/ 41851 h 828359"/>
              <a:gd name="connsiteX118" fmla="*/ 2323128 w 2332494"/>
              <a:gd name="connsiteY118" fmla="*/ 0 h 828359"/>
              <a:gd name="connsiteX119" fmla="*/ 2332494 w 2332494"/>
              <a:gd name="connsiteY119" fmla="*/ 792549 h 828359"/>
              <a:gd name="connsiteX120" fmla="*/ 2124218 w 2332494"/>
              <a:gd name="connsiteY120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098307 w 2323128"/>
              <a:gd name="connsiteY103" fmla="*/ 635066 h 828359"/>
              <a:gd name="connsiteX104" fmla="*/ 2145146 w 2323128"/>
              <a:gd name="connsiteY104" fmla="*/ 410167 h 828359"/>
              <a:gd name="connsiteX105" fmla="*/ 2163886 w 2323128"/>
              <a:gd name="connsiteY105" fmla="*/ 317200 h 828359"/>
              <a:gd name="connsiteX106" fmla="*/ 2173252 w 2323128"/>
              <a:gd name="connsiteY106" fmla="*/ 265500 h 828359"/>
              <a:gd name="connsiteX107" fmla="*/ 2182618 w 2323128"/>
              <a:gd name="connsiteY107" fmla="*/ 206552 h 828359"/>
              <a:gd name="connsiteX108" fmla="*/ 2191985 w 2323128"/>
              <a:gd name="connsiteY108" fmla="*/ 134088 h 828359"/>
              <a:gd name="connsiteX109" fmla="*/ 2201351 w 2323128"/>
              <a:gd name="connsiteY109" fmla="*/ 35502 h 828359"/>
              <a:gd name="connsiteX110" fmla="*/ 2210717 w 2323128"/>
              <a:gd name="connsiteY110" fmla="*/ 739024 h 828359"/>
              <a:gd name="connsiteX111" fmla="*/ 2220083 w 2323128"/>
              <a:gd name="connsiteY111" fmla="*/ 620685 h 828359"/>
              <a:gd name="connsiteX112" fmla="*/ 2229457 w 2323128"/>
              <a:gd name="connsiteY112" fmla="*/ 532614 h 828359"/>
              <a:gd name="connsiteX113" fmla="*/ 2238823 w 2323128"/>
              <a:gd name="connsiteY113" fmla="*/ 461525 h 828359"/>
              <a:gd name="connsiteX114" fmla="*/ 2257556 w 2323128"/>
              <a:gd name="connsiteY114" fmla="*/ 340146 h 828359"/>
              <a:gd name="connsiteX115" fmla="*/ 2276289 w 2323128"/>
              <a:gd name="connsiteY115" fmla="*/ 231530 h 828359"/>
              <a:gd name="connsiteX116" fmla="*/ 2295029 w 2323128"/>
              <a:gd name="connsiteY116" fmla="*/ 132025 h 828359"/>
              <a:gd name="connsiteX117" fmla="*/ 2313761 w 2323128"/>
              <a:gd name="connsiteY117" fmla="*/ 41851 h 828359"/>
              <a:gd name="connsiteX118" fmla="*/ 2323128 w 2323128"/>
              <a:gd name="connsiteY118" fmla="*/ 0 h 828359"/>
              <a:gd name="connsiteX119" fmla="*/ 2124218 w 2323128"/>
              <a:gd name="connsiteY119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098307 w 2323128"/>
              <a:gd name="connsiteY103" fmla="*/ 635066 h 828359"/>
              <a:gd name="connsiteX104" fmla="*/ 2145146 w 2323128"/>
              <a:gd name="connsiteY104" fmla="*/ 410167 h 828359"/>
              <a:gd name="connsiteX105" fmla="*/ 2163886 w 2323128"/>
              <a:gd name="connsiteY105" fmla="*/ 317200 h 828359"/>
              <a:gd name="connsiteX106" fmla="*/ 2173252 w 2323128"/>
              <a:gd name="connsiteY106" fmla="*/ 265500 h 828359"/>
              <a:gd name="connsiteX107" fmla="*/ 2182618 w 2323128"/>
              <a:gd name="connsiteY107" fmla="*/ 206552 h 828359"/>
              <a:gd name="connsiteX108" fmla="*/ 2191985 w 2323128"/>
              <a:gd name="connsiteY108" fmla="*/ 134088 h 828359"/>
              <a:gd name="connsiteX109" fmla="*/ 2201351 w 2323128"/>
              <a:gd name="connsiteY109" fmla="*/ 35502 h 828359"/>
              <a:gd name="connsiteX110" fmla="*/ 2210717 w 2323128"/>
              <a:gd name="connsiteY110" fmla="*/ 739024 h 828359"/>
              <a:gd name="connsiteX111" fmla="*/ 2229457 w 2323128"/>
              <a:gd name="connsiteY111" fmla="*/ 532614 h 828359"/>
              <a:gd name="connsiteX112" fmla="*/ 2238823 w 2323128"/>
              <a:gd name="connsiteY112" fmla="*/ 461525 h 828359"/>
              <a:gd name="connsiteX113" fmla="*/ 2257556 w 2323128"/>
              <a:gd name="connsiteY113" fmla="*/ 340146 h 828359"/>
              <a:gd name="connsiteX114" fmla="*/ 2276289 w 2323128"/>
              <a:gd name="connsiteY114" fmla="*/ 231530 h 828359"/>
              <a:gd name="connsiteX115" fmla="*/ 2295029 w 2323128"/>
              <a:gd name="connsiteY115" fmla="*/ 132025 h 828359"/>
              <a:gd name="connsiteX116" fmla="*/ 2313761 w 2323128"/>
              <a:gd name="connsiteY116" fmla="*/ 41851 h 828359"/>
              <a:gd name="connsiteX117" fmla="*/ 2323128 w 2323128"/>
              <a:gd name="connsiteY117" fmla="*/ 0 h 828359"/>
              <a:gd name="connsiteX118" fmla="*/ 2124218 w 2323128"/>
              <a:gd name="connsiteY118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098307 w 2323128"/>
              <a:gd name="connsiteY103" fmla="*/ 635066 h 828359"/>
              <a:gd name="connsiteX104" fmla="*/ 2145146 w 2323128"/>
              <a:gd name="connsiteY104" fmla="*/ 410167 h 828359"/>
              <a:gd name="connsiteX105" fmla="*/ 2163886 w 2323128"/>
              <a:gd name="connsiteY105" fmla="*/ 317200 h 828359"/>
              <a:gd name="connsiteX106" fmla="*/ 2173252 w 2323128"/>
              <a:gd name="connsiteY106" fmla="*/ 265500 h 828359"/>
              <a:gd name="connsiteX107" fmla="*/ 2182618 w 2323128"/>
              <a:gd name="connsiteY107" fmla="*/ 206552 h 828359"/>
              <a:gd name="connsiteX108" fmla="*/ 2191985 w 2323128"/>
              <a:gd name="connsiteY108" fmla="*/ 134088 h 828359"/>
              <a:gd name="connsiteX109" fmla="*/ 2201351 w 2323128"/>
              <a:gd name="connsiteY109" fmla="*/ 35502 h 828359"/>
              <a:gd name="connsiteX110" fmla="*/ 2210717 w 2323128"/>
              <a:gd name="connsiteY110" fmla="*/ 739024 h 828359"/>
              <a:gd name="connsiteX111" fmla="*/ 2238823 w 2323128"/>
              <a:gd name="connsiteY111" fmla="*/ 461525 h 828359"/>
              <a:gd name="connsiteX112" fmla="*/ 2257556 w 2323128"/>
              <a:gd name="connsiteY112" fmla="*/ 340146 h 828359"/>
              <a:gd name="connsiteX113" fmla="*/ 2276289 w 2323128"/>
              <a:gd name="connsiteY113" fmla="*/ 231530 h 828359"/>
              <a:gd name="connsiteX114" fmla="*/ 2295029 w 2323128"/>
              <a:gd name="connsiteY114" fmla="*/ 132025 h 828359"/>
              <a:gd name="connsiteX115" fmla="*/ 2313761 w 2323128"/>
              <a:gd name="connsiteY115" fmla="*/ 41851 h 828359"/>
              <a:gd name="connsiteX116" fmla="*/ 2323128 w 2323128"/>
              <a:gd name="connsiteY116" fmla="*/ 0 h 828359"/>
              <a:gd name="connsiteX117" fmla="*/ 2124218 w 2323128"/>
              <a:gd name="connsiteY117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10717 w 2323128"/>
              <a:gd name="connsiteY109" fmla="*/ 739024 h 828359"/>
              <a:gd name="connsiteX110" fmla="*/ 2238823 w 2323128"/>
              <a:gd name="connsiteY110" fmla="*/ 461525 h 828359"/>
              <a:gd name="connsiteX111" fmla="*/ 2257556 w 2323128"/>
              <a:gd name="connsiteY111" fmla="*/ 340146 h 828359"/>
              <a:gd name="connsiteX112" fmla="*/ 2276289 w 2323128"/>
              <a:gd name="connsiteY112" fmla="*/ 231530 h 828359"/>
              <a:gd name="connsiteX113" fmla="*/ 2295029 w 2323128"/>
              <a:gd name="connsiteY113" fmla="*/ 132025 h 828359"/>
              <a:gd name="connsiteX114" fmla="*/ 2313761 w 2323128"/>
              <a:gd name="connsiteY114" fmla="*/ 41851 h 828359"/>
              <a:gd name="connsiteX115" fmla="*/ 2323128 w 2323128"/>
              <a:gd name="connsiteY115" fmla="*/ 0 h 828359"/>
              <a:gd name="connsiteX116" fmla="*/ 2124218 w 2323128"/>
              <a:gd name="connsiteY116" fmla="*/ 562676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10717 w 2323128"/>
              <a:gd name="connsiteY109" fmla="*/ 739024 h 828359"/>
              <a:gd name="connsiteX110" fmla="*/ 2238823 w 2323128"/>
              <a:gd name="connsiteY110" fmla="*/ 461525 h 828359"/>
              <a:gd name="connsiteX111" fmla="*/ 2257556 w 2323128"/>
              <a:gd name="connsiteY111" fmla="*/ 340146 h 828359"/>
              <a:gd name="connsiteX112" fmla="*/ 2276289 w 2323128"/>
              <a:gd name="connsiteY112" fmla="*/ 231530 h 828359"/>
              <a:gd name="connsiteX113" fmla="*/ 2295029 w 2323128"/>
              <a:gd name="connsiteY113" fmla="*/ 132025 h 828359"/>
              <a:gd name="connsiteX114" fmla="*/ 2313761 w 2323128"/>
              <a:gd name="connsiteY114" fmla="*/ 41851 h 828359"/>
              <a:gd name="connsiteX115" fmla="*/ 2323128 w 2323128"/>
              <a:gd name="connsiteY115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38823 w 2323128"/>
              <a:gd name="connsiteY109" fmla="*/ 461525 h 828359"/>
              <a:gd name="connsiteX110" fmla="*/ 2257556 w 2323128"/>
              <a:gd name="connsiteY110" fmla="*/ 340146 h 828359"/>
              <a:gd name="connsiteX111" fmla="*/ 2276289 w 2323128"/>
              <a:gd name="connsiteY111" fmla="*/ 231530 h 828359"/>
              <a:gd name="connsiteX112" fmla="*/ 2295029 w 2323128"/>
              <a:gd name="connsiteY112" fmla="*/ 132025 h 828359"/>
              <a:gd name="connsiteX113" fmla="*/ 2313761 w 2323128"/>
              <a:gd name="connsiteY113" fmla="*/ 41851 h 828359"/>
              <a:gd name="connsiteX114" fmla="*/ 2323128 w 2323128"/>
              <a:gd name="connsiteY114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57556 w 2323128"/>
              <a:gd name="connsiteY109" fmla="*/ 340146 h 828359"/>
              <a:gd name="connsiteX110" fmla="*/ 2276289 w 2323128"/>
              <a:gd name="connsiteY110" fmla="*/ 231530 h 828359"/>
              <a:gd name="connsiteX111" fmla="*/ 2295029 w 2323128"/>
              <a:gd name="connsiteY111" fmla="*/ 132025 h 828359"/>
              <a:gd name="connsiteX112" fmla="*/ 2313761 w 2323128"/>
              <a:gd name="connsiteY112" fmla="*/ 41851 h 828359"/>
              <a:gd name="connsiteX113" fmla="*/ 2323128 w 2323128"/>
              <a:gd name="connsiteY113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76289 w 2323128"/>
              <a:gd name="connsiteY109" fmla="*/ 231530 h 828359"/>
              <a:gd name="connsiteX110" fmla="*/ 2295029 w 2323128"/>
              <a:gd name="connsiteY110" fmla="*/ 132025 h 828359"/>
              <a:gd name="connsiteX111" fmla="*/ 2313761 w 2323128"/>
              <a:gd name="connsiteY111" fmla="*/ 41851 h 828359"/>
              <a:gd name="connsiteX112" fmla="*/ 2323128 w 2323128"/>
              <a:gd name="connsiteY112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295029 w 2323128"/>
              <a:gd name="connsiteY109" fmla="*/ 132025 h 828359"/>
              <a:gd name="connsiteX110" fmla="*/ 2313761 w 2323128"/>
              <a:gd name="connsiteY110" fmla="*/ 41851 h 828359"/>
              <a:gd name="connsiteX111" fmla="*/ 2323128 w 2323128"/>
              <a:gd name="connsiteY111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313761 w 2323128"/>
              <a:gd name="connsiteY109" fmla="*/ 41851 h 828359"/>
              <a:gd name="connsiteX110" fmla="*/ 2323128 w 2323128"/>
              <a:gd name="connsiteY110" fmla="*/ 0 h 828359"/>
              <a:gd name="connsiteX0" fmla="*/ 0 w 2323128"/>
              <a:gd name="connsiteY0" fmla="*/ 784907 h 828359"/>
              <a:gd name="connsiteX1" fmla="*/ 9368 w 2323128"/>
              <a:gd name="connsiteY1" fmla="*/ 757702 h 828359"/>
              <a:gd name="connsiteX2" fmla="*/ 18735 w 2323128"/>
              <a:gd name="connsiteY2" fmla="*/ 724096 h 828359"/>
              <a:gd name="connsiteX3" fmla="*/ 46838 w 2323128"/>
              <a:gd name="connsiteY3" fmla="*/ 615180 h 828359"/>
              <a:gd name="connsiteX4" fmla="*/ 56206 w 2323128"/>
              <a:gd name="connsiteY4" fmla="*/ 585358 h 828359"/>
              <a:gd name="connsiteX5" fmla="*/ 65573 w 2323128"/>
              <a:gd name="connsiteY5" fmla="*/ 563361 h 828359"/>
              <a:gd name="connsiteX6" fmla="*/ 74940 w 2323128"/>
              <a:gd name="connsiteY6" fmla="*/ 549322 h 828359"/>
              <a:gd name="connsiteX7" fmla="*/ 84308 w 2323128"/>
              <a:gd name="connsiteY7" fmla="*/ 537587 h 828359"/>
              <a:gd name="connsiteX8" fmla="*/ 93675 w 2323128"/>
              <a:gd name="connsiteY8" fmla="*/ 520087 h 828359"/>
              <a:gd name="connsiteX9" fmla="*/ 103042 w 2323128"/>
              <a:gd name="connsiteY9" fmla="*/ 493663 h 828359"/>
              <a:gd name="connsiteX10" fmla="*/ 112410 w 2323128"/>
              <a:gd name="connsiteY10" fmla="*/ 459983 h 828359"/>
              <a:gd name="connsiteX11" fmla="*/ 140513 w 2323128"/>
              <a:gd name="connsiteY11" fmla="*/ 349698 h 828359"/>
              <a:gd name="connsiteX12" fmla="*/ 149880 w 2323128"/>
              <a:gd name="connsiteY12" fmla="*/ 335109 h 828359"/>
              <a:gd name="connsiteX13" fmla="*/ 159248 w 2323128"/>
              <a:gd name="connsiteY13" fmla="*/ 392690 h 828359"/>
              <a:gd name="connsiteX14" fmla="*/ 168615 w 2323128"/>
              <a:gd name="connsiteY14" fmla="*/ 467157 h 828359"/>
              <a:gd name="connsiteX15" fmla="*/ 177982 w 2323128"/>
              <a:gd name="connsiteY15" fmla="*/ 459329 h 828359"/>
              <a:gd name="connsiteX16" fmla="*/ 187349 w 2323128"/>
              <a:gd name="connsiteY16" fmla="*/ 426280 h 828359"/>
              <a:gd name="connsiteX17" fmla="*/ 234190 w 2323128"/>
              <a:gd name="connsiteY17" fmla="*/ 228635 h 828359"/>
              <a:gd name="connsiteX18" fmla="*/ 252922 w 2323128"/>
              <a:gd name="connsiteY18" fmla="*/ 163367 h 828359"/>
              <a:gd name="connsiteX19" fmla="*/ 271655 w 2323128"/>
              <a:gd name="connsiteY19" fmla="*/ 97817 h 828359"/>
              <a:gd name="connsiteX20" fmla="*/ 290395 w 2323128"/>
              <a:gd name="connsiteY20" fmla="*/ 22065 h 828359"/>
              <a:gd name="connsiteX21" fmla="*/ 299761 w 2323128"/>
              <a:gd name="connsiteY21" fmla="*/ 813287 h 828359"/>
              <a:gd name="connsiteX22" fmla="*/ 355967 w 2323128"/>
              <a:gd name="connsiteY22" fmla="*/ 554172 h 828359"/>
              <a:gd name="connsiteX23" fmla="*/ 374699 w 2323128"/>
              <a:gd name="connsiteY23" fmla="*/ 479910 h 828359"/>
              <a:gd name="connsiteX24" fmla="*/ 412172 w 2323128"/>
              <a:gd name="connsiteY24" fmla="*/ 339454 h 828359"/>
              <a:gd name="connsiteX25" fmla="*/ 430904 w 2323128"/>
              <a:gd name="connsiteY25" fmla="*/ 258724 h 828359"/>
              <a:gd name="connsiteX26" fmla="*/ 459003 w 2323128"/>
              <a:gd name="connsiteY26" fmla="*/ 132813 h 828359"/>
              <a:gd name="connsiteX27" fmla="*/ 468370 w 2323128"/>
              <a:gd name="connsiteY27" fmla="*/ 98096 h 828359"/>
              <a:gd name="connsiteX28" fmla="*/ 477743 w 2323128"/>
              <a:gd name="connsiteY28" fmla="*/ 79745 h 828359"/>
              <a:gd name="connsiteX29" fmla="*/ 487110 w 2323128"/>
              <a:gd name="connsiteY29" fmla="*/ 105660 h 828359"/>
              <a:gd name="connsiteX30" fmla="*/ 496476 w 2323128"/>
              <a:gd name="connsiteY30" fmla="*/ 166136 h 828359"/>
              <a:gd name="connsiteX31" fmla="*/ 505842 w 2323128"/>
              <a:gd name="connsiteY31" fmla="*/ 176273 h 828359"/>
              <a:gd name="connsiteX32" fmla="*/ 515209 w 2323128"/>
              <a:gd name="connsiteY32" fmla="*/ 155372 h 828359"/>
              <a:gd name="connsiteX33" fmla="*/ 533949 w 2323128"/>
              <a:gd name="connsiteY33" fmla="*/ 97193 h 828359"/>
              <a:gd name="connsiteX34" fmla="*/ 543315 w 2323128"/>
              <a:gd name="connsiteY34" fmla="*/ 74479 h 828359"/>
              <a:gd name="connsiteX35" fmla="*/ 552681 w 2323128"/>
              <a:gd name="connsiteY35" fmla="*/ 60482 h 828359"/>
              <a:gd name="connsiteX36" fmla="*/ 562048 w 2323128"/>
              <a:gd name="connsiteY36" fmla="*/ 51796 h 828359"/>
              <a:gd name="connsiteX37" fmla="*/ 571414 w 2323128"/>
              <a:gd name="connsiteY37" fmla="*/ 39326 h 828359"/>
              <a:gd name="connsiteX38" fmla="*/ 580780 w 2323128"/>
              <a:gd name="connsiteY38" fmla="*/ 17337 h 828359"/>
              <a:gd name="connsiteX39" fmla="*/ 590154 w 2323128"/>
              <a:gd name="connsiteY39" fmla="*/ 819449 h 828359"/>
              <a:gd name="connsiteX40" fmla="*/ 599520 w 2323128"/>
              <a:gd name="connsiteY40" fmla="*/ 782714 h 828359"/>
              <a:gd name="connsiteX41" fmla="*/ 646352 w 2323128"/>
              <a:gd name="connsiteY41" fmla="*/ 583559 h 828359"/>
              <a:gd name="connsiteX42" fmla="*/ 665092 w 2323128"/>
              <a:gd name="connsiteY42" fmla="*/ 517597 h 828359"/>
              <a:gd name="connsiteX43" fmla="*/ 683824 w 2323128"/>
              <a:gd name="connsiteY43" fmla="*/ 456017 h 828359"/>
              <a:gd name="connsiteX44" fmla="*/ 693191 w 2323128"/>
              <a:gd name="connsiteY44" fmla="*/ 422493 h 828359"/>
              <a:gd name="connsiteX45" fmla="*/ 711931 w 2323128"/>
              <a:gd name="connsiteY45" fmla="*/ 346338 h 828359"/>
              <a:gd name="connsiteX46" fmla="*/ 758762 w 2323128"/>
              <a:gd name="connsiteY46" fmla="*/ 140184 h 828359"/>
              <a:gd name="connsiteX47" fmla="*/ 768129 w 2323128"/>
              <a:gd name="connsiteY47" fmla="*/ 110388 h 828359"/>
              <a:gd name="connsiteX48" fmla="*/ 777502 w 2323128"/>
              <a:gd name="connsiteY48" fmla="*/ 94264 h 828359"/>
              <a:gd name="connsiteX49" fmla="*/ 786868 w 2323128"/>
              <a:gd name="connsiteY49" fmla="*/ 96625 h 828359"/>
              <a:gd name="connsiteX50" fmla="*/ 796235 w 2323128"/>
              <a:gd name="connsiteY50" fmla="*/ 106623 h 828359"/>
              <a:gd name="connsiteX51" fmla="*/ 805601 w 2323128"/>
              <a:gd name="connsiteY51" fmla="*/ 103732 h 828359"/>
              <a:gd name="connsiteX52" fmla="*/ 814967 w 2323128"/>
              <a:gd name="connsiteY52" fmla="*/ 85190 h 828359"/>
              <a:gd name="connsiteX53" fmla="*/ 824334 w 2323128"/>
              <a:gd name="connsiteY53" fmla="*/ 57682 h 828359"/>
              <a:gd name="connsiteX54" fmla="*/ 833707 w 2323128"/>
              <a:gd name="connsiteY54" fmla="*/ 26663 h 828359"/>
              <a:gd name="connsiteX55" fmla="*/ 843074 w 2323128"/>
              <a:gd name="connsiteY55" fmla="*/ 828359 h 828359"/>
              <a:gd name="connsiteX56" fmla="*/ 861806 w 2323128"/>
              <a:gd name="connsiteY56" fmla="*/ 770537 h 828359"/>
              <a:gd name="connsiteX57" fmla="*/ 880539 w 2323128"/>
              <a:gd name="connsiteY57" fmla="*/ 713986 h 828359"/>
              <a:gd name="connsiteX58" fmla="*/ 889905 w 2323128"/>
              <a:gd name="connsiteY58" fmla="*/ 681919 h 828359"/>
              <a:gd name="connsiteX59" fmla="*/ 899279 w 2323128"/>
              <a:gd name="connsiteY59" fmla="*/ 646266 h 828359"/>
              <a:gd name="connsiteX60" fmla="*/ 918012 w 2323128"/>
              <a:gd name="connsiteY60" fmla="*/ 566331 h 828359"/>
              <a:gd name="connsiteX61" fmla="*/ 946111 w 2323128"/>
              <a:gd name="connsiteY61" fmla="*/ 442765 h 828359"/>
              <a:gd name="connsiteX62" fmla="*/ 955484 w 2323128"/>
              <a:gd name="connsiteY62" fmla="*/ 408535 h 828359"/>
              <a:gd name="connsiteX63" fmla="*/ 964850 w 2323128"/>
              <a:gd name="connsiteY63" fmla="*/ 385111 h 828359"/>
              <a:gd name="connsiteX64" fmla="*/ 974217 w 2323128"/>
              <a:gd name="connsiteY64" fmla="*/ 380914 h 828359"/>
              <a:gd name="connsiteX65" fmla="*/ 983583 w 2323128"/>
              <a:gd name="connsiteY65" fmla="*/ 396500 h 828359"/>
              <a:gd name="connsiteX66" fmla="*/ 992949 w 2323128"/>
              <a:gd name="connsiteY66" fmla="*/ 407457 h 828359"/>
              <a:gd name="connsiteX67" fmla="*/ 1002316 w 2323128"/>
              <a:gd name="connsiteY67" fmla="*/ 398767 h 828359"/>
              <a:gd name="connsiteX68" fmla="*/ 1011682 w 2323128"/>
              <a:gd name="connsiteY68" fmla="*/ 377401 h 828359"/>
              <a:gd name="connsiteX69" fmla="*/ 1030422 w 2323128"/>
              <a:gd name="connsiteY69" fmla="*/ 326775 h 828359"/>
              <a:gd name="connsiteX70" fmla="*/ 1058521 w 2323128"/>
              <a:gd name="connsiteY70" fmla="*/ 262255 h 828359"/>
              <a:gd name="connsiteX71" fmla="*/ 1067887 w 2323128"/>
              <a:gd name="connsiteY71" fmla="*/ 233192 h 828359"/>
              <a:gd name="connsiteX72" fmla="*/ 1077261 w 2323128"/>
              <a:gd name="connsiteY72" fmla="*/ 196304 h 828359"/>
              <a:gd name="connsiteX73" fmla="*/ 1086627 w 2323128"/>
              <a:gd name="connsiteY73" fmla="*/ 152264 h 828359"/>
              <a:gd name="connsiteX74" fmla="*/ 1095994 w 2323128"/>
              <a:gd name="connsiteY74" fmla="*/ 102258 h 828359"/>
              <a:gd name="connsiteX75" fmla="*/ 1105360 w 2323128"/>
              <a:gd name="connsiteY75" fmla="*/ 47293 h 828359"/>
              <a:gd name="connsiteX76" fmla="*/ 1114726 w 2323128"/>
              <a:gd name="connsiteY76" fmla="*/ 821044 h 828359"/>
              <a:gd name="connsiteX77" fmla="*/ 1133459 w 2323128"/>
              <a:gd name="connsiteY77" fmla="*/ 692390 h 828359"/>
              <a:gd name="connsiteX78" fmla="*/ 1217770 w 2323128"/>
              <a:gd name="connsiteY78" fmla="*/ 83412 h 828359"/>
              <a:gd name="connsiteX79" fmla="*/ 1227137 w 2323128"/>
              <a:gd name="connsiteY79" fmla="*/ 19444 h 828359"/>
              <a:gd name="connsiteX80" fmla="*/ 1236503 w 2323128"/>
              <a:gd name="connsiteY80" fmla="*/ 788884 h 828359"/>
              <a:gd name="connsiteX81" fmla="*/ 1339547 w 2323128"/>
              <a:gd name="connsiteY81" fmla="*/ 99316 h 828359"/>
              <a:gd name="connsiteX82" fmla="*/ 1348913 w 2323128"/>
              <a:gd name="connsiteY82" fmla="*/ 36695 h 828359"/>
              <a:gd name="connsiteX83" fmla="*/ 1358280 w 2323128"/>
              <a:gd name="connsiteY83" fmla="*/ 806997 h 828359"/>
              <a:gd name="connsiteX84" fmla="*/ 1470690 w 2323128"/>
              <a:gd name="connsiteY84" fmla="*/ 55651 h 828359"/>
              <a:gd name="connsiteX85" fmla="*/ 1480056 w 2323128"/>
              <a:gd name="connsiteY85" fmla="*/ 826092 h 828359"/>
              <a:gd name="connsiteX86" fmla="*/ 1564368 w 2323128"/>
              <a:gd name="connsiteY86" fmla="*/ 259412 h 828359"/>
              <a:gd name="connsiteX87" fmla="*/ 1592467 w 2323128"/>
              <a:gd name="connsiteY87" fmla="*/ 61797 h 828359"/>
              <a:gd name="connsiteX88" fmla="*/ 1601833 w 2323128"/>
              <a:gd name="connsiteY88" fmla="*/ 826300 h 828359"/>
              <a:gd name="connsiteX89" fmla="*/ 1629940 w 2323128"/>
              <a:gd name="connsiteY89" fmla="*/ 610898 h 828359"/>
              <a:gd name="connsiteX90" fmla="*/ 1704877 w 2323128"/>
              <a:gd name="connsiteY90" fmla="*/ 14584 h 828359"/>
              <a:gd name="connsiteX91" fmla="*/ 1714244 w 2323128"/>
              <a:gd name="connsiteY91" fmla="*/ 769184 h 828359"/>
              <a:gd name="connsiteX92" fmla="*/ 1723610 w 2323128"/>
              <a:gd name="connsiteY92" fmla="*/ 683585 h 828359"/>
              <a:gd name="connsiteX93" fmla="*/ 1732976 w 2323128"/>
              <a:gd name="connsiteY93" fmla="*/ 583712 h 828359"/>
              <a:gd name="connsiteX94" fmla="*/ 1761083 w 2323128"/>
              <a:gd name="connsiteY94" fmla="*/ 223513 h 828359"/>
              <a:gd name="connsiteX95" fmla="*/ 1770449 w 2323128"/>
              <a:gd name="connsiteY95" fmla="*/ 133282 h 828359"/>
              <a:gd name="connsiteX96" fmla="*/ 1779815 w 2323128"/>
              <a:gd name="connsiteY96" fmla="*/ 54964 h 828359"/>
              <a:gd name="connsiteX97" fmla="*/ 1789182 w 2323128"/>
              <a:gd name="connsiteY97" fmla="*/ 816126 h 828359"/>
              <a:gd name="connsiteX98" fmla="*/ 1985904 w 2323128"/>
              <a:gd name="connsiteY98" fmla="*/ 360247 h 828359"/>
              <a:gd name="connsiteX99" fmla="*/ 2004636 w 2323128"/>
              <a:gd name="connsiteY99" fmla="*/ 256442 h 828359"/>
              <a:gd name="connsiteX100" fmla="*/ 2023369 w 2323128"/>
              <a:gd name="connsiteY100" fmla="*/ 160866 h 828359"/>
              <a:gd name="connsiteX101" fmla="*/ 2051475 w 2323128"/>
              <a:gd name="connsiteY101" fmla="*/ 27549 h 828359"/>
              <a:gd name="connsiteX102" fmla="*/ 2060841 w 2323128"/>
              <a:gd name="connsiteY102" fmla="*/ 816416 h 828359"/>
              <a:gd name="connsiteX103" fmla="*/ 2145146 w 2323128"/>
              <a:gd name="connsiteY103" fmla="*/ 410167 h 828359"/>
              <a:gd name="connsiteX104" fmla="*/ 2163886 w 2323128"/>
              <a:gd name="connsiteY104" fmla="*/ 317200 h 828359"/>
              <a:gd name="connsiteX105" fmla="*/ 2173252 w 2323128"/>
              <a:gd name="connsiteY105" fmla="*/ 265500 h 828359"/>
              <a:gd name="connsiteX106" fmla="*/ 2182618 w 2323128"/>
              <a:gd name="connsiteY106" fmla="*/ 206552 h 828359"/>
              <a:gd name="connsiteX107" fmla="*/ 2191985 w 2323128"/>
              <a:gd name="connsiteY107" fmla="*/ 134088 h 828359"/>
              <a:gd name="connsiteX108" fmla="*/ 2201351 w 2323128"/>
              <a:gd name="connsiteY108" fmla="*/ 35502 h 828359"/>
              <a:gd name="connsiteX109" fmla="*/ 2323128 w 2323128"/>
              <a:gd name="connsiteY109" fmla="*/ 0 h 828359"/>
              <a:gd name="connsiteX0" fmla="*/ 0 w 2201351"/>
              <a:gd name="connsiteY0" fmla="*/ 770323 h 813775"/>
              <a:gd name="connsiteX1" fmla="*/ 9368 w 2201351"/>
              <a:gd name="connsiteY1" fmla="*/ 743118 h 813775"/>
              <a:gd name="connsiteX2" fmla="*/ 18735 w 2201351"/>
              <a:gd name="connsiteY2" fmla="*/ 709512 h 813775"/>
              <a:gd name="connsiteX3" fmla="*/ 46838 w 2201351"/>
              <a:gd name="connsiteY3" fmla="*/ 600596 h 813775"/>
              <a:gd name="connsiteX4" fmla="*/ 56206 w 2201351"/>
              <a:gd name="connsiteY4" fmla="*/ 570774 h 813775"/>
              <a:gd name="connsiteX5" fmla="*/ 65573 w 2201351"/>
              <a:gd name="connsiteY5" fmla="*/ 548777 h 813775"/>
              <a:gd name="connsiteX6" fmla="*/ 74940 w 2201351"/>
              <a:gd name="connsiteY6" fmla="*/ 534738 h 813775"/>
              <a:gd name="connsiteX7" fmla="*/ 84308 w 2201351"/>
              <a:gd name="connsiteY7" fmla="*/ 523003 h 813775"/>
              <a:gd name="connsiteX8" fmla="*/ 93675 w 2201351"/>
              <a:gd name="connsiteY8" fmla="*/ 505503 h 813775"/>
              <a:gd name="connsiteX9" fmla="*/ 103042 w 2201351"/>
              <a:gd name="connsiteY9" fmla="*/ 479079 h 813775"/>
              <a:gd name="connsiteX10" fmla="*/ 112410 w 2201351"/>
              <a:gd name="connsiteY10" fmla="*/ 445399 h 813775"/>
              <a:gd name="connsiteX11" fmla="*/ 140513 w 2201351"/>
              <a:gd name="connsiteY11" fmla="*/ 335114 h 813775"/>
              <a:gd name="connsiteX12" fmla="*/ 149880 w 2201351"/>
              <a:gd name="connsiteY12" fmla="*/ 320525 h 813775"/>
              <a:gd name="connsiteX13" fmla="*/ 159248 w 2201351"/>
              <a:gd name="connsiteY13" fmla="*/ 378106 h 813775"/>
              <a:gd name="connsiteX14" fmla="*/ 168615 w 2201351"/>
              <a:gd name="connsiteY14" fmla="*/ 452573 h 813775"/>
              <a:gd name="connsiteX15" fmla="*/ 177982 w 2201351"/>
              <a:gd name="connsiteY15" fmla="*/ 444745 h 813775"/>
              <a:gd name="connsiteX16" fmla="*/ 187349 w 2201351"/>
              <a:gd name="connsiteY16" fmla="*/ 411696 h 813775"/>
              <a:gd name="connsiteX17" fmla="*/ 234190 w 2201351"/>
              <a:gd name="connsiteY17" fmla="*/ 214051 h 813775"/>
              <a:gd name="connsiteX18" fmla="*/ 252922 w 2201351"/>
              <a:gd name="connsiteY18" fmla="*/ 148783 h 813775"/>
              <a:gd name="connsiteX19" fmla="*/ 271655 w 2201351"/>
              <a:gd name="connsiteY19" fmla="*/ 83233 h 813775"/>
              <a:gd name="connsiteX20" fmla="*/ 290395 w 2201351"/>
              <a:gd name="connsiteY20" fmla="*/ 7481 h 813775"/>
              <a:gd name="connsiteX21" fmla="*/ 299761 w 2201351"/>
              <a:gd name="connsiteY21" fmla="*/ 798703 h 813775"/>
              <a:gd name="connsiteX22" fmla="*/ 355967 w 2201351"/>
              <a:gd name="connsiteY22" fmla="*/ 539588 h 813775"/>
              <a:gd name="connsiteX23" fmla="*/ 374699 w 2201351"/>
              <a:gd name="connsiteY23" fmla="*/ 465326 h 813775"/>
              <a:gd name="connsiteX24" fmla="*/ 412172 w 2201351"/>
              <a:gd name="connsiteY24" fmla="*/ 324870 h 813775"/>
              <a:gd name="connsiteX25" fmla="*/ 430904 w 2201351"/>
              <a:gd name="connsiteY25" fmla="*/ 244140 h 813775"/>
              <a:gd name="connsiteX26" fmla="*/ 459003 w 2201351"/>
              <a:gd name="connsiteY26" fmla="*/ 118229 h 813775"/>
              <a:gd name="connsiteX27" fmla="*/ 468370 w 2201351"/>
              <a:gd name="connsiteY27" fmla="*/ 83512 h 813775"/>
              <a:gd name="connsiteX28" fmla="*/ 477743 w 2201351"/>
              <a:gd name="connsiteY28" fmla="*/ 65161 h 813775"/>
              <a:gd name="connsiteX29" fmla="*/ 487110 w 2201351"/>
              <a:gd name="connsiteY29" fmla="*/ 91076 h 813775"/>
              <a:gd name="connsiteX30" fmla="*/ 496476 w 2201351"/>
              <a:gd name="connsiteY30" fmla="*/ 151552 h 813775"/>
              <a:gd name="connsiteX31" fmla="*/ 505842 w 2201351"/>
              <a:gd name="connsiteY31" fmla="*/ 161689 h 813775"/>
              <a:gd name="connsiteX32" fmla="*/ 515209 w 2201351"/>
              <a:gd name="connsiteY32" fmla="*/ 140788 h 813775"/>
              <a:gd name="connsiteX33" fmla="*/ 533949 w 2201351"/>
              <a:gd name="connsiteY33" fmla="*/ 82609 h 813775"/>
              <a:gd name="connsiteX34" fmla="*/ 543315 w 2201351"/>
              <a:gd name="connsiteY34" fmla="*/ 59895 h 813775"/>
              <a:gd name="connsiteX35" fmla="*/ 552681 w 2201351"/>
              <a:gd name="connsiteY35" fmla="*/ 45898 h 813775"/>
              <a:gd name="connsiteX36" fmla="*/ 562048 w 2201351"/>
              <a:gd name="connsiteY36" fmla="*/ 37212 h 813775"/>
              <a:gd name="connsiteX37" fmla="*/ 571414 w 2201351"/>
              <a:gd name="connsiteY37" fmla="*/ 24742 h 813775"/>
              <a:gd name="connsiteX38" fmla="*/ 580780 w 2201351"/>
              <a:gd name="connsiteY38" fmla="*/ 2753 h 813775"/>
              <a:gd name="connsiteX39" fmla="*/ 590154 w 2201351"/>
              <a:gd name="connsiteY39" fmla="*/ 804865 h 813775"/>
              <a:gd name="connsiteX40" fmla="*/ 599520 w 2201351"/>
              <a:gd name="connsiteY40" fmla="*/ 768130 h 813775"/>
              <a:gd name="connsiteX41" fmla="*/ 646352 w 2201351"/>
              <a:gd name="connsiteY41" fmla="*/ 568975 h 813775"/>
              <a:gd name="connsiteX42" fmla="*/ 665092 w 2201351"/>
              <a:gd name="connsiteY42" fmla="*/ 503013 h 813775"/>
              <a:gd name="connsiteX43" fmla="*/ 683824 w 2201351"/>
              <a:gd name="connsiteY43" fmla="*/ 441433 h 813775"/>
              <a:gd name="connsiteX44" fmla="*/ 693191 w 2201351"/>
              <a:gd name="connsiteY44" fmla="*/ 407909 h 813775"/>
              <a:gd name="connsiteX45" fmla="*/ 711931 w 2201351"/>
              <a:gd name="connsiteY45" fmla="*/ 331754 h 813775"/>
              <a:gd name="connsiteX46" fmla="*/ 758762 w 2201351"/>
              <a:gd name="connsiteY46" fmla="*/ 125600 h 813775"/>
              <a:gd name="connsiteX47" fmla="*/ 768129 w 2201351"/>
              <a:gd name="connsiteY47" fmla="*/ 95804 h 813775"/>
              <a:gd name="connsiteX48" fmla="*/ 777502 w 2201351"/>
              <a:gd name="connsiteY48" fmla="*/ 79680 h 813775"/>
              <a:gd name="connsiteX49" fmla="*/ 786868 w 2201351"/>
              <a:gd name="connsiteY49" fmla="*/ 82041 h 813775"/>
              <a:gd name="connsiteX50" fmla="*/ 796235 w 2201351"/>
              <a:gd name="connsiteY50" fmla="*/ 92039 h 813775"/>
              <a:gd name="connsiteX51" fmla="*/ 805601 w 2201351"/>
              <a:gd name="connsiteY51" fmla="*/ 89148 h 813775"/>
              <a:gd name="connsiteX52" fmla="*/ 814967 w 2201351"/>
              <a:gd name="connsiteY52" fmla="*/ 70606 h 813775"/>
              <a:gd name="connsiteX53" fmla="*/ 824334 w 2201351"/>
              <a:gd name="connsiteY53" fmla="*/ 43098 h 813775"/>
              <a:gd name="connsiteX54" fmla="*/ 833707 w 2201351"/>
              <a:gd name="connsiteY54" fmla="*/ 12079 h 813775"/>
              <a:gd name="connsiteX55" fmla="*/ 843074 w 2201351"/>
              <a:gd name="connsiteY55" fmla="*/ 813775 h 813775"/>
              <a:gd name="connsiteX56" fmla="*/ 861806 w 2201351"/>
              <a:gd name="connsiteY56" fmla="*/ 755953 h 813775"/>
              <a:gd name="connsiteX57" fmla="*/ 880539 w 2201351"/>
              <a:gd name="connsiteY57" fmla="*/ 699402 h 813775"/>
              <a:gd name="connsiteX58" fmla="*/ 889905 w 2201351"/>
              <a:gd name="connsiteY58" fmla="*/ 667335 h 813775"/>
              <a:gd name="connsiteX59" fmla="*/ 899279 w 2201351"/>
              <a:gd name="connsiteY59" fmla="*/ 631682 h 813775"/>
              <a:gd name="connsiteX60" fmla="*/ 918012 w 2201351"/>
              <a:gd name="connsiteY60" fmla="*/ 551747 h 813775"/>
              <a:gd name="connsiteX61" fmla="*/ 946111 w 2201351"/>
              <a:gd name="connsiteY61" fmla="*/ 428181 h 813775"/>
              <a:gd name="connsiteX62" fmla="*/ 955484 w 2201351"/>
              <a:gd name="connsiteY62" fmla="*/ 393951 h 813775"/>
              <a:gd name="connsiteX63" fmla="*/ 964850 w 2201351"/>
              <a:gd name="connsiteY63" fmla="*/ 370527 h 813775"/>
              <a:gd name="connsiteX64" fmla="*/ 974217 w 2201351"/>
              <a:gd name="connsiteY64" fmla="*/ 366330 h 813775"/>
              <a:gd name="connsiteX65" fmla="*/ 983583 w 2201351"/>
              <a:gd name="connsiteY65" fmla="*/ 381916 h 813775"/>
              <a:gd name="connsiteX66" fmla="*/ 992949 w 2201351"/>
              <a:gd name="connsiteY66" fmla="*/ 392873 h 813775"/>
              <a:gd name="connsiteX67" fmla="*/ 1002316 w 2201351"/>
              <a:gd name="connsiteY67" fmla="*/ 384183 h 813775"/>
              <a:gd name="connsiteX68" fmla="*/ 1011682 w 2201351"/>
              <a:gd name="connsiteY68" fmla="*/ 362817 h 813775"/>
              <a:gd name="connsiteX69" fmla="*/ 1030422 w 2201351"/>
              <a:gd name="connsiteY69" fmla="*/ 312191 h 813775"/>
              <a:gd name="connsiteX70" fmla="*/ 1058521 w 2201351"/>
              <a:gd name="connsiteY70" fmla="*/ 247671 h 813775"/>
              <a:gd name="connsiteX71" fmla="*/ 1067887 w 2201351"/>
              <a:gd name="connsiteY71" fmla="*/ 218608 h 813775"/>
              <a:gd name="connsiteX72" fmla="*/ 1077261 w 2201351"/>
              <a:gd name="connsiteY72" fmla="*/ 181720 h 813775"/>
              <a:gd name="connsiteX73" fmla="*/ 1086627 w 2201351"/>
              <a:gd name="connsiteY73" fmla="*/ 137680 h 813775"/>
              <a:gd name="connsiteX74" fmla="*/ 1095994 w 2201351"/>
              <a:gd name="connsiteY74" fmla="*/ 87674 h 813775"/>
              <a:gd name="connsiteX75" fmla="*/ 1105360 w 2201351"/>
              <a:gd name="connsiteY75" fmla="*/ 32709 h 813775"/>
              <a:gd name="connsiteX76" fmla="*/ 1114726 w 2201351"/>
              <a:gd name="connsiteY76" fmla="*/ 806460 h 813775"/>
              <a:gd name="connsiteX77" fmla="*/ 1133459 w 2201351"/>
              <a:gd name="connsiteY77" fmla="*/ 677806 h 813775"/>
              <a:gd name="connsiteX78" fmla="*/ 1217770 w 2201351"/>
              <a:gd name="connsiteY78" fmla="*/ 68828 h 813775"/>
              <a:gd name="connsiteX79" fmla="*/ 1227137 w 2201351"/>
              <a:gd name="connsiteY79" fmla="*/ 4860 h 813775"/>
              <a:gd name="connsiteX80" fmla="*/ 1236503 w 2201351"/>
              <a:gd name="connsiteY80" fmla="*/ 774300 h 813775"/>
              <a:gd name="connsiteX81" fmla="*/ 1339547 w 2201351"/>
              <a:gd name="connsiteY81" fmla="*/ 84732 h 813775"/>
              <a:gd name="connsiteX82" fmla="*/ 1348913 w 2201351"/>
              <a:gd name="connsiteY82" fmla="*/ 22111 h 813775"/>
              <a:gd name="connsiteX83" fmla="*/ 1358280 w 2201351"/>
              <a:gd name="connsiteY83" fmla="*/ 792413 h 813775"/>
              <a:gd name="connsiteX84" fmla="*/ 1470690 w 2201351"/>
              <a:gd name="connsiteY84" fmla="*/ 41067 h 813775"/>
              <a:gd name="connsiteX85" fmla="*/ 1480056 w 2201351"/>
              <a:gd name="connsiteY85" fmla="*/ 811508 h 813775"/>
              <a:gd name="connsiteX86" fmla="*/ 1564368 w 2201351"/>
              <a:gd name="connsiteY86" fmla="*/ 244828 h 813775"/>
              <a:gd name="connsiteX87" fmla="*/ 1592467 w 2201351"/>
              <a:gd name="connsiteY87" fmla="*/ 47213 h 813775"/>
              <a:gd name="connsiteX88" fmla="*/ 1601833 w 2201351"/>
              <a:gd name="connsiteY88" fmla="*/ 811716 h 813775"/>
              <a:gd name="connsiteX89" fmla="*/ 1629940 w 2201351"/>
              <a:gd name="connsiteY89" fmla="*/ 596314 h 813775"/>
              <a:gd name="connsiteX90" fmla="*/ 1704877 w 2201351"/>
              <a:gd name="connsiteY90" fmla="*/ 0 h 813775"/>
              <a:gd name="connsiteX91" fmla="*/ 1714244 w 2201351"/>
              <a:gd name="connsiteY91" fmla="*/ 754600 h 813775"/>
              <a:gd name="connsiteX92" fmla="*/ 1723610 w 2201351"/>
              <a:gd name="connsiteY92" fmla="*/ 669001 h 813775"/>
              <a:gd name="connsiteX93" fmla="*/ 1732976 w 2201351"/>
              <a:gd name="connsiteY93" fmla="*/ 569128 h 813775"/>
              <a:gd name="connsiteX94" fmla="*/ 1761083 w 2201351"/>
              <a:gd name="connsiteY94" fmla="*/ 208929 h 813775"/>
              <a:gd name="connsiteX95" fmla="*/ 1770449 w 2201351"/>
              <a:gd name="connsiteY95" fmla="*/ 118698 h 813775"/>
              <a:gd name="connsiteX96" fmla="*/ 1779815 w 2201351"/>
              <a:gd name="connsiteY96" fmla="*/ 40380 h 813775"/>
              <a:gd name="connsiteX97" fmla="*/ 1789182 w 2201351"/>
              <a:gd name="connsiteY97" fmla="*/ 801542 h 813775"/>
              <a:gd name="connsiteX98" fmla="*/ 1985904 w 2201351"/>
              <a:gd name="connsiteY98" fmla="*/ 345663 h 813775"/>
              <a:gd name="connsiteX99" fmla="*/ 2004636 w 2201351"/>
              <a:gd name="connsiteY99" fmla="*/ 241858 h 813775"/>
              <a:gd name="connsiteX100" fmla="*/ 2023369 w 2201351"/>
              <a:gd name="connsiteY100" fmla="*/ 146282 h 813775"/>
              <a:gd name="connsiteX101" fmla="*/ 2051475 w 2201351"/>
              <a:gd name="connsiteY101" fmla="*/ 12965 h 813775"/>
              <a:gd name="connsiteX102" fmla="*/ 2060841 w 2201351"/>
              <a:gd name="connsiteY102" fmla="*/ 801832 h 813775"/>
              <a:gd name="connsiteX103" fmla="*/ 2145146 w 2201351"/>
              <a:gd name="connsiteY103" fmla="*/ 395583 h 813775"/>
              <a:gd name="connsiteX104" fmla="*/ 2163886 w 2201351"/>
              <a:gd name="connsiteY104" fmla="*/ 302616 h 813775"/>
              <a:gd name="connsiteX105" fmla="*/ 2173252 w 2201351"/>
              <a:gd name="connsiteY105" fmla="*/ 250916 h 813775"/>
              <a:gd name="connsiteX106" fmla="*/ 2182618 w 2201351"/>
              <a:gd name="connsiteY106" fmla="*/ 191968 h 813775"/>
              <a:gd name="connsiteX107" fmla="*/ 2191985 w 2201351"/>
              <a:gd name="connsiteY107" fmla="*/ 119504 h 813775"/>
              <a:gd name="connsiteX108" fmla="*/ 2201351 w 2201351"/>
              <a:gd name="connsiteY108" fmla="*/ 20918 h 813775"/>
              <a:gd name="connsiteX0" fmla="*/ 0 w 2191985"/>
              <a:gd name="connsiteY0" fmla="*/ 770323 h 813775"/>
              <a:gd name="connsiteX1" fmla="*/ 9368 w 2191985"/>
              <a:gd name="connsiteY1" fmla="*/ 743118 h 813775"/>
              <a:gd name="connsiteX2" fmla="*/ 18735 w 2191985"/>
              <a:gd name="connsiteY2" fmla="*/ 709512 h 813775"/>
              <a:gd name="connsiteX3" fmla="*/ 46838 w 2191985"/>
              <a:gd name="connsiteY3" fmla="*/ 600596 h 813775"/>
              <a:gd name="connsiteX4" fmla="*/ 56206 w 2191985"/>
              <a:gd name="connsiteY4" fmla="*/ 570774 h 813775"/>
              <a:gd name="connsiteX5" fmla="*/ 65573 w 2191985"/>
              <a:gd name="connsiteY5" fmla="*/ 548777 h 813775"/>
              <a:gd name="connsiteX6" fmla="*/ 74940 w 2191985"/>
              <a:gd name="connsiteY6" fmla="*/ 534738 h 813775"/>
              <a:gd name="connsiteX7" fmla="*/ 84308 w 2191985"/>
              <a:gd name="connsiteY7" fmla="*/ 523003 h 813775"/>
              <a:gd name="connsiteX8" fmla="*/ 93675 w 2191985"/>
              <a:gd name="connsiteY8" fmla="*/ 505503 h 813775"/>
              <a:gd name="connsiteX9" fmla="*/ 103042 w 2191985"/>
              <a:gd name="connsiteY9" fmla="*/ 479079 h 813775"/>
              <a:gd name="connsiteX10" fmla="*/ 112410 w 2191985"/>
              <a:gd name="connsiteY10" fmla="*/ 445399 h 813775"/>
              <a:gd name="connsiteX11" fmla="*/ 140513 w 2191985"/>
              <a:gd name="connsiteY11" fmla="*/ 335114 h 813775"/>
              <a:gd name="connsiteX12" fmla="*/ 149880 w 2191985"/>
              <a:gd name="connsiteY12" fmla="*/ 320525 h 813775"/>
              <a:gd name="connsiteX13" fmla="*/ 159248 w 2191985"/>
              <a:gd name="connsiteY13" fmla="*/ 378106 h 813775"/>
              <a:gd name="connsiteX14" fmla="*/ 168615 w 2191985"/>
              <a:gd name="connsiteY14" fmla="*/ 452573 h 813775"/>
              <a:gd name="connsiteX15" fmla="*/ 177982 w 2191985"/>
              <a:gd name="connsiteY15" fmla="*/ 444745 h 813775"/>
              <a:gd name="connsiteX16" fmla="*/ 187349 w 2191985"/>
              <a:gd name="connsiteY16" fmla="*/ 411696 h 813775"/>
              <a:gd name="connsiteX17" fmla="*/ 234190 w 2191985"/>
              <a:gd name="connsiteY17" fmla="*/ 214051 h 813775"/>
              <a:gd name="connsiteX18" fmla="*/ 252922 w 2191985"/>
              <a:gd name="connsiteY18" fmla="*/ 148783 h 813775"/>
              <a:gd name="connsiteX19" fmla="*/ 271655 w 2191985"/>
              <a:gd name="connsiteY19" fmla="*/ 83233 h 813775"/>
              <a:gd name="connsiteX20" fmla="*/ 290395 w 2191985"/>
              <a:gd name="connsiteY20" fmla="*/ 7481 h 813775"/>
              <a:gd name="connsiteX21" fmla="*/ 299761 w 2191985"/>
              <a:gd name="connsiteY21" fmla="*/ 798703 h 813775"/>
              <a:gd name="connsiteX22" fmla="*/ 355967 w 2191985"/>
              <a:gd name="connsiteY22" fmla="*/ 539588 h 813775"/>
              <a:gd name="connsiteX23" fmla="*/ 374699 w 2191985"/>
              <a:gd name="connsiteY23" fmla="*/ 465326 h 813775"/>
              <a:gd name="connsiteX24" fmla="*/ 412172 w 2191985"/>
              <a:gd name="connsiteY24" fmla="*/ 324870 h 813775"/>
              <a:gd name="connsiteX25" fmla="*/ 430904 w 2191985"/>
              <a:gd name="connsiteY25" fmla="*/ 244140 h 813775"/>
              <a:gd name="connsiteX26" fmla="*/ 459003 w 2191985"/>
              <a:gd name="connsiteY26" fmla="*/ 118229 h 813775"/>
              <a:gd name="connsiteX27" fmla="*/ 468370 w 2191985"/>
              <a:gd name="connsiteY27" fmla="*/ 83512 h 813775"/>
              <a:gd name="connsiteX28" fmla="*/ 477743 w 2191985"/>
              <a:gd name="connsiteY28" fmla="*/ 65161 h 813775"/>
              <a:gd name="connsiteX29" fmla="*/ 487110 w 2191985"/>
              <a:gd name="connsiteY29" fmla="*/ 91076 h 813775"/>
              <a:gd name="connsiteX30" fmla="*/ 496476 w 2191985"/>
              <a:gd name="connsiteY30" fmla="*/ 151552 h 813775"/>
              <a:gd name="connsiteX31" fmla="*/ 505842 w 2191985"/>
              <a:gd name="connsiteY31" fmla="*/ 161689 h 813775"/>
              <a:gd name="connsiteX32" fmla="*/ 515209 w 2191985"/>
              <a:gd name="connsiteY32" fmla="*/ 140788 h 813775"/>
              <a:gd name="connsiteX33" fmla="*/ 533949 w 2191985"/>
              <a:gd name="connsiteY33" fmla="*/ 82609 h 813775"/>
              <a:gd name="connsiteX34" fmla="*/ 543315 w 2191985"/>
              <a:gd name="connsiteY34" fmla="*/ 59895 h 813775"/>
              <a:gd name="connsiteX35" fmla="*/ 552681 w 2191985"/>
              <a:gd name="connsiteY35" fmla="*/ 45898 h 813775"/>
              <a:gd name="connsiteX36" fmla="*/ 562048 w 2191985"/>
              <a:gd name="connsiteY36" fmla="*/ 37212 h 813775"/>
              <a:gd name="connsiteX37" fmla="*/ 571414 w 2191985"/>
              <a:gd name="connsiteY37" fmla="*/ 24742 h 813775"/>
              <a:gd name="connsiteX38" fmla="*/ 580780 w 2191985"/>
              <a:gd name="connsiteY38" fmla="*/ 2753 h 813775"/>
              <a:gd name="connsiteX39" fmla="*/ 590154 w 2191985"/>
              <a:gd name="connsiteY39" fmla="*/ 804865 h 813775"/>
              <a:gd name="connsiteX40" fmla="*/ 599520 w 2191985"/>
              <a:gd name="connsiteY40" fmla="*/ 768130 h 813775"/>
              <a:gd name="connsiteX41" fmla="*/ 646352 w 2191985"/>
              <a:gd name="connsiteY41" fmla="*/ 568975 h 813775"/>
              <a:gd name="connsiteX42" fmla="*/ 665092 w 2191985"/>
              <a:gd name="connsiteY42" fmla="*/ 503013 h 813775"/>
              <a:gd name="connsiteX43" fmla="*/ 683824 w 2191985"/>
              <a:gd name="connsiteY43" fmla="*/ 441433 h 813775"/>
              <a:gd name="connsiteX44" fmla="*/ 693191 w 2191985"/>
              <a:gd name="connsiteY44" fmla="*/ 407909 h 813775"/>
              <a:gd name="connsiteX45" fmla="*/ 711931 w 2191985"/>
              <a:gd name="connsiteY45" fmla="*/ 331754 h 813775"/>
              <a:gd name="connsiteX46" fmla="*/ 758762 w 2191985"/>
              <a:gd name="connsiteY46" fmla="*/ 125600 h 813775"/>
              <a:gd name="connsiteX47" fmla="*/ 768129 w 2191985"/>
              <a:gd name="connsiteY47" fmla="*/ 95804 h 813775"/>
              <a:gd name="connsiteX48" fmla="*/ 777502 w 2191985"/>
              <a:gd name="connsiteY48" fmla="*/ 79680 h 813775"/>
              <a:gd name="connsiteX49" fmla="*/ 786868 w 2191985"/>
              <a:gd name="connsiteY49" fmla="*/ 82041 h 813775"/>
              <a:gd name="connsiteX50" fmla="*/ 796235 w 2191985"/>
              <a:gd name="connsiteY50" fmla="*/ 92039 h 813775"/>
              <a:gd name="connsiteX51" fmla="*/ 805601 w 2191985"/>
              <a:gd name="connsiteY51" fmla="*/ 89148 h 813775"/>
              <a:gd name="connsiteX52" fmla="*/ 814967 w 2191985"/>
              <a:gd name="connsiteY52" fmla="*/ 70606 h 813775"/>
              <a:gd name="connsiteX53" fmla="*/ 824334 w 2191985"/>
              <a:gd name="connsiteY53" fmla="*/ 43098 h 813775"/>
              <a:gd name="connsiteX54" fmla="*/ 833707 w 2191985"/>
              <a:gd name="connsiteY54" fmla="*/ 12079 h 813775"/>
              <a:gd name="connsiteX55" fmla="*/ 843074 w 2191985"/>
              <a:gd name="connsiteY55" fmla="*/ 813775 h 813775"/>
              <a:gd name="connsiteX56" fmla="*/ 861806 w 2191985"/>
              <a:gd name="connsiteY56" fmla="*/ 755953 h 813775"/>
              <a:gd name="connsiteX57" fmla="*/ 880539 w 2191985"/>
              <a:gd name="connsiteY57" fmla="*/ 699402 h 813775"/>
              <a:gd name="connsiteX58" fmla="*/ 889905 w 2191985"/>
              <a:gd name="connsiteY58" fmla="*/ 667335 h 813775"/>
              <a:gd name="connsiteX59" fmla="*/ 899279 w 2191985"/>
              <a:gd name="connsiteY59" fmla="*/ 631682 h 813775"/>
              <a:gd name="connsiteX60" fmla="*/ 918012 w 2191985"/>
              <a:gd name="connsiteY60" fmla="*/ 551747 h 813775"/>
              <a:gd name="connsiteX61" fmla="*/ 946111 w 2191985"/>
              <a:gd name="connsiteY61" fmla="*/ 428181 h 813775"/>
              <a:gd name="connsiteX62" fmla="*/ 955484 w 2191985"/>
              <a:gd name="connsiteY62" fmla="*/ 393951 h 813775"/>
              <a:gd name="connsiteX63" fmla="*/ 964850 w 2191985"/>
              <a:gd name="connsiteY63" fmla="*/ 370527 h 813775"/>
              <a:gd name="connsiteX64" fmla="*/ 974217 w 2191985"/>
              <a:gd name="connsiteY64" fmla="*/ 366330 h 813775"/>
              <a:gd name="connsiteX65" fmla="*/ 983583 w 2191985"/>
              <a:gd name="connsiteY65" fmla="*/ 381916 h 813775"/>
              <a:gd name="connsiteX66" fmla="*/ 992949 w 2191985"/>
              <a:gd name="connsiteY66" fmla="*/ 392873 h 813775"/>
              <a:gd name="connsiteX67" fmla="*/ 1002316 w 2191985"/>
              <a:gd name="connsiteY67" fmla="*/ 384183 h 813775"/>
              <a:gd name="connsiteX68" fmla="*/ 1011682 w 2191985"/>
              <a:gd name="connsiteY68" fmla="*/ 362817 h 813775"/>
              <a:gd name="connsiteX69" fmla="*/ 1030422 w 2191985"/>
              <a:gd name="connsiteY69" fmla="*/ 312191 h 813775"/>
              <a:gd name="connsiteX70" fmla="*/ 1058521 w 2191985"/>
              <a:gd name="connsiteY70" fmla="*/ 247671 h 813775"/>
              <a:gd name="connsiteX71" fmla="*/ 1067887 w 2191985"/>
              <a:gd name="connsiteY71" fmla="*/ 218608 h 813775"/>
              <a:gd name="connsiteX72" fmla="*/ 1077261 w 2191985"/>
              <a:gd name="connsiteY72" fmla="*/ 181720 h 813775"/>
              <a:gd name="connsiteX73" fmla="*/ 1086627 w 2191985"/>
              <a:gd name="connsiteY73" fmla="*/ 137680 h 813775"/>
              <a:gd name="connsiteX74" fmla="*/ 1095994 w 2191985"/>
              <a:gd name="connsiteY74" fmla="*/ 87674 h 813775"/>
              <a:gd name="connsiteX75" fmla="*/ 1105360 w 2191985"/>
              <a:gd name="connsiteY75" fmla="*/ 32709 h 813775"/>
              <a:gd name="connsiteX76" fmla="*/ 1114726 w 2191985"/>
              <a:gd name="connsiteY76" fmla="*/ 806460 h 813775"/>
              <a:gd name="connsiteX77" fmla="*/ 1133459 w 2191985"/>
              <a:gd name="connsiteY77" fmla="*/ 677806 h 813775"/>
              <a:gd name="connsiteX78" fmla="*/ 1217770 w 2191985"/>
              <a:gd name="connsiteY78" fmla="*/ 68828 h 813775"/>
              <a:gd name="connsiteX79" fmla="*/ 1227137 w 2191985"/>
              <a:gd name="connsiteY79" fmla="*/ 4860 h 813775"/>
              <a:gd name="connsiteX80" fmla="*/ 1236503 w 2191985"/>
              <a:gd name="connsiteY80" fmla="*/ 774300 h 813775"/>
              <a:gd name="connsiteX81" fmla="*/ 1339547 w 2191985"/>
              <a:gd name="connsiteY81" fmla="*/ 84732 h 813775"/>
              <a:gd name="connsiteX82" fmla="*/ 1348913 w 2191985"/>
              <a:gd name="connsiteY82" fmla="*/ 22111 h 813775"/>
              <a:gd name="connsiteX83" fmla="*/ 1358280 w 2191985"/>
              <a:gd name="connsiteY83" fmla="*/ 792413 h 813775"/>
              <a:gd name="connsiteX84" fmla="*/ 1470690 w 2191985"/>
              <a:gd name="connsiteY84" fmla="*/ 41067 h 813775"/>
              <a:gd name="connsiteX85" fmla="*/ 1480056 w 2191985"/>
              <a:gd name="connsiteY85" fmla="*/ 811508 h 813775"/>
              <a:gd name="connsiteX86" fmla="*/ 1564368 w 2191985"/>
              <a:gd name="connsiteY86" fmla="*/ 244828 h 813775"/>
              <a:gd name="connsiteX87" fmla="*/ 1592467 w 2191985"/>
              <a:gd name="connsiteY87" fmla="*/ 47213 h 813775"/>
              <a:gd name="connsiteX88" fmla="*/ 1601833 w 2191985"/>
              <a:gd name="connsiteY88" fmla="*/ 811716 h 813775"/>
              <a:gd name="connsiteX89" fmla="*/ 1629940 w 2191985"/>
              <a:gd name="connsiteY89" fmla="*/ 596314 h 813775"/>
              <a:gd name="connsiteX90" fmla="*/ 1704877 w 2191985"/>
              <a:gd name="connsiteY90" fmla="*/ 0 h 813775"/>
              <a:gd name="connsiteX91" fmla="*/ 1714244 w 2191985"/>
              <a:gd name="connsiteY91" fmla="*/ 754600 h 813775"/>
              <a:gd name="connsiteX92" fmla="*/ 1723610 w 2191985"/>
              <a:gd name="connsiteY92" fmla="*/ 669001 h 813775"/>
              <a:gd name="connsiteX93" fmla="*/ 1732976 w 2191985"/>
              <a:gd name="connsiteY93" fmla="*/ 569128 h 813775"/>
              <a:gd name="connsiteX94" fmla="*/ 1761083 w 2191985"/>
              <a:gd name="connsiteY94" fmla="*/ 208929 h 813775"/>
              <a:gd name="connsiteX95" fmla="*/ 1770449 w 2191985"/>
              <a:gd name="connsiteY95" fmla="*/ 118698 h 813775"/>
              <a:gd name="connsiteX96" fmla="*/ 1779815 w 2191985"/>
              <a:gd name="connsiteY96" fmla="*/ 40380 h 813775"/>
              <a:gd name="connsiteX97" fmla="*/ 1789182 w 2191985"/>
              <a:gd name="connsiteY97" fmla="*/ 801542 h 813775"/>
              <a:gd name="connsiteX98" fmla="*/ 1985904 w 2191985"/>
              <a:gd name="connsiteY98" fmla="*/ 345663 h 813775"/>
              <a:gd name="connsiteX99" fmla="*/ 2004636 w 2191985"/>
              <a:gd name="connsiteY99" fmla="*/ 241858 h 813775"/>
              <a:gd name="connsiteX100" fmla="*/ 2023369 w 2191985"/>
              <a:gd name="connsiteY100" fmla="*/ 146282 h 813775"/>
              <a:gd name="connsiteX101" fmla="*/ 2051475 w 2191985"/>
              <a:gd name="connsiteY101" fmla="*/ 12965 h 813775"/>
              <a:gd name="connsiteX102" fmla="*/ 2060841 w 2191985"/>
              <a:gd name="connsiteY102" fmla="*/ 801832 h 813775"/>
              <a:gd name="connsiteX103" fmla="*/ 2145146 w 2191985"/>
              <a:gd name="connsiteY103" fmla="*/ 395583 h 813775"/>
              <a:gd name="connsiteX104" fmla="*/ 2163886 w 2191985"/>
              <a:gd name="connsiteY104" fmla="*/ 302616 h 813775"/>
              <a:gd name="connsiteX105" fmla="*/ 2173252 w 2191985"/>
              <a:gd name="connsiteY105" fmla="*/ 250916 h 813775"/>
              <a:gd name="connsiteX106" fmla="*/ 2182618 w 2191985"/>
              <a:gd name="connsiteY106" fmla="*/ 191968 h 813775"/>
              <a:gd name="connsiteX107" fmla="*/ 2191985 w 2191985"/>
              <a:gd name="connsiteY107" fmla="*/ 119504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45146 w 2182618"/>
              <a:gd name="connsiteY103" fmla="*/ 395583 h 813775"/>
              <a:gd name="connsiteX104" fmla="*/ 2163886 w 2182618"/>
              <a:gd name="connsiteY104" fmla="*/ 302616 h 813775"/>
              <a:gd name="connsiteX105" fmla="*/ 2173252 w 2182618"/>
              <a:gd name="connsiteY105" fmla="*/ 250916 h 813775"/>
              <a:gd name="connsiteX106" fmla="*/ 2182618 w 2182618"/>
              <a:gd name="connsiteY106" fmla="*/ 191968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63886 w 2182618"/>
              <a:gd name="connsiteY103" fmla="*/ 302616 h 813775"/>
              <a:gd name="connsiteX104" fmla="*/ 2173252 w 2182618"/>
              <a:gd name="connsiteY104" fmla="*/ 250916 h 813775"/>
              <a:gd name="connsiteX105" fmla="*/ 2182618 w 2182618"/>
              <a:gd name="connsiteY105" fmla="*/ 191968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73252 w 2182618"/>
              <a:gd name="connsiteY103" fmla="*/ 250916 h 813775"/>
              <a:gd name="connsiteX104" fmla="*/ 2182618 w 2182618"/>
              <a:gd name="connsiteY104" fmla="*/ 191968 h 813775"/>
              <a:gd name="connsiteX0" fmla="*/ 0 w 2182618"/>
              <a:gd name="connsiteY0" fmla="*/ 770323 h 813775"/>
              <a:gd name="connsiteX1" fmla="*/ 9368 w 2182618"/>
              <a:gd name="connsiteY1" fmla="*/ 743118 h 813775"/>
              <a:gd name="connsiteX2" fmla="*/ 18735 w 2182618"/>
              <a:gd name="connsiteY2" fmla="*/ 709512 h 813775"/>
              <a:gd name="connsiteX3" fmla="*/ 46838 w 2182618"/>
              <a:gd name="connsiteY3" fmla="*/ 600596 h 813775"/>
              <a:gd name="connsiteX4" fmla="*/ 56206 w 2182618"/>
              <a:gd name="connsiteY4" fmla="*/ 570774 h 813775"/>
              <a:gd name="connsiteX5" fmla="*/ 65573 w 2182618"/>
              <a:gd name="connsiteY5" fmla="*/ 548777 h 813775"/>
              <a:gd name="connsiteX6" fmla="*/ 74940 w 2182618"/>
              <a:gd name="connsiteY6" fmla="*/ 534738 h 813775"/>
              <a:gd name="connsiteX7" fmla="*/ 84308 w 2182618"/>
              <a:gd name="connsiteY7" fmla="*/ 523003 h 813775"/>
              <a:gd name="connsiteX8" fmla="*/ 93675 w 2182618"/>
              <a:gd name="connsiteY8" fmla="*/ 505503 h 813775"/>
              <a:gd name="connsiteX9" fmla="*/ 103042 w 2182618"/>
              <a:gd name="connsiteY9" fmla="*/ 479079 h 813775"/>
              <a:gd name="connsiteX10" fmla="*/ 112410 w 2182618"/>
              <a:gd name="connsiteY10" fmla="*/ 445399 h 813775"/>
              <a:gd name="connsiteX11" fmla="*/ 140513 w 2182618"/>
              <a:gd name="connsiteY11" fmla="*/ 335114 h 813775"/>
              <a:gd name="connsiteX12" fmla="*/ 149880 w 2182618"/>
              <a:gd name="connsiteY12" fmla="*/ 320525 h 813775"/>
              <a:gd name="connsiteX13" fmla="*/ 159248 w 2182618"/>
              <a:gd name="connsiteY13" fmla="*/ 378106 h 813775"/>
              <a:gd name="connsiteX14" fmla="*/ 168615 w 2182618"/>
              <a:gd name="connsiteY14" fmla="*/ 452573 h 813775"/>
              <a:gd name="connsiteX15" fmla="*/ 177982 w 2182618"/>
              <a:gd name="connsiteY15" fmla="*/ 444745 h 813775"/>
              <a:gd name="connsiteX16" fmla="*/ 187349 w 2182618"/>
              <a:gd name="connsiteY16" fmla="*/ 411696 h 813775"/>
              <a:gd name="connsiteX17" fmla="*/ 234190 w 2182618"/>
              <a:gd name="connsiteY17" fmla="*/ 214051 h 813775"/>
              <a:gd name="connsiteX18" fmla="*/ 252922 w 2182618"/>
              <a:gd name="connsiteY18" fmla="*/ 148783 h 813775"/>
              <a:gd name="connsiteX19" fmla="*/ 271655 w 2182618"/>
              <a:gd name="connsiteY19" fmla="*/ 83233 h 813775"/>
              <a:gd name="connsiteX20" fmla="*/ 290395 w 2182618"/>
              <a:gd name="connsiteY20" fmla="*/ 7481 h 813775"/>
              <a:gd name="connsiteX21" fmla="*/ 299761 w 2182618"/>
              <a:gd name="connsiteY21" fmla="*/ 798703 h 813775"/>
              <a:gd name="connsiteX22" fmla="*/ 355967 w 2182618"/>
              <a:gd name="connsiteY22" fmla="*/ 539588 h 813775"/>
              <a:gd name="connsiteX23" fmla="*/ 374699 w 2182618"/>
              <a:gd name="connsiteY23" fmla="*/ 465326 h 813775"/>
              <a:gd name="connsiteX24" fmla="*/ 412172 w 2182618"/>
              <a:gd name="connsiteY24" fmla="*/ 324870 h 813775"/>
              <a:gd name="connsiteX25" fmla="*/ 430904 w 2182618"/>
              <a:gd name="connsiteY25" fmla="*/ 244140 h 813775"/>
              <a:gd name="connsiteX26" fmla="*/ 459003 w 2182618"/>
              <a:gd name="connsiteY26" fmla="*/ 118229 h 813775"/>
              <a:gd name="connsiteX27" fmla="*/ 468370 w 2182618"/>
              <a:gd name="connsiteY27" fmla="*/ 83512 h 813775"/>
              <a:gd name="connsiteX28" fmla="*/ 477743 w 2182618"/>
              <a:gd name="connsiteY28" fmla="*/ 65161 h 813775"/>
              <a:gd name="connsiteX29" fmla="*/ 487110 w 2182618"/>
              <a:gd name="connsiteY29" fmla="*/ 91076 h 813775"/>
              <a:gd name="connsiteX30" fmla="*/ 496476 w 2182618"/>
              <a:gd name="connsiteY30" fmla="*/ 151552 h 813775"/>
              <a:gd name="connsiteX31" fmla="*/ 505842 w 2182618"/>
              <a:gd name="connsiteY31" fmla="*/ 161689 h 813775"/>
              <a:gd name="connsiteX32" fmla="*/ 515209 w 2182618"/>
              <a:gd name="connsiteY32" fmla="*/ 140788 h 813775"/>
              <a:gd name="connsiteX33" fmla="*/ 533949 w 2182618"/>
              <a:gd name="connsiteY33" fmla="*/ 82609 h 813775"/>
              <a:gd name="connsiteX34" fmla="*/ 543315 w 2182618"/>
              <a:gd name="connsiteY34" fmla="*/ 59895 h 813775"/>
              <a:gd name="connsiteX35" fmla="*/ 552681 w 2182618"/>
              <a:gd name="connsiteY35" fmla="*/ 45898 h 813775"/>
              <a:gd name="connsiteX36" fmla="*/ 562048 w 2182618"/>
              <a:gd name="connsiteY36" fmla="*/ 37212 h 813775"/>
              <a:gd name="connsiteX37" fmla="*/ 571414 w 2182618"/>
              <a:gd name="connsiteY37" fmla="*/ 24742 h 813775"/>
              <a:gd name="connsiteX38" fmla="*/ 580780 w 2182618"/>
              <a:gd name="connsiteY38" fmla="*/ 2753 h 813775"/>
              <a:gd name="connsiteX39" fmla="*/ 590154 w 2182618"/>
              <a:gd name="connsiteY39" fmla="*/ 804865 h 813775"/>
              <a:gd name="connsiteX40" fmla="*/ 599520 w 2182618"/>
              <a:gd name="connsiteY40" fmla="*/ 768130 h 813775"/>
              <a:gd name="connsiteX41" fmla="*/ 646352 w 2182618"/>
              <a:gd name="connsiteY41" fmla="*/ 568975 h 813775"/>
              <a:gd name="connsiteX42" fmla="*/ 665092 w 2182618"/>
              <a:gd name="connsiteY42" fmla="*/ 503013 h 813775"/>
              <a:gd name="connsiteX43" fmla="*/ 683824 w 2182618"/>
              <a:gd name="connsiteY43" fmla="*/ 441433 h 813775"/>
              <a:gd name="connsiteX44" fmla="*/ 693191 w 2182618"/>
              <a:gd name="connsiteY44" fmla="*/ 407909 h 813775"/>
              <a:gd name="connsiteX45" fmla="*/ 711931 w 2182618"/>
              <a:gd name="connsiteY45" fmla="*/ 331754 h 813775"/>
              <a:gd name="connsiteX46" fmla="*/ 758762 w 2182618"/>
              <a:gd name="connsiteY46" fmla="*/ 125600 h 813775"/>
              <a:gd name="connsiteX47" fmla="*/ 768129 w 2182618"/>
              <a:gd name="connsiteY47" fmla="*/ 95804 h 813775"/>
              <a:gd name="connsiteX48" fmla="*/ 777502 w 2182618"/>
              <a:gd name="connsiteY48" fmla="*/ 79680 h 813775"/>
              <a:gd name="connsiteX49" fmla="*/ 786868 w 2182618"/>
              <a:gd name="connsiteY49" fmla="*/ 82041 h 813775"/>
              <a:gd name="connsiteX50" fmla="*/ 796235 w 2182618"/>
              <a:gd name="connsiteY50" fmla="*/ 92039 h 813775"/>
              <a:gd name="connsiteX51" fmla="*/ 805601 w 2182618"/>
              <a:gd name="connsiteY51" fmla="*/ 89148 h 813775"/>
              <a:gd name="connsiteX52" fmla="*/ 814967 w 2182618"/>
              <a:gd name="connsiteY52" fmla="*/ 70606 h 813775"/>
              <a:gd name="connsiteX53" fmla="*/ 824334 w 2182618"/>
              <a:gd name="connsiteY53" fmla="*/ 43098 h 813775"/>
              <a:gd name="connsiteX54" fmla="*/ 833707 w 2182618"/>
              <a:gd name="connsiteY54" fmla="*/ 12079 h 813775"/>
              <a:gd name="connsiteX55" fmla="*/ 843074 w 2182618"/>
              <a:gd name="connsiteY55" fmla="*/ 813775 h 813775"/>
              <a:gd name="connsiteX56" fmla="*/ 861806 w 2182618"/>
              <a:gd name="connsiteY56" fmla="*/ 755953 h 813775"/>
              <a:gd name="connsiteX57" fmla="*/ 880539 w 2182618"/>
              <a:gd name="connsiteY57" fmla="*/ 699402 h 813775"/>
              <a:gd name="connsiteX58" fmla="*/ 889905 w 2182618"/>
              <a:gd name="connsiteY58" fmla="*/ 667335 h 813775"/>
              <a:gd name="connsiteX59" fmla="*/ 899279 w 2182618"/>
              <a:gd name="connsiteY59" fmla="*/ 631682 h 813775"/>
              <a:gd name="connsiteX60" fmla="*/ 918012 w 2182618"/>
              <a:gd name="connsiteY60" fmla="*/ 551747 h 813775"/>
              <a:gd name="connsiteX61" fmla="*/ 946111 w 2182618"/>
              <a:gd name="connsiteY61" fmla="*/ 428181 h 813775"/>
              <a:gd name="connsiteX62" fmla="*/ 955484 w 2182618"/>
              <a:gd name="connsiteY62" fmla="*/ 393951 h 813775"/>
              <a:gd name="connsiteX63" fmla="*/ 964850 w 2182618"/>
              <a:gd name="connsiteY63" fmla="*/ 370527 h 813775"/>
              <a:gd name="connsiteX64" fmla="*/ 974217 w 2182618"/>
              <a:gd name="connsiteY64" fmla="*/ 366330 h 813775"/>
              <a:gd name="connsiteX65" fmla="*/ 983583 w 2182618"/>
              <a:gd name="connsiteY65" fmla="*/ 381916 h 813775"/>
              <a:gd name="connsiteX66" fmla="*/ 992949 w 2182618"/>
              <a:gd name="connsiteY66" fmla="*/ 392873 h 813775"/>
              <a:gd name="connsiteX67" fmla="*/ 1002316 w 2182618"/>
              <a:gd name="connsiteY67" fmla="*/ 384183 h 813775"/>
              <a:gd name="connsiteX68" fmla="*/ 1011682 w 2182618"/>
              <a:gd name="connsiteY68" fmla="*/ 362817 h 813775"/>
              <a:gd name="connsiteX69" fmla="*/ 1030422 w 2182618"/>
              <a:gd name="connsiteY69" fmla="*/ 312191 h 813775"/>
              <a:gd name="connsiteX70" fmla="*/ 1058521 w 2182618"/>
              <a:gd name="connsiteY70" fmla="*/ 247671 h 813775"/>
              <a:gd name="connsiteX71" fmla="*/ 1067887 w 2182618"/>
              <a:gd name="connsiteY71" fmla="*/ 218608 h 813775"/>
              <a:gd name="connsiteX72" fmla="*/ 1077261 w 2182618"/>
              <a:gd name="connsiteY72" fmla="*/ 181720 h 813775"/>
              <a:gd name="connsiteX73" fmla="*/ 1086627 w 2182618"/>
              <a:gd name="connsiteY73" fmla="*/ 137680 h 813775"/>
              <a:gd name="connsiteX74" fmla="*/ 1095994 w 2182618"/>
              <a:gd name="connsiteY74" fmla="*/ 87674 h 813775"/>
              <a:gd name="connsiteX75" fmla="*/ 1105360 w 2182618"/>
              <a:gd name="connsiteY75" fmla="*/ 32709 h 813775"/>
              <a:gd name="connsiteX76" fmla="*/ 1114726 w 2182618"/>
              <a:gd name="connsiteY76" fmla="*/ 806460 h 813775"/>
              <a:gd name="connsiteX77" fmla="*/ 1133459 w 2182618"/>
              <a:gd name="connsiteY77" fmla="*/ 677806 h 813775"/>
              <a:gd name="connsiteX78" fmla="*/ 1217770 w 2182618"/>
              <a:gd name="connsiteY78" fmla="*/ 68828 h 813775"/>
              <a:gd name="connsiteX79" fmla="*/ 1227137 w 2182618"/>
              <a:gd name="connsiteY79" fmla="*/ 4860 h 813775"/>
              <a:gd name="connsiteX80" fmla="*/ 1236503 w 2182618"/>
              <a:gd name="connsiteY80" fmla="*/ 774300 h 813775"/>
              <a:gd name="connsiteX81" fmla="*/ 1339547 w 2182618"/>
              <a:gd name="connsiteY81" fmla="*/ 84732 h 813775"/>
              <a:gd name="connsiteX82" fmla="*/ 1348913 w 2182618"/>
              <a:gd name="connsiteY82" fmla="*/ 22111 h 813775"/>
              <a:gd name="connsiteX83" fmla="*/ 1358280 w 2182618"/>
              <a:gd name="connsiteY83" fmla="*/ 792413 h 813775"/>
              <a:gd name="connsiteX84" fmla="*/ 1470690 w 2182618"/>
              <a:gd name="connsiteY84" fmla="*/ 41067 h 813775"/>
              <a:gd name="connsiteX85" fmla="*/ 1480056 w 2182618"/>
              <a:gd name="connsiteY85" fmla="*/ 811508 h 813775"/>
              <a:gd name="connsiteX86" fmla="*/ 1564368 w 2182618"/>
              <a:gd name="connsiteY86" fmla="*/ 244828 h 813775"/>
              <a:gd name="connsiteX87" fmla="*/ 1592467 w 2182618"/>
              <a:gd name="connsiteY87" fmla="*/ 47213 h 813775"/>
              <a:gd name="connsiteX88" fmla="*/ 1601833 w 2182618"/>
              <a:gd name="connsiteY88" fmla="*/ 811716 h 813775"/>
              <a:gd name="connsiteX89" fmla="*/ 1629940 w 2182618"/>
              <a:gd name="connsiteY89" fmla="*/ 596314 h 813775"/>
              <a:gd name="connsiteX90" fmla="*/ 1704877 w 2182618"/>
              <a:gd name="connsiteY90" fmla="*/ 0 h 813775"/>
              <a:gd name="connsiteX91" fmla="*/ 1714244 w 2182618"/>
              <a:gd name="connsiteY91" fmla="*/ 754600 h 813775"/>
              <a:gd name="connsiteX92" fmla="*/ 1723610 w 2182618"/>
              <a:gd name="connsiteY92" fmla="*/ 669001 h 813775"/>
              <a:gd name="connsiteX93" fmla="*/ 1732976 w 2182618"/>
              <a:gd name="connsiteY93" fmla="*/ 569128 h 813775"/>
              <a:gd name="connsiteX94" fmla="*/ 1761083 w 2182618"/>
              <a:gd name="connsiteY94" fmla="*/ 208929 h 813775"/>
              <a:gd name="connsiteX95" fmla="*/ 1770449 w 2182618"/>
              <a:gd name="connsiteY95" fmla="*/ 118698 h 813775"/>
              <a:gd name="connsiteX96" fmla="*/ 1779815 w 2182618"/>
              <a:gd name="connsiteY96" fmla="*/ 40380 h 813775"/>
              <a:gd name="connsiteX97" fmla="*/ 1789182 w 2182618"/>
              <a:gd name="connsiteY97" fmla="*/ 801542 h 813775"/>
              <a:gd name="connsiteX98" fmla="*/ 1985904 w 2182618"/>
              <a:gd name="connsiteY98" fmla="*/ 345663 h 813775"/>
              <a:gd name="connsiteX99" fmla="*/ 2004636 w 2182618"/>
              <a:gd name="connsiteY99" fmla="*/ 241858 h 813775"/>
              <a:gd name="connsiteX100" fmla="*/ 2023369 w 2182618"/>
              <a:gd name="connsiteY100" fmla="*/ 146282 h 813775"/>
              <a:gd name="connsiteX101" fmla="*/ 2051475 w 2182618"/>
              <a:gd name="connsiteY101" fmla="*/ 12965 h 813775"/>
              <a:gd name="connsiteX102" fmla="*/ 2060841 w 2182618"/>
              <a:gd name="connsiteY102" fmla="*/ 801832 h 813775"/>
              <a:gd name="connsiteX103" fmla="*/ 2182618 w 2182618"/>
              <a:gd name="connsiteY103" fmla="*/ 191968 h 813775"/>
              <a:gd name="connsiteX0" fmla="*/ 0 w 2060841"/>
              <a:gd name="connsiteY0" fmla="*/ 770323 h 813775"/>
              <a:gd name="connsiteX1" fmla="*/ 9368 w 2060841"/>
              <a:gd name="connsiteY1" fmla="*/ 743118 h 813775"/>
              <a:gd name="connsiteX2" fmla="*/ 18735 w 2060841"/>
              <a:gd name="connsiteY2" fmla="*/ 709512 h 813775"/>
              <a:gd name="connsiteX3" fmla="*/ 46838 w 2060841"/>
              <a:gd name="connsiteY3" fmla="*/ 600596 h 813775"/>
              <a:gd name="connsiteX4" fmla="*/ 56206 w 2060841"/>
              <a:gd name="connsiteY4" fmla="*/ 570774 h 813775"/>
              <a:gd name="connsiteX5" fmla="*/ 65573 w 2060841"/>
              <a:gd name="connsiteY5" fmla="*/ 548777 h 813775"/>
              <a:gd name="connsiteX6" fmla="*/ 74940 w 2060841"/>
              <a:gd name="connsiteY6" fmla="*/ 534738 h 813775"/>
              <a:gd name="connsiteX7" fmla="*/ 84308 w 2060841"/>
              <a:gd name="connsiteY7" fmla="*/ 523003 h 813775"/>
              <a:gd name="connsiteX8" fmla="*/ 93675 w 2060841"/>
              <a:gd name="connsiteY8" fmla="*/ 505503 h 813775"/>
              <a:gd name="connsiteX9" fmla="*/ 103042 w 2060841"/>
              <a:gd name="connsiteY9" fmla="*/ 479079 h 813775"/>
              <a:gd name="connsiteX10" fmla="*/ 112410 w 2060841"/>
              <a:gd name="connsiteY10" fmla="*/ 445399 h 813775"/>
              <a:gd name="connsiteX11" fmla="*/ 140513 w 2060841"/>
              <a:gd name="connsiteY11" fmla="*/ 335114 h 813775"/>
              <a:gd name="connsiteX12" fmla="*/ 149880 w 2060841"/>
              <a:gd name="connsiteY12" fmla="*/ 320525 h 813775"/>
              <a:gd name="connsiteX13" fmla="*/ 159248 w 2060841"/>
              <a:gd name="connsiteY13" fmla="*/ 378106 h 813775"/>
              <a:gd name="connsiteX14" fmla="*/ 168615 w 2060841"/>
              <a:gd name="connsiteY14" fmla="*/ 452573 h 813775"/>
              <a:gd name="connsiteX15" fmla="*/ 177982 w 2060841"/>
              <a:gd name="connsiteY15" fmla="*/ 444745 h 813775"/>
              <a:gd name="connsiteX16" fmla="*/ 187349 w 2060841"/>
              <a:gd name="connsiteY16" fmla="*/ 411696 h 813775"/>
              <a:gd name="connsiteX17" fmla="*/ 234190 w 2060841"/>
              <a:gd name="connsiteY17" fmla="*/ 214051 h 813775"/>
              <a:gd name="connsiteX18" fmla="*/ 252922 w 2060841"/>
              <a:gd name="connsiteY18" fmla="*/ 148783 h 813775"/>
              <a:gd name="connsiteX19" fmla="*/ 271655 w 2060841"/>
              <a:gd name="connsiteY19" fmla="*/ 83233 h 813775"/>
              <a:gd name="connsiteX20" fmla="*/ 290395 w 2060841"/>
              <a:gd name="connsiteY20" fmla="*/ 7481 h 813775"/>
              <a:gd name="connsiteX21" fmla="*/ 299761 w 2060841"/>
              <a:gd name="connsiteY21" fmla="*/ 798703 h 813775"/>
              <a:gd name="connsiteX22" fmla="*/ 355967 w 2060841"/>
              <a:gd name="connsiteY22" fmla="*/ 539588 h 813775"/>
              <a:gd name="connsiteX23" fmla="*/ 374699 w 2060841"/>
              <a:gd name="connsiteY23" fmla="*/ 465326 h 813775"/>
              <a:gd name="connsiteX24" fmla="*/ 412172 w 2060841"/>
              <a:gd name="connsiteY24" fmla="*/ 324870 h 813775"/>
              <a:gd name="connsiteX25" fmla="*/ 430904 w 2060841"/>
              <a:gd name="connsiteY25" fmla="*/ 244140 h 813775"/>
              <a:gd name="connsiteX26" fmla="*/ 459003 w 2060841"/>
              <a:gd name="connsiteY26" fmla="*/ 118229 h 813775"/>
              <a:gd name="connsiteX27" fmla="*/ 468370 w 2060841"/>
              <a:gd name="connsiteY27" fmla="*/ 83512 h 813775"/>
              <a:gd name="connsiteX28" fmla="*/ 477743 w 2060841"/>
              <a:gd name="connsiteY28" fmla="*/ 65161 h 813775"/>
              <a:gd name="connsiteX29" fmla="*/ 487110 w 2060841"/>
              <a:gd name="connsiteY29" fmla="*/ 91076 h 813775"/>
              <a:gd name="connsiteX30" fmla="*/ 496476 w 2060841"/>
              <a:gd name="connsiteY30" fmla="*/ 151552 h 813775"/>
              <a:gd name="connsiteX31" fmla="*/ 505842 w 2060841"/>
              <a:gd name="connsiteY31" fmla="*/ 161689 h 813775"/>
              <a:gd name="connsiteX32" fmla="*/ 515209 w 2060841"/>
              <a:gd name="connsiteY32" fmla="*/ 140788 h 813775"/>
              <a:gd name="connsiteX33" fmla="*/ 533949 w 2060841"/>
              <a:gd name="connsiteY33" fmla="*/ 82609 h 813775"/>
              <a:gd name="connsiteX34" fmla="*/ 543315 w 2060841"/>
              <a:gd name="connsiteY34" fmla="*/ 59895 h 813775"/>
              <a:gd name="connsiteX35" fmla="*/ 552681 w 2060841"/>
              <a:gd name="connsiteY35" fmla="*/ 45898 h 813775"/>
              <a:gd name="connsiteX36" fmla="*/ 562048 w 2060841"/>
              <a:gd name="connsiteY36" fmla="*/ 37212 h 813775"/>
              <a:gd name="connsiteX37" fmla="*/ 571414 w 2060841"/>
              <a:gd name="connsiteY37" fmla="*/ 24742 h 813775"/>
              <a:gd name="connsiteX38" fmla="*/ 580780 w 2060841"/>
              <a:gd name="connsiteY38" fmla="*/ 2753 h 813775"/>
              <a:gd name="connsiteX39" fmla="*/ 590154 w 2060841"/>
              <a:gd name="connsiteY39" fmla="*/ 804865 h 813775"/>
              <a:gd name="connsiteX40" fmla="*/ 599520 w 2060841"/>
              <a:gd name="connsiteY40" fmla="*/ 768130 h 813775"/>
              <a:gd name="connsiteX41" fmla="*/ 646352 w 2060841"/>
              <a:gd name="connsiteY41" fmla="*/ 568975 h 813775"/>
              <a:gd name="connsiteX42" fmla="*/ 665092 w 2060841"/>
              <a:gd name="connsiteY42" fmla="*/ 503013 h 813775"/>
              <a:gd name="connsiteX43" fmla="*/ 683824 w 2060841"/>
              <a:gd name="connsiteY43" fmla="*/ 441433 h 813775"/>
              <a:gd name="connsiteX44" fmla="*/ 693191 w 2060841"/>
              <a:gd name="connsiteY44" fmla="*/ 407909 h 813775"/>
              <a:gd name="connsiteX45" fmla="*/ 711931 w 2060841"/>
              <a:gd name="connsiteY45" fmla="*/ 331754 h 813775"/>
              <a:gd name="connsiteX46" fmla="*/ 758762 w 2060841"/>
              <a:gd name="connsiteY46" fmla="*/ 125600 h 813775"/>
              <a:gd name="connsiteX47" fmla="*/ 768129 w 2060841"/>
              <a:gd name="connsiteY47" fmla="*/ 95804 h 813775"/>
              <a:gd name="connsiteX48" fmla="*/ 777502 w 2060841"/>
              <a:gd name="connsiteY48" fmla="*/ 79680 h 813775"/>
              <a:gd name="connsiteX49" fmla="*/ 786868 w 2060841"/>
              <a:gd name="connsiteY49" fmla="*/ 82041 h 813775"/>
              <a:gd name="connsiteX50" fmla="*/ 796235 w 2060841"/>
              <a:gd name="connsiteY50" fmla="*/ 92039 h 813775"/>
              <a:gd name="connsiteX51" fmla="*/ 805601 w 2060841"/>
              <a:gd name="connsiteY51" fmla="*/ 89148 h 813775"/>
              <a:gd name="connsiteX52" fmla="*/ 814967 w 2060841"/>
              <a:gd name="connsiteY52" fmla="*/ 70606 h 813775"/>
              <a:gd name="connsiteX53" fmla="*/ 824334 w 2060841"/>
              <a:gd name="connsiteY53" fmla="*/ 43098 h 813775"/>
              <a:gd name="connsiteX54" fmla="*/ 833707 w 2060841"/>
              <a:gd name="connsiteY54" fmla="*/ 12079 h 813775"/>
              <a:gd name="connsiteX55" fmla="*/ 843074 w 2060841"/>
              <a:gd name="connsiteY55" fmla="*/ 813775 h 813775"/>
              <a:gd name="connsiteX56" fmla="*/ 861806 w 2060841"/>
              <a:gd name="connsiteY56" fmla="*/ 755953 h 813775"/>
              <a:gd name="connsiteX57" fmla="*/ 880539 w 2060841"/>
              <a:gd name="connsiteY57" fmla="*/ 699402 h 813775"/>
              <a:gd name="connsiteX58" fmla="*/ 889905 w 2060841"/>
              <a:gd name="connsiteY58" fmla="*/ 667335 h 813775"/>
              <a:gd name="connsiteX59" fmla="*/ 899279 w 2060841"/>
              <a:gd name="connsiteY59" fmla="*/ 631682 h 813775"/>
              <a:gd name="connsiteX60" fmla="*/ 918012 w 2060841"/>
              <a:gd name="connsiteY60" fmla="*/ 551747 h 813775"/>
              <a:gd name="connsiteX61" fmla="*/ 946111 w 2060841"/>
              <a:gd name="connsiteY61" fmla="*/ 428181 h 813775"/>
              <a:gd name="connsiteX62" fmla="*/ 955484 w 2060841"/>
              <a:gd name="connsiteY62" fmla="*/ 393951 h 813775"/>
              <a:gd name="connsiteX63" fmla="*/ 964850 w 2060841"/>
              <a:gd name="connsiteY63" fmla="*/ 370527 h 813775"/>
              <a:gd name="connsiteX64" fmla="*/ 974217 w 2060841"/>
              <a:gd name="connsiteY64" fmla="*/ 366330 h 813775"/>
              <a:gd name="connsiteX65" fmla="*/ 983583 w 2060841"/>
              <a:gd name="connsiteY65" fmla="*/ 381916 h 813775"/>
              <a:gd name="connsiteX66" fmla="*/ 992949 w 2060841"/>
              <a:gd name="connsiteY66" fmla="*/ 392873 h 813775"/>
              <a:gd name="connsiteX67" fmla="*/ 1002316 w 2060841"/>
              <a:gd name="connsiteY67" fmla="*/ 384183 h 813775"/>
              <a:gd name="connsiteX68" fmla="*/ 1011682 w 2060841"/>
              <a:gd name="connsiteY68" fmla="*/ 362817 h 813775"/>
              <a:gd name="connsiteX69" fmla="*/ 1030422 w 2060841"/>
              <a:gd name="connsiteY69" fmla="*/ 312191 h 813775"/>
              <a:gd name="connsiteX70" fmla="*/ 1058521 w 2060841"/>
              <a:gd name="connsiteY70" fmla="*/ 247671 h 813775"/>
              <a:gd name="connsiteX71" fmla="*/ 1067887 w 2060841"/>
              <a:gd name="connsiteY71" fmla="*/ 218608 h 813775"/>
              <a:gd name="connsiteX72" fmla="*/ 1077261 w 2060841"/>
              <a:gd name="connsiteY72" fmla="*/ 181720 h 813775"/>
              <a:gd name="connsiteX73" fmla="*/ 1086627 w 2060841"/>
              <a:gd name="connsiteY73" fmla="*/ 137680 h 813775"/>
              <a:gd name="connsiteX74" fmla="*/ 1095994 w 2060841"/>
              <a:gd name="connsiteY74" fmla="*/ 87674 h 813775"/>
              <a:gd name="connsiteX75" fmla="*/ 1105360 w 2060841"/>
              <a:gd name="connsiteY75" fmla="*/ 32709 h 813775"/>
              <a:gd name="connsiteX76" fmla="*/ 1114726 w 2060841"/>
              <a:gd name="connsiteY76" fmla="*/ 806460 h 813775"/>
              <a:gd name="connsiteX77" fmla="*/ 1133459 w 2060841"/>
              <a:gd name="connsiteY77" fmla="*/ 677806 h 813775"/>
              <a:gd name="connsiteX78" fmla="*/ 1217770 w 2060841"/>
              <a:gd name="connsiteY78" fmla="*/ 68828 h 813775"/>
              <a:gd name="connsiteX79" fmla="*/ 1227137 w 2060841"/>
              <a:gd name="connsiteY79" fmla="*/ 4860 h 813775"/>
              <a:gd name="connsiteX80" fmla="*/ 1236503 w 2060841"/>
              <a:gd name="connsiteY80" fmla="*/ 774300 h 813775"/>
              <a:gd name="connsiteX81" fmla="*/ 1339547 w 2060841"/>
              <a:gd name="connsiteY81" fmla="*/ 84732 h 813775"/>
              <a:gd name="connsiteX82" fmla="*/ 1348913 w 2060841"/>
              <a:gd name="connsiteY82" fmla="*/ 22111 h 813775"/>
              <a:gd name="connsiteX83" fmla="*/ 1358280 w 2060841"/>
              <a:gd name="connsiteY83" fmla="*/ 792413 h 813775"/>
              <a:gd name="connsiteX84" fmla="*/ 1470690 w 2060841"/>
              <a:gd name="connsiteY84" fmla="*/ 41067 h 813775"/>
              <a:gd name="connsiteX85" fmla="*/ 1480056 w 2060841"/>
              <a:gd name="connsiteY85" fmla="*/ 811508 h 813775"/>
              <a:gd name="connsiteX86" fmla="*/ 1564368 w 2060841"/>
              <a:gd name="connsiteY86" fmla="*/ 244828 h 813775"/>
              <a:gd name="connsiteX87" fmla="*/ 1592467 w 2060841"/>
              <a:gd name="connsiteY87" fmla="*/ 47213 h 813775"/>
              <a:gd name="connsiteX88" fmla="*/ 1601833 w 2060841"/>
              <a:gd name="connsiteY88" fmla="*/ 811716 h 813775"/>
              <a:gd name="connsiteX89" fmla="*/ 1629940 w 2060841"/>
              <a:gd name="connsiteY89" fmla="*/ 596314 h 813775"/>
              <a:gd name="connsiteX90" fmla="*/ 1704877 w 2060841"/>
              <a:gd name="connsiteY90" fmla="*/ 0 h 813775"/>
              <a:gd name="connsiteX91" fmla="*/ 1714244 w 2060841"/>
              <a:gd name="connsiteY91" fmla="*/ 754600 h 813775"/>
              <a:gd name="connsiteX92" fmla="*/ 1723610 w 2060841"/>
              <a:gd name="connsiteY92" fmla="*/ 669001 h 813775"/>
              <a:gd name="connsiteX93" fmla="*/ 1732976 w 2060841"/>
              <a:gd name="connsiteY93" fmla="*/ 569128 h 813775"/>
              <a:gd name="connsiteX94" fmla="*/ 1761083 w 2060841"/>
              <a:gd name="connsiteY94" fmla="*/ 208929 h 813775"/>
              <a:gd name="connsiteX95" fmla="*/ 1770449 w 2060841"/>
              <a:gd name="connsiteY95" fmla="*/ 118698 h 813775"/>
              <a:gd name="connsiteX96" fmla="*/ 1779815 w 2060841"/>
              <a:gd name="connsiteY96" fmla="*/ 40380 h 813775"/>
              <a:gd name="connsiteX97" fmla="*/ 1789182 w 2060841"/>
              <a:gd name="connsiteY97" fmla="*/ 801542 h 813775"/>
              <a:gd name="connsiteX98" fmla="*/ 1985904 w 2060841"/>
              <a:gd name="connsiteY98" fmla="*/ 345663 h 813775"/>
              <a:gd name="connsiteX99" fmla="*/ 2004636 w 2060841"/>
              <a:gd name="connsiteY99" fmla="*/ 241858 h 813775"/>
              <a:gd name="connsiteX100" fmla="*/ 2023369 w 2060841"/>
              <a:gd name="connsiteY100" fmla="*/ 146282 h 813775"/>
              <a:gd name="connsiteX101" fmla="*/ 2051475 w 2060841"/>
              <a:gd name="connsiteY101" fmla="*/ 12965 h 813775"/>
              <a:gd name="connsiteX102" fmla="*/ 2060841 w 2060841"/>
              <a:gd name="connsiteY102" fmla="*/ 801832 h 813775"/>
              <a:gd name="connsiteX0" fmla="*/ 0 w 2051475"/>
              <a:gd name="connsiteY0" fmla="*/ 770323 h 813775"/>
              <a:gd name="connsiteX1" fmla="*/ 9368 w 2051475"/>
              <a:gd name="connsiteY1" fmla="*/ 743118 h 813775"/>
              <a:gd name="connsiteX2" fmla="*/ 18735 w 2051475"/>
              <a:gd name="connsiteY2" fmla="*/ 709512 h 813775"/>
              <a:gd name="connsiteX3" fmla="*/ 46838 w 2051475"/>
              <a:gd name="connsiteY3" fmla="*/ 600596 h 813775"/>
              <a:gd name="connsiteX4" fmla="*/ 56206 w 2051475"/>
              <a:gd name="connsiteY4" fmla="*/ 570774 h 813775"/>
              <a:gd name="connsiteX5" fmla="*/ 65573 w 2051475"/>
              <a:gd name="connsiteY5" fmla="*/ 548777 h 813775"/>
              <a:gd name="connsiteX6" fmla="*/ 74940 w 2051475"/>
              <a:gd name="connsiteY6" fmla="*/ 534738 h 813775"/>
              <a:gd name="connsiteX7" fmla="*/ 84308 w 2051475"/>
              <a:gd name="connsiteY7" fmla="*/ 523003 h 813775"/>
              <a:gd name="connsiteX8" fmla="*/ 93675 w 2051475"/>
              <a:gd name="connsiteY8" fmla="*/ 505503 h 813775"/>
              <a:gd name="connsiteX9" fmla="*/ 103042 w 2051475"/>
              <a:gd name="connsiteY9" fmla="*/ 479079 h 813775"/>
              <a:gd name="connsiteX10" fmla="*/ 112410 w 2051475"/>
              <a:gd name="connsiteY10" fmla="*/ 445399 h 813775"/>
              <a:gd name="connsiteX11" fmla="*/ 140513 w 2051475"/>
              <a:gd name="connsiteY11" fmla="*/ 335114 h 813775"/>
              <a:gd name="connsiteX12" fmla="*/ 149880 w 2051475"/>
              <a:gd name="connsiteY12" fmla="*/ 320525 h 813775"/>
              <a:gd name="connsiteX13" fmla="*/ 159248 w 2051475"/>
              <a:gd name="connsiteY13" fmla="*/ 378106 h 813775"/>
              <a:gd name="connsiteX14" fmla="*/ 168615 w 2051475"/>
              <a:gd name="connsiteY14" fmla="*/ 452573 h 813775"/>
              <a:gd name="connsiteX15" fmla="*/ 177982 w 2051475"/>
              <a:gd name="connsiteY15" fmla="*/ 444745 h 813775"/>
              <a:gd name="connsiteX16" fmla="*/ 187349 w 2051475"/>
              <a:gd name="connsiteY16" fmla="*/ 411696 h 813775"/>
              <a:gd name="connsiteX17" fmla="*/ 234190 w 2051475"/>
              <a:gd name="connsiteY17" fmla="*/ 214051 h 813775"/>
              <a:gd name="connsiteX18" fmla="*/ 252922 w 2051475"/>
              <a:gd name="connsiteY18" fmla="*/ 148783 h 813775"/>
              <a:gd name="connsiteX19" fmla="*/ 271655 w 2051475"/>
              <a:gd name="connsiteY19" fmla="*/ 83233 h 813775"/>
              <a:gd name="connsiteX20" fmla="*/ 290395 w 2051475"/>
              <a:gd name="connsiteY20" fmla="*/ 7481 h 813775"/>
              <a:gd name="connsiteX21" fmla="*/ 299761 w 2051475"/>
              <a:gd name="connsiteY21" fmla="*/ 798703 h 813775"/>
              <a:gd name="connsiteX22" fmla="*/ 355967 w 2051475"/>
              <a:gd name="connsiteY22" fmla="*/ 539588 h 813775"/>
              <a:gd name="connsiteX23" fmla="*/ 374699 w 2051475"/>
              <a:gd name="connsiteY23" fmla="*/ 465326 h 813775"/>
              <a:gd name="connsiteX24" fmla="*/ 412172 w 2051475"/>
              <a:gd name="connsiteY24" fmla="*/ 324870 h 813775"/>
              <a:gd name="connsiteX25" fmla="*/ 430904 w 2051475"/>
              <a:gd name="connsiteY25" fmla="*/ 244140 h 813775"/>
              <a:gd name="connsiteX26" fmla="*/ 459003 w 2051475"/>
              <a:gd name="connsiteY26" fmla="*/ 118229 h 813775"/>
              <a:gd name="connsiteX27" fmla="*/ 468370 w 2051475"/>
              <a:gd name="connsiteY27" fmla="*/ 83512 h 813775"/>
              <a:gd name="connsiteX28" fmla="*/ 477743 w 2051475"/>
              <a:gd name="connsiteY28" fmla="*/ 65161 h 813775"/>
              <a:gd name="connsiteX29" fmla="*/ 487110 w 2051475"/>
              <a:gd name="connsiteY29" fmla="*/ 91076 h 813775"/>
              <a:gd name="connsiteX30" fmla="*/ 496476 w 2051475"/>
              <a:gd name="connsiteY30" fmla="*/ 151552 h 813775"/>
              <a:gd name="connsiteX31" fmla="*/ 505842 w 2051475"/>
              <a:gd name="connsiteY31" fmla="*/ 161689 h 813775"/>
              <a:gd name="connsiteX32" fmla="*/ 515209 w 2051475"/>
              <a:gd name="connsiteY32" fmla="*/ 140788 h 813775"/>
              <a:gd name="connsiteX33" fmla="*/ 533949 w 2051475"/>
              <a:gd name="connsiteY33" fmla="*/ 82609 h 813775"/>
              <a:gd name="connsiteX34" fmla="*/ 543315 w 2051475"/>
              <a:gd name="connsiteY34" fmla="*/ 59895 h 813775"/>
              <a:gd name="connsiteX35" fmla="*/ 552681 w 2051475"/>
              <a:gd name="connsiteY35" fmla="*/ 45898 h 813775"/>
              <a:gd name="connsiteX36" fmla="*/ 562048 w 2051475"/>
              <a:gd name="connsiteY36" fmla="*/ 37212 h 813775"/>
              <a:gd name="connsiteX37" fmla="*/ 571414 w 2051475"/>
              <a:gd name="connsiteY37" fmla="*/ 24742 h 813775"/>
              <a:gd name="connsiteX38" fmla="*/ 580780 w 2051475"/>
              <a:gd name="connsiteY38" fmla="*/ 2753 h 813775"/>
              <a:gd name="connsiteX39" fmla="*/ 590154 w 2051475"/>
              <a:gd name="connsiteY39" fmla="*/ 804865 h 813775"/>
              <a:gd name="connsiteX40" fmla="*/ 599520 w 2051475"/>
              <a:gd name="connsiteY40" fmla="*/ 768130 h 813775"/>
              <a:gd name="connsiteX41" fmla="*/ 646352 w 2051475"/>
              <a:gd name="connsiteY41" fmla="*/ 568975 h 813775"/>
              <a:gd name="connsiteX42" fmla="*/ 665092 w 2051475"/>
              <a:gd name="connsiteY42" fmla="*/ 503013 h 813775"/>
              <a:gd name="connsiteX43" fmla="*/ 683824 w 2051475"/>
              <a:gd name="connsiteY43" fmla="*/ 441433 h 813775"/>
              <a:gd name="connsiteX44" fmla="*/ 693191 w 2051475"/>
              <a:gd name="connsiteY44" fmla="*/ 407909 h 813775"/>
              <a:gd name="connsiteX45" fmla="*/ 711931 w 2051475"/>
              <a:gd name="connsiteY45" fmla="*/ 331754 h 813775"/>
              <a:gd name="connsiteX46" fmla="*/ 758762 w 2051475"/>
              <a:gd name="connsiteY46" fmla="*/ 125600 h 813775"/>
              <a:gd name="connsiteX47" fmla="*/ 768129 w 2051475"/>
              <a:gd name="connsiteY47" fmla="*/ 95804 h 813775"/>
              <a:gd name="connsiteX48" fmla="*/ 777502 w 2051475"/>
              <a:gd name="connsiteY48" fmla="*/ 79680 h 813775"/>
              <a:gd name="connsiteX49" fmla="*/ 786868 w 2051475"/>
              <a:gd name="connsiteY49" fmla="*/ 82041 h 813775"/>
              <a:gd name="connsiteX50" fmla="*/ 796235 w 2051475"/>
              <a:gd name="connsiteY50" fmla="*/ 92039 h 813775"/>
              <a:gd name="connsiteX51" fmla="*/ 805601 w 2051475"/>
              <a:gd name="connsiteY51" fmla="*/ 89148 h 813775"/>
              <a:gd name="connsiteX52" fmla="*/ 814967 w 2051475"/>
              <a:gd name="connsiteY52" fmla="*/ 70606 h 813775"/>
              <a:gd name="connsiteX53" fmla="*/ 824334 w 2051475"/>
              <a:gd name="connsiteY53" fmla="*/ 43098 h 813775"/>
              <a:gd name="connsiteX54" fmla="*/ 833707 w 2051475"/>
              <a:gd name="connsiteY54" fmla="*/ 12079 h 813775"/>
              <a:gd name="connsiteX55" fmla="*/ 843074 w 2051475"/>
              <a:gd name="connsiteY55" fmla="*/ 813775 h 813775"/>
              <a:gd name="connsiteX56" fmla="*/ 861806 w 2051475"/>
              <a:gd name="connsiteY56" fmla="*/ 755953 h 813775"/>
              <a:gd name="connsiteX57" fmla="*/ 880539 w 2051475"/>
              <a:gd name="connsiteY57" fmla="*/ 699402 h 813775"/>
              <a:gd name="connsiteX58" fmla="*/ 889905 w 2051475"/>
              <a:gd name="connsiteY58" fmla="*/ 667335 h 813775"/>
              <a:gd name="connsiteX59" fmla="*/ 899279 w 2051475"/>
              <a:gd name="connsiteY59" fmla="*/ 631682 h 813775"/>
              <a:gd name="connsiteX60" fmla="*/ 918012 w 2051475"/>
              <a:gd name="connsiteY60" fmla="*/ 551747 h 813775"/>
              <a:gd name="connsiteX61" fmla="*/ 946111 w 2051475"/>
              <a:gd name="connsiteY61" fmla="*/ 428181 h 813775"/>
              <a:gd name="connsiteX62" fmla="*/ 955484 w 2051475"/>
              <a:gd name="connsiteY62" fmla="*/ 393951 h 813775"/>
              <a:gd name="connsiteX63" fmla="*/ 964850 w 2051475"/>
              <a:gd name="connsiteY63" fmla="*/ 370527 h 813775"/>
              <a:gd name="connsiteX64" fmla="*/ 974217 w 2051475"/>
              <a:gd name="connsiteY64" fmla="*/ 366330 h 813775"/>
              <a:gd name="connsiteX65" fmla="*/ 983583 w 2051475"/>
              <a:gd name="connsiteY65" fmla="*/ 381916 h 813775"/>
              <a:gd name="connsiteX66" fmla="*/ 992949 w 2051475"/>
              <a:gd name="connsiteY66" fmla="*/ 392873 h 813775"/>
              <a:gd name="connsiteX67" fmla="*/ 1002316 w 2051475"/>
              <a:gd name="connsiteY67" fmla="*/ 384183 h 813775"/>
              <a:gd name="connsiteX68" fmla="*/ 1011682 w 2051475"/>
              <a:gd name="connsiteY68" fmla="*/ 362817 h 813775"/>
              <a:gd name="connsiteX69" fmla="*/ 1030422 w 2051475"/>
              <a:gd name="connsiteY69" fmla="*/ 312191 h 813775"/>
              <a:gd name="connsiteX70" fmla="*/ 1058521 w 2051475"/>
              <a:gd name="connsiteY70" fmla="*/ 247671 h 813775"/>
              <a:gd name="connsiteX71" fmla="*/ 1067887 w 2051475"/>
              <a:gd name="connsiteY71" fmla="*/ 218608 h 813775"/>
              <a:gd name="connsiteX72" fmla="*/ 1077261 w 2051475"/>
              <a:gd name="connsiteY72" fmla="*/ 181720 h 813775"/>
              <a:gd name="connsiteX73" fmla="*/ 1086627 w 2051475"/>
              <a:gd name="connsiteY73" fmla="*/ 137680 h 813775"/>
              <a:gd name="connsiteX74" fmla="*/ 1095994 w 2051475"/>
              <a:gd name="connsiteY74" fmla="*/ 87674 h 813775"/>
              <a:gd name="connsiteX75" fmla="*/ 1105360 w 2051475"/>
              <a:gd name="connsiteY75" fmla="*/ 32709 h 813775"/>
              <a:gd name="connsiteX76" fmla="*/ 1114726 w 2051475"/>
              <a:gd name="connsiteY76" fmla="*/ 806460 h 813775"/>
              <a:gd name="connsiteX77" fmla="*/ 1133459 w 2051475"/>
              <a:gd name="connsiteY77" fmla="*/ 677806 h 813775"/>
              <a:gd name="connsiteX78" fmla="*/ 1217770 w 2051475"/>
              <a:gd name="connsiteY78" fmla="*/ 68828 h 813775"/>
              <a:gd name="connsiteX79" fmla="*/ 1227137 w 2051475"/>
              <a:gd name="connsiteY79" fmla="*/ 4860 h 813775"/>
              <a:gd name="connsiteX80" fmla="*/ 1236503 w 2051475"/>
              <a:gd name="connsiteY80" fmla="*/ 774300 h 813775"/>
              <a:gd name="connsiteX81" fmla="*/ 1339547 w 2051475"/>
              <a:gd name="connsiteY81" fmla="*/ 84732 h 813775"/>
              <a:gd name="connsiteX82" fmla="*/ 1348913 w 2051475"/>
              <a:gd name="connsiteY82" fmla="*/ 22111 h 813775"/>
              <a:gd name="connsiteX83" fmla="*/ 1358280 w 2051475"/>
              <a:gd name="connsiteY83" fmla="*/ 792413 h 813775"/>
              <a:gd name="connsiteX84" fmla="*/ 1470690 w 2051475"/>
              <a:gd name="connsiteY84" fmla="*/ 41067 h 813775"/>
              <a:gd name="connsiteX85" fmla="*/ 1480056 w 2051475"/>
              <a:gd name="connsiteY85" fmla="*/ 811508 h 813775"/>
              <a:gd name="connsiteX86" fmla="*/ 1564368 w 2051475"/>
              <a:gd name="connsiteY86" fmla="*/ 244828 h 813775"/>
              <a:gd name="connsiteX87" fmla="*/ 1592467 w 2051475"/>
              <a:gd name="connsiteY87" fmla="*/ 47213 h 813775"/>
              <a:gd name="connsiteX88" fmla="*/ 1601833 w 2051475"/>
              <a:gd name="connsiteY88" fmla="*/ 811716 h 813775"/>
              <a:gd name="connsiteX89" fmla="*/ 1629940 w 2051475"/>
              <a:gd name="connsiteY89" fmla="*/ 596314 h 813775"/>
              <a:gd name="connsiteX90" fmla="*/ 1704877 w 2051475"/>
              <a:gd name="connsiteY90" fmla="*/ 0 h 813775"/>
              <a:gd name="connsiteX91" fmla="*/ 1714244 w 2051475"/>
              <a:gd name="connsiteY91" fmla="*/ 754600 h 813775"/>
              <a:gd name="connsiteX92" fmla="*/ 1723610 w 2051475"/>
              <a:gd name="connsiteY92" fmla="*/ 669001 h 813775"/>
              <a:gd name="connsiteX93" fmla="*/ 1732976 w 2051475"/>
              <a:gd name="connsiteY93" fmla="*/ 569128 h 813775"/>
              <a:gd name="connsiteX94" fmla="*/ 1761083 w 2051475"/>
              <a:gd name="connsiteY94" fmla="*/ 208929 h 813775"/>
              <a:gd name="connsiteX95" fmla="*/ 1770449 w 2051475"/>
              <a:gd name="connsiteY95" fmla="*/ 118698 h 813775"/>
              <a:gd name="connsiteX96" fmla="*/ 1779815 w 2051475"/>
              <a:gd name="connsiteY96" fmla="*/ 40380 h 813775"/>
              <a:gd name="connsiteX97" fmla="*/ 1789182 w 2051475"/>
              <a:gd name="connsiteY97" fmla="*/ 801542 h 813775"/>
              <a:gd name="connsiteX98" fmla="*/ 1985904 w 2051475"/>
              <a:gd name="connsiteY98" fmla="*/ 345663 h 813775"/>
              <a:gd name="connsiteX99" fmla="*/ 2004636 w 2051475"/>
              <a:gd name="connsiteY99" fmla="*/ 241858 h 813775"/>
              <a:gd name="connsiteX100" fmla="*/ 2023369 w 2051475"/>
              <a:gd name="connsiteY100" fmla="*/ 146282 h 813775"/>
              <a:gd name="connsiteX101" fmla="*/ 2051475 w 2051475"/>
              <a:gd name="connsiteY101" fmla="*/ 12965 h 813775"/>
              <a:gd name="connsiteX0" fmla="*/ 0 w 2023369"/>
              <a:gd name="connsiteY0" fmla="*/ 770323 h 813775"/>
              <a:gd name="connsiteX1" fmla="*/ 9368 w 2023369"/>
              <a:gd name="connsiteY1" fmla="*/ 743118 h 813775"/>
              <a:gd name="connsiteX2" fmla="*/ 18735 w 2023369"/>
              <a:gd name="connsiteY2" fmla="*/ 709512 h 813775"/>
              <a:gd name="connsiteX3" fmla="*/ 46838 w 2023369"/>
              <a:gd name="connsiteY3" fmla="*/ 600596 h 813775"/>
              <a:gd name="connsiteX4" fmla="*/ 56206 w 2023369"/>
              <a:gd name="connsiteY4" fmla="*/ 570774 h 813775"/>
              <a:gd name="connsiteX5" fmla="*/ 65573 w 2023369"/>
              <a:gd name="connsiteY5" fmla="*/ 548777 h 813775"/>
              <a:gd name="connsiteX6" fmla="*/ 74940 w 2023369"/>
              <a:gd name="connsiteY6" fmla="*/ 534738 h 813775"/>
              <a:gd name="connsiteX7" fmla="*/ 84308 w 2023369"/>
              <a:gd name="connsiteY7" fmla="*/ 523003 h 813775"/>
              <a:gd name="connsiteX8" fmla="*/ 93675 w 2023369"/>
              <a:gd name="connsiteY8" fmla="*/ 505503 h 813775"/>
              <a:gd name="connsiteX9" fmla="*/ 103042 w 2023369"/>
              <a:gd name="connsiteY9" fmla="*/ 479079 h 813775"/>
              <a:gd name="connsiteX10" fmla="*/ 112410 w 2023369"/>
              <a:gd name="connsiteY10" fmla="*/ 445399 h 813775"/>
              <a:gd name="connsiteX11" fmla="*/ 140513 w 2023369"/>
              <a:gd name="connsiteY11" fmla="*/ 335114 h 813775"/>
              <a:gd name="connsiteX12" fmla="*/ 149880 w 2023369"/>
              <a:gd name="connsiteY12" fmla="*/ 320525 h 813775"/>
              <a:gd name="connsiteX13" fmla="*/ 159248 w 2023369"/>
              <a:gd name="connsiteY13" fmla="*/ 378106 h 813775"/>
              <a:gd name="connsiteX14" fmla="*/ 168615 w 2023369"/>
              <a:gd name="connsiteY14" fmla="*/ 452573 h 813775"/>
              <a:gd name="connsiteX15" fmla="*/ 177982 w 2023369"/>
              <a:gd name="connsiteY15" fmla="*/ 444745 h 813775"/>
              <a:gd name="connsiteX16" fmla="*/ 187349 w 2023369"/>
              <a:gd name="connsiteY16" fmla="*/ 411696 h 813775"/>
              <a:gd name="connsiteX17" fmla="*/ 234190 w 2023369"/>
              <a:gd name="connsiteY17" fmla="*/ 214051 h 813775"/>
              <a:gd name="connsiteX18" fmla="*/ 252922 w 2023369"/>
              <a:gd name="connsiteY18" fmla="*/ 148783 h 813775"/>
              <a:gd name="connsiteX19" fmla="*/ 271655 w 2023369"/>
              <a:gd name="connsiteY19" fmla="*/ 83233 h 813775"/>
              <a:gd name="connsiteX20" fmla="*/ 290395 w 2023369"/>
              <a:gd name="connsiteY20" fmla="*/ 7481 h 813775"/>
              <a:gd name="connsiteX21" fmla="*/ 299761 w 2023369"/>
              <a:gd name="connsiteY21" fmla="*/ 798703 h 813775"/>
              <a:gd name="connsiteX22" fmla="*/ 355967 w 2023369"/>
              <a:gd name="connsiteY22" fmla="*/ 539588 h 813775"/>
              <a:gd name="connsiteX23" fmla="*/ 374699 w 2023369"/>
              <a:gd name="connsiteY23" fmla="*/ 465326 h 813775"/>
              <a:gd name="connsiteX24" fmla="*/ 412172 w 2023369"/>
              <a:gd name="connsiteY24" fmla="*/ 324870 h 813775"/>
              <a:gd name="connsiteX25" fmla="*/ 430904 w 2023369"/>
              <a:gd name="connsiteY25" fmla="*/ 244140 h 813775"/>
              <a:gd name="connsiteX26" fmla="*/ 459003 w 2023369"/>
              <a:gd name="connsiteY26" fmla="*/ 118229 h 813775"/>
              <a:gd name="connsiteX27" fmla="*/ 468370 w 2023369"/>
              <a:gd name="connsiteY27" fmla="*/ 83512 h 813775"/>
              <a:gd name="connsiteX28" fmla="*/ 477743 w 2023369"/>
              <a:gd name="connsiteY28" fmla="*/ 65161 h 813775"/>
              <a:gd name="connsiteX29" fmla="*/ 487110 w 2023369"/>
              <a:gd name="connsiteY29" fmla="*/ 91076 h 813775"/>
              <a:gd name="connsiteX30" fmla="*/ 496476 w 2023369"/>
              <a:gd name="connsiteY30" fmla="*/ 151552 h 813775"/>
              <a:gd name="connsiteX31" fmla="*/ 505842 w 2023369"/>
              <a:gd name="connsiteY31" fmla="*/ 161689 h 813775"/>
              <a:gd name="connsiteX32" fmla="*/ 515209 w 2023369"/>
              <a:gd name="connsiteY32" fmla="*/ 140788 h 813775"/>
              <a:gd name="connsiteX33" fmla="*/ 533949 w 2023369"/>
              <a:gd name="connsiteY33" fmla="*/ 82609 h 813775"/>
              <a:gd name="connsiteX34" fmla="*/ 543315 w 2023369"/>
              <a:gd name="connsiteY34" fmla="*/ 59895 h 813775"/>
              <a:gd name="connsiteX35" fmla="*/ 552681 w 2023369"/>
              <a:gd name="connsiteY35" fmla="*/ 45898 h 813775"/>
              <a:gd name="connsiteX36" fmla="*/ 562048 w 2023369"/>
              <a:gd name="connsiteY36" fmla="*/ 37212 h 813775"/>
              <a:gd name="connsiteX37" fmla="*/ 571414 w 2023369"/>
              <a:gd name="connsiteY37" fmla="*/ 24742 h 813775"/>
              <a:gd name="connsiteX38" fmla="*/ 580780 w 2023369"/>
              <a:gd name="connsiteY38" fmla="*/ 2753 h 813775"/>
              <a:gd name="connsiteX39" fmla="*/ 590154 w 2023369"/>
              <a:gd name="connsiteY39" fmla="*/ 804865 h 813775"/>
              <a:gd name="connsiteX40" fmla="*/ 599520 w 2023369"/>
              <a:gd name="connsiteY40" fmla="*/ 768130 h 813775"/>
              <a:gd name="connsiteX41" fmla="*/ 646352 w 2023369"/>
              <a:gd name="connsiteY41" fmla="*/ 568975 h 813775"/>
              <a:gd name="connsiteX42" fmla="*/ 665092 w 2023369"/>
              <a:gd name="connsiteY42" fmla="*/ 503013 h 813775"/>
              <a:gd name="connsiteX43" fmla="*/ 683824 w 2023369"/>
              <a:gd name="connsiteY43" fmla="*/ 441433 h 813775"/>
              <a:gd name="connsiteX44" fmla="*/ 693191 w 2023369"/>
              <a:gd name="connsiteY44" fmla="*/ 407909 h 813775"/>
              <a:gd name="connsiteX45" fmla="*/ 711931 w 2023369"/>
              <a:gd name="connsiteY45" fmla="*/ 331754 h 813775"/>
              <a:gd name="connsiteX46" fmla="*/ 758762 w 2023369"/>
              <a:gd name="connsiteY46" fmla="*/ 125600 h 813775"/>
              <a:gd name="connsiteX47" fmla="*/ 768129 w 2023369"/>
              <a:gd name="connsiteY47" fmla="*/ 95804 h 813775"/>
              <a:gd name="connsiteX48" fmla="*/ 777502 w 2023369"/>
              <a:gd name="connsiteY48" fmla="*/ 79680 h 813775"/>
              <a:gd name="connsiteX49" fmla="*/ 786868 w 2023369"/>
              <a:gd name="connsiteY49" fmla="*/ 82041 h 813775"/>
              <a:gd name="connsiteX50" fmla="*/ 796235 w 2023369"/>
              <a:gd name="connsiteY50" fmla="*/ 92039 h 813775"/>
              <a:gd name="connsiteX51" fmla="*/ 805601 w 2023369"/>
              <a:gd name="connsiteY51" fmla="*/ 89148 h 813775"/>
              <a:gd name="connsiteX52" fmla="*/ 814967 w 2023369"/>
              <a:gd name="connsiteY52" fmla="*/ 70606 h 813775"/>
              <a:gd name="connsiteX53" fmla="*/ 824334 w 2023369"/>
              <a:gd name="connsiteY53" fmla="*/ 43098 h 813775"/>
              <a:gd name="connsiteX54" fmla="*/ 833707 w 2023369"/>
              <a:gd name="connsiteY54" fmla="*/ 12079 h 813775"/>
              <a:gd name="connsiteX55" fmla="*/ 843074 w 2023369"/>
              <a:gd name="connsiteY55" fmla="*/ 813775 h 813775"/>
              <a:gd name="connsiteX56" fmla="*/ 861806 w 2023369"/>
              <a:gd name="connsiteY56" fmla="*/ 755953 h 813775"/>
              <a:gd name="connsiteX57" fmla="*/ 880539 w 2023369"/>
              <a:gd name="connsiteY57" fmla="*/ 699402 h 813775"/>
              <a:gd name="connsiteX58" fmla="*/ 889905 w 2023369"/>
              <a:gd name="connsiteY58" fmla="*/ 667335 h 813775"/>
              <a:gd name="connsiteX59" fmla="*/ 899279 w 2023369"/>
              <a:gd name="connsiteY59" fmla="*/ 631682 h 813775"/>
              <a:gd name="connsiteX60" fmla="*/ 918012 w 2023369"/>
              <a:gd name="connsiteY60" fmla="*/ 551747 h 813775"/>
              <a:gd name="connsiteX61" fmla="*/ 946111 w 2023369"/>
              <a:gd name="connsiteY61" fmla="*/ 428181 h 813775"/>
              <a:gd name="connsiteX62" fmla="*/ 955484 w 2023369"/>
              <a:gd name="connsiteY62" fmla="*/ 393951 h 813775"/>
              <a:gd name="connsiteX63" fmla="*/ 964850 w 2023369"/>
              <a:gd name="connsiteY63" fmla="*/ 370527 h 813775"/>
              <a:gd name="connsiteX64" fmla="*/ 974217 w 2023369"/>
              <a:gd name="connsiteY64" fmla="*/ 366330 h 813775"/>
              <a:gd name="connsiteX65" fmla="*/ 983583 w 2023369"/>
              <a:gd name="connsiteY65" fmla="*/ 381916 h 813775"/>
              <a:gd name="connsiteX66" fmla="*/ 992949 w 2023369"/>
              <a:gd name="connsiteY66" fmla="*/ 392873 h 813775"/>
              <a:gd name="connsiteX67" fmla="*/ 1002316 w 2023369"/>
              <a:gd name="connsiteY67" fmla="*/ 384183 h 813775"/>
              <a:gd name="connsiteX68" fmla="*/ 1011682 w 2023369"/>
              <a:gd name="connsiteY68" fmla="*/ 362817 h 813775"/>
              <a:gd name="connsiteX69" fmla="*/ 1030422 w 2023369"/>
              <a:gd name="connsiteY69" fmla="*/ 312191 h 813775"/>
              <a:gd name="connsiteX70" fmla="*/ 1058521 w 2023369"/>
              <a:gd name="connsiteY70" fmla="*/ 247671 h 813775"/>
              <a:gd name="connsiteX71" fmla="*/ 1067887 w 2023369"/>
              <a:gd name="connsiteY71" fmla="*/ 218608 h 813775"/>
              <a:gd name="connsiteX72" fmla="*/ 1077261 w 2023369"/>
              <a:gd name="connsiteY72" fmla="*/ 181720 h 813775"/>
              <a:gd name="connsiteX73" fmla="*/ 1086627 w 2023369"/>
              <a:gd name="connsiteY73" fmla="*/ 137680 h 813775"/>
              <a:gd name="connsiteX74" fmla="*/ 1095994 w 2023369"/>
              <a:gd name="connsiteY74" fmla="*/ 87674 h 813775"/>
              <a:gd name="connsiteX75" fmla="*/ 1105360 w 2023369"/>
              <a:gd name="connsiteY75" fmla="*/ 32709 h 813775"/>
              <a:gd name="connsiteX76" fmla="*/ 1114726 w 2023369"/>
              <a:gd name="connsiteY76" fmla="*/ 806460 h 813775"/>
              <a:gd name="connsiteX77" fmla="*/ 1133459 w 2023369"/>
              <a:gd name="connsiteY77" fmla="*/ 677806 h 813775"/>
              <a:gd name="connsiteX78" fmla="*/ 1217770 w 2023369"/>
              <a:gd name="connsiteY78" fmla="*/ 68828 h 813775"/>
              <a:gd name="connsiteX79" fmla="*/ 1227137 w 2023369"/>
              <a:gd name="connsiteY79" fmla="*/ 4860 h 813775"/>
              <a:gd name="connsiteX80" fmla="*/ 1236503 w 2023369"/>
              <a:gd name="connsiteY80" fmla="*/ 774300 h 813775"/>
              <a:gd name="connsiteX81" fmla="*/ 1339547 w 2023369"/>
              <a:gd name="connsiteY81" fmla="*/ 84732 h 813775"/>
              <a:gd name="connsiteX82" fmla="*/ 1348913 w 2023369"/>
              <a:gd name="connsiteY82" fmla="*/ 22111 h 813775"/>
              <a:gd name="connsiteX83" fmla="*/ 1358280 w 2023369"/>
              <a:gd name="connsiteY83" fmla="*/ 792413 h 813775"/>
              <a:gd name="connsiteX84" fmla="*/ 1470690 w 2023369"/>
              <a:gd name="connsiteY84" fmla="*/ 41067 h 813775"/>
              <a:gd name="connsiteX85" fmla="*/ 1480056 w 2023369"/>
              <a:gd name="connsiteY85" fmla="*/ 811508 h 813775"/>
              <a:gd name="connsiteX86" fmla="*/ 1564368 w 2023369"/>
              <a:gd name="connsiteY86" fmla="*/ 244828 h 813775"/>
              <a:gd name="connsiteX87" fmla="*/ 1592467 w 2023369"/>
              <a:gd name="connsiteY87" fmla="*/ 47213 h 813775"/>
              <a:gd name="connsiteX88" fmla="*/ 1601833 w 2023369"/>
              <a:gd name="connsiteY88" fmla="*/ 811716 h 813775"/>
              <a:gd name="connsiteX89" fmla="*/ 1629940 w 2023369"/>
              <a:gd name="connsiteY89" fmla="*/ 596314 h 813775"/>
              <a:gd name="connsiteX90" fmla="*/ 1704877 w 2023369"/>
              <a:gd name="connsiteY90" fmla="*/ 0 h 813775"/>
              <a:gd name="connsiteX91" fmla="*/ 1714244 w 2023369"/>
              <a:gd name="connsiteY91" fmla="*/ 754600 h 813775"/>
              <a:gd name="connsiteX92" fmla="*/ 1723610 w 2023369"/>
              <a:gd name="connsiteY92" fmla="*/ 669001 h 813775"/>
              <a:gd name="connsiteX93" fmla="*/ 1732976 w 2023369"/>
              <a:gd name="connsiteY93" fmla="*/ 569128 h 813775"/>
              <a:gd name="connsiteX94" fmla="*/ 1761083 w 2023369"/>
              <a:gd name="connsiteY94" fmla="*/ 208929 h 813775"/>
              <a:gd name="connsiteX95" fmla="*/ 1770449 w 2023369"/>
              <a:gd name="connsiteY95" fmla="*/ 118698 h 813775"/>
              <a:gd name="connsiteX96" fmla="*/ 1779815 w 2023369"/>
              <a:gd name="connsiteY96" fmla="*/ 40380 h 813775"/>
              <a:gd name="connsiteX97" fmla="*/ 1789182 w 2023369"/>
              <a:gd name="connsiteY97" fmla="*/ 801542 h 813775"/>
              <a:gd name="connsiteX98" fmla="*/ 1985904 w 2023369"/>
              <a:gd name="connsiteY98" fmla="*/ 345663 h 813775"/>
              <a:gd name="connsiteX99" fmla="*/ 2004636 w 2023369"/>
              <a:gd name="connsiteY99" fmla="*/ 241858 h 813775"/>
              <a:gd name="connsiteX100" fmla="*/ 2023369 w 2023369"/>
              <a:gd name="connsiteY100" fmla="*/ 146282 h 813775"/>
              <a:gd name="connsiteX0" fmla="*/ 0 w 2004636"/>
              <a:gd name="connsiteY0" fmla="*/ 770323 h 813775"/>
              <a:gd name="connsiteX1" fmla="*/ 9368 w 2004636"/>
              <a:gd name="connsiteY1" fmla="*/ 743118 h 813775"/>
              <a:gd name="connsiteX2" fmla="*/ 18735 w 2004636"/>
              <a:gd name="connsiteY2" fmla="*/ 709512 h 813775"/>
              <a:gd name="connsiteX3" fmla="*/ 46838 w 2004636"/>
              <a:gd name="connsiteY3" fmla="*/ 600596 h 813775"/>
              <a:gd name="connsiteX4" fmla="*/ 56206 w 2004636"/>
              <a:gd name="connsiteY4" fmla="*/ 570774 h 813775"/>
              <a:gd name="connsiteX5" fmla="*/ 65573 w 2004636"/>
              <a:gd name="connsiteY5" fmla="*/ 548777 h 813775"/>
              <a:gd name="connsiteX6" fmla="*/ 74940 w 2004636"/>
              <a:gd name="connsiteY6" fmla="*/ 534738 h 813775"/>
              <a:gd name="connsiteX7" fmla="*/ 84308 w 2004636"/>
              <a:gd name="connsiteY7" fmla="*/ 523003 h 813775"/>
              <a:gd name="connsiteX8" fmla="*/ 93675 w 2004636"/>
              <a:gd name="connsiteY8" fmla="*/ 505503 h 813775"/>
              <a:gd name="connsiteX9" fmla="*/ 103042 w 2004636"/>
              <a:gd name="connsiteY9" fmla="*/ 479079 h 813775"/>
              <a:gd name="connsiteX10" fmla="*/ 112410 w 2004636"/>
              <a:gd name="connsiteY10" fmla="*/ 445399 h 813775"/>
              <a:gd name="connsiteX11" fmla="*/ 140513 w 2004636"/>
              <a:gd name="connsiteY11" fmla="*/ 335114 h 813775"/>
              <a:gd name="connsiteX12" fmla="*/ 149880 w 2004636"/>
              <a:gd name="connsiteY12" fmla="*/ 320525 h 813775"/>
              <a:gd name="connsiteX13" fmla="*/ 159248 w 2004636"/>
              <a:gd name="connsiteY13" fmla="*/ 378106 h 813775"/>
              <a:gd name="connsiteX14" fmla="*/ 168615 w 2004636"/>
              <a:gd name="connsiteY14" fmla="*/ 452573 h 813775"/>
              <a:gd name="connsiteX15" fmla="*/ 177982 w 2004636"/>
              <a:gd name="connsiteY15" fmla="*/ 444745 h 813775"/>
              <a:gd name="connsiteX16" fmla="*/ 187349 w 2004636"/>
              <a:gd name="connsiteY16" fmla="*/ 411696 h 813775"/>
              <a:gd name="connsiteX17" fmla="*/ 234190 w 2004636"/>
              <a:gd name="connsiteY17" fmla="*/ 214051 h 813775"/>
              <a:gd name="connsiteX18" fmla="*/ 252922 w 2004636"/>
              <a:gd name="connsiteY18" fmla="*/ 148783 h 813775"/>
              <a:gd name="connsiteX19" fmla="*/ 271655 w 2004636"/>
              <a:gd name="connsiteY19" fmla="*/ 83233 h 813775"/>
              <a:gd name="connsiteX20" fmla="*/ 290395 w 2004636"/>
              <a:gd name="connsiteY20" fmla="*/ 7481 h 813775"/>
              <a:gd name="connsiteX21" fmla="*/ 299761 w 2004636"/>
              <a:gd name="connsiteY21" fmla="*/ 798703 h 813775"/>
              <a:gd name="connsiteX22" fmla="*/ 355967 w 2004636"/>
              <a:gd name="connsiteY22" fmla="*/ 539588 h 813775"/>
              <a:gd name="connsiteX23" fmla="*/ 374699 w 2004636"/>
              <a:gd name="connsiteY23" fmla="*/ 465326 h 813775"/>
              <a:gd name="connsiteX24" fmla="*/ 412172 w 2004636"/>
              <a:gd name="connsiteY24" fmla="*/ 324870 h 813775"/>
              <a:gd name="connsiteX25" fmla="*/ 430904 w 2004636"/>
              <a:gd name="connsiteY25" fmla="*/ 244140 h 813775"/>
              <a:gd name="connsiteX26" fmla="*/ 459003 w 2004636"/>
              <a:gd name="connsiteY26" fmla="*/ 118229 h 813775"/>
              <a:gd name="connsiteX27" fmla="*/ 468370 w 2004636"/>
              <a:gd name="connsiteY27" fmla="*/ 83512 h 813775"/>
              <a:gd name="connsiteX28" fmla="*/ 477743 w 2004636"/>
              <a:gd name="connsiteY28" fmla="*/ 65161 h 813775"/>
              <a:gd name="connsiteX29" fmla="*/ 487110 w 2004636"/>
              <a:gd name="connsiteY29" fmla="*/ 91076 h 813775"/>
              <a:gd name="connsiteX30" fmla="*/ 496476 w 2004636"/>
              <a:gd name="connsiteY30" fmla="*/ 151552 h 813775"/>
              <a:gd name="connsiteX31" fmla="*/ 505842 w 2004636"/>
              <a:gd name="connsiteY31" fmla="*/ 161689 h 813775"/>
              <a:gd name="connsiteX32" fmla="*/ 515209 w 2004636"/>
              <a:gd name="connsiteY32" fmla="*/ 140788 h 813775"/>
              <a:gd name="connsiteX33" fmla="*/ 533949 w 2004636"/>
              <a:gd name="connsiteY33" fmla="*/ 82609 h 813775"/>
              <a:gd name="connsiteX34" fmla="*/ 543315 w 2004636"/>
              <a:gd name="connsiteY34" fmla="*/ 59895 h 813775"/>
              <a:gd name="connsiteX35" fmla="*/ 552681 w 2004636"/>
              <a:gd name="connsiteY35" fmla="*/ 45898 h 813775"/>
              <a:gd name="connsiteX36" fmla="*/ 562048 w 2004636"/>
              <a:gd name="connsiteY36" fmla="*/ 37212 h 813775"/>
              <a:gd name="connsiteX37" fmla="*/ 571414 w 2004636"/>
              <a:gd name="connsiteY37" fmla="*/ 24742 h 813775"/>
              <a:gd name="connsiteX38" fmla="*/ 580780 w 2004636"/>
              <a:gd name="connsiteY38" fmla="*/ 2753 h 813775"/>
              <a:gd name="connsiteX39" fmla="*/ 590154 w 2004636"/>
              <a:gd name="connsiteY39" fmla="*/ 804865 h 813775"/>
              <a:gd name="connsiteX40" fmla="*/ 599520 w 2004636"/>
              <a:gd name="connsiteY40" fmla="*/ 768130 h 813775"/>
              <a:gd name="connsiteX41" fmla="*/ 646352 w 2004636"/>
              <a:gd name="connsiteY41" fmla="*/ 568975 h 813775"/>
              <a:gd name="connsiteX42" fmla="*/ 665092 w 2004636"/>
              <a:gd name="connsiteY42" fmla="*/ 503013 h 813775"/>
              <a:gd name="connsiteX43" fmla="*/ 683824 w 2004636"/>
              <a:gd name="connsiteY43" fmla="*/ 441433 h 813775"/>
              <a:gd name="connsiteX44" fmla="*/ 693191 w 2004636"/>
              <a:gd name="connsiteY44" fmla="*/ 407909 h 813775"/>
              <a:gd name="connsiteX45" fmla="*/ 711931 w 2004636"/>
              <a:gd name="connsiteY45" fmla="*/ 331754 h 813775"/>
              <a:gd name="connsiteX46" fmla="*/ 758762 w 2004636"/>
              <a:gd name="connsiteY46" fmla="*/ 125600 h 813775"/>
              <a:gd name="connsiteX47" fmla="*/ 768129 w 2004636"/>
              <a:gd name="connsiteY47" fmla="*/ 95804 h 813775"/>
              <a:gd name="connsiteX48" fmla="*/ 777502 w 2004636"/>
              <a:gd name="connsiteY48" fmla="*/ 79680 h 813775"/>
              <a:gd name="connsiteX49" fmla="*/ 786868 w 2004636"/>
              <a:gd name="connsiteY49" fmla="*/ 82041 h 813775"/>
              <a:gd name="connsiteX50" fmla="*/ 796235 w 2004636"/>
              <a:gd name="connsiteY50" fmla="*/ 92039 h 813775"/>
              <a:gd name="connsiteX51" fmla="*/ 805601 w 2004636"/>
              <a:gd name="connsiteY51" fmla="*/ 89148 h 813775"/>
              <a:gd name="connsiteX52" fmla="*/ 814967 w 2004636"/>
              <a:gd name="connsiteY52" fmla="*/ 70606 h 813775"/>
              <a:gd name="connsiteX53" fmla="*/ 824334 w 2004636"/>
              <a:gd name="connsiteY53" fmla="*/ 43098 h 813775"/>
              <a:gd name="connsiteX54" fmla="*/ 833707 w 2004636"/>
              <a:gd name="connsiteY54" fmla="*/ 12079 h 813775"/>
              <a:gd name="connsiteX55" fmla="*/ 843074 w 2004636"/>
              <a:gd name="connsiteY55" fmla="*/ 813775 h 813775"/>
              <a:gd name="connsiteX56" fmla="*/ 861806 w 2004636"/>
              <a:gd name="connsiteY56" fmla="*/ 755953 h 813775"/>
              <a:gd name="connsiteX57" fmla="*/ 880539 w 2004636"/>
              <a:gd name="connsiteY57" fmla="*/ 699402 h 813775"/>
              <a:gd name="connsiteX58" fmla="*/ 889905 w 2004636"/>
              <a:gd name="connsiteY58" fmla="*/ 667335 h 813775"/>
              <a:gd name="connsiteX59" fmla="*/ 899279 w 2004636"/>
              <a:gd name="connsiteY59" fmla="*/ 631682 h 813775"/>
              <a:gd name="connsiteX60" fmla="*/ 918012 w 2004636"/>
              <a:gd name="connsiteY60" fmla="*/ 551747 h 813775"/>
              <a:gd name="connsiteX61" fmla="*/ 946111 w 2004636"/>
              <a:gd name="connsiteY61" fmla="*/ 428181 h 813775"/>
              <a:gd name="connsiteX62" fmla="*/ 955484 w 2004636"/>
              <a:gd name="connsiteY62" fmla="*/ 393951 h 813775"/>
              <a:gd name="connsiteX63" fmla="*/ 964850 w 2004636"/>
              <a:gd name="connsiteY63" fmla="*/ 370527 h 813775"/>
              <a:gd name="connsiteX64" fmla="*/ 974217 w 2004636"/>
              <a:gd name="connsiteY64" fmla="*/ 366330 h 813775"/>
              <a:gd name="connsiteX65" fmla="*/ 983583 w 2004636"/>
              <a:gd name="connsiteY65" fmla="*/ 381916 h 813775"/>
              <a:gd name="connsiteX66" fmla="*/ 992949 w 2004636"/>
              <a:gd name="connsiteY66" fmla="*/ 392873 h 813775"/>
              <a:gd name="connsiteX67" fmla="*/ 1002316 w 2004636"/>
              <a:gd name="connsiteY67" fmla="*/ 384183 h 813775"/>
              <a:gd name="connsiteX68" fmla="*/ 1011682 w 2004636"/>
              <a:gd name="connsiteY68" fmla="*/ 362817 h 813775"/>
              <a:gd name="connsiteX69" fmla="*/ 1030422 w 2004636"/>
              <a:gd name="connsiteY69" fmla="*/ 312191 h 813775"/>
              <a:gd name="connsiteX70" fmla="*/ 1058521 w 2004636"/>
              <a:gd name="connsiteY70" fmla="*/ 247671 h 813775"/>
              <a:gd name="connsiteX71" fmla="*/ 1067887 w 2004636"/>
              <a:gd name="connsiteY71" fmla="*/ 218608 h 813775"/>
              <a:gd name="connsiteX72" fmla="*/ 1077261 w 2004636"/>
              <a:gd name="connsiteY72" fmla="*/ 181720 h 813775"/>
              <a:gd name="connsiteX73" fmla="*/ 1086627 w 2004636"/>
              <a:gd name="connsiteY73" fmla="*/ 137680 h 813775"/>
              <a:gd name="connsiteX74" fmla="*/ 1095994 w 2004636"/>
              <a:gd name="connsiteY74" fmla="*/ 87674 h 813775"/>
              <a:gd name="connsiteX75" fmla="*/ 1105360 w 2004636"/>
              <a:gd name="connsiteY75" fmla="*/ 32709 h 813775"/>
              <a:gd name="connsiteX76" fmla="*/ 1114726 w 2004636"/>
              <a:gd name="connsiteY76" fmla="*/ 806460 h 813775"/>
              <a:gd name="connsiteX77" fmla="*/ 1133459 w 2004636"/>
              <a:gd name="connsiteY77" fmla="*/ 677806 h 813775"/>
              <a:gd name="connsiteX78" fmla="*/ 1217770 w 2004636"/>
              <a:gd name="connsiteY78" fmla="*/ 68828 h 813775"/>
              <a:gd name="connsiteX79" fmla="*/ 1227137 w 2004636"/>
              <a:gd name="connsiteY79" fmla="*/ 4860 h 813775"/>
              <a:gd name="connsiteX80" fmla="*/ 1236503 w 2004636"/>
              <a:gd name="connsiteY80" fmla="*/ 774300 h 813775"/>
              <a:gd name="connsiteX81" fmla="*/ 1339547 w 2004636"/>
              <a:gd name="connsiteY81" fmla="*/ 84732 h 813775"/>
              <a:gd name="connsiteX82" fmla="*/ 1348913 w 2004636"/>
              <a:gd name="connsiteY82" fmla="*/ 22111 h 813775"/>
              <a:gd name="connsiteX83" fmla="*/ 1358280 w 2004636"/>
              <a:gd name="connsiteY83" fmla="*/ 792413 h 813775"/>
              <a:gd name="connsiteX84" fmla="*/ 1470690 w 2004636"/>
              <a:gd name="connsiteY84" fmla="*/ 41067 h 813775"/>
              <a:gd name="connsiteX85" fmla="*/ 1480056 w 2004636"/>
              <a:gd name="connsiteY85" fmla="*/ 811508 h 813775"/>
              <a:gd name="connsiteX86" fmla="*/ 1564368 w 2004636"/>
              <a:gd name="connsiteY86" fmla="*/ 244828 h 813775"/>
              <a:gd name="connsiteX87" fmla="*/ 1592467 w 2004636"/>
              <a:gd name="connsiteY87" fmla="*/ 47213 h 813775"/>
              <a:gd name="connsiteX88" fmla="*/ 1601833 w 2004636"/>
              <a:gd name="connsiteY88" fmla="*/ 811716 h 813775"/>
              <a:gd name="connsiteX89" fmla="*/ 1629940 w 2004636"/>
              <a:gd name="connsiteY89" fmla="*/ 596314 h 813775"/>
              <a:gd name="connsiteX90" fmla="*/ 1704877 w 2004636"/>
              <a:gd name="connsiteY90" fmla="*/ 0 h 813775"/>
              <a:gd name="connsiteX91" fmla="*/ 1714244 w 2004636"/>
              <a:gd name="connsiteY91" fmla="*/ 754600 h 813775"/>
              <a:gd name="connsiteX92" fmla="*/ 1723610 w 2004636"/>
              <a:gd name="connsiteY92" fmla="*/ 669001 h 813775"/>
              <a:gd name="connsiteX93" fmla="*/ 1732976 w 2004636"/>
              <a:gd name="connsiteY93" fmla="*/ 569128 h 813775"/>
              <a:gd name="connsiteX94" fmla="*/ 1761083 w 2004636"/>
              <a:gd name="connsiteY94" fmla="*/ 208929 h 813775"/>
              <a:gd name="connsiteX95" fmla="*/ 1770449 w 2004636"/>
              <a:gd name="connsiteY95" fmla="*/ 118698 h 813775"/>
              <a:gd name="connsiteX96" fmla="*/ 1779815 w 2004636"/>
              <a:gd name="connsiteY96" fmla="*/ 40380 h 813775"/>
              <a:gd name="connsiteX97" fmla="*/ 1789182 w 2004636"/>
              <a:gd name="connsiteY97" fmla="*/ 801542 h 813775"/>
              <a:gd name="connsiteX98" fmla="*/ 1985904 w 2004636"/>
              <a:gd name="connsiteY98" fmla="*/ 345663 h 813775"/>
              <a:gd name="connsiteX99" fmla="*/ 2004636 w 2004636"/>
              <a:gd name="connsiteY99" fmla="*/ 241858 h 813775"/>
              <a:gd name="connsiteX0" fmla="*/ 0 w 1985904"/>
              <a:gd name="connsiteY0" fmla="*/ 770323 h 813775"/>
              <a:gd name="connsiteX1" fmla="*/ 9368 w 1985904"/>
              <a:gd name="connsiteY1" fmla="*/ 743118 h 813775"/>
              <a:gd name="connsiteX2" fmla="*/ 18735 w 1985904"/>
              <a:gd name="connsiteY2" fmla="*/ 709512 h 813775"/>
              <a:gd name="connsiteX3" fmla="*/ 46838 w 1985904"/>
              <a:gd name="connsiteY3" fmla="*/ 600596 h 813775"/>
              <a:gd name="connsiteX4" fmla="*/ 56206 w 1985904"/>
              <a:gd name="connsiteY4" fmla="*/ 570774 h 813775"/>
              <a:gd name="connsiteX5" fmla="*/ 65573 w 1985904"/>
              <a:gd name="connsiteY5" fmla="*/ 548777 h 813775"/>
              <a:gd name="connsiteX6" fmla="*/ 74940 w 1985904"/>
              <a:gd name="connsiteY6" fmla="*/ 534738 h 813775"/>
              <a:gd name="connsiteX7" fmla="*/ 84308 w 1985904"/>
              <a:gd name="connsiteY7" fmla="*/ 523003 h 813775"/>
              <a:gd name="connsiteX8" fmla="*/ 93675 w 1985904"/>
              <a:gd name="connsiteY8" fmla="*/ 505503 h 813775"/>
              <a:gd name="connsiteX9" fmla="*/ 103042 w 1985904"/>
              <a:gd name="connsiteY9" fmla="*/ 479079 h 813775"/>
              <a:gd name="connsiteX10" fmla="*/ 112410 w 1985904"/>
              <a:gd name="connsiteY10" fmla="*/ 445399 h 813775"/>
              <a:gd name="connsiteX11" fmla="*/ 140513 w 1985904"/>
              <a:gd name="connsiteY11" fmla="*/ 335114 h 813775"/>
              <a:gd name="connsiteX12" fmla="*/ 149880 w 1985904"/>
              <a:gd name="connsiteY12" fmla="*/ 320525 h 813775"/>
              <a:gd name="connsiteX13" fmla="*/ 159248 w 1985904"/>
              <a:gd name="connsiteY13" fmla="*/ 378106 h 813775"/>
              <a:gd name="connsiteX14" fmla="*/ 168615 w 1985904"/>
              <a:gd name="connsiteY14" fmla="*/ 452573 h 813775"/>
              <a:gd name="connsiteX15" fmla="*/ 177982 w 1985904"/>
              <a:gd name="connsiteY15" fmla="*/ 444745 h 813775"/>
              <a:gd name="connsiteX16" fmla="*/ 187349 w 1985904"/>
              <a:gd name="connsiteY16" fmla="*/ 411696 h 813775"/>
              <a:gd name="connsiteX17" fmla="*/ 234190 w 1985904"/>
              <a:gd name="connsiteY17" fmla="*/ 214051 h 813775"/>
              <a:gd name="connsiteX18" fmla="*/ 252922 w 1985904"/>
              <a:gd name="connsiteY18" fmla="*/ 148783 h 813775"/>
              <a:gd name="connsiteX19" fmla="*/ 271655 w 1985904"/>
              <a:gd name="connsiteY19" fmla="*/ 83233 h 813775"/>
              <a:gd name="connsiteX20" fmla="*/ 290395 w 1985904"/>
              <a:gd name="connsiteY20" fmla="*/ 7481 h 813775"/>
              <a:gd name="connsiteX21" fmla="*/ 299761 w 1985904"/>
              <a:gd name="connsiteY21" fmla="*/ 798703 h 813775"/>
              <a:gd name="connsiteX22" fmla="*/ 355967 w 1985904"/>
              <a:gd name="connsiteY22" fmla="*/ 539588 h 813775"/>
              <a:gd name="connsiteX23" fmla="*/ 374699 w 1985904"/>
              <a:gd name="connsiteY23" fmla="*/ 465326 h 813775"/>
              <a:gd name="connsiteX24" fmla="*/ 412172 w 1985904"/>
              <a:gd name="connsiteY24" fmla="*/ 324870 h 813775"/>
              <a:gd name="connsiteX25" fmla="*/ 430904 w 1985904"/>
              <a:gd name="connsiteY25" fmla="*/ 244140 h 813775"/>
              <a:gd name="connsiteX26" fmla="*/ 459003 w 1985904"/>
              <a:gd name="connsiteY26" fmla="*/ 118229 h 813775"/>
              <a:gd name="connsiteX27" fmla="*/ 468370 w 1985904"/>
              <a:gd name="connsiteY27" fmla="*/ 83512 h 813775"/>
              <a:gd name="connsiteX28" fmla="*/ 477743 w 1985904"/>
              <a:gd name="connsiteY28" fmla="*/ 65161 h 813775"/>
              <a:gd name="connsiteX29" fmla="*/ 487110 w 1985904"/>
              <a:gd name="connsiteY29" fmla="*/ 91076 h 813775"/>
              <a:gd name="connsiteX30" fmla="*/ 496476 w 1985904"/>
              <a:gd name="connsiteY30" fmla="*/ 151552 h 813775"/>
              <a:gd name="connsiteX31" fmla="*/ 505842 w 1985904"/>
              <a:gd name="connsiteY31" fmla="*/ 161689 h 813775"/>
              <a:gd name="connsiteX32" fmla="*/ 515209 w 1985904"/>
              <a:gd name="connsiteY32" fmla="*/ 140788 h 813775"/>
              <a:gd name="connsiteX33" fmla="*/ 533949 w 1985904"/>
              <a:gd name="connsiteY33" fmla="*/ 82609 h 813775"/>
              <a:gd name="connsiteX34" fmla="*/ 543315 w 1985904"/>
              <a:gd name="connsiteY34" fmla="*/ 59895 h 813775"/>
              <a:gd name="connsiteX35" fmla="*/ 552681 w 1985904"/>
              <a:gd name="connsiteY35" fmla="*/ 45898 h 813775"/>
              <a:gd name="connsiteX36" fmla="*/ 562048 w 1985904"/>
              <a:gd name="connsiteY36" fmla="*/ 37212 h 813775"/>
              <a:gd name="connsiteX37" fmla="*/ 571414 w 1985904"/>
              <a:gd name="connsiteY37" fmla="*/ 24742 h 813775"/>
              <a:gd name="connsiteX38" fmla="*/ 580780 w 1985904"/>
              <a:gd name="connsiteY38" fmla="*/ 2753 h 813775"/>
              <a:gd name="connsiteX39" fmla="*/ 590154 w 1985904"/>
              <a:gd name="connsiteY39" fmla="*/ 804865 h 813775"/>
              <a:gd name="connsiteX40" fmla="*/ 599520 w 1985904"/>
              <a:gd name="connsiteY40" fmla="*/ 768130 h 813775"/>
              <a:gd name="connsiteX41" fmla="*/ 646352 w 1985904"/>
              <a:gd name="connsiteY41" fmla="*/ 568975 h 813775"/>
              <a:gd name="connsiteX42" fmla="*/ 665092 w 1985904"/>
              <a:gd name="connsiteY42" fmla="*/ 503013 h 813775"/>
              <a:gd name="connsiteX43" fmla="*/ 683824 w 1985904"/>
              <a:gd name="connsiteY43" fmla="*/ 441433 h 813775"/>
              <a:gd name="connsiteX44" fmla="*/ 693191 w 1985904"/>
              <a:gd name="connsiteY44" fmla="*/ 407909 h 813775"/>
              <a:gd name="connsiteX45" fmla="*/ 711931 w 1985904"/>
              <a:gd name="connsiteY45" fmla="*/ 331754 h 813775"/>
              <a:gd name="connsiteX46" fmla="*/ 758762 w 1985904"/>
              <a:gd name="connsiteY46" fmla="*/ 125600 h 813775"/>
              <a:gd name="connsiteX47" fmla="*/ 768129 w 1985904"/>
              <a:gd name="connsiteY47" fmla="*/ 95804 h 813775"/>
              <a:gd name="connsiteX48" fmla="*/ 777502 w 1985904"/>
              <a:gd name="connsiteY48" fmla="*/ 79680 h 813775"/>
              <a:gd name="connsiteX49" fmla="*/ 786868 w 1985904"/>
              <a:gd name="connsiteY49" fmla="*/ 82041 h 813775"/>
              <a:gd name="connsiteX50" fmla="*/ 796235 w 1985904"/>
              <a:gd name="connsiteY50" fmla="*/ 92039 h 813775"/>
              <a:gd name="connsiteX51" fmla="*/ 805601 w 1985904"/>
              <a:gd name="connsiteY51" fmla="*/ 89148 h 813775"/>
              <a:gd name="connsiteX52" fmla="*/ 814967 w 1985904"/>
              <a:gd name="connsiteY52" fmla="*/ 70606 h 813775"/>
              <a:gd name="connsiteX53" fmla="*/ 824334 w 1985904"/>
              <a:gd name="connsiteY53" fmla="*/ 43098 h 813775"/>
              <a:gd name="connsiteX54" fmla="*/ 833707 w 1985904"/>
              <a:gd name="connsiteY54" fmla="*/ 12079 h 813775"/>
              <a:gd name="connsiteX55" fmla="*/ 843074 w 1985904"/>
              <a:gd name="connsiteY55" fmla="*/ 813775 h 813775"/>
              <a:gd name="connsiteX56" fmla="*/ 861806 w 1985904"/>
              <a:gd name="connsiteY56" fmla="*/ 755953 h 813775"/>
              <a:gd name="connsiteX57" fmla="*/ 880539 w 1985904"/>
              <a:gd name="connsiteY57" fmla="*/ 699402 h 813775"/>
              <a:gd name="connsiteX58" fmla="*/ 889905 w 1985904"/>
              <a:gd name="connsiteY58" fmla="*/ 667335 h 813775"/>
              <a:gd name="connsiteX59" fmla="*/ 899279 w 1985904"/>
              <a:gd name="connsiteY59" fmla="*/ 631682 h 813775"/>
              <a:gd name="connsiteX60" fmla="*/ 918012 w 1985904"/>
              <a:gd name="connsiteY60" fmla="*/ 551747 h 813775"/>
              <a:gd name="connsiteX61" fmla="*/ 946111 w 1985904"/>
              <a:gd name="connsiteY61" fmla="*/ 428181 h 813775"/>
              <a:gd name="connsiteX62" fmla="*/ 955484 w 1985904"/>
              <a:gd name="connsiteY62" fmla="*/ 393951 h 813775"/>
              <a:gd name="connsiteX63" fmla="*/ 964850 w 1985904"/>
              <a:gd name="connsiteY63" fmla="*/ 370527 h 813775"/>
              <a:gd name="connsiteX64" fmla="*/ 974217 w 1985904"/>
              <a:gd name="connsiteY64" fmla="*/ 366330 h 813775"/>
              <a:gd name="connsiteX65" fmla="*/ 983583 w 1985904"/>
              <a:gd name="connsiteY65" fmla="*/ 381916 h 813775"/>
              <a:gd name="connsiteX66" fmla="*/ 992949 w 1985904"/>
              <a:gd name="connsiteY66" fmla="*/ 392873 h 813775"/>
              <a:gd name="connsiteX67" fmla="*/ 1002316 w 1985904"/>
              <a:gd name="connsiteY67" fmla="*/ 384183 h 813775"/>
              <a:gd name="connsiteX68" fmla="*/ 1011682 w 1985904"/>
              <a:gd name="connsiteY68" fmla="*/ 362817 h 813775"/>
              <a:gd name="connsiteX69" fmla="*/ 1030422 w 1985904"/>
              <a:gd name="connsiteY69" fmla="*/ 312191 h 813775"/>
              <a:gd name="connsiteX70" fmla="*/ 1058521 w 1985904"/>
              <a:gd name="connsiteY70" fmla="*/ 247671 h 813775"/>
              <a:gd name="connsiteX71" fmla="*/ 1067887 w 1985904"/>
              <a:gd name="connsiteY71" fmla="*/ 218608 h 813775"/>
              <a:gd name="connsiteX72" fmla="*/ 1077261 w 1985904"/>
              <a:gd name="connsiteY72" fmla="*/ 181720 h 813775"/>
              <a:gd name="connsiteX73" fmla="*/ 1086627 w 1985904"/>
              <a:gd name="connsiteY73" fmla="*/ 137680 h 813775"/>
              <a:gd name="connsiteX74" fmla="*/ 1095994 w 1985904"/>
              <a:gd name="connsiteY74" fmla="*/ 87674 h 813775"/>
              <a:gd name="connsiteX75" fmla="*/ 1105360 w 1985904"/>
              <a:gd name="connsiteY75" fmla="*/ 32709 h 813775"/>
              <a:gd name="connsiteX76" fmla="*/ 1114726 w 1985904"/>
              <a:gd name="connsiteY76" fmla="*/ 806460 h 813775"/>
              <a:gd name="connsiteX77" fmla="*/ 1133459 w 1985904"/>
              <a:gd name="connsiteY77" fmla="*/ 677806 h 813775"/>
              <a:gd name="connsiteX78" fmla="*/ 1217770 w 1985904"/>
              <a:gd name="connsiteY78" fmla="*/ 68828 h 813775"/>
              <a:gd name="connsiteX79" fmla="*/ 1227137 w 1985904"/>
              <a:gd name="connsiteY79" fmla="*/ 4860 h 813775"/>
              <a:gd name="connsiteX80" fmla="*/ 1236503 w 1985904"/>
              <a:gd name="connsiteY80" fmla="*/ 774300 h 813775"/>
              <a:gd name="connsiteX81" fmla="*/ 1339547 w 1985904"/>
              <a:gd name="connsiteY81" fmla="*/ 84732 h 813775"/>
              <a:gd name="connsiteX82" fmla="*/ 1348913 w 1985904"/>
              <a:gd name="connsiteY82" fmla="*/ 22111 h 813775"/>
              <a:gd name="connsiteX83" fmla="*/ 1358280 w 1985904"/>
              <a:gd name="connsiteY83" fmla="*/ 792413 h 813775"/>
              <a:gd name="connsiteX84" fmla="*/ 1470690 w 1985904"/>
              <a:gd name="connsiteY84" fmla="*/ 41067 h 813775"/>
              <a:gd name="connsiteX85" fmla="*/ 1480056 w 1985904"/>
              <a:gd name="connsiteY85" fmla="*/ 811508 h 813775"/>
              <a:gd name="connsiteX86" fmla="*/ 1564368 w 1985904"/>
              <a:gd name="connsiteY86" fmla="*/ 244828 h 813775"/>
              <a:gd name="connsiteX87" fmla="*/ 1592467 w 1985904"/>
              <a:gd name="connsiteY87" fmla="*/ 47213 h 813775"/>
              <a:gd name="connsiteX88" fmla="*/ 1601833 w 1985904"/>
              <a:gd name="connsiteY88" fmla="*/ 811716 h 813775"/>
              <a:gd name="connsiteX89" fmla="*/ 1629940 w 1985904"/>
              <a:gd name="connsiteY89" fmla="*/ 596314 h 813775"/>
              <a:gd name="connsiteX90" fmla="*/ 1704877 w 1985904"/>
              <a:gd name="connsiteY90" fmla="*/ 0 h 813775"/>
              <a:gd name="connsiteX91" fmla="*/ 1714244 w 1985904"/>
              <a:gd name="connsiteY91" fmla="*/ 754600 h 813775"/>
              <a:gd name="connsiteX92" fmla="*/ 1723610 w 1985904"/>
              <a:gd name="connsiteY92" fmla="*/ 669001 h 813775"/>
              <a:gd name="connsiteX93" fmla="*/ 1732976 w 1985904"/>
              <a:gd name="connsiteY93" fmla="*/ 569128 h 813775"/>
              <a:gd name="connsiteX94" fmla="*/ 1761083 w 1985904"/>
              <a:gd name="connsiteY94" fmla="*/ 208929 h 813775"/>
              <a:gd name="connsiteX95" fmla="*/ 1770449 w 1985904"/>
              <a:gd name="connsiteY95" fmla="*/ 118698 h 813775"/>
              <a:gd name="connsiteX96" fmla="*/ 1779815 w 1985904"/>
              <a:gd name="connsiteY96" fmla="*/ 40380 h 813775"/>
              <a:gd name="connsiteX97" fmla="*/ 1789182 w 1985904"/>
              <a:gd name="connsiteY97" fmla="*/ 801542 h 813775"/>
              <a:gd name="connsiteX98" fmla="*/ 1985904 w 1985904"/>
              <a:gd name="connsiteY98" fmla="*/ 345663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18735 w 1789182"/>
              <a:gd name="connsiteY2" fmla="*/ 709512 h 813775"/>
              <a:gd name="connsiteX3" fmla="*/ 46838 w 1789182"/>
              <a:gd name="connsiteY3" fmla="*/ 600596 h 813775"/>
              <a:gd name="connsiteX4" fmla="*/ 56206 w 1789182"/>
              <a:gd name="connsiteY4" fmla="*/ 570774 h 813775"/>
              <a:gd name="connsiteX5" fmla="*/ 65573 w 1789182"/>
              <a:gd name="connsiteY5" fmla="*/ 548777 h 813775"/>
              <a:gd name="connsiteX6" fmla="*/ 74940 w 1789182"/>
              <a:gd name="connsiteY6" fmla="*/ 534738 h 813775"/>
              <a:gd name="connsiteX7" fmla="*/ 84308 w 1789182"/>
              <a:gd name="connsiteY7" fmla="*/ 523003 h 813775"/>
              <a:gd name="connsiteX8" fmla="*/ 93675 w 1789182"/>
              <a:gd name="connsiteY8" fmla="*/ 505503 h 813775"/>
              <a:gd name="connsiteX9" fmla="*/ 103042 w 1789182"/>
              <a:gd name="connsiteY9" fmla="*/ 479079 h 813775"/>
              <a:gd name="connsiteX10" fmla="*/ 112410 w 1789182"/>
              <a:gd name="connsiteY10" fmla="*/ 445399 h 813775"/>
              <a:gd name="connsiteX11" fmla="*/ 140513 w 1789182"/>
              <a:gd name="connsiteY11" fmla="*/ 335114 h 813775"/>
              <a:gd name="connsiteX12" fmla="*/ 149880 w 1789182"/>
              <a:gd name="connsiteY12" fmla="*/ 320525 h 813775"/>
              <a:gd name="connsiteX13" fmla="*/ 159248 w 1789182"/>
              <a:gd name="connsiteY13" fmla="*/ 378106 h 813775"/>
              <a:gd name="connsiteX14" fmla="*/ 168615 w 1789182"/>
              <a:gd name="connsiteY14" fmla="*/ 452573 h 813775"/>
              <a:gd name="connsiteX15" fmla="*/ 177982 w 1789182"/>
              <a:gd name="connsiteY15" fmla="*/ 444745 h 813775"/>
              <a:gd name="connsiteX16" fmla="*/ 187349 w 1789182"/>
              <a:gd name="connsiteY16" fmla="*/ 411696 h 813775"/>
              <a:gd name="connsiteX17" fmla="*/ 234190 w 1789182"/>
              <a:gd name="connsiteY17" fmla="*/ 214051 h 813775"/>
              <a:gd name="connsiteX18" fmla="*/ 252922 w 1789182"/>
              <a:gd name="connsiteY18" fmla="*/ 148783 h 813775"/>
              <a:gd name="connsiteX19" fmla="*/ 271655 w 1789182"/>
              <a:gd name="connsiteY19" fmla="*/ 83233 h 813775"/>
              <a:gd name="connsiteX20" fmla="*/ 290395 w 1789182"/>
              <a:gd name="connsiteY20" fmla="*/ 7481 h 813775"/>
              <a:gd name="connsiteX21" fmla="*/ 299761 w 1789182"/>
              <a:gd name="connsiteY21" fmla="*/ 798703 h 813775"/>
              <a:gd name="connsiteX22" fmla="*/ 355967 w 1789182"/>
              <a:gd name="connsiteY22" fmla="*/ 539588 h 813775"/>
              <a:gd name="connsiteX23" fmla="*/ 374699 w 1789182"/>
              <a:gd name="connsiteY23" fmla="*/ 465326 h 813775"/>
              <a:gd name="connsiteX24" fmla="*/ 412172 w 1789182"/>
              <a:gd name="connsiteY24" fmla="*/ 324870 h 813775"/>
              <a:gd name="connsiteX25" fmla="*/ 430904 w 1789182"/>
              <a:gd name="connsiteY25" fmla="*/ 244140 h 813775"/>
              <a:gd name="connsiteX26" fmla="*/ 459003 w 1789182"/>
              <a:gd name="connsiteY26" fmla="*/ 118229 h 813775"/>
              <a:gd name="connsiteX27" fmla="*/ 468370 w 1789182"/>
              <a:gd name="connsiteY27" fmla="*/ 83512 h 813775"/>
              <a:gd name="connsiteX28" fmla="*/ 477743 w 1789182"/>
              <a:gd name="connsiteY28" fmla="*/ 65161 h 813775"/>
              <a:gd name="connsiteX29" fmla="*/ 487110 w 1789182"/>
              <a:gd name="connsiteY29" fmla="*/ 91076 h 813775"/>
              <a:gd name="connsiteX30" fmla="*/ 496476 w 1789182"/>
              <a:gd name="connsiteY30" fmla="*/ 151552 h 813775"/>
              <a:gd name="connsiteX31" fmla="*/ 505842 w 1789182"/>
              <a:gd name="connsiteY31" fmla="*/ 161689 h 813775"/>
              <a:gd name="connsiteX32" fmla="*/ 515209 w 1789182"/>
              <a:gd name="connsiteY32" fmla="*/ 140788 h 813775"/>
              <a:gd name="connsiteX33" fmla="*/ 533949 w 1789182"/>
              <a:gd name="connsiteY33" fmla="*/ 82609 h 813775"/>
              <a:gd name="connsiteX34" fmla="*/ 543315 w 1789182"/>
              <a:gd name="connsiteY34" fmla="*/ 59895 h 813775"/>
              <a:gd name="connsiteX35" fmla="*/ 552681 w 1789182"/>
              <a:gd name="connsiteY35" fmla="*/ 45898 h 813775"/>
              <a:gd name="connsiteX36" fmla="*/ 562048 w 1789182"/>
              <a:gd name="connsiteY36" fmla="*/ 37212 h 813775"/>
              <a:gd name="connsiteX37" fmla="*/ 571414 w 1789182"/>
              <a:gd name="connsiteY37" fmla="*/ 24742 h 813775"/>
              <a:gd name="connsiteX38" fmla="*/ 580780 w 1789182"/>
              <a:gd name="connsiteY38" fmla="*/ 2753 h 813775"/>
              <a:gd name="connsiteX39" fmla="*/ 590154 w 1789182"/>
              <a:gd name="connsiteY39" fmla="*/ 804865 h 813775"/>
              <a:gd name="connsiteX40" fmla="*/ 599520 w 1789182"/>
              <a:gd name="connsiteY40" fmla="*/ 768130 h 813775"/>
              <a:gd name="connsiteX41" fmla="*/ 646352 w 1789182"/>
              <a:gd name="connsiteY41" fmla="*/ 568975 h 813775"/>
              <a:gd name="connsiteX42" fmla="*/ 665092 w 1789182"/>
              <a:gd name="connsiteY42" fmla="*/ 503013 h 813775"/>
              <a:gd name="connsiteX43" fmla="*/ 683824 w 1789182"/>
              <a:gd name="connsiteY43" fmla="*/ 441433 h 813775"/>
              <a:gd name="connsiteX44" fmla="*/ 693191 w 1789182"/>
              <a:gd name="connsiteY44" fmla="*/ 407909 h 813775"/>
              <a:gd name="connsiteX45" fmla="*/ 711931 w 1789182"/>
              <a:gd name="connsiteY45" fmla="*/ 331754 h 813775"/>
              <a:gd name="connsiteX46" fmla="*/ 758762 w 1789182"/>
              <a:gd name="connsiteY46" fmla="*/ 125600 h 813775"/>
              <a:gd name="connsiteX47" fmla="*/ 768129 w 1789182"/>
              <a:gd name="connsiteY47" fmla="*/ 95804 h 813775"/>
              <a:gd name="connsiteX48" fmla="*/ 777502 w 1789182"/>
              <a:gd name="connsiteY48" fmla="*/ 79680 h 813775"/>
              <a:gd name="connsiteX49" fmla="*/ 786868 w 1789182"/>
              <a:gd name="connsiteY49" fmla="*/ 82041 h 813775"/>
              <a:gd name="connsiteX50" fmla="*/ 796235 w 1789182"/>
              <a:gd name="connsiteY50" fmla="*/ 92039 h 813775"/>
              <a:gd name="connsiteX51" fmla="*/ 805601 w 1789182"/>
              <a:gd name="connsiteY51" fmla="*/ 89148 h 813775"/>
              <a:gd name="connsiteX52" fmla="*/ 814967 w 1789182"/>
              <a:gd name="connsiteY52" fmla="*/ 70606 h 813775"/>
              <a:gd name="connsiteX53" fmla="*/ 824334 w 1789182"/>
              <a:gd name="connsiteY53" fmla="*/ 43098 h 813775"/>
              <a:gd name="connsiteX54" fmla="*/ 833707 w 1789182"/>
              <a:gd name="connsiteY54" fmla="*/ 12079 h 813775"/>
              <a:gd name="connsiteX55" fmla="*/ 843074 w 1789182"/>
              <a:gd name="connsiteY55" fmla="*/ 813775 h 813775"/>
              <a:gd name="connsiteX56" fmla="*/ 861806 w 1789182"/>
              <a:gd name="connsiteY56" fmla="*/ 755953 h 813775"/>
              <a:gd name="connsiteX57" fmla="*/ 880539 w 1789182"/>
              <a:gd name="connsiteY57" fmla="*/ 699402 h 813775"/>
              <a:gd name="connsiteX58" fmla="*/ 889905 w 1789182"/>
              <a:gd name="connsiteY58" fmla="*/ 667335 h 813775"/>
              <a:gd name="connsiteX59" fmla="*/ 899279 w 1789182"/>
              <a:gd name="connsiteY59" fmla="*/ 631682 h 813775"/>
              <a:gd name="connsiteX60" fmla="*/ 918012 w 1789182"/>
              <a:gd name="connsiteY60" fmla="*/ 551747 h 813775"/>
              <a:gd name="connsiteX61" fmla="*/ 946111 w 1789182"/>
              <a:gd name="connsiteY61" fmla="*/ 428181 h 813775"/>
              <a:gd name="connsiteX62" fmla="*/ 955484 w 1789182"/>
              <a:gd name="connsiteY62" fmla="*/ 393951 h 813775"/>
              <a:gd name="connsiteX63" fmla="*/ 964850 w 1789182"/>
              <a:gd name="connsiteY63" fmla="*/ 370527 h 813775"/>
              <a:gd name="connsiteX64" fmla="*/ 974217 w 1789182"/>
              <a:gd name="connsiteY64" fmla="*/ 366330 h 813775"/>
              <a:gd name="connsiteX65" fmla="*/ 983583 w 1789182"/>
              <a:gd name="connsiteY65" fmla="*/ 381916 h 813775"/>
              <a:gd name="connsiteX66" fmla="*/ 992949 w 1789182"/>
              <a:gd name="connsiteY66" fmla="*/ 392873 h 813775"/>
              <a:gd name="connsiteX67" fmla="*/ 1002316 w 1789182"/>
              <a:gd name="connsiteY67" fmla="*/ 384183 h 813775"/>
              <a:gd name="connsiteX68" fmla="*/ 1011682 w 1789182"/>
              <a:gd name="connsiteY68" fmla="*/ 362817 h 813775"/>
              <a:gd name="connsiteX69" fmla="*/ 1030422 w 1789182"/>
              <a:gd name="connsiteY69" fmla="*/ 312191 h 813775"/>
              <a:gd name="connsiteX70" fmla="*/ 1058521 w 1789182"/>
              <a:gd name="connsiteY70" fmla="*/ 247671 h 813775"/>
              <a:gd name="connsiteX71" fmla="*/ 1067887 w 1789182"/>
              <a:gd name="connsiteY71" fmla="*/ 218608 h 813775"/>
              <a:gd name="connsiteX72" fmla="*/ 1077261 w 1789182"/>
              <a:gd name="connsiteY72" fmla="*/ 181720 h 813775"/>
              <a:gd name="connsiteX73" fmla="*/ 1086627 w 1789182"/>
              <a:gd name="connsiteY73" fmla="*/ 137680 h 813775"/>
              <a:gd name="connsiteX74" fmla="*/ 1095994 w 1789182"/>
              <a:gd name="connsiteY74" fmla="*/ 87674 h 813775"/>
              <a:gd name="connsiteX75" fmla="*/ 1105360 w 1789182"/>
              <a:gd name="connsiteY75" fmla="*/ 32709 h 813775"/>
              <a:gd name="connsiteX76" fmla="*/ 1114726 w 1789182"/>
              <a:gd name="connsiteY76" fmla="*/ 806460 h 813775"/>
              <a:gd name="connsiteX77" fmla="*/ 1133459 w 1789182"/>
              <a:gd name="connsiteY77" fmla="*/ 677806 h 813775"/>
              <a:gd name="connsiteX78" fmla="*/ 1217770 w 1789182"/>
              <a:gd name="connsiteY78" fmla="*/ 68828 h 813775"/>
              <a:gd name="connsiteX79" fmla="*/ 1227137 w 1789182"/>
              <a:gd name="connsiteY79" fmla="*/ 4860 h 813775"/>
              <a:gd name="connsiteX80" fmla="*/ 1236503 w 1789182"/>
              <a:gd name="connsiteY80" fmla="*/ 774300 h 813775"/>
              <a:gd name="connsiteX81" fmla="*/ 1339547 w 1789182"/>
              <a:gd name="connsiteY81" fmla="*/ 84732 h 813775"/>
              <a:gd name="connsiteX82" fmla="*/ 1348913 w 1789182"/>
              <a:gd name="connsiteY82" fmla="*/ 22111 h 813775"/>
              <a:gd name="connsiteX83" fmla="*/ 1358280 w 1789182"/>
              <a:gd name="connsiteY83" fmla="*/ 792413 h 813775"/>
              <a:gd name="connsiteX84" fmla="*/ 1470690 w 1789182"/>
              <a:gd name="connsiteY84" fmla="*/ 41067 h 813775"/>
              <a:gd name="connsiteX85" fmla="*/ 1480056 w 1789182"/>
              <a:gd name="connsiteY85" fmla="*/ 811508 h 813775"/>
              <a:gd name="connsiteX86" fmla="*/ 1564368 w 1789182"/>
              <a:gd name="connsiteY86" fmla="*/ 244828 h 813775"/>
              <a:gd name="connsiteX87" fmla="*/ 1592467 w 1789182"/>
              <a:gd name="connsiteY87" fmla="*/ 47213 h 813775"/>
              <a:gd name="connsiteX88" fmla="*/ 1601833 w 1789182"/>
              <a:gd name="connsiteY88" fmla="*/ 811716 h 813775"/>
              <a:gd name="connsiteX89" fmla="*/ 1629940 w 1789182"/>
              <a:gd name="connsiteY89" fmla="*/ 596314 h 813775"/>
              <a:gd name="connsiteX90" fmla="*/ 1704877 w 1789182"/>
              <a:gd name="connsiteY90" fmla="*/ 0 h 813775"/>
              <a:gd name="connsiteX91" fmla="*/ 1714244 w 1789182"/>
              <a:gd name="connsiteY91" fmla="*/ 754600 h 813775"/>
              <a:gd name="connsiteX92" fmla="*/ 1723610 w 1789182"/>
              <a:gd name="connsiteY92" fmla="*/ 669001 h 813775"/>
              <a:gd name="connsiteX93" fmla="*/ 1732976 w 1789182"/>
              <a:gd name="connsiteY93" fmla="*/ 569128 h 813775"/>
              <a:gd name="connsiteX94" fmla="*/ 1761083 w 1789182"/>
              <a:gd name="connsiteY94" fmla="*/ 208929 h 813775"/>
              <a:gd name="connsiteX95" fmla="*/ 1770449 w 1789182"/>
              <a:gd name="connsiteY95" fmla="*/ 118698 h 813775"/>
              <a:gd name="connsiteX96" fmla="*/ 1779815 w 1789182"/>
              <a:gd name="connsiteY96" fmla="*/ 40380 h 813775"/>
              <a:gd name="connsiteX97" fmla="*/ 1789182 w 1789182"/>
              <a:gd name="connsiteY97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65573 w 1789182"/>
              <a:gd name="connsiteY4" fmla="*/ 548777 h 813775"/>
              <a:gd name="connsiteX5" fmla="*/ 74940 w 1789182"/>
              <a:gd name="connsiteY5" fmla="*/ 534738 h 813775"/>
              <a:gd name="connsiteX6" fmla="*/ 84308 w 1789182"/>
              <a:gd name="connsiteY6" fmla="*/ 523003 h 813775"/>
              <a:gd name="connsiteX7" fmla="*/ 93675 w 1789182"/>
              <a:gd name="connsiteY7" fmla="*/ 505503 h 813775"/>
              <a:gd name="connsiteX8" fmla="*/ 103042 w 1789182"/>
              <a:gd name="connsiteY8" fmla="*/ 479079 h 813775"/>
              <a:gd name="connsiteX9" fmla="*/ 112410 w 1789182"/>
              <a:gd name="connsiteY9" fmla="*/ 445399 h 813775"/>
              <a:gd name="connsiteX10" fmla="*/ 140513 w 1789182"/>
              <a:gd name="connsiteY10" fmla="*/ 335114 h 813775"/>
              <a:gd name="connsiteX11" fmla="*/ 149880 w 1789182"/>
              <a:gd name="connsiteY11" fmla="*/ 320525 h 813775"/>
              <a:gd name="connsiteX12" fmla="*/ 159248 w 1789182"/>
              <a:gd name="connsiteY12" fmla="*/ 378106 h 813775"/>
              <a:gd name="connsiteX13" fmla="*/ 168615 w 1789182"/>
              <a:gd name="connsiteY13" fmla="*/ 452573 h 813775"/>
              <a:gd name="connsiteX14" fmla="*/ 177982 w 1789182"/>
              <a:gd name="connsiteY14" fmla="*/ 444745 h 813775"/>
              <a:gd name="connsiteX15" fmla="*/ 187349 w 1789182"/>
              <a:gd name="connsiteY15" fmla="*/ 411696 h 813775"/>
              <a:gd name="connsiteX16" fmla="*/ 234190 w 1789182"/>
              <a:gd name="connsiteY16" fmla="*/ 214051 h 813775"/>
              <a:gd name="connsiteX17" fmla="*/ 252922 w 1789182"/>
              <a:gd name="connsiteY17" fmla="*/ 148783 h 813775"/>
              <a:gd name="connsiteX18" fmla="*/ 271655 w 1789182"/>
              <a:gd name="connsiteY18" fmla="*/ 83233 h 813775"/>
              <a:gd name="connsiteX19" fmla="*/ 290395 w 1789182"/>
              <a:gd name="connsiteY19" fmla="*/ 7481 h 813775"/>
              <a:gd name="connsiteX20" fmla="*/ 299761 w 1789182"/>
              <a:gd name="connsiteY20" fmla="*/ 798703 h 813775"/>
              <a:gd name="connsiteX21" fmla="*/ 355967 w 1789182"/>
              <a:gd name="connsiteY21" fmla="*/ 539588 h 813775"/>
              <a:gd name="connsiteX22" fmla="*/ 374699 w 1789182"/>
              <a:gd name="connsiteY22" fmla="*/ 465326 h 813775"/>
              <a:gd name="connsiteX23" fmla="*/ 412172 w 1789182"/>
              <a:gd name="connsiteY23" fmla="*/ 324870 h 813775"/>
              <a:gd name="connsiteX24" fmla="*/ 430904 w 1789182"/>
              <a:gd name="connsiteY24" fmla="*/ 244140 h 813775"/>
              <a:gd name="connsiteX25" fmla="*/ 459003 w 1789182"/>
              <a:gd name="connsiteY25" fmla="*/ 118229 h 813775"/>
              <a:gd name="connsiteX26" fmla="*/ 468370 w 1789182"/>
              <a:gd name="connsiteY26" fmla="*/ 83512 h 813775"/>
              <a:gd name="connsiteX27" fmla="*/ 477743 w 1789182"/>
              <a:gd name="connsiteY27" fmla="*/ 65161 h 813775"/>
              <a:gd name="connsiteX28" fmla="*/ 487110 w 1789182"/>
              <a:gd name="connsiteY28" fmla="*/ 91076 h 813775"/>
              <a:gd name="connsiteX29" fmla="*/ 496476 w 1789182"/>
              <a:gd name="connsiteY29" fmla="*/ 151552 h 813775"/>
              <a:gd name="connsiteX30" fmla="*/ 505842 w 1789182"/>
              <a:gd name="connsiteY30" fmla="*/ 161689 h 813775"/>
              <a:gd name="connsiteX31" fmla="*/ 515209 w 1789182"/>
              <a:gd name="connsiteY31" fmla="*/ 140788 h 813775"/>
              <a:gd name="connsiteX32" fmla="*/ 533949 w 1789182"/>
              <a:gd name="connsiteY32" fmla="*/ 82609 h 813775"/>
              <a:gd name="connsiteX33" fmla="*/ 543315 w 1789182"/>
              <a:gd name="connsiteY33" fmla="*/ 59895 h 813775"/>
              <a:gd name="connsiteX34" fmla="*/ 552681 w 1789182"/>
              <a:gd name="connsiteY34" fmla="*/ 45898 h 813775"/>
              <a:gd name="connsiteX35" fmla="*/ 562048 w 1789182"/>
              <a:gd name="connsiteY35" fmla="*/ 37212 h 813775"/>
              <a:gd name="connsiteX36" fmla="*/ 571414 w 1789182"/>
              <a:gd name="connsiteY36" fmla="*/ 24742 h 813775"/>
              <a:gd name="connsiteX37" fmla="*/ 580780 w 1789182"/>
              <a:gd name="connsiteY37" fmla="*/ 2753 h 813775"/>
              <a:gd name="connsiteX38" fmla="*/ 590154 w 1789182"/>
              <a:gd name="connsiteY38" fmla="*/ 804865 h 813775"/>
              <a:gd name="connsiteX39" fmla="*/ 599520 w 1789182"/>
              <a:gd name="connsiteY39" fmla="*/ 768130 h 813775"/>
              <a:gd name="connsiteX40" fmla="*/ 646352 w 1789182"/>
              <a:gd name="connsiteY40" fmla="*/ 568975 h 813775"/>
              <a:gd name="connsiteX41" fmla="*/ 665092 w 1789182"/>
              <a:gd name="connsiteY41" fmla="*/ 503013 h 813775"/>
              <a:gd name="connsiteX42" fmla="*/ 683824 w 1789182"/>
              <a:gd name="connsiteY42" fmla="*/ 441433 h 813775"/>
              <a:gd name="connsiteX43" fmla="*/ 693191 w 1789182"/>
              <a:gd name="connsiteY43" fmla="*/ 407909 h 813775"/>
              <a:gd name="connsiteX44" fmla="*/ 711931 w 1789182"/>
              <a:gd name="connsiteY44" fmla="*/ 331754 h 813775"/>
              <a:gd name="connsiteX45" fmla="*/ 758762 w 1789182"/>
              <a:gd name="connsiteY45" fmla="*/ 125600 h 813775"/>
              <a:gd name="connsiteX46" fmla="*/ 768129 w 1789182"/>
              <a:gd name="connsiteY46" fmla="*/ 95804 h 813775"/>
              <a:gd name="connsiteX47" fmla="*/ 777502 w 1789182"/>
              <a:gd name="connsiteY47" fmla="*/ 79680 h 813775"/>
              <a:gd name="connsiteX48" fmla="*/ 786868 w 1789182"/>
              <a:gd name="connsiteY48" fmla="*/ 82041 h 813775"/>
              <a:gd name="connsiteX49" fmla="*/ 796235 w 1789182"/>
              <a:gd name="connsiteY49" fmla="*/ 92039 h 813775"/>
              <a:gd name="connsiteX50" fmla="*/ 805601 w 1789182"/>
              <a:gd name="connsiteY50" fmla="*/ 89148 h 813775"/>
              <a:gd name="connsiteX51" fmla="*/ 814967 w 1789182"/>
              <a:gd name="connsiteY51" fmla="*/ 70606 h 813775"/>
              <a:gd name="connsiteX52" fmla="*/ 824334 w 1789182"/>
              <a:gd name="connsiteY52" fmla="*/ 43098 h 813775"/>
              <a:gd name="connsiteX53" fmla="*/ 833707 w 1789182"/>
              <a:gd name="connsiteY53" fmla="*/ 12079 h 813775"/>
              <a:gd name="connsiteX54" fmla="*/ 843074 w 1789182"/>
              <a:gd name="connsiteY54" fmla="*/ 813775 h 813775"/>
              <a:gd name="connsiteX55" fmla="*/ 861806 w 1789182"/>
              <a:gd name="connsiteY55" fmla="*/ 755953 h 813775"/>
              <a:gd name="connsiteX56" fmla="*/ 880539 w 1789182"/>
              <a:gd name="connsiteY56" fmla="*/ 699402 h 813775"/>
              <a:gd name="connsiteX57" fmla="*/ 889905 w 1789182"/>
              <a:gd name="connsiteY57" fmla="*/ 667335 h 813775"/>
              <a:gd name="connsiteX58" fmla="*/ 899279 w 1789182"/>
              <a:gd name="connsiteY58" fmla="*/ 631682 h 813775"/>
              <a:gd name="connsiteX59" fmla="*/ 918012 w 1789182"/>
              <a:gd name="connsiteY59" fmla="*/ 551747 h 813775"/>
              <a:gd name="connsiteX60" fmla="*/ 946111 w 1789182"/>
              <a:gd name="connsiteY60" fmla="*/ 428181 h 813775"/>
              <a:gd name="connsiteX61" fmla="*/ 955484 w 1789182"/>
              <a:gd name="connsiteY61" fmla="*/ 393951 h 813775"/>
              <a:gd name="connsiteX62" fmla="*/ 964850 w 1789182"/>
              <a:gd name="connsiteY62" fmla="*/ 370527 h 813775"/>
              <a:gd name="connsiteX63" fmla="*/ 974217 w 1789182"/>
              <a:gd name="connsiteY63" fmla="*/ 366330 h 813775"/>
              <a:gd name="connsiteX64" fmla="*/ 983583 w 1789182"/>
              <a:gd name="connsiteY64" fmla="*/ 381916 h 813775"/>
              <a:gd name="connsiteX65" fmla="*/ 992949 w 1789182"/>
              <a:gd name="connsiteY65" fmla="*/ 392873 h 813775"/>
              <a:gd name="connsiteX66" fmla="*/ 1002316 w 1789182"/>
              <a:gd name="connsiteY66" fmla="*/ 384183 h 813775"/>
              <a:gd name="connsiteX67" fmla="*/ 1011682 w 1789182"/>
              <a:gd name="connsiteY67" fmla="*/ 362817 h 813775"/>
              <a:gd name="connsiteX68" fmla="*/ 1030422 w 1789182"/>
              <a:gd name="connsiteY68" fmla="*/ 312191 h 813775"/>
              <a:gd name="connsiteX69" fmla="*/ 1058521 w 1789182"/>
              <a:gd name="connsiteY69" fmla="*/ 247671 h 813775"/>
              <a:gd name="connsiteX70" fmla="*/ 1067887 w 1789182"/>
              <a:gd name="connsiteY70" fmla="*/ 218608 h 813775"/>
              <a:gd name="connsiteX71" fmla="*/ 1077261 w 1789182"/>
              <a:gd name="connsiteY71" fmla="*/ 181720 h 813775"/>
              <a:gd name="connsiteX72" fmla="*/ 1086627 w 1789182"/>
              <a:gd name="connsiteY72" fmla="*/ 137680 h 813775"/>
              <a:gd name="connsiteX73" fmla="*/ 1095994 w 1789182"/>
              <a:gd name="connsiteY73" fmla="*/ 87674 h 813775"/>
              <a:gd name="connsiteX74" fmla="*/ 1105360 w 1789182"/>
              <a:gd name="connsiteY74" fmla="*/ 32709 h 813775"/>
              <a:gd name="connsiteX75" fmla="*/ 1114726 w 1789182"/>
              <a:gd name="connsiteY75" fmla="*/ 806460 h 813775"/>
              <a:gd name="connsiteX76" fmla="*/ 1133459 w 1789182"/>
              <a:gd name="connsiteY76" fmla="*/ 677806 h 813775"/>
              <a:gd name="connsiteX77" fmla="*/ 1217770 w 1789182"/>
              <a:gd name="connsiteY77" fmla="*/ 68828 h 813775"/>
              <a:gd name="connsiteX78" fmla="*/ 1227137 w 1789182"/>
              <a:gd name="connsiteY78" fmla="*/ 4860 h 813775"/>
              <a:gd name="connsiteX79" fmla="*/ 1236503 w 1789182"/>
              <a:gd name="connsiteY79" fmla="*/ 774300 h 813775"/>
              <a:gd name="connsiteX80" fmla="*/ 1339547 w 1789182"/>
              <a:gd name="connsiteY80" fmla="*/ 84732 h 813775"/>
              <a:gd name="connsiteX81" fmla="*/ 1348913 w 1789182"/>
              <a:gd name="connsiteY81" fmla="*/ 22111 h 813775"/>
              <a:gd name="connsiteX82" fmla="*/ 1358280 w 1789182"/>
              <a:gd name="connsiteY82" fmla="*/ 792413 h 813775"/>
              <a:gd name="connsiteX83" fmla="*/ 1470690 w 1789182"/>
              <a:gd name="connsiteY83" fmla="*/ 41067 h 813775"/>
              <a:gd name="connsiteX84" fmla="*/ 1480056 w 1789182"/>
              <a:gd name="connsiteY84" fmla="*/ 811508 h 813775"/>
              <a:gd name="connsiteX85" fmla="*/ 1564368 w 1789182"/>
              <a:gd name="connsiteY85" fmla="*/ 244828 h 813775"/>
              <a:gd name="connsiteX86" fmla="*/ 1592467 w 1789182"/>
              <a:gd name="connsiteY86" fmla="*/ 47213 h 813775"/>
              <a:gd name="connsiteX87" fmla="*/ 1601833 w 1789182"/>
              <a:gd name="connsiteY87" fmla="*/ 811716 h 813775"/>
              <a:gd name="connsiteX88" fmla="*/ 1629940 w 1789182"/>
              <a:gd name="connsiteY88" fmla="*/ 596314 h 813775"/>
              <a:gd name="connsiteX89" fmla="*/ 1704877 w 1789182"/>
              <a:gd name="connsiteY89" fmla="*/ 0 h 813775"/>
              <a:gd name="connsiteX90" fmla="*/ 1714244 w 1789182"/>
              <a:gd name="connsiteY90" fmla="*/ 754600 h 813775"/>
              <a:gd name="connsiteX91" fmla="*/ 1723610 w 1789182"/>
              <a:gd name="connsiteY91" fmla="*/ 669001 h 813775"/>
              <a:gd name="connsiteX92" fmla="*/ 1732976 w 1789182"/>
              <a:gd name="connsiteY92" fmla="*/ 569128 h 813775"/>
              <a:gd name="connsiteX93" fmla="*/ 1761083 w 1789182"/>
              <a:gd name="connsiteY93" fmla="*/ 208929 h 813775"/>
              <a:gd name="connsiteX94" fmla="*/ 1770449 w 1789182"/>
              <a:gd name="connsiteY94" fmla="*/ 118698 h 813775"/>
              <a:gd name="connsiteX95" fmla="*/ 1779815 w 1789182"/>
              <a:gd name="connsiteY95" fmla="*/ 40380 h 813775"/>
              <a:gd name="connsiteX96" fmla="*/ 1789182 w 1789182"/>
              <a:gd name="connsiteY96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74940 w 1789182"/>
              <a:gd name="connsiteY4" fmla="*/ 534738 h 813775"/>
              <a:gd name="connsiteX5" fmla="*/ 84308 w 1789182"/>
              <a:gd name="connsiteY5" fmla="*/ 523003 h 813775"/>
              <a:gd name="connsiteX6" fmla="*/ 93675 w 1789182"/>
              <a:gd name="connsiteY6" fmla="*/ 505503 h 813775"/>
              <a:gd name="connsiteX7" fmla="*/ 103042 w 1789182"/>
              <a:gd name="connsiteY7" fmla="*/ 479079 h 813775"/>
              <a:gd name="connsiteX8" fmla="*/ 112410 w 1789182"/>
              <a:gd name="connsiteY8" fmla="*/ 445399 h 813775"/>
              <a:gd name="connsiteX9" fmla="*/ 140513 w 1789182"/>
              <a:gd name="connsiteY9" fmla="*/ 335114 h 813775"/>
              <a:gd name="connsiteX10" fmla="*/ 149880 w 1789182"/>
              <a:gd name="connsiteY10" fmla="*/ 320525 h 813775"/>
              <a:gd name="connsiteX11" fmla="*/ 159248 w 1789182"/>
              <a:gd name="connsiteY11" fmla="*/ 378106 h 813775"/>
              <a:gd name="connsiteX12" fmla="*/ 168615 w 1789182"/>
              <a:gd name="connsiteY12" fmla="*/ 452573 h 813775"/>
              <a:gd name="connsiteX13" fmla="*/ 177982 w 1789182"/>
              <a:gd name="connsiteY13" fmla="*/ 444745 h 813775"/>
              <a:gd name="connsiteX14" fmla="*/ 187349 w 1789182"/>
              <a:gd name="connsiteY14" fmla="*/ 411696 h 813775"/>
              <a:gd name="connsiteX15" fmla="*/ 234190 w 1789182"/>
              <a:gd name="connsiteY15" fmla="*/ 214051 h 813775"/>
              <a:gd name="connsiteX16" fmla="*/ 252922 w 1789182"/>
              <a:gd name="connsiteY16" fmla="*/ 148783 h 813775"/>
              <a:gd name="connsiteX17" fmla="*/ 271655 w 1789182"/>
              <a:gd name="connsiteY17" fmla="*/ 83233 h 813775"/>
              <a:gd name="connsiteX18" fmla="*/ 290395 w 1789182"/>
              <a:gd name="connsiteY18" fmla="*/ 7481 h 813775"/>
              <a:gd name="connsiteX19" fmla="*/ 299761 w 1789182"/>
              <a:gd name="connsiteY19" fmla="*/ 798703 h 813775"/>
              <a:gd name="connsiteX20" fmla="*/ 355967 w 1789182"/>
              <a:gd name="connsiteY20" fmla="*/ 539588 h 813775"/>
              <a:gd name="connsiteX21" fmla="*/ 374699 w 1789182"/>
              <a:gd name="connsiteY21" fmla="*/ 465326 h 813775"/>
              <a:gd name="connsiteX22" fmla="*/ 412172 w 1789182"/>
              <a:gd name="connsiteY22" fmla="*/ 324870 h 813775"/>
              <a:gd name="connsiteX23" fmla="*/ 430904 w 1789182"/>
              <a:gd name="connsiteY23" fmla="*/ 244140 h 813775"/>
              <a:gd name="connsiteX24" fmla="*/ 459003 w 1789182"/>
              <a:gd name="connsiteY24" fmla="*/ 118229 h 813775"/>
              <a:gd name="connsiteX25" fmla="*/ 468370 w 1789182"/>
              <a:gd name="connsiteY25" fmla="*/ 83512 h 813775"/>
              <a:gd name="connsiteX26" fmla="*/ 477743 w 1789182"/>
              <a:gd name="connsiteY26" fmla="*/ 65161 h 813775"/>
              <a:gd name="connsiteX27" fmla="*/ 487110 w 1789182"/>
              <a:gd name="connsiteY27" fmla="*/ 91076 h 813775"/>
              <a:gd name="connsiteX28" fmla="*/ 496476 w 1789182"/>
              <a:gd name="connsiteY28" fmla="*/ 151552 h 813775"/>
              <a:gd name="connsiteX29" fmla="*/ 505842 w 1789182"/>
              <a:gd name="connsiteY29" fmla="*/ 161689 h 813775"/>
              <a:gd name="connsiteX30" fmla="*/ 515209 w 1789182"/>
              <a:gd name="connsiteY30" fmla="*/ 140788 h 813775"/>
              <a:gd name="connsiteX31" fmla="*/ 533949 w 1789182"/>
              <a:gd name="connsiteY31" fmla="*/ 82609 h 813775"/>
              <a:gd name="connsiteX32" fmla="*/ 543315 w 1789182"/>
              <a:gd name="connsiteY32" fmla="*/ 59895 h 813775"/>
              <a:gd name="connsiteX33" fmla="*/ 552681 w 1789182"/>
              <a:gd name="connsiteY33" fmla="*/ 45898 h 813775"/>
              <a:gd name="connsiteX34" fmla="*/ 562048 w 1789182"/>
              <a:gd name="connsiteY34" fmla="*/ 37212 h 813775"/>
              <a:gd name="connsiteX35" fmla="*/ 571414 w 1789182"/>
              <a:gd name="connsiteY35" fmla="*/ 24742 h 813775"/>
              <a:gd name="connsiteX36" fmla="*/ 580780 w 1789182"/>
              <a:gd name="connsiteY36" fmla="*/ 2753 h 813775"/>
              <a:gd name="connsiteX37" fmla="*/ 590154 w 1789182"/>
              <a:gd name="connsiteY37" fmla="*/ 804865 h 813775"/>
              <a:gd name="connsiteX38" fmla="*/ 599520 w 1789182"/>
              <a:gd name="connsiteY38" fmla="*/ 768130 h 813775"/>
              <a:gd name="connsiteX39" fmla="*/ 646352 w 1789182"/>
              <a:gd name="connsiteY39" fmla="*/ 568975 h 813775"/>
              <a:gd name="connsiteX40" fmla="*/ 665092 w 1789182"/>
              <a:gd name="connsiteY40" fmla="*/ 503013 h 813775"/>
              <a:gd name="connsiteX41" fmla="*/ 683824 w 1789182"/>
              <a:gd name="connsiteY41" fmla="*/ 441433 h 813775"/>
              <a:gd name="connsiteX42" fmla="*/ 693191 w 1789182"/>
              <a:gd name="connsiteY42" fmla="*/ 407909 h 813775"/>
              <a:gd name="connsiteX43" fmla="*/ 711931 w 1789182"/>
              <a:gd name="connsiteY43" fmla="*/ 331754 h 813775"/>
              <a:gd name="connsiteX44" fmla="*/ 758762 w 1789182"/>
              <a:gd name="connsiteY44" fmla="*/ 125600 h 813775"/>
              <a:gd name="connsiteX45" fmla="*/ 768129 w 1789182"/>
              <a:gd name="connsiteY45" fmla="*/ 95804 h 813775"/>
              <a:gd name="connsiteX46" fmla="*/ 777502 w 1789182"/>
              <a:gd name="connsiteY46" fmla="*/ 79680 h 813775"/>
              <a:gd name="connsiteX47" fmla="*/ 786868 w 1789182"/>
              <a:gd name="connsiteY47" fmla="*/ 82041 h 813775"/>
              <a:gd name="connsiteX48" fmla="*/ 796235 w 1789182"/>
              <a:gd name="connsiteY48" fmla="*/ 92039 h 813775"/>
              <a:gd name="connsiteX49" fmla="*/ 805601 w 1789182"/>
              <a:gd name="connsiteY49" fmla="*/ 89148 h 813775"/>
              <a:gd name="connsiteX50" fmla="*/ 814967 w 1789182"/>
              <a:gd name="connsiteY50" fmla="*/ 70606 h 813775"/>
              <a:gd name="connsiteX51" fmla="*/ 824334 w 1789182"/>
              <a:gd name="connsiteY51" fmla="*/ 43098 h 813775"/>
              <a:gd name="connsiteX52" fmla="*/ 833707 w 1789182"/>
              <a:gd name="connsiteY52" fmla="*/ 12079 h 813775"/>
              <a:gd name="connsiteX53" fmla="*/ 843074 w 1789182"/>
              <a:gd name="connsiteY53" fmla="*/ 813775 h 813775"/>
              <a:gd name="connsiteX54" fmla="*/ 861806 w 1789182"/>
              <a:gd name="connsiteY54" fmla="*/ 755953 h 813775"/>
              <a:gd name="connsiteX55" fmla="*/ 880539 w 1789182"/>
              <a:gd name="connsiteY55" fmla="*/ 699402 h 813775"/>
              <a:gd name="connsiteX56" fmla="*/ 889905 w 1789182"/>
              <a:gd name="connsiteY56" fmla="*/ 667335 h 813775"/>
              <a:gd name="connsiteX57" fmla="*/ 899279 w 1789182"/>
              <a:gd name="connsiteY57" fmla="*/ 631682 h 813775"/>
              <a:gd name="connsiteX58" fmla="*/ 918012 w 1789182"/>
              <a:gd name="connsiteY58" fmla="*/ 551747 h 813775"/>
              <a:gd name="connsiteX59" fmla="*/ 946111 w 1789182"/>
              <a:gd name="connsiteY59" fmla="*/ 428181 h 813775"/>
              <a:gd name="connsiteX60" fmla="*/ 955484 w 1789182"/>
              <a:gd name="connsiteY60" fmla="*/ 393951 h 813775"/>
              <a:gd name="connsiteX61" fmla="*/ 964850 w 1789182"/>
              <a:gd name="connsiteY61" fmla="*/ 370527 h 813775"/>
              <a:gd name="connsiteX62" fmla="*/ 974217 w 1789182"/>
              <a:gd name="connsiteY62" fmla="*/ 366330 h 813775"/>
              <a:gd name="connsiteX63" fmla="*/ 983583 w 1789182"/>
              <a:gd name="connsiteY63" fmla="*/ 381916 h 813775"/>
              <a:gd name="connsiteX64" fmla="*/ 992949 w 1789182"/>
              <a:gd name="connsiteY64" fmla="*/ 392873 h 813775"/>
              <a:gd name="connsiteX65" fmla="*/ 1002316 w 1789182"/>
              <a:gd name="connsiteY65" fmla="*/ 384183 h 813775"/>
              <a:gd name="connsiteX66" fmla="*/ 1011682 w 1789182"/>
              <a:gd name="connsiteY66" fmla="*/ 362817 h 813775"/>
              <a:gd name="connsiteX67" fmla="*/ 1030422 w 1789182"/>
              <a:gd name="connsiteY67" fmla="*/ 312191 h 813775"/>
              <a:gd name="connsiteX68" fmla="*/ 1058521 w 1789182"/>
              <a:gd name="connsiteY68" fmla="*/ 247671 h 813775"/>
              <a:gd name="connsiteX69" fmla="*/ 1067887 w 1789182"/>
              <a:gd name="connsiteY69" fmla="*/ 218608 h 813775"/>
              <a:gd name="connsiteX70" fmla="*/ 1077261 w 1789182"/>
              <a:gd name="connsiteY70" fmla="*/ 181720 h 813775"/>
              <a:gd name="connsiteX71" fmla="*/ 1086627 w 1789182"/>
              <a:gd name="connsiteY71" fmla="*/ 137680 h 813775"/>
              <a:gd name="connsiteX72" fmla="*/ 1095994 w 1789182"/>
              <a:gd name="connsiteY72" fmla="*/ 87674 h 813775"/>
              <a:gd name="connsiteX73" fmla="*/ 1105360 w 1789182"/>
              <a:gd name="connsiteY73" fmla="*/ 32709 h 813775"/>
              <a:gd name="connsiteX74" fmla="*/ 1114726 w 1789182"/>
              <a:gd name="connsiteY74" fmla="*/ 806460 h 813775"/>
              <a:gd name="connsiteX75" fmla="*/ 1133459 w 1789182"/>
              <a:gd name="connsiteY75" fmla="*/ 677806 h 813775"/>
              <a:gd name="connsiteX76" fmla="*/ 1217770 w 1789182"/>
              <a:gd name="connsiteY76" fmla="*/ 68828 h 813775"/>
              <a:gd name="connsiteX77" fmla="*/ 1227137 w 1789182"/>
              <a:gd name="connsiteY77" fmla="*/ 4860 h 813775"/>
              <a:gd name="connsiteX78" fmla="*/ 1236503 w 1789182"/>
              <a:gd name="connsiteY78" fmla="*/ 774300 h 813775"/>
              <a:gd name="connsiteX79" fmla="*/ 1339547 w 1789182"/>
              <a:gd name="connsiteY79" fmla="*/ 84732 h 813775"/>
              <a:gd name="connsiteX80" fmla="*/ 1348913 w 1789182"/>
              <a:gd name="connsiteY80" fmla="*/ 22111 h 813775"/>
              <a:gd name="connsiteX81" fmla="*/ 1358280 w 1789182"/>
              <a:gd name="connsiteY81" fmla="*/ 792413 h 813775"/>
              <a:gd name="connsiteX82" fmla="*/ 1470690 w 1789182"/>
              <a:gd name="connsiteY82" fmla="*/ 41067 h 813775"/>
              <a:gd name="connsiteX83" fmla="*/ 1480056 w 1789182"/>
              <a:gd name="connsiteY83" fmla="*/ 811508 h 813775"/>
              <a:gd name="connsiteX84" fmla="*/ 1564368 w 1789182"/>
              <a:gd name="connsiteY84" fmla="*/ 244828 h 813775"/>
              <a:gd name="connsiteX85" fmla="*/ 1592467 w 1789182"/>
              <a:gd name="connsiteY85" fmla="*/ 47213 h 813775"/>
              <a:gd name="connsiteX86" fmla="*/ 1601833 w 1789182"/>
              <a:gd name="connsiteY86" fmla="*/ 811716 h 813775"/>
              <a:gd name="connsiteX87" fmla="*/ 1629940 w 1789182"/>
              <a:gd name="connsiteY87" fmla="*/ 596314 h 813775"/>
              <a:gd name="connsiteX88" fmla="*/ 1704877 w 1789182"/>
              <a:gd name="connsiteY88" fmla="*/ 0 h 813775"/>
              <a:gd name="connsiteX89" fmla="*/ 1714244 w 1789182"/>
              <a:gd name="connsiteY89" fmla="*/ 754600 h 813775"/>
              <a:gd name="connsiteX90" fmla="*/ 1723610 w 1789182"/>
              <a:gd name="connsiteY90" fmla="*/ 669001 h 813775"/>
              <a:gd name="connsiteX91" fmla="*/ 1732976 w 1789182"/>
              <a:gd name="connsiteY91" fmla="*/ 569128 h 813775"/>
              <a:gd name="connsiteX92" fmla="*/ 1761083 w 1789182"/>
              <a:gd name="connsiteY92" fmla="*/ 208929 h 813775"/>
              <a:gd name="connsiteX93" fmla="*/ 1770449 w 1789182"/>
              <a:gd name="connsiteY93" fmla="*/ 118698 h 813775"/>
              <a:gd name="connsiteX94" fmla="*/ 1779815 w 1789182"/>
              <a:gd name="connsiteY94" fmla="*/ 40380 h 813775"/>
              <a:gd name="connsiteX95" fmla="*/ 1789182 w 1789182"/>
              <a:gd name="connsiteY95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74940 w 1789182"/>
              <a:gd name="connsiteY4" fmla="*/ 534738 h 813775"/>
              <a:gd name="connsiteX5" fmla="*/ 84308 w 1789182"/>
              <a:gd name="connsiteY5" fmla="*/ 523003 h 813775"/>
              <a:gd name="connsiteX6" fmla="*/ 103042 w 1789182"/>
              <a:gd name="connsiteY6" fmla="*/ 479079 h 813775"/>
              <a:gd name="connsiteX7" fmla="*/ 112410 w 1789182"/>
              <a:gd name="connsiteY7" fmla="*/ 445399 h 813775"/>
              <a:gd name="connsiteX8" fmla="*/ 140513 w 1789182"/>
              <a:gd name="connsiteY8" fmla="*/ 335114 h 813775"/>
              <a:gd name="connsiteX9" fmla="*/ 149880 w 1789182"/>
              <a:gd name="connsiteY9" fmla="*/ 320525 h 813775"/>
              <a:gd name="connsiteX10" fmla="*/ 159248 w 1789182"/>
              <a:gd name="connsiteY10" fmla="*/ 378106 h 813775"/>
              <a:gd name="connsiteX11" fmla="*/ 168615 w 1789182"/>
              <a:gd name="connsiteY11" fmla="*/ 452573 h 813775"/>
              <a:gd name="connsiteX12" fmla="*/ 177982 w 1789182"/>
              <a:gd name="connsiteY12" fmla="*/ 444745 h 813775"/>
              <a:gd name="connsiteX13" fmla="*/ 187349 w 1789182"/>
              <a:gd name="connsiteY13" fmla="*/ 411696 h 813775"/>
              <a:gd name="connsiteX14" fmla="*/ 234190 w 1789182"/>
              <a:gd name="connsiteY14" fmla="*/ 214051 h 813775"/>
              <a:gd name="connsiteX15" fmla="*/ 252922 w 1789182"/>
              <a:gd name="connsiteY15" fmla="*/ 148783 h 813775"/>
              <a:gd name="connsiteX16" fmla="*/ 271655 w 1789182"/>
              <a:gd name="connsiteY16" fmla="*/ 83233 h 813775"/>
              <a:gd name="connsiteX17" fmla="*/ 290395 w 1789182"/>
              <a:gd name="connsiteY17" fmla="*/ 7481 h 813775"/>
              <a:gd name="connsiteX18" fmla="*/ 299761 w 1789182"/>
              <a:gd name="connsiteY18" fmla="*/ 798703 h 813775"/>
              <a:gd name="connsiteX19" fmla="*/ 355967 w 1789182"/>
              <a:gd name="connsiteY19" fmla="*/ 539588 h 813775"/>
              <a:gd name="connsiteX20" fmla="*/ 374699 w 1789182"/>
              <a:gd name="connsiteY20" fmla="*/ 465326 h 813775"/>
              <a:gd name="connsiteX21" fmla="*/ 412172 w 1789182"/>
              <a:gd name="connsiteY21" fmla="*/ 324870 h 813775"/>
              <a:gd name="connsiteX22" fmla="*/ 430904 w 1789182"/>
              <a:gd name="connsiteY22" fmla="*/ 244140 h 813775"/>
              <a:gd name="connsiteX23" fmla="*/ 459003 w 1789182"/>
              <a:gd name="connsiteY23" fmla="*/ 118229 h 813775"/>
              <a:gd name="connsiteX24" fmla="*/ 468370 w 1789182"/>
              <a:gd name="connsiteY24" fmla="*/ 83512 h 813775"/>
              <a:gd name="connsiteX25" fmla="*/ 477743 w 1789182"/>
              <a:gd name="connsiteY25" fmla="*/ 65161 h 813775"/>
              <a:gd name="connsiteX26" fmla="*/ 487110 w 1789182"/>
              <a:gd name="connsiteY26" fmla="*/ 91076 h 813775"/>
              <a:gd name="connsiteX27" fmla="*/ 496476 w 1789182"/>
              <a:gd name="connsiteY27" fmla="*/ 151552 h 813775"/>
              <a:gd name="connsiteX28" fmla="*/ 505842 w 1789182"/>
              <a:gd name="connsiteY28" fmla="*/ 161689 h 813775"/>
              <a:gd name="connsiteX29" fmla="*/ 515209 w 1789182"/>
              <a:gd name="connsiteY29" fmla="*/ 140788 h 813775"/>
              <a:gd name="connsiteX30" fmla="*/ 533949 w 1789182"/>
              <a:gd name="connsiteY30" fmla="*/ 82609 h 813775"/>
              <a:gd name="connsiteX31" fmla="*/ 543315 w 1789182"/>
              <a:gd name="connsiteY31" fmla="*/ 59895 h 813775"/>
              <a:gd name="connsiteX32" fmla="*/ 552681 w 1789182"/>
              <a:gd name="connsiteY32" fmla="*/ 45898 h 813775"/>
              <a:gd name="connsiteX33" fmla="*/ 562048 w 1789182"/>
              <a:gd name="connsiteY33" fmla="*/ 37212 h 813775"/>
              <a:gd name="connsiteX34" fmla="*/ 571414 w 1789182"/>
              <a:gd name="connsiteY34" fmla="*/ 24742 h 813775"/>
              <a:gd name="connsiteX35" fmla="*/ 580780 w 1789182"/>
              <a:gd name="connsiteY35" fmla="*/ 2753 h 813775"/>
              <a:gd name="connsiteX36" fmla="*/ 590154 w 1789182"/>
              <a:gd name="connsiteY36" fmla="*/ 804865 h 813775"/>
              <a:gd name="connsiteX37" fmla="*/ 599520 w 1789182"/>
              <a:gd name="connsiteY37" fmla="*/ 768130 h 813775"/>
              <a:gd name="connsiteX38" fmla="*/ 646352 w 1789182"/>
              <a:gd name="connsiteY38" fmla="*/ 568975 h 813775"/>
              <a:gd name="connsiteX39" fmla="*/ 665092 w 1789182"/>
              <a:gd name="connsiteY39" fmla="*/ 503013 h 813775"/>
              <a:gd name="connsiteX40" fmla="*/ 683824 w 1789182"/>
              <a:gd name="connsiteY40" fmla="*/ 441433 h 813775"/>
              <a:gd name="connsiteX41" fmla="*/ 693191 w 1789182"/>
              <a:gd name="connsiteY41" fmla="*/ 407909 h 813775"/>
              <a:gd name="connsiteX42" fmla="*/ 711931 w 1789182"/>
              <a:gd name="connsiteY42" fmla="*/ 331754 h 813775"/>
              <a:gd name="connsiteX43" fmla="*/ 758762 w 1789182"/>
              <a:gd name="connsiteY43" fmla="*/ 125600 h 813775"/>
              <a:gd name="connsiteX44" fmla="*/ 768129 w 1789182"/>
              <a:gd name="connsiteY44" fmla="*/ 95804 h 813775"/>
              <a:gd name="connsiteX45" fmla="*/ 777502 w 1789182"/>
              <a:gd name="connsiteY45" fmla="*/ 79680 h 813775"/>
              <a:gd name="connsiteX46" fmla="*/ 786868 w 1789182"/>
              <a:gd name="connsiteY46" fmla="*/ 82041 h 813775"/>
              <a:gd name="connsiteX47" fmla="*/ 796235 w 1789182"/>
              <a:gd name="connsiteY47" fmla="*/ 92039 h 813775"/>
              <a:gd name="connsiteX48" fmla="*/ 805601 w 1789182"/>
              <a:gd name="connsiteY48" fmla="*/ 89148 h 813775"/>
              <a:gd name="connsiteX49" fmla="*/ 814967 w 1789182"/>
              <a:gd name="connsiteY49" fmla="*/ 70606 h 813775"/>
              <a:gd name="connsiteX50" fmla="*/ 824334 w 1789182"/>
              <a:gd name="connsiteY50" fmla="*/ 43098 h 813775"/>
              <a:gd name="connsiteX51" fmla="*/ 833707 w 1789182"/>
              <a:gd name="connsiteY51" fmla="*/ 12079 h 813775"/>
              <a:gd name="connsiteX52" fmla="*/ 843074 w 1789182"/>
              <a:gd name="connsiteY52" fmla="*/ 813775 h 813775"/>
              <a:gd name="connsiteX53" fmla="*/ 861806 w 1789182"/>
              <a:gd name="connsiteY53" fmla="*/ 755953 h 813775"/>
              <a:gd name="connsiteX54" fmla="*/ 880539 w 1789182"/>
              <a:gd name="connsiteY54" fmla="*/ 699402 h 813775"/>
              <a:gd name="connsiteX55" fmla="*/ 889905 w 1789182"/>
              <a:gd name="connsiteY55" fmla="*/ 667335 h 813775"/>
              <a:gd name="connsiteX56" fmla="*/ 899279 w 1789182"/>
              <a:gd name="connsiteY56" fmla="*/ 631682 h 813775"/>
              <a:gd name="connsiteX57" fmla="*/ 918012 w 1789182"/>
              <a:gd name="connsiteY57" fmla="*/ 551747 h 813775"/>
              <a:gd name="connsiteX58" fmla="*/ 946111 w 1789182"/>
              <a:gd name="connsiteY58" fmla="*/ 428181 h 813775"/>
              <a:gd name="connsiteX59" fmla="*/ 955484 w 1789182"/>
              <a:gd name="connsiteY59" fmla="*/ 393951 h 813775"/>
              <a:gd name="connsiteX60" fmla="*/ 964850 w 1789182"/>
              <a:gd name="connsiteY60" fmla="*/ 370527 h 813775"/>
              <a:gd name="connsiteX61" fmla="*/ 974217 w 1789182"/>
              <a:gd name="connsiteY61" fmla="*/ 366330 h 813775"/>
              <a:gd name="connsiteX62" fmla="*/ 983583 w 1789182"/>
              <a:gd name="connsiteY62" fmla="*/ 381916 h 813775"/>
              <a:gd name="connsiteX63" fmla="*/ 992949 w 1789182"/>
              <a:gd name="connsiteY63" fmla="*/ 392873 h 813775"/>
              <a:gd name="connsiteX64" fmla="*/ 1002316 w 1789182"/>
              <a:gd name="connsiteY64" fmla="*/ 384183 h 813775"/>
              <a:gd name="connsiteX65" fmla="*/ 1011682 w 1789182"/>
              <a:gd name="connsiteY65" fmla="*/ 362817 h 813775"/>
              <a:gd name="connsiteX66" fmla="*/ 1030422 w 1789182"/>
              <a:gd name="connsiteY66" fmla="*/ 312191 h 813775"/>
              <a:gd name="connsiteX67" fmla="*/ 1058521 w 1789182"/>
              <a:gd name="connsiteY67" fmla="*/ 247671 h 813775"/>
              <a:gd name="connsiteX68" fmla="*/ 1067887 w 1789182"/>
              <a:gd name="connsiteY68" fmla="*/ 218608 h 813775"/>
              <a:gd name="connsiteX69" fmla="*/ 1077261 w 1789182"/>
              <a:gd name="connsiteY69" fmla="*/ 181720 h 813775"/>
              <a:gd name="connsiteX70" fmla="*/ 1086627 w 1789182"/>
              <a:gd name="connsiteY70" fmla="*/ 137680 h 813775"/>
              <a:gd name="connsiteX71" fmla="*/ 1095994 w 1789182"/>
              <a:gd name="connsiteY71" fmla="*/ 87674 h 813775"/>
              <a:gd name="connsiteX72" fmla="*/ 1105360 w 1789182"/>
              <a:gd name="connsiteY72" fmla="*/ 32709 h 813775"/>
              <a:gd name="connsiteX73" fmla="*/ 1114726 w 1789182"/>
              <a:gd name="connsiteY73" fmla="*/ 806460 h 813775"/>
              <a:gd name="connsiteX74" fmla="*/ 1133459 w 1789182"/>
              <a:gd name="connsiteY74" fmla="*/ 677806 h 813775"/>
              <a:gd name="connsiteX75" fmla="*/ 1217770 w 1789182"/>
              <a:gd name="connsiteY75" fmla="*/ 68828 h 813775"/>
              <a:gd name="connsiteX76" fmla="*/ 1227137 w 1789182"/>
              <a:gd name="connsiteY76" fmla="*/ 4860 h 813775"/>
              <a:gd name="connsiteX77" fmla="*/ 1236503 w 1789182"/>
              <a:gd name="connsiteY77" fmla="*/ 774300 h 813775"/>
              <a:gd name="connsiteX78" fmla="*/ 1339547 w 1789182"/>
              <a:gd name="connsiteY78" fmla="*/ 84732 h 813775"/>
              <a:gd name="connsiteX79" fmla="*/ 1348913 w 1789182"/>
              <a:gd name="connsiteY79" fmla="*/ 22111 h 813775"/>
              <a:gd name="connsiteX80" fmla="*/ 1358280 w 1789182"/>
              <a:gd name="connsiteY80" fmla="*/ 792413 h 813775"/>
              <a:gd name="connsiteX81" fmla="*/ 1470690 w 1789182"/>
              <a:gd name="connsiteY81" fmla="*/ 41067 h 813775"/>
              <a:gd name="connsiteX82" fmla="*/ 1480056 w 1789182"/>
              <a:gd name="connsiteY82" fmla="*/ 811508 h 813775"/>
              <a:gd name="connsiteX83" fmla="*/ 1564368 w 1789182"/>
              <a:gd name="connsiteY83" fmla="*/ 244828 h 813775"/>
              <a:gd name="connsiteX84" fmla="*/ 1592467 w 1789182"/>
              <a:gd name="connsiteY84" fmla="*/ 47213 h 813775"/>
              <a:gd name="connsiteX85" fmla="*/ 1601833 w 1789182"/>
              <a:gd name="connsiteY85" fmla="*/ 811716 h 813775"/>
              <a:gd name="connsiteX86" fmla="*/ 1629940 w 1789182"/>
              <a:gd name="connsiteY86" fmla="*/ 596314 h 813775"/>
              <a:gd name="connsiteX87" fmla="*/ 1704877 w 1789182"/>
              <a:gd name="connsiteY87" fmla="*/ 0 h 813775"/>
              <a:gd name="connsiteX88" fmla="*/ 1714244 w 1789182"/>
              <a:gd name="connsiteY88" fmla="*/ 754600 h 813775"/>
              <a:gd name="connsiteX89" fmla="*/ 1723610 w 1789182"/>
              <a:gd name="connsiteY89" fmla="*/ 669001 h 813775"/>
              <a:gd name="connsiteX90" fmla="*/ 1732976 w 1789182"/>
              <a:gd name="connsiteY90" fmla="*/ 569128 h 813775"/>
              <a:gd name="connsiteX91" fmla="*/ 1761083 w 1789182"/>
              <a:gd name="connsiteY91" fmla="*/ 208929 h 813775"/>
              <a:gd name="connsiteX92" fmla="*/ 1770449 w 1789182"/>
              <a:gd name="connsiteY92" fmla="*/ 118698 h 813775"/>
              <a:gd name="connsiteX93" fmla="*/ 1779815 w 1789182"/>
              <a:gd name="connsiteY93" fmla="*/ 40380 h 813775"/>
              <a:gd name="connsiteX94" fmla="*/ 1789182 w 1789182"/>
              <a:gd name="connsiteY94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74940 w 1789182"/>
              <a:gd name="connsiteY4" fmla="*/ 534738 h 813775"/>
              <a:gd name="connsiteX5" fmla="*/ 103042 w 1789182"/>
              <a:gd name="connsiteY5" fmla="*/ 479079 h 813775"/>
              <a:gd name="connsiteX6" fmla="*/ 112410 w 1789182"/>
              <a:gd name="connsiteY6" fmla="*/ 445399 h 813775"/>
              <a:gd name="connsiteX7" fmla="*/ 140513 w 1789182"/>
              <a:gd name="connsiteY7" fmla="*/ 335114 h 813775"/>
              <a:gd name="connsiteX8" fmla="*/ 149880 w 1789182"/>
              <a:gd name="connsiteY8" fmla="*/ 320525 h 813775"/>
              <a:gd name="connsiteX9" fmla="*/ 159248 w 1789182"/>
              <a:gd name="connsiteY9" fmla="*/ 378106 h 813775"/>
              <a:gd name="connsiteX10" fmla="*/ 168615 w 1789182"/>
              <a:gd name="connsiteY10" fmla="*/ 452573 h 813775"/>
              <a:gd name="connsiteX11" fmla="*/ 177982 w 1789182"/>
              <a:gd name="connsiteY11" fmla="*/ 444745 h 813775"/>
              <a:gd name="connsiteX12" fmla="*/ 187349 w 1789182"/>
              <a:gd name="connsiteY12" fmla="*/ 411696 h 813775"/>
              <a:gd name="connsiteX13" fmla="*/ 234190 w 1789182"/>
              <a:gd name="connsiteY13" fmla="*/ 214051 h 813775"/>
              <a:gd name="connsiteX14" fmla="*/ 252922 w 1789182"/>
              <a:gd name="connsiteY14" fmla="*/ 148783 h 813775"/>
              <a:gd name="connsiteX15" fmla="*/ 271655 w 1789182"/>
              <a:gd name="connsiteY15" fmla="*/ 83233 h 813775"/>
              <a:gd name="connsiteX16" fmla="*/ 290395 w 1789182"/>
              <a:gd name="connsiteY16" fmla="*/ 7481 h 813775"/>
              <a:gd name="connsiteX17" fmla="*/ 299761 w 1789182"/>
              <a:gd name="connsiteY17" fmla="*/ 798703 h 813775"/>
              <a:gd name="connsiteX18" fmla="*/ 355967 w 1789182"/>
              <a:gd name="connsiteY18" fmla="*/ 539588 h 813775"/>
              <a:gd name="connsiteX19" fmla="*/ 374699 w 1789182"/>
              <a:gd name="connsiteY19" fmla="*/ 465326 h 813775"/>
              <a:gd name="connsiteX20" fmla="*/ 412172 w 1789182"/>
              <a:gd name="connsiteY20" fmla="*/ 324870 h 813775"/>
              <a:gd name="connsiteX21" fmla="*/ 430904 w 1789182"/>
              <a:gd name="connsiteY21" fmla="*/ 244140 h 813775"/>
              <a:gd name="connsiteX22" fmla="*/ 459003 w 1789182"/>
              <a:gd name="connsiteY22" fmla="*/ 118229 h 813775"/>
              <a:gd name="connsiteX23" fmla="*/ 468370 w 1789182"/>
              <a:gd name="connsiteY23" fmla="*/ 83512 h 813775"/>
              <a:gd name="connsiteX24" fmla="*/ 477743 w 1789182"/>
              <a:gd name="connsiteY24" fmla="*/ 65161 h 813775"/>
              <a:gd name="connsiteX25" fmla="*/ 487110 w 1789182"/>
              <a:gd name="connsiteY25" fmla="*/ 91076 h 813775"/>
              <a:gd name="connsiteX26" fmla="*/ 496476 w 1789182"/>
              <a:gd name="connsiteY26" fmla="*/ 151552 h 813775"/>
              <a:gd name="connsiteX27" fmla="*/ 505842 w 1789182"/>
              <a:gd name="connsiteY27" fmla="*/ 161689 h 813775"/>
              <a:gd name="connsiteX28" fmla="*/ 515209 w 1789182"/>
              <a:gd name="connsiteY28" fmla="*/ 140788 h 813775"/>
              <a:gd name="connsiteX29" fmla="*/ 533949 w 1789182"/>
              <a:gd name="connsiteY29" fmla="*/ 82609 h 813775"/>
              <a:gd name="connsiteX30" fmla="*/ 543315 w 1789182"/>
              <a:gd name="connsiteY30" fmla="*/ 59895 h 813775"/>
              <a:gd name="connsiteX31" fmla="*/ 552681 w 1789182"/>
              <a:gd name="connsiteY31" fmla="*/ 45898 h 813775"/>
              <a:gd name="connsiteX32" fmla="*/ 562048 w 1789182"/>
              <a:gd name="connsiteY32" fmla="*/ 37212 h 813775"/>
              <a:gd name="connsiteX33" fmla="*/ 571414 w 1789182"/>
              <a:gd name="connsiteY33" fmla="*/ 24742 h 813775"/>
              <a:gd name="connsiteX34" fmla="*/ 580780 w 1789182"/>
              <a:gd name="connsiteY34" fmla="*/ 2753 h 813775"/>
              <a:gd name="connsiteX35" fmla="*/ 590154 w 1789182"/>
              <a:gd name="connsiteY35" fmla="*/ 804865 h 813775"/>
              <a:gd name="connsiteX36" fmla="*/ 599520 w 1789182"/>
              <a:gd name="connsiteY36" fmla="*/ 768130 h 813775"/>
              <a:gd name="connsiteX37" fmla="*/ 646352 w 1789182"/>
              <a:gd name="connsiteY37" fmla="*/ 568975 h 813775"/>
              <a:gd name="connsiteX38" fmla="*/ 665092 w 1789182"/>
              <a:gd name="connsiteY38" fmla="*/ 503013 h 813775"/>
              <a:gd name="connsiteX39" fmla="*/ 683824 w 1789182"/>
              <a:gd name="connsiteY39" fmla="*/ 441433 h 813775"/>
              <a:gd name="connsiteX40" fmla="*/ 693191 w 1789182"/>
              <a:gd name="connsiteY40" fmla="*/ 407909 h 813775"/>
              <a:gd name="connsiteX41" fmla="*/ 711931 w 1789182"/>
              <a:gd name="connsiteY41" fmla="*/ 331754 h 813775"/>
              <a:gd name="connsiteX42" fmla="*/ 758762 w 1789182"/>
              <a:gd name="connsiteY42" fmla="*/ 125600 h 813775"/>
              <a:gd name="connsiteX43" fmla="*/ 768129 w 1789182"/>
              <a:gd name="connsiteY43" fmla="*/ 95804 h 813775"/>
              <a:gd name="connsiteX44" fmla="*/ 777502 w 1789182"/>
              <a:gd name="connsiteY44" fmla="*/ 79680 h 813775"/>
              <a:gd name="connsiteX45" fmla="*/ 786868 w 1789182"/>
              <a:gd name="connsiteY45" fmla="*/ 82041 h 813775"/>
              <a:gd name="connsiteX46" fmla="*/ 796235 w 1789182"/>
              <a:gd name="connsiteY46" fmla="*/ 92039 h 813775"/>
              <a:gd name="connsiteX47" fmla="*/ 805601 w 1789182"/>
              <a:gd name="connsiteY47" fmla="*/ 89148 h 813775"/>
              <a:gd name="connsiteX48" fmla="*/ 814967 w 1789182"/>
              <a:gd name="connsiteY48" fmla="*/ 70606 h 813775"/>
              <a:gd name="connsiteX49" fmla="*/ 824334 w 1789182"/>
              <a:gd name="connsiteY49" fmla="*/ 43098 h 813775"/>
              <a:gd name="connsiteX50" fmla="*/ 833707 w 1789182"/>
              <a:gd name="connsiteY50" fmla="*/ 12079 h 813775"/>
              <a:gd name="connsiteX51" fmla="*/ 843074 w 1789182"/>
              <a:gd name="connsiteY51" fmla="*/ 813775 h 813775"/>
              <a:gd name="connsiteX52" fmla="*/ 861806 w 1789182"/>
              <a:gd name="connsiteY52" fmla="*/ 755953 h 813775"/>
              <a:gd name="connsiteX53" fmla="*/ 880539 w 1789182"/>
              <a:gd name="connsiteY53" fmla="*/ 699402 h 813775"/>
              <a:gd name="connsiteX54" fmla="*/ 889905 w 1789182"/>
              <a:gd name="connsiteY54" fmla="*/ 667335 h 813775"/>
              <a:gd name="connsiteX55" fmla="*/ 899279 w 1789182"/>
              <a:gd name="connsiteY55" fmla="*/ 631682 h 813775"/>
              <a:gd name="connsiteX56" fmla="*/ 918012 w 1789182"/>
              <a:gd name="connsiteY56" fmla="*/ 551747 h 813775"/>
              <a:gd name="connsiteX57" fmla="*/ 946111 w 1789182"/>
              <a:gd name="connsiteY57" fmla="*/ 428181 h 813775"/>
              <a:gd name="connsiteX58" fmla="*/ 955484 w 1789182"/>
              <a:gd name="connsiteY58" fmla="*/ 393951 h 813775"/>
              <a:gd name="connsiteX59" fmla="*/ 964850 w 1789182"/>
              <a:gd name="connsiteY59" fmla="*/ 370527 h 813775"/>
              <a:gd name="connsiteX60" fmla="*/ 974217 w 1789182"/>
              <a:gd name="connsiteY60" fmla="*/ 366330 h 813775"/>
              <a:gd name="connsiteX61" fmla="*/ 983583 w 1789182"/>
              <a:gd name="connsiteY61" fmla="*/ 381916 h 813775"/>
              <a:gd name="connsiteX62" fmla="*/ 992949 w 1789182"/>
              <a:gd name="connsiteY62" fmla="*/ 392873 h 813775"/>
              <a:gd name="connsiteX63" fmla="*/ 1002316 w 1789182"/>
              <a:gd name="connsiteY63" fmla="*/ 384183 h 813775"/>
              <a:gd name="connsiteX64" fmla="*/ 1011682 w 1789182"/>
              <a:gd name="connsiteY64" fmla="*/ 362817 h 813775"/>
              <a:gd name="connsiteX65" fmla="*/ 1030422 w 1789182"/>
              <a:gd name="connsiteY65" fmla="*/ 312191 h 813775"/>
              <a:gd name="connsiteX66" fmla="*/ 1058521 w 1789182"/>
              <a:gd name="connsiteY66" fmla="*/ 247671 h 813775"/>
              <a:gd name="connsiteX67" fmla="*/ 1067887 w 1789182"/>
              <a:gd name="connsiteY67" fmla="*/ 218608 h 813775"/>
              <a:gd name="connsiteX68" fmla="*/ 1077261 w 1789182"/>
              <a:gd name="connsiteY68" fmla="*/ 181720 h 813775"/>
              <a:gd name="connsiteX69" fmla="*/ 1086627 w 1789182"/>
              <a:gd name="connsiteY69" fmla="*/ 137680 h 813775"/>
              <a:gd name="connsiteX70" fmla="*/ 1095994 w 1789182"/>
              <a:gd name="connsiteY70" fmla="*/ 87674 h 813775"/>
              <a:gd name="connsiteX71" fmla="*/ 1105360 w 1789182"/>
              <a:gd name="connsiteY71" fmla="*/ 32709 h 813775"/>
              <a:gd name="connsiteX72" fmla="*/ 1114726 w 1789182"/>
              <a:gd name="connsiteY72" fmla="*/ 806460 h 813775"/>
              <a:gd name="connsiteX73" fmla="*/ 1133459 w 1789182"/>
              <a:gd name="connsiteY73" fmla="*/ 677806 h 813775"/>
              <a:gd name="connsiteX74" fmla="*/ 1217770 w 1789182"/>
              <a:gd name="connsiteY74" fmla="*/ 68828 h 813775"/>
              <a:gd name="connsiteX75" fmla="*/ 1227137 w 1789182"/>
              <a:gd name="connsiteY75" fmla="*/ 4860 h 813775"/>
              <a:gd name="connsiteX76" fmla="*/ 1236503 w 1789182"/>
              <a:gd name="connsiteY76" fmla="*/ 774300 h 813775"/>
              <a:gd name="connsiteX77" fmla="*/ 1339547 w 1789182"/>
              <a:gd name="connsiteY77" fmla="*/ 84732 h 813775"/>
              <a:gd name="connsiteX78" fmla="*/ 1348913 w 1789182"/>
              <a:gd name="connsiteY78" fmla="*/ 22111 h 813775"/>
              <a:gd name="connsiteX79" fmla="*/ 1358280 w 1789182"/>
              <a:gd name="connsiteY79" fmla="*/ 792413 h 813775"/>
              <a:gd name="connsiteX80" fmla="*/ 1470690 w 1789182"/>
              <a:gd name="connsiteY80" fmla="*/ 41067 h 813775"/>
              <a:gd name="connsiteX81" fmla="*/ 1480056 w 1789182"/>
              <a:gd name="connsiteY81" fmla="*/ 811508 h 813775"/>
              <a:gd name="connsiteX82" fmla="*/ 1564368 w 1789182"/>
              <a:gd name="connsiteY82" fmla="*/ 244828 h 813775"/>
              <a:gd name="connsiteX83" fmla="*/ 1592467 w 1789182"/>
              <a:gd name="connsiteY83" fmla="*/ 47213 h 813775"/>
              <a:gd name="connsiteX84" fmla="*/ 1601833 w 1789182"/>
              <a:gd name="connsiteY84" fmla="*/ 811716 h 813775"/>
              <a:gd name="connsiteX85" fmla="*/ 1629940 w 1789182"/>
              <a:gd name="connsiteY85" fmla="*/ 596314 h 813775"/>
              <a:gd name="connsiteX86" fmla="*/ 1704877 w 1789182"/>
              <a:gd name="connsiteY86" fmla="*/ 0 h 813775"/>
              <a:gd name="connsiteX87" fmla="*/ 1714244 w 1789182"/>
              <a:gd name="connsiteY87" fmla="*/ 754600 h 813775"/>
              <a:gd name="connsiteX88" fmla="*/ 1723610 w 1789182"/>
              <a:gd name="connsiteY88" fmla="*/ 669001 h 813775"/>
              <a:gd name="connsiteX89" fmla="*/ 1732976 w 1789182"/>
              <a:gd name="connsiteY89" fmla="*/ 569128 h 813775"/>
              <a:gd name="connsiteX90" fmla="*/ 1761083 w 1789182"/>
              <a:gd name="connsiteY90" fmla="*/ 208929 h 813775"/>
              <a:gd name="connsiteX91" fmla="*/ 1770449 w 1789182"/>
              <a:gd name="connsiteY91" fmla="*/ 118698 h 813775"/>
              <a:gd name="connsiteX92" fmla="*/ 1779815 w 1789182"/>
              <a:gd name="connsiteY92" fmla="*/ 40380 h 813775"/>
              <a:gd name="connsiteX93" fmla="*/ 1789182 w 1789182"/>
              <a:gd name="connsiteY93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56206 w 1789182"/>
              <a:gd name="connsiteY3" fmla="*/ 570774 h 813775"/>
              <a:gd name="connsiteX4" fmla="*/ 103042 w 1789182"/>
              <a:gd name="connsiteY4" fmla="*/ 479079 h 813775"/>
              <a:gd name="connsiteX5" fmla="*/ 112410 w 1789182"/>
              <a:gd name="connsiteY5" fmla="*/ 445399 h 813775"/>
              <a:gd name="connsiteX6" fmla="*/ 140513 w 1789182"/>
              <a:gd name="connsiteY6" fmla="*/ 335114 h 813775"/>
              <a:gd name="connsiteX7" fmla="*/ 149880 w 1789182"/>
              <a:gd name="connsiteY7" fmla="*/ 320525 h 813775"/>
              <a:gd name="connsiteX8" fmla="*/ 159248 w 1789182"/>
              <a:gd name="connsiteY8" fmla="*/ 378106 h 813775"/>
              <a:gd name="connsiteX9" fmla="*/ 168615 w 1789182"/>
              <a:gd name="connsiteY9" fmla="*/ 452573 h 813775"/>
              <a:gd name="connsiteX10" fmla="*/ 177982 w 1789182"/>
              <a:gd name="connsiteY10" fmla="*/ 444745 h 813775"/>
              <a:gd name="connsiteX11" fmla="*/ 187349 w 1789182"/>
              <a:gd name="connsiteY11" fmla="*/ 411696 h 813775"/>
              <a:gd name="connsiteX12" fmla="*/ 234190 w 1789182"/>
              <a:gd name="connsiteY12" fmla="*/ 214051 h 813775"/>
              <a:gd name="connsiteX13" fmla="*/ 252922 w 1789182"/>
              <a:gd name="connsiteY13" fmla="*/ 148783 h 813775"/>
              <a:gd name="connsiteX14" fmla="*/ 271655 w 1789182"/>
              <a:gd name="connsiteY14" fmla="*/ 83233 h 813775"/>
              <a:gd name="connsiteX15" fmla="*/ 290395 w 1789182"/>
              <a:gd name="connsiteY15" fmla="*/ 7481 h 813775"/>
              <a:gd name="connsiteX16" fmla="*/ 299761 w 1789182"/>
              <a:gd name="connsiteY16" fmla="*/ 798703 h 813775"/>
              <a:gd name="connsiteX17" fmla="*/ 355967 w 1789182"/>
              <a:gd name="connsiteY17" fmla="*/ 539588 h 813775"/>
              <a:gd name="connsiteX18" fmla="*/ 374699 w 1789182"/>
              <a:gd name="connsiteY18" fmla="*/ 465326 h 813775"/>
              <a:gd name="connsiteX19" fmla="*/ 412172 w 1789182"/>
              <a:gd name="connsiteY19" fmla="*/ 324870 h 813775"/>
              <a:gd name="connsiteX20" fmla="*/ 430904 w 1789182"/>
              <a:gd name="connsiteY20" fmla="*/ 244140 h 813775"/>
              <a:gd name="connsiteX21" fmla="*/ 459003 w 1789182"/>
              <a:gd name="connsiteY21" fmla="*/ 118229 h 813775"/>
              <a:gd name="connsiteX22" fmla="*/ 468370 w 1789182"/>
              <a:gd name="connsiteY22" fmla="*/ 83512 h 813775"/>
              <a:gd name="connsiteX23" fmla="*/ 477743 w 1789182"/>
              <a:gd name="connsiteY23" fmla="*/ 65161 h 813775"/>
              <a:gd name="connsiteX24" fmla="*/ 487110 w 1789182"/>
              <a:gd name="connsiteY24" fmla="*/ 91076 h 813775"/>
              <a:gd name="connsiteX25" fmla="*/ 496476 w 1789182"/>
              <a:gd name="connsiteY25" fmla="*/ 151552 h 813775"/>
              <a:gd name="connsiteX26" fmla="*/ 505842 w 1789182"/>
              <a:gd name="connsiteY26" fmla="*/ 161689 h 813775"/>
              <a:gd name="connsiteX27" fmla="*/ 515209 w 1789182"/>
              <a:gd name="connsiteY27" fmla="*/ 140788 h 813775"/>
              <a:gd name="connsiteX28" fmla="*/ 533949 w 1789182"/>
              <a:gd name="connsiteY28" fmla="*/ 82609 h 813775"/>
              <a:gd name="connsiteX29" fmla="*/ 543315 w 1789182"/>
              <a:gd name="connsiteY29" fmla="*/ 59895 h 813775"/>
              <a:gd name="connsiteX30" fmla="*/ 552681 w 1789182"/>
              <a:gd name="connsiteY30" fmla="*/ 45898 h 813775"/>
              <a:gd name="connsiteX31" fmla="*/ 562048 w 1789182"/>
              <a:gd name="connsiteY31" fmla="*/ 37212 h 813775"/>
              <a:gd name="connsiteX32" fmla="*/ 571414 w 1789182"/>
              <a:gd name="connsiteY32" fmla="*/ 24742 h 813775"/>
              <a:gd name="connsiteX33" fmla="*/ 580780 w 1789182"/>
              <a:gd name="connsiteY33" fmla="*/ 2753 h 813775"/>
              <a:gd name="connsiteX34" fmla="*/ 590154 w 1789182"/>
              <a:gd name="connsiteY34" fmla="*/ 804865 h 813775"/>
              <a:gd name="connsiteX35" fmla="*/ 599520 w 1789182"/>
              <a:gd name="connsiteY35" fmla="*/ 768130 h 813775"/>
              <a:gd name="connsiteX36" fmla="*/ 646352 w 1789182"/>
              <a:gd name="connsiteY36" fmla="*/ 568975 h 813775"/>
              <a:gd name="connsiteX37" fmla="*/ 665092 w 1789182"/>
              <a:gd name="connsiteY37" fmla="*/ 503013 h 813775"/>
              <a:gd name="connsiteX38" fmla="*/ 683824 w 1789182"/>
              <a:gd name="connsiteY38" fmla="*/ 441433 h 813775"/>
              <a:gd name="connsiteX39" fmla="*/ 693191 w 1789182"/>
              <a:gd name="connsiteY39" fmla="*/ 407909 h 813775"/>
              <a:gd name="connsiteX40" fmla="*/ 711931 w 1789182"/>
              <a:gd name="connsiteY40" fmla="*/ 331754 h 813775"/>
              <a:gd name="connsiteX41" fmla="*/ 758762 w 1789182"/>
              <a:gd name="connsiteY41" fmla="*/ 125600 h 813775"/>
              <a:gd name="connsiteX42" fmla="*/ 768129 w 1789182"/>
              <a:gd name="connsiteY42" fmla="*/ 95804 h 813775"/>
              <a:gd name="connsiteX43" fmla="*/ 777502 w 1789182"/>
              <a:gd name="connsiteY43" fmla="*/ 79680 h 813775"/>
              <a:gd name="connsiteX44" fmla="*/ 786868 w 1789182"/>
              <a:gd name="connsiteY44" fmla="*/ 82041 h 813775"/>
              <a:gd name="connsiteX45" fmla="*/ 796235 w 1789182"/>
              <a:gd name="connsiteY45" fmla="*/ 92039 h 813775"/>
              <a:gd name="connsiteX46" fmla="*/ 805601 w 1789182"/>
              <a:gd name="connsiteY46" fmla="*/ 89148 h 813775"/>
              <a:gd name="connsiteX47" fmla="*/ 814967 w 1789182"/>
              <a:gd name="connsiteY47" fmla="*/ 70606 h 813775"/>
              <a:gd name="connsiteX48" fmla="*/ 824334 w 1789182"/>
              <a:gd name="connsiteY48" fmla="*/ 43098 h 813775"/>
              <a:gd name="connsiteX49" fmla="*/ 833707 w 1789182"/>
              <a:gd name="connsiteY49" fmla="*/ 12079 h 813775"/>
              <a:gd name="connsiteX50" fmla="*/ 843074 w 1789182"/>
              <a:gd name="connsiteY50" fmla="*/ 813775 h 813775"/>
              <a:gd name="connsiteX51" fmla="*/ 861806 w 1789182"/>
              <a:gd name="connsiteY51" fmla="*/ 755953 h 813775"/>
              <a:gd name="connsiteX52" fmla="*/ 880539 w 1789182"/>
              <a:gd name="connsiteY52" fmla="*/ 699402 h 813775"/>
              <a:gd name="connsiteX53" fmla="*/ 889905 w 1789182"/>
              <a:gd name="connsiteY53" fmla="*/ 667335 h 813775"/>
              <a:gd name="connsiteX54" fmla="*/ 899279 w 1789182"/>
              <a:gd name="connsiteY54" fmla="*/ 631682 h 813775"/>
              <a:gd name="connsiteX55" fmla="*/ 918012 w 1789182"/>
              <a:gd name="connsiteY55" fmla="*/ 551747 h 813775"/>
              <a:gd name="connsiteX56" fmla="*/ 946111 w 1789182"/>
              <a:gd name="connsiteY56" fmla="*/ 428181 h 813775"/>
              <a:gd name="connsiteX57" fmla="*/ 955484 w 1789182"/>
              <a:gd name="connsiteY57" fmla="*/ 393951 h 813775"/>
              <a:gd name="connsiteX58" fmla="*/ 964850 w 1789182"/>
              <a:gd name="connsiteY58" fmla="*/ 370527 h 813775"/>
              <a:gd name="connsiteX59" fmla="*/ 974217 w 1789182"/>
              <a:gd name="connsiteY59" fmla="*/ 366330 h 813775"/>
              <a:gd name="connsiteX60" fmla="*/ 983583 w 1789182"/>
              <a:gd name="connsiteY60" fmla="*/ 381916 h 813775"/>
              <a:gd name="connsiteX61" fmla="*/ 992949 w 1789182"/>
              <a:gd name="connsiteY61" fmla="*/ 392873 h 813775"/>
              <a:gd name="connsiteX62" fmla="*/ 1002316 w 1789182"/>
              <a:gd name="connsiteY62" fmla="*/ 384183 h 813775"/>
              <a:gd name="connsiteX63" fmla="*/ 1011682 w 1789182"/>
              <a:gd name="connsiteY63" fmla="*/ 362817 h 813775"/>
              <a:gd name="connsiteX64" fmla="*/ 1030422 w 1789182"/>
              <a:gd name="connsiteY64" fmla="*/ 312191 h 813775"/>
              <a:gd name="connsiteX65" fmla="*/ 1058521 w 1789182"/>
              <a:gd name="connsiteY65" fmla="*/ 247671 h 813775"/>
              <a:gd name="connsiteX66" fmla="*/ 1067887 w 1789182"/>
              <a:gd name="connsiteY66" fmla="*/ 218608 h 813775"/>
              <a:gd name="connsiteX67" fmla="*/ 1077261 w 1789182"/>
              <a:gd name="connsiteY67" fmla="*/ 181720 h 813775"/>
              <a:gd name="connsiteX68" fmla="*/ 1086627 w 1789182"/>
              <a:gd name="connsiteY68" fmla="*/ 137680 h 813775"/>
              <a:gd name="connsiteX69" fmla="*/ 1095994 w 1789182"/>
              <a:gd name="connsiteY69" fmla="*/ 87674 h 813775"/>
              <a:gd name="connsiteX70" fmla="*/ 1105360 w 1789182"/>
              <a:gd name="connsiteY70" fmla="*/ 32709 h 813775"/>
              <a:gd name="connsiteX71" fmla="*/ 1114726 w 1789182"/>
              <a:gd name="connsiteY71" fmla="*/ 806460 h 813775"/>
              <a:gd name="connsiteX72" fmla="*/ 1133459 w 1789182"/>
              <a:gd name="connsiteY72" fmla="*/ 677806 h 813775"/>
              <a:gd name="connsiteX73" fmla="*/ 1217770 w 1789182"/>
              <a:gd name="connsiteY73" fmla="*/ 68828 h 813775"/>
              <a:gd name="connsiteX74" fmla="*/ 1227137 w 1789182"/>
              <a:gd name="connsiteY74" fmla="*/ 4860 h 813775"/>
              <a:gd name="connsiteX75" fmla="*/ 1236503 w 1789182"/>
              <a:gd name="connsiteY75" fmla="*/ 774300 h 813775"/>
              <a:gd name="connsiteX76" fmla="*/ 1339547 w 1789182"/>
              <a:gd name="connsiteY76" fmla="*/ 84732 h 813775"/>
              <a:gd name="connsiteX77" fmla="*/ 1348913 w 1789182"/>
              <a:gd name="connsiteY77" fmla="*/ 22111 h 813775"/>
              <a:gd name="connsiteX78" fmla="*/ 1358280 w 1789182"/>
              <a:gd name="connsiteY78" fmla="*/ 792413 h 813775"/>
              <a:gd name="connsiteX79" fmla="*/ 1470690 w 1789182"/>
              <a:gd name="connsiteY79" fmla="*/ 41067 h 813775"/>
              <a:gd name="connsiteX80" fmla="*/ 1480056 w 1789182"/>
              <a:gd name="connsiteY80" fmla="*/ 811508 h 813775"/>
              <a:gd name="connsiteX81" fmla="*/ 1564368 w 1789182"/>
              <a:gd name="connsiteY81" fmla="*/ 244828 h 813775"/>
              <a:gd name="connsiteX82" fmla="*/ 1592467 w 1789182"/>
              <a:gd name="connsiteY82" fmla="*/ 47213 h 813775"/>
              <a:gd name="connsiteX83" fmla="*/ 1601833 w 1789182"/>
              <a:gd name="connsiteY83" fmla="*/ 811716 h 813775"/>
              <a:gd name="connsiteX84" fmla="*/ 1629940 w 1789182"/>
              <a:gd name="connsiteY84" fmla="*/ 596314 h 813775"/>
              <a:gd name="connsiteX85" fmla="*/ 1704877 w 1789182"/>
              <a:gd name="connsiteY85" fmla="*/ 0 h 813775"/>
              <a:gd name="connsiteX86" fmla="*/ 1714244 w 1789182"/>
              <a:gd name="connsiteY86" fmla="*/ 754600 h 813775"/>
              <a:gd name="connsiteX87" fmla="*/ 1723610 w 1789182"/>
              <a:gd name="connsiteY87" fmla="*/ 669001 h 813775"/>
              <a:gd name="connsiteX88" fmla="*/ 1732976 w 1789182"/>
              <a:gd name="connsiteY88" fmla="*/ 569128 h 813775"/>
              <a:gd name="connsiteX89" fmla="*/ 1761083 w 1789182"/>
              <a:gd name="connsiteY89" fmla="*/ 208929 h 813775"/>
              <a:gd name="connsiteX90" fmla="*/ 1770449 w 1789182"/>
              <a:gd name="connsiteY90" fmla="*/ 118698 h 813775"/>
              <a:gd name="connsiteX91" fmla="*/ 1779815 w 1789182"/>
              <a:gd name="connsiteY91" fmla="*/ 40380 h 813775"/>
              <a:gd name="connsiteX92" fmla="*/ 1789182 w 1789182"/>
              <a:gd name="connsiteY92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46838 w 1789182"/>
              <a:gd name="connsiteY2" fmla="*/ 600596 h 813775"/>
              <a:gd name="connsiteX3" fmla="*/ 103042 w 1789182"/>
              <a:gd name="connsiteY3" fmla="*/ 479079 h 813775"/>
              <a:gd name="connsiteX4" fmla="*/ 112410 w 1789182"/>
              <a:gd name="connsiteY4" fmla="*/ 445399 h 813775"/>
              <a:gd name="connsiteX5" fmla="*/ 140513 w 1789182"/>
              <a:gd name="connsiteY5" fmla="*/ 335114 h 813775"/>
              <a:gd name="connsiteX6" fmla="*/ 149880 w 1789182"/>
              <a:gd name="connsiteY6" fmla="*/ 320525 h 813775"/>
              <a:gd name="connsiteX7" fmla="*/ 159248 w 1789182"/>
              <a:gd name="connsiteY7" fmla="*/ 378106 h 813775"/>
              <a:gd name="connsiteX8" fmla="*/ 168615 w 1789182"/>
              <a:gd name="connsiteY8" fmla="*/ 452573 h 813775"/>
              <a:gd name="connsiteX9" fmla="*/ 177982 w 1789182"/>
              <a:gd name="connsiteY9" fmla="*/ 444745 h 813775"/>
              <a:gd name="connsiteX10" fmla="*/ 187349 w 1789182"/>
              <a:gd name="connsiteY10" fmla="*/ 411696 h 813775"/>
              <a:gd name="connsiteX11" fmla="*/ 234190 w 1789182"/>
              <a:gd name="connsiteY11" fmla="*/ 214051 h 813775"/>
              <a:gd name="connsiteX12" fmla="*/ 252922 w 1789182"/>
              <a:gd name="connsiteY12" fmla="*/ 148783 h 813775"/>
              <a:gd name="connsiteX13" fmla="*/ 271655 w 1789182"/>
              <a:gd name="connsiteY13" fmla="*/ 83233 h 813775"/>
              <a:gd name="connsiteX14" fmla="*/ 290395 w 1789182"/>
              <a:gd name="connsiteY14" fmla="*/ 7481 h 813775"/>
              <a:gd name="connsiteX15" fmla="*/ 299761 w 1789182"/>
              <a:gd name="connsiteY15" fmla="*/ 798703 h 813775"/>
              <a:gd name="connsiteX16" fmla="*/ 355967 w 1789182"/>
              <a:gd name="connsiteY16" fmla="*/ 539588 h 813775"/>
              <a:gd name="connsiteX17" fmla="*/ 374699 w 1789182"/>
              <a:gd name="connsiteY17" fmla="*/ 465326 h 813775"/>
              <a:gd name="connsiteX18" fmla="*/ 412172 w 1789182"/>
              <a:gd name="connsiteY18" fmla="*/ 324870 h 813775"/>
              <a:gd name="connsiteX19" fmla="*/ 430904 w 1789182"/>
              <a:gd name="connsiteY19" fmla="*/ 244140 h 813775"/>
              <a:gd name="connsiteX20" fmla="*/ 459003 w 1789182"/>
              <a:gd name="connsiteY20" fmla="*/ 118229 h 813775"/>
              <a:gd name="connsiteX21" fmla="*/ 468370 w 1789182"/>
              <a:gd name="connsiteY21" fmla="*/ 83512 h 813775"/>
              <a:gd name="connsiteX22" fmla="*/ 477743 w 1789182"/>
              <a:gd name="connsiteY22" fmla="*/ 65161 h 813775"/>
              <a:gd name="connsiteX23" fmla="*/ 487110 w 1789182"/>
              <a:gd name="connsiteY23" fmla="*/ 91076 h 813775"/>
              <a:gd name="connsiteX24" fmla="*/ 496476 w 1789182"/>
              <a:gd name="connsiteY24" fmla="*/ 151552 h 813775"/>
              <a:gd name="connsiteX25" fmla="*/ 505842 w 1789182"/>
              <a:gd name="connsiteY25" fmla="*/ 161689 h 813775"/>
              <a:gd name="connsiteX26" fmla="*/ 515209 w 1789182"/>
              <a:gd name="connsiteY26" fmla="*/ 140788 h 813775"/>
              <a:gd name="connsiteX27" fmla="*/ 533949 w 1789182"/>
              <a:gd name="connsiteY27" fmla="*/ 82609 h 813775"/>
              <a:gd name="connsiteX28" fmla="*/ 543315 w 1789182"/>
              <a:gd name="connsiteY28" fmla="*/ 59895 h 813775"/>
              <a:gd name="connsiteX29" fmla="*/ 552681 w 1789182"/>
              <a:gd name="connsiteY29" fmla="*/ 45898 h 813775"/>
              <a:gd name="connsiteX30" fmla="*/ 562048 w 1789182"/>
              <a:gd name="connsiteY30" fmla="*/ 37212 h 813775"/>
              <a:gd name="connsiteX31" fmla="*/ 571414 w 1789182"/>
              <a:gd name="connsiteY31" fmla="*/ 24742 h 813775"/>
              <a:gd name="connsiteX32" fmla="*/ 580780 w 1789182"/>
              <a:gd name="connsiteY32" fmla="*/ 2753 h 813775"/>
              <a:gd name="connsiteX33" fmla="*/ 590154 w 1789182"/>
              <a:gd name="connsiteY33" fmla="*/ 804865 h 813775"/>
              <a:gd name="connsiteX34" fmla="*/ 599520 w 1789182"/>
              <a:gd name="connsiteY34" fmla="*/ 768130 h 813775"/>
              <a:gd name="connsiteX35" fmla="*/ 646352 w 1789182"/>
              <a:gd name="connsiteY35" fmla="*/ 568975 h 813775"/>
              <a:gd name="connsiteX36" fmla="*/ 665092 w 1789182"/>
              <a:gd name="connsiteY36" fmla="*/ 503013 h 813775"/>
              <a:gd name="connsiteX37" fmla="*/ 683824 w 1789182"/>
              <a:gd name="connsiteY37" fmla="*/ 441433 h 813775"/>
              <a:gd name="connsiteX38" fmla="*/ 693191 w 1789182"/>
              <a:gd name="connsiteY38" fmla="*/ 407909 h 813775"/>
              <a:gd name="connsiteX39" fmla="*/ 711931 w 1789182"/>
              <a:gd name="connsiteY39" fmla="*/ 331754 h 813775"/>
              <a:gd name="connsiteX40" fmla="*/ 758762 w 1789182"/>
              <a:gd name="connsiteY40" fmla="*/ 125600 h 813775"/>
              <a:gd name="connsiteX41" fmla="*/ 768129 w 1789182"/>
              <a:gd name="connsiteY41" fmla="*/ 95804 h 813775"/>
              <a:gd name="connsiteX42" fmla="*/ 777502 w 1789182"/>
              <a:gd name="connsiteY42" fmla="*/ 79680 h 813775"/>
              <a:gd name="connsiteX43" fmla="*/ 786868 w 1789182"/>
              <a:gd name="connsiteY43" fmla="*/ 82041 h 813775"/>
              <a:gd name="connsiteX44" fmla="*/ 796235 w 1789182"/>
              <a:gd name="connsiteY44" fmla="*/ 92039 h 813775"/>
              <a:gd name="connsiteX45" fmla="*/ 805601 w 1789182"/>
              <a:gd name="connsiteY45" fmla="*/ 89148 h 813775"/>
              <a:gd name="connsiteX46" fmla="*/ 814967 w 1789182"/>
              <a:gd name="connsiteY46" fmla="*/ 70606 h 813775"/>
              <a:gd name="connsiteX47" fmla="*/ 824334 w 1789182"/>
              <a:gd name="connsiteY47" fmla="*/ 43098 h 813775"/>
              <a:gd name="connsiteX48" fmla="*/ 833707 w 1789182"/>
              <a:gd name="connsiteY48" fmla="*/ 12079 h 813775"/>
              <a:gd name="connsiteX49" fmla="*/ 843074 w 1789182"/>
              <a:gd name="connsiteY49" fmla="*/ 813775 h 813775"/>
              <a:gd name="connsiteX50" fmla="*/ 861806 w 1789182"/>
              <a:gd name="connsiteY50" fmla="*/ 755953 h 813775"/>
              <a:gd name="connsiteX51" fmla="*/ 880539 w 1789182"/>
              <a:gd name="connsiteY51" fmla="*/ 699402 h 813775"/>
              <a:gd name="connsiteX52" fmla="*/ 889905 w 1789182"/>
              <a:gd name="connsiteY52" fmla="*/ 667335 h 813775"/>
              <a:gd name="connsiteX53" fmla="*/ 899279 w 1789182"/>
              <a:gd name="connsiteY53" fmla="*/ 631682 h 813775"/>
              <a:gd name="connsiteX54" fmla="*/ 918012 w 1789182"/>
              <a:gd name="connsiteY54" fmla="*/ 551747 h 813775"/>
              <a:gd name="connsiteX55" fmla="*/ 946111 w 1789182"/>
              <a:gd name="connsiteY55" fmla="*/ 428181 h 813775"/>
              <a:gd name="connsiteX56" fmla="*/ 955484 w 1789182"/>
              <a:gd name="connsiteY56" fmla="*/ 393951 h 813775"/>
              <a:gd name="connsiteX57" fmla="*/ 964850 w 1789182"/>
              <a:gd name="connsiteY57" fmla="*/ 370527 h 813775"/>
              <a:gd name="connsiteX58" fmla="*/ 974217 w 1789182"/>
              <a:gd name="connsiteY58" fmla="*/ 366330 h 813775"/>
              <a:gd name="connsiteX59" fmla="*/ 983583 w 1789182"/>
              <a:gd name="connsiteY59" fmla="*/ 381916 h 813775"/>
              <a:gd name="connsiteX60" fmla="*/ 992949 w 1789182"/>
              <a:gd name="connsiteY60" fmla="*/ 392873 h 813775"/>
              <a:gd name="connsiteX61" fmla="*/ 1002316 w 1789182"/>
              <a:gd name="connsiteY61" fmla="*/ 384183 h 813775"/>
              <a:gd name="connsiteX62" fmla="*/ 1011682 w 1789182"/>
              <a:gd name="connsiteY62" fmla="*/ 362817 h 813775"/>
              <a:gd name="connsiteX63" fmla="*/ 1030422 w 1789182"/>
              <a:gd name="connsiteY63" fmla="*/ 312191 h 813775"/>
              <a:gd name="connsiteX64" fmla="*/ 1058521 w 1789182"/>
              <a:gd name="connsiteY64" fmla="*/ 247671 h 813775"/>
              <a:gd name="connsiteX65" fmla="*/ 1067887 w 1789182"/>
              <a:gd name="connsiteY65" fmla="*/ 218608 h 813775"/>
              <a:gd name="connsiteX66" fmla="*/ 1077261 w 1789182"/>
              <a:gd name="connsiteY66" fmla="*/ 181720 h 813775"/>
              <a:gd name="connsiteX67" fmla="*/ 1086627 w 1789182"/>
              <a:gd name="connsiteY67" fmla="*/ 137680 h 813775"/>
              <a:gd name="connsiteX68" fmla="*/ 1095994 w 1789182"/>
              <a:gd name="connsiteY68" fmla="*/ 87674 h 813775"/>
              <a:gd name="connsiteX69" fmla="*/ 1105360 w 1789182"/>
              <a:gd name="connsiteY69" fmla="*/ 32709 h 813775"/>
              <a:gd name="connsiteX70" fmla="*/ 1114726 w 1789182"/>
              <a:gd name="connsiteY70" fmla="*/ 806460 h 813775"/>
              <a:gd name="connsiteX71" fmla="*/ 1133459 w 1789182"/>
              <a:gd name="connsiteY71" fmla="*/ 677806 h 813775"/>
              <a:gd name="connsiteX72" fmla="*/ 1217770 w 1789182"/>
              <a:gd name="connsiteY72" fmla="*/ 68828 h 813775"/>
              <a:gd name="connsiteX73" fmla="*/ 1227137 w 1789182"/>
              <a:gd name="connsiteY73" fmla="*/ 4860 h 813775"/>
              <a:gd name="connsiteX74" fmla="*/ 1236503 w 1789182"/>
              <a:gd name="connsiteY74" fmla="*/ 774300 h 813775"/>
              <a:gd name="connsiteX75" fmla="*/ 1339547 w 1789182"/>
              <a:gd name="connsiteY75" fmla="*/ 84732 h 813775"/>
              <a:gd name="connsiteX76" fmla="*/ 1348913 w 1789182"/>
              <a:gd name="connsiteY76" fmla="*/ 22111 h 813775"/>
              <a:gd name="connsiteX77" fmla="*/ 1358280 w 1789182"/>
              <a:gd name="connsiteY77" fmla="*/ 792413 h 813775"/>
              <a:gd name="connsiteX78" fmla="*/ 1470690 w 1789182"/>
              <a:gd name="connsiteY78" fmla="*/ 41067 h 813775"/>
              <a:gd name="connsiteX79" fmla="*/ 1480056 w 1789182"/>
              <a:gd name="connsiteY79" fmla="*/ 811508 h 813775"/>
              <a:gd name="connsiteX80" fmla="*/ 1564368 w 1789182"/>
              <a:gd name="connsiteY80" fmla="*/ 244828 h 813775"/>
              <a:gd name="connsiteX81" fmla="*/ 1592467 w 1789182"/>
              <a:gd name="connsiteY81" fmla="*/ 47213 h 813775"/>
              <a:gd name="connsiteX82" fmla="*/ 1601833 w 1789182"/>
              <a:gd name="connsiteY82" fmla="*/ 811716 h 813775"/>
              <a:gd name="connsiteX83" fmla="*/ 1629940 w 1789182"/>
              <a:gd name="connsiteY83" fmla="*/ 596314 h 813775"/>
              <a:gd name="connsiteX84" fmla="*/ 1704877 w 1789182"/>
              <a:gd name="connsiteY84" fmla="*/ 0 h 813775"/>
              <a:gd name="connsiteX85" fmla="*/ 1714244 w 1789182"/>
              <a:gd name="connsiteY85" fmla="*/ 754600 h 813775"/>
              <a:gd name="connsiteX86" fmla="*/ 1723610 w 1789182"/>
              <a:gd name="connsiteY86" fmla="*/ 669001 h 813775"/>
              <a:gd name="connsiteX87" fmla="*/ 1732976 w 1789182"/>
              <a:gd name="connsiteY87" fmla="*/ 569128 h 813775"/>
              <a:gd name="connsiteX88" fmla="*/ 1761083 w 1789182"/>
              <a:gd name="connsiteY88" fmla="*/ 208929 h 813775"/>
              <a:gd name="connsiteX89" fmla="*/ 1770449 w 1789182"/>
              <a:gd name="connsiteY89" fmla="*/ 118698 h 813775"/>
              <a:gd name="connsiteX90" fmla="*/ 1779815 w 1789182"/>
              <a:gd name="connsiteY90" fmla="*/ 40380 h 813775"/>
              <a:gd name="connsiteX91" fmla="*/ 1789182 w 1789182"/>
              <a:gd name="connsiteY91" fmla="*/ 801542 h 813775"/>
              <a:gd name="connsiteX0" fmla="*/ 0 w 1789182"/>
              <a:gd name="connsiteY0" fmla="*/ 770323 h 813775"/>
              <a:gd name="connsiteX1" fmla="*/ 9368 w 1789182"/>
              <a:gd name="connsiteY1" fmla="*/ 743118 h 813775"/>
              <a:gd name="connsiteX2" fmla="*/ 103042 w 1789182"/>
              <a:gd name="connsiteY2" fmla="*/ 479079 h 813775"/>
              <a:gd name="connsiteX3" fmla="*/ 112410 w 1789182"/>
              <a:gd name="connsiteY3" fmla="*/ 445399 h 813775"/>
              <a:gd name="connsiteX4" fmla="*/ 140513 w 1789182"/>
              <a:gd name="connsiteY4" fmla="*/ 335114 h 813775"/>
              <a:gd name="connsiteX5" fmla="*/ 149880 w 1789182"/>
              <a:gd name="connsiteY5" fmla="*/ 320525 h 813775"/>
              <a:gd name="connsiteX6" fmla="*/ 159248 w 1789182"/>
              <a:gd name="connsiteY6" fmla="*/ 378106 h 813775"/>
              <a:gd name="connsiteX7" fmla="*/ 168615 w 1789182"/>
              <a:gd name="connsiteY7" fmla="*/ 452573 h 813775"/>
              <a:gd name="connsiteX8" fmla="*/ 177982 w 1789182"/>
              <a:gd name="connsiteY8" fmla="*/ 444745 h 813775"/>
              <a:gd name="connsiteX9" fmla="*/ 187349 w 1789182"/>
              <a:gd name="connsiteY9" fmla="*/ 411696 h 813775"/>
              <a:gd name="connsiteX10" fmla="*/ 234190 w 1789182"/>
              <a:gd name="connsiteY10" fmla="*/ 214051 h 813775"/>
              <a:gd name="connsiteX11" fmla="*/ 252922 w 1789182"/>
              <a:gd name="connsiteY11" fmla="*/ 148783 h 813775"/>
              <a:gd name="connsiteX12" fmla="*/ 271655 w 1789182"/>
              <a:gd name="connsiteY12" fmla="*/ 83233 h 813775"/>
              <a:gd name="connsiteX13" fmla="*/ 290395 w 1789182"/>
              <a:gd name="connsiteY13" fmla="*/ 7481 h 813775"/>
              <a:gd name="connsiteX14" fmla="*/ 299761 w 1789182"/>
              <a:gd name="connsiteY14" fmla="*/ 798703 h 813775"/>
              <a:gd name="connsiteX15" fmla="*/ 355967 w 1789182"/>
              <a:gd name="connsiteY15" fmla="*/ 539588 h 813775"/>
              <a:gd name="connsiteX16" fmla="*/ 374699 w 1789182"/>
              <a:gd name="connsiteY16" fmla="*/ 465326 h 813775"/>
              <a:gd name="connsiteX17" fmla="*/ 412172 w 1789182"/>
              <a:gd name="connsiteY17" fmla="*/ 324870 h 813775"/>
              <a:gd name="connsiteX18" fmla="*/ 430904 w 1789182"/>
              <a:gd name="connsiteY18" fmla="*/ 244140 h 813775"/>
              <a:gd name="connsiteX19" fmla="*/ 459003 w 1789182"/>
              <a:gd name="connsiteY19" fmla="*/ 118229 h 813775"/>
              <a:gd name="connsiteX20" fmla="*/ 468370 w 1789182"/>
              <a:gd name="connsiteY20" fmla="*/ 83512 h 813775"/>
              <a:gd name="connsiteX21" fmla="*/ 477743 w 1789182"/>
              <a:gd name="connsiteY21" fmla="*/ 65161 h 813775"/>
              <a:gd name="connsiteX22" fmla="*/ 487110 w 1789182"/>
              <a:gd name="connsiteY22" fmla="*/ 91076 h 813775"/>
              <a:gd name="connsiteX23" fmla="*/ 496476 w 1789182"/>
              <a:gd name="connsiteY23" fmla="*/ 151552 h 813775"/>
              <a:gd name="connsiteX24" fmla="*/ 505842 w 1789182"/>
              <a:gd name="connsiteY24" fmla="*/ 161689 h 813775"/>
              <a:gd name="connsiteX25" fmla="*/ 515209 w 1789182"/>
              <a:gd name="connsiteY25" fmla="*/ 140788 h 813775"/>
              <a:gd name="connsiteX26" fmla="*/ 533949 w 1789182"/>
              <a:gd name="connsiteY26" fmla="*/ 82609 h 813775"/>
              <a:gd name="connsiteX27" fmla="*/ 543315 w 1789182"/>
              <a:gd name="connsiteY27" fmla="*/ 59895 h 813775"/>
              <a:gd name="connsiteX28" fmla="*/ 552681 w 1789182"/>
              <a:gd name="connsiteY28" fmla="*/ 45898 h 813775"/>
              <a:gd name="connsiteX29" fmla="*/ 562048 w 1789182"/>
              <a:gd name="connsiteY29" fmla="*/ 37212 h 813775"/>
              <a:gd name="connsiteX30" fmla="*/ 571414 w 1789182"/>
              <a:gd name="connsiteY30" fmla="*/ 24742 h 813775"/>
              <a:gd name="connsiteX31" fmla="*/ 580780 w 1789182"/>
              <a:gd name="connsiteY31" fmla="*/ 2753 h 813775"/>
              <a:gd name="connsiteX32" fmla="*/ 590154 w 1789182"/>
              <a:gd name="connsiteY32" fmla="*/ 804865 h 813775"/>
              <a:gd name="connsiteX33" fmla="*/ 599520 w 1789182"/>
              <a:gd name="connsiteY33" fmla="*/ 768130 h 813775"/>
              <a:gd name="connsiteX34" fmla="*/ 646352 w 1789182"/>
              <a:gd name="connsiteY34" fmla="*/ 568975 h 813775"/>
              <a:gd name="connsiteX35" fmla="*/ 665092 w 1789182"/>
              <a:gd name="connsiteY35" fmla="*/ 503013 h 813775"/>
              <a:gd name="connsiteX36" fmla="*/ 683824 w 1789182"/>
              <a:gd name="connsiteY36" fmla="*/ 441433 h 813775"/>
              <a:gd name="connsiteX37" fmla="*/ 693191 w 1789182"/>
              <a:gd name="connsiteY37" fmla="*/ 407909 h 813775"/>
              <a:gd name="connsiteX38" fmla="*/ 711931 w 1789182"/>
              <a:gd name="connsiteY38" fmla="*/ 331754 h 813775"/>
              <a:gd name="connsiteX39" fmla="*/ 758762 w 1789182"/>
              <a:gd name="connsiteY39" fmla="*/ 125600 h 813775"/>
              <a:gd name="connsiteX40" fmla="*/ 768129 w 1789182"/>
              <a:gd name="connsiteY40" fmla="*/ 95804 h 813775"/>
              <a:gd name="connsiteX41" fmla="*/ 777502 w 1789182"/>
              <a:gd name="connsiteY41" fmla="*/ 79680 h 813775"/>
              <a:gd name="connsiteX42" fmla="*/ 786868 w 1789182"/>
              <a:gd name="connsiteY42" fmla="*/ 82041 h 813775"/>
              <a:gd name="connsiteX43" fmla="*/ 796235 w 1789182"/>
              <a:gd name="connsiteY43" fmla="*/ 92039 h 813775"/>
              <a:gd name="connsiteX44" fmla="*/ 805601 w 1789182"/>
              <a:gd name="connsiteY44" fmla="*/ 89148 h 813775"/>
              <a:gd name="connsiteX45" fmla="*/ 814967 w 1789182"/>
              <a:gd name="connsiteY45" fmla="*/ 70606 h 813775"/>
              <a:gd name="connsiteX46" fmla="*/ 824334 w 1789182"/>
              <a:gd name="connsiteY46" fmla="*/ 43098 h 813775"/>
              <a:gd name="connsiteX47" fmla="*/ 833707 w 1789182"/>
              <a:gd name="connsiteY47" fmla="*/ 12079 h 813775"/>
              <a:gd name="connsiteX48" fmla="*/ 843074 w 1789182"/>
              <a:gd name="connsiteY48" fmla="*/ 813775 h 813775"/>
              <a:gd name="connsiteX49" fmla="*/ 861806 w 1789182"/>
              <a:gd name="connsiteY49" fmla="*/ 755953 h 813775"/>
              <a:gd name="connsiteX50" fmla="*/ 880539 w 1789182"/>
              <a:gd name="connsiteY50" fmla="*/ 699402 h 813775"/>
              <a:gd name="connsiteX51" fmla="*/ 889905 w 1789182"/>
              <a:gd name="connsiteY51" fmla="*/ 667335 h 813775"/>
              <a:gd name="connsiteX52" fmla="*/ 899279 w 1789182"/>
              <a:gd name="connsiteY52" fmla="*/ 631682 h 813775"/>
              <a:gd name="connsiteX53" fmla="*/ 918012 w 1789182"/>
              <a:gd name="connsiteY53" fmla="*/ 551747 h 813775"/>
              <a:gd name="connsiteX54" fmla="*/ 946111 w 1789182"/>
              <a:gd name="connsiteY54" fmla="*/ 428181 h 813775"/>
              <a:gd name="connsiteX55" fmla="*/ 955484 w 1789182"/>
              <a:gd name="connsiteY55" fmla="*/ 393951 h 813775"/>
              <a:gd name="connsiteX56" fmla="*/ 964850 w 1789182"/>
              <a:gd name="connsiteY56" fmla="*/ 370527 h 813775"/>
              <a:gd name="connsiteX57" fmla="*/ 974217 w 1789182"/>
              <a:gd name="connsiteY57" fmla="*/ 366330 h 813775"/>
              <a:gd name="connsiteX58" fmla="*/ 983583 w 1789182"/>
              <a:gd name="connsiteY58" fmla="*/ 381916 h 813775"/>
              <a:gd name="connsiteX59" fmla="*/ 992949 w 1789182"/>
              <a:gd name="connsiteY59" fmla="*/ 392873 h 813775"/>
              <a:gd name="connsiteX60" fmla="*/ 1002316 w 1789182"/>
              <a:gd name="connsiteY60" fmla="*/ 384183 h 813775"/>
              <a:gd name="connsiteX61" fmla="*/ 1011682 w 1789182"/>
              <a:gd name="connsiteY61" fmla="*/ 362817 h 813775"/>
              <a:gd name="connsiteX62" fmla="*/ 1030422 w 1789182"/>
              <a:gd name="connsiteY62" fmla="*/ 312191 h 813775"/>
              <a:gd name="connsiteX63" fmla="*/ 1058521 w 1789182"/>
              <a:gd name="connsiteY63" fmla="*/ 247671 h 813775"/>
              <a:gd name="connsiteX64" fmla="*/ 1067887 w 1789182"/>
              <a:gd name="connsiteY64" fmla="*/ 218608 h 813775"/>
              <a:gd name="connsiteX65" fmla="*/ 1077261 w 1789182"/>
              <a:gd name="connsiteY65" fmla="*/ 181720 h 813775"/>
              <a:gd name="connsiteX66" fmla="*/ 1086627 w 1789182"/>
              <a:gd name="connsiteY66" fmla="*/ 137680 h 813775"/>
              <a:gd name="connsiteX67" fmla="*/ 1095994 w 1789182"/>
              <a:gd name="connsiteY67" fmla="*/ 87674 h 813775"/>
              <a:gd name="connsiteX68" fmla="*/ 1105360 w 1789182"/>
              <a:gd name="connsiteY68" fmla="*/ 32709 h 813775"/>
              <a:gd name="connsiteX69" fmla="*/ 1114726 w 1789182"/>
              <a:gd name="connsiteY69" fmla="*/ 806460 h 813775"/>
              <a:gd name="connsiteX70" fmla="*/ 1133459 w 1789182"/>
              <a:gd name="connsiteY70" fmla="*/ 677806 h 813775"/>
              <a:gd name="connsiteX71" fmla="*/ 1217770 w 1789182"/>
              <a:gd name="connsiteY71" fmla="*/ 68828 h 813775"/>
              <a:gd name="connsiteX72" fmla="*/ 1227137 w 1789182"/>
              <a:gd name="connsiteY72" fmla="*/ 4860 h 813775"/>
              <a:gd name="connsiteX73" fmla="*/ 1236503 w 1789182"/>
              <a:gd name="connsiteY73" fmla="*/ 774300 h 813775"/>
              <a:gd name="connsiteX74" fmla="*/ 1339547 w 1789182"/>
              <a:gd name="connsiteY74" fmla="*/ 84732 h 813775"/>
              <a:gd name="connsiteX75" fmla="*/ 1348913 w 1789182"/>
              <a:gd name="connsiteY75" fmla="*/ 22111 h 813775"/>
              <a:gd name="connsiteX76" fmla="*/ 1358280 w 1789182"/>
              <a:gd name="connsiteY76" fmla="*/ 792413 h 813775"/>
              <a:gd name="connsiteX77" fmla="*/ 1470690 w 1789182"/>
              <a:gd name="connsiteY77" fmla="*/ 41067 h 813775"/>
              <a:gd name="connsiteX78" fmla="*/ 1480056 w 1789182"/>
              <a:gd name="connsiteY78" fmla="*/ 811508 h 813775"/>
              <a:gd name="connsiteX79" fmla="*/ 1564368 w 1789182"/>
              <a:gd name="connsiteY79" fmla="*/ 244828 h 813775"/>
              <a:gd name="connsiteX80" fmla="*/ 1592467 w 1789182"/>
              <a:gd name="connsiteY80" fmla="*/ 47213 h 813775"/>
              <a:gd name="connsiteX81" fmla="*/ 1601833 w 1789182"/>
              <a:gd name="connsiteY81" fmla="*/ 811716 h 813775"/>
              <a:gd name="connsiteX82" fmla="*/ 1629940 w 1789182"/>
              <a:gd name="connsiteY82" fmla="*/ 596314 h 813775"/>
              <a:gd name="connsiteX83" fmla="*/ 1704877 w 1789182"/>
              <a:gd name="connsiteY83" fmla="*/ 0 h 813775"/>
              <a:gd name="connsiteX84" fmla="*/ 1714244 w 1789182"/>
              <a:gd name="connsiteY84" fmla="*/ 754600 h 813775"/>
              <a:gd name="connsiteX85" fmla="*/ 1723610 w 1789182"/>
              <a:gd name="connsiteY85" fmla="*/ 669001 h 813775"/>
              <a:gd name="connsiteX86" fmla="*/ 1732976 w 1789182"/>
              <a:gd name="connsiteY86" fmla="*/ 569128 h 813775"/>
              <a:gd name="connsiteX87" fmla="*/ 1761083 w 1789182"/>
              <a:gd name="connsiteY87" fmla="*/ 208929 h 813775"/>
              <a:gd name="connsiteX88" fmla="*/ 1770449 w 1789182"/>
              <a:gd name="connsiteY88" fmla="*/ 118698 h 813775"/>
              <a:gd name="connsiteX89" fmla="*/ 1779815 w 1789182"/>
              <a:gd name="connsiteY89" fmla="*/ 40380 h 813775"/>
              <a:gd name="connsiteX90" fmla="*/ 1789182 w 1789182"/>
              <a:gd name="connsiteY90" fmla="*/ 801542 h 813775"/>
              <a:gd name="connsiteX0" fmla="*/ 0 w 1789182"/>
              <a:gd name="connsiteY0" fmla="*/ 770323 h 813775"/>
              <a:gd name="connsiteX1" fmla="*/ 103042 w 1789182"/>
              <a:gd name="connsiteY1" fmla="*/ 479079 h 813775"/>
              <a:gd name="connsiteX2" fmla="*/ 112410 w 1789182"/>
              <a:gd name="connsiteY2" fmla="*/ 445399 h 813775"/>
              <a:gd name="connsiteX3" fmla="*/ 140513 w 1789182"/>
              <a:gd name="connsiteY3" fmla="*/ 335114 h 813775"/>
              <a:gd name="connsiteX4" fmla="*/ 149880 w 1789182"/>
              <a:gd name="connsiteY4" fmla="*/ 320525 h 813775"/>
              <a:gd name="connsiteX5" fmla="*/ 159248 w 1789182"/>
              <a:gd name="connsiteY5" fmla="*/ 378106 h 813775"/>
              <a:gd name="connsiteX6" fmla="*/ 168615 w 1789182"/>
              <a:gd name="connsiteY6" fmla="*/ 452573 h 813775"/>
              <a:gd name="connsiteX7" fmla="*/ 177982 w 1789182"/>
              <a:gd name="connsiteY7" fmla="*/ 444745 h 813775"/>
              <a:gd name="connsiteX8" fmla="*/ 187349 w 1789182"/>
              <a:gd name="connsiteY8" fmla="*/ 411696 h 813775"/>
              <a:gd name="connsiteX9" fmla="*/ 234190 w 1789182"/>
              <a:gd name="connsiteY9" fmla="*/ 214051 h 813775"/>
              <a:gd name="connsiteX10" fmla="*/ 252922 w 1789182"/>
              <a:gd name="connsiteY10" fmla="*/ 148783 h 813775"/>
              <a:gd name="connsiteX11" fmla="*/ 271655 w 1789182"/>
              <a:gd name="connsiteY11" fmla="*/ 83233 h 813775"/>
              <a:gd name="connsiteX12" fmla="*/ 290395 w 1789182"/>
              <a:gd name="connsiteY12" fmla="*/ 7481 h 813775"/>
              <a:gd name="connsiteX13" fmla="*/ 299761 w 1789182"/>
              <a:gd name="connsiteY13" fmla="*/ 798703 h 813775"/>
              <a:gd name="connsiteX14" fmla="*/ 355967 w 1789182"/>
              <a:gd name="connsiteY14" fmla="*/ 539588 h 813775"/>
              <a:gd name="connsiteX15" fmla="*/ 374699 w 1789182"/>
              <a:gd name="connsiteY15" fmla="*/ 465326 h 813775"/>
              <a:gd name="connsiteX16" fmla="*/ 412172 w 1789182"/>
              <a:gd name="connsiteY16" fmla="*/ 324870 h 813775"/>
              <a:gd name="connsiteX17" fmla="*/ 430904 w 1789182"/>
              <a:gd name="connsiteY17" fmla="*/ 244140 h 813775"/>
              <a:gd name="connsiteX18" fmla="*/ 459003 w 1789182"/>
              <a:gd name="connsiteY18" fmla="*/ 118229 h 813775"/>
              <a:gd name="connsiteX19" fmla="*/ 468370 w 1789182"/>
              <a:gd name="connsiteY19" fmla="*/ 83512 h 813775"/>
              <a:gd name="connsiteX20" fmla="*/ 477743 w 1789182"/>
              <a:gd name="connsiteY20" fmla="*/ 65161 h 813775"/>
              <a:gd name="connsiteX21" fmla="*/ 487110 w 1789182"/>
              <a:gd name="connsiteY21" fmla="*/ 91076 h 813775"/>
              <a:gd name="connsiteX22" fmla="*/ 496476 w 1789182"/>
              <a:gd name="connsiteY22" fmla="*/ 151552 h 813775"/>
              <a:gd name="connsiteX23" fmla="*/ 505842 w 1789182"/>
              <a:gd name="connsiteY23" fmla="*/ 161689 h 813775"/>
              <a:gd name="connsiteX24" fmla="*/ 515209 w 1789182"/>
              <a:gd name="connsiteY24" fmla="*/ 140788 h 813775"/>
              <a:gd name="connsiteX25" fmla="*/ 533949 w 1789182"/>
              <a:gd name="connsiteY25" fmla="*/ 82609 h 813775"/>
              <a:gd name="connsiteX26" fmla="*/ 543315 w 1789182"/>
              <a:gd name="connsiteY26" fmla="*/ 59895 h 813775"/>
              <a:gd name="connsiteX27" fmla="*/ 552681 w 1789182"/>
              <a:gd name="connsiteY27" fmla="*/ 45898 h 813775"/>
              <a:gd name="connsiteX28" fmla="*/ 562048 w 1789182"/>
              <a:gd name="connsiteY28" fmla="*/ 37212 h 813775"/>
              <a:gd name="connsiteX29" fmla="*/ 571414 w 1789182"/>
              <a:gd name="connsiteY29" fmla="*/ 24742 h 813775"/>
              <a:gd name="connsiteX30" fmla="*/ 580780 w 1789182"/>
              <a:gd name="connsiteY30" fmla="*/ 2753 h 813775"/>
              <a:gd name="connsiteX31" fmla="*/ 590154 w 1789182"/>
              <a:gd name="connsiteY31" fmla="*/ 804865 h 813775"/>
              <a:gd name="connsiteX32" fmla="*/ 599520 w 1789182"/>
              <a:gd name="connsiteY32" fmla="*/ 768130 h 813775"/>
              <a:gd name="connsiteX33" fmla="*/ 646352 w 1789182"/>
              <a:gd name="connsiteY33" fmla="*/ 568975 h 813775"/>
              <a:gd name="connsiteX34" fmla="*/ 665092 w 1789182"/>
              <a:gd name="connsiteY34" fmla="*/ 503013 h 813775"/>
              <a:gd name="connsiteX35" fmla="*/ 683824 w 1789182"/>
              <a:gd name="connsiteY35" fmla="*/ 441433 h 813775"/>
              <a:gd name="connsiteX36" fmla="*/ 693191 w 1789182"/>
              <a:gd name="connsiteY36" fmla="*/ 407909 h 813775"/>
              <a:gd name="connsiteX37" fmla="*/ 711931 w 1789182"/>
              <a:gd name="connsiteY37" fmla="*/ 331754 h 813775"/>
              <a:gd name="connsiteX38" fmla="*/ 758762 w 1789182"/>
              <a:gd name="connsiteY38" fmla="*/ 125600 h 813775"/>
              <a:gd name="connsiteX39" fmla="*/ 768129 w 1789182"/>
              <a:gd name="connsiteY39" fmla="*/ 95804 h 813775"/>
              <a:gd name="connsiteX40" fmla="*/ 777502 w 1789182"/>
              <a:gd name="connsiteY40" fmla="*/ 79680 h 813775"/>
              <a:gd name="connsiteX41" fmla="*/ 786868 w 1789182"/>
              <a:gd name="connsiteY41" fmla="*/ 82041 h 813775"/>
              <a:gd name="connsiteX42" fmla="*/ 796235 w 1789182"/>
              <a:gd name="connsiteY42" fmla="*/ 92039 h 813775"/>
              <a:gd name="connsiteX43" fmla="*/ 805601 w 1789182"/>
              <a:gd name="connsiteY43" fmla="*/ 89148 h 813775"/>
              <a:gd name="connsiteX44" fmla="*/ 814967 w 1789182"/>
              <a:gd name="connsiteY44" fmla="*/ 70606 h 813775"/>
              <a:gd name="connsiteX45" fmla="*/ 824334 w 1789182"/>
              <a:gd name="connsiteY45" fmla="*/ 43098 h 813775"/>
              <a:gd name="connsiteX46" fmla="*/ 833707 w 1789182"/>
              <a:gd name="connsiteY46" fmla="*/ 12079 h 813775"/>
              <a:gd name="connsiteX47" fmla="*/ 843074 w 1789182"/>
              <a:gd name="connsiteY47" fmla="*/ 813775 h 813775"/>
              <a:gd name="connsiteX48" fmla="*/ 861806 w 1789182"/>
              <a:gd name="connsiteY48" fmla="*/ 755953 h 813775"/>
              <a:gd name="connsiteX49" fmla="*/ 880539 w 1789182"/>
              <a:gd name="connsiteY49" fmla="*/ 699402 h 813775"/>
              <a:gd name="connsiteX50" fmla="*/ 889905 w 1789182"/>
              <a:gd name="connsiteY50" fmla="*/ 667335 h 813775"/>
              <a:gd name="connsiteX51" fmla="*/ 899279 w 1789182"/>
              <a:gd name="connsiteY51" fmla="*/ 631682 h 813775"/>
              <a:gd name="connsiteX52" fmla="*/ 918012 w 1789182"/>
              <a:gd name="connsiteY52" fmla="*/ 551747 h 813775"/>
              <a:gd name="connsiteX53" fmla="*/ 946111 w 1789182"/>
              <a:gd name="connsiteY53" fmla="*/ 428181 h 813775"/>
              <a:gd name="connsiteX54" fmla="*/ 955484 w 1789182"/>
              <a:gd name="connsiteY54" fmla="*/ 393951 h 813775"/>
              <a:gd name="connsiteX55" fmla="*/ 964850 w 1789182"/>
              <a:gd name="connsiteY55" fmla="*/ 370527 h 813775"/>
              <a:gd name="connsiteX56" fmla="*/ 974217 w 1789182"/>
              <a:gd name="connsiteY56" fmla="*/ 366330 h 813775"/>
              <a:gd name="connsiteX57" fmla="*/ 983583 w 1789182"/>
              <a:gd name="connsiteY57" fmla="*/ 381916 h 813775"/>
              <a:gd name="connsiteX58" fmla="*/ 992949 w 1789182"/>
              <a:gd name="connsiteY58" fmla="*/ 392873 h 813775"/>
              <a:gd name="connsiteX59" fmla="*/ 1002316 w 1789182"/>
              <a:gd name="connsiteY59" fmla="*/ 384183 h 813775"/>
              <a:gd name="connsiteX60" fmla="*/ 1011682 w 1789182"/>
              <a:gd name="connsiteY60" fmla="*/ 362817 h 813775"/>
              <a:gd name="connsiteX61" fmla="*/ 1030422 w 1789182"/>
              <a:gd name="connsiteY61" fmla="*/ 312191 h 813775"/>
              <a:gd name="connsiteX62" fmla="*/ 1058521 w 1789182"/>
              <a:gd name="connsiteY62" fmla="*/ 247671 h 813775"/>
              <a:gd name="connsiteX63" fmla="*/ 1067887 w 1789182"/>
              <a:gd name="connsiteY63" fmla="*/ 218608 h 813775"/>
              <a:gd name="connsiteX64" fmla="*/ 1077261 w 1789182"/>
              <a:gd name="connsiteY64" fmla="*/ 181720 h 813775"/>
              <a:gd name="connsiteX65" fmla="*/ 1086627 w 1789182"/>
              <a:gd name="connsiteY65" fmla="*/ 137680 h 813775"/>
              <a:gd name="connsiteX66" fmla="*/ 1095994 w 1789182"/>
              <a:gd name="connsiteY66" fmla="*/ 87674 h 813775"/>
              <a:gd name="connsiteX67" fmla="*/ 1105360 w 1789182"/>
              <a:gd name="connsiteY67" fmla="*/ 32709 h 813775"/>
              <a:gd name="connsiteX68" fmla="*/ 1114726 w 1789182"/>
              <a:gd name="connsiteY68" fmla="*/ 806460 h 813775"/>
              <a:gd name="connsiteX69" fmla="*/ 1133459 w 1789182"/>
              <a:gd name="connsiteY69" fmla="*/ 677806 h 813775"/>
              <a:gd name="connsiteX70" fmla="*/ 1217770 w 1789182"/>
              <a:gd name="connsiteY70" fmla="*/ 68828 h 813775"/>
              <a:gd name="connsiteX71" fmla="*/ 1227137 w 1789182"/>
              <a:gd name="connsiteY71" fmla="*/ 4860 h 813775"/>
              <a:gd name="connsiteX72" fmla="*/ 1236503 w 1789182"/>
              <a:gd name="connsiteY72" fmla="*/ 774300 h 813775"/>
              <a:gd name="connsiteX73" fmla="*/ 1339547 w 1789182"/>
              <a:gd name="connsiteY73" fmla="*/ 84732 h 813775"/>
              <a:gd name="connsiteX74" fmla="*/ 1348913 w 1789182"/>
              <a:gd name="connsiteY74" fmla="*/ 22111 h 813775"/>
              <a:gd name="connsiteX75" fmla="*/ 1358280 w 1789182"/>
              <a:gd name="connsiteY75" fmla="*/ 792413 h 813775"/>
              <a:gd name="connsiteX76" fmla="*/ 1470690 w 1789182"/>
              <a:gd name="connsiteY76" fmla="*/ 41067 h 813775"/>
              <a:gd name="connsiteX77" fmla="*/ 1480056 w 1789182"/>
              <a:gd name="connsiteY77" fmla="*/ 811508 h 813775"/>
              <a:gd name="connsiteX78" fmla="*/ 1564368 w 1789182"/>
              <a:gd name="connsiteY78" fmla="*/ 244828 h 813775"/>
              <a:gd name="connsiteX79" fmla="*/ 1592467 w 1789182"/>
              <a:gd name="connsiteY79" fmla="*/ 47213 h 813775"/>
              <a:gd name="connsiteX80" fmla="*/ 1601833 w 1789182"/>
              <a:gd name="connsiteY80" fmla="*/ 811716 h 813775"/>
              <a:gd name="connsiteX81" fmla="*/ 1629940 w 1789182"/>
              <a:gd name="connsiteY81" fmla="*/ 596314 h 813775"/>
              <a:gd name="connsiteX82" fmla="*/ 1704877 w 1789182"/>
              <a:gd name="connsiteY82" fmla="*/ 0 h 813775"/>
              <a:gd name="connsiteX83" fmla="*/ 1714244 w 1789182"/>
              <a:gd name="connsiteY83" fmla="*/ 754600 h 813775"/>
              <a:gd name="connsiteX84" fmla="*/ 1723610 w 1789182"/>
              <a:gd name="connsiteY84" fmla="*/ 669001 h 813775"/>
              <a:gd name="connsiteX85" fmla="*/ 1732976 w 1789182"/>
              <a:gd name="connsiteY85" fmla="*/ 569128 h 813775"/>
              <a:gd name="connsiteX86" fmla="*/ 1761083 w 1789182"/>
              <a:gd name="connsiteY86" fmla="*/ 208929 h 813775"/>
              <a:gd name="connsiteX87" fmla="*/ 1770449 w 1789182"/>
              <a:gd name="connsiteY87" fmla="*/ 118698 h 813775"/>
              <a:gd name="connsiteX88" fmla="*/ 1779815 w 1789182"/>
              <a:gd name="connsiteY88" fmla="*/ 40380 h 813775"/>
              <a:gd name="connsiteX89" fmla="*/ 1789182 w 1789182"/>
              <a:gd name="connsiteY89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899274 w 1686140"/>
              <a:gd name="connsiteY58" fmla="*/ 384183 h 813775"/>
              <a:gd name="connsiteX59" fmla="*/ 908640 w 1686140"/>
              <a:gd name="connsiteY59" fmla="*/ 362817 h 813775"/>
              <a:gd name="connsiteX60" fmla="*/ 927380 w 1686140"/>
              <a:gd name="connsiteY60" fmla="*/ 312191 h 813775"/>
              <a:gd name="connsiteX61" fmla="*/ 955479 w 1686140"/>
              <a:gd name="connsiteY61" fmla="*/ 247671 h 813775"/>
              <a:gd name="connsiteX62" fmla="*/ 964845 w 1686140"/>
              <a:gd name="connsiteY62" fmla="*/ 218608 h 813775"/>
              <a:gd name="connsiteX63" fmla="*/ 974219 w 1686140"/>
              <a:gd name="connsiteY63" fmla="*/ 181720 h 813775"/>
              <a:gd name="connsiteX64" fmla="*/ 983585 w 1686140"/>
              <a:gd name="connsiteY64" fmla="*/ 137680 h 813775"/>
              <a:gd name="connsiteX65" fmla="*/ 992952 w 1686140"/>
              <a:gd name="connsiteY65" fmla="*/ 87674 h 813775"/>
              <a:gd name="connsiteX66" fmla="*/ 1002318 w 1686140"/>
              <a:gd name="connsiteY66" fmla="*/ 32709 h 813775"/>
              <a:gd name="connsiteX67" fmla="*/ 1011684 w 1686140"/>
              <a:gd name="connsiteY67" fmla="*/ 806460 h 813775"/>
              <a:gd name="connsiteX68" fmla="*/ 1030417 w 1686140"/>
              <a:gd name="connsiteY68" fmla="*/ 677806 h 813775"/>
              <a:gd name="connsiteX69" fmla="*/ 1114728 w 1686140"/>
              <a:gd name="connsiteY69" fmla="*/ 68828 h 813775"/>
              <a:gd name="connsiteX70" fmla="*/ 1124095 w 1686140"/>
              <a:gd name="connsiteY70" fmla="*/ 4860 h 813775"/>
              <a:gd name="connsiteX71" fmla="*/ 1133461 w 1686140"/>
              <a:gd name="connsiteY71" fmla="*/ 774300 h 813775"/>
              <a:gd name="connsiteX72" fmla="*/ 1236505 w 1686140"/>
              <a:gd name="connsiteY72" fmla="*/ 84732 h 813775"/>
              <a:gd name="connsiteX73" fmla="*/ 1245871 w 1686140"/>
              <a:gd name="connsiteY73" fmla="*/ 22111 h 813775"/>
              <a:gd name="connsiteX74" fmla="*/ 1255238 w 1686140"/>
              <a:gd name="connsiteY74" fmla="*/ 792413 h 813775"/>
              <a:gd name="connsiteX75" fmla="*/ 1367648 w 1686140"/>
              <a:gd name="connsiteY75" fmla="*/ 41067 h 813775"/>
              <a:gd name="connsiteX76" fmla="*/ 1377014 w 1686140"/>
              <a:gd name="connsiteY76" fmla="*/ 811508 h 813775"/>
              <a:gd name="connsiteX77" fmla="*/ 1461326 w 1686140"/>
              <a:gd name="connsiteY77" fmla="*/ 244828 h 813775"/>
              <a:gd name="connsiteX78" fmla="*/ 1489425 w 1686140"/>
              <a:gd name="connsiteY78" fmla="*/ 47213 h 813775"/>
              <a:gd name="connsiteX79" fmla="*/ 1498791 w 1686140"/>
              <a:gd name="connsiteY79" fmla="*/ 811716 h 813775"/>
              <a:gd name="connsiteX80" fmla="*/ 1526898 w 1686140"/>
              <a:gd name="connsiteY80" fmla="*/ 596314 h 813775"/>
              <a:gd name="connsiteX81" fmla="*/ 1601835 w 1686140"/>
              <a:gd name="connsiteY81" fmla="*/ 0 h 813775"/>
              <a:gd name="connsiteX82" fmla="*/ 1611202 w 1686140"/>
              <a:gd name="connsiteY82" fmla="*/ 754600 h 813775"/>
              <a:gd name="connsiteX83" fmla="*/ 1620568 w 1686140"/>
              <a:gd name="connsiteY83" fmla="*/ 669001 h 813775"/>
              <a:gd name="connsiteX84" fmla="*/ 1629934 w 1686140"/>
              <a:gd name="connsiteY84" fmla="*/ 569128 h 813775"/>
              <a:gd name="connsiteX85" fmla="*/ 1658041 w 1686140"/>
              <a:gd name="connsiteY85" fmla="*/ 208929 h 813775"/>
              <a:gd name="connsiteX86" fmla="*/ 1667407 w 1686140"/>
              <a:gd name="connsiteY86" fmla="*/ 118698 h 813775"/>
              <a:gd name="connsiteX87" fmla="*/ 1676773 w 1686140"/>
              <a:gd name="connsiteY87" fmla="*/ 40380 h 813775"/>
              <a:gd name="connsiteX88" fmla="*/ 1686140 w 1686140"/>
              <a:gd name="connsiteY88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899274 w 1686140"/>
              <a:gd name="connsiteY58" fmla="*/ 384183 h 813775"/>
              <a:gd name="connsiteX59" fmla="*/ 927380 w 1686140"/>
              <a:gd name="connsiteY59" fmla="*/ 312191 h 813775"/>
              <a:gd name="connsiteX60" fmla="*/ 955479 w 1686140"/>
              <a:gd name="connsiteY60" fmla="*/ 247671 h 813775"/>
              <a:gd name="connsiteX61" fmla="*/ 964845 w 1686140"/>
              <a:gd name="connsiteY61" fmla="*/ 218608 h 813775"/>
              <a:gd name="connsiteX62" fmla="*/ 974219 w 1686140"/>
              <a:gd name="connsiteY62" fmla="*/ 181720 h 813775"/>
              <a:gd name="connsiteX63" fmla="*/ 983585 w 1686140"/>
              <a:gd name="connsiteY63" fmla="*/ 137680 h 813775"/>
              <a:gd name="connsiteX64" fmla="*/ 992952 w 1686140"/>
              <a:gd name="connsiteY64" fmla="*/ 87674 h 813775"/>
              <a:gd name="connsiteX65" fmla="*/ 1002318 w 1686140"/>
              <a:gd name="connsiteY65" fmla="*/ 32709 h 813775"/>
              <a:gd name="connsiteX66" fmla="*/ 1011684 w 1686140"/>
              <a:gd name="connsiteY66" fmla="*/ 806460 h 813775"/>
              <a:gd name="connsiteX67" fmla="*/ 1030417 w 1686140"/>
              <a:gd name="connsiteY67" fmla="*/ 677806 h 813775"/>
              <a:gd name="connsiteX68" fmla="*/ 1114728 w 1686140"/>
              <a:gd name="connsiteY68" fmla="*/ 68828 h 813775"/>
              <a:gd name="connsiteX69" fmla="*/ 1124095 w 1686140"/>
              <a:gd name="connsiteY69" fmla="*/ 4860 h 813775"/>
              <a:gd name="connsiteX70" fmla="*/ 1133461 w 1686140"/>
              <a:gd name="connsiteY70" fmla="*/ 774300 h 813775"/>
              <a:gd name="connsiteX71" fmla="*/ 1236505 w 1686140"/>
              <a:gd name="connsiteY71" fmla="*/ 84732 h 813775"/>
              <a:gd name="connsiteX72" fmla="*/ 1245871 w 1686140"/>
              <a:gd name="connsiteY72" fmla="*/ 22111 h 813775"/>
              <a:gd name="connsiteX73" fmla="*/ 1255238 w 1686140"/>
              <a:gd name="connsiteY73" fmla="*/ 792413 h 813775"/>
              <a:gd name="connsiteX74" fmla="*/ 1367648 w 1686140"/>
              <a:gd name="connsiteY74" fmla="*/ 41067 h 813775"/>
              <a:gd name="connsiteX75" fmla="*/ 1377014 w 1686140"/>
              <a:gd name="connsiteY75" fmla="*/ 811508 h 813775"/>
              <a:gd name="connsiteX76" fmla="*/ 1461326 w 1686140"/>
              <a:gd name="connsiteY76" fmla="*/ 244828 h 813775"/>
              <a:gd name="connsiteX77" fmla="*/ 1489425 w 1686140"/>
              <a:gd name="connsiteY77" fmla="*/ 47213 h 813775"/>
              <a:gd name="connsiteX78" fmla="*/ 1498791 w 1686140"/>
              <a:gd name="connsiteY78" fmla="*/ 811716 h 813775"/>
              <a:gd name="connsiteX79" fmla="*/ 1526898 w 1686140"/>
              <a:gd name="connsiteY79" fmla="*/ 596314 h 813775"/>
              <a:gd name="connsiteX80" fmla="*/ 1601835 w 1686140"/>
              <a:gd name="connsiteY80" fmla="*/ 0 h 813775"/>
              <a:gd name="connsiteX81" fmla="*/ 1611202 w 1686140"/>
              <a:gd name="connsiteY81" fmla="*/ 754600 h 813775"/>
              <a:gd name="connsiteX82" fmla="*/ 1620568 w 1686140"/>
              <a:gd name="connsiteY82" fmla="*/ 669001 h 813775"/>
              <a:gd name="connsiteX83" fmla="*/ 1629934 w 1686140"/>
              <a:gd name="connsiteY83" fmla="*/ 569128 h 813775"/>
              <a:gd name="connsiteX84" fmla="*/ 1658041 w 1686140"/>
              <a:gd name="connsiteY84" fmla="*/ 208929 h 813775"/>
              <a:gd name="connsiteX85" fmla="*/ 1667407 w 1686140"/>
              <a:gd name="connsiteY85" fmla="*/ 118698 h 813775"/>
              <a:gd name="connsiteX86" fmla="*/ 1676773 w 1686140"/>
              <a:gd name="connsiteY86" fmla="*/ 40380 h 813775"/>
              <a:gd name="connsiteX87" fmla="*/ 1686140 w 1686140"/>
              <a:gd name="connsiteY87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27380 w 1686140"/>
              <a:gd name="connsiteY58" fmla="*/ 312191 h 813775"/>
              <a:gd name="connsiteX59" fmla="*/ 955479 w 1686140"/>
              <a:gd name="connsiteY59" fmla="*/ 247671 h 813775"/>
              <a:gd name="connsiteX60" fmla="*/ 964845 w 1686140"/>
              <a:gd name="connsiteY60" fmla="*/ 218608 h 813775"/>
              <a:gd name="connsiteX61" fmla="*/ 974219 w 1686140"/>
              <a:gd name="connsiteY61" fmla="*/ 181720 h 813775"/>
              <a:gd name="connsiteX62" fmla="*/ 983585 w 1686140"/>
              <a:gd name="connsiteY62" fmla="*/ 137680 h 813775"/>
              <a:gd name="connsiteX63" fmla="*/ 992952 w 1686140"/>
              <a:gd name="connsiteY63" fmla="*/ 87674 h 813775"/>
              <a:gd name="connsiteX64" fmla="*/ 1002318 w 1686140"/>
              <a:gd name="connsiteY64" fmla="*/ 32709 h 813775"/>
              <a:gd name="connsiteX65" fmla="*/ 1011684 w 1686140"/>
              <a:gd name="connsiteY65" fmla="*/ 806460 h 813775"/>
              <a:gd name="connsiteX66" fmla="*/ 1030417 w 1686140"/>
              <a:gd name="connsiteY66" fmla="*/ 677806 h 813775"/>
              <a:gd name="connsiteX67" fmla="*/ 1114728 w 1686140"/>
              <a:gd name="connsiteY67" fmla="*/ 68828 h 813775"/>
              <a:gd name="connsiteX68" fmla="*/ 1124095 w 1686140"/>
              <a:gd name="connsiteY68" fmla="*/ 4860 h 813775"/>
              <a:gd name="connsiteX69" fmla="*/ 1133461 w 1686140"/>
              <a:gd name="connsiteY69" fmla="*/ 774300 h 813775"/>
              <a:gd name="connsiteX70" fmla="*/ 1236505 w 1686140"/>
              <a:gd name="connsiteY70" fmla="*/ 84732 h 813775"/>
              <a:gd name="connsiteX71" fmla="*/ 1245871 w 1686140"/>
              <a:gd name="connsiteY71" fmla="*/ 22111 h 813775"/>
              <a:gd name="connsiteX72" fmla="*/ 1255238 w 1686140"/>
              <a:gd name="connsiteY72" fmla="*/ 792413 h 813775"/>
              <a:gd name="connsiteX73" fmla="*/ 1367648 w 1686140"/>
              <a:gd name="connsiteY73" fmla="*/ 41067 h 813775"/>
              <a:gd name="connsiteX74" fmla="*/ 1377014 w 1686140"/>
              <a:gd name="connsiteY74" fmla="*/ 811508 h 813775"/>
              <a:gd name="connsiteX75" fmla="*/ 1461326 w 1686140"/>
              <a:gd name="connsiteY75" fmla="*/ 244828 h 813775"/>
              <a:gd name="connsiteX76" fmla="*/ 1489425 w 1686140"/>
              <a:gd name="connsiteY76" fmla="*/ 47213 h 813775"/>
              <a:gd name="connsiteX77" fmla="*/ 1498791 w 1686140"/>
              <a:gd name="connsiteY77" fmla="*/ 811716 h 813775"/>
              <a:gd name="connsiteX78" fmla="*/ 1526898 w 1686140"/>
              <a:gd name="connsiteY78" fmla="*/ 596314 h 813775"/>
              <a:gd name="connsiteX79" fmla="*/ 1601835 w 1686140"/>
              <a:gd name="connsiteY79" fmla="*/ 0 h 813775"/>
              <a:gd name="connsiteX80" fmla="*/ 1611202 w 1686140"/>
              <a:gd name="connsiteY80" fmla="*/ 754600 h 813775"/>
              <a:gd name="connsiteX81" fmla="*/ 1620568 w 1686140"/>
              <a:gd name="connsiteY81" fmla="*/ 669001 h 813775"/>
              <a:gd name="connsiteX82" fmla="*/ 1629934 w 1686140"/>
              <a:gd name="connsiteY82" fmla="*/ 569128 h 813775"/>
              <a:gd name="connsiteX83" fmla="*/ 1658041 w 1686140"/>
              <a:gd name="connsiteY83" fmla="*/ 208929 h 813775"/>
              <a:gd name="connsiteX84" fmla="*/ 1667407 w 1686140"/>
              <a:gd name="connsiteY84" fmla="*/ 118698 h 813775"/>
              <a:gd name="connsiteX85" fmla="*/ 1676773 w 1686140"/>
              <a:gd name="connsiteY85" fmla="*/ 40380 h 813775"/>
              <a:gd name="connsiteX86" fmla="*/ 1686140 w 1686140"/>
              <a:gd name="connsiteY86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64845 w 1686140"/>
              <a:gd name="connsiteY59" fmla="*/ 218608 h 813775"/>
              <a:gd name="connsiteX60" fmla="*/ 974219 w 1686140"/>
              <a:gd name="connsiteY60" fmla="*/ 181720 h 813775"/>
              <a:gd name="connsiteX61" fmla="*/ 983585 w 1686140"/>
              <a:gd name="connsiteY61" fmla="*/ 137680 h 813775"/>
              <a:gd name="connsiteX62" fmla="*/ 992952 w 1686140"/>
              <a:gd name="connsiteY62" fmla="*/ 87674 h 813775"/>
              <a:gd name="connsiteX63" fmla="*/ 1002318 w 1686140"/>
              <a:gd name="connsiteY63" fmla="*/ 32709 h 813775"/>
              <a:gd name="connsiteX64" fmla="*/ 1011684 w 1686140"/>
              <a:gd name="connsiteY64" fmla="*/ 806460 h 813775"/>
              <a:gd name="connsiteX65" fmla="*/ 1030417 w 1686140"/>
              <a:gd name="connsiteY65" fmla="*/ 677806 h 813775"/>
              <a:gd name="connsiteX66" fmla="*/ 1114728 w 1686140"/>
              <a:gd name="connsiteY66" fmla="*/ 68828 h 813775"/>
              <a:gd name="connsiteX67" fmla="*/ 1124095 w 1686140"/>
              <a:gd name="connsiteY67" fmla="*/ 4860 h 813775"/>
              <a:gd name="connsiteX68" fmla="*/ 1133461 w 1686140"/>
              <a:gd name="connsiteY68" fmla="*/ 774300 h 813775"/>
              <a:gd name="connsiteX69" fmla="*/ 1236505 w 1686140"/>
              <a:gd name="connsiteY69" fmla="*/ 84732 h 813775"/>
              <a:gd name="connsiteX70" fmla="*/ 1245871 w 1686140"/>
              <a:gd name="connsiteY70" fmla="*/ 22111 h 813775"/>
              <a:gd name="connsiteX71" fmla="*/ 1255238 w 1686140"/>
              <a:gd name="connsiteY71" fmla="*/ 792413 h 813775"/>
              <a:gd name="connsiteX72" fmla="*/ 1367648 w 1686140"/>
              <a:gd name="connsiteY72" fmla="*/ 41067 h 813775"/>
              <a:gd name="connsiteX73" fmla="*/ 1377014 w 1686140"/>
              <a:gd name="connsiteY73" fmla="*/ 811508 h 813775"/>
              <a:gd name="connsiteX74" fmla="*/ 1461326 w 1686140"/>
              <a:gd name="connsiteY74" fmla="*/ 244828 h 813775"/>
              <a:gd name="connsiteX75" fmla="*/ 1489425 w 1686140"/>
              <a:gd name="connsiteY75" fmla="*/ 47213 h 813775"/>
              <a:gd name="connsiteX76" fmla="*/ 1498791 w 1686140"/>
              <a:gd name="connsiteY76" fmla="*/ 811716 h 813775"/>
              <a:gd name="connsiteX77" fmla="*/ 1526898 w 1686140"/>
              <a:gd name="connsiteY77" fmla="*/ 596314 h 813775"/>
              <a:gd name="connsiteX78" fmla="*/ 1601835 w 1686140"/>
              <a:gd name="connsiteY78" fmla="*/ 0 h 813775"/>
              <a:gd name="connsiteX79" fmla="*/ 1611202 w 1686140"/>
              <a:gd name="connsiteY79" fmla="*/ 754600 h 813775"/>
              <a:gd name="connsiteX80" fmla="*/ 1620568 w 1686140"/>
              <a:gd name="connsiteY80" fmla="*/ 669001 h 813775"/>
              <a:gd name="connsiteX81" fmla="*/ 1629934 w 1686140"/>
              <a:gd name="connsiteY81" fmla="*/ 569128 h 813775"/>
              <a:gd name="connsiteX82" fmla="*/ 1658041 w 1686140"/>
              <a:gd name="connsiteY82" fmla="*/ 208929 h 813775"/>
              <a:gd name="connsiteX83" fmla="*/ 1667407 w 1686140"/>
              <a:gd name="connsiteY83" fmla="*/ 118698 h 813775"/>
              <a:gd name="connsiteX84" fmla="*/ 1676773 w 1686140"/>
              <a:gd name="connsiteY84" fmla="*/ 40380 h 813775"/>
              <a:gd name="connsiteX85" fmla="*/ 1686140 w 1686140"/>
              <a:gd name="connsiteY85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74219 w 1686140"/>
              <a:gd name="connsiteY59" fmla="*/ 181720 h 813775"/>
              <a:gd name="connsiteX60" fmla="*/ 983585 w 1686140"/>
              <a:gd name="connsiteY60" fmla="*/ 137680 h 813775"/>
              <a:gd name="connsiteX61" fmla="*/ 992952 w 1686140"/>
              <a:gd name="connsiteY61" fmla="*/ 87674 h 813775"/>
              <a:gd name="connsiteX62" fmla="*/ 1002318 w 1686140"/>
              <a:gd name="connsiteY62" fmla="*/ 32709 h 813775"/>
              <a:gd name="connsiteX63" fmla="*/ 1011684 w 1686140"/>
              <a:gd name="connsiteY63" fmla="*/ 806460 h 813775"/>
              <a:gd name="connsiteX64" fmla="*/ 1030417 w 1686140"/>
              <a:gd name="connsiteY64" fmla="*/ 677806 h 813775"/>
              <a:gd name="connsiteX65" fmla="*/ 1114728 w 1686140"/>
              <a:gd name="connsiteY65" fmla="*/ 68828 h 813775"/>
              <a:gd name="connsiteX66" fmla="*/ 1124095 w 1686140"/>
              <a:gd name="connsiteY66" fmla="*/ 4860 h 813775"/>
              <a:gd name="connsiteX67" fmla="*/ 1133461 w 1686140"/>
              <a:gd name="connsiteY67" fmla="*/ 774300 h 813775"/>
              <a:gd name="connsiteX68" fmla="*/ 1236505 w 1686140"/>
              <a:gd name="connsiteY68" fmla="*/ 84732 h 813775"/>
              <a:gd name="connsiteX69" fmla="*/ 1245871 w 1686140"/>
              <a:gd name="connsiteY69" fmla="*/ 22111 h 813775"/>
              <a:gd name="connsiteX70" fmla="*/ 1255238 w 1686140"/>
              <a:gd name="connsiteY70" fmla="*/ 792413 h 813775"/>
              <a:gd name="connsiteX71" fmla="*/ 1367648 w 1686140"/>
              <a:gd name="connsiteY71" fmla="*/ 41067 h 813775"/>
              <a:gd name="connsiteX72" fmla="*/ 1377014 w 1686140"/>
              <a:gd name="connsiteY72" fmla="*/ 811508 h 813775"/>
              <a:gd name="connsiteX73" fmla="*/ 1461326 w 1686140"/>
              <a:gd name="connsiteY73" fmla="*/ 244828 h 813775"/>
              <a:gd name="connsiteX74" fmla="*/ 1489425 w 1686140"/>
              <a:gd name="connsiteY74" fmla="*/ 47213 h 813775"/>
              <a:gd name="connsiteX75" fmla="*/ 1498791 w 1686140"/>
              <a:gd name="connsiteY75" fmla="*/ 811716 h 813775"/>
              <a:gd name="connsiteX76" fmla="*/ 1526898 w 1686140"/>
              <a:gd name="connsiteY76" fmla="*/ 596314 h 813775"/>
              <a:gd name="connsiteX77" fmla="*/ 1601835 w 1686140"/>
              <a:gd name="connsiteY77" fmla="*/ 0 h 813775"/>
              <a:gd name="connsiteX78" fmla="*/ 1611202 w 1686140"/>
              <a:gd name="connsiteY78" fmla="*/ 754600 h 813775"/>
              <a:gd name="connsiteX79" fmla="*/ 1620568 w 1686140"/>
              <a:gd name="connsiteY79" fmla="*/ 669001 h 813775"/>
              <a:gd name="connsiteX80" fmla="*/ 1629934 w 1686140"/>
              <a:gd name="connsiteY80" fmla="*/ 569128 h 813775"/>
              <a:gd name="connsiteX81" fmla="*/ 1658041 w 1686140"/>
              <a:gd name="connsiteY81" fmla="*/ 208929 h 813775"/>
              <a:gd name="connsiteX82" fmla="*/ 1667407 w 1686140"/>
              <a:gd name="connsiteY82" fmla="*/ 118698 h 813775"/>
              <a:gd name="connsiteX83" fmla="*/ 1676773 w 1686140"/>
              <a:gd name="connsiteY83" fmla="*/ 40380 h 813775"/>
              <a:gd name="connsiteX84" fmla="*/ 1686140 w 1686140"/>
              <a:gd name="connsiteY84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83585 w 1686140"/>
              <a:gd name="connsiteY59" fmla="*/ 137680 h 813775"/>
              <a:gd name="connsiteX60" fmla="*/ 992952 w 1686140"/>
              <a:gd name="connsiteY60" fmla="*/ 87674 h 813775"/>
              <a:gd name="connsiteX61" fmla="*/ 1002318 w 1686140"/>
              <a:gd name="connsiteY61" fmla="*/ 32709 h 813775"/>
              <a:gd name="connsiteX62" fmla="*/ 1011684 w 1686140"/>
              <a:gd name="connsiteY62" fmla="*/ 806460 h 813775"/>
              <a:gd name="connsiteX63" fmla="*/ 1030417 w 1686140"/>
              <a:gd name="connsiteY63" fmla="*/ 677806 h 813775"/>
              <a:gd name="connsiteX64" fmla="*/ 1114728 w 1686140"/>
              <a:gd name="connsiteY64" fmla="*/ 68828 h 813775"/>
              <a:gd name="connsiteX65" fmla="*/ 1124095 w 1686140"/>
              <a:gd name="connsiteY65" fmla="*/ 4860 h 813775"/>
              <a:gd name="connsiteX66" fmla="*/ 1133461 w 1686140"/>
              <a:gd name="connsiteY66" fmla="*/ 774300 h 813775"/>
              <a:gd name="connsiteX67" fmla="*/ 1236505 w 1686140"/>
              <a:gd name="connsiteY67" fmla="*/ 84732 h 813775"/>
              <a:gd name="connsiteX68" fmla="*/ 1245871 w 1686140"/>
              <a:gd name="connsiteY68" fmla="*/ 22111 h 813775"/>
              <a:gd name="connsiteX69" fmla="*/ 1255238 w 1686140"/>
              <a:gd name="connsiteY69" fmla="*/ 792413 h 813775"/>
              <a:gd name="connsiteX70" fmla="*/ 1367648 w 1686140"/>
              <a:gd name="connsiteY70" fmla="*/ 41067 h 813775"/>
              <a:gd name="connsiteX71" fmla="*/ 1377014 w 1686140"/>
              <a:gd name="connsiteY71" fmla="*/ 811508 h 813775"/>
              <a:gd name="connsiteX72" fmla="*/ 1461326 w 1686140"/>
              <a:gd name="connsiteY72" fmla="*/ 244828 h 813775"/>
              <a:gd name="connsiteX73" fmla="*/ 1489425 w 1686140"/>
              <a:gd name="connsiteY73" fmla="*/ 47213 h 813775"/>
              <a:gd name="connsiteX74" fmla="*/ 1498791 w 1686140"/>
              <a:gd name="connsiteY74" fmla="*/ 811716 h 813775"/>
              <a:gd name="connsiteX75" fmla="*/ 1526898 w 1686140"/>
              <a:gd name="connsiteY75" fmla="*/ 596314 h 813775"/>
              <a:gd name="connsiteX76" fmla="*/ 1601835 w 1686140"/>
              <a:gd name="connsiteY76" fmla="*/ 0 h 813775"/>
              <a:gd name="connsiteX77" fmla="*/ 1611202 w 1686140"/>
              <a:gd name="connsiteY77" fmla="*/ 754600 h 813775"/>
              <a:gd name="connsiteX78" fmla="*/ 1620568 w 1686140"/>
              <a:gd name="connsiteY78" fmla="*/ 669001 h 813775"/>
              <a:gd name="connsiteX79" fmla="*/ 1629934 w 1686140"/>
              <a:gd name="connsiteY79" fmla="*/ 569128 h 813775"/>
              <a:gd name="connsiteX80" fmla="*/ 1658041 w 1686140"/>
              <a:gd name="connsiteY80" fmla="*/ 208929 h 813775"/>
              <a:gd name="connsiteX81" fmla="*/ 1667407 w 1686140"/>
              <a:gd name="connsiteY81" fmla="*/ 118698 h 813775"/>
              <a:gd name="connsiteX82" fmla="*/ 1676773 w 1686140"/>
              <a:gd name="connsiteY82" fmla="*/ 40380 h 813775"/>
              <a:gd name="connsiteX83" fmla="*/ 1686140 w 1686140"/>
              <a:gd name="connsiteY83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983585 w 1686140"/>
              <a:gd name="connsiteY59" fmla="*/ 137680 h 813775"/>
              <a:gd name="connsiteX60" fmla="*/ 1002318 w 1686140"/>
              <a:gd name="connsiteY60" fmla="*/ 32709 h 813775"/>
              <a:gd name="connsiteX61" fmla="*/ 1011684 w 1686140"/>
              <a:gd name="connsiteY61" fmla="*/ 806460 h 813775"/>
              <a:gd name="connsiteX62" fmla="*/ 1030417 w 1686140"/>
              <a:gd name="connsiteY62" fmla="*/ 677806 h 813775"/>
              <a:gd name="connsiteX63" fmla="*/ 1114728 w 1686140"/>
              <a:gd name="connsiteY63" fmla="*/ 68828 h 813775"/>
              <a:gd name="connsiteX64" fmla="*/ 1124095 w 1686140"/>
              <a:gd name="connsiteY64" fmla="*/ 4860 h 813775"/>
              <a:gd name="connsiteX65" fmla="*/ 1133461 w 1686140"/>
              <a:gd name="connsiteY65" fmla="*/ 774300 h 813775"/>
              <a:gd name="connsiteX66" fmla="*/ 1236505 w 1686140"/>
              <a:gd name="connsiteY66" fmla="*/ 84732 h 813775"/>
              <a:gd name="connsiteX67" fmla="*/ 1245871 w 1686140"/>
              <a:gd name="connsiteY67" fmla="*/ 22111 h 813775"/>
              <a:gd name="connsiteX68" fmla="*/ 1255238 w 1686140"/>
              <a:gd name="connsiteY68" fmla="*/ 792413 h 813775"/>
              <a:gd name="connsiteX69" fmla="*/ 1367648 w 1686140"/>
              <a:gd name="connsiteY69" fmla="*/ 41067 h 813775"/>
              <a:gd name="connsiteX70" fmla="*/ 1377014 w 1686140"/>
              <a:gd name="connsiteY70" fmla="*/ 811508 h 813775"/>
              <a:gd name="connsiteX71" fmla="*/ 1461326 w 1686140"/>
              <a:gd name="connsiteY71" fmla="*/ 244828 h 813775"/>
              <a:gd name="connsiteX72" fmla="*/ 1489425 w 1686140"/>
              <a:gd name="connsiteY72" fmla="*/ 47213 h 813775"/>
              <a:gd name="connsiteX73" fmla="*/ 1498791 w 1686140"/>
              <a:gd name="connsiteY73" fmla="*/ 811716 h 813775"/>
              <a:gd name="connsiteX74" fmla="*/ 1526898 w 1686140"/>
              <a:gd name="connsiteY74" fmla="*/ 596314 h 813775"/>
              <a:gd name="connsiteX75" fmla="*/ 1601835 w 1686140"/>
              <a:gd name="connsiteY75" fmla="*/ 0 h 813775"/>
              <a:gd name="connsiteX76" fmla="*/ 1611202 w 1686140"/>
              <a:gd name="connsiteY76" fmla="*/ 754600 h 813775"/>
              <a:gd name="connsiteX77" fmla="*/ 1620568 w 1686140"/>
              <a:gd name="connsiteY77" fmla="*/ 669001 h 813775"/>
              <a:gd name="connsiteX78" fmla="*/ 1629934 w 1686140"/>
              <a:gd name="connsiteY78" fmla="*/ 569128 h 813775"/>
              <a:gd name="connsiteX79" fmla="*/ 1658041 w 1686140"/>
              <a:gd name="connsiteY79" fmla="*/ 208929 h 813775"/>
              <a:gd name="connsiteX80" fmla="*/ 1667407 w 1686140"/>
              <a:gd name="connsiteY80" fmla="*/ 118698 h 813775"/>
              <a:gd name="connsiteX81" fmla="*/ 1676773 w 1686140"/>
              <a:gd name="connsiteY81" fmla="*/ 40380 h 813775"/>
              <a:gd name="connsiteX82" fmla="*/ 1686140 w 1686140"/>
              <a:gd name="connsiteY82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1002318 w 1686140"/>
              <a:gd name="connsiteY59" fmla="*/ 32709 h 813775"/>
              <a:gd name="connsiteX60" fmla="*/ 1011684 w 1686140"/>
              <a:gd name="connsiteY60" fmla="*/ 806460 h 813775"/>
              <a:gd name="connsiteX61" fmla="*/ 1030417 w 1686140"/>
              <a:gd name="connsiteY61" fmla="*/ 677806 h 813775"/>
              <a:gd name="connsiteX62" fmla="*/ 1114728 w 1686140"/>
              <a:gd name="connsiteY62" fmla="*/ 68828 h 813775"/>
              <a:gd name="connsiteX63" fmla="*/ 1124095 w 1686140"/>
              <a:gd name="connsiteY63" fmla="*/ 4860 h 813775"/>
              <a:gd name="connsiteX64" fmla="*/ 1133461 w 1686140"/>
              <a:gd name="connsiteY64" fmla="*/ 774300 h 813775"/>
              <a:gd name="connsiteX65" fmla="*/ 1236505 w 1686140"/>
              <a:gd name="connsiteY65" fmla="*/ 84732 h 813775"/>
              <a:gd name="connsiteX66" fmla="*/ 1245871 w 1686140"/>
              <a:gd name="connsiteY66" fmla="*/ 22111 h 813775"/>
              <a:gd name="connsiteX67" fmla="*/ 1255238 w 1686140"/>
              <a:gd name="connsiteY67" fmla="*/ 792413 h 813775"/>
              <a:gd name="connsiteX68" fmla="*/ 1367648 w 1686140"/>
              <a:gd name="connsiteY68" fmla="*/ 41067 h 813775"/>
              <a:gd name="connsiteX69" fmla="*/ 1377014 w 1686140"/>
              <a:gd name="connsiteY69" fmla="*/ 811508 h 813775"/>
              <a:gd name="connsiteX70" fmla="*/ 1461326 w 1686140"/>
              <a:gd name="connsiteY70" fmla="*/ 244828 h 813775"/>
              <a:gd name="connsiteX71" fmla="*/ 1489425 w 1686140"/>
              <a:gd name="connsiteY71" fmla="*/ 47213 h 813775"/>
              <a:gd name="connsiteX72" fmla="*/ 1498791 w 1686140"/>
              <a:gd name="connsiteY72" fmla="*/ 811716 h 813775"/>
              <a:gd name="connsiteX73" fmla="*/ 1526898 w 1686140"/>
              <a:gd name="connsiteY73" fmla="*/ 596314 h 813775"/>
              <a:gd name="connsiteX74" fmla="*/ 1601835 w 1686140"/>
              <a:gd name="connsiteY74" fmla="*/ 0 h 813775"/>
              <a:gd name="connsiteX75" fmla="*/ 1611202 w 1686140"/>
              <a:gd name="connsiteY75" fmla="*/ 754600 h 813775"/>
              <a:gd name="connsiteX76" fmla="*/ 1620568 w 1686140"/>
              <a:gd name="connsiteY76" fmla="*/ 669001 h 813775"/>
              <a:gd name="connsiteX77" fmla="*/ 1629934 w 1686140"/>
              <a:gd name="connsiteY77" fmla="*/ 569128 h 813775"/>
              <a:gd name="connsiteX78" fmla="*/ 1658041 w 1686140"/>
              <a:gd name="connsiteY78" fmla="*/ 208929 h 813775"/>
              <a:gd name="connsiteX79" fmla="*/ 1667407 w 1686140"/>
              <a:gd name="connsiteY79" fmla="*/ 118698 h 813775"/>
              <a:gd name="connsiteX80" fmla="*/ 1676773 w 1686140"/>
              <a:gd name="connsiteY80" fmla="*/ 40380 h 813775"/>
              <a:gd name="connsiteX81" fmla="*/ 1686140 w 1686140"/>
              <a:gd name="connsiteY81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955479 w 1686140"/>
              <a:gd name="connsiteY58" fmla="*/ 247671 h 813775"/>
              <a:gd name="connsiteX59" fmla="*/ 1011684 w 1686140"/>
              <a:gd name="connsiteY59" fmla="*/ 806460 h 813775"/>
              <a:gd name="connsiteX60" fmla="*/ 1030417 w 1686140"/>
              <a:gd name="connsiteY60" fmla="*/ 677806 h 813775"/>
              <a:gd name="connsiteX61" fmla="*/ 1114728 w 1686140"/>
              <a:gd name="connsiteY61" fmla="*/ 68828 h 813775"/>
              <a:gd name="connsiteX62" fmla="*/ 1124095 w 1686140"/>
              <a:gd name="connsiteY62" fmla="*/ 4860 h 813775"/>
              <a:gd name="connsiteX63" fmla="*/ 1133461 w 1686140"/>
              <a:gd name="connsiteY63" fmla="*/ 774300 h 813775"/>
              <a:gd name="connsiteX64" fmla="*/ 1236505 w 1686140"/>
              <a:gd name="connsiteY64" fmla="*/ 84732 h 813775"/>
              <a:gd name="connsiteX65" fmla="*/ 1245871 w 1686140"/>
              <a:gd name="connsiteY65" fmla="*/ 22111 h 813775"/>
              <a:gd name="connsiteX66" fmla="*/ 1255238 w 1686140"/>
              <a:gd name="connsiteY66" fmla="*/ 792413 h 813775"/>
              <a:gd name="connsiteX67" fmla="*/ 1367648 w 1686140"/>
              <a:gd name="connsiteY67" fmla="*/ 41067 h 813775"/>
              <a:gd name="connsiteX68" fmla="*/ 1377014 w 1686140"/>
              <a:gd name="connsiteY68" fmla="*/ 811508 h 813775"/>
              <a:gd name="connsiteX69" fmla="*/ 1461326 w 1686140"/>
              <a:gd name="connsiteY69" fmla="*/ 244828 h 813775"/>
              <a:gd name="connsiteX70" fmla="*/ 1489425 w 1686140"/>
              <a:gd name="connsiteY70" fmla="*/ 47213 h 813775"/>
              <a:gd name="connsiteX71" fmla="*/ 1498791 w 1686140"/>
              <a:gd name="connsiteY71" fmla="*/ 811716 h 813775"/>
              <a:gd name="connsiteX72" fmla="*/ 1526898 w 1686140"/>
              <a:gd name="connsiteY72" fmla="*/ 596314 h 813775"/>
              <a:gd name="connsiteX73" fmla="*/ 1601835 w 1686140"/>
              <a:gd name="connsiteY73" fmla="*/ 0 h 813775"/>
              <a:gd name="connsiteX74" fmla="*/ 1611202 w 1686140"/>
              <a:gd name="connsiteY74" fmla="*/ 754600 h 813775"/>
              <a:gd name="connsiteX75" fmla="*/ 1620568 w 1686140"/>
              <a:gd name="connsiteY75" fmla="*/ 669001 h 813775"/>
              <a:gd name="connsiteX76" fmla="*/ 1629934 w 1686140"/>
              <a:gd name="connsiteY76" fmla="*/ 569128 h 813775"/>
              <a:gd name="connsiteX77" fmla="*/ 1658041 w 1686140"/>
              <a:gd name="connsiteY77" fmla="*/ 208929 h 813775"/>
              <a:gd name="connsiteX78" fmla="*/ 1667407 w 1686140"/>
              <a:gd name="connsiteY78" fmla="*/ 118698 h 813775"/>
              <a:gd name="connsiteX79" fmla="*/ 1676773 w 1686140"/>
              <a:gd name="connsiteY79" fmla="*/ 40380 h 813775"/>
              <a:gd name="connsiteX80" fmla="*/ 1686140 w 1686140"/>
              <a:gd name="connsiteY80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889907 w 1686140"/>
              <a:gd name="connsiteY57" fmla="*/ 392873 h 813775"/>
              <a:gd name="connsiteX58" fmla="*/ 1011684 w 1686140"/>
              <a:gd name="connsiteY58" fmla="*/ 806460 h 813775"/>
              <a:gd name="connsiteX59" fmla="*/ 1030417 w 1686140"/>
              <a:gd name="connsiteY59" fmla="*/ 677806 h 813775"/>
              <a:gd name="connsiteX60" fmla="*/ 1114728 w 1686140"/>
              <a:gd name="connsiteY60" fmla="*/ 68828 h 813775"/>
              <a:gd name="connsiteX61" fmla="*/ 1124095 w 1686140"/>
              <a:gd name="connsiteY61" fmla="*/ 4860 h 813775"/>
              <a:gd name="connsiteX62" fmla="*/ 1133461 w 1686140"/>
              <a:gd name="connsiteY62" fmla="*/ 774300 h 813775"/>
              <a:gd name="connsiteX63" fmla="*/ 1236505 w 1686140"/>
              <a:gd name="connsiteY63" fmla="*/ 84732 h 813775"/>
              <a:gd name="connsiteX64" fmla="*/ 1245871 w 1686140"/>
              <a:gd name="connsiteY64" fmla="*/ 22111 h 813775"/>
              <a:gd name="connsiteX65" fmla="*/ 1255238 w 1686140"/>
              <a:gd name="connsiteY65" fmla="*/ 792413 h 813775"/>
              <a:gd name="connsiteX66" fmla="*/ 1367648 w 1686140"/>
              <a:gd name="connsiteY66" fmla="*/ 41067 h 813775"/>
              <a:gd name="connsiteX67" fmla="*/ 1377014 w 1686140"/>
              <a:gd name="connsiteY67" fmla="*/ 811508 h 813775"/>
              <a:gd name="connsiteX68" fmla="*/ 1461326 w 1686140"/>
              <a:gd name="connsiteY68" fmla="*/ 244828 h 813775"/>
              <a:gd name="connsiteX69" fmla="*/ 1489425 w 1686140"/>
              <a:gd name="connsiteY69" fmla="*/ 47213 h 813775"/>
              <a:gd name="connsiteX70" fmla="*/ 1498791 w 1686140"/>
              <a:gd name="connsiteY70" fmla="*/ 811716 h 813775"/>
              <a:gd name="connsiteX71" fmla="*/ 1526898 w 1686140"/>
              <a:gd name="connsiteY71" fmla="*/ 596314 h 813775"/>
              <a:gd name="connsiteX72" fmla="*/ 1601835 w 1686140"/>
              <a:gd name="connsiteY72" fmla="*/ 0 h 813775"/>
              <a:gd name="connsiteX73" fmla="*/ 1611202 w 1686140"/>
              <a:gd name="connsiteY73" fmla="*/ 754600 h 813775"/>
              <a:gd name="connsiteX74" fmla="*/ 1620568 w 1686140"/>
              <a:gd name="connsiteY74" fmla="*/ 669001 h 813775"/>
              <a:gd name="connsiteX75" fmla="*/ 1629934 w 1686140"/>
              <a:gd name="connsiteY75" fmla="*/ 569128 h 813775"/>
              <a:gd name="connsiteX76" fmla="*/ 1658041 w 1686140"/>
              <a:gd name="connsiteY76" fmla="*/ 208929 h 813775"/>
              <a:gd name="connsiteX77" fmla="*/ 1667407 w 1686140"/>
              <a:gd name="connsiteY77" fmla="*/ 118698 h 813775"/>
              <a:gd name="connsiteX78" fmla="*/ 1676773 w 1686140"/>
              <a:gd name="connsiteY78" fmla="*/ 40380 h 813775"/>
              <a:gd name="connsiteX79" fmla="*/ 1686140 w 1686140"/>
              <a:gd name="connsiteY79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880541 w 1686140"/>
              <a:gd name="connsiteY56" fmla="*/ 381916 h 813775"/>
              <a:gd name="connsiteX57" fmla="*/ 1011684 w 1686140"/>
              <a:gd name="connsiteY57" fmla="*/ 806460 h 813775"/>
              <a:gd name="connsiteX58" fmla="*/ 1030417 w 1686140"/>
              <a:gd name="connsiteY58" fmla="*/ 677806 h 813775"/>
              <a:gd name="connsiteX59" fmla="*/ 1114728 w 1686140"/>
              <a:gd name="connsiteY59" fmla="*/ 68828 h 813775"/>
              <a:gd name="connsiteX60" fmla="*/ 1124095 w 1686140"/>
              <a:gd name="connsiteY60" fmla="*/ 4860 h 813775"/>
              <a:gd name="connsiteX61" fmla="*/ 1133461 w 1686140"/>
              <a:gd name="connsiteY61" fmla="*/ 774300 h 813775"/>
              <a:gd name="connsiteX62" fmla="*/ 1236505 w 1686140"/>
              <a:gd name="connsiteY62" fmla="*/ 84732 h 813775"/>
              <a:gd name="connsiteX63" fmla="*/ 1245871 w 1686140"/>
              <a:gd name="connsiteY63" fmla="*/ 22111 h 813775"/>
              <a:gd name="connsiteX64" fmla="*/ 1255238 w 1686140"/>
              <a:gd name="connsiteY64" fmla="*/ 792413 h 813775"/>
              <a:gd name="connsiteX65" fmla="*/ 1367648 w 1686140"/>
              <a:gd name="connsiteY65" fmla="*/ 41067 h 813775"/>
              <a:gd name="connsiteX66" fmla="*/ 1377014 w 1686140"/>
              <a:gd name="connsiteY66" fmla="*/ 811508 h 813775"/>
              <a:gd name="connsiteX67" fmla="*/ 1461326 w 1686140"/>
              <a:gd name="connsiteY67" fmla="*/ 244828 h 813775"/>
              <a:gd name="connsiteX68" fmla="*/ 1489425 w 1686140"/>
              <a:gd name="connsiteY68" fmla="*/ 47213 h 813775"/>
              <a:gd name="connsiteX69" fmla="*/ 1498791 w 1686140"/>
              <a:gd name="connsiteY69" fmla="*/ 811716 h 813775"/>
              <a:gd name="connsiteX70" fmla="*/ 1526898 w 1686140"/>
              <a:gd name="connsiteY70" fmla="*/ 596314 h 813775"/>
              <a:gd name="connsiteX71" fmla="*/ 1601835 w 1686140"/>
              <a:gd name="connsiteY71" fmla="*/ 0 h 813775"/>
              <a:gd name="connsiteX72" fmla="*/ 1611202 w 1686140"/>
              <a:gd name="connsiteY72" fmla="*/ 754600 h 813775"/>
              <a:gd name="connsiteX73" fmla="*/ 1620568 w 1686140"/>
              <a:gd name="connsiteY73" fmla="*/ 669001 h 813775"/>
              <a:gd name="connsiteX74" fmla="*/ 1629934 w 1686140"/>
              <a:gd name="connsiteY74" fmla="*/ 569128 h 813775"/>
              <a:gd name="connsiteX75" fmla="*/ 1658041 w 1686140"/>
              <a:gd name="connsiteY75" fmla="*/ 208929 h 813775"/>
              <a:gd name="connsiteX76" fmla="*/ 1667407 w 1686140"/>
              <a:gd name="connsiteY76" fmla="*/ 118698 h 813775"/>
              <a:gd name="connsiteX77" fmla="*/ 1676773 w 1686140"/>
              <a:gd name="connsiteY77" fmla="*/ 40380 h 813775"/>
              <a:gd name="connsiteX78" fmla="*/ 1686140 w 1686140"/>
              <a:gd name="connsiteY78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61808 w 1686140"/>
              <a:gd name="connsiteY54" fmla="*/ 370527 h 813775"/>
              <a:gd name="connsiteX55" fmla="*/ 871175 w 1686140"/>
              <a:gd name="connsiteY55" fmla="*/ 366330 h 813775"/>
              <a:gd name="connsiteX56" fmla="*/ 1011684 w 1686140"/>
              <a:gd name="connsiteY56" fmla="*/ 806460 h 813775"/>
              <a:gd name="connsiteX57" fmla="*/ 1030417 w 1686140"/>
              <a:gd name="connsiteY57" fmla="*/ 677806 h 813775"/>
              <a:gd name="connsiteX58" fmla="*/ 1114728 w 1686140"/>
              <a:gd name="connsiteY58" fmla="*/ 68828 h 813775"/>
              <a:gd name="connsiteX59" fmla="*/ 1124095 w 1686140"/>
              <a:gd name="connsiteY59" fmla="*/ 4860 h 813775"/>
              <a:gd name="connsiteX60" fmla="*/ 1133461 w 1686140"/>
              <a:gd name="connsiteY60" fmla="*/ 774300 h 813775"/>
              <a:gd name="connsiteX61" fmla="*/ 1236505 w 1686140"/>
              <a:gd name="connsiteY61" fmla="*/ 84732 h 813775"/>
              <a:gd name="connsiteX62" fmla="*/ 1245871 w 1686140"/>
              <a:gd name="connsiteY62" fmla="*/ 22111 h 813775"/>
              <a:gd name="connsiteX63" fmla="*/ 1255238 w 1686140"/>
              <a:gd name="connsiteY63" fmla="*/ 792413 h 813775"/>
              <a:gd name="connsiteX64" fmla="*/ 1367648 w 1686140"/>
              <a:gd name="connsiteY64" fmla="*/ 41067 h 813775"/>
              <a:gd name="connsiteX65" fmla="*/ 1377014 w 1686140"/>
              <a:gd name="connsiteY65" fmla="*/ 811508 h 813775"/>
              <a:gd name="connsiteX66" fmla="*/ 1461326 w 1686140"/>
              <a:gd name="connsiteY66" fmla="*/ 244828 h 813775"/>
              <a:gd name="connsiteX67" fmla="*/ 1489425 w 1686140"/>
              <a:gd name="connsiteY67" fmla="*/ 47213 h 813775"/>
              <a:gd name="connsiteX68" fmla="*/ 1498791 w 1686140"/>
              <a:gd name="connsiteY68" fmla="*/ 811716 h 813775"/>
              <a:gd name="connsiteX69" fmla="*/ 1526898 w 1686140"/>
              <a:gd name="connsiteY69" fmla="*/ 596314 h 813775"/>
              <a:gd name="connsiteX70" fmla="*/ 1601835 w 1686140"/>
              <a:gd name="connsiteY70" fmla="*/ 0 h 813775"/>
              <a:gd name="connsiteX71" fmla="*/ 1611202 w 1686140"/>
              <a:gd name="connsiteY71" fmla="*/ 754600 h 813775"/>
              <a:gd name="connsiteX72" fmla="*/ 1620568 w 1686140"/>
              <a:gd name="connsiteY72" fmla="*/ 669001 h 813775"/>
              <a:gd name="connsiteX73" fmla="*/ 1629934 w 1686140"/>
              <a:gd name="connsiteY73" fmla="*/ 569128 h 813775"/>
              <a:gd name="connsiteX74" fmla="*/ 1658041 w 1686140"/>
              <a:gd name="connsiteY74" fmla="*/ 208929 h 813775"/>
              <a:gd name="connsiteX75" fmla="*/ 1667407 w 1686140"/>
              <a:gd name="connsiteY75" fmla="*/ 118698 h 813775"/>
              <a:gd name="connsiteX76" fmla="*/ 1676773 w 1686140"/>
              <a:gd name="connsiteY76" fmla="*/ 40380 h 813775"/>
              <a:gd name="connsiteX77" fmla="*/ 1686140 w 1686140"/>
              <a:gd name="connsiteY77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871175 w 1686140"/>
              <a:gd name="connsiteY54" fmla="*/ 366330 h 813775"/>
              <a:gd name="connsiteX55" fmla="*/ 1011684 w 1686140"/>
              <a:gd name="connsiteY55" fmla="*/ 806460 h 813775"/>
              <a:gd name="connsiteX56" fmla="*/ 1030417 w 1686140"/>
              <a:gd name="connsiteY56" fmla="*/ 677806 h 813775"/>
              <a:gd name="connsiteX57" fmla="*/ 1114728 w 1686140"/>
              <a:gd name="connsiteY57" fmla="*/ 68828 h 813775"/>
              <a:gd name="connsiteX58" fmla="*/ 1124095 w 1686140"/>
              <a:gd name="connsiteY58" fmla="*/ 4860 h 813775"/>
              <a:gd name="connsiteX59" fmla="*/ 1133461 w 1686140"/>
              <a:gd name="connsiteY59" fmla="*/ 774300 h 813775"/>
              <a:gd name="connsiteX60" fmla="*/ 1236505 w 1686140"/>
              <a:gd name="connsiteY60" fmla="*/ 84732 h 813775"/>
              <a:gd name="connsiteX61" fmla="*/ 1245871 w 1686140"/>
              <a:gd name="connsiteY61" fmla="*/ 22111 h 813775"/>
              <a:gd name="connsiteX62" fmla="*/ 1255238 w 1686140"/>
              <a:gd name="connsiteY62" fmla="*/ 792413 h 813775"/>
              <a:gd name="connsiteX63" fmla="*/ 1367648 w 1686140"/>
              <a:gd name="connsiteY63" fmla="*/ 41067 h 813775"/>
              <a:gd name="connsiteX64" fmla="*/ 1377014 w 1686140"/>
              <a:gd name="connsiteY64" fmla="*/ 811508 h 813775"/>
              <a:gd name="connsiteX65" fmla="*/ 1461326 w 1686140"/>
              <a:gd name="connsiteY65" fmla="*/ 244828 h 813775"/>
              <a:gd name="connsiteX66" fmla="*/ 1489425 w 1686140"/>
              <a:gd name="connsiteY66" fmla="*/ 47213 h 813775"/>
              <a:gd name="connsiteX67" fmla="*/ 1498791 w 1686140"/>
              <a:gd name="connsiteY67" fmla="*/ 811716 h 813775"/>
              <a:gd name="connsiteX68" fmla="*/ 1526898 w 1686140"/>
              <a:gd name="connsiteY68" fmla="*/ 596314 h 813775"/>
              <a:gd name="connsiteX69" fmla="*/ 1601835 w 1686140"/>
              <a:gd name="connsiteY69" fmla="*/ 0 h 813775"/>
              <a:gd name="connsiteX70" fmla="*/ 1611202 w 1686140"/>
              <a:gd name="connsiteY70" fmla="*/ 754600 h 813775"/>
              <a:gd name="connsiteX71" fmla="*/ 1620568 w 1686140"/>
              <a:gd name="connsiteY71" fmla="*/ 669001 h 813775"/>
              <a:gd name="connsiteX72" fmla="*/ 1629934 w 1686140"/>
              <a:gd name="connsiteY72" fmla="*/ 569128 h 813775"/>
              <a:gd name="connsiteX73" fmla="*/ 1658041 w 1686140"/>
              <a:gd name="connsiteY73" fmla="*/ 208929 h 813775"/>
              <a:gd name="connsiteX74" fmla="*/ 1667407 w 1686140"/>
              <a:gd name="connsiteY74" fmla="*/ 118698 h 813775"/>
              <a:gd name="connsiteX75" fmla="*/ 1676773 w 1686140"/>
              <a:gd name="connsiteY75" fmla="*/ 40380 h 813775"/>
              <a:gd name="connsiteX76" fmla="*/ 1686140 w 1686140"/>
              <a:gd name="connsiteY76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852442 w 1686140"/>
              <a:gd name="connsiteY53" fmla="*/ 393951 h 813775"/>
              <a:gd name="connsiteX54" fmla="*/ 1011684 w 1686140"/>
              <a:gd name="connsiteY54" fmla="*/ 806460 h 813775"/>
              <a:gd name="connsiteX55" fmla="*/ 1030417 w 1686140"/>
              <a:gd name="connsiteY55" fmla="*/ 677806 h 813775"/>
              <a:gd name="connsiteX56" fmla="*/ 1114728 w 1686140"/>
              <a:gd name="connsiteY56" fmla="*/ 68828 h 813775"/>
              <a:gd name="connsiteX57" fmla="*/ 1124095 w 1686140"/>
              <a:gd name="connsiteY57" fmla="*/ 4860 h 813775"/>
              <a:gd name="connsiteX58" fmla="*/ 1133461 w 1686140"/>
              <a:gd name="connsiteY58" fmla="*/ 774300 h 813775"/>
              <a:gd name="connsiteX59" fmla="*/ 1236505 w 1686140"/>
              <a:gd name="connsiteY59" fmla="*/ 84732 h 813775"/>
              <a:gd name="connsiteX60" fmla="*/ 1245871 w 1686140"/>
              <a:gd name="connsiteY60" fmla="*/ 22111 h 813775"/>
              <a:gd name="connsiteX61" fmla="*/ 1255238 w 1686140"/>
              <a:gd name="connsiteY61" fmla="*/ 792413 h 813775"/>
              <a:gd name="connsiteX62" fmla="*/ 1367648 w 1686140"/>
              <a:gd name="connsiteY62" fmla="*/ 41067 h 813775"/>
              <a:gd name="connsiteX63" fmla="*/ 1377014 w 1686140"/>
              <a:gd name="connsiteY63" fmla="*/ 811508 h 813775"/>
              <a:gd name="connsiteX64" fmla="*/ 1461326 w 1686140"/>
              <a:gd name="connsiteY64" fmla="*/ 244828 h 813775"/>
              <a:gd name="connsiteX65" fmla="*/ 1489425 w 1686140"/>
              <a:gd name="connsiteY65" fmla="*/ 47213 h 813775"/>
              <a:gd name="connsiteX66" fmla="*/ 1498791 w 1686140"/>
              <a:gd name="connsiteY66" fmla="*/ 811716 h 813775"/>
              <a:gd name="connsiteX67" fmla="*/ 1526898 w 1686140"/>
              <a:gd name="connsiteY67" fmla="*/ 596314 h 813775"/>
              <a:gd name="connsiteX68" fmla="*/ 1601835 w 1686140"/>
              <a:gd name="connsiteY68" fmla="*/ 0 h 813775"/>
              <a:gd name="connsiteX69" fmla="*/ 1611202 w 1686140"/>
              <a:gd name="connsiteY69" fmla="*/ 754600 h 813775"/>
              <a:gd name="connsiteX70" fmla="*/ 1620568 w 1686140"/>
              <a:gd name="connsiteY70" fmla="*/ 669001 h 813775"/>
              <a:gd name="connsiteX71" fmla="*/ 1629934 w 1686140"/>
              <a:gd name="connsiteY71" fmla="*/ 569128 h 813775"/>
              <a:gd name="connsiteX72" fmla="*/ 1658041 w 1686140"/>
              <a:gd name="connsiteY72" fmla="*/ 208929 h 813775"/>
              <a:gd name="connsiteX73" fmla="*/ 1667407 w 1686140"/>
              <a:gd name="connsiteY73" fmla="*/ 118698 h 813775"/>
              <a:gd name="connsiteX74" fmla="*/ 1676773 w 1686140"/>
              <a:gd name="connsiteY74" fmla="*/ 40380 h 813775"/>
              <a:gd name="connsiteX75" fmla="*/ 1686140 w 1686140"/>
              <a:gd name="connsiteY75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843069 w 1686140"/>
              <a:gd name="connsiteY52" fmla="*/ 428181 h 813775"/>
              <a:gd name="connsiteX53" fmla="*/ 1011684 w 1686140"/>
              <a:gd name="connsiteY53" fmla="*/ 806460 h 813775"/>
              <a:gd name="connsiteX54" fmla="*/ 1030417 w 1686140"/>
              <a:gd name="connsiteY54" fmla="*/ 677806 h 813775"/>
              <a:gd name="connsiteX55" fmla="*/ 1114728 w 1686140"/>
              <a:gd name="connsiteY55" fmla="*/ 68828 h 813775"/>
              <a:gd name="connsiteX56" fmla="*/ 1124095 w 1686140"/>
              <a:gd name="connsiteY56" fmla="*/ 4860 h 813775"/>
              <a:gd name="connsiteX57" fmla="*/ 1133461 w 1686140"/>
              <a:gd name="connsiteY57" fmla="*/ 774300 h 813775"/>
              <a:gd name="connsiteX58" fmla="*/ 1236505 w 1686140"/>
              <a:gd name="connsiteY58" fmla="*/ 84732 h 813775"/>
              <a:gd name="connsiteX59" fmla="*/ 1245871 w 1686140"/>
              <a:gd name="connsiteY59" fmla="*/ 22111 h 813775"/>
              <a:gd name="connsiteX60" fmla="*/ 1255238 w 1686140"/>
              <a:gd name="connsiteY60" fmla="*/ 792413 h 813775"/>
              <a:gd name="connsiteX61" fmla="*/ 1367648 w 1686140"/>
              <a:gd name="connsiteY61" fmla="*/ 41067 h 813775"/>
              <a:gd name="connsiteX62" fmla="*/ 1377014 w 1686140"/>
              <a:gd name="connsiteY62" fmla="*/ 811508 h 813775"/>
              <a:gd name="connsiteX63" fmla="*/ 1461326 w 1686140"/>
              <a:gd name="connsiteY63" fmla="*/ 244828 h 813775"/>
              <a:gd name="connsiteX64" fmla="*/ 1489425 w 1686140"/>
              <a:gd name="connsiteY64" fmla="*/ 47213 h 813775"/>
              <a:gd name="connsiteX65" fmla="*/ 1498791 w 1686140"/>
              <a:gd name="connsiteY65" fmla="*/ 811716 h 813775"/>
              <a:gd name="connsiteX66" fmla="*/ 1526898 w 1686140"/>
              <a:gd name="connsiteY66" fmla="*/ 596314 h 813775"/>
              <a:gd name="connsiteX67" fmla="*/ 1601835 w 1686140"/>
              <a:gd name="connsiteY67" fmla="*/ 0 h 813775"/>
              <a:gd name="connsiteX68" fmla="*/ 1611202 w 1686140"/>
              <a:gd name="connsiteY68" fmla="*/ 754600 h 813775"/>
              <a:gd name="connsiteX69" fmla="*/ 1620568 w 1686140"/>
              <a:gd name="connsiteY69" fmla="*/ 669001 h 813775"/>
              <a:gd name="connsiteX70" fmla="*/ 1629934 w 1686140"/>
              <a:gd name="connsiteY70" fmla="*/ 569128 h 813775"/>
              <a:gd name="connsiteX71" fmla="*/ 1658041 w 1686140"/>
              <a:gd name="connsiteY71" fmla="*/ 208929 h 813775"/>
              <a:gd name="connsiteX72" fmla="*/ 1667407 w 1686140"/>
              <a:gd name="connsiteY72" fmla="*/ 118698 h 813775"/>
              <a:gd name="connsiteX73" fmla="*/ 1676773 w 1686140"/>
              <a:gd name="connsiteY73" fmla="*/ 40380 h 813775"/>
              <a:gd name="connsiteX74" fmla="*/ 1686140 w 1686140"/>
              <a:gd name="connsiteY74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814970 w 1686140"/>
              <a:gd name="connsiteY51" fmla="*/ 551747 h 813775"/>
              <a:gd name="connsiteX52" fmla="*/ 1011684 w 1686140"/>
              <a:gd name="connsiteY52" fmla="*/ 806460 h 813775"/>
              <a:gd name="connsiteX53" fmla="*/ 1030417 w 1686140"/>
              <a:gd name="connsiteY53" fmla="*/ 677806 h 813775"/>
              <a:gd name="connsiteX54" fmla="*/ 1114728 w 1686140"/>
              <a:gd name="connsiteY54" fmla="*/ 68828 h 813775"/>
              <a:gd name="connsiteX55" fmla="*/ 1124095 w 1686140"/>
              <a:gd name="connsiteY55" fmla="*/ 4860 h 813775"/>
              <a:gd name="connsiteX56" fmla="*/ 1133461 w 1686140"/>
              <a:gd name="connsiteY56" fmla="*/ 774300 h 813775"/>
              <a:gd name="connsiteX57" fmla="*/ 1236505 w 1686140"/>
              <a:gd name="connsiteY57" fmla="*/ 84732 h 813775"/>
              <a:gd name="connsiteX58" fmla="*/ 1245871 w 1686140"/>
              <a:gd name="connsiteY58" fmla="*/ 22111 h 813775"/>
              <a:gd name="connsiteX59" fmla="*/ 1255238 w 1686140"/>
              <a:gd name="connsiteY59" fmla="*/ 792413 h 813775"/>
              <a:gd name="connsiteX60" fmla="*/ 1367648 w 1686140"/>
              <a:gd name="connsiteY60" fmla="*/ 41067 h 813775"/>
              <a:gd name="connsiteX61" fmla="*/ 1377014 w 1686140"/>
              <a:gd name="connsiteY61" fmla="*/ 811508 h 813775"/>
              <a:gd name="connsiteX62" fmla="*/ 1461326 w 1686140"/>
              <a:gd name="connsiteY62" fmla="*/ 244828 h 813775"/>
              <a:gd name="connsiteX63" fmla="*/ 1489425 w 1686140"/>
              <a:gd name="connsiteY63" fmla="*/ 47213 h 813775"/>
              <a:gd name="connsiteX64" fmla="*/ 1498791 w 1686140"/>
              <a:gd name="connsiteY64" fmla="*/ 811716 h 813775"/>
              <a:gd name="connsiteX65" fmla="*/ 1526898 w 1686140"/>
              <a:gd name="connsiteY65" fmla="*/ 596314 h 813775"/>
              <a:gd name="connsiteX66" fmla="*/ 1601835 w 1686140"/>
              <a:gd name="connsiteY66" fmla="*/ 0 h 813775"/>
              <a:gd name="connsiteX67" fmla="*/ 1611202 w 1686140"/>
              <a:gd name="connsiteY67" fmla="*/ 754600 h 813775"/>
              <a:gd name="connsiteX68" fmla="*/ 1620568 w 1686140"/>
              <a:gd name="connsiteY68" fmla="*/ 669001 h 813775"/>
              <a:gd name="connsiteX69" fmla="*/ 1629934 w 1686140"/>
              <a:gd name="connsiteY69" fmla="*/ 569128 h 813775"/>
              <a:gd name="connsiteX70" fmla="*/ 1658041 w 1686140"/>
              <a:gd name="connsiteY70" fmla="*/ 208929 h 813775"/>
              <a:gd name="connsiteX71" fmla="*/ 1667407 w 1686140"/>
              <a:gd name="connsiteY71" fmla="*/ 118698 h 813775"/>
              <a:gd name="connsiteX72" fmla="*/ 1676773 w 1686140"/>
              <a:gd name="connsiteY72" fmla="*/ 40380 h 813775"/>
              <a:gd name="connsiteX73" fmla="*/ 1686140 w 1686140"/>
              <a:gd name="connsiteY73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796237 w 1686140"/>
              <a:gd name="connsiteY50" fmla="*/ 631682 h 813775"/>
              <a:gd name="connsiteX51" fmla="*/ 1011684 w 1686140"/>
              <a:gd name="connsiteY51" fmla="*/ 806460 h 813775"/>
              <a:gd name="connsiteX52" fmla="*/ 1030417 w 1686140"/>
              <a:gd name="connsiteY52" fmla="*/ 677806 h 813775"/>
              <a:gd name="connsiteX53" fmla="*/ 1114728 w 1686140"/>
              <a:gd name="connsiteY53" fmla="*/ 68828 h 813775"/>
              <a:gd name="connsiteX54" fmla="*/ 1124095 w 1686140"/>
              <a:gd name="connsiteY54" fmla="*/ 4860 h 813775"/>
              <a:gd name="connsiteX55" fmla="*/ 1133461 w 1686140"/>
              <a:gd name="connsiteY55" fmla="*/ 774300 h 813775"/>
              <a:gd name="connsiteX56" fmla="*/ 1236505 w 1686140"/>
              <a:gd name="connsiteY56" fmla="*/ 84732 h 813775"/>
              <a:gd name="connsiteX57" fmla="*/ 1245871 w 1686140"/>
              <a:gd name="connsiteY57" fmla="*/ 22111 h 813775"/>
              <a:gd name="connsiteX58" fmla="*/ 1255238 w 1686140"/>
              <a:gd name="connsiteY58" fmla="*/ 792413 h 813775"/>
              <a:gd name="connsiteX59" fmla="*/ 1367648 w 1686140"/>
              <a:gd name="connsiteY59" fmla="*/ 41067 h 813775"/>
              <a:gd name="connsiteX60" fmla="*/ 1377014 w 1686140"/>
              <a:gd name="connsiteY60" fmla="*/ 811508 h 813775"/>
              <a:gd name="connsiteX61" fmla="*/ 1461326 w 1686140"/>
              <a:gd name="connsiteY61" fmla="*/ 244828 h 813775"/>
              <a:gd name="connsiteX62" fmla="*/ 1489425 w 1686140"/>
              <a:gd name="connsiteY62" fmla="*/ 47213 h 813775"/>
              <a:gd name="connsiteX63" fmla="*/ 1498791 w 1686140"/>
              <a:gd name="connsiteY63" fmla="*/ 811716 h 813775"/>
              <a:gd name="connsiteX64" fmla="*/ 1526898 w 1686140"/>
              <a:gd name="connsiteY64" fmla="*/ 596314 h 813775"/>
              <a:gd name="connsiteX65" fmla="*/ 1601835 w 1686140"/>
              <a:gd name="connsiteY65" fmla="*/ 0 h 813775"/>
              <a:gd name="connsiteX66" fmla="*/ 1611202 w 1686140"/>
              <a:gd name="connsiteY66" fmla="*/ 754600 h 813775"/>
              <a:gd name="connsiteX67" fmla="*/ 1620568 w 1686140"/>
              <a:gd name="connsiteY67" fmla="*/ 669001 h 813775"/>
              <a:gd name="connsiteX68" fmla="*/ 1629934 w 1686140"/>
              <a:gd name="connsiteY68" fmla="*/ 569128 h 813775"/>
              <a:gd name="connsiteX69" fmla="*/ 1658041 w 1686140"/>
              <a:gd name="connsiteY69" fmla="*/ 208929 h 813775"/>
              <a:gd name="connsiteX70" fmla="*/ 1667407 w 1686140"/>
              <a:gd name="connsiteY70" fmla="*/ 118698 h 813775"/>
              <a:gd name="connsiteX71" fmla="*/ 1676773 w 1686140"/>
              <a:gd name="connsiteY71" fmla="*/ 40380 h 813775"/>
              <a:gd name="connsiteX72" fmla="*/ 1686140 w 1686140"/>
              <a:gd name="connsiteY72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77497 w 1686140"/>
              <a:gd name="connsiteY48" fmla="*/ 699402 h 813775"/>
              <a:gd name="connsiteX49" fmla="*/ 786863 w 1686140"/>
              <a:gd name="connsiteY49" fmla="*/ 667335 h 813775"/>
              <a:gd name="connsiteX50" fmla="*/ 1011684 w 1686140"/>
              <a:gd name="connsiteY50" fmla="*/ 806460 h 813775"/>
              <a:gd name="connsiteX51" fmla="*/ 1030417 w 1686140"/>
              <a:gd name="connsiteY51" fmla="*/ 677806 h 813775"/>
              <a:gd name="connsiteX52" fmla="*/ 1114728 w 1686140"/>
              <a:gd name="connsiteY52" fmla="*/ 68828 h 813775"/>
              <a:gd name="connsiteX53" fmla="*/ 1124095 w 1686140"/>
              <a:gd name="connsiteY53" fmla="*/ 4860 h 813775"/>
              <a:gd name="connsiteX54" fmla="*/ 1133461 w 1686140"/>
              <a:gd name="connsiteY54" fmla="*/ 774300 h 813775"/>
              <a:gd name="connsiteX55" fmla="*/ 1236505 w 1686140"/>
              <a:gd name="connsiteY55" fmla="*/ 84732 h 813775"/>
              <a:gd name="connsiteX56" fmla="*/ 1245871 w 1686140"/>
              <a:gd name="connsiteY56" fmla="*/ 22111 h 813775"/>
              <a:gd name="connsiteX57" fmla="*/ 1255238 w 1686140"/>
              <a:gd name="connsiteY57" fmla="*/ 792413 h 813775"/>
              <a:gd name="connsiteX58" fmla="*/ 1367648 w 1686140"/>
              <a:gd name="connsiteY58" fmla="*/ 41067 h 813775"/>
              <a:gd name="connsiteX59" fmla="*/ 1377014 w 1686140"/>
              <a:gd name="connsiteY59" fmla="*/ 811508 h 813775"/>
              <a:gd name="connsiteX60" fmla="*/ 1461326 w 1686140"/>
              <a:gd name="connsiteY60" fmla="*/ 244828 h 813775"/>
              <a:gd name="connsiteX61" fmla="*/ 1489425 w 1686140"/>
              <a:gd name="connsiteY61" fmla="*/ 47213 h 813775"/>
              <a:gd name="connsiteX62" fmla="*/ 1498791 w 1686140"/>
              <a:gd name="connsiteY62" fmla="*/ 811716 h 813775"/>
              <a:gd name="connsiteX63" fmla="*/ 1526898 w 1686140"/>
              <a:gd name="connsiteY63" fmla="*/ 596314 h 813775"/>
              <a:gd name="connsiteX64" fmla="*/ 1601835 w 1686140"/>
              <a:gd name="connsiteY64" fmla="*/ 0 h 813775"/>
              <a:gd name="connsiteX65" fmla="*/ 1611202 w 1686140"/>
              <a:gd name="connsiteY65" fmla="*/ 754600 h 813775"/>
              <a:gd name="connsiteX66" fmla="*/ 1620568 w 1686140"/>
              <a:gd name="connsiteY66" fmla="*/ 669001 h 813775"/>
              <a:gd name="connsiteX67" fmla="*/ 1629934 w 1686140"/>
              <a:gd name="connsiteY67" fmla="*/ 569128 h 813775"/>
              <a:gd name="connsiteX68" fmla="*/ 1658041 w 1686140"/>
              <a:gd name="connsiteY68" fmla="*/ 208929 h 813775"/>
              <a:gd name="connsiteX69" fmla="*/ 1667407 w 1686140"/>
              <a:gd name="connsiteY69" fmla="*/ 118698 h 813775"/>
              <a:gd name="connsiteX70" fmla="*/ 1676773 w 1686140"/>
              <a:gd name="connsiteY70" fmla="*/ 40380 h 813775"/>
              <a:gd name="connsiteX71" fmla="*/ 1686140 w 1686140"/>
              <a:gd name="connsiteY71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786863 w 1686140"/>
              <a:gd name="connsiteY48" fmla="*/ 667335 h 813775"/>
              <a:gd name="connsiteX49" fmla="*/ 1011684 w 1686140"/>
              <a:gd name="connsiteY49" fmla="*/ 806460 h 813775"/>
              <a:gd name="connsiteX50" fmla="*/ 1030417 w 1686140"/>
              <a:gd name="connsiteY50" fmla="*/ 677806 h 813775"/>
              <a:gd name="connsiteX51" fmla="*/ 1114728 w 1686140"/>
              <a:gd name="connsiteY51" fmla="*/ 68828 h 813775"/>
              <a:gd name="connsiteX52" fmla="*/ 1124095 w 1686140"/>
              <a:gd name="connsiteY52" fmla="*/ 4860 h 813775"/>
              <a:gd name="connsiteX53" fmla="*/ 1133461 w 1686140"/>
              <a:gd name="connsiteY53" fmla="*/ 774300 h 813775"/>
              <a:gd name="connsiteX54" fmla="*/ 1236505 w 1686140"/>
              <a:gd name="connsiteY54" fmla="*/ 84732 h 813775"/>
              <a:gd name="connsiteX55" fmla="*/ 1245871 w 1686140"/>
              <a:gd name="connsiteY55" fmla="*/ 22111 h 813775"/>
              <a:gd name="connsiteX56" fmla="*/ 1255238 w 1686140"/>
              <a:gd name="connsiteY56" fmla="*/ 792413 h 813775"/>
              <a:gd name="connsiteX57" fmla="*/ 1367648 w 1686140"/>
              <a:gd name="connsiteY57" fmla="*/ 41067 h 813775"/>
              <a:gd name="connsiteX58" fmla="*/ 1377014 w 1686140"/>
              <a:gd name="connsiteY58" fmla="*/ 811508 h 813775"/>
              <a:gd name="connsiteX59" fmla="*/ 1461326 w 1686140"/>
              <a:gd name="connsiteY59" fmla="*/ 244828 h 813775"/>
              <a:gd name="connsiteX60" fmla="*/ 1489425 w 1686140"/>
              <a:gd name="connsiteY60" fmla="*/ 47213 h 813775"/>
              <a:gd name="connsiteX61" fmla="*/ 1498791 w 1686140"/>
              <a:gd name="connsiteY61" fmla="*/ 811716 h 813775"/>
              <a:gd name="connsiteX62" fmla="*/ 1526898 w 1686140"/>
              <a:gd name="connsiteY62" fmla="*/ 596314 h 813775"/>
              <a:gd name="connsiteX63" fmla="*/ 1601835 w 1686140"/>
              <a:gd name="connsiteY63" fmla="*/ 0 h 813775"/>
              <a:gd name="connsiteX64" fmla="*/ 1611202 w 1686140"/>
              <a:gd name="connsiteY64" fmla="*/ 754600 h 813775"/>
              <a:gd name="connsiteX65" fmla="*/ 1620568 w 1686140"/>
              <a:gd name="connsiteY65" fmla="*/ 669001 h 813775"/>
              <a:gd name="connsiteX66" fmla="*/ 1629934 w 1686140"/>
              <a:gd name="connsiteY66" fmla="*/ 569128 h 813775"/>
              <a:gd name="connsiteX67" fmla="*/ 1658041 w 1686140"/>
              <a:gd name="connsiteY67" fmla="*/ 208929 h 813775"/>
              <a:gd name="connsiteX68" fmla="*/ 1667407 w 1686140"/>
              <a:gd name="connsiteY68" fmla="*/ 118698 h 813775"/>
              <a:gd name="connsiteX69" fmla="*/ 1676773 w 1686140"/>
              <a:gd name="connsiteY69" fmla="*/ 40380 h 813775"/>
              <a:gd name="connsiteX70" fmla="*/ 1686140 w 1686140"/>
              <a:gd name="connsiteY70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758764 w 1686140"/>
              <a:gd name="connsiteY47" fmla="*/ 755953 h 813775"/>
              <a:gd name="connsiteX48" fmla="*/ 1011684 w 1686140"/>
              <a:gd name="connsiteY48" fmla="*/ 806460 h 813775"/>
              <a:gd name="connsiteX49" fmla="*/ 1030417 w 1686140"/>
              <a:gd name="connsiteY49" fmla="*/ 677806 h 813775"/>
              <a:gd name="connsiteX50" fmla="*/ 1114728 w 1686140"/>
              <a:gd name="connsiteY50" fmla="*/ 68828 h 813775"/>
              <a:gd name="connsiteX51" fmla="*/ 1124095 w 1686140"/>
              <a:gd name="connsiteY51" fmla="*/ 4860 h 813775"/>
              <a:gd name="connsiteX52" fmla="*/ 1133461 w 1686140"/>
              <a:gd name="connsiteY52" fmla="*/ 774300 h 813775"/>
              <a:gd name="connsiteX53" fmla="*/ 1236505 w 1686140"/>
              <a:gd name="connsiteY53" fmla="*/ 84732 h 813775"/>
              <a:gd name="connsiteX54" fmla="*/ 1245871 w 1686140"/>
              <a:gd name="connsiteY54" fmla="*/ 22111 h 813775"/>
              <a:gd name="connsiteX55" fmla="*/ 1255238 w 1686140"/>
              <a:gd name="connsiteY55" fmla="*/ 792413 h 813775"/>
              <a:gd name="connsiteX56" fmla="*/ 1367648 w 1686140"/>
              <a:gd name="connsiteY56" fmla="*/ 41067 h 813775"/>
              <a:gd name="connsiteX57" fmla="*/ 1377014 w 1686140"/>
              <a:gd name="connsiteY57" fmla="*/ 811508 h 813775"/>
              <a:gd name="connsiteX58" fmla="*/ 1461326 w 1686140"/>
              <a:gd name="connsiteY58" fmla="*/ 244828 h 813775"/>
              <a:gd name="connsiteX59" fmla="*/ 1489425 w 1686140"/>
              <a:gd name="connsiteY59" fmla="*/ 47213 h 813775"/>
              <a:gd name="connsiteX60" fmla="*/ 1498791 w 1686140"/>
              <a:gd name="connsiteY60" fmla="*/ 811716 h 813775"/>
              <a:gd name="connsiteX61" fmla="*/ 1526898 w 1686140"/>
              <a:gd name="connsiteY61" fmla="*/ 596314 h 813775"/>
              <a:gd name="connsiteX62" fmla="*/ 1601835 w 1686140"/>
              <a:gd name="connsiteY62" fmla="*/ 0 h 813775"/>
              <a:gd name="connsiteX63" fmla="*/ 1611202 w 1686140"/>
              <a:gd name="connsiteY63" fmla="*/ 754600 h 813775"/>
              <a:gd name="connsiteX64" fmla="*/ 1620568 w 1686140"/>
              <a:gd name="connsiteY64" fmla="*/ 669001 h 813775"/>
              <a:gd name="connsiteX65" fmla="*/ 1629934 w 1686140"/>
              <a:gd name="connsiteY65" fmla="*/ 569128 h 813775"/>
              <a:gd name="connsiteX66" fmla="*/ 1658041 w 1686140"/>
              <a:gd name="connsiteY66" fmla="*/ 208929 h 813775"/>
              <a:gd name="connsiteX67" fmla="*/ 1667407 w 1686140"/>
              <a:gd name="connsiteY67" fmla="*/ 118698 h 813775"/>
              <a:gd name="connsiteX68" fmla="*/ 1676773 w 1686140"/>
              <a:gd name="connsiteY68" fmla="*/ 40380 h 813775"/>
              <a:gd name="connsiteX69" fmla="*/ 1686140 w 1686140"/>
              <a:gd name="connsiteY69" fmla="*/ 801542 h 813775"/>
              <a:gd name="connsiteX0" fmla="*/ 0 w 1686140"/>
              <a:gd name="connsiteY0" fmla="*/ 479079 h 813775"/>
              <a:gd name="connsiteX1" fmla="*/ 9368 w 1686140"/>
              <a:gd name="connsiteY1" fmla="*/ 445399 h 813775"/>
              <a:gd name="connsiteX2" fmla="*/ 37471 w 1686140"/>
              <a:gd name="connsiteY2" fmla="*/ 335114 h 813775"/>
              <a:gd name="connsiteX3" fmla="*/ 46838 w 1686140"/>
              <a:gd name="connsiteY3" fmla="*/ 320525 h 813775"/>
              <a:gd name="connsiteX4" fmla="*/ 56206 w 1686140"/>
              <a:gd name="connsiteY4" fmla="*/ 378106 h 813775"/>
              <a:gd name="connsiteX5" fmla="*/ 65573 w 1686140"/>
              <a:gd name="connsiteY5" fmla="*/ 452573 h 813775"/>
              <a:gd name="connsiteX6" fmla="*/ 74940 w 1686140"/>
              <a:gd name="connsiteY6" fmla="*/ 444745 h 813775"/>
              <a:gd name="connsiteX7" fmla="*/ 84307 w 1686140"/>
              <a:gd name="connsiteY7" fmla="*/ 411696 h 813775"/>
              <a:gd name="connsiteX8" fmla="*/ 131148 w 1686140"/>
              <a:gd name="connsiteY8" fmla="*/ 214051 h 813775"/>
              <a:gd name="connsiteX9" fmla="*/ 149880 w 1686140"/>
              <a:gd name="connsiteY9" fmla="*/ 148783 h 813775"/>
              <a:gd name="connsiteX10" fmla="*/ 168613 w 1686140"/>
              <a:gd name="connsiteY10" fmla="*/ 83233 h 813775"/>
              <a:gd name="connsiteX11" fmla="*/ 187353 w 1686140"/>
              <a:gd name="connsiteY11" fmla="*/ 7481 h 813775"/>
              <a:gd name="connsiteX12" fmla="*/ 196719 w 1686140"/>
              <a:gd name="connsiteY12" fmla="*/ 798703 h 813775"/>
              <a:gd name="connsiteX13" fmla="*/ 252925 w 1686140"/>
              <a:gd name="connsiteY13" fmla="*/ 539588 h 813775"/>
              <a:gd name="connsiteX14" fmla="*/ 271657 w 1686140"/>
              <a:gd name="connsiteY14" fmla="*/ 465326 h 813775"/>
              <a:gd name="connsiteX15" fmla="*/ 309130 w 1686140"/>
              <a:gd name="connsiteY15" fmla="*/ 324870 h 813775"/>
              <a:gd name="connsiteX16" fmla="*/ 327862 w 1686140"/>
              <a:gd name="connsiteY16" fmla="*/ 244140 h 813775"/>
              <a:gd name="connsiteX17" fmla="*/ 355961 w 1686140"/>
              <a:gd name="connsiteY17" fmla="*/ 118229 h 813775"/>
              <a:gd name="connsiteX18" fmla="*/ 365328 w 1686140"/>
              <a:gd name="connsiteY18" fmla="*/ 83512 h 813775"/>
              <a:gd name="connsiteX19" fmla="*/ 374701 w 1686140"/>
              <a:gd name="connsiteY19" fmla="*/ 65161 h 813775"/>
              <a:gd name="connsiteX20" fmla="*/ 384068 w 1686140"/>
              <a:gd name="connsiteY20" fmla="*/ 91076 h 813775"/>
              <a:gd name="connsiteX21" fmla="*/ 393434 w 1686140"/>
              <a:gd name="connsiteY21" fmla="*/ 151552 h 813775"/>
              <a:gd name="connsiteX22" fmla="*/ 402800 w 1686140"/>
              <a:gd name="connsiteY22" fmla="*/ 161689 h 813775"/>
              <a:gd name="connsiteX23" fmla="*/ 412167 w 1686140"/>
              <a:gd name="connsiteY23" fmla="*/ 140788 h 813775"/>
              <a:gd name="connsiteX24" fmla="*/ 430907 w 1686140"/>
              <a:gd name="connsiteY24" fmla="*/ 82609 h 813775"/>
              <a:gd name="connsiteX25" fmla="*/ 440273 w 1686140"/>
              <a:gd name="connsiteY25" fmla="*/ 59895 h 813775"/>
              <a:gd name="connsiteX26" fmla="*/ 449639 w 1686140"/>
              <a:gd name="connsiteY26" fmla="*/ 45898 h 813775"/>
              <a:gd name="connsiteX27" fmla="*/ 459006 w 1686140"/>
              <a:gd name="connsiteY27" fmla="*/ 37212 h 813775"/>
              <a:gd name="connsiteX28" fmla="*/ 468372 w 1686140"/>
              <a:gd name="connsiteY28" fmla="*/ 24742 h 813775"/>
              <a:gd name="connsiteX29" fmla="*/ 477738 w 1686140"/>
              <a:gd name="connsiteY29" fmla="*/ 2753 h 813775"/>
              <a:gd name="connsiteX30" fmla="*/ 487112 w 1686140"/>
              <a:gd name="connsiteY30" fmla="*/ 804865 h 813775"/>
              <a:gd name="connsiteX31" fmla="*/ 496478 w 1686140"/>
              <a:gd name="connsiteY31" fmla="*/ 768130 h 813775"/>
              <a:gd name="connsiteX32" fmla="*/ 543310 w 1686140"/>
              <a:gd name="connsiteY32" fmla="*/ 568975 h 813775"/>
              <a:gd name="connsiteX33" fmla="*/ 562050 w 1686140"/>
              <a:gd name="connsiteY33" fmla="*/ 503013 h 813775"/>
              <a:gd name="connsiteX34" fmla="*/ 580782 w 1686140"/>
              <a:gd name="connsiteY34" fmla="*/ 441433 h 813775"/>
              <a:gd name="connsiteX35" fmla="*/ 590149 w 1686140"/>
              <a:gd name="connsiteY35" fmla="*/ 407909 h 813775"/>
              <a:gd name="connsiteX36" fmla="*/ 608889 w 1686140"/>
              <a:gd name="connsiteY36" fmla="*/ 331754 h 813775"/>
              <a:gd name="connsiteX37" fmla="*/ 655720 w 1686140"/>
              <a:gd name="connsiteY37" fmla="*/ 125600 h 813775"/>
              <a:gd name="connsiteX38" fmla="*/ 665087 w 1686140"/>
              <a:gd name="connsiteY38" fmla="*/ 95804 h 813775"/>
              <a:gd name="connsiteX39" fmla="*/ 674460 w 1686140"/>
              <a:gd name="connsiteY39" fmla="*/ 79680 h 813775"/>
              <a:gd name="connsiteX40" fmla="*/ 683826 w 1686140"/>
              <a:gd name="connsiteY40" fmla="*/ 82041 h 813775"/>
              <a:gd name="connsiteX41" fmla="*/ 693193 w 1686140"/>
              <a:gd name="connsiteY41" fmla="*/ 92039 h 813775"/>
              <a:gd name="connsiteX42" fmla="*/ 702559 w 1686140"/>
              <a:gd name="connsiteY42" fmla="*/ 89148 h 813775"/>
              <a:gd name="connsiteX43" fmla="*/ 711925 w 1686140"/>
              <a:gd name="connsiteY43" fmla="*/ 70606 h 813775"/>
              <a:gd name="connsiteX44" fmla="*/ 721292 w 1686140"/>
              <a:gd name="connsiteY44" fmla="*/ 43098 h 813775"/>
              <a:gd name="connsiteX45" fmla="*/ 730665 w 1686140"/>
              <a:gd name="connsiteY45" fmla="*/ 12079 h 813775"/>
              <a:gd name="connsiteX46" fmla="*/ 740032 w 1686140"/>
              <a:gd name="connsiteY46" fmla="*/ 813775 h 813775"/>
              <a:gd name="connsiteX47" fmla="*/ 1011684 w 1686140"/>
              <a:gd name="connsiteY47" fmla="*/ 806460 h 813775"/>
              <a:gd name="connsiteX48" fmla="*/ 1030417 w 1686140"/>
              <a:gd name="connsiteY48" fmla="*/ 677806 h 813775"/>
              <a:gd name="connsiteX49" fmla="*/ 1114728 w 1686140"/>
              <a:gd name="connsiteY49" fmla="*/ 68828 h 813775"/>
              <a:gd name="connsiteX50" fmla="*/ 1124095 w 1686140"/>
              <a:gd name="connsiteY50" fmla="*/ 4860 h 813775"/>
              <a:gd name="connsiteX51" fmla="*/ 1133461 w 1686140"/>
              <a:gd name="connsiteY51" fmla="*/ 774300 h 813775"/>
              <a:gd name="connsiteX52" fmla="*/ 1236505 w 1686140"/>
              <a:gd name="connsiteY52" fmla="*/ 84732 h 813775"/>
              <a:gd name="connsiteX53" fmla="*/ 1245871 w 1686140"/>
              <a:gd name="connsiteY53" fmla="*/ 22111 h 813775"/>
              <a:gd name="connsiteX54" fmla="*/ 1255238 w 1686140"/>
              <a:gd name="connsiteY54" fmla="*/ 792413 h 813775"/>
              <a:gd name="connsiteX55" fmla="*/ 1367648 w 1686140"/>
              <a:gd name="connsiteY55" fmla="*/ 41067 h 813775"/>
              <a:gd name="connsiteX56" fmla="*/ 1377014 w 1686140"/>
              <a:gd name="connsiteY56" fmla="*/ 811508 h 813775"/>
              <a:gd name="connsiteX57" fmla="*/ 1461326 w 1686140"/>
              <a:gd name="connsiteY57" fmla="*/ 244828 h 813775"/>
              <a:gd name="connsiteX58" fmla="*/ 1489425 w 1686140"/>
              <a:gd name="connsiteY58" fmla="*/ 47213 h 813775"/>
              <a:gd name="connsiteX59" fmla="*/ 1498791 w 1686140"/>
              <a:gd name="connsiteY59" fmla="*/ 811716 h 813775"/>
              <a:gd name="connsiteX60" fmla="*/ 1526898 w 1686140"/>
              <a:gd name="connsiteY60" fmla="*/ 596314 h 813775"/>
              <a:gd name="connsiteX61" fmla="*/ 1601835 w 1686140"/>
              <a:gd name="connsiteY61" fmla="*/ 0 h 813775"/>
              <a:gd name="connsiteX62" fmla="*/ 1611202 w 1686140"/>
              <a:gd name="connsiteY62" fmla="*/ 754600 h 813775"/>
              <a:gd name="connsiteX63" fmla="*/ 1620568 w 1686140"/>
              <a:gd name="connsiteY63" fmla="*/ 669001 h 813775"/>
              <a:gd name="connsiteX64" fmla="*/ 1629934 w 1686140"/>
              <a:gd name="connsiteY64" fmla="*/ 569128 h 813775"/>
              <a:gd name="connsiteX65" fmla="*/ 1658041 w 1686140"/>
              <a:gd name="connsiteY65" fmla="*/ 208929 h 813775"/>
              <a:gd name="connsiteX66" fmla="*/ 1667407 w 1686140"/>
              <a:gd name="connsiteY66" fmla="*/ 118698 h 813775"/>
              <a:gd name="connsiteX67" fmla="*/ 1676773 w 1686140"/>
              <a:gd name="connsiteY67" fmla="*/ 40380 h 813775"/>
              <a:gd name="connsiteX68" fmla="*/ 1686140 w 1686140"/>
              <a:gd name="connsiteY68" fmla="*/ 801542 h 813775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02559 w 1686140"/>
              <a:gd name="connsiteY42" fmla="*/ 89148 h 811716"/>
              <a:gd name="connsiteX43" fmla="*/ 711925 w 1686140"/>
              <a:gd name="connsiteY43" fmla="*/ 70606 h 811716"/>
              <a:gd name="connsiteX44" fmla="*/ 721292 w 1686140"/>
              <a:gd name="connsiteY44" fmla="*/ 43098 h 811716"/>
              <a:gd name="connsiteX45" fmla="*/ 730665 w 1686140"/>
              <a:gd name="connsiteY45" fmla="*/ 12079 h 811716"/>
              <a:gd name="connsiteX46" fmla="*/ 1011684 w 1686140"/>
              <a:gd name="connsiteY46" fmla="*/ 806460 h 811716"/>
              <a:gd name="connsiteX47" fmla="*/ 1030417 w 1686140"/>
              <a:gd name="connsiteY47" fmla="*/ 677806 h 811716"/>
              <a:gd name="connsiteX48" fmla="*/ 1114728 w 1686140"/>
              <a:gd name="connsiteY48" fmla="*/ 68828 h 811716"/>
              <a:gd name="connsiteX49" fmla="*/ 1124095 w 1686140"/>
              <a:gd name="connsiteY49" fmla="*/ 4860 h 811716"/>
              <a:gd name="connsiteX50" fmla="*/ 1133461 w 1686140"/>
              <a:gd name="connsiteY50" fmla="*/ 774300 h 811716"/>
              <a:gd name="connsiteX51" fmla="*/ 1236505 w 1686140"/>
              <a:gd name="connsiteY51" fmla="*/ 84732 h 811716"/>
              <a:gd name="connsiteX52" fmla="*/ 1245871 w 1686140"/>
              <a:gd name="connsiteY52" fmla="*/ 22111 h 811716"/>
              <a:gd name="connsiteX53" fmla="*/ 1255238 w 1686140"/>
              <a:gd name="connsiteY53" fmla="*/ 792413 h 811716"/>
              <a:gd name="connsiteX54" fmla="*/ 1367648 w 1686140"/>
              <a:gd name="connsiteY54" fmla="*/ 41067 h 811716"/>
              <a:gd name="connsiteX55" fmla="*/ 1377014 w 1686140"/>
              <a:gd name="connsiteY55" fmla="*/ 811508 h 811716"/>
              <a:gd name="connsiteX56" fmla="*/ 1461326 w 1686140"/>
              <a:gd name="connsiteY56" fmla="*/ 244828 h 811716"/>
              <a:gd name="connsiteX57" fmla="*/ 1489425 w 1686140"/>
              <a:gd name="connsiteY57" fmla="*/ 47213 h 811716"/>
              <a:gd name="connsiteX58" fmla="*/ 1498791 w 1686140"/>
              <a:gd name="connsiteY58" fmla="*/ 811716 h 811716"/>
              <a:gd name="connsiteX59" fmla="*/ 1526898 w 1686140"/>
              <a:gd name="connsiteY59" fmla="*/ 596314 h 811716"/>
              <a:gd name="connsiteX60" fmla="*/ 1601835 w 1686140"/>
              <a:gd name="connsiteY60" fmla="*/ 0 h 811716"/>
              <a:gd name="connsiteX61" fmla="*/ 1611202 w 1686140"/>
              <a:gd name="connsiteY61" fmla="*/ 754600 h 811716"/>
              <a:gd name="connsiteX62" fmla="*/ 1620568 w 1686140"/>
              <a:gd name="connsiteY62" fmla="*/ 669001 h 811716"/>
              <a:gd name="connsiteX63" fmla="*/ 1629934 w 1686140"/>
              <a:gd name="connsiteY63" fmla="*/ 569128 h 811716"/>
              <a:gd name="connsiteX64" fmla="*/ 1658041 w 1686140"/>
              <a:gd name="connsiteY64" fmla="*/ 208929 h 811716"/>
              <a:gd name="connsiteX65" fmla="*/ 1667407 w 1686140"/>
              <a:gd name="connsiteY65" fmla="*/ 118698 h 811716"/>
              <a:gd name="connsiteX66" fmla="*/ 1676773 w 1686140"/>
              <a:gd name="connsiteY66" fmla="*/ 40380 h 811716"/>
              <a:gd name="connsiteX67" fmla="*/ 1686140 w 1686140"/>
              <a:gd name="connsiteY6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02559 w 1686140"/>
              <a:gd name="connsiteY42" fmla="*/ 89148 h 811716"/>
              <a:gd name="connsiteX43" fmla="*/ 711925 w 1686140"/>
              <a:gd name="connsiteY43" fmla="*/ 70606 h 811716"/>
              <a:gd name="connsiteX44" fmla="*/ 721292 w 1686140"/>
              <a:gd name="connsiteY44" fmla="*/ 43098 h 811716"/>
              <a:gd name="connsiteX45" fmla="*/ 1011684 w 1686140"/>
              <a:gd name="connsiteY45" fmla="*/ 806460 h 811716"/>
              <a:gd name="connsiteX46" fmla="*/ 1030417 w 1686140"/>
              <a:gd name="connsiteY46" fmla="*/ 677806 h 811716"/>
              <a:gd name="connsiteX47" fmla="*/ 1114728 w 1686140"/>
              <a:gd name="connsiteY47" fmla="*/ 68828 h 811716"/>
              <a:gd name="connsiteX48" fmla="*/ 1124095 w 1686140"/>
              <a:gd name="connsiteY48" fmla="*/ 4860 h 811716"/>
              <a:gd name="connsiteX49" fmla="*/ 1133461 w 1686140"/>
              <a:gd name="connsiteY49" fmla="*/ 774300 h 811716"/>
              <a:gd name="connsiteX50" fmla="*/ 1236505 w 1686140"/>
              <a:gd name="connsiteY50" fmla="*/ 84732 h 811716"/>
              <a:gd name="connsiteX51" fmla="*/ 1245871 w 1686140"/>
              <a:gd name="connsiteY51" fmla="*/ 22111 h 811716"/>
              <a:gd name="connsiteX52" fmla="*/ 1255238 w 1686140"/>
              <a:gd name="connsiteY52" fmla="*/ 792413 h 811716"/>
              <a:gd name="connsiteX53" fmla="*/ 1367648 w 1686140"/>
              <a:gd name="connsiteY53" fmla="*/ 41067 h 811716"/>
              <a:gd name="connsiteX54" fmla="*/ 1377014 w 1686140"/>
              <a:gd name="connsiteY54" fmla="*/ 811508 h 811716"/>
              <a:gd name="connsiteX55" fmla="*/ 1461326 w 1686140"/>
              <a:gd name="connsiteY55" fmla="*/ 244828 h 811716"/>
              <a:gd name="connsiteX56" fmla="*/ 1489425 w 1686140"/>
              <a:gd name="connsiteY56" fmla="*/ 47213 h 811716"/>
              <a:gd name="connsiteX57" fmla="*/ 1498791 w 1686140"/>
              <a:gd name="connsiteY57" fmla="*/ 811716 h 811716"/>
              <a:gd name="connsiteX58" fmla="*/ 1526898 w 1686140"/>
              <a:gd name="connsiteY58" fmla="*/ 596314 h 811716"/>
              <a:gd name="connsiteX59" fmla="*/ 1601835 w 1686140"/>
              <a:gd name="connsiteY59" fmla="*/ 0 h 811716"/>
              <a:gd name="connsiteX60" fmla="*/ 1611202 w 1686140"/>
              <a:gd name="connsiteY60" fmla="*/ 754600 h 811716"/>
              <a:gd name="connsiteX61" fmla="*/ 1620568 w 1686140"/>
              <a:gd name="connsiteY61" fmla="*/ 669001 h 811716"/>
              <a:gd name="connsiteX62" fmla="*/ 1629934 w 1686140"/>
              <a:gd name="connsiteY62" fmla="*/ 569128 h 811716"/>
              <a:gd name="connsiteX63" fmla="*/ 1658041 w 1686140"/>
              <a:gd name="connsiteY63" fmla="*/ 208929 h 811716"/>
              <a:gd name="connsiteX64" fmla="*/ 1667407 w 1686140"/>
              <a:gd name="connsiteY64" fmla="*/ 118698 h 811716"/>
              <a:gd name="connsiteX65" fmla="*/ 1676773 w 1686140"/>
              <a:gd name="connsiteY65" fmla="*/ 40380 h 811716"/>
              <a:gd name="connsiteX66" fmla="*/ 1686140 w 1686140"/>
              <a:gd name="connsiteY6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02559 w 1686140"/>
              <a:gd name="connsiteY42" fmla="*/ 89148 h 811716"/>
              <a:gd name="connsiteX43" fmla="*/ 721292 w 1686140"/>
              <a:gd name="connsiteY43" fmla="*/ 43098 h 811716"/>
              <a:gd name="connsiteX44" fmla="*/ 1011684 w 1686140"/>
              <a:gd name="connsiteY44" fmla="*/ 806460 h 811716"/>
              <a:gd name="connsiteX45" fmla="*/ 1030417 w 1686140"/>
              <a:gd name="connsiteY45" fmla="*/ 677806 h 811716"/>
              <a:gd name="connsiteX46" fmla="*/ 1114728 w 1686140"/>
              <a:gd name="connsiteY46" fmla="*/ 68828 h 811716"/>
              <a:gd name="connsiteX47" fmla="*/ 1124095 w 1686140"/>
              <a:gd name="connsiteY47" fmla="*/ 4860 h 811716"/>
              <a:gd name="connsiteX48" fmla="*/ 1133461 w 1686140"/>
              <a:gd name="connsiteY48" fmla="*/ 774300 h 811716"/>
              <a:gd name="connsiteX49" fmla="*/ 1236505 w 1686140"/>
              <a:gd name="connsiteY49" fmla="*/ 84732 h 811716"/>
              <a:gd name="connsiteX50" fmla="*/ 1245871 w 1686140"/>
              <a:gd name="connsiteY50" fmla="*/ 22111 h 811716"/>
              <a:gd name="connsiteX51" fmla="*/ 1255238 w 1686140"/>
              <a:gd name="connsiteY51" fmla="*/ 792413 h 811716"/>
              <a:gd name="connsiteX52" fmla="*/ 1367648 w 1686140"/>
              <a:gd name="connsiteY52" fmla="*/ 41067 h 811716"/>
              <a:gd name="connsiteX53" fmla="*/ 1377014 w 1686140"/>
              <a:gd name="connsiteY53" fmla="*/ 811508 h 811716"/>
              <a:gd name="connsiteX54" fmla="*/ 1461326 w 1686140"/>
              <a:gd name="connsiteY54" fmla="*/ 244828 h 811716"/>
              <a:gd name="connsiteX55" fmla="*/ 1489425 w 1686140"/>
              <a:gd name="connsiteY55" fmla="*/ 47213 h 811716"/>
              <a:gd name="connsiteX56" fmla="*/ 1498791 w 1686140"/>
              <a:gd name="connsiteY56" fmla="*/ 811716 h 811716"/>
              <a:gd name="connsiteX57" fmla="*/ 1526898 w 1686140"/>
              <a:gd name="connsiteY57" fmla="*/ 596314 h 811716"/>
              <a:gd name="connsiteX58" fmla="*/ 1601835 w 1686140"/>
              <a:gd name="connsiteY58" fmla="*/ 0 h 811716"/>
              <a:gd name="connsiteX59" fmla="*/ 1611202 w 1686140"/>
              <a:gd name="connsiteY59" fmla="*/ 754600 h 811716"/>
              <a:gd name="connsiteX60" fmla="*/ 1620568 w 1686140"/>
              <a:gd name="connsiteY60" fmla="*/ 669001 h 811716"/>
              <a:gd name="connsiteX61" fmla="*/ 1629934 w 1686140"/>
              <a:gd name="connsiteY61" fmla="*/ 569128 h 811716"/>
              <a:gd name="connsiteX62" fmla="*/ 1658041 w 1686140"/>
              <a:gd name="connsiteY62" fmla="*/ 208929 h 811716"/>
              <a:gd name="connsiteX63" fmla="*/ 1667407 w 1686140"/>
              <a:gd name="connsiteY63" fmla="*/ 118698 h 811716"/>
              <a:gd name="connsiteX64" fmla="*/ 1676773 w 1686140"/>
              <a:gd name="connsiteY64" fmla="*/ 40380 h 811716"/>
              <a:gd name="connsiteX65" fmla="*/ 1686140 w 1686140"/>
              <a:gd name="connsiteY6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693193 w 1686140"/>
              <a:gd name="connsiteY41" fmla="*/ 92039 h 811716"/>
              <a:gd name="connsiteX42" fmla="*/ 721292 w 1686140"/>
              <a:gd name="connsiteY42" fmla="*/ 43098 h 811716"/>
              <a:gd name="connsiteX43" fmla="*/ 1011684 w 1686140"/>
              <a:gd name="connsiteY43" fmla="*/ 806460 h 811716"/>
              <a:gd name="connsiteX44" fmla="*/ 1030417 w 1686140"/>
              <a:gd name="connsiteY44" fmla="*/ 677806 h 811716"/>
              <a:gd name="connsiteX45" fmla="*/ 1114728 w 1686140"/>
              <a:gd name="connsiteY45" fmla="*/ 68828 h 811716"/>
              <a:gd name="connsiteX46" fmla="*/ 1124095 w 1686140"/>
              <a:gd name="connsiteY46" fmla="*/ 4860 h 811716"/>
              <a:gd name="connsiteX47" fmla="*/ 1133461 w 1686140"/>
              <a:gd name="connsiteY47" fmla="*/ 774300 h 811716"/>
              <a:gd name="connsiteX48" fmla="*/ 1236505 w 1686140"/>
              <a:gd name="connsiteY48" fmla="*/ 84732 h 811716"/>
              <a:gd name="connsiteX49" fmla="*/ 1245871 w 1686140"/>
              <a:gd name="connsiteY49" fmla="*/ 22111 h 811716"/>
              <a:gd name="connsiteX50" fmla="*/ 1255238 w 1686140"/>
              <a:gd name="connsiteY50" fmla="*/ 792413 h 811716"/>
              <a:gd name="connsiteX51" fmla="*/ 1367648 w 1686140"/>
              <a:gd name="connsiteY51" fmla="*/ 41067 h 811716"/>
              <a:gd name="connsiteX52" fmla="*/ 1377014 w 1686140"/>
              <a:gd name="connsiteY52" fmla="*/ 811508 h 811716"/>
              <a:gd name="connsiteX53" fmla="*/ 1461326 w 1686140"/>
              <a:gd name="connsiteY53" fmla="*/ 244828 h 811716"/>
              <a:gd name="connsiteX54" fmla="*/ 1489425 w 1686140"/>
              <a:gd name="connsiteY54" fmla="*/ 47213 h 811716"/>
              <a:gd name="connsiteX55" fmla="*/ 1498791 w 1686140"/>
              <a:gd name="connsiteY55" fmla="*/ 811716 h 811716"/>
              <a:gd name="connsiteX56" fmla="*/ 1526898 w 1686140"/>
              <a:gd name="connsiteY56" fmla="*/ 596314 h 811716"/>
              <a:gd name="connsiteX57" fmla="*/ 1601835 w 1686140"/>
              <a:gd name="connsiteY57" fmla="*/ 0 h 811716"/>
              <a:gd name="connsiteX58" fmla="*/ 1611202 w 1686140"/>
              <a:gd name="connsiteY58" fmla="*/ 754600 h 811716"/>
              <a:gd name="connsiteX59" fmla="*/ 1620568 w 1686140"/>
              <a:gd name="connsiteY59" fmla="*/ 669001 h 811716"/>
              <a:gd name="connsiteX60" fmla="*/ 1629934 w 1686140"/>
              <a:gd name="connsiteY60" fmla="*/ 569128 h 811716"/>
              <a:gd name="connsiteX61" fmla="*/ 1658041 w 1686140"/>
              <a:gd name="connsiteY61" fmla="*/ 208929 h 811716"/>
              <a:gd name="connsiteX62" fmla="*/ 1667407 w 1686140"/>
              <a:gd name="connsiteY62" fmla="*/ 118698 h 811716"/>
              <a:gd name="connsiteX63" fmla="*/ 1676773 w 1686140"/>
              <a:gd name="connsiteY63" fmla="*/ 40380 h 811716"/>
              <a:gd name="connsiteX64" fmla="*/ 1686140 w 1686140"/>
              <a:gd name="connsiteY6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683826 w 1686140"/>
              <a:gd name="connsiteY40" fmla="*/ 82041 h 811716"/>
              <a:gd name="connsiteX41" fmla="*/ 721292 w 1686140"/>
              <a:gd name="connsiteY41" fmla="*/ 43098 h 811716"/>
              <a:gd name="connsiteX42" fmla="*/ 1011684 w 1686140"/>
              <a:gd name="connsiteY42" fmla="*/ 806460 h 811716"/>
              <a:gd name="connsiteX43" fmla="*/ 1030417 w 1686140"/>
              <a:gd name="connsiteY43" fmla="*/ 677806 h 811716"/>
              <a:gd name="connsiteX44" fmla="*/ 1114728 w 1686140"/>
              <a:gd name="connsiteY44" fmla="*/ 68828 h 811716"/>
              <a:gd name="connsiteX45" fmla="*/ 1124095 w 1686140"/>
              <a:gd name="connsiteY45" fmla="*/ 4860 h 811716"/>
              <a:gd name="connsiteX46" fmla="*/ 1133461 w 1686140"/>
              <a:gd name="connsiteY46" fmla="*/ 774300 h 811716"/>
              <a:gd name="connsiteX47" fmla="*/ 1236505 w 1686140"/>
              <a:gd name="connsiteY47" fmla="*/ 84732 h 811716"/>
              <a:gd name="connsiteX48" fmla="*/ 1245871 w 1686140"/>
              <a:gd name="connsiteY48" fmla="*/ 22111 h 811716"/>
              <a:gd name="connsiteX49" fmla="*/ 1255238 w 1686140"/>
              <a:gd name="connsiteY49" fmla="*/ 792413 h 811716"/>
              <a:gd name="connsiteX50" fmla="*/ 1367648 w 1686140"/>
              <a:gd name="connsiteY50" fmla="*/ 41067 h 811716"/>
              <a:gd name="connsiteX51" fmla="*/ 1377014 w 1686140"/>
              <a:gd name="connsiteY51" fmla="*/ 811508 h 811716"/>
              <a:gd name="connsiteX52" fmla="*/ 1461326 w 1686140"/>
              <a:gd name="connsiteY52" fmla="*/ 244828 h 811716"/>
              <a:gd name="connsiteX53" fmla="*/ 1489425 w 1686140"/>
              <a:gd name="connsiteY53" fmla="*/ 47213 h 811716"/>
              <a:gd name="connsiteX54" fmla="*/ 1498791 w 1686140"/>
              <a:gd name="connsiteY54" fmla="*/ 811716 h 811716"/>
              <a:gd name="connsiteX55" fmla="*/ 1526898 w 1686140"/>
              <a:gd name="connsiteY55" fmla="*/ 596314 h 811716"/>
              <a:gd name="connsiteX56" fmla="*/ 1601835 w 1686140"/>
              <a:gd name="connsiteY56" fmla="*/ 0 h 811716"/>
              <a:gd name="connsiteX57" fmla="*/ 1611202 w 1686140"/>
              <a:gd name="connsiteY57" fmla="*/ 754600 h 811716"/>
              <a:gd name="connsiteX58" fmla="*/ 1620568 w 1686140"/>
              <a:gd name="connsiteY58" fmla="*/ 669001 h 811716"/>
              <a:gd name="connsiteX59" fmla="*/ 1629934 w 1686140"/>
              <a:gd name="connsiteY59" fmla="*/ 569128 h 811716"/>
              <a:gd name="connsiteX60" fmla="*/ 1658041 w 1686140"/>
              <a:gd name="connsiteY60" fmla="*/ 208929 h 811716"/>
              <a:gd name="connsiteX61" fmla="*/ 1667407 w 1686140"/>
              <a:gd name="connsiteY61" fmla="*/ 118698 h 811716"/>
              <a:gd name="connsiteX62" fmla="*/ 1676773 w 1686140"/>
              <a:gd name="connsiteY62" fmla="*/ 40380 h 811716"/>
              <a:gd name="connsiteX63" fmla="*/ 1686140 w 1686140"/>
              <a:gd name="connsiteY6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65087 w 1686140"/>
              <a:gd name="connsiteY38" fmla="*/ 95804 h 811716"/>
              <a:gd name="connsiteX39" fmla="*/ 674460 w 1686140"/>
              <a:gd name="connsiteY39" fmla="*/ 79680 h 811716"/>
              <a:gd name="connsiteX40" fmla="*/ 721292 w 1686140"/>
              <a:gd name="connsiteY40" fmla="*/ 43098 h 811716"/>
              <a:gd name="connsiteX41" fmla="*/ 1011684 w 1686140"/>
              <a:gd name="connsiteY41" fmla="*/ 806460 h 811716"/>
              <a:gd name="connsiteX42" fmla="*/ 1030417 w 1686140"/>
              <a:gd name="connsiteY42" fmla="*/ 677806 h 811716"/>
              <a:gd name="connsiteX43" fmla="*/ 1114728 w 1686140"/>
              <a:gd name="connsiteY43" fmla="*/ 68828 h 811716"/>
              <a:gd name="connsiteX44" fmla="*/ 1124095 w 1686140"/>
              <a:gd name="connsiteY44" fmla="*/ 4860 h 811716"/>
              <a:gd name="connsiteX45" fmla="*/ 1133461 w 1686140"/>
              <a:gd name="connsiteY45" fmla="*/ 774300 h 811716"/>
              <a:gd name="connsiteX46" fmla="*/ 1236505 w 1686140"/>
              <a:gd name="connsiteY46" fmla="*/ 84732 h 811716"/>
              <a:gd name="connsiteX47" fmla="*/ 1245871 w 1686140"/>
              <a:gd name="connsiteY47" fmla="*/ 22111 h 811716"/>
              <a:gd name="connsiteX48" fmla="*/ 1255238 w 1686140"/>
              <a:gd name="connsiteY48" fmla="*/ 792413 h 811716"/>
              <a:gd name="connsiteX49" fmla="*/ 1367648 w 1686140"/>
              <a:gd name="connsiteY49" fmla="*/ 41067 h 811716"/>
              <a:gd name="connsiteX50" fmla="*/ 1377014 w 1686140"/>
              <a:gd name="connsiteY50" fmla="*/ 811508 h 811716"/>
              <a:gd name="connsiteX51" fmla="*/ 1461326 w 1686140"/>
              <a:gd name="connsiteY51" fmla="*/ 244828 h 811716"/>
              <a:gd name="connsiteX52" fmla="*/ 1489425 w 1686140"/>
              <a:gd name="connsiteY52" fmla="*/ 47213 h 811716"/>
              <a:gd name="connsiteX53" fmla="*/ 1498791 w 1686140"/>
              <a:gd name="connsiteY53" fmla="*/ 811716 h 811716"/>
              <a:gd name="connsiteX54" fmla="*/ 1526898 w 1686140"/>
              <a:gd name="connsiteY54" fmla="*/ 596314 h 811716"/>
              <a:gd name="connsiteX55" fmla="*/ 1601835 w 1686140"/>
              <a:gd name="connsiteY55" fmla="*/ 0 h 811716"/>
              <a:gd name="connsiteX56" fmla="*/ 1611202 w 1686140"/>
              <a:gd name="connsiteY56" fmla="*/ 754600 h 811716"/>
              <a:gd name="connsiteX57" fmla="*/ 1620568 w 1686140"/>
              <a:gd name="connsiteY57" fmla="*/ 669001 h 811716"/>
              <a:gd name="connsiteX58" fmla="*/ 1629934 w 1686140"/>
              <a:gd name="connsiteY58" fmla="*/ 569128 h 811716"/>
              <a:gd name="connsiteX59" fmla="*/ 1658041 w 1686140"/>
              <a:gd name="connsiteY59" fmla="*/ 208929 h 811716"/>
              <a:gd name="connsiteX60" fmla="*/ 1667407 w 1686140"/>
              <a:gd name="connsiteY60" fmla="*/ 118698 h 811716"/>
              <a:gd name="connsiteX61" fmla="*/ 1676773 w 1686140"/>
              <a:gd name="connsiteY61" fmla="*/ 40380 h 811716"/>
              <a:gd name="connsiteX62" fmla="*/ 1686140 w 1686140"/>
              <a:gd name="connsiteY6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674460 w 1686140"/>
              <a:gd name="connsiteY38" fmla="*/ 79680 h 811716"/>
              <a:gd name="connsiteX39" fmla="*/ 721292 w 1686140"/>
              <a:gd name="connsiteY39" fmla="*/ 43098 h 811716"/>
              <a:gd name="connsiteX40" fmla="*/ 1011684 w 1686140"/>
              <a:gd name="connsiteY40" fmla="*/ 806460 h 811716"/>
              <a:gd name="connsiteX41" fmla="*/ 1030417 w 1686140"/>
              <a:gd name="connsiteY41" fmla="*/ 677806 h 811716"/>
              <a:gd name="connsiteX42" fmla="*/ 1114728 w 1686140"/>
              <a:gd name="connsiteY42" fmla="*/ 68828 h 811716"/>
              <a:gd name="connsiteX43" fmla="*/ 1124095 w 1686140"/>
              <a:gd name="connsiteY43" fmla="*/ 4860 h 811716"/>
              <a:gd name="connsiteX44" fmla="*/ 1133461 w 1686140"/>
              <a:gd name="connsiteY44" fmla="*/ 774300 h 811716"/>
              <a:gd name="connsiteX45" fmla="*/ 1236505 w 1686140"/>
              <a:gd name="connsiteY45" fmla="*/ 84732 h 811716"/>
              <a:gd name="connsiteX46" fmla="*/ 1245871 w 1686140"/>
              <a:gd name="connsiteY46" fmla="*/ 22111 h 811716"/>
              <a:gd name="connsiteX47" fmla="*/ 1255238 w 1686140"/>
              <a:gd name="connsiteY47" fmla="*/ 792413 h 811716"/>
              <a:gd name="connsiteX48" fmla="*/ 1367648 w 1686140"/>
              <a:gd name="connsiteY48" fmla="*/ 41067 h 811716"/>
              <a:gd name="connsiteX49" fmla="*/ 1377014 w 1686140"/>
              <a:gd name="connsiteY49" fmla="*/ 811508 h 811716"/>
              <a:gd name="connsiteX50" fmla="*/ 1461326 w 1686140"/>
              <a:gd name="connsiteY50" fmla="*/ 244828 h 811716"/>
              <a:gd name="connsiteX51" fmla="*/ 1489425 w 1686140"/>
              <a:gd name="connsiteY51" fmla="*/ 47213 h 811716"/>
              <a:gd name="connsiteX52" fmla="*/ 1498791 w 1686140"/>
              <a:gd name="connsiteY52" fmla="*/ 811716 h 811716"/>
              <a:gd name="connsiteX53" fmla="*/ 1526898 w 1686140"/>
              <a:gd name="connsiteY53" fmla="*/ 596314 h 811716"/>
              <a:gd name="connsiteX54" fmla="*/ 1601835 w 1686140"/>
              <a:gd name="connsiteY54" fmla="*/ 0 h 811716"/>
              <a:gd name="connsiteX55" fmla="*/ 1611202 w 1686140"/>
              <a:gd name="connsiteY55" fmla="*/ 754600 h 811716"/>
              <a:gd name="connsiteX56" fmla="*/ 1620568 w 1686140"/>
              <a:gd name="connsiteY56" fmla="*/ 669001 h 811716"/>
              <a:gd name="connsiteX57" fmla="*/ 1629934 w 1686140"/>
              <a:gd name="connsiteY57" fmla="*/ 569128 h 811716"/>
              <a:gd name="connsiteX58" fmla="*/ 1658041 w 1686140"/>
              <a:gd name="connsiteY58" fmla="*/ 208929 h 811716"/>
              <a:gd name="connsiteX59" fmla="*/ 1667407 w 1686140"/>
              <a:gd name="connsiteY59" fmla="*/ 118698 h 811716"/>
              <a:gd name="connsiteX60" fmla="*/ 1676773 w 1686140"/>
              <a:gd name="connsiteY60" fmla="*/ 40380 h 811716"/>
              <a:gd name="connsiteX61" fmla="*/ 1686140 w 1686140"/>
              <a:gd name="connsiteY6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721292 w 1686140"/>
              <a:gd name="connsiteY38" fmla="*/ 43098 h 811716"/>
              <a:gd name="connsiteX39" fmla="*/ 1011684 w 1686140"/>
              <a:gd name="connsiteY39" fmla="*/ 806460 h 811716"/>
              <a:gd name="connsiteX40" fmla="*/ 1030417 w 1686140"/>
              <a:gd name="connsiteY40" fmla="*/ 677806 h 811716"/>
              <a:gd name="connsiteX41" fmla="*/ 1114728 w 1686140"/>
              <a:gd name="connsiteY41" fmla="*/ 68828 h 811716"/>
              <a:gd name="connsiteX42" fmla="*/ 1124095 w 1686140"/>
              <a:gd name="connsiteY42" fmla="*/ 4860 h 811716"/>
              <a:gd name="connsiteX43" fmla="*/ 1133461 w 1686140"/>
              <a:gd name="connsiteY43" fmla="*/ 774300 h 811716"/>
              <a:gd name="connsiteX44" fmla="*/ 1236505 w 1686140"/>
              <a:gd name="connsiteY44" fmla="*/ 84732 h 811716"/>
              <a:gd name="connsiteX45" fmla="*/ 1245871 w 1686140"/>
              <a:gd name="connsiteY45" fmla="*/ 22111 h 811716"/>
              <a:gd name="connsiteX46" fmla="*/ 1255238 w 1686140"/>
              <a:gd name="connsiteY46" fmla="*/ 792413 h 811716"/>
              <a:gd name="connsiteX47" fmla="*/ 1367648 w 1686140"/>
              <a:gd name="connsiteY47" fmla="*/ 41067 h 811716"/>
              <a:gd name="connsiteX48" fmla="*/ 1377014 w 1686140"/>
              <a:gd name="connsiteY48" fmla="*/ 811508 h 811716"/>
              <a:gd name="connsiteX49" fmla="*/ 1461326 w 1686140"/>
              <a:gd name="connsiteY49" fmla="*/ 244828 h 811716"/>
              <a:gd name="connsiteX50" fmla="*/ 1489425 w 1686140"/>
              <a:gd name="connsiteY50" fmla="*/ 47213 h 811716"/>
              <a:gd name="connsiteX51" fmla="*/ 1498791 w 1686140"/>
              <a:gd name="connsiteY51" fmla="*/ 811716 h 811716"/>
              <a:gd name="connsiteX52" fmla="*/ 1526898 w 1686140"/>
              <a:gd name="connsiteY52" fmla="*/ 596314 h 811716"/>
              <a:gd name="connsiteX53" fmla="*/ 1601835 w 1686140"/>
              <a:gd name="connsiteY53" fmla="*/ 0 h 811716"/>
              <a:gd name="connsiteX54" fmla="*/ 1611202 w 1686140"/>
              <a:gd name="connsiteY54" fmla="*/ 754600 h 811716"/>
              <a:gd name="connsiteX55" fmla="*/ 1620568 w 1686140"/>
              <a:gd name="connsiteY55" fmla="*/ 669001 h 811716"/>
              <a:gd name="connsiteX56" fmla="*/ 1629934 w 1686140"/>
              <a:gd name="connsiteY56" fmla="*/ 569128 h 811716"/>
              <a:gd name="connsiteX57" fmla="*/ 1658041 w 1686140"/>
              <a:gd name="connsiteY57" fmla="*/ 208929 h 811716"/>
              <a:gd name="connsiteX58" fmla="*/ 1667407 w 1686140"/>
              <a:gd name="connsiteY58" fmla="*/ 118698 h 811716"/>
              <a:gd name="connsiteX59" fmla="*/ 1676773 w 1686140"/>
              <a:gd name="connsiteY59" fmla="*/ 40380 h 811716"/>
              <a:gd name="connsiteX60" fmla="*/ 1686140 w 1686140"/>
              <a:gd name="connsiteY6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655720 w 1686140"/>
              <a:gd name="connsiteY37" fmla="*/ 125600 h 811716"/>
              <a:gd name="connsiteX38" fmla="*/ 1011684 w 1686140"/>
              <a:gd name="connsiteY38" fmla="*/ 806460 h 811716"/>
              <a:gd name="connsiteX39" fmla="*/ 1030417 w 1686140"/>
              <a:gd name="connsiteY39" fmla="*/ 677806 h 811716"/>
              <a:gd name="connsiteX40" fmla="*/ 1114728 w 1686140"/>
              <a:gd name="connsiteY40" fmla="*/ 68828 h 811716"/>
              <a:gd name="connsiteX41" fmla="*/ 1124095 w 1686140"/>
              <a:gd name="connsiteY41" fmla="*/ 4860 h 811716"/>
              <a:gd name="connsiteX42" fmla="*/ 1133461 w 1686140"/>
              <a:gd name="connsiteY42" fmla="*/ 774300 h 811716"/>
              <a:gd name="connsiteX43" fmla="*/ 1236505 w 1686140"/>
              <a:gd name="connsiteY43" fmla="*/ 84732 h 811716"/>
              <a:gd name="connsiteX44" fmla="*/ 1245871 w 1686140"/>
              <a:gd name="connsiteY44" fmla="*/ 22111 h 811716"/>
              <a:gd name="connsiteX45" fmla="*/ 1255238 w 1686140"/>
              <a:gd name="connsiteY45" fmla="*/ 792413 h 811716"/>
              <a:gd name="connsiteX46" fmla="*/ 1367648 w 1686140"/>
              <a:gd name="connsiteY46" fmla="*/ 41067 h 811716"/>
              <a:gd name="connsiteX47" fmla="*/ 1377014 w 1686140"/>
              <a:gd name="connsiteY47" fmla="*/ 811508 h 811716"/>
              <a:gd name="connsiteX48" fmla="*/ 1461326 w 1686140"/>
              <a:gd name="connsiteY48" fmla="*/ 244828 h 811716"/>
              <a:gd name="connsiteX49" fmla="*/ 1489425 w 1686140"/>
              <a:gd name="connsiteY49" fmla="*/ 47213 h 811716"/>
              <a:gd name="connsiteX50" fmla="*/ 1498791 w 1686140"/>
              <a:gd name="connsiteY50" fmla="*/ 811716 h 811716"/>
              <a:gd name="connsiteX51" fmla="*/ 1526898 w 1686140"/>
              <a:gd name="connsiteY51" fmla="*/ 596314 h 811716"/>
              <a:gd name="connsiteX52" fmla="*/ 1601835 w 1686140"/>
              <a:gd name="connsiteY52" fmla="*/ 0 h 811716"/>
              <a:gd name="connsiteX53" fmla="*/ 1611202 w 1686140"/>
              <a:gd name="connsiteY53" fmla="*/ 754600 h 811716"/>
              <a:gd name="connsiteX54" fmla="*/ 1620568 w 1686140"/>
              <a:gd name="connsiteY54" fmla="*/ 669001 h 811716"/>
              <a:gd name="connsiteX55" fmla="*/ 1629934 w 1686140"/>
              <a:gd name="connsiteY55" fmla="*/ 569128 h 811716"/>
              <a:gd name="connsiteX56" fmla="*/ 1658041 w 1686140"/>
              <a:gd name="connsiteY56" fmla="*/ 208929 h 811716"/>
              <a:gd name="connsiteX57" fmla="*/ 1667407 w 1686140"/>
              <a:gd name="connsiteY57" fmla="*/ 118698 h 811716"/>
              <a:gd name="connsiteX58" fmla="*/ 1676773 w 1686140"/>
              <a:gd name="connsiteY58" fmla="*/ 40380 h 811716"/>
              <a:gd name="connsiteX59" fmla="*/ 1686140 w 1686140"/>
              <a:gd name="connsiteY5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608889 w 1686140"/>
              <a:gd name="connsiteY36" fmla="*/ 331754 h 811716"/>
              <a:gd name="connsiteX37" fmla="*/ 1011684 w 1686140"/>
              <a:gd name="connsiteY37" fmla="*/ 806460 h 811716"/>
              <a:gd name="connsiteX38" fmla="*/ 1030417 w 1686140"/>
              <a:gd name="connsiteY38" fmla="*/ 677806 h 811716"/>
              <a:gd name="connsiteX39" fmla="*/ 1114728 w 1686140"/>
              <a:gd name="connsiteY39" fmla="*/ 68828 h 811716"/>
              <a:gd name="connsiteX40" fmla="*/ 1124095 w 1686140"/>
              <a:gd name="connsiteY40" fmla="*/ 4860 h 811716"/>
              <a:gd name="connsiteX41" fmla="*/ 1133461 w 1686140"/>
              <a:gd name="connsiteY41" fmla="*/ 774300 h 811716"/>
              <a:gd name="connsiteX42" fmla="*/ 1236505 w 1686140"/>
              <a:gd name="connsiteY42" fmla="*/ 84732 h 811716"/>
              <a:gd name="connsiteX43" fmla="*/ 1245871 w 1686140"/>
              <a:gd name="connsiteY43" fmla="*/ 22111 h 811716"/>
              <a:gd name="connsiteX44" fmla="*/ 1255238 w 1686140"/>
              <a:gd name="connsiteY44" fmla="*/ 792413 h 811716"/>
              <a:gd name="connsiteX45" fmla="*/ 1367648 w 1686140"/>
              <a:gd name="connsiteY45" fmla="*/ 41067 h 811716"/>
              <a:gd name="connsiteX46" fmla="*/ 1377014 w 1686140"/>
              <a:gd name="connsiteY46" fmla="*/ 811508 h 811716"/>
              <a:gd name="connsiteX47" fmla="*/ 1461326 w 1686140"/>
              <a:gd name="connsiteY47" fmla="*/ 244828 h 811716"/>
              <a:gd name="connsiteX48" fmla="*/ 1489425 w 1686140"/>
              <a:gd name="connsiteY48" fmla="*/ 47213 h 811716"/>
              <a:gd name="connsiteX49" fmla="*/ 1498791 w 1686140"/>
              <a:gd name="connsiteY49" fmla="*/ 811716 h 811716"/>
              <a:gd name="connsiteX50" fmla="*/ 1526898 w 1686140"/>
              <a:gd name="connsiteY50" fmla="*/ 596314 h 811716"/>
              <a:gd name="connsiteX51" fmla="*/ 1601835 w 1686140"/>
              <a:gd name="connsiteY51" fmla="*/ 0 h 811716"/>
              <a:gd name="connsiteX52" fmla="*/ 1611202 w 1686140"/>
              <a:gd name="connsiteY52" fmla="*/ 754600 h 811716"/>
              <a:gd name="connsiteX53" fmla="*/ 1620568 w 1686140"/>
              <a:gd name="connsiteY53" fmla="*/ 669001 h 811716"/>
              <a:gd name="connsiteX54" fmla="*/ 1629934 w 1686140"/>
              <a:gd name="connsiteY54" fmla="*/ 569128 h 811716"/>
              <a:gd name="connsiteX55" fmla="*/ 1658041 w 1686140"/>
              <a:gd name="connsiteY55" fmla="*/ 208929 h 811716"/>
              <a:gd name="connsiteX56" fmla="*/ 1667407 w 1686140"/>
              <a:gd name="connsiteY56" fmla="*/ 118698 h 811716"/>
              <a:gd name="connsiteX57" fmla="*/ 1676773 w 1686140"/>
              <a:gd name="connsiteY57" fmla="*/ 40380 h 811716"/>
              <a:gd name="connsiteX58" fmla="*/ 1686140 w 1686140"/>
              <a:gd name="connsiteY5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590149 w 1686140"/>
              <a:gd name="connsiteY35" fmla="*/ 407909 h 811716"/>
              <a:gd name="connsiteX36" fmla="*/ 1011684 w 1686140"/>
              <a:gd name="connsiteY36" fmla="*/ 806460 h 811716"/>
              <a:gd name="connsiteX37" fmla="*/ 1030417 w 1686140"/>
              <a:gd name="connsiteY37" fmla="*/ 677806 h 811716"/>
              <a:gd name="connsiteX38" fmla="*/ 1114728 w 1686140"/>
              <a:gd name="connsiteY38" fmla="*/ 68828 h 811716"/>
              <a:gd name="connsiteX39" fmla="*/ 1124095 w 1686140"/>
              <a:gd name="connsiteY39" fmla="*/ 4860 h 811716"/>
              <a:gd name="connsiteX40" fmla="*/ 1133461 w 1686140"/>
              <a:gd name="connsiteY40" fmla="*/ 774300 h 811716"/>
              <a:gd name="connsiteX41" fmla="*/ 1236505 w 1686140"/>
              <a:gd name="connsiteY41" fmla="*/ 84732 h 811716"/>
              <a:gd name="connsiteX42" fmla="*/ 1245871 w 1686140"/>
              <a:gd name="connsiteY42" fmla="*/ 22111 h 811716"/>
              <a:gd name="connsiteX43" fmla="*/ 1255238 w 1686140"/>
              <a:gd name="connsiteY43" fmla="*/ 792413 h 811716"/>
              <a:gd name="connsiteX44" fmla="*/ 1367648 w 1686140"/>
              <a:gd name="connsiteY44" fmla="*/ 41067 h 811716"/>
              <a:gd name="connsiteX45" fmla="*/ 1377014 w 1686140"/>
              <a:gd name="connsiteY45" fmla="*/ 811508 h 811716"/>
              <a:gd name="connsiteX46" fmla="*/ 1461326 w 1686140"/>
              <a:gd name="connsiteY46" fmla="*/ 244828 h 811716"/>
              <a:gd name="connsiteX47" fmla="*/ 1489425 w 1686140"/>
              <a:gd name="connsiteY47" fmla="*/ 47213 h 811716"/>
              <a:gd name="connsiteX48" fmla="*/ 1498791 w 1686140"/>
              <a:gd name="connsiteY48" fmla="*/ 811716 h 811716"/>
              <a:gd name="connsiteX49" fmla="*/ 1526898 w 1686140"/>
              <a:gd name="connsiteY49" fmla="*/ 596314 h 811716"/>
              <a:gd name="connsiteX50" fmla="*/ 1601835 w 1686140"/>
              <a:gd name="connsiteY50" fmla="*/ 0 h 811716"/>
              <a:gd name="connsiteX51" fmla="*/ 1611202 w 1686140"/>
              <a:gd name="connsiteY51" fmla="*/ 754600 h 811716"/>
              <a:gd name="connsiteX52" fmla="*/ 1620568 w 1686140"/>
              <a:gd name="connsiteY52" fmla="*/ 669001 h 811716"/>
              <a:gd name="connsiteX53" fmla="*/ 1629934 w 1686140"/>
              <a:gd name="connsiteY53" fmla="*/ 569128 h 811716"/>
              <a:gd name="connsiteX54" fmla="*/ 1658041 w 1686140"/>
              <a:gd name="connsiteY54" fmla="*/ 208929 h 811716"/>
              <a:gd name="connsiteX55" fmla="*/ 1667407 w 1686140"/>
              <a:gd name="connsiteY55" fmla="*/ 118698 h 811716"/>
              <a:gd name="connsiteX56" fmla="*/ 1676773 w 1686140"/>
              <a:gd name="connsiteY56" fmla="*/ 40380 h 811716"/>
              <a:gd name="connsiteX57" fmla="*/ 1686140 w 1686140"/>
              <a:gd name="connsiteY5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580782 w 1686140"/>
              <a:gd name="connsiteY34" fmla="*/ 441433 h 811716"/>
              <a:gd name="connsiteX35" fmla="*/ 1011684 w 1686140"/>
              <a:gd name="connsiteY35" fmla="*/ 806460 h 811716"/>
              <a:gd name="connsiteX36" fmla="*/ 1030417 w 1686140"/>
              <a:gd name="connsiteY36" fmla="*/ 677806 h 811716"/>
              <a:gd name="connsiteX37" fmla="*/ 1114728 w 1686140"/>
              <a:gd name="connsiteY37" fmla="*/ 68828 h 811716"/>
              <a:gd name="connsiteX38" fmla="*/ 1124095 w 1686140"/>
              <a:gd name="connsiteY38" fmla="*/ 4860 h 811716"/>
              <a:gd name="connsiteX39" fmla="*/ 1133461 w 1686140"/>
              <a:gd name="connsiteY39" fmla="*/ 774300 h 811716"/>
              <a:gd name="connsiteX40" fmla="*/ 1236505 w 1686140"/>
              <a:gd name="connsiteY40" fmla="*/ 84732 h 811716"/>
              <a:gd name="connsiteX41" fmla="*/ 1245871 w 1686140"/>
              <a:gd name="connsiteY41" fmla="*/ 22111 h 811716"/>
              <a:gd name="connsiteX42" fmla="*/ 1255238 w 1686140"/>
              <a:gd name="connsiteY42" fmla="*/ 792413 h 811716"/>
              <a:gd name="connsiteX43" fmla="*/ 1367648 w 1686140"/>
              <a:gd name="connsiteY43" fmla="*/ 41067 h 811716"/>
              <a:gd name="connsiteX44" fmla="*/ 1377014 w 1686140"/>
              <a:gd name="connsiteY44" fmla="*/ 811508 h 811716"/>
              <a:gd name="connsiteX45" fmla="*/ 1461326 w 1686140"/>
              <a:gd name="connsiteY45" fmla="*/ 244828 h 811716"/>
              <a:gd name="connsiteX46" fmla="*/ 1489425 w 1686140"/>
              <a:gd name="connsiteY46" fmla="*/ 47213 h 811716"/>
              <a:gd name="connsiteX47" fmla="*/ 1498791 w 1686140"/>
              <a:gd name="connsiteY47" fmla="*/ 811716 h 811716"/>
              <a:gd name="connsiteX48" fmla="*/ 1526898 w 1686140"/>
              <a:gd name="connsiteY48" fmla="*/ 596314 h 811716"/>
              <a:gd name="connsiteX49" fmla="*/ 1601835 w 1686140"/>
              <a:gd name="connsiteY49" fmla="*/ 0 h 811716"/>
              <a:gd name="connsiteX50" fmla="*/ 1611202 w 1686140"/>
              <a:gd name="connsiteY50" fmla="*/ 754600 h 811716"/>
              <a:gd name="connsiteX51" fmla="*/ 1620568 w 1686140"/>
              <a:gd name="connsiteY51" fmla="*/ 669001 h 811716"/>
              <a:gd name="connsiteX52" fmla="*/ 1629934 w 1686140"/>
              <a:gd name="connsiteY52" fmla="*/ 569128 h 811716"/>
              <a:gd name="connsiteX53" fmla="*/ 1658041 w 1686140"/>
              <a:gd name="connsiteY53" fmla="*/ 208929 h 811716"/>
              <a:gd name="connsiteX54" fmla="*/ 1667407 w 1686140"/>
              <a:gd name="connsiteY54" fmla="*/ 118698 h 811716"/>
              <a:gd name="connsiteX55" fmla="*/ 1676773 w 1686140"/>
              <a:gd name="connsiteY55" fmla="*/ 40380 h 811716"/>
              <a:gd name="connsiteX56" fmla="*/ 1686140 w 1686140"/>
              <a:gd name="connsiteY5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562050 w 1686140"/>
              <a:gd name="connsiteY33" fmla="*/ 503013 h 811716"/>
              <a:gd name="connsiteX34" fmla="*/ 1011684 w 1686140"/>
              <a:gd name="connsiteY34" fmla="*/ 806460 h 811716"/>
              <a:gd name="connsiteX35" fmla="*/ 1030417 w 1686140"/>
              <a:gd name="connsiteY35" fmla="*/ 677806 h 811716"/>
              <a:gd name="connsiteX36" fmla="*/ 1114728 w 1686140"/>
              <a:gd name="connsiteY36" fmla="*/ 68828 h 811716"/>
              <a:gd name="connsiteX37" fmla="*/ 1124095 w 1686140"/>
              <a:gd name="connsiteY37" fmla="*/ 4860 h 811716"/>
              <a:gd name="connsiteX38" fmla="*/ 1133461 w 1686140"/>
              <a:gd name="connsiteY38" fmla="*/ 774300 h 811716"/>
              <a:gd name="connsiteX39" fmla="*/ 1236505 w 1686140"/>
              <a:gd name="connsiteY39" fmla="*/ 84732 h 811716"/>
              <a:gd name="connsiteX40" fmla="*/ 1245871 w 1686140"/>
              <a:gd name="connsiteY40" fmla="*/ 22111 h 811716"/>
              <a:gd name="connsiteX41" fmla="*/ 1255238 w 1686140"/>
              <a:gd name="connsiteY41" fmla="*/ 792413 h 811716"/>
              <a:gd name="connsiteX42" fmla="*/ 1367648 w 1686140"/>
              <a:gd name="connsiteY42" fmla="*/ 41067 h 811716"/>
              <a:gd name="connsiteX43" fmla="*/ 1377014 w 1686140"/>
              <a:gd name="connsiteY43" fmla="*/ 811508 h 811716"/>
              <a:gd name="connsiteX44" fmla="*/ 1461326 w 1686140"/>
              <a:gd name="connsiteY44" fmla="*/ 244828 h 811716"/>
              <a:gd name="connsiteX45" fmla="*/ 1489425 w 1686140"/>
              <a:gd name="connsiteY45" fmla="*/ 47213 h 811716"/>
              <a:gd name="connsiteX46" fmla="*/ 1498791 w 1686140"/>
              <a:gd name="connsiteY46" fmla="*/ 811716 h 811716"/>
              <a:gd name="connsiteX47" fmla="*/ 1526898 w 1686140"/>
              <a:gd name="connsiteY47" fmla="*/ 596314 h 811716"/>
              <a:gd name="connsiteX48" fmla="*/ 1601835 w 1686140"/>
              <a:gd name="connsiteY48" fmla="*/ 0 h 811716"/>
              <a:gd name="connsiteX49" fmla="*/ 1611202 w 1686140"/>
              <a:gd name="connsiteY49" fmla="*/ 754600 h 811716"/>
              <a:gd name="connsiteX50" fmla="*/ 1620568 w 1686140"/>
              <a:gd name="connsiteY50" fmla="*/ 669001 h 811716"/>
              <a:gd name="connsiteX51" fmla="*/ 1629934 w 1686140"/>
              <a:gd name="connsiteY51" fmla="*/ 569128 h 811716"/>
              <a:gd name="connsiteX52" fmla="*/ 1658041 w 1686140"/>
              <a:gd name="connsiteY52" fmla="*/ 208929 h 811716"/>
              <a:gd name="connsiteX53" fmla="*/ 1667407 w 1686140"/>
              <a:gd name="connsiteY53" fmla="*/ 118698 h 811716"/>
              <a:gd name="connsiteX54" fmla="*/ 1676773 w 1686140"/>
              <a:gd name="connsiteY54" fmla="*/ 40380 h 811716"/>
              <a:gd name="connsiteX55" fmla="*/ 1686140 w 1686140"/>
              <a:gd name="connsiteY5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543310 w 1686140"/>
              <a:gd name="connsiteY32" fmla="*/ 568975 h 811716"/>
              <a:gd name="connsiteX33" fmla="*/ 1011684 w 1686140"/>
              <a:gd name="connsiteY33" fmla="*/ 806460 h 811716"/>
              <a:gd name="connsiteX34" fmla="*/ 1030417 w 1686140"/>
              <a:gd name="connsiteY34" fmla="*/ 677806 h 811716"/>
              <a:gd name="connsiteX35" fmla="*/ 1114728 w 1686140"/>
              <a:gd name="connsiteY35" fmla="*/ 68828 h 811716"/>
              <a:gd name="connsiteX36" fmla="*/ 1124095 w 1686140"/>
              <a:gd name="connsiteY36" fmla="*/ 4860 h 811716"/>
              <a:gd name="connsiteX37" fmla="*/ 1133461 w 1686140"/>
              <a:gd name="connsiteY37" fmla="*/ 774300 h 811716"/>
              <a:gd name="connsiteX38" fmla="*/ 1236505 w 1686140"/>
              <a:gd name="connsiteY38" fmla="*/ 84732 h 811716"/>
              <a:gd name="connsiteX39" fmla="*/ 1245871 w 1686140"/>
              <a:gd name="connsiteY39" fmla="*/ 22111 h 811716"/>
              <a:gd name="connsiteX40" fmla="*/ 1255238 w 1686140"/>
              <a:gd name="connsiteY40" fmla="*/ 792413 h 811716"/>
              <a:gd name="connsiteX41" fmla="*/ 1367648 w 1686140"/>
              <a:gd name="connsiteY41" fmla="*/ 41067 h 811716"/>
              <a:gd name="connsiteX42" fmla="*/ 1377014 w 1686140"/>
              <a:gd name="connsiteY42" fmla="*/ 811508 h 811716"/>
              <a:gd name="connsiteX43" fmla="*/ 1461326 w 1686140"/>
              <a:gd name="connsiteY43" fmla="*/ 244828 h 811716"/>
              <a:gd name="connsiteX44" fmla="*/ 1489425 w 1686140"/>
              <a:gd name="connsiteY44" fmla="*/ 47213 h 811716"/>
              <a:gd name="connsiteX45" fmla="*/ 1498791 w 1686140"/>
              <a:gd name="connsiteY45" fmla="*/ 811716 h 811716"/>
              <a:gd name="connsiteX46" fmla="*/ 1526898 w 1686140"/>
              <a:gd name="connsiteY46" fmla="*/ 596314 h 811716"/>
              <a:gd name="connsiteX47" fmla="*/ 1601835 w 1686140"/>
              <a:gd name="connsiteY47" fmla="*/ 0 h 811716"/>
              <a:gd name="connsiteX48" fmla="*/ 1611202 w 1686140"/>
              <a:gd name="connsiteY48" fmla="*/ 754600 h 811716"/>
              <a:gd name="connsiteX49" fmla="*/ 1620568 w 1686140"/>
              <a:gd name="connsiteY49" fmla="*/ 669001 h 811716"/>
              <a:gd name="connsiteX50" fmla="*/ 1629934 w 1686140"/>
              <a:gd name="connsiteY50" fmla="*/ 569128 h 811716"/>
              <a:gd name="connsiteX51" fmla="*/ 1658041 w 1686140"/>
              <a:gd name="connsiteY51" fmla="*/ 208929 h 811716"/>
              <a:gd name="connsiteX52" fmla="*/ 1667407 w 1686140"/>
              <a:gd name="connsiteY52" fmla="*/ 118698 h 811716"/>
              <a:gd name="connsiteX53" fmla="*/ 1676773 w 1686140"/>
              <a:gd name="connsiteY53" fmla="*/ 40380 h 811716"/>
              <a:gd name="connsiteX54" fmla="*/ 1686140 w 1686140"/>
              <a:gd name="connsiteY5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496478 w 1686140"/>
              <a:gd name="connsiteY31" fmla="*/ 768130 h 811716"/>
              <a:gd name="connsiteX32" fmla="*/ 1011684 w 1686140"/>
              <a:gd name="connsiteY32" fmla="*/ 806460 h 811716"/>
              <a:gd name="connsiteX33" fmla="*/ 1030417 w 1686140"/>
              <a:gd name="connsiteY33" fmla="*/ 677806 h 811716"/>
              <a:gd name="connsiteX34" fmla="*/ 1114728 w 1686140"/>
              <a:gd name="connsiteY34" fmla="*/ 68828 h 811716"/>
              <a:gd name="connsiteX35" fmla="*/ 1124095 w 1686140"/>
              <a:gd name="connsiteY35" fmla="*/ 4860 h 811716"/>
              <a:gd name="connsiteX36" fmla="*/ 1133461 w 1686140"/>
              <a:gd name="connsiteY36" fmla="*/ 774300 h 811716"/>
              <a:gd name="connsiteX37" fmla="*/ 1236505 w 1686140"/>
              <a:gd name="connsiteY37" fmla="*/ 84732 h 811716"/>
              <a:gd name="connsiteX38" fmla="*/ 1245871 w 1686140"/>
              <a:gd name="connsiteY38" fmla="*/ 22111 h 811716"/>
              <a:gd name="connsiteX39" fmla="*/ 1255238 w 1686140"/>
              <a:gd name="connsiteY39" fmla="*/ 792413 h 811716"/>
              <a:gd name="connsiteX40" fmla="*/ 1367648 w 1686140"/>
              <a:gd name="connsiteY40" fmla="*/ 41067 h 811716"/>
              <a:gd name="connsiteX41" fmla="*/ 1377014 w 1686140"/>
              <a:gd name="connsiteY41" fmla="*/ 811508 h 811716"/>
              <a:gd name="connsiteX42" fmla="*/ 1461326 w 1686140"/>
              <a:gd name="connsiteY42" fmla="*/ 244828 h 811716"/>
              <a:gd name="connsiteX43" fmla="*/ 1489425 w 1686140"/>
              <a:gd name="connsiteY43" fmla="*/ 47213 h 811716"/>
              <a:gd name="connsiteX44" fmla="*/ 1498791 w 1686140"/>
              <a:gd name="connsiteY44" fmla="*/ 811716 h 811716"/>
              <a:gd name="connsiteX45" fmla="*/ 1526898 w 1686140"/>
              <a:gd name="connsiteY45" fmla="*/ 596314 h 811716"/>
              <a:gd name="connsiteX46" fmla="*/ 1601835 w 1686140"/>
              <a:gd name="connsiteY46" fmla="*/ 0 h 811716"/>
              <a:gd name="connsiteX47" fmla="*/ 1611202 w 1686140"/>
              <a:gd name="connsiteY47" fmla="*/ 754600 h 811716"/>
              <a:gd name="connsiteX48" fmla="*/ 1620568 w 1686140"/>
              <a:gd name="connsiteY48" fmla="*/ 669001 h 811716"/>
              <a:gd name="connsiteX49" fmla="*/ 1629934 w 1686140"/>
              <a:gd name="connsiteY49" fmla="*/ 569128 h 811716"/>
              <a:gd name="connsiteX50" fmla="*/ 1658041 w 1686140"/>
              <a:gd name="connsiteY50" fmla="*/ 208929 h 811716"/>
              <a:gd name="connsiteX51" fmla="*/ 1667407 w 1686140"/>
              <a:gd name="connsiteY51" fmla="*/ 118698 h 811716"/>
              <a:gd name="connsiteX52" fmla="*/ 1676773 w 1686140"/>
              <a:gd name="connsiteY52" fmla="*/ 40380 h 811716"/>
              <a:gd name="connsiteX53" fmla="*/ 1686140 w 1686140"/>
              <a:gd name="connsiteY5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487112 w 1686140"/>
              <a:gd name="connsiteY30" fmla="*/ 804865 h 811716"/>
              <a:gd name="connsiteX31" fmla="*/ 1011684 w 1686140"/>
              <a:gd name="connsiteY31" fmla="*/ 806460 h 811716"/>
              <a:gd name="connsiteX32" fmla="*/ 1030417 w 1686140"/>
              <a:gd name="connsiteY32" fmla="*/ 677806 h 811716"/>
              <a:gd name="connsiteX33" fmla="*/ 1114728 w 1686140"/>
              <a:gd name="connsiteY33" fmla="*/ 68828 h 811716"/>
              <a:gd name="connsiteX34" fmla="*/ 1124095 w 1686140"/>
              <a:gd name="connsiteY34" fmla="*/ 4860 h 811716"/>
              <a:gd name="connsiteX35" fmla="*/ 1133461 w 1686140"/>
              <a:gd name="connsiteY35" fmla="*/ 774300 h 811716"/>
              <a:gd name="connsiteX36" fmla="*/ 1236505 w 1686140"/>
              <a:gd name="connsiteY36" fmla="*/ 84732 h 811716"/>
              <a:gd name="connsiteX37" fmla="*/ 1245871 w 1686140"/>
              <a:gd name="connsiteY37" fmla="*/ 22111 h 811716"/>
              <a:gd name="connsiteX38" fmla="*/ 1255238 w 1686140"/>
              <a:gd name="connsiteY38" fmla="*/ 792413 h 811716"/>
              <a:gd name="connsiteX39" fmla="*/ 1367648 w 1686140"/>
              <a:gd name="connsiteY39" fmla="*/ 41067 h 811716"/>
              <a:gd name="connsiteX40" fmla="*/ 1377014 w 1686140"/>
              <a:gd name="connsiteY40" fmla="*/ 811508 h 811716"/>
              <a:gd name="connsiteX41" fmla="*/ 1461326 w 1686140"/>
              <a:gd name="connsiteY41" fmla="*/ 244828 h 811716"/>
              <a:gd name="connsiteX42" fmla="*/ 1489425 w 1686140"/>
              <a:gd name="connsiteY42" fmla="*/ 47213 h 811716"/>
              <a:gd name="connsiteX43" fmla="*/ 1498791 w 1686140"/>
              <a:gd name="connsiteY43" fmla="*/ 811716 h 811716"/>
              <a:gd name="connsiteX44" fmla="*/ 1526898 w 1686140"/>
              <a:gd name="connsiteY44" fmla="*/ 596314 h 811716"/>
              <a:gd name="connsiteX45" fmla="*/ 1601835 w 1686140"/>
              <a:gd name="connsiteY45" fmla="*/ 0 h 811716"/>
              <a:gd name="connsiteX46" fmla="*/ 1611202 w 1686140"/>
              <a:gd name="connsiteY46" fmla="*/ 754600 h 811716"/>
              <a:gd name="connsiteX47" fmla="*/ 1620568 w 1686140"/>
              <a:gd name="connsiteY47" fmla="*/ 669001 h 811716"/>
              <a:gd name="connsiteX48" fmla="*/ 1629934 w 1686140"/>
              <a:gd name="connsiteY48" fmla="*/ 569128 h 811716"/>
              <a:gd name="connsiteX49" fmla="*/ 1658041 w 1686140"/>
              <a:gd name="connsiteY49" fmla="*/ 208929 h 811716"/>
              <a:gd name="connsiteX50" fmla="*/ 1667407 w 1686140"/>
              <a:gd name="connsiteY50" fmla="*/ 118698 h 811716"/>
              <a:gd name="connsiteX51" fmla="*/ 1676773 w 1686140"/>
              <a:gd name="connsiteY51" fmla="*/ 40380 h 811716"/>
              <a:gd name="connsiteX52" fmla="*/ 1686140 w 1686140"/>
              <a:gd name="connsiteY5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477738 w 1686140"/>
              <a:gd name="connsiteY29" fmla="*/ 2753 h 811716"/>
              <a:gd name="connsiteX30" fmla="*/ 1011684 w 1686140"/>
              <a:gd name="connsiteY30" fmla="*/ 806460 h 811716"/>
              <a:gd name="connsiteX31" fmla="*/ 1030417 w 1686140"/>
              <a:gd name="connsiteY31" fmla="*/ 677806 h 811716"/>
              <a:gd name="connsiteX32" fmla="*/ 1114728 w 1686140"/>
              <a:gd name="connsiteY32" fmla="*/ 68828 h 811716"/>
              <a:gd name="connsiteX33" fmla="*/ 1124095 w 1686140"/>
              <a:gd name="connsiteY33" fmla="*/ 4860 h 811716"/>
              <a:gd name="connsiteX34" fmla="*/ 1133461 w 1686140"/>
              <a:gd name="connsiteY34" fmla="*/ 774300 h 811716"/>
              <a:gd name="connsiteX35" fmla="*/ 1236505 w 1686140"/>
              <a:gd name="connsiteY35" fmla="*/ 84732 h 811716"/>
              <a:gd name="connsiteX36" fmla="*/ 1245871 w 1686140"/>
              <a:gd name="connsiteY36" fmla="*/ 22111 h 811716"/>
              <a:gd name="connsiteX37" fmla="*/ 1255238 w 1686140"/>
              <a:gd name="connsiteY37" fmla="*/ 792413 h 811716"/>
              <a:gd name="connsiteX38" fmla="*/ 1367648 w 1686140"/>
              <a:gd name="connsiteY38" fmla="*/ 41067 h 811716"/>
              <a:gd name="connsiteX39" fmla="*/ 1377014 w 1686140"/>
              <a:gd name="connsiteY39" fmla="*/ 811508 h 811716"/>
              <a:gd name="connsiteX40" fmla="*/ 1461326 w 1686140"/>
              <a:gd name="connsiteY40" fmla="*/ 244828 h 811716"/>
              <a:gd name="connsiteX41" fmla="*/ 1489425 w 1686140"/>
              <a:gd name="connsiteY41" fmla="*/ 47213 h 811716"/>
              <a:gd name="connsiteX42" fmla="*/ 1498791 w 1686140"/>
              <a:gd name="connsiteY42" fmla="*/ 811716 h 811716"/>
              <a:gd name="connsiteX43" fmla="*/ 1526898 w 1686140"/>
              <a:gd name="connsiteY43" fmla="*/ 596314 h 811716"/>
              <a:gd name="connsiteX44" fmla="*/ 1601835 w 1686140"/>
              <a:gd name="connsiteY44" fmla="*/ 0 h 811716"/>
              <a:gd name="connsiteX45" fmla="*/ 1611202 w 1686140"/>
              <a:gd name="connsiteY45" fmla="*/ 754600 h 811716"/>
              <a:gd name="connsiteX46" fmla="*/ 1620568 w 1686140"/>
              <a:gd name="connsiteY46" fmla="*/ 669001 h 811716"/>
              <a:gd name="connsiteX47" fmla="*/ 1629934 w 1686140"/>
              <a:gd name="connsiteY47" fmla="*/ 569128 h 811716"/>
              <a:gd name="connsiteX48" fmla="*/ 1658041 w 1686140"/>
              <a:gd name="connsiteY48" fmla="*/ 208929 h 811716"/>
              <a:gd name="connsiteX49" fmla="*/ 1667407 w 1686140"/>
              <a:gd name="connsiteY49" fmla="*/ 118698 h 811716"/>
              <a:gd name="connsiteX50" fmla="*/ 1676773 w 1686140"/>
              <a:gd name="connsiteY50" fmla="*/ 40380 h 811716"/>
              <a:gd name="connsiteX51" fmla="*/ 1686140 w 1686140"/>
              <a:gd name="connsiteY5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59006 w 1686140"/>
              <a:gd name="connsiteY27" fmla="*/ 37212 h 811716"/>
              <a:gd name="connsiteX28" fmla="*/ 468372 w 1686140"/>
              <a:gd name="connsiteY28" fmla="*/ 24742 h 811716"/>
              <a:gd name="connsiteX29" fmla="*/ 1011684 w 1686140"/>
              <a:gd name="connsiteY29" fmla="*/ 806460 h 811716"/>
              <a:gd name="connsiteX30" fmla="*/ 1030417 w 1686140"/>
              <a:gd name="connsiteY30" fmla="*/ 677806 h 811716"/>
              <a:gd name="connsiteX31" fmla="*/ 1114728 w 1686140"/>
              <a:gd name="connsiteY31" fmla="*/ 68828 h 811716"/>
              <a:gd name="connsiteX32" fmla="*/ 1124095 w 1686140"/>
              <a:gd name="connsiteY32" fmla="*/ 4860 h 811716"/>
              <a:gd name="connsiteX33" fmla="*/ 1133461 w 1686140"/>
              <a:gd name="connsiteY33" fmla="*/ 774300 h 811716"/>
              <a:gd name="connsiteX34" fmla="*/ 1236505 w 1686140"/>
              <a:gd name="connsiteY34" fmla="*/ 84732 h 811716"/>
              <a:gd name="connsiteX35" fmla="*/ 1245871 w 1686140"/>
              <a:gd name="connsiteY35" fmla="*/ 22111 h 811716"/>
              <a:gd name="connsiteX36" fmla="*/ 1255238 w 1686140"/>
              <a:gd name="connsiteY36" fmla="*/ 792413 h 811716"/>
              <a:gd name="connsiteX37" fmla="*/ 1367648 w 1686140"/>
              <a:gd name="connsiteY37" fmla="*/ 41067 h 811716"/>
              <a:gd name="connsiteX38" fmla="*/ 1377014 w 1686140"/>
              <a:gd name="connsiteY38" fmla="*/ 811508 h 811716"/>
              <a:gd name="connsiteX39" fmla="*/ 1461326 w 1686140"/>
              <a:gd name="connsiteY39" fmla="*/ 244828 h 811716"/>
              <a:gd name="connsiteX40" fmla="*/ 1489425 w 1686140"/>
              <a:gd name="connsiteY40" fmla="*/ 47213 h 811716"/>
              <a:gd name="connsiteX41" fmla="*/ 1498791 w 1686140"/>
              <a:gd name="connsiteY41" fmla="*/ 811716 h 811716"/>
              <a:gd name="connsiteX42" fmla="*/ 1526898 w 1686140"/>
              <a:gd name="connsiteY42" fmla="*/ 596314 h 811716"/>
              <a:gd name="connsiteX43" fmla="*/ 1601835 w 1686140"/>
              <a:gd name="connsiteY43" fmla="*/ 0 h 811716"/>
              <a:gd name="connsiteX44" fmla="*/ 1611202 w 1686140"/>
              <a:gd name="connsiteY44" fmla="*/ 754600 h 811716"/>
              <a:gd name="connsiteX45" fmla="*/ 1620568 w 1686140"/>
              <a:gd name="connsiteY45" fmla="*/ 669001 h 811716"/>
              <a:gd name="connsiteX46" fmla="*/ 1629934 w 1686140"/>
              <a:gd name="connsiteY46" fmla="*/ 569128 h 811716"/>
              <a:gd name="connsiteX47" fmla="*/ 1658041 w 1686140"/>
              <a:gd name="connsiteY47" fmla="*/ 208929 h 811716"/>
              <a:gd name="connsiteX48" fmla="*/ 1667407 w 1686140"/>
              <a:gd name="connsiteY48" fmla="*/ 118698 h 811716"/>
              <a:gd name="connsiteX49" fmla="*/ 1676773 w 1686140"/>
              <a:gd name="connsiteY49" fmla="*/ 40380 h 811716"/>
              <a:gd name="connsiteX50" fmla="*/ 1686140 w 1686140"/>
              <a:gd name="connsiteY5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49639 w 1686140"/>
              <a:gd name="connsiteY26" fmla="*/ 45898 h 811716"/>
              <a:gd name="connsiteX27" fmla="*/ 468372 w 1686140"/>
              <a:gd name="connsiteY27" fmla="*/ 24742 h 811716"/>
              <a:gd name="connsiteX28" fmla="*/ 1011684 w 1686140"/>
              <a:gd name="connsiteY28" fmla="*/ 806460 h 811716"/>
              <a:gd name="connsiteX29" fmla="*/ 1030417 w 1686140"/>
              <a:gd name="connsiteY29" fmla="*/ 677806 h 811716"/>
              <a:gd name="connsiteX30" fmla="*/ 1114728 w 1686140"/>
              <a:gd name="connsiteY30" fmla="*/ 68828 h 811716"/>
              <a:gd name="connsiteX31" fmla="*/ 1124095 w 1686140"/>
              <a:gd name="connsiteY31" fmla="*/ 4860 h 811716"/>
              <a:gd name="connsiteX32" fmla="*/ 1133461 w 1686140"/>
              <a:gd name="connsiteY32" fmla="*/ 774300 h 811716"/>
              <a:gd name="connsiteX33" fmla="*/ 1236505 w 1686140"/>
              <a:gd name="connsiteY33" fmla="*/ 84732 h 811716"/>
              <a:gd name="connsiteX34" fmla="*/ 1245871 w 1686140"/>
              <a:gd name="connsiteY34" fmla="*/ 22111 h 811716"/>
              <a:gd name="connsiteX35" fmla="*/ 1255238 w 1686140"/>
              <a:gd name="connsiteY35" fmla="*/ 792413 h 811716"/>
              <a:gd name="connsiteX36" fmla="*/ 1367648 w 1686140"/>
              <a:gd name="connsiteY36" fmla="*/ 41067 h 811716"/>
              <a:gd name="connsiteX37" fmla="*/ 1377014 w 1686140"/>
              <a:gd name="connsiteY37" fmla="*/ 811508 h 811716"/>
              <a:gd name="connsiteX38" fmla="*/ 1461326 w 1686140"/>
              <a:gd name="connsiteY38" fmla="*/ 244828 h 811716"/>
              <a:gd name="connsiteX39" fmla="*/ 1489425 w 1686140"/>
              <a:gd name="connsiteY39" fmla="*/ 47213 h 811716"/>
              <a:gd name="connsiteX40" fmla="*/ 1498791 w 1686140"/>
              <a:gd name="connsiteY40" fmla="*/ 811716 h 811716"/>
              <a:gd name="connsiteX41" fmla="*/ 1526898 w 1686140"/>
              <a:gd name="connsiteY41" fmla="*/ 596314 h 811716"/>
              <a:gd name="connsiteX42" fmla="*/ 1601835 w 1686140"/>
              <a:gd name="connsiteY42" fmla="*/ 0 h 811716"/>
              <a:gd name="connsiteX43" fmla="*/ 1611202 w 1686140"/>
              <a:gd name="connsiteY43" fmla="*/ 754600 h 811716"/>
              <a:gd name="connsiteX44" fmla="*/ 1620568 w 1686140"/>
              <a:gd name="connsiteY44" fmla="*/ 669001 h 811716"/>
              <a:gd name="connsiteX45" fmla="*/ 1629934 w 1686140"/>
              <a:gd name="connsiteY45" fmla="*/ 569128 h 811716"/>
              <a:gd name="connsiteX46" fmla="*/ 1658041 w 1686140"/>
              <a:gd name="connsiteY46" fmla="*/ 208929 h 811716"/>
              <a:gd name="connsiteX47" fmla="*/ 1667407 w 1686140"/>
              <a:gd name="connsiteY47" fmla="*/ 118698 h 811716"/>
              <a:gd name="connsiteX48" fmla="*/ 1676773 w 1686140"/>
              <a:gd name="connsiteY48" fmla="*/ 40380 h 811716"/>
              <a:gd name="connsiteX49" fmla="*/ 1686140 w 1686140"/>
              <a:gd name="connsiteY4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468372 w 1686140"/>
              <a:gd name="connsiteY26" fmla="*/ 24742 h 811716"/>
              <a:gd name="connsiteX27" fmla="*/ 1011684 w 1686140"/>
              <a:gd name="connsiteY27" fmla="*/ 806460 h 811716"/>
              <a:gd name="connsiteX28" fmla="*/ 1030417 w 1686140"/>
              <a:gd name="connsiteY28" fmla="*/ 677806 h 811716"/>
              <a:gd name="connsiteX29" fmla="*/ 1114728 w 1686140"/>
              <a:gd name="connsiteY29" fmla="*/ 68828 h 811716"/>
              <a:gd name="connsiteX30" fmla="*/ 1124095 w 1686140"/>
              <a:gd name="connsiteY30" fmla="*/ 4860 h 811716"/>
              <a:gd name="connsiteX31" fmla="*/ 1133461 w 1686140"/>
              <a:gd name="connsiteY31" fmla="*/ 774300 h 811716"/>
              <a:gd name="connsiteX32" fmla="*/ 1236505 w 1686140"/>
              <a:gd name="connsiteY32" fmla="*/ 84732 h 811716"/>
              <a:gd name="connsiteX33" fmla="*/ 1245871 w 1686140"/>
              <a:gd name="connsiteY33" fmla="*/ 22111 h 811716"/>
              <a:gd name="connsiteX34" fmla="*/ 1255238 w 1686140"/>
              <a:gd name="connsiteY34" fmla="*/ 792413 h 811716"/>
              <a:gd name="connsiteX35" fmla="*/ 1367648 w 1686140"/>
              <a:gd name="connsiteY35" fmla="*/ 41067 h 811716"/>
              <a:gd name="connsiteX36" fmla="*/ 1377014 w 1686140"/>
              <a:gd name="connsiteY36" fmla="*/ 811508 h 811716"/>
              <a:gd name="connsiteX37" fmla="*/ 1461326 w 1686140"/>
              <a:gd name="connsiteY37" fmla="*/ 244828 h 811716"/>
              <a:gd name="connsiteX38" fmla="*/ 1489425 w 1686140"/>
              <a:gd name="connsiteY38" fmla="*/ 47213 h 811716"/>
              <a:gd name="connsiteX39" fmla="*/ 1498791 w 1686140"/>
              <a:gd name="connsiteY39" fmla="*/ 811716 h 811716"/>
              <a:gd name="connsiteX40" fmla="*/ 1526898 w 1686140"/>
              <a:gd name="connsiteY40" fmla="*/ 596314 h 811716"/>
              <a:gd name="connsiteX41" fmla="*/ 1601835 w 1686140"/>
              <a:gd name="connsiteY41" fmla="*/ 0 h 811716"/>
              <a:gd name="connsiteX42" fmla="*/ 1611202 w 1686140"/>
              <a:gd name="connsiteY42" fmla="*/ 754600 h 811716"/>
              <a:gd name="connsiteX43" fmla="*/ 1620568 w 1686140"/>
              <a:gd name="connsiteY43" fmla="*/ 669001 h 811716"/>
              <a:gd name="connsiteX44" fmla="*/ 1629934 w 1686140"/>
              <a:gd name="connsiteY44" fmla="*/ 569128 h 811716"/>
              <a:gd name="connsiteX45" fmla="*/ 1658041 w 1686140"/>
              <a:gd name="connsiteY45" fmla="*/ 208929 h 811716"/>
              <a:gd name="connsiteX46" fmla="*/ 1667407 w 1686140"/>
              <a:gd name="connsiteY46" fmla="*/ 118698 h 811716"/>
              <a:gd name="connsiteX47" fmla="*/ 1676773 w 1686140"/>
              <a:gd name="connsiteY47" fmla="*/ 40380 h 811716"/>
              <a:gd name="connsiteX48" fmla="*/ 1686140 w 1686140"/>
              <a:gd name="connsiteY4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440273 w 1686140"/>
              <a:gd name="connsiteY25" fmla="*/ 59895 h 811716"/>
              <a:gd name="connsiteX26" fmla="*/ 1011684 w 1686140"/>
              <a:gd name="connsiteY26" fmla="*/ 806460 h 811716"/>
              <a:gd name="connsiteX27" fmla="*/ 1030417 w 1686140"/>
              <a:gd name="connsiteY27" fmla="*/ 677806 h 811716"/>
              <a:gd name="connsiteX28" fmla="*/ 1114728 w 1686140"/>
              <a:gd name="connsiteY28" fmla="*/ 68828 h 811716"/>
              <a:gd name="connsiteX29" fmla="*/ 1124095 w 1686140"/>
              <a:gd name="connsiteY29" fmla="*/ 4860 h 811716"/>
              <a:gd name="connsiteX30" fmla="*/ 1133461 w 1686140"/>
              <a:gd name="connsiteY30" fmla="*/ 774300 h 811716"/>
              <a:gd name="connsiteX31" fmla="*/ 1236505 w 1686140"/>
              <a:gd name="connsiteY31" fmla="*/ 84732 h 811716"/>
              <a:gd name="connsiteX32" fmla="*/ 1245871 w 1686140"/>
              <a:gd name="connsiteY32" fmla="*/ 22111 h 811716"/>
              <a:gd name="connsiteX33" fmla="*/ 1255238 w 1686140"/>
              <a:gd name="connsiteY33" fmla="*/ 792413 h 811716"/>
              <a:gd name="connsiteX34" fmla="*/ 1367648 w 1686140"/>
              <a:gd name="connsiteY34" fmla="*/ 41067 h 811716"/>
              <a:gd name="connsiteX35" fmla="*/ 1377014 w 1686140"/>
              <a:gd name="connsiteY35" fmla="*/ 811508 h 811716"/>
              <a:gd name="connsiteX36" fmla="*/ 1461326 w 1686140"/>
              <a:gd name="connsiteY36" fmla="*/ 244828 h 811716"/>
              <a:gd name="connsiteX37" fmla="*/ 1489425 w 1686140"/>
              <a:gd name="connsiteY37" fmla="*/ 47213 h 811716"/>
              <a:gd name="connsiteX38" fmla="*/ 1498791 w 1686140"/>
              <a:gd name="connsiteY38" fmla="*/ 811716 h 811716"/>
              <a:gd name="connsiteX39" fmla="*/ 1526898 w 1686140"/>
              <a:gd name="connsiteY39" fmla="*/ 596314 h 811716"/>
              <a:gd name="connsiteX40" fmla="*/ 1601835 w 1686140"/>
              <a:gd name="connsiteY40" fmla="*/ 0 h 811716"/>
              <a:gd name="connsiteX41" fmla="*/ 1611202 w 1686140"/>
              <a:gd name="connsiteY41" fmla="*/ 754600 h 811716"/>
              <a:gd name="connsiteX42" fmla="*/ 1620568 w 1686140"/>
              <a:gd name="connsiteY42" fmla="*/ 669001 h 811716"/>
              <a:gd name="connsiteX43" fmla="*/ 1629934 w 1686140"/>
              <a:gd name="connsiteY43" fmla="*/ 569128 h 811716"/>
              <a:gd name="connsiteX44" fmla="*/ 1658041 w 1686140"/>
              <a:gd name="connsiteY44" fmla="*/ 208929 h 811716"/>
              <a:gd name="connsiteX45" fmla="*/ 1667407 w 1686140"/>
              <a:gd name="connsiteY45" fmla="*/ 118698 h 811716"/>
              <a:gd name="connsiteX46" fmla="*/ 1676773 w 1686140"/>
              <a:gd name="connsiteY46" fmla="*/ 40380 h 811716"/>
              <a:gd name="connsiteX47" fmla="*/ 1686140 w 1686140"/>
              <a:gd name="connsiteY4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430907 w 1686140"/>
              <a:gd name="connsiteY24" fmla="*/ 82609 h 811716"/>
              <a:gd name="connsiteX25" fmla="*/ 1011684 w 1686140"/>
              <a:gd name="connsiteY25" fmla="*/ 806460 h 811716"/>
              <a:gd name="connsiteX26" fmla="*/ 1030417 w 1686140"/>
              <a:gd name="connsiteY26" fmla="*/ 677806 h 811716"/>
              <a:gd name="connsiteX27" fmla="*/ 1114728 w 1686140"/>
              <a:gd name="connsiteY27" fmla="*/ 68828 h 811716"/>
              <a:gd name="connsiteX28" fmla="*/ 1124095 w 1686140"/>
              <a:gd name="connsiteY28" fmla="*/ 4860 h 811716"/>
              <a:gd name="connsiteX29" fmla="*/ 1133461 w 1686140"/>
              <a:gd name="connsiteY29" fmla="*/ 774300 h 811716"/>
              <a:gd name="connsiteX30" fmla="*/ 1236505 w 1686140"/>
              <a:gd name="connsiteY30" fmla="*/ 84732 h 811716"/>
              <a:gd name="connsiteX31" fmla="*/ 1245871 w 1686140"/>
              <a:gd name="connsiteY31" fmla="*/ 22111 h 811716"/>
              <a:gd name="connsiteX32" fmla="*/ 1255238 w 1686140"/>
              <a:gd name="connsiteY32" fmla="*/ 792413 h 811716"/>
              <a:gd name="connsiteX33" fmla="*/ 1367648 w 1686140"/>
              <a:gd name="connsiteY33" fmla="*/ 41067 h 811716"/>
              <a:gd name="connsiteX34" fmla="*/ 1377014 w 1686140"/>
              <a:gd name="connsiteY34" fmla="*/ 811508 h 811716"/>
              <a:gd name="connsiteX35" fmla="*/ 1461326 w 1686140"/>
              <a:gd name="connsiteY35" fmla="*/ 244828 h 811716"/>
              <a:gd name="connsiteX36" fmla="*/ 1489425 w 1686140"/>
              <a:gd name="connsiteY36" fmla="*/ 47213 h 811716"/>
              <a:gd name="connsiteX37" fmla="*/ 1498791 w 1686140"/>
              <a:gd name="connsiteY37" fmla="*/ 811716 h 811716"/>
              <a:gd name="connsiteX38" fmla="*/ 1526898 w 1686140"/>
              <a:gd name="connsiteY38" fmla="*/ 596314 h 811716"/>
              <a:gd name="connsiteX39" fmla="*/ 1601835 w 1686140"/>
              <a:gd name="connsiteY39" fmla="*/ 0 h 811716"/>
              <a:gd name="connsiteX40" fmla="*/ 1611202 w 1686140"/>
              <a:gd name="connsiteY40" fmla="*/ 754600 h 811716"/>
              <a:gd name="connsiteX41" fmla="*/ 1620568 w 1686140"/>
              <a:gd name="connsiteY41" fmla="*/ 669001 h 811716"/>
              <a:gd name="connsiteX42" fmla="*/ 1629934 w 1686140"/>
              <a:gd name="connsiteY42" fmla="*/ 569128 h 811716"/>
              <a:gd name="connsiteX43" fmla="*/ 1658041 w 1686140"/>
              <a:gd name="connsiteY43" fmla="*/ 208929 h 811716"/>
              <a:gd name="connsiteX44" fmla="*/ 1667407 w 1686140"/>
              <a:gd name="connsiteY44" fmla="*/ 118698 h 811716"/>
              <a:gd name="connsiteX45" fmla="*/ 1676773 w 1686140"/>
              <a:gd name="connsiteY45" fmla="*/ 40380 h 811716"/>
              <a:gd name="connsiteX46" fmla="*/ 1686140 w 1686140"/>
              <a:gd name="connsiteY4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412167 w 1686140"/>
              <a:gd name="connsiteY23" fmla="*/ 140788 h 811716"/>
              <a:gd name="connsiteX24" fmla="*/ 1011684 w 1686140"/>
              <a:gd name="connsiteY24" fmla="*/ 806460 h 811716"/>
              <a:gd name="connsiteX25" fmla="*/ 1030417 w 1686140"/>
              <a:gd name="connsiteY25" fmla="*/ 677806 h 811716"/>
              <a:gd name="connsiteX26" fmla="*/ 1114728 w 1686140"/>
              <a:gd name="connsiteY26" fmla="*/ 68828 h 811716"/>
              <a:gd name="connsiteX27" fmla="*/ 1124095 w 1686140"/>
              <a:gd name="connsiteY27" fmla="*/ 4860 h 811716"/>
              <a:gd name="connsiteX28" fmla="*/ 1133461 w 1686140"/>
              <a:gd name="connsiteY28" fmla="*/ 774300 h 811716"/>
              <a:gd name="connsiteX29" fmla="*/ 1236505 w 1686140"/>
              <a:gd name="connsiteY29" fmla="*/ 84732 h 811716"/>
              <a:gd name="connsiteX30" fmla="*/ 1245871 w 1686140"/>
              <a:gd name="connsiteY30" fmla="*/ 22111 h 811716"/>
              <a:gd name="connsiteX31" fmla="*/ 1255238 w 1686140"/>
              <a:gd name="connsiteY31" fmla="*/ 792413 h 811716"/>
              <a:gd name="connsiteX32" fmla="*/ 1367648 w 1686140"/>
              <a:gd name="connsiteY32" fmla="*/ 41067 h 811716"/>
              <a:gd name="connsiteX33" fmla="*/ 1377014 w 1686140"/>
              <a:gd name="connsiteY33" fmla="*/ 811508 h 811716"/>
              <a:gd name="connsiteX34" fmla="*/ 1461326 w 1686140"/>
              <a:gd name="connsiteY34" fmla="*/ 244828 h 811716"/>
              <a:gd name="connsiteX35" fmla="*/ 1489425 w 1686140"/>
              <a:gd name="connsiteY35" fmla="*/ 47213 h 811716"/>
              <a:gd name="connsiteX36" fmla="*/ 1498791 w 1686140"/>
              <a:gd name="connsiteY36" fmla="*/ 811716 h 811716"/>
              <a:gd name="connsiteX37" fmla="*/ 1526898 w 1686140"/>
              <a:gd name="connsiteY37" fmla="*/ 596314 h 811716"/>
              <a:gd name="connsiteX38" fmla="*/ 1601835 w 1686140"/>
              <a:gd name="connsiteY38" fmla="*/ 0 h 811716"/>
              <a:gd name="connsiteX39" fmla="*/ 1611202 w 1686140"/>
              <a:gd name="connsiteY39" fmla="*/ 754600 h 811716"/>
              <a:gd name="connsiteX40" fmla="*/ 1620568 w 1686140"/>
              <a:gd name="connsiteY40" fmla="*/ 669001 h 811716"/>
              <a:gd name="connsiteX41" fmla="*/ 1629934 w 1686140"/>
              <a:gd name="connsiteY41" fmla="*/ 569128 h 811716"/>
              <a:gd name="connsiteX42" fmla="*/ 1658041 w 1686140"/>
              <a:gd name="connsiteY42" fmla="*/ 208929 h 811716"/>
              <a:gd name="connsiteX43" fmla="*/ 1667407 w 1686140"/>
              <a:gd name="connsiteY43" fmla="*/ 118698 h 811716"/>
              <a:gd name="connsiteX44" fmla="*/ 1676773 w 1686140"/>
              <a:gd name="connsiteY44" fmla="*/ 40380 h 811716"/>
              <a:gd name="connsiteX45" fmla="*/ 1686140 w 1686140"/>
              <a:gd name="connsiteY4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402800 w 1686140"/>
              <a:gd name="connsiteY22" fmla="*/ 161689 h 811716"/>
              <a:gd name="connsiteX23" fmla="*/ 1011684 w 1686140"/>
              <a:gd name="connsiteY23" fmla="*/ 806460 h 811716"/>
              <a:gd name="connsiteX24" fmla="*/ 1030417 w 1686140"/>
              <a:gd name="connsiteY24" fmla="*/ 677806 h 811716"/>
              <a:gd name="connsiteX25" fmla="*/ 1114728 w 1686140"/>
              <a:gd name="connsiteY25" fmla="*/ 68828 h 811716"/>
              <a:gd name="connsiteX26" fmla="*/ 1124095 w 1686140"/>
              <a:gd name="connsiteY26" fmla="*/ 4860 h 811716"/>
              <a:gd name="connsiteX27" fmla="*/ 1133461 w 1686140"/>
              <a:gd name="connsiteY27" fmla="*/ 774300 h 811716"/>
              <a:gd name="connsiteX28" fmla="*/ 1236505 w 1686140"/>
              <a:gd name="connsiteY28" fmla="*/ 84732 h 811716"/>
              <a:gd name="connsiteX29" fmla="*/ 1245871 w 1686140"/>
              <a:gd name="connsiteY29" fmla="*/ 22111 h 811716"/>
              <a:gd name="connsiteX30" fmla="*/ 1255238 w 1686140"/>
              <a:gd name="connsiteY30" fmla="*/ 792413 h 811716"/>
              <a:gd name="connsiteX31" fmla="*/ 1367648 w 1686140"/>
              <a:gd name="connsiteY31" fmla="*/ 41067 h 811716"/>
              <a:gd name="connsiteX32" fmla="*/ 1377014 w 1686140"/>
              <a:gd name="connsiteY32" fmla="*/ 811508 h 811716"/>
              <a:gd name="connsiteX33" fmla="*/ 1461326 w 1686140"/>
              <a:gd name="connsiteY33" fmla="*/ 244828 h 811716"/>
              <a:gd name="connsiteX34" fmla="*/ 1489425 w 1686140"/>
              <a:gd name="connsiteY34" fmla="*/ 47213 h 811716"/>
              <a:gd name="connsiteX35" fmla="*/ 1498791 w 1686140"/>
              <a:gd name="connsiteY35" fmla="*/ 811716 h 811716"/>
              <a:gd name="connsiteX36" fmla="*/ 1526898 w 1686140"/>
              <a:gd name="connsiteY36" fmla="*/ 596314 h 811716"/>
              <a:gd name="connsiteX37" fmla="*/ 1601835 w 1686140"/>
              <a:gd name="connsiteY37" fmla="*/ 0 h 811716"/>
              <a:gd name="connsiteX38" fmla="*/ 1611202 w 1686140"/>
              <a:gd name="connsiteY38" fmla="*/ 754600 h 811716"/>
              <a:gd name="connsiteX39" fmla="*/ 1620568 w 1686140"/>
              <a:gd name="connsiteY39" fmla="*/ 669001 h 811716"/>
              <a:gd name="connsiteX40" fmla="*/ 1629934 w 1686140"/>
              <a:gd name="connsiteY40" fmla="*/ 569128 h 811716"/>
              <a:gd name="connsiteX41" fmla="*/ 1658041 w 1686140"/>
              <a:gd name="connsiteY41" fmla="*/ 208929 h 811716"/>
              <a:gd name="connsiteX42" fmla="*/ 1667407 w 1686140"/>
              <a:gd name="connsiteY42" fmla="*/ 118698 h 811716"/>
              <a:gd name="connsiteX43" fmla="*/ 1676773 w 1686140"/>
              <a:gd name="connsiteY43" fmla="*/ 40380 h 811716"/>
              <a:gd name="connsiteX44" fmla="*/ 1686140 w 1686140"/>
              <a:gd name="connsiteY4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393434 w 1686140"/>
              <a:gd name="connsiteY21" fmla="*/ 151552 h 811716"/>
              <a:gd name="connsiteX22" fmla="*/ 1011684 w 1686140"/>
              <a:gd name="connsiteY22" fmla="*/ 806460 h 811716"/>
              <a:gd name="connsiteX23" fmla="*/ 1030417 w 1686140"/>
              <a:gd name="connsiteY23" fmla="*/ 677806 h 811716"/>
              <a:gd name="connsiteX24" fmla="*/ 1114728 w 1686140"/>
              <a:gd name="connsiteY24" fmla="*/ 68828 h 811716"/>
              <a:gd name="connsiteX25" fmla="*/ 1124095 w 1686140"/>
              <a:gd name="connsiteY25" fmla="*/ 4860 h 811716"/>
              <a:gd name="connsiteX26" fmla="*/ 1133461 w 1686140"/>
              <a:gd name="connsiteY26" fmla="*/ 774300 h 811716"/>
              <a:gd name="connsiteX27" fmla="*/ 1236505 w 1686140"/>
              <a:gd name="connsiteY27" fmla="*/ 84732 h 811716"/>
              <a:gd name="connsiteX28" fmla="*/ 1245871 w 1686140"/>
              <a:gd name="connsiteY28" fmla="*/ 22111 h 811716"/>
              <a:gd name="connsiteX29" fmla="*/ 1255238 w 1686140"/>
              <a:gd name="connsiteY29" fmla="*/ 792413 h 811716"/>
              <a:gd name="connsiteX30" fmla="*/ 1367648 w 1686140"/>
              <a:gd name="connsiteY30" fmla="*/ 41067 h 811716"/>
              <a:gd name="connsiteX31" fmla="*/ 1377014 w 1686140"/>
              <a:gd name="connsiteY31" fmla="*/ 811508 h 811716"/>
              <a:gd name="connsiteX32" fmla="*/ 1461326 w 1686140"/>
              <a:gd name="connsiteY32" fmla="*/ 244828 h 811716"/>
              <a:gd name="connsiteX33" fmla="*/ 1489425 w 1686140"/>
              <a:gd name="connsiteY33" fmla="*/ 47213 h 811716"/>
              <a:gd name="connsiteX34" fmla="*/ 1498791 w 1686140"/>
              <a:gd name="connsiteY34" fmla="*/ 811716 h 811716"/>
              <a:gd name="connsiteX35" fmla="*/ 1526898 w 1686140"/>
              <a:gd name="connsiteY35" fmla="*/ 596314 h 811716"/>
              <a:gd name="connsiteX36" fmla="*/ 1601835 w 1686140"/>
              <a:gd name="connsiteY36" fmla="*/ 0 h 811716"/>
              <a:gd name="connsiteX37" fmla="*/ 1611202 w 1686140"/>
              <a:gd name="connsiteY37" fmla="*/ 754600 h 811716"/>
              <a:gd name="connsiteX38" fmla="*/ 1620568 w 1686140"/>
              <a:gd name="connsiteY38" fmla="*/ 669001 h 811716"/>
              <a:gd name="connsiteX39" fmla="*/ 1629934 w 1686140"/>
              <a:gd name="connsiteY39" fmla="*/ 569128 h 811716"/>
              <a:gd name="connsiteX40" fmla="*/ 1658041 w 1686140"/>
              <a:gd name="connsiteY40" fmla="*/ 208929 h 811716"/>
              <a:gd name="connsiteX41" fmla="*/ 1667407 w 1686140"/>
              <a:gd name="connsiteY41" fmla="*/ 118698 h 811716"/>
              <a:gd name="connsiteX42" fmla="*/ 1676773 w 1686140"/>
              <a:gd name="connsiteY42" fmla="*/ 40380 h 811716"/>
              <a:gd name="connsiteX43" fmla="*/ 1686140 w 1686140"/>
              <a:gd name="connsiteY4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384068 w 1686140"/>
              <a:gd name="connsiteY20" fmla="*/ 91076 h 811716"/>
              <a:gd name="connsiteX21" fmla="*/ 1011684 w 1686140"/>
              <a:gd name="connsiteY21" fmla="*/ 806460 h 811716"/>
              <a:gd name="connsiteX22" fmla="*/ 1030417 w 1686140"/>
              <a:gd name="connsiteY22" fmla="*/ 677806 h 811716"/>
              <a:gd name="connsiteX23" fmla="*/ 1114728 w 1686140"/>
              <a:gd name="connsiteY23" fmla="*/ 68828 h 811716"/>
              <a:gd name="connsiteX24" fmla="*/ 1124095 w 1686140"/>
              <a:gd name="connsiteY24" fmla="*/ 4860 h 811716"/>
              <a:gd name="connsiteX25" fmla="*/ 1133461 w 1686140"/>
              <a:gd name="connsiteY25" fmla="*/ 774300 h 811716"/>
              <a:gd name="connsiteX26" fmla="*/ 1236505 w 1686140"/>
              <a:gd name="connsiteY26" fmla="*/ 84732 h 811716"/>
              <a:gd name="connsiteX27" fmla="*/ 1245871 w 1686140"/>
              <a:gd name="connsiteY27" fmla="*/ 22111 h 811716"/>
              <a:gd name="connsiteX28" fmla="*/ 1255238 w 1686140"/>
              <a:gd name="connsiteY28" fmla="*/ 792413 h 811716"/>
              <a:gd name="connsiteX29" fmla="*/ 1367648 w 1686140"/>
              <a:gd name="connsiteY29" fmla="*/ 41067 h 811716"/>
              <a:gd name="connsiteX30" fmla="*/ 1377014 w 1686140"/>
              <a:gd name="connsiteY30" fmla="*/ 811508 h 811716"/>
              <a:gd name="connsiteX31" fmla="*/ 1461326 w 1686140"/>
              <a:gd name="connsiteY31" fmla="*/ 244828 h 811716"/>
              <a:gd name="connsiteX32" fmla="*/ 1489425 w 1686140"/>
              <a:gd name="connsiteY32" fmla="*/ 47213 h 811716"/>
              <a:gd name="connsiteX33" fmla="*/ 1498791 w 1686140"/>
              <a:gd name="connsiteY33" fmla="*/ 811716 h 811716"/>
              <a:gd name="connsiteX34" fmla="*/ 1526898 w 1686140"/>
              <a:gd name="connsiteY34" fmla="*/ 596314 h 811716"/>
              <a:gd name="connsiteX35" fmla="*/ 1601835 w 1686140"/>
              <a:gd name="connsiteY35" fmla="*/ 0 h 811716"/>
              <a:gd name="connsiteX36" fmla="*/ 1611202 w 1686140"/>
              <a:gd name="connsiteY36" fmla="*/ 754600 h 811716"/>
              <a:gd name="connsiteX37" fmla="*/ 1620568 w 1686140"/>
              <a:gd name="connsiteY37" fmla="*/ 669001 h 811716"/>
              <a:gd name="connsiteX38" fmla="*/ 1629934 w 1686140"/>
              <a:gd name="connsiteY38" fmla="*/ 569128 h 811716"/>
              <a:gd name="connsiteX39" fmla="*/ 1658041 w 1686140"/>
              <a:gd name="connsiteY39" fmla="*/ 208929 h 811716"/>
              <a:gd name="connsiteX40" fmla="*/ 1667407 w 1686140"/>
              <a:gd name="connsiteY40" fmla="*/ 118698 h 811716"/>
              <a:gd name="connsiteX41" fmla="*/ 1676773 w 1686140"/>
              <a:gd name="connsiteY41" fmla="*/ 40380 h 811716"/>
              <a:gd name="connsiteX42" fmla="*/ 1686140 w 1686140"/>
              <a:gd name="connsiteY4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65328 w 1686140"/>
              <a:gd name="connsiteY18" fmla="*/ 83512 h 811716"/>
              <a:gd name="connsiteX19" fmla="*/ 374701 w 1686140"/>
              <a:gd name="connsiteY19" fmla="*/ 65161 h 811716"/>
              <a:gd name="connsiteX20" fmla="*/ 1011684 w 1686140"/>
              <a:gd name="connsiteY20" fmla="*/ 806460 h 811716"/>
              <a:gd name="connsiteX21" fmla="*/ 1030417 w 1686140"/>
              <a:gd name="connsiteY21" fmla="*/ 677806 h 811716"/>
              <a:gd name="connsiteX22" fmla="*/ 1114728 w 1686140"/>
              <a:gd name="connsiteY22" fmla="*/ 68828 h 811716"/>
              <a:gd name="connsiteX23" fmla="*/ 1124095 w 1686140"/>
              <a:gd name="connsiteY23" fmla="*/ 4860 h 811716"/>
              <a:gd name="connsiteX24" fmla="*/ 1133461 w 1686140"/>
              <a:gd name="connsiteY24" fmla="*/ 774300 h 811716"/>
              <a:gd name="connsiteX25" fmla="*/ 1236505 w 1686140"/>
              <a:gd name="connsiteY25" fmla="*/ 84732 h 811716"/>
              <a:gd name="connsiteX26" fmla="*/ 1245871 w 1686140"/>
              <a:gd name="connsiteY26" fmla="*/ 22111 h 811716"/>
              <a:gd name="connsiteX27" fmla="*/ 1255238 w 1686140"/>
              <a:gd name="connsiteY27" fmla="*/ 792413 h 811716"/>
              <a:gd name="connsiteX28" fmla="*/ 1367648 w 1686140"/>
              <a:gd name="connsiteY28" fmla="*/ 41067 h 811716"/>
              <a:gd name="connsiteX29" fmla="*/ 1377014 w 1686140"/>
              <a:gd name="connsiteY29" fmla="*/ 811508 h 811716"/>
              <a:gd name="connsiteX30" fmla="*/ 1461326 w 1686140"/>
              <a:gd name="connsiteY30" fmla="*/ 244828 h 811716"/>
              <a:gd name="connsiteX31" fmla="*/ 1489425 w 1686140"/>
              <a:gd name="connsiteY31" fmla="*/ 47213 h 811716"/>
              <a:gd name="connsiteX32" fmla="*/ 1498791 w 1686140"/>
              <a:gd name="connsiteY32" fmla="*/ 811716 h 811716"/>
              <a:gd name="connsiteX33" fmla="*/ 1526898 w 1686140"/>
              <a:gd name="connsiteY33" fmla="*/ 596314 h 811716"/>
              <a:gd name="connsiteX34" fmla="*/ 1601835 w 1686140"/>
              <a:gd name="connsiteY34" fmla="*/ 0 h 811716"/>
              <a:gd name="connsiteX35" fmla="*/ 1611202 w 1686140"/>
              <a:gd name="connsiteY35" fmla="*/ 754600 h 811716"/>
              <a:gd name="connsiteX36" fmla="*/ 1620568 w 1686140"/>
              <a:gd name="connsiteY36" fmla="*/ 669001 h 811716"/>
              <a:gd name="connsiteX37" fmla="*/ 1629934 w 1686140"/>
              <a:gd name="connsiteY37" fmla="*/ 569128 h 811716"/>
              <a:gd name="connsiteX38" fmla="*/ 1658041 w 1686140"/>
              <a:gd name="connsiteY38" fmla="*/ 208929 h 811716"/>
              <a:gd name="connsiteX39" fmla="*/ 1667407 w 1686140"/>
              <a:gd name="connsiteY39" fmla="*/ 118698 h 811716"/>
              <a:gd name="connsiteX40" fmla="*/ 1676773 w 1686140"/>
              <a:gd name="connsiteY40" fmla="*/ 40380 h 811716"/>
              <a:gd name="connsiteX41" fmla="*/ 1686140 w 1686140"/>
              <a:gd name="connsiteY4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374701 w 1686140"/>
              <a:gd name="connsiteY18" fmla="*/ 65161 h 811716"/>
              <a:gd name="connsiteX19" fmla="*/ 1011684 w 1686140"/>
              <a:gd name="connsiteY19" fmla="*/ 806460 h 811716"/>
              <a:gd name="connsiteX20" fmla="*/ 1030417 w 1686140"/>
              <a:gd name="connsiteY20" fmla="*/ 677806 h 811716"/>
              <a:gd name="connsiteX21" fmla="*/ 1114728 w 1686140"/>
              <a:gd name="connsiteY21" fmla="*/ 68828 h 811716"/>
              <a:gd name="connsiteX22" fmla="*/ 1124095 w 1686140"/>
              <a:gd name="connsiteY22" fmla="*/ 4860 h 811716"/>
              <a:gd name="connsiteX23" fmla="*/ 1133461 w 1686140"/>
              <a:gd name="connsiteY23" fmla="*/ 774300 h 811716"/>
              <a:gd name="connsiteX24" fmla="*/ 1236505 w 1686140"/>
              <a:gd name="connsiteY24" fmla="*/ 84732 h 811716"/>
              <a:gd name="connsiteX25" fmla="*/ 1245871 w 1686140"/>
              <a:gd name="connsiteY25" fmla="*/ 22111 h 811716"/>
              <a:gd name="connsiteX26" fmla="*/ 1255238 w 1686140"/>
              <a:gd name="connsiteY26" fmla="*/ 792413 h 811716"/>
              <a:gd name="connsiteX27" fmla="*/ 1367648 w 1686140"/>
              <a:gd name="connsiteY27" fmla="*/ 41067 h 811716"/>
              <a:gd name="connsiteX28" fmla="*/ 1377014 w 1686140"/>
              <a:gd name="connsiteY28" fmla="*/ 811508 h 811716"/>
              <a:gd name="connsiteX29" fmla="*/ 1461326 w 1686140"/>
              <a:gd name="connsiteY29" fmla="*/ 244828 h 811716"/>
              <a:gd name="connsiteX30" fmla="*/ 1489425 w 1686140"/>
              <a:gd name="connsiteY30" fmla="*/ 47213 h 811716"/>
              <a:gd name="connsiteX31" fmla="*/ 1498791 w 1686140"/>
              <a:gd name="connsiteY31" fmla="*/ 811716 h 811716"/>
              <a:gd name="connsiteX32" fmla="*/ 1526898 w 1686140"/>
              <a:gd name="connsiteY32" fmla="*/ 596314 h 811716"/>
              <a:gd name="connsiteX33" fmla="*/ 1601835 w 1686140"/>
              <a:gd name="connsiteY33" fmla="*/ 0 h 811716"/>
              <a:gd name="connsiteX34" fmla="*/ 1611202 w 1686140"/>
              <a:gd name="connsiteY34" fmla="*/ 754600 h 811716"/>
              <a:gd name="connsiteX35" fmla="*/ 1620568 w 1686140"/>
              <a:gd name="connsiteY35" fmla="*/ 669001 h 811716"/>
              <a:gd name="connsiteX36" fmla="*/ 1629934 w 1686140"/>
              <a:gd name="connsiteY36" fmla="*/ 569128 h 811716"/>
              <a:gd name="connsiteX37" fmla="*/ 1658041 w 1686140"/>
              <a:gd name="connsiteY37" fmla="*/ 208929 h 811716"/>
              <a:gd name="connsiteX38" fmla="*/ 1667407 w 1686140"/>
              <a:gd name="connsiteY38" fmla="*/ 118698 h 811716"/>
              <a:gd name="connsiteX39" fmla="*/ 1676773 w 1686140"/>
              <a:gd name="connsiteY39" fmla="*/ 40380 h 811716"/>
              <a:gd name="connsiteX40" fmla="*/ 1686140 w 1686140"/>
              <a:gd name="connsiteY4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355961 w 1686140"/>
              <a:gd name="connsiteY17" fmla="*/ 118229 h 811716"/>
              <a:gd name="connsiteX18" fmla="*/ 1011684 w 1686140"/>
              <a:gd name="connsiteY18" fmla="*/ 806460 h 811716"/>
              <a:gd name="connsiteX19" fmla="*/ 1030417 w 1686140"/>
              <a:gd name="connsiteY19" fmla="*/ 677806 h 811716"/>
              <a:gd name="connsiteX20" fmla="*/ 1114728 w 1686140"/>
              <a:gd name="connsiteY20" fmla="*/ 68828 h 811716"/>
              <a:gd name="connsiteX21" fmla="*/ 1124095 w 1686140"/>
              <a:gd name="connsiteY21" fmla="*/ 4860 h 811716"/>
              <a:gd name="connsiteX22" fmla="*/ 1133461 w 1686140"/>
              <a:gd name="connsiteY22" fmla="*/ 774300 h 811716"/>
              <a:gd name="connsiteX23" fmla="*/ 1236505 w 1686140"/>
              <a:gd name="connsiteY23" fmla="*/ 84732 h 811716"/>
              <a:gd name="connsiteX24" fmla="*/ 1245871 w 1686140"/>
              <a:gd name="connsiteY24" fmla="*/ 22111 h 811716"/>
              <a:gd name="connsiteX25" fmla="*/ 1255238 w 1686140"/>
              <a:gd name="connsiteY25" fmla="*/ 792413 h 811716"/>
              <a:gd name="connsiteX26" fmla="*/ 1367648 w 1686140"/>
              <a:gd name="connsiteY26" fmla="*/ 41067 h 811716"/>
              <a:gd name="connsiteX27" fmla="*/ 1377014 w 1686140"/>
              <a:gd name="connsiteY27" fmla="*/ 811508 h 811716"/>
              <a:gd name="connsiteX28" fmla="*/ 1461326 w 1686140"/>
              <a:gd name="connsiteY28" fmla="*/ 244828 h 811716"/>
              <a:gd name="connsiteX29" fmla="*/ 1489425 w 1686140"/>
              <a:gd name="connsiteY29" fmla="*/ 47213 h 811716"/>
              <a:gd name="connsiteX30" fmla="*/ 1498791 w 1686140"/>
              <a:gd name="connsiteY30" fmla="*/ 811716 h 811716"/>
              <a:gd name="connsiteX31" fmla="*/ 1526898 w 1686140"/>
              <a:gd name="connsiteY31" fmla="*/ 596314 h 811716"/>
              <a:gd name="connsiteX32" fmla="*/ 1601835 w 1686140"/>
              <a:gd name="connsiteY32" fmla="*/ 0 h 811716"/>
              <a:gd name="connsiteX33" fmla="*/ 1611202 w 1686140"/>
              <a:gd name="connsiteY33" fmla="*/ 754600 h 811716"/>
              <a:gd name="connsiteX34" fmla="*/ 1620568 w 1686140"/>
              <a:gd name="connsiteY34" fmla="*/ 669001 h 811716"/>
              <a:gd name="connsiteX35" fmla="*/ 1629934 w 1686140"/>
              <a:gd name="connsiteY35" fmla="*/ 569128 h 811716"/>
              <a:gd name="connsiteX36" fmla="*/ 1658041 w 1686140"/>
              <a:gd name="connsiteY36" fmla="*/ 208929 h 811716"/>
              <a:gd name="connsiteX37" fmla="*/ 1667407 w 1686140"/>
              <a:gd name="connsiteY37" fmla="*/ 118698 h 811716"/>
              <a:gd name="connsiteX38" fmla="*/ 1676773 w 1686140"/>
              <a:gd name="connsiteY38" fmla="*/ 40380 h 811716"/>
              <a:gd name="connsiteX39" fmla="*/ 1686140 w 1686140"/>
              <a:gd name="connsiteY3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327862 w 1686140"/>
              <a:gd name="connsiteY16" fmla="*/ 244140 h 811716"/>
              <a:gd name="connsiteX17" fmla="*/ 1011684 w 1686140"/>
              <a:gd name="connsiteY17" fmla="*/ 806460 h 811716"/>
              <a:gd name="connsiteX18" fmla="*/ 1030417 w 1686140"/>
              <a:gd name="connsiteY18" fmla="*/ 677806 h 811716"/>
              <a:gd name="connsiteX19" fmla="*/ 1114728 w 1686140"/>
              <a:gd name="connsiteY19" fmla="*/ 68828 h 811716"/>
              <a:gd name="connsiteX20" fmla="*/ 1124095 w 1686140"/>
              <a:gd name="connsiteY20" fmla="*/ 4860 h 811716"/>
              <a:gd name="connsiteX21" fmla="*/ 1133461 w 1686140"/>
              <a:gd name="connsiteY21" fmla="*/ 774300 h 811716"/>
              <a:gd name="connsiteX22" fmla="*/ 1236505 w 1686140"/>
              <a:gd name="connsiteY22" fmla="*/ 84732 h 811716"/>
              <a:gd name="connsiteX23" fmla="*/ 1245871 w 1686140"/>
              <a:gd name="connsiteY23" fmla="*/ 22111 h 811716"/>
              <a:gd name="connsiteX24" fmla="*/ 1255238 w 1686140"/>
              <a:gd name="connsiteY24" fmla="*/ 792413 h 811716"/>
              <a:gd name="connsiteX25" fmla="*/ 1367648 w 1686140"/>
              <a:gd name="connsiteY25" fmla="*/ 41067 h 811716"/>
              <a:gd name="connsiteX26" fmla="*/ 1377014 w 1686140"/>
              <a:gd name="connsiteY26" fmla="*/ 811508 h 811716"/>
              <a:gd name="connsiteX27" fmla="*/ 1461326 w 1686140"/>
              <a:gd name="connsiteY27" fmla="*/ 244828 h 811716"/>
              <a:gd name="connsiteX28" fmla="*/ 1489425 w 1686140"/>
              <a:gd name="connsiteY28" fmla="*/ 47213 h 811716"/>
              <a:gd name="connsiteX29" fmla="*/ 1498791 w 1686140"/>
              <a:gd name="connsiteY29" fmla="*/ 811716 h 811716"/>
              <a:gd name="connsiteX30" fmla="*/ 1526898 w 1686140"/>
              <a:gd name="connsiteY30" fmla="*/ 596314 h 811716"/>
              <a:gd name="connsiteX31" fmla="*/ 1601835 w 1686140"/>
              <a:gd name="connsiteY31" fmla="*/ 0 h 811716"/>
              <a:gd name="connsiteX32" fmla="*/ 1611202 w 1686140"/>
              <a:gd name="connsiteY32" fmla="*/ 754600 h 811716"/>
              <a:gd name="connsiteX33" fmla="*/ 1620568 w 1686140"/>
              <a:gd name="connsiteY33" fmla="*/ 669001 h 811716"/>
              <a:gd name="connsiteX34" fmla="*/ 1629934 w 1686140"/>
              <a:gd name="connsiteY34" fmla="*/ 569128 h 811716"/>
              <a:gd name="connsiteX35" fmla="*/ 1658041 w 1686140"/>
              <a:gd name="connsiteY35" fmla="*/ 208929 h 811716"/>
              <a:gd name="connsiteX36" fmla="*/ 1667407 w 1686140"/>
              <a:gd name="connsiteY36" fmla="*/ 118698 h 811716"/>
              <a:gd name="connsiteX37" fmla="*/ 1676773 w 1686140"/>
              <a:gd name="connsiteY37" fmla="*/ 40380 h 811716"/>
              <a:gd name="connsiteX38" fmla="*/ 1686140 w 1686140"/>
              <a:gd name="connsiteY3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309130 w 1686140"/>
              <a:gd name="connsiteY15" fmla="*/ 324870 h 811716"/>
              <a:gd name="connsiteX16" fmla="*/ 1011684 w 1686140"/>
              <a:gd name="connsiteY16" fmla="*/ 806460 h 811716"/>
              <a:gd name="connsiteX17" fmla="*/ 1030417 w 1686140"/>
              <a:gd name="connsiteY17" fmla="*/ 677806 h 811716"/>
              <a:gd name="connsiteX18" fmla="*/ 1114728 w 1686140"/>
              <a:gd name="connsiteY18" fmla="*/ 68828 h 811716"/>
              <a:gd name="connsiteX19" fmla="*/ 1124095 w 1686140"/>
              <a:gd name="connsiteY19" fmla="*/ 4860 h 811716"/>
              <a:gd name="connsiteX20" fmla="*/ 1133461 w 1686140"/>
              <a:gd name="connsiteY20" fmla="*/ 774300 h 811716"/>
              <a:gd name="connsiteX21" fmla="*/ 1236505 w 1686140"/>
              <a:gd name="connsiteY21" fmla="*/ 84732 h 811716"/>
              <a:gd name="connsiteX22" fmla="*/ 1245871 w 1686140"/>
              <a:gd name="connsiteY22" fmla="*/ 22111 h 811716"/>
              <a:gd name="connsiteX23" fmla="*/ 1255238 w 1686140"/>
              <a:gd name="connsiteY23" fmla="*/ 792413 h 811716"/>
              <a:gd name="connsiteX24" fmla="*/ 1367648 w 1686140"/>
              <a:gd name="connsiteY24" fmla="*/ 41067 h 811716"/>
              <a:gd name="connsiteX25" fmla="*/ 1377014 w 1686140"/>
              <a:gd name="connsiteY25" fmla="*/ 811508 h 811716"/>
              <a:gd name="connsiteX26" fmla="*/ 1461326 w 1686140"/>
              <a:gd name="connsiteY26" fmla="*/ 244828 h 811716"/>
              <a:gd name="connsiteX27" fmla="*/ 1489425 w 1686140"/>
              <a:gd name="connsiteY27" fmla="*/ 47213 h 811716"/>
              <a:gd name="connsiteX28" fmla="*/ 1498791 w 1686140"/>
              <a:gd name="connsiteY28" fmla="*/ 811716 h 811716"/>
              <a:gd name="connsiteX29" fmla="*/ 1526898 w 1686140"/>
              <a:gd name="connsiteY29" fmla="*/ 596314 h 811716"/>
              <a:gd name="connsiteX30" fmla="*/ 1601835 w 1686140"/>
              <a:gd name="connsiteY30" fmla="*/ 0 h 811716"/>
              <a:gd name="connsiteX31" fmla="*/ 1611202 w 1686140"/>
              <a:gd name="connsiteY31" fmla="*/ 754600 h 811716"/>
              <a:gd name="connsiteX32" fmla="*/ 1620568 w 1686140"/>
              <a:gd name="connsiteY32" fmla="*/ 669001 h 811716"/>
              <a:gd name="connsiteX33" fmla="*/ 1629934 w 1686140"/>
              <a:gd name="connsiteY33" fmla="*/ 569128 h 811716"/>
              <a:gd name="connsiteX34" fmla="*/ 1658041 w 1686140"/>
              <a:gd name="connsiteY34" fmla="*/ 208929 h 811716"/>
              <a:gd name="connsiteX35" fmla="*/ 1667407 w 1686140"/>
              <a:gd name="connsiteY35" fmla="*/ 118698 h 811716"/>
              <a:gd name="connsiteX36" fmla="*/ 1676773 w 1686140"/>
              <a:gd name="connsiteY36" fmla="*/ 40380 h 811716"/>
              <a:gd name="connsiteX37" fmla="*/ 1686140 w 1686140"/>
              <a:gd name="connsiteY3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1011684 w 1686140"/>
              <a:gd name="connsiteY15" fmla="*/ 806460 h 811716"/>
              <a:gd name="connsiteX16" fmla="*/ 1030417 w 1686140"/>
              <a:gd name="connsiteY16" fmla="*/ 677806 h 811716"/>
              <a:gd name="connsiteX17" fmla="*/ 1114728 w 1686140"/>
              <a:gd name="connsiteY17" fmla="*/ 68828 h 811716"/>
              <a:gd name="connsiteX18" fmla="*/ 1124095 w 1686140"/>
              <a:gd name="connsiteY18" fmla="*/ 4860 h 811716"/>
              <a:gd name="connsiteX19" fmla="*/ 1133461 w 1686140"/>
              <a:gd name="connsiteY19" fmla="*/ 774300 h 811716"/>
              <a:gd name="connsiteX20" fmla="*/ 1236505 w 1686140"/>
              <a:gd name="connsiteY20" fmla="*/ 84732 h 811716"/>
              <a:gd name="connsiteX21" fmla="*/ 1245871 w 1686140"/>
              <a:gd name="connsiteY21" fmla="*/ 22111 h 811716"/>
              <a:gd name="connsiteX22" fmla="*/ 1255238 w 1686140"/>
              <a:gd name="connsiteY22" fmla="*/ 792413 h 811716"/>
              <a:gd name="connsiteX23" fmla="*/ 1367648 w 1686140"/>
              <a:gd name="connsiteY23" fmla="*/ 41067 h 811716"/>
              <a:gd name="connsiteX24" fmla="*/ 1377014 w 1686140"/>
              <a:gd name="connsiteY24" fmla="*/ 811508 h 811716"/>
              <a:gd name="connsiteX25" fmla="*/ 1461326 w 1686140"/>
              <a:gd name="connsiteY25" fmla="*/ 244828 h 811716"/>
              <a:gd name="connsiteX26" fmla="*/ 1489425 w 1686140"/>
              <a:gd name="connsiteY26" fmla="*/ 47213 h 811716"/>
              <a:gd name="connsiteX27" fmla="*/ 1498791 w 1686140"/>
              <a:gd name="connsiteY27" fmla="*/ 811716 h 811716"/>
              <a:gd name="connsiteX28" fmla="*/ 1526898 w 1686140"/>
              <a:gd name="connsiteY28" fmla="*/ 596314 h 811716"/>
              <a:gd name="connsiteX29" fmla="*/ 1601835 w 1686140"/>
              <a:gd name="connsiteY29" fmla="*/ 0 h 811716"/>
              <a:gd name="connsiteX30" fmla="*/ 1611202 w 1686140"/>
              <a:gd name="connsiteY30" fmla="*/ 754600 h 811716"/>
              <a:gd name="connsiteX31" fmla="*/ 1620568 w 1686140"/>
              <a:gd name="connsiteY31" fmla="*/ 669001 h 811716"/>
              <a:gd name="connsiteX32" fmla="*/ 1629934 w 1686140"/>
              <a:gd name="connsiteY32" fmla="*/ 569128 h 811716"/>
              <a:gd name="connsiteX33" fmla="*/ 1658041 w 1686140"/>
              <a:gd name="connsiteY33" fmla="*/ 208929 h 811716"/>
              <a:gd name="connsiteX34" fmla="*/ 1667407 w 1686140"/>
              <a:gd name="connsiteY34" fmla="*/ 118698 h 811716"/>
              <a:gd name="connsiteX35" fmla="*/ 1676773 w 1686140"/>
              <a:gd name="connsiteY35" fmla="*/ 40380 h 811716"/>
              <a:gd name="connsiteX36" fmla="*/ 1686140 w 1686140"/>
              <a:gd name="connsiteY3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286560 w 1686140"/>
              <a:gd name="connsiteY15" fmla="*/ 472909 h 811716"/>
              <a:gd name="connsiteX16" fmla="*/ 1011684 w 1686140"/>
              <a:gd name="connsiteY16" fmla="*/ 806460 h 811716"/>
              <a:gd name="connsiteX17" fmla="*/ 1030417 w 1686140"/>
              <a:gd name="connsiteY17" fmla="*/ 677806 h 811716"/>
              <a:gd name="connsiteX18" fmla="*/ 1114728 w 1686140"/>
              <a:gd name="connsiteY18" fmla="*/ 68828 h 811716"/>
              <a:gd name="connsiteX19" fmla="*/ 1124095 w 1686140"/>
              <a:gd name="connsiteY19" fmla="*/ 4860 h 811716"/>
              <a:gd name="connsiteX20" fmla="*/ 1133461 w 1686140"/>
              <a:gd name="connsiteY20" fmla="*/ 774300 h 811716"/>
              <a:gd name="connsiteX21" fmla="*/ 1236505 w 1686140"/>
              <a:gd name="connsiteY21" fmla="*/ 84732 h 811716"/>
              <a:gd name="connsiteX22" fmla="*/ 1245871 w 1686140"/>
              <a:gd name="connsiteY22" fmla="*/ 22111 h 811716"/>
              <a:gd name="connsiteX23" fmla="*/ 1255238 w 1686140"/>
              <a:gd name="connsiteY23" fmla="*/ 792413 h 811716"/>
              <a:gd name="connsiteX24" fmla="*/ 1367648 w 1686140"/>
              <a:gd name="connsiteY24" fmla="*/ 41067 h 811716"/>
              <a:gd name="connsiteX25" fmla="*/ 1377014 w 1686140"/>
              <a:gd name="connsiteY25" fmla="*/ 811508 h 811716"/>
              <a:gd name="connsiteX26" fmla="*/ 1461326 w 1686140"/>
              <a:gd name="connsiteY26" fmla="*/ 244828 h 811716"/>
              <a:gd name="connsiteX27" fmla="*/ 1489425 w 1686140"/>
              <a:gd name="connsiteY27" fmla="*/ 47213 h 811716"/>
              <a:gd name="connsiteX28" fmla="*/ 1498791 w 1686140"/>
              <a:gd name="connsiteY28" fmla="*/ 811716 h 811716"/>
              <a:gd name="connsiteX29" fmla="*/ 1526898 w 1686140"/>
              <a:gd name="connsiteY29" fmla="*/ 596314 h 811716"/>
              <a:gd name="connsiteX30" fmla="*/ 1601835 w 1686140"/>
              <a:gd name="connsiteY30" fmla="*/ 0 h 811716"/>
              <a:gd name="connsiteX31" fmla="*/ 1611202 w 1686140"/>
              <a:gd name="connsiteY31" fmla="*/ 754600 h 811716"/>
              <a:gd name="connsiteX32" fmla="*/ 1620568 w 1686140"/>
              <a:gd name="connsiteY32" fmla="*/ 669001 h 811716"/>
              <a:gd name="connsiteX33" fmla="*/ 1629934 w 1686140"/>
              <a:gd name="connsiteY33" fmla="*/ 569128 h 811716"/>
              <a:gd name="connsiteX34" fmla="*/ 1658041 w 1686140"/>
              <a:gd name="connsiteY34" fmla="*/ 208929 h 811716"/>
              <a:gd name="connsiteX35" fmla="*/ 1667407 w 1686140"/>
              <a:gd name="connsiteY35" fmla="*/ 118698 h 811716"/>
              <a:gd name="connsiteX36" fmla="*/ 1676773 w 1686140"/>
              <a:gd name="connsiteY36" fmla="*/ 40380 h 811716"/>
              <a:gd name="connsiteX37" fmla="*/ 1686140 w 1686140"/>
              <a:gd name="connsiteY3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271657 w 1686140"/>
              <a:gd name="connsiteY14" fmla="*/ 465326 h 811716"/>
              <a:gd name="connsiteX15" fmla="*/ 1011684 w 1686140"/>
              <a:gd name="connsiteY15" fmla="*/ 806460 h 811716"/>
              <a:gd name="connsiteX16" fmla="*/ 1030417 w 1686140"/>
              <a:gd name="connsiteY16" fmla="*/ 677806 h 811716"/>
              <a:gd name="connsiteX17" fmla="*/ 1114728 w 1686140"/>
              <a:gd name="connsiteY17" fmla="*/ 68828 h 811716"/>
              <a:gd name="connsiteX18" fmla="*/ 1124095 w 1686140"/>
              <a:gd name="connsiteY18" fmla="*/ 4860 h 811716"/>
              <a:gd name="connsiteX19" fmla="*/ 1133461 w 1686140"/>
              <a:gd name="connsiteY19" fmla="*/ 774300 h 811716"/>
              <a:gd name="connsiteX20" fmla="*/ 1236505 w 1686140"/>
              <a:gd name="connsiteY20" fmla="*/ 84732 h 811716"/>
              <a:gd name="connsiteX21" fmla="*/ 1245871 w 1686140"/>
              <a:gd name="connsiteY21" fmla="*/ 22111 h 811716"/>
              <a:gd name="connsiteX22" fmla="*/ 1255238 w 1686140"/>
              <a:gd name="connsiteY22" fmla="*/ 792413 h 811716"/>
              <a:gd name="connsiteX23" fmla="*/ 1367648 w 1686140"/>
              <a:gd name="connsiteY23" fmla="*/ 41067 h 811716"/>
              <a:gd name="connsiteX24" fmla="*/ 1377014 w 1686140"/>
              <a:gd name="connsiteY24" fmla="*/ 811508 h 811716"/>
              <a:gd name="connsiteX25" fmla="*/ 1461326 w 1686140"/>
              <a:gd name="connsiteY25" fmla="*/ 244828 h 811716"/>
              <a:gd name="connsiteX26" fmla="*/ 1489425 w 1686140"/>
              <a:gd name="connsiteY26" fmla="*/ 47213 h 811716"/>
              <a:gd name="connsiteX27" fmla="*/ 1498791 w 1686140"/>
              <a:gd name="connsiteY27" fmla="*/ 811716 h 811716"/>
              <a:gd name="connsiteX28" fmla="*/ 1526898 w 1686140"/>
              <a:gd name="connsiteY28" fmla="*/ 596314 h 811716"/>
              <a:gd name="connsiteX29" fmla="*/ 1601835 w 1686140"/>
              <a:gd name="connsiteY29" fmla="*/ 0 h 811716"/>
              <a:gd name="connsiteX30" fmla="*/ 1611202 w 1686140"/>
              <a:gd name="connsiteY30" fmla="*/ 754600 h 811716"/>
              <a:gd name="connsiteX31" fmla="*/ 1620568 w 1686140"/>
              <a:gd name="connsiteY31" fmla="*/ 669001 h 811716"/>
              <a:gd name="connsiteX32" fmla="*/ 1629934 w 1686140"/>
              <a:gd name="connsiteY32" fmla="*/ 569128 h 811716"/>
              <a:gd name="connsiteX33" fmla="*/ 1658041 w 1686140"/>
              <a:gd name="connsiteY33" fmla="*/ 208929 h 811716"/>
              <a:gd name="connsiteX34" fmla="*/ 1667407 w 1686140"/>
              <a:gd name="connsiteY34" fmla="*/ 118698 h 811716"/>
              <a:gd name="connsiteX35" fmla="*/ 1676773 w 1686140"/>
              <a:gd name="connsiteY35" fmla="*/ 40380 h 811716"/>
              <a:gd name="connsiteX36" fmla="*/ 1686140 w 1686140"/>
              <a:gd name="connsiteY3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252925 w 1686140"/>
              <a:gd name="connsiteY13" fmla="*/ 539588 h 811716"/>
              <a:gd name="connsiteX14" fmla="*/ 1011684 w 1686140"/>
              <a:gd name="connsiteY14" fmla="*/ 806460 h 811716"/>
              <a:gd name="connsiteX15" fmla="*/ 1030417 w 1686140"/>
              <a:gd name="connsiteY15" fmla="*/ 677806 h 811716"/>
              <a:gd name="connsiteX16" fmla="*/ 1114728 w 1686140"/>
              <a:gd name="connsiteY16" fmla="*/ 68828 h 811716"/>
              <a:gd name="connsiteX17" fmla="*/ 1124095 w 1686140"/>
              <a:gd name="connsiteY17" fmla="*/ 4860 h 811716"/>
              <a:gd name="connsiteX18" fmla="*/ 1133461 w 1686140"/>
              <a:gd name="connsiteY18" fmla="*/ 774300 h 811716"/>
              <a:gd name="connsiteX19" fmla="*/ 1236505 w 1686140"/>
              <a:gd name="connsiteY19" fmla="*/ 84732 h 811716"/>
              <a:gd name="connsiteX20" fmla="*/ 1245871 w 1686140"/>
              <a:gd name="connsiteY20" fmla="*/ 22111 h 811716"/>
              <a:gd name="connsiteX21" fmla="*/ 1255238 w 1686140"/>
              <a:gd name="connsiteY21" fmla="*/ 792413 h 811716"/>
              <a:gd name="connsiteX22" fmla="*/ 1367648 w 1686140"/>
              <a:gd name="connsiteY22" fmla="*/ 41067 h 811716"/>
              <a:gd name="connsiteX23" fmla="*/ 1377014 w 1686140"/>
              <a:gd name="connsiteY23" fmla="*/ 811508 h 811716"/>
              <a:gd name="connsiteX24" fmla="*/ 1461326 w 1686140"/>
              <a:gd name="connsiteY24" fmla="*/ 244828 h 811716"/>
              <a:gd name="connsiteX25" fmla="*/ 1489425 w 1686140"/>
              <a:gd name="connsiteY25" fmla="*/ 47213 h 811716"/>
              <a:gd name="connsiteX26" fmla="*/ 1498791 w 1686140"/>
              <a:gd name="connsiteY26" fmla="*/ 811716 h 811716"/>
              <a:gd name="connsiteX27" fmla="*/ 1526898 w 1686140"/>
              <a:gd name="connsiteY27" fmla="*/ 596314 h 811716"/>
              <a:gd name="connsiteX28" fmla="*/ 1601835 w 1686140"/>
              <a:gd name="connsiteY28" fmla="*/ 0 h 811716"/>
              <a:gd name="connsiteX29" fmla="*/ 1611202 w 1686140"/>
              <a:gd name="connsiteY29" fmla="*/ 754600 h 811716"/>
              <a:gd name="connsiteX30" fmla="*/ 1620568 w 1686140"/>
              <a:gd name="connsiteY30" fmla="*/ 669001 h 811716"/>
              <a:gd name="connsiteX31" fmla="*/ 1629934 w 1686140"/>
              <a:gd name="connsiteY31" fmla="*/ 569128 h 811716"/>
              <a:gd name="connsiteX32" fmla="*/ 1658041 w 1686140"/>
              <a:gd name="connsiteY32" fmla="*/ 208929 h 811716"/>
              <a:gd name="connsiteX33" fmla="*/ 1667407 w 1686140"/>
              <a:gd name="connsiteY33" fmla="*/ 118698 h 811716"/>
              <a:gd name="connsiteX34" fmla="*/ 1676773 w 1686140"/>
              <a:gd name="connsiteY34" fmla="*/ 40380 h 811716"/>
              <a:gd name="connsiteX35" fmla="*/ 1686140 w 1686140"/>
              <a:gd name="connsiteY3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96719 w 1686140"/>
              <a:gd name="connsiteY12" fmla="*/ 798703 h 811716"/>
              <a:gd name="connsiteX13" fmla="*/ 1011684 w 1686140"/>
              <a:gd name="connsiteY13" fmla="*/ 806460 h 811716"/>
              <a:gd name="connsiteX14" fmla="*/ 1030417 w 1686140"/>
              <a:gd name="connsiteY14" fmla="*/ 677806 h 811716"/>
              <a:gd name="connsiteX15" fmla="*/ 1114728 w 1686140"/>
              <a:gd name="connsiteY15" fmla="*/ 68828 h 811716"/>
              <a:gd name="connsiteX16" fmla="*/ 1124095 w 1686140"/>
              <a:gd name="connsiteY16" fmla="*/ 4860 h 811716"/>
              <a:gd name="connsiteX17" fmla="*/ 1133461 w 1686140"/>
              <a:gd name="connsiteY17" fmla="*/ 774300 h 811716"/>
              <a:gd name="connsiteX18" fmla="*/ 1236505 w 1686140"/>
              <a:gd name="connsiteY18" fmla="*/ 84732 h 811716"/>
              <a:gd name="connsiteX19" fmla="*/ 1245871 w 1686140"/>
              <a:gd name="connsiteY19" fmla="*/ 22111 h 811716"/>
              <a:gd name="connsiteX20" fmla="*/ 1255238 w 1686140"/>
              <a:gd name="connsiteY20" fmla="*/ 792413 h 811716"/>
              <a:gd name="connsiteX21" fmla="*/ 1367648 w 1686140"/>
              <a:gd name="connsiteY21" fmla="*/ 41067 h 811716"/>
              <a:gd name="connsiteX22" fmla="*/ 1377014 w 1686140"/>
              <a:gd name="connsiteY22" fmla="*/ 811508 h 811716"/>
              <a:gd name="connsiteX23" fmla="*/ 1461326 w 1686140"/>
              <a:gd name="connsiteY23" fmla="*/ 244828 h 811716"/>
              <a:gd name="connsiteX24" fmla="*/ 1489425 w 1686140"/>
              <a:gd name="connsiteY24" fmla="*/ 47213 h 811716"/>
              <a:gd name="connsiteX25" fmla="*/ 1498791 w 1686140"/>
              <a:gd name="connsiteY25" fmla="*/ 811716 h 811716"/>
              <a:gd name="connsiteX26" fmla="*/ 1526898 w 1686140"/>
              <a:gd name="connsiteY26" fmla="*/ 596314 h 811716"/>
              <a:gd name="connsiteX27" fmla="*/ 1601835 w 1686140"/>
              <a:gd name="connsiteY27" fmla="*/ 0 h 811716"/>
              <a:gd name="connsiteX28" fmla="*/ 1611202 w 1686140"/>
              <a:gd name="connsiteY28" fmla="*/ 754600 h 811716"/>
              <a:gd name="connsiteX29" fmla="*/ 1620568 w 1686140"/>
              <a:gd name="connsiteY29" fmla="*/ 669001 h 811716"/>
              <a:gd name="connsiteX30" fmla="*/ 1629934 w 1686140"/>
              <a:gd name="connsiteY30" fmla="*/ 569128 h 811716"/>
              <a:gd name="connsiteX31" fmla="*/ 1658041 w 1686140"/>
              <a:gd name="connsiteY31" fmla="*/ 208929 h 811716"/>
              <a:gd name="connsiteX32" fmla="*/ 1667407 w 1686140"/>
              <a:gd name="connsiteY32" fmla="*/ 118698 h 811716"/>
              <a:gd name="connsiteX33" fmla="*/ 1676773 w 1686140"/>
              <a:gd name="connsiteY33" fmla="*/ 40380 h 811716"/>
              <a:gd name="connsiteX34" fmla="*/ 1686140 w 1686140"/>
              <a:gd name="connsiteY3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87353 w 1686140"/>
              <a:gd name="connsiteY11" fmla="*/ 7481 h 811716"/>
              <a:gd name="connsiteX12" fmla="*/ 1011684 w 1686140"/>
              <a:gd name="connsiteY12" fmla="*/ 806460 h 811716"/>
              <a:gd name="connsiteX13" fmla="*/ 1030417 w 1686140"/>
              <a:gd name="connsiteY13" fmla="*/ 677806 h 811716"/>
              <a:gd name="connsiteX14" fmla="*/ 1114728 w 1686140"/>
              <a:gd name="connsiteY14" fmla="*/ 68828 h 811716"/>
              <a:gd name="connsiteX15" fmla="*/ 1124095 w 1686140"/>
              <a:gd name="connsiteY15" fmla="*/ 4860 h 811716"/>
              <a:gd name="connsiteX16" fmla="*/ 1133461 w 1686140"/>
              <a:gd name="connsiteY16" fmla="*/ 774300 h 811716"/>
              <a:gd name="connsiteX17" fmla="*/ 1236505 w 1686140"/>
              <a:gd name="connsiteY17" fmla="*/ 84732 h 811716"/>
              <a:gd name="connsiteX18" fmla="*/ 1245871 w 1686140"/>
              <a:gd name="connsiteY18" fmla="*/ 22111 h 811716"/>
              <a:gd name="connsiteX19" fmla="*/ 1255238 w 1686140"/>
              <a:gd name="connsiteY19" fmla="*/ 792413 h 811716"/>
              <a:gd name="connsiteX20" fmla="*/ 1367648 w 1686140"/>
              <a:gd name="connsiteY20" fmla="*/ 41067 h 811716"/>
              <a:gd name="connsiteX21" fmla="*/ 1377014 w 1686140"/>
              <a:gd name="connsiteY21" fmla="*/ 811508 h 811716"/>
              <a:gd name="connsiteX22" fmla="*/ 1461326 w 1686140"/>
              <a:gd name="connsiteY22" fmla="*/ 244828 h 811716"/>
              <a:gd name="connsiteX23" fmla="*/ 1489425 w 1686140"/>
              <a:gd name="connsiteY23" fmla="*/ 47213 h 811716"/>
              <a:gd name="connsiteX24" fmla="*/ 1498791 w 1686140"/>
              <a:gd name="connsiteY24" fmla="*/ 811716 h 811716"/>
              <a:gd name="connsiteX25" fmla="*/ 1526898 w 1686140"/>
              <a:gd name="connsiteY25" fmla="*/ 596314 h 811716"/>
              <a:gd name="connsiteX26" fmla="*/ 1601835 w 1686140"/>
              <a:gd name="connsiteY26" fmla="*/ 0 h 811716"/>
              <a:gd name="connsiteX27" fmla="*/ 1611202 w 1686140"/>
              <a:gd name="connsiteY27" fmla="*/ 754600 h 811716"/>
              <a:gd name="connsiteX28" fmla="*/ 1620568 w 1686140"/>
              <a:gd name="connsiteY28" fmla="*/ 669001 h 811716"/>
              <a:gd name="connsiteX29" fmla="*/ 1629934 w 1686140"/>
              <a:gd name="connsiteY29" fmla="*/ 569128 h 811716"/>
              <a:gd name="connsiteX30" fmla="*/ 1658041 w 1686140"/>
              <a:gd name="connsiteY30" fmla="*/ 208929 h 811716"/>
              <a:gd name="connsiteX31" fmla="*/ 1667407 w 1686140"/>
              <a:gd name="connsiteY31" fmla="*/ 118698 h 811716"/>
              <a:gd name="connsiteX32" fmla="*/ 1676773 w 1686140"/>
              <a:gd name="connsiteY32" fmla="*/ 40380 h 811716"/>
              <a:gd name="connsiteX33" fmla="*/ 1686140 w 1686140"/>
              <a:gd name="connsiteY33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68613 w 1686140"/>
              <a:gd name="connsiteY10" fmla="*/ 83233 h 811716"/>
              <a:gd name="connsiteX11" fmla="*/ 1011684 w 1686140"/>
              <a:gd name="connsiteY11" fmla="*/ 806460 h 811716"/>
              <a:gd name="connsiteX12" fmla="*/ 1030417 w 1686140"/>
              <a:gd name="connsiteY12" fmla="*/ 677806 h 811716"/>
              <a:gd name="connsiteX13" fmla="*/ 1114728 w 1686140"/>
              <a:gd name="connsiteY13" fmla="*/ 68828 h 811716"/>
              <a:gd name="connsiteX14" fmla="*/ 1124095 w 1686140"/>
              <a:gd name="connsiteY14" fmla="*/ 4860 h 811716"/>
              <a:gd name="connsiteX15" fmla="*/ 1133461 w 1686140"/>
              <a:gd name="connsiteY15" fmla="*/ 774300 h 811716"/>
              <a:gd name="connsiteX16" fmla="*/ 1236505 w 1686140"/>
              <a:gd name="connsiteY16" fmla="*/ 84732 h 811716"/>
              <a:gd name="connsiteX17" fmla="*/ 1245871 w 1686140"/>
              <a:gd name="connsiteY17" fmla="*/ 22111 h 811716"/>
              <a:gd name="connsiteX18" fmla="*/ 1255238 w 1686140"/>
              <a:gd name="connsiteY18" fmla="*/ 792413 h 811716"/>
              <a:gd name="connsiteX19" fmla="*/ 1367648 w 1686140"/>
              <a:gd name="connsiteY19" fmla="*/ 41067 h 811716"/>
              <a:gd name="connsiteX20" fmla="*/ 1377014 w 1686140"/>
              <a:gd name="connsiteY20" fmla="*/ 811508 h 811716"/>
              <a:gd name="connsiteX21" fmla="*/ 1461326 w 1686140"/>
              <a:gd name="connsiteY21" fmla="*/ 244828 h 811716"/>
              <a:gd name="connsiteX22" fmla="*/ 1489425 w 1686140"/>
              <a:gd name="connsiteY22" fmla="*/ 47213 h 811716"/>
              <a:gd name="connsiteX23" fmla="*/ 1498791 w 1686140"/>
              <a:gd name="connsiteY23" fmla="*/ 811716 h 811716"/>
              <a:gd name="connsiteX24" fmla="*/ 1526898 w 1686140"/>
              <a:gd name="connsiteY24" fmla="*/ 596314 h 811716"/>
              <a:gd name="connsiteX25" fmla="*/ 1601835 w 1686140"/>
              <a:gd name="connsiteY25" fmla="*/ 0 h 811716"/>
              <a:gd name="connsiteX26" fmla="*/ 1611202 w 1686140"/>
              <a:gd name="connsiteY26" fmla="*/ 754600 h 811716"/>
              <a:gd name="connsiteX27" fmla="*/ 1620568 w 1686140"/>
              <a:gd name="connsiteY27" fmla="*/ 669001 h 811716"/>
              <a:gd name="connsiteX28" fmla="*/ 1629934 w 1686140"/>
              <a:gd name="connsiteY28" fmla="*/ 569128 h 811716"/>
              <a:gd name="connsiteX29" fmla="*/ 1658041 w 1686140"/>
              <a:gd name="connsiteY29" fmla="*/ 208929 h 811716"/>
              <a:gd name="connsiteX30" fmla="*/ 1667407 w 1686140"/>
              <a:gd name="connsiteY30" fmla="*/ 118698 h 811716"/>
              <a:gd name="connsiteX31" fmla="*/ 1676773 w 1686140"/>
              <a:gd name="connsiteY31" fmla="*/ 40380 h 811716"/>
              <a:gd name="connsiteX32" fmla="*/ 1686140 w 1686140"/>
              <a:gd name="connsiteY32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49880 w 1686140"/>
              <a:gd name="connsiteY9" fmla="*/ 148783 h 811716"/>
              <a:gd name="connsiteX10" fmla="*/ 1011684 w 1686140"/>
              <a:gd name="connsiteY10" fmla="*/ 806460 h 811716"/>
              <a:gd name="connsiteX11" fmla="*/ 1030417 w 1686140"/>
              <a:gd name="connsiteY11" fmla="*/ 677806 h 811716"/>
              <a:gd name="connsiteX12" fmla="*/ 1114728 w 1686140"/>
              <a:gd name="connsiteY12" fmla="*/ 68828 h 811716"/>
              <a:gd name="connsiteX13" fmla="*/ 1124095 w 1686140"/>
              <a:gd name="connsiteY13" fmla="*/ 4860 h 811716"/>
              <a:gd name="connsiteX14" fmla="*/ 1133461 w 1686140"/>
              <a:gd name="connsiteY14" fmla="*/ 774300 h 811716"/>
              <a:gd name="connsiteX15" fmla="*/ 1236505 w 1686140"/>
              <a:gd name="connsiteY15" fmla="*/ 84732 h 811716"/>
              <a:gd name="connsiteX16" fmla="*/ 1245871 w 1686140"/>
              <a:gd name="connsiteY16" fmla="*/ 22111 h 811716"/>
              <a:gd name="connsiteX17" fmla="*/ 1255238 w 1686140"/>
              <a:gd name="connsiteY17" fmla="*/ 792413 h 811716"/>
              <a:gd name="connsiteX18" fmla="*/ 1367648 w 1686140"/>
              <a:gd name="connsiteY18" fmla="*/ 41067 h 811716"/>
              <a:gd name="connsiteX19" fmla="*/ 1377014 w 1686140"/>
              <a:gd name="connsiteY19" fmla="*/ 811508 h 811716"/>
              <a:gd name="connsiteX20" fmla="*/ 1461326 w 1686140"/>
              <a:gd name="connsiteY20" fmla="*/ 244828 h 811716"/>
              <a:gd name="connsiteX21" fmla="*/ 1489425 w 1686140"/>
              <a:gd name="connsiteY21" fmla="*/ 47213 h 811716"/>
              <a:gd name="connsiteX22" fmla="*/ 1498791 w 1686140"/>
              <a:gd name="connsiteY22" fmla="*/ 811716 h 811716"/>
              <a:gd name="connsiteX23" fmla="*/ 1526898 w 1686140"/>
              <a:gd name="connsiteY23" fmla="*/ 596314 h 811716"/>
              <a:gd name="connsiteX24" fmla="*/ 1601835 w 1686140"/>
              <a:gd name="connsiteY24" fmla="*/ 0 h 811716"/>
              <a:gd name="connsiteX25" fmla="*/ 1611202 w 1686140"/>
              <a:gd name="connsiteY25" fmla="*/ 754600 h 811716"/>
              <a:gd name="connsiteX26" fmla="*/ 1620568 w 1686140"/>
              <a:gd name="connsiteY26" fmla="*/ 669001 h 811716"/>
              <a:gd name="connsiteX27" fmla="*/ 1629934 w 1686140"/>
              <a:gd name="connsiteY27" fmla="*/ 569128 h 811716"/>
              <a:gd name="connsiteX28" fmla="*/ 1658041 w 1686140"/>
              <a:gd name="connsiteY28" fmla="*/ 208929 h 811716"/>
              <a:gd name="connsiteX29" fmla="*/ 1667407 w 1686140"/>
              <a:gd name="connsiteY29" fmla="*/ 118698 h 811716"/>
              <a:gd name="connsiteX30" fmla="*/ 1676773 w 1686140"/>
              <a:gd name="connsiteY30" fmla="*/ 40380 h 811716"/>
              <a:gd name="connsiteX31" fmla="*/ 1686140 w 1686140"/>
              <a:gd name="connsiteY31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31148 w 1686140"/>
              <a:gd name="connsiteY8" fmla="*/ 214051 h 811716"/>
              <a:gd name="connsiteX9" fmla="*/ 1011684 w 1686140"/>
              <a:gd name="connsiteY9" fmla="*/ 806460 h 811716"/>
              <a:gd name="connsiteX10" fmla="*/ 1030417 w 1686140"/>
              <a:gd name="connsiteY10" fmla="*/ 677806 h 811716"/>
              <a:gd name="connsiteX11" fmla="*/ 1114728 w 1686140"/>
              <a:gd name="connsiteY11" fmla="*/ 68828 h 811716"/>
              <a:gd name="connsiteX12" fmla="*/ 1124095 w 1686140"/>
              <a:gd name="connsiteY12" fmla="*/ 4860 h 811716"/>
              <a:gd name="connsiteX13" fmla="*/ 1133461 w 1686140"/>
              <a:gd name="connsiteY13" fmla="*/ 774300 h 811716"/>
              <a:gd name="connsiteX14" fmla="*/ 1236505 w 1686140"/>
              <a:gd name="connsiteY14" fmla="*/ 84732 h 811716"/>
              <a:gd name="connsiteX15" fmla="*/ 1245871 w 1686140"/>
              <a:gd name="connsiteY15" fmla="*/ 22111 h 811716"/>
              <a:gd name="connsiteX16" fmla="*/ 1255238 w 1686140"/>
              <a:gd name="connsiteY16" fmla="*/ 792413 h 811716"/>
              <a:gd name="connsiteX17" fmla="*/ 1367648 w 1686140"/>
              <a:gd name="connsiteY17" fmla="*/ 41067 h 811716"/>
              <a:gd name="connsiteX18" fmla="*/ 1377014 w 1686140"/>
              <a:gd name="connsiteY18" fmla="*/ 811508 h 811716"/>
              <a:gd name="connsiteX19" fmla="*/ 1461326 w 1686140"/>
              <a:gd name="connsiteY19" fmla="*/ 244828 h 811716"/>
              <a:gd name="connsiteX20" fmla="*/ 1489425 w 1686140"/>
              <a:gd name="connsiteY20" fmla="*/ 47213 h 811716"/>
              <a:gd name="connsiteX21" fmla="*/ 1498791 w 1686140"/>
              <a:gd name="connsiteY21" fmla="*/ 811716 h 811716"/>
              <a:gd name="connsiteX22" fmla="*/ 1526898 w 1686140"/>
              <a:gd name="connsiteY22" fmla="*/ 596314 h 811716"/>
              <a:gd name="connsiteX23" fmla="*/ 1601835 w 1686140"/>
              <a:gd name="connsiteY23" fmla="*/ 0 h 811716"/>
              <a:gd name="connsiteX24" fmla="*/ 1611202 w 1686140"/>
              <a:gd name="connsiteY24" fmla="*/ 754600 h 811716"/>
              <a:gd name="connsiteX25" fmla="*/ 1620568 w 1686140"/>
              <a:gd name="connsiteY25" fmla="*/ 669001 h 811716"/>
              <a:gd name="connsiteX26" fmla="*/ 1629934 w 1686140"/>
              <a:gd name="connsiteY26" fmla="*/ 569128 h 811716"/>
              <a:gd name="connsiteX27" fmla="*/ 1658041 w 1686140"/>
              <a:gd name="connsiteY27" fmla="*/ 208929 h 811716"/>
              <a:gd name="connsiteX28" fmla="*/ 1667407 w 1686140"/>
              <a:gd name="connsiteY28" fmla="*/ 118698 h 811716"/>
              <a:gd name="connsiteX29" fmla="*/ 1676773 w 1686140"/>
              <a:gd name="connsiteY29" fmla="*/ 40380 h 811716"/>
              <a:gd name="connsiteX30" fmla="*/ 1686140 w 1686140"/>
              <a:gd name="connsiteY30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84307 w 1686140"/>
              <a:gd name="connsiteY7" fmla="*/ 411696 h 811716"/>
              <a:gd name="connsiteX8" fmla="*/ 1011684 w 1686140"/>
              <a:gd name="connsiteY8" fmla="*/ 806460 h 811716"/>
              <a:gd name="connsiteX9" fmla="*/ 1030417 w 1686140"/>
              <a:gd name="connsiteY9" fmla="*/ 677806 h 811716"/>
              <a:gd name="connsiteX10" fmla="*/ 1114728 w 1686140"/>
              <a:gd name="connsiteY10" fmla="*/ 68828 h 811716"/>
              <a:gd name="connsiteX11" fmla="*/ 1124095 w 1686140"/>
              <a:gd name="connsiteY11" fmla="*/ 4860 h 811716"/>
              <a:gd name="connsiteX12" fmla="*/ 1133461 w 1686140"/>
              <a:gd name="connsiteY12" fmla="*/ 774300 h 811716"/>
              <a:gd name="connsiteX13" fmla="*/ 1236505 w 1686140"/>
              <a:gd name="connsiteY13" fmla="*/ 84732 h 811716"/>
              <a:gd name="connsiteX14" fmla="*/ 1245871 w 1686140"/>
              <a:gd name="connsiteY14" fmla="*/ 22111 h 811716"/>
              <a:gd name="connsiteX15" fmla="*/ 1255238 w 1686140"/>
              <a:gd name="connsiteY15" fmla="*/ 792413 h 811716"/>
              <a:gd name="connsiteX16" fmla="*/ 1367648 w 1686140"/>
              <a:gd name="connsiteY16" fmla="*/ 41067 h 811716"/>
              <a:gd name="connsiteX17" fmla="*/ 1377014 w 1686140"/>
              <a:gd name="connsiteY17" fmla="*/ 811508 h 811716"/>
              <a:gd name="connsiteX18" fmla="*/ 1461326 w 1686140"/>
              <a:gd name="connsiteY18" fmla="*/ 244828 h 811716"/>
              <a:gd name="connsiteX19" fmla="*/ 1489425 w 1686140"/>
              <a:gd name="connsiteY19" fmla="*/ 47213 h 811716"/>
              <a:gd name="connsiteX20" fmla="*/ 1498791 w 1686140"/>
              <a:gd name="connsiteY20" fmla="*/ 811716 h 811716"/>
              <a:gd name="connsiteX21" fmla="*/ 1526898 w 1686140"/>
              <a:gd name="connsiteY21" fmla="*/ 596314 h 811716"/>
              <a:gd name="connsiteX22" fmla="*/ 1601835 w 1686140"/>
              <a:gd name="connsiteY22" fmla="*/ 0 h 811716"/>
              <a:gd name="connsiteX23" fmla="*/ 1611202 w 1686140"/>
              <a:gd name="connsiteY23" fmla="*/ 754600 h 811716"/>
              <a:gd name="connsiteX24" fmla="*/ 1620568 w 1686140"/>
              <a:gd name="connsiteY24" fmla="*/ 669001 h 811716"/>
              <a:gd name="connsiteX25" fmla="*/ 1629934 w 1686140"/>
              <a:gd name="connsiteY25" fmla="*/ 569128 h 811716"/>
              <a:gd name="connsiteX26" fmla="*/ 1658041 w 1686140"/>
              <a:gd name="connsiteY26" fmla="*/ 208929 h 811716"/>
              <a:gd name="connsiteX27" fmla="*/ 1667407 w 1686140"/>
              <a:gd name="connsiteY27" fmla="*/ 118698 h 811716"/>
              <a:gd name="connsiteX28" fmla="*/ 1676773 w 1686140"/>
              <a:gd name="connsiteY28" fmla="*/ 40380 h 811716"/>
              <a:gd name="connsiteX29" fmla="*/ 1686140 w 1686140"/>
              <a:gd name="connsiteY29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74940 w 1686140"/>
              <a:gd name="connsiteY6" fmla="*/ 444745 h 811716"/>
              <a:gd name="connsiteX7" fmla="*/ 1011684 w 1686140"/>
              <a:gd name="connsiteY7" fmla="*/ 806460 h 811716"/>
              <a:gd name="connsiteX8" fmla="*/ 1030417 w 1686140"/>
              <a:gd name="connsiteY8" fmla="*/ 677806 h 811716"/>
              <a:gd name="connsiteX9" fmla="*/ 1114728 w 1686140"/>
              <a:gd name="connsiteY9" fmla="*/ 68828 h 811716"/>
              <a:gd name="connsiteX10" fmla="*/ 1124095 w 1686140"/>
              <a:gd name="connsiteY10" fmla="*/ 4860 h 811716"/>
              <a:gd name="connsiteX11" fmla="*/ 1133461 w 1686140"/>
              <a:gd name="connsiteY11" fmla="*/ 774300 h 811716"/>
              <a:gd name="connsiteX12" fmla="*/ 1236505 w 1686140"/>
              <a:gd name="connsiteY12" fmla="*/ 84732 h 811716"/>
              <a:gd name="connsiteX13" fmla="*/ 1245871 w 1686140"/>
              <a:gd name="connsiteY13" fmla="*/ 22111 h 811716"/>
              <a:gd name="connsiteX14" fmla="*/ 1255238 w 1686140"/>
              <a:gd name="connsiteY14" fmla="*/ 792413 h 811716"/>
              <a:gd name="connsiteX15" fmla="*/ 1367648 w 1686140"/>
              <a:gd name="connsiteY15" fmla="*/ 41067 h 811716"/>
              <a:gd name="connsiteX16" fmla="*/ 1377014 w 1686140"/>
              <a:gd name="connsiteY16" fmla="*/ 811508 h 811716"/>
              <a:gd name="connsiteX17" fmla="*/ 1461326 w 1686140"/>
              <a:gd name="connsiteY17" fmla="*/ 244828 h 811716"/>
              <a:gd name="connsiteX18" fmla="*/ 1489425 w 1686140"/>
              <a:gd name="connsiteY18" fmla="*/ 47213 h 811716"/>
              <a:gd name="connsiteX19" fmla="*/ 1498791 w 1686140"/>
              <a:gd name="connsiteY19" fmla="*/ 811716 h 811716"/>
              <a:gd name="connsiteX20" fmla="*/ 1526898 w 1686140"/>
              <a:gd name="connsiteY20" fmla="*/ 596314 h 811716"/>
              <a:gd name="connsiteX21" fmla="*/ 1601835 w 1686140"/>
              <a:gd name="connsiteY21" fmla="*/ 0 h 811716"/>
              <a:gd name="connsiteX22" fmla="*/ 1611202 w 1686140"/>
              <a:gd name="connsiteY22" fmla="*/ 754600 h 811716"/>
              <a:gd name="connsiteX23" fmla="*/ 1620568 w 1686140"/>
              <a:gd name="connsiteY23" fmla="*/ 669001 h 811716"/>
              <a:gd name="connsiteX24" fmla="*/ 1629934 w 1686140"/>
              <a:gd name="connsiteY24" fmla="*/ 569128 h 811716"/>
              <a:gd name="connsiteX25" fmla="*/ 1658041 w 1686140"/>
              <a:gd name="connsiteY25" fmla="*/ 208929 h 811716"/>
              <a:gd name="connsiteX26" fmla="*/ 1667407 w 1686140"/>
              <a:gd name="connsiteY26" fmla="*/ 118698 h 811716"/>
              <a:gd name="connsiteX27" fmla="*/ 1676773 w 1686140"/>
              <a:gd name="connsiteY27" fmla="*/ 40380 h 811716"/>
              <a:gd name="connsiteX28" fmla="*/ 1686140 w 1686140"/>
              <a:gd name="connsiteY28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65573 w 1686140"/>
              <a:gd name="connsiteY5" fmla="*/ 452573 h 811716"/>
              <a:gd name="connsiteX6" fmla="*/ 1011684 w 1686140"/>
              <a:gd name="connsiteY6" fmla="*/ 806460 h 811716"/>
              <a:gd name="connsiteX7" fmla="*/ 1030417 w 1686140"/>
              <a:gd name="connsiteY7" fmla="*/ 677806 h 811716"/>
              <a:gd name="connsiteX8" fmla="*/ 1114728 w 1686140"/>
              <a:gd name="connsiteY8" fmla="*/ 68828 h 811716"/>
              <a:gd name="connsiteX9" fmla="*/ 1124095 w 1686140"/>
              <a:gd name="connsiteY9" fmla="*/ 4860 h 811716"/>
              <a:gd name="connsiteX10" fmla="*/ 1133461 w 1686140"/>
              <a:gd name="connsiteY10" fmla="*/ 774300 h 811716"/>
              <a:gd name="connsiteX11" fmla="*/ 1236505 w 1686140"/>
              <a:gd name="connsiteY11" fmla="*/ 84732 h 811716"/>
              <a:gd name="connsiteX12" fmla="*/ 1245871 w 1686140"/>
              <a:gd name="connsiteY12" fmla="*/ 22111 h 811716"/>
              <a:gd name="connsiteX13" fmla="*/ 1255238 w 1686140"/>
              <a:gd name="connsiteY13" fmla="*/ 792413 h 811716"/>
              <a:gd name="connsiteX14" fmla="*/ 1367648 w 1686140"/>
              <a:gd name="connsiteY14" fmla="*/ 41067 h 811716"/>
              <a:gd name="connsiteX15" fmla="*/ 1377014 w 1686140"/>
              <a:gd name="connsiteY15" fmla="*/ 811508 h 811716"/>
              <a:gd name="connsiteX16" fmla="*/ 1461326 w 1686140"/>
              <a:gd name="connsiteY16" fmla="*/ 244828 h 811716"/>
              <a:gd name="connsiteX17" fmla="*/ 1489425 w 1686140"/>
              <a:gd name="connsiteY17" fmla="*/ 47213 h 811716"/>
              <a:gd name="connsiteX18" fmla="*/ 1498791 w 1686140"/>
              <a:gd name="connsiteY18" fmla="*/ 811716 h 811716"/>
              <a:gd name="connsiteX19" fmla="*/ 1526898 w 1686140"/>
              <a:gd name="connsiteY19" fmla="*/ 596314 h 811716"/>
              <a:gd name="connsiteX20" fmla="*/ 1601835 w 1686140"/>
              <a:gd name="connsiteY20" fmla="*/ 0 h 811716"/>
              <a:gd name="connsiteX21" fmla="*/ 1611202 w 1686140"/>
              <a:gd name="connsiteY21" fmla="*/ 754600 h 811716"/>
              <a:gd name="connsiteX22" fmla="*/ 1620568 w 1686140"/>
              <a:gd name="connsiteY22" fmla="*/ 669001 h 811716"/>
              <a:gd name="connsiteX23" fmla="*/ 1629934 w 1686140"/>
              <a:gd name="connsiteY23" fmla="*/ 569128 h 811716"/>
              <a:gd name="connsiteX24" fmla="*/ 1658041 w 1686140"/>
              <a:gd name="connsiteY24" fmla="*/ 208929 h 811716"/>
              <a:gd name="connsiteX25" fmla="*/ 1667407 w 1686140"/>
              <a:gd name="connsiteY25" fmla="*/ 118698 h 811716"/>
              <a:gd name="connsiteX26" fmla="*/ 1676773 w 1686140"/>
              <a:gd name="connsiteY26" fmla="*/ 40380 h 811716"/>
              <a:gd name="connsiteX27" fmla="*/ 1686140 w 1686140"/>
              <a:gd name="connsiteY27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56206 w 1686140"/>
              <a:gd name="connsiteY4" fmla="*/ 378106 h 811716"/>
              <a:gd name="connsiteX5" fmla="*/ 1011684 w 1686140"/>
              <a:gd name="connsiteY5" fmla="*/ 806460 h 811716"/>
              <a:gd name="connsiteX6" fmla="*/ 1030417 w 1686140"/>
              <a:gd name="connsiteY6" fmla="*/ 677806 h 811716"/>
              <a:gd name="connsiteX7" fmla="*/ 1114728 w 1686140"/>
              <a:gd name="connsiteY7" fmla="*/ 68828 h 811716"/>
              <a:gd name="connsiteX8" fmla="*/ 1124095 w 1686140"/>
              <a:gd name="connsiteY8" fmla="*/ 4860 h 811716"/>
              <a:gd name="connsiteX9" fmla="*/ 1133461 w 1686140"/>
              <a:gd name="connsiteY9" fmla="*/ 774300 h 811716"/>
              <a:gd name="connsiteX10" fmla="*/ 1236505 w 1686140"/>
              <a:gd name="connsiteY10" fmla="*/ 84732 h 811716"/>
              <a:gd name="connsiteX11" fmla="*/ 1245871 w 1686140"/>
              <a:gd name="connsiteY11" fmla="*/ 22111 h 811716"/>
              <a:gd name="connsiteX12" fmla="*/ 1255238 w 1686140"/>
              <a:gd name="connsiteY12" fmla="*/ 792413 h 811716"/>
              <a:gd name="connsiteX13" fmla="*/ 1367648 w 1686140"/>
              <a:gd name="connsiteY13" fmla="*/ 41067 h 811716"/>
              <a:gd name="connsiteX14" fmla="*/ 1377014 w 1686140"/>
              <a:gd name="connsiteY14" fmla="*/ 811508 h 811716"/>
              <a:gd name="connsiteX15" fmla="*/ 1461326 w 1686140"/>
              <a:gd name="connsiteY15" fmla="*/ 244828 h 811716"/>
              <a:gd name="connsiteX16" fmla="*/ 1489425 w 1686140"/>
              <a:gd name="connsiteY16" fmla="*/ 47213 h 811716"/>
              <a:gd name="connsiteX17" fmla="*/ 1498791 w 1686140"/>
              <a:gd name="connsiteY17" fmla="*/ 811716 h 811716"/>
              <a:gd name="connsiteX18" fmla="*/ 1526898 w 1686140"/>
              <a:gd name="connsiteY18" fmla="*/ 596314 h 811716"/>
              <a:gd name="connsiteX19" fmla="*/ 1601835 w 1686140"/>
              <a:gd name="connsiteY19" fmla="*/ 0 h 811716"/>
              <a:gd name="connsiteX20" fmla="*/ 1611202 w 1686140"/>
              <a:gd name="connsiteY20" fmla="*/ 754600 h 811716"/>
              <a:gd name="connsiteX21" fmla="*/ 1620568 w 1686140"/>
              <a:gd name="connsiteY21" fmla="*/ 669001 h 811716"/>
              <a:gd name="connsiteX22" fmla="*/ 1629934 w 1686140"/>
              <a:gd name="connsiteY22" fmla="*/ 569128 h 811716"/>
              <a:gd name="connsiteX23" fmla="*/ 1658041 w 1686140"/>
              <a:gd name="connsiteY23" fmla="*/ 208929 h 811716"/>
              <a:gd name="connsiteX24" fmla="*/ 1667407 w 1686140"/>
              <a:gd name="connsiteY24" fmla="*/ 118698 h 811716"/>
              <a:gd name="connsiteX25" fmla="*/ 1676773 w 1686140"/>
              <a:gd name="connsiteY25" fmla="*/ 40380 h 811716"/>
              <a:gd name="connsiteX26" fmla="*/ 1686140 w 1686140"/>
              <a:gd name="connsiteY26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46838 w 1686140"/>
              <a:gd name="connsiteY3" fmla="*/ 320525 h 811716"/>
              <a:gd name="connsiteX4" fmla="*/ 1011684 w 1686140"/>
              <a:gd name="connsiteY4" fmla="*/ 806460 h 811716"/>
              <a:gd name="connsiteX5" fmla="*/ 1030417 w 1686140"/>
              <a:gd name="connsiteY5" fmla="*/ 677806 h 811716"/>
              <a:gd name="connsiteX6" fmla="*/ 1114728 w 1686140"/>
              <a:gd name="connsiteY6" fmla="*/ 68828 h 811716"/>
              <a:gd name="connsiteX7" fmla="*/ 1124095 w 1686140"/>
              <a:gd name="connsiteY7" fmla="*/ 4860 h 811716"/>
              <a:gd name="connsiteX8" fmla="*/ 1133461 w 1686140"/>
              <a:gd name="connsiteY8" fmla="*/ 774300 h 811716"/>
              <a:gd name="connsiteX9" fmla="*/ 1236505 w 1686140"/>
              <a:gd name="connsiteY9" fmla="*/ 84732 h 811716"/>
              <a:gd name="connsiteX10" fmla="*/ 1245871 w 1686140"/>
              <a:gd name="connsiteY10" fmla="*/ 22111 h 811716"/>
              <a:gd name="connsiteX11" fmla="*/ 1255238 w 1686140"/>
              <a:gd name="connsiteY11" fmla="*/ 792413 h 811716"/>
              <a:gd name="connsiteX12" fmla="*/ 1367648 w 1686140"/>
              <a:gd name="connsiteY12" fmla="*/ 41067 h 811716"/>
              <a:gd name="connsiteX13" fmla="*/ 1377014 w 1686140"/>
              <a:gd name="connsiteY13" fmla="*/ 811508 h 811716"/>
              <a:gd name="connsiteX14" fmla="*/ 1461326 w 1686140"/>
              <a:gd name="connsiteY14" fmla="*/ 244828 h 811716"/>
              <a:gd name="connsiteX15" fmla="*/ 1489425 w 1686140"/>
              <a:gd name="connsiteY15" fmla="*/ 47213 h 811716"/>
              <a:gd name="connsiteX16" fmla="*/ 1498791 w 1686140"/>
              <a:gd name="connsiteY16" fmla="*/ 811716 h 811716"/>
              <a:gd name="connsiteX17" fmla="*/ 1526898 w 1686140"/>
              <a:gd name="connsiteY17" fmla="*/ 596314 h 811716"/>
              <a:gd name="connsiteX18" fmla="*/ 1601835 w 1686140"/>
              <a:gd name="connsiteY18" fmla="*/ 0 h 811716"/>
              <a:gd name="connsiteX19" fmla="*/ 1611202 w 1686140"/>
              <a:gd name="connsiteY19" fmla="*/ 754600 h 811716"/>
              <a:gd name="connsiteX20" fmla="*/ 1620568 w 1686140"/>
              <a:gd name="connsiteY20" fmla="*/ 669001 h 811716"/>
              <a:gd name="connsiteX21" fmla="*/ 1629934 w 1686140"/>
              <a:gd name="connsiteY21" fmla="*/ 569128 h 811716"/>
              <a:gd name="connsiteX22" fmla="*/ 1658041 w 1686140"/>
              <a:gd name="connsiteY22" fmla="*/ 208929 h 811716"/>
              <a:gd name="connsiteX23" fmla="*/ 1667407 w 1686140"/>
              <a:gd name="connsiteY23" fmla="*/ 118698 h 811716"/>
              <a:gd name="connsiteX24" fmla="*/ 1676773 w 1686140"/>
              <a:gd name="connsiteY24" fmla="*/ 40380 h 811716"/>
              <a:gd name="connsiteX25" fmla="*/ 1686140 w 1686140"/>
              <a:gd name="connsiteY25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37471 w 1686140"/>
              <a:gd name="connsiteY2" fmla="*/ 335114 h 811716"/>
              <a:gd name="connsiteX3" fmla="*/ 1011684 w 1686140"/>
              <a:gd name="connsiteY3" fmla="*/ 806460 h 811716"/>
              <a:gd name="connsiteX4" fmla="*/ 1030417 w 1686140"/>
              <a:gd name="connsiteY4" fmla="*/ 677806 h 811716"/>
              <a:gd name="connsiteX5" fmla="*/ 1114728 w 1686140"/>
              <a:gd name="connsiteY5" fmla="*/ 68828 h 811716"/>
              <a:gd name="connsiteX6" fmla="*/ 1124095 w 1686140"/>
              <a:gd name="connsiteY6" fmla="*/ 4860 h 811716"/>
              <a:gd name="connsiteX7" fmla="*/ 1133461 w 1686140"/>
              <a:gd name="connsiteY7" fmla="*/ 774300 h 811716"/>
              <a:gd name="connsiteX8" fmla="*/ 1236505 w 1686140"/>
              <a:gd name="connsiteY8" fmla="*/ 84732 h 811716"/>
              <a:gd name="connsiteX9" fmla="*/ 1245871 w 1686140"/>
              <a:gd name="connsiteY9" fmla="*/ 22111 h 811716"/>
              <a:gd name="connsiteX10" fmla="*/ 1255238 w 1686140"/>
              <a:gd name="connsiteY10" fmla="*/ 792413 h 811716"/>
              <a:gd name="connsiteX11" fmla="*/ 1367648 w 1686140"/>
              <a:gd name="connsiteY11" fmla="*/ 41067 h 811716"/>
              <a:gd name="connsiteX12" fmla="*/ 1377014 w 1686140"/>
              <a:gd name="connsiteY12" fmla="*/ 811508 h 811716"/>
              <a:gd name="connsiteX13" fmla="*/ 1461326 w 1686140"/>
              <a:gd name="connsiteY13" fmla="*/ 244828 h 811716"/>
              <a:gd name="connsiteX14" fmla="*/ 1489425 w 1686140"/>
              <a:gd name="connsiteY14" fmla="*/ 47213 h 811716"/>
              <a:gd name="connsiteX15" fmla="*/ 1498791 w 1686140"/>
              <a:gd name="connsiteY15" fmla="*/ 811716 h 811716"/>
              <a:gd name="connsiteX16" fmla="*/ 1526898 w 1686140"/>
              <a:gd name="connsiteY16" fmla="*/ 596314 h 811716"/>
              <a:gd name="connsiteX17" fmla="*/ 1601835 w 1686140"/>
              <a:gd name="connsiteY17" fmla="*/ 0 h 811716"/>
              <a:gd name="connsiteX18" fmla="*/ 1611202 w 1686140"/>
              <a:gd name="connsiteY18" fmla="*/ 754600 h 811716"/>
              <a:gd name="connsiteX19" fmla="*/ 1620568 w 1686140"/>
              <a:gd name="connsiteY19" fmla="*/ 669001 h 811716"/>
              <a:gd name="connsiteX20" fmla="*/ 1629934 w 1686140"/>
              <a:gd name="connsiteY20" fmla="*/ 569128 h 811716"/>
              <a:gd name="connsiteX21" fmla="*/ 1658041 w 1686140"/>
              <a:gd name="connsiteY21" fmla="*/ 208929 h 811716"/>
              <a:gd name="connsiteX22" fmla="*/ 1667407 w 1686140"/>
              <a:gd name="connsiteY22" fmla="*/ 118698 h 811716"/>
              <a:gd name="connsiteX23" fmla="*/ 1676773 w 1686140"/>
              <a:gd name="connsiteY23" fmla="*/ 40380 h 811716"/>
              <a:gd name="connsiteX24" fmla="*/ 1686140 w 1686140"/>
              <a:gd name="connsiteY24" fmla="*/ 801542 h 811716"/>
              <a:gd name="connsiteX0" fmla="*/ 0 w 1686140"/>
              <a:gd name="connsiteY0" fmla="*/ 479079 h 811716"/>
              <a:gd name="connsiteX1" fmla="*/ 9368 w 1686140"/>
              <a:gd name="connsiteY1" fmla="*/ 445399 h 811716"/>
              <a:gd name="connsiteX2" fmla="*/ 1011684 w 1686140"/>
              <a:gd name="connsiteY2" fmla="*/ 806460 h 811716"/>
              <a:gd name="connsiteX3" fmla="*/ 1030417 w 1686140"/>
              <a:gd name="connsiteY3" fmla="*/ 677806 h 811716"/>
              <a:gd name="connsiteX4" fmla="*/ 1114728 w 1686140"/>
              <a:gd name="connsiteY4" fmla="*/ 68828 h 811716"/>
              <a:gd name="connsiteX5" fmla="*/ 1124095 w 1686140"/>
              <a:gd name="connsiteY5" fmla="*/ 4860 h 811716"/>
              <a:gd name="connsiteX6" fmla="*/ 1133461 w 1686140"/>
              <a:gd name="connsiteY6" fmla="*/ 774300 h 811716"/>
              <a:gd name="connsiteX7" fmla="*/ 1236505 w 1686140"/>
              <a:gd name="connsiteY7" fmla="*/ 84732 h 811716"/>
              <a:gd name="connsiteX8" fmla="*/ 1245871 w 1686140"/>
              <a:gd name="connsiteY8" fmla="*/ 22111 h 811716"/>
              <a:gd name="connsiteX9" fmla="*/ 1255238 w 1686140"/>
              <a:gd name="connsiteY9" fmla="*/ 792413 h 811716"/>
              <a:gd name="connsiteX10" fmla="*/ 1367648 w 1686140"/>
              <a:gd name="connsiteY10" fmla="*/ 41067 h 811716"/>
              <a:gd name="connsiteX11" fmla="*/ 1377014 w 1686140"/>
              <a:gd name="connsiteY11" fmla="*/ 811508 h 811716"/>
              <a:gd name="connsiteX12" fmla="*/ 1461326 w 1686140"/>
              <a:gd name="connsiteY12" fmla="*/ 244828 h 811716"/>
              <a:gd name="connsiteX13" fmla="*/ 1489425 w 1686140"/>
              <a:gd name="connsiteY13" fmla="*/ 47213 h 811716"/>
              <a:gd name="connsiteX14" fmla="*/ 1498791 w 1686140"/>
              <a:gd name="connsiteY14" fmla="*/ 811716 h 811716"/>
              <a:gd name="connsiteX15" fmla="*/ 1526898 w 1686140"/>
              <a:gd name="connsiteY15" fmla="*/ 596314 h 811716"/>
              <a:gd name="connsiteX16" fmla="*/ 1601835 w 1686140"/>
              <a:gd name="connsiteY16" fmla="*/ 0 h 811716"/>
              <a:gd name="connsiteX17" fmla="*/ 1611202 w 1686140"/>
              <a:gd name="connsiteY17" fmla="*/ 754600 h 811716"/>
              <a:gd name="connsiteX18" fmla="*/ 1620568 w 1686140"/>
              <a:gd name="connsiteY18" fmla="*/ 669001 h 811716"/>
              <a:gd name="connsiteX19" fmla="*/ 1629934 w 1686140"/>
              <a:gd name="connsiteY19" fmla="*/ 569128 h 811716"/>
              <a:gd name="connsiteX20" fmla="*/ 1658041 w 1686140"/>
              <a:gd name="connsiteY20" fmla="*/ 208929 h 811716"/>
              <a:gd name="connsiteX21" fmla="*/ 1667407 w 1686140"/>
              <a:gd name="connsiteY21" fmla="*/ 118698 h 811716"/>
              <a:gd name="connsiteX22" fmla="*/ 1676773 w 1686140"/>
              <a:gd name="connsiteY22" fmla="*/ 40380 h 811716"/>
              <a:gd name="connsiteX23" fmla="*/ 1686140 w 1686140"/>
              <a:gd name="connsiteY23" fmla="*/ 801542 h 811716"/>
              <a:gd name="connsiteX0" fmla="*/ 0 w 1676772"/>
              <a:gd name="connsiteY0" fmla="*/ 445399 h 811716"/>
              <a:gd name="connsiteX1" fmla="*/ 1002316 w 1676772"/>
              <a:gd name="connsiteY1" fmla="*/ 806460 h 811716"/>
              <a:gd name="connsiteX2" fmla="*/ 1021049 w 1676772"/>
              <a:gd name="connsiteY2" fmla="*/ 677806 h 811716"/>
              <a:gd name="connsiteX3" fmla="*/ 1105360 w 1676772"/>
              <a:gd name="connsiteY3" fmla="*/ 68828 h 811716"/>
              <a:gd name="connsiteX4" fmla="*/ 1114727 w 1676772"/>
              <a:gd name="connsiteY4" fmla="*/ 4860 h 811716"/>
              <a:gd name="connsiteX5" fmla="*/ 1124093 w 1676772"/>
              <a:gd name="connsiteY5" fmla="*/ 774300 h 811716"/>
              <a:gd name="connsiteX6" fmla="*/ 1227137 w 1676772"/>
              <a:gd name="connsiteY6" fmla="*/ 84732 h 811716"/>
              <a:gd name="connsiteX7" fmla="*/ 1236503 w 1676772"/>
              <a:gd name="connsiteY7" fmla="*/ 22111 h 811716"/>
              <a:gd name="connsiteX8" fmla="*/ 1245870 w 1676772"/>
              <a:gd name="connsiteY8" fmla="*/ 792413 h 811716"/>
              <a:gd name="connsiteX9" fmla="*/ 1358280 w 1676772"/>
              <a:gd name="connsiteY9" fmla="*/ 41067 h 811716"/>
              <a:gd name="connsiteX10" fmla="*/ 1367646 w 1676772"/>
              <a:gd name="connsiteY10" fmla="*/ 811508 h 811716"/>
              <a:gd name="connsiteX11" fmla="*/ 1451958 w 1676772"/>
              <a:gd name="connsiteY11" fmla="*/ 244828 h 811716"/>
              <a:gd name="connsiteX12" fmla="*/ 1480057 w 1676772"/>
              <a:gd name="connsiteY12" fmla="*/ 47213 h 811716"/>
              <a:gd name="connsiteX13" fmla="*/ 1489423 w 1676772"/>
              <a:gd name="connsiteY13" fmla="*/ 811716 h 811716"/>
              <a:gd name="connsiteX14" fmla="*/ 1517530 w 1676772"/>
              <a:gd name="connsiteY14" fmla="*/ 596314 h 811716"/>
              <a:gd name="connsiteX15" fmla="*/ 1592467 w 1676772"/>
              <a:gd name="connsiteY15" fmla="*/ 0 h 811716"/>
              <a:gd name="connsiteX16" fmla="*/ 1601834 w 1676772"/>
              <a:gd name="connsiteY16" fmla="*/ 754600 h 811716"/>
              <a:gd name="connsiteX17" fmla="*/ 1611200 w 1676772"/>
              <a:gd name="connsiteY17" fmla="*/ 669001 h 811716"/>
              <a:gd name="connsiteX18" fmla="*/ 1620566 w 1676772"/>
              <a:gd name="connsiteY18" fmla="*/ 569128 h 811716"/>
              <a:gd name="connsiteX19" fmla="*/ 1648673 w 1676772"/>
              <a:gd name="connsiteY19" fmla="*/ 208929 h 811716"/>
              <a:gd name="connsiteX20" fmla="*/ 1658039 w 1676772"/>
              <a:gd name="connsiteY20" fmla="*/ 118698 h 811716"/>
              <a:gd name="connsiteX21" fmla="*/ 1667405 w 1676772"/>
              <a:gd name="connsiteY21" fmla="*/ 40380 h 811716"/>
              <a:gd name="connsiteX22" fmla="*/ 1676772 w 1676772"/>
              <a:gd name="connsiteY22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03044 w 674456"/>
              <a:gd name="connsiteY2" fmla="*/ 68828 h 811716"/>
              <a:gd name="connsiteX3" fmla="*/ 112411 w 674456"/>
              <a:gd name="connsiteY3" fmla="*/ 4860 h 811716"/>
              <a:gd name="connsiteX4" fmla="*/ 121777 w 674456"/>
              <a:gd name="connsiteY4" fmla="*/ 774300 h 811716"/>
              <a:gd name="connsiteX5" fmla="*/ 224821 w 674456"/>
              <a:gd name="connsiteY5" fmla="*/ 84732 h 811716"/>
              <a:gd name="connsiteX6" fmla="*/ 234187 w 674456"/>
              <a:gd name="connsiteY6" fmla="*/ 22111 h 811716"/>
              <a:gd name="connsiteX7" fmla="*/ 243554 w 674456"/>
              <a:gd name="connsiteY7" fmla="*/ 792413 h 811716"/>
              <a:gd name="connsiteX8" fmla="*/ 355964 w 674456"/>
              <a:gd name="connsiteY8" fmla="*/ 41067 h 811716"/>
              <a:gd name="connsiteX9" fmla="*/ 365330 w 674456"/>
              <a:gd name="connsiteY9" fmla="*/ 811508 h 811716"/>
              <a:gd name="connsiteX10" fmla="*/ 449642 w 674456"/>
              <a:gd name="connsiteY10" fmla="*/ 244828 h 811716"/>
              <a:gd name="connsiteX11" fmla="*/ 477741 w 674456"/>
              <a:gd name="connsiteY11" fmla="*/ 47213 h 811716"/>
              <a:gd name="connsiteX12" fmla="*/ 487107 w 674456"/>
              <a:gd name="connsiteY12" fmla="*/ 811716 h 811716"/>
              <a:gd name="connsiteX13" fmla="*/ 515214 w 674456"/>
              <a:gd name="connsiteY13" fmla="*/ 596314 h 811716"/>
              <a:gd name="connsiteX14" fmla="*/ 590151 w 674456"/>
              <a:gd name="connsiteY14" fmla="*/ 0 h 811716"/>
              <a:gd name="connsiteX15" fmla="*/ 599518 w 674456"/>
              <a:gd name="connsiteY15" fmla="*/ 754600 h 811716"/>
              <a:gd name="connsiteX16" fmla="*/ 608884 w 674456"/>
              <a:gd name="connsiteY16" fmla="*/ 669001 h 811716"/>
              <a:gd name="connsiteX17" fmla="*/ 618250 w 674456"/>
              <a:gd name="connsiteY17" fmla="*/ 569128 h 811716"/>
              <a:gd name="connsiteX18" fmla="*/ 646357 w 674456"/>
              <a:gd name="connsiteY18" fmla="*/ 208929 h 811716"/>
              <a:gd name="connsiteX19" fmla="*/ 655723 w 674456"/>
              <a:gd name="connsiteY19" fmla="*/ 118698 h 811716"/>
              <a:gd name="connsiteX20" fmla="*/ 665089 w 674456"/>
              <a:gd name="connsiteY20" fmla="*/ 40380 h 811716"/>
              <a:gd name="connsiteX21" fmla="*/ 674456 w 674456"/>
              <a:gd name="connsiteY21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03044 w 674456"/>
              <a:gd name="connsiteY2" fmla="*/ 68828 h 811716"/>
              <a:gd name="connsiteX3" fmla="*/ 121777 w 674456"/>
              <a:gd name="connsiteY3" fmla="*/ 774300 h 811716"/>
              <a:gd name="connsiteX4" fmla="*/ 224821 w 674456"/>
              <a:gd name="connsiteY4" fmla="*/ 84732 h 811716"/>
              <a:gd name="connsiteX5" fmla="*/ 234187 w 674456"/>
              <a:gd name="connsiteY5" fmla="*/ 22111 h 811716"/>
              <a:gd name="connsiteX6" fmla="*/ 243554 w 674456"/>
              <a:gd name="connsiteY6" fmla="*/ 792413 h 811716"/>
              <a:gd name="connsiteX7" fmla="*/ 355964 w 674456"/>
              <a:gd name="connsiteY7" fmla="*/ 41067 h 811716"/>
              <a:gd name="connsiteX8" fmla="*/ 365330 w 674456"/>
              <a:gd name="connsiteY8" fmla="*/ 811508 h 811716"/>
              <a:gd name="connsiteX9" fmla="*/ 449642 w 674456"/>
              <a:gd name="connsiteY9" fmla="*/ 244828 h 811716"/>
              <a:gd name="connsiteX10" fmla="*/ 477741 w 674456"/>
              <a:gd name="connsiteY10" fmla="*/ 47213 h 811716"/>
              <a:gd name="connsiteX11" fmla="*/ 487107 w 674456"/>
              <a:gd name="connsiteY11" fmla="*/ 811716 h 811716"/>
              <a:gd name="connsiteX12" fmla="*/ 515214 w 674456"/>
              <a:gd name="connsiteY12" fmla="*/ 596314 h 811716"/>
              <a:gd name="connsiteX13" fmla="*/ 590151 w 674456"/>
              <a:gd name="connsiteY13" fmla="*/ 0 h 811716"/>
              <a:gd name="connsiteX14" fmla="*/ 599518 w 674456"/>
              <a:gd name="connsiteY14" fmla="*/ 754600 h 811716"/>
              <a:gd name="connsiteX15" fmla="*/ 608884 w 674456"/>
              <a:gd name="connsiteY15" fmla="*/ 669001 h 811716"/>
              <a:gd name="connsiteX16" fmla="*/ 618250 w 674456"/>
              <a:gd name="connsiteY16" fmla="*/ 569128 h 811716"/>
              <a:gd name="connsiteX17" fmla="*/ 646357 w 674456"/>
              <a:gd name="connsiteY17" fmla="*/ 208929 h 811716"/>
              <a:gd name="connsiteX18" fmla="*/ 655723 w 674456"/>
              <a:gd name="connsiteY18" fmla="*/ 118698 h 811716"/>
              <a:gd name="connsiteX19" fmla="*/ 665089 w 674456"/>
              <a:gd name="connsiteY19" fmla="*/ 40380 h 811716"/>
              <a:gd name="connsiteX20" fmla="*/ 674456 w 674456"/>
              <a:gd name="connsiteY20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21777 w 674456"/>
              <a:gd name="connsiteY2" fmla="*/ 774300 h 811716"/>
              <a:gd name="connsiteX3" fmla="*/ 224821 w 674456"/>
              <a:gd name="connsiteY3" fmla="*/ 84732 h 811716"/>
              <a:gd name="connsiteX4" fmla="*/ 234187 w 674456"/>
              <a:gd name="connsiteY4" fmla="*/ 22111 h 811716"/>
              <a:gd name="connsiteX5" fmla="*/ 243554 w 674456"/>
              <a:gd name="connsiteY5" fmla="*/ 792413 h 811716"/>
              <a:gd name="connsiteX6" fmla="*/ 355964 w 674456"/>
              <a:gd name="connsiteY6" fmla="*/ 41067 h 811716"/>
              <a:gd name="connsiteX7" fmla="*/ 365330 w 674456"/>
              <a:gd name="connsiteY7" fmla="*/ 811508 h 811716"/>
              <a:gd name="connsiteX8" fmla="*/ 449642 w 674456"/>
              <a:gd name="connsiteY8" fmla="*/ 244828 h 811716"/>
              <a:gd name="connsiteX9" fmla="*/ 477741 w 674456"/>
              <a:gd name="connsiteY9" fmla="*/ 47213 h 811716"/>
              <a:gd name="connsiteX10" fmla="*/ 487107 w 674456"/>
              <a:gd name="connsiteY10" fmla="*/ 811716 h 811716"/>
              <a:gd name="connsiteX11" fmla="*/ 515214 w 674456"/>
              <a:gd name="connsiteY11" fmla="*/ 596314 h 811716"/>
              <a:gd name="connsiteX12" fmla="*/ 590151 w 674456"/>
              <a:gd name="connsiteY12" fmla="*/ 0 h 811716"/>
              <a:gd name="connsiteX13" fmla="*/ 599518 w 674456"/>
              <a:gd name="connsiteY13" fmla="*/ 754600 h 811716"/>
              <a:gd name="connsiteX14" fmla="*/ 608884 w 674456"/>
              <a:gd name="connsiteY14" fmla="*/ 669001 h 811716"/>
              <a:gd name="connsiteX15" fmla="*/ 618250 w 674456"/>
              <a:gd name="connsiteY15" fmla="*/ 569128 h 811716"/>
              <a:gd name="connsiteX16" fmla="*/ 646357 w 674456"/>
              <a:gd name="connsiteY16" fmla="*/ 208929 h 811716"/>
              <a:gd name="connsiteX17" fmla="*/ 655723 w 674456"/>
              <a:gd name="connsiteY17" fmla="*/ 118698 h 811716"/>
              <a:gd name="connsiteX18" fmla="*/ 665089 w 674456"/>
              <a:gd name="connsiteY18" fmla="*/ 40380 h 811716"/>
              <a:gd name="connsiteX19" fmla="*/ 674456 w 674456"/>
              <a:gd name="connsiteY19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21777 w 674456"/>
              <a:gd name="connsiteY2" fmla="*/ 774300 h 811716"/>
              <a:gd name="connsiteX3" fmla="*/ 199794 w 674456"/>
              <a:gd name="connsiteY3" fmla="*/ 256847 h 811716"/>
              <a:gd name="connsiteX4" fmla="*/ 224821 w 674456"/>
              <a:gd name="connsiteY4" fmla="*/ 84732 h 811716"/>
              <a:gd name="connsiteX5" fmla="*/ 234187 w 674456"/>
              <a:gd name="connsiteY5" fmla="*/ 22111 h 811716"/>
              <a:gd name="connsiteX6" fmla="*/ 243554 w 674456"/>
              <a:gd name="connsiteY6" fmla="*/ 792413 h 811716"/>
              <a:gd name="connsiteX7" fmla="*/ 355964 w 674456"/>
              <a:gd name="connsiteY7" fmla="*/ 41067 h 811716"/>
              <a:gd name="connsiteX8" fmla="*/ 365330 w 674456"/>
              <a:gd name="connsiteY8" fmla="*/ 811508 h 811716"/>
              <a:gd name="connsiteX9" fmla="*/ 449642 w 674456"/>
              <a:gd name="connsiteY9" fmla="*/ 244828 h 811716"/>
              <a:gd name="connsiteX10" fmla="*/ 477741 w 674456"/>
              <a:gd name="connsiteY10" fmla="*/ 47213 h 811716"/>
              <a:gd name="connsiteX11" fmla="*/ 487107 w 674456"/>
              <a:gd name="connsiteY11" fmla="*/ 811716 h 811716"/>
              <a:gd name="connsiteX12" fmla="*/ 515214 w 674456"/>
              <a:gd name="connsiteY12" fmla="*/ 596314 h 811716"/>
              <a:gd name="connsiteX13" fmla="*/ 590151 w 674456"/>
              <a:gd name="connsiteY13" fmla="*/ 0 h 811716"/>
              <a:gd name="connsiteX14" fmla="*/ 599518 w 674456"/>
              <a:gd name="connsiteY14" fmla="*/ 754600 h 811716"/>
              <a:gd name="connsiteX15" fmla="*/ 608884 w 674456"/>
              <a:gd name="connsiteY15" fmla="*/ 669001 h 811716"/>
              <a:gd name="connsiteX16" fmla="*/ 618250 w 674456"/>
              <a:gd name="connsiteY16" fmla="*/ 569128 h 811716"/>
              <a:gd name="connsiteX17" fmla="*/ 646357 w 674456"/>
              <a:gd name="connsiteY17" fmla="*/ 208929 h 811716"/>
              <a:gd name="connsiteX18" fmla="*/ 655723 w 674456"/>
              <a:gd name="connsiteY18" fmla="*/ 118698 h 811716"/>
              <a:gd name="connsiteX19" fmla="*/ 665089 w 674456"/>
              <a:gd name="connsiteY19" fmla="*/ 40380 h 811716"/>
              <a:gd name="connsiteX20" fmla="*/ 674456 w 674456"/>
              <a:gd name="connsiteY20" fmla="*/ 801542 h 811716"/>
              <a:gd name="connsiteX0" fmla="*/ 0 w 674456"/>
              <a:gd name="connsiteY0" fmla="*/ 806460 h 811716"/>
              <a:gd name="connsiteX1" fmla="*/ 18733 w 674456"/>
              <a:gd name="connsiteY1" fmla="*/ 677806 h 811716"/>
              <a:gd name="connsiteX2" fmla="*/ 199794 w 674456"/>
              <a:gd name="connsiteY2" fmla="*/ 256847 h 811716"/>
              <a:gd name="connsiteX3" fmla="*/ 224821 w 674456"/>
              <a:gd name="connsiteY3" fmla="*/ 84732 h 811716"/>
              <a:gd name="connsiteX4" fmla="*/ 234187 w 674456"/>
              <a:gd name="connsiteY4" fmla="*/ 22111 h 811716"/>
              <a:gd name="connsiteX5" fmla="*/ 243554 w 674456"/>
              <a:gd name="connsiteY5" fmla="*/ 792413 h 811716"/>
              <a:gd name="connsiteX6" fmla="*/ 355964 w 674456"/>
              <a:gd name="connsiteY6" fmla="*/ 41067 h 811716"/>
              <a:gd name="connsiteX7" fmla="*/ 365330 w 674456"/>
              <a:gd name="connsiteY7" fmla="*/ 811508 h 811716"/>
              <a:gd name="connsiteX8" fmla="*/ 449642 w 674456"/>
              <a:gd name="connsiteY8" fmla="*/ 244828 h 811716"/>
              <a:gd name="connsiteX9" fmla="*/ 477741 w 674456"/>
              <a:gd name="connsiteY9" fmla="*/ 47213 h 811716"/>
              <a:gd name="connsiteX10" fmla="*/ 487107 w 674456"/>
              <a:gd name="connsiteY10" fmla="*/ 811716 h 811716"/>
              <a:gd name="connsiteX11" fmla="*/ 515214 w 674456"/>
              <a:gd name="connsiteY11" fmla="*/ 596314 h 811716"/>
              <a:gd name="connsiteX12" fmla="*/ 590151 w 674456"/>
              <a:gd name="connsiteY12" fmla="*/ 0 h 811716"/>
              <a:gd name="connsiteX13" fmla="*/ 599518 w 674456"/>
              <a:gd name="connsiteY13" fmla="*/ 754600 h 811716"/>
              <a:gd name="connsiteX14" fmla="*/ 608884 w 674456"/>
              <a:gd name="connsiteY14" fmla="*/ 669001 h 811716"/>
              <a:gd name="connsiteX15" fmla="*/ 618250 w 674456"/>
              <a:gd name="connsiteY15" fmla="*/ 569128 h 811716"/>
              <a:gd name="connsiteX16" fmla="*/ 646357 w 674456"/>
              <a:gd name="connsiteY16" fmla="*/ 208929 h 811716"/>
              <a:gd name="connsiteX17" fmla="*/ 655723 w 674456"/>
              <a:gd name="connsiteY17" fmla="*/ 118698 h 811716"/>
              <a:gd name="connsiteX18" fmla="*/ 665089 w 674456"/>
              <a:gd name="connsiteY18" fmla="*/ 40380 h 811716"/>
              <a:gd name="connsiteX19" fmla="*/ 674456 w 674456"/>
              <a:gd name="connsiteY19" fmla="*/ 801542 h 811716"/>
              <a:gd name="connsiteX0" fmla="*/ 0 w 674456"/>
              <a:gd name="connsiteY0" fmla="*/ 806460 h 811716"/>
              <a:gd name="connsiteX1" fmla="*/ 199794 w 674456"/>
              <a:gd name="connsiteY1" fmla="*/ 256847 h 811716"/>
              <a:gd name="connsiteX2" fmla="*/ 224821 w 674456"/>
              <a:gd name="connsiteY2" fmla="*/ 84732 h 811716"/>
              <a:gd name="connsiteX3" fmla="*/ 234187 w 674456"/>
              <a:gd name="connsiteY3" fmla="*/ 22111 h 811716"/>
              <a:gd name="connsiteX4" fmla="*/ 243554 w 674456"/>
              <a:gd name="connsiteY4" fmla="*/ 792413 h 811716"/>
              <a:gd name="connsiteX5" fmla="*/ 355964 w 674456"/>
              <a:gd name="connsiteY5" fmla="*/ 41067 h 811716"/>
              <a:gd name="connsiteX6" fmla="*/ 365330 w 674456"/>
              <a:gd name="connsiteY6" fmla="*/ 811508 h 811716"/>
              <a:gd name="connsiteX7" fmla="*/ 449642 w 674456"/>
              <a:gd name="connsiteY7" fmla="*/ 244828 h 811716"/>
              <a:gd name="connsiteX8" fmla="*/ 477741 w 674456"/>
              <a:gd name="connsiteY8" fmla="*/ 47213 h 811716"/>
              <a:gd name="connsiteX9" fmla="*/ 487107 w 674456"/>
              <a:gd name="connsiteY9" fmla="*/ 811716 h 811716"/>
              <a:gd name="connsiteX10" fmla="*/ 515214 w 674456"/>
              <a:gd name="connsiteY10" fmla="*/ 596314 h 811716"/>
              <a:gd name="connsiteX11" fmla="*/ 590151 w 674456"/>
              <a:gd name="connsiteY11" fmla="*/ 0 h 811716"/>
              <a:gd name="connsiteX12" fmla="*/ 599518 w 674456"/>
              <a:gd name="connsiteY12" fmla="*/ 754600 h 811716"/>
              <a:gd name="connsiteX13" fmla="*/ 608884 w 674456"/>
              <a:gd name="connsiteY13" fmla="*/ 669001 h 811716"/>
              <a:gd name="connsiteX14" fmla="*/ 618250 w 674456"/>
              <a:gd name="connsiteY14" fmla="*/ 569128 h 811716"/>
              <a:gd name="connsiteX15" fmla="*/ 646357 w 674456"/>
              <a:gd name="connsiteY15" fmla="*/ 208929 h 811716"/>
              <a:gd name="connsiteX16" fmla="*/ 655723 w 674456"/>
              <a:gd name="connsiteY16" fmla="*/ 118698 h 811716"/>
              <a:gd name="connsiteX17" fmla="*/ 665089 w 674456"/>
              <a:gd name="connsiteY17" fmla="*/ 40380 h 811716"/>
              <a:gd name="connsiteX18" fmla="*/ 674456 w 674456"/>
              <a:gd name="connsiteY18" fmla="*/ 801542 h 811716"/>
              <a:gd name="connsiteX0" fmla="*/ 0 w 474662"/>
              <a:gd name="connsiteY0" fmla="*/ 256847 h 811716"/>
              <a:gd name="connsiteX1" fmla="*/ 25027 w 474662"/>
              <a:gd name="connsiteY1" fmla="*/ 84732 h 811716"/>
              <a:gd name="connsiteX2" fmla="*/ 34393 w 474662"/>
              <a:gd name="connsiteY2" fmla="*/ 22111 h 811716"/>
              <a:gd name="connsiteX3" fmla="*/ 43760 w 474662"/>
              <a:gd name="connsiteY3" fmla="*/ 792413 h 811716"/>
              <a:gd name="connsiteX4" fmla="*/ 156170 w 474662"/>
              <a:gd name="connsiteY4" fmla="*/ 41067 h 811716"/>
              <a:gd name="connsiteX5" fmla="*/ 165536 w 474662"/>
              <a:gd name="connsiteY5" fmla="*/ 811508 h 811716"/>
              <a:gd name="connsiteX6" fmla="*/ 249848 w 474662"/>
              <a:gd name="connsiteY6" fmla="*/ 244828 h 811716"/>
              <a:gd name="connsiteX7" fmla="*/ 277947 w 474662"/>
              <a:gd name="connsiteY7" fmla="*/ 47213 h 811716"/>
              <a:gd name="connsiteX8" fmla="*/ 287313 w 474662"/>
              <a:gd name="connsiteY8" fmla="*/ 811716 h 811716"/>
              <a:gd name="connsiteX9" fmla="*/ 315420 w 474662"/>
              <a:gd name="connsiteY9" fmla="*/ 596314 h 811716"/>
              <a:gd name="connsiteX10" fmla="*/ 390357 w 474662"/>
              <a:gd name="connsiteY10" fmla="*/ 0 h 811716"/>
              <a:gd name="connsiteX11" fmla="*/ 399724 w 474662"/>
              <a:gd name="connsiteY11" fmla="*/ 754600 h 811716"/>
              <a:gd name="connsiteX12" fmla="*/ 409090 w 474662"/>
              <a:gd name="connsiteY12" fmla="*/ 669001 h 811716"/>
              <a:gd name="connsiteX13" fmla="*/ 418456 w 474662"/>
              <a:gd name="connsiteY13" fmla="*/ 569128 h 811716"/>
              <a:gd name="connsiteX14" fmla="*/ 446563 w 474662"/>
              <a:gd name="connsiteY14" fmla="*/ 208929 h 811716"/>
              <a:gd name="connsiteX15" fmla="*/ 455929 w 474662"/>
              <a:gd name="connsiteY15" fmla="*/ 118698 h 811716"/>
              <a:gd name="connsiteX16" fmla="*/ 465295 w 474662"/>
              <a:gd name="connsiteY16" fmla="*/ 40380 h 811716"/>
              <a:gd name="connsiteX17" fmla="*/ 474662 w 474662"/>
              <a:gd name="connsiteY17" fmla="*/ 801542 h 811716"/>
              <a:gd name="connsiteX0" fmla="*/ 0 w 474662"/>
              <a:gd name="connsiteY0" fmla="*/ 256847 h 811716"/>
              <a:gd name="connsiteX1" fmla="*/ 25027 w 474662"/>
              <a:gd name="connsiteY1" fmla="*/ 84732 h 811716"/>
              <a:gd name="connsiteX2" fmla="*/ 34393 w 474662"/>
              <a:gd name="connsiteY2" fmla="*/ 22111 h 811716"/>
              <a:gd name="connsiteX3" fmla="*/ 43760 w 474662"/>
              <a:gd name="connsiteY3" fmla="*/ 792413 h 811716"/>
              <a:gd name="connsiteX4" fmla="*/ 156170 w 474662"/>
              <a:gd name="connsiteY4" fmla="*/ 41067 h 811716"/>
              <a:gd name="connsiteX5" fmla="*/ 165536 w 474662"/>
              <a:gd name="connsiteY5" fmla="*/ 811508 h 811716"/>
              <a:gd name="connsiteX6" fmla="*/ 249848 w 474662"/>
              <a:gd name="connsiteY6" fmla="*/ 244828 h 811716"/>
              <a:gd name="connsiteX7" fmla="*/ 274578 w 474662"/>
              <a:gd name="connsiteY7" fmla="*/ 67242 h 811716"/>
              <a:gd name="connsiteX8" fmla="*/ 287313 w 474662"/>
              <a:gd name="connsiteY8" fmla="*/ 811716 h 811716"/>
              <a:gd name="connsiteX9" fmla="*/ 315420 w 474662"/>
              <a:gd name="connsiteY9" fmla="*/ 596314 h 811716"/>
              <a:gd name="connsiteX10" fmla="*/ 390357 w 474662"/>
              <a:gd name="connsiteY10" fmla="*/ 0 h 811716"/>
              <a:gd name="connsiteX11" fmla="*/ 399724 w 474662"/>
              <a:gd name="connsiteY11" fmla="*/ 754600 h 811716"/>
              <a:gd name="connsiteX12" fmla="*/ 409090 w 474662"/>
              <a:gd name="connsiteY12" fmla="*/ 669001 h 811716"/>
              <a:gd name="connsiteX13" fmla="*/ 418456 w 474662"/>
              <a:gd name="connsiteY13" fmla="*/ 569128 h 811716"/>
              <a:gd name="connsiteX14" fmla="*/ 446563 w 474662"/>
              <a:gd name="connsiteY14" fmla="*/ 208929 h 811716"/>
              <a:gd name="connsiteX15" fmla="*/ 455929 w 474662"/>
              <a:gd name="connsiteY15" fmla="*/ 118698 h 811716"/>
              <a:gd name="connsiteX16" fmla="*/ 465295 w 474662"/>
              <a:gd name="connsiteY16" fmla="*/ 40380 h 811716"/>
              <a:gd name="connsiteX17" fmla="*/ 474662 w 474662"/>
              <a:gd name="connsiteY17" fmla="*/ 801542 h 811716"/>
              <a:gd name="connsiteX0" fmla="*/ 0 w 474662"/>
              <a:gd name="connsiteY0" fmla="*/ 256847 h 811508"/>
              <a:gd name="connsiteX1" fmla="*/ 25027 w 474662"/>
              <a:gd name="connsiteY1" fmla="*/ 84732 h 811508"/>
              <a:gd name="connsiteX2" fmla="*/ 34393 w 474662"/>
              <a:gd name="connsiteY2" fmla="*/ 22111 h 811508"/>
              <a:gd name="connsiteX3" fmla="*/ 43760 w 474662"/>
              <a:gd name="connsiteY3" fmla="*/ 792413 h 811508"/>
              <a:gd name="connsiteX4" fmla="*/ 156170 w 474662"/>
              <a:gd name="connsiteY4" fmla="*/ 41067 h 811508"/>
              <a:gd name="connsiteX5" fmla="*/ 165536 w 474662"/>
              <a:gd name="connsiteY5" fmla="*/ 811508 h 811508"/>
              <a:gd name="connsiteX6" fmla="*/ 249848 w 474662"/>
              <a:gd name="connsiteY6" fmla="*/ 244828 h 811508"/>
              <a:gd name="connsiteX7" fmla="*/ 274578 w 474662"/>
              <a:gd name="connsiteY7" fmla="*/ 67242 h 811508"/>
              <a:gd name="connsiteX8" fmla="*/ 315420 w 474662"/>
              <a:gd name="connsiteY8" fmla="*/ 596314 h 811508"/>
              <a:gd name="connsiteX9" fmla="*/ 390357 w 474662"/>
              <a:gd name="connsiteY9" fmla="*/ 0 h 811508"/>
              <a:gd name="connsiteX10" fmla="*/ 399724 w 474662"/>
              <a:gd name="connsiteY10" fmla="*/ 754600 h 811508"/>
              <a:gd name="connsiteX11" fmla="*/ 409090 w 474662"/>
              <a:gd name="connsiteY11" fmla="*/ 669001 h 811508"/>
              <a:gd name="connsiteX12" fmla="*/ 418456 w 474662"/>
              <a:gd name="connsiteY12" fmla="*/ 569128 h 811508"/>
              <a:gd name="connsiteX13" fmla="*/ 446563 w 474662"/>
              <a:gd name="connsiteY13" fmla="*/ 208929 h 811508"/>
              <a:gd name="connsiteX14" fmla="*/ 455929 w 474662"/>
              <a:gd name="connsiteY14" fmla="*/ 118698 h 811508"/>
              <a:gd name="connsiteX15" fmla="*/ 465295 w 474662"/>
              <a:gd name="connsiteY15" fmla="*/ 40380 h 811508"/>
              <a:gd name="connsiteX16" fmla="*/ 474662 w 474662"/>
              <a:gd name="connsiteY16" fmla="*/ 801542 h 811508"/>
              <a:gd name="connsiteX0" fmla="*/ 0 w 474662"/>
              <a:gd name="connsiteY0" fmla="*/ 256847 h 811508"/>
              <a:gd name="connsiteX1" fmla="*/ 25027 w 474662"/>
              <a:gd name="connsiteY1" fmla="*/ 84732 h 811508"/>
              <a:gd name="connsiteX2" fmla="*/ 34393 w 474662"/>
              <a:gd name="connsiteY2" fmla="*/ 22111 h 811508"/>
              <a:gd name="connsiteX3" fmla="*/ 43760 w 474662"/>
              <a:gd name="connsiteY3" fmla="*/ 792413 h 811508"/>
              <a:gd name="connsiteX4" fmla="*/ 156170 w 474662"/>
              <a:gd name="connsiteY4" fmla="*/ 41067 h 811508"/>
              <a:gd name="connsiteX5" fmla="*/ 165536 w 474662"/>
              <a:gd name="connsiteY5" fmla="*/ 811508 h 811508"/>
              <a:gd name="connsiteX6" fmla="*/ 249848 w 474662"/>
              <a:gd name="connsiteY6" fmla="*/ 244828 h 811508"/>
              <a:gd name="connsiteX7" fmla="*/ 274578 w 474662"/>
              <a:gd name="connsiteY7" fmla="*/ 67242 h 811508"/>
              <a:gd name="connsiteX8" fmla="*/ 390357 w 474662"/>
              <a:gd name="connsiteY8" fmla="*/ 0 h 811508"/>
              <a:gd name="connsiteX9" fmla="*/ 399724 w 474662"/>
              <a:gd name="connsiteY9" fmla="*/ 754600 h 811508"/>
              <a:gd name="connsiteX10" fmla="*/ 409090 w 474662"/>
              <a:gd name="connsiteY10" fmla="*/ 669001 h 811508"/>
              <a:gd name="connsiteX11" fmla="*/ 418456 w 474662"/>
              <a:gd name="connsiteY11" fmla="*/ 569128 h 811508"/>
              <a:gd name="connsiteX12" fmla="*/ 446563 w 474662"/>
              <a:gd name="connsiteY12" fmla="*/ 208929 h 811508"/>
              <a:gd name="connsiteX13" fmla="*/ 455929 w 474662"/>
              <a:gd name="connsiteY13" fmla="*/ 118698 h 811508"/>
              <a:gd name="connsiteX14" fmla="*/ 465295 w 474662"/>
              <a:gd name="connsiteY14" fmla="*/ 40380 h 811508"/>
              <a:gd name="connsiteX15" fmla="*/ 474662 w 474662"/>
              <a:gd name="connsiteY15" fmla="*/ 801542 h 811508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399724 w 474662"/>
              <a:gd name="connsiteY8" fmla="*/ 732489 h 789397"/>
              <a:gd name="connsiteX9" fmla="*/ 409090 w 474662"/>
              <a:gd name="connsiteY9" fmla="*/ 646890 h 789397"/>
              <a:gd name="connsiteX10" fmla="*/ 418456 w 474662"/>
              <a:gd name="connsiteY10" fmla="*/ 547017 h 789397"/>
              <a:gd name="connsiteX11" fmla="*/ 446563 w 474662"/>
              <a:gd name="connsiteY11" fmla="*/ 186818 h 789397"/>
              <a:gd name="connsiteX12" fmla="*/ 455929 w 474662"/>
              <a:gd name="connsiteY12" fmla="*/ 96587 h 789397"/>
              <a:gd name="connsiteX13" fmla="*/ 465295 w 474662"/>
              <a:gd name="connsiteY13" fmla="*/ 18269 h 789397"/>
              <a:gd name="connsiteX14" fmla="*/ 474662 w 474662"/>
              <a:gd name="connsiteY14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09090 w 474662"/>
              <a:gd name="connsiteY8" fmla="*/ 646890 h 789397"/>
              <a:gd name="connsiteX9" fmla="*/ 418456 w 474662"/>
              <a:gd name="connsiteY9" fmla="*/ 547017 h 789397"/>
              <a:gd name="connsiteX10" fmla="*/ 446563 w 474662"/>
              <a:gd name="connsiteY10" fmla="*/ 186818 h 789397"/>
              <a:gd name="connsiteX11" fmla="*/ 455929 w 474662"/>
              <a:gd name="connsiteY11" fmla="*/ 96587 h 789397"/>
              <a:gd name="connsiteX12" fmla="*/ 465295 w 474662"/>
              <a:gd name="connsiteY12" fmla="*/ 18269 h 789397"/>
              <a:gd name="connsiteX13" fmla="*/ 474662 w 474662"/>
              <a:gd name="connsiteY13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18456 w 474662"/>
              <a:gd name="connsiteY8" fmla="*/ 547017 h 789397"/>
              <a:gd name="connsiteX9" fmla="*/ 446563 w 474662"/>
              <a:gd name="connsiteY9" fmla="*/ 186818 h 789397"/>
              <a:gd name="connsiteX10" fmla="*/ 455929 w 474662"/>
              <a:gd name="connsiteY10" fmla="*/ 96587 h 789397"/>
              <a:gd name="connsiteX11" fmla="*/ 465295 w 474662"/>
              <a:gd name="connsiteY11" fmla="*/ 18269 h 789397"/>
              <a:gd name="connsiteX12" fmla="*/ 474662 w 474662"/>
              <a:gd name="connsiteY12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46563 w 474662"/>
              <a:gd name="connsiteY8" fmla="*/ 186818 h 789397"/>
              <a:gd name="connsiteX9" fmla="*/ 455929 w 474662"/>
              <a:gd name="connsiteY9" fmla="*/ 96587 h 789397"/>
              <a:gd name="connsiteX10" fmla="*/ 465295 w 474662"/>
              <a:gd name="connsiteY10" fmla="*/ 18269 h 789397"/>
              <a:gd name="connsiteX11" fmla="*/ 474662 w 474662"/>
              <a:gd name="connsiteY11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46563 w 474662"/>
              <a:gd name="connsiteY8" fmla="*/ 186818 h 789397"/>
              <a:gd name="connsiteX9" fmla="*/ 465295 w 474662"/>
              <a:gd name="connsiteY9" fmla="*/ 18269 h 789397"/>
              <a:gd name="connsiteX10" fmla="*/ 474662 w 474662"/>
              <a:gd name="connsiteY10" fmla="*/ 779431 h 789397"/>
              <a:gd name="connsiteX0" fmla="*/ 0 w 474662"/>
              <a:gd name="connsiteY0" fmla="*/ 234736 h 789397"/>
              <a:gd name="connsiteX1" fmla="*/ 25027 w 474662"/>
              <a:gd name="connsiteY1" fmla="*/ 62621 h 789397"/>
              <a:gd name="connsiteX2" fmla="*/ 34393 w 474662"/>
              <a:gd name="connsiteY2" fmla="*/ 0 h 789397"/>
              <a:gd name="connsiteX3" fmla="*/ 43760 w 474662"/>
              <a:gd name="connsiteY3" fmla="*/ 770302 h 789397"/>
              <a:gd name="connsiteX4" fmla="*/ 156170 w 474662"/>
              <a:gd name="connsiteY4" fmla="*/ 18956 h 789397"/>
              <a:gd name="connsiteX5" fmla="*/ 165536 w 474662"/>
              <a:gd name="connsiteY5" fmla="*/ 789397 h 789397"/>
              <a:gd name="connsiteX6" fmla="*/ 249848 w 474662"/>
              <a:gd name="connsiteY6" fmla="*/ 222717 h 789397"/>
              <a:gd name="connsiteX7" fmla="*/ 274578 w 474662"/>
              <a:gd name="connsiteY7" fmla="*/ 45131 h 789397"/>
              <a:gd name="connsiteX8" fmla="*/ 446563 w 474662"/>
              <a:gd name="connsiteY8" fmla="*/ 186818 h 789397"/>
              <a:gd name="connsiteX9" fmla="*/ 474662 w 474662"/>
              <a:gd name="connsiteY9" fmla="*/ 779431 h 789397"/>
              <a:gd name="connsiteX0" fmla="*/ 0 w 446563"/>
              <a:gd name="connsiteY0" fmla="*/ 234736 h 789397"/>
              <a:gd name="connsiteX1" fmla="*/ 25027 w 446563"/>
              <a:gd name="connsiteY1" fmla="*/ 62621 h 789397"/>
              <a:gd name="connsiteX2" fmla="*/ 34393 w 446563"/>
              <a:gd name="connsiteY2" fmla="*/ 0 h 789397"/>
              <a:gd name="connsiteX3" fmla="*/ 43760 w 446563"/>
              <a:gd name="connsiteY3" fmla="*/ 770302 h 789397"/>
              <a:gd name="connsiteX4" fmla="*/ 156170 w 446563"/>
              <a:gd name="connsiteY4" fmla="*/ 18956 h 789397"/>
              <a:gd name="connsiteX5" fmla="*/ 165536 w 446563"/>
              <a:gd name="connsiteY5" fmla="*/ 789397 h 789397"/>
              <a:gd name="connsiteX6" fmla="*/ 249848 w 446563"/>
              <a:gd name="connsiteY6" fmla="*/ 222717 h 789397"/>
              <a:gd name="connsiteX7" fmla="*/ 274578 w 446563"/>
              <a:gd name="connsiteY7" fmla="*/ 45131 h 789397"/>
              <a:gd name="connsiteX8" fmla="*/ 446563 w 446563"/>
              <a:gd name="connsiteY8" fmla="*/ 186818 h 789397"/>
              <a:gd name="connsiteX0" fmla="*/ 0 w 274578"/>
              <a:gd name="connsiteY0" fmla="*/ 234736 h 789397"/>
              <a:gd name="connsiteX1" fmla="*/ 25027 w 274578"/>
              <a:gd name="connsiteY1" fmla="*/ 62621 h 789397"/>
              <a:gd name="connsiteX2" fmla="*/ 34393 w 274578"/>
              <a:gd name="connsiteY2" fmla="*/ 0 h 789397"/>
              <a:gd name="connsiteX3" fmla="*/ 43760 w 274578"/>
              <a:gd name="connsiteY3" fmla="*/ 770302 h 789397"/>
              <a:gd name="connsiteX4" fmla="*/ 156170 w 274578"/>
              <a:gd name="connsiteY4" fmla="*/ 18956 h 789397"/>
              <a:gd name="connsiteX5" fmla="*/ 165536 w 274578"/>
              <a:gd name="connsiteY5" fmla="*/ 789397 h 789397"/>
              <a:gd name="connsiteX6" fmla="*/ 249848 w 274578"/>
              <a:gd name="connsiteY6" fmla="*/ 222717 h 789397"/>
              <a:gd name="connsiteX7" fmla="*/ 274578 w 274578"/>
              <a:gd name="connsiteY7" fmla="*/ 45131 h 789397"/>
              <a:gd name="connsiteX0" fmla="*/ 0 w 274578"/>
              <a:gd name="connsiteY0" fmla="*/ 234736 h 789397"/>
              <a:gd name="connsiteX1" fmla="*/ 25027 w 274578"/>
              <a:gd name="connsiteY1" fmla="*/ 62621 h 789397"/>
              <a:gd name="connsiteX2" fmla="*/ 34393 w 274578"/>
              <a:gd name="connsiteY2" fmla="*/ 0 h 789397"/>
              <a:gd name="connsiteX3" fmla="*/ 43760 w 274578"/>
              <a:gd name="connsiteY3" fmla="*/ 770302 h 789397"/>
              <a:gd name="connsiteX4" fmla="*/ 156170 w 274578"/>
              <a:gd name="connsiteY4" fmla="*/ 18956 h 789397"/>
              <a:gd name="connsiteX5" fmla="*/ 165536 w 274578"/>
              <a:gd name="connsiteY5" fmla="*/ 789397 h 789397"/>
              <a:gd name="connsiteX6" fmla="*/ 206895 w 274578"/>
              <a:gd name="connsiteY6" fmla="*/ 513469 h 789397"/>
              <a:gd name="connsiteX7" fmla="*/ 274578 w 274578"/>
              <a:gd name="connsiteY7" fmla="*/ 45131 h 789397"/>
              <a:gd name="connsiteX0" fmla="*/ 0 w 206895"/>
              <a:gd name="connsiteY0" fmla="*/ 234736 h 789397"/>
              <a:gd name="connsiteX1" fmla="*/ 25027 w 206895"/>
              <a:gd name="connsiteY1" fmla="*/ 62621 h 789397"/>
              <a:gd name="connsiteX2" fmla="*/ 34393 w 206895"/>
              <a:gd name="connsiteY2" fmla="*/ 0 h 789397"/>
              <a:gd name="connsiteX3" fmla="*/ 43760 w 206895"/>
              <a:gd name="connsiteY3" fmla="*/ 770302 h 789397"/>
              <a:gd name="connsiteX4" fmla="*/ 156170 w 206895"/>
              <a:gd name="connsiteY4" fmla="*/ 18956 h 789397"/>
              <a:gd name="connsiteX5" fmla="*/ 165536 w 206895"/>
              <a:gd name="connsiteY5" fmla="*/ 789397 h 789397"/>
              <a:gd name="connsiteX6" fmla="*/ 206895 w 206895"/>
              <a:gd name="connsiteY6" fmla="*/ 513469 h 789397"/>
              <a:gd name="connsiteX0" fmla="*/ 0 w 206895"/>
              <a:gd name="connsiteY0" fmla="*/ 234736 h 789397"/>
              <a:gd name="connsiteX1" fmla="*/ 25027 w 206895"/>
              <a:gd name="connsiteY1" fmla="*/ 62621 h 789397"/>
              <a:gd name="connsiteX2" fmla="*/ 34393 w 206895"/>
              <a:gd name="connsiteY2" fmla="*/ 0 h 789397"/>
              <a:gd name="connsiteX3" fmla="*/ 56322 w 206895"/>
              <a:gd name="connsiteY3" fmla="*/ 687792 h 789397"/>
              <a:gd name="connsiteX4" fmla="*/ 156170 w 206895"/>
              <a:gd name="connsiteY4" fmla="*/ 18956 h 789397"/>
              <a:gd name="connsiteX5" fmla="*/ 165536 w 206895"/>
              <a:gd name="connsiteY5" fmla="*/ 789397 h 789397"/>
              <a:gd name="connsiteX6" fmla="*/ 206895 w 206895"/>
              <a:gd name="connsiteY6" fmla="*/ 513469 h 789397"/>
              <a:gd name="connsiteX0" fmla="*/ 0 w 206895"/>
              <a:gd name="connsiteY0" fmla="*/ 215780 h 770441"/>
              <a:gd name="connsiteX1" fmla="*/ 25027 w 206895"/>
              <a:gd name="connsiteY1" fmla="*/ 43665 h 770441"/>
              <a:gd name="connsiteX2" fmla="*/ 56322 w 206895"/>
              <a:gd name="connsiteY2" fmla="*/ 668836 h 770441"/>
              <a:gd name="connsiteX3" fmla="*/ 156170 w 206895"/>
              <a:gd name="connsiteY3" fmla="*/ 0 h 770441"/>
              <a:gd name="connsiteX4" fmla="*/ 165536 w 206895"/>
              <a:gd name="connsiteY4" fmla="*/ 770441 h 770441"/>
              <a:gd name="connsiteX5" fmla="*/ 206895 w 206895"/>
              <a:gd name="connsiteY5" fmla="*/ 494513 h 770441"/>
              <a:gd name="connsiteX0" fmla="*/ 0 w 206895"/>
              <a:gd name="connsiteY0" fmla="*/ 215780 h 770441"/>
              <a:gd name="connsiteX1" fmla="*/ 56322 w 206895"/>
              <a:gd name="connsiteY1" fmla="*/ 668836 h 770441"/>
              <a:gd name="connsiteX2" fmla="*/ 156170 w 206895"/>
              <a:gd name="connsiteY2" fmla="*/ 0 h 770441"/>
              <a:gd name="connsiteX3" fmla="*/ 165536 w 206895"/>
              <a:gd name="connsiteY3" fmla="*/ 770441 h 770441"/>
              <a:gd name="connsiteX4" fmla="*/ 206895 w 206895"/>
              <a:gd name="connsiteY4" fmla="*/ 494513 h 770441"/>
              <a:gd name="connsiteX0" fmla="*/ 0 w 150573"/>
              <a:gd name="connsiteY0" fmla="*/ 668836 h 770441"/>
              <a:gd name="connsiteX1" fmla="*/ 99848 w 150573"/>
              <a:gd name="connsiteY1" fmla="*/ 0 h 770441"/>
              <a:gd name="connsiteX2" fmla="*/ 109214 w 150573"/>
              <a:gd name="connsiteY2" fmla="*/ 770441 h 770441"/>
              <a:gd name="connsiteX3" fmla="*/ 150573 w 150573"/>
              <a:gd name="connsiteY3" fmla="*/ 494513 h 77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573" h="770441">
                <a:moveTo>
                  <a:pt x="0" y="668836"/>
                </a:moveTo>
                <a:lnTo>
                  <a:pt x="99848" y="0"/>
                </a:lnTo>
                <a:lnTo>
                  <a:pt x="109214" y="770441"/>
                </a:lnTo>
                <a:lnTo>
                  <a:pt x="150573" y="494513"/>
                </a:lnTo>
              </a:path>
            </a:pathLst>
          </a:custGeom>
          <a:noFill/>
          <a:ln w="38100" cap="sq">
            <a:solidFill>
              <a:srgbClr val="008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55D8504-2AF7-021A-8E10-EE7A88B908B5}"/>
              </a:ext>
            </a:extLst>
          </p:cNvPr>
          <p:cNvSpPr/>
          <p:nvPr/>
        </p:nvSpPr>
        <p:spPr>
          <a:xfrm>
            <a:off x="856130" y="1753077"/>
            <a:ext cx="7873681" cy="2317520"/>
          </a:xfrm>
          <a:prstGeom prst="rect">
            <a:avLst/>
          </a:prstGeom>
          <a:noFill/>
          <a:ln w="38100">
            <a:solidFill>
              <a:srgbClr val="000000">
                <a:alpha val="69804"/>
              </a:srgb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5185072-1FDB-359B-AEB1-154AA8F85BA1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666208" y="2911837"/>
            <a:ext cx="806360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A37E642-7BD5-7882-1D72-18C1C9A67C56}"/>
              </a:ext>
            </a:extLst>
          </p:cNvPr>
          <p:cNvSpPr txBox="1"/>
          <p:nvPr/>
        </p:nvSpPr>
        <p:spPr>
          <a:xfrm>
            <a:off x="53042" y="2619449"/>
            <a:ext cx="78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noProof="0" dirty="0"/>
              <a:t>0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CAC8C89-8653-FA51-E551-2B29E9714EA2}"/>
              </a:ext>
            </a:extLst>
          </p:cNvPr>
          <p:cNvCxnSpPr>
            <a:cxnSpLocks/>
          </p:cNvCxnSpPr>
          <p:nvPr/>
        </p:nvCxnSpPr>
        <p:spPr>
          <a:xfrm>
            <a:off x="5342367" y="1768785"/>
            <a:ext cx="0" cy="2284744"/>
          </a:xfrm>
          <a:prstGeom prst="line">
            <a:avLst/>
          </a:prstGeom>
          <a:ln w="57150">
            <a:solidFill>
              <a:srgbClr val="E97132"/>
            </a:solidFill>
            <a:prstDash val="soli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CuadroTexto 13">
            <a:extLst>
              <a:ext uri="{FF2B5EF4-FFF2-40B4-BE49-F238E27FC236}">
                <a16:creationId xmlns:a16="http://schemas.microsoft.com/office/drawing/2014/main" id="{557AD4DE-22D3-5D9C-C9B0-6191B17B72D3}"/>
              </a:ext>
            </a:extLst>
          </p:cNvPr>
          <p:cNvSpPr txBox="1"/>
          <p:nvPr/>
        </p:nvSpPr>
        <p:spPr>
          <a:xfrm>
            <a:off x="4613353" y="1275992"/>
            <a:ext cx="145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/>
                </a:solidFill>
              </a:rPr>
              <a:t>Imaged plane</a:t>
            </a:r>
          </a:p>
        </p:txBody>
      </p:sp>
      <p:sp>
        <p:nvSpPr>
          <p:cNvPr id="23" name="Rectángulo: esquinas redondeadas 10">
            <a:extLst>
              <a:ext uri="{FF2B5EF4-FFF2-40B4-BE49-F238E27FC236}">
                <a16:creationId xmlns:a16="http://schemas.microsoft.com/office/drawing/2014/main" id="{FD1CEC10-A049-5FAC-A44E-571BCBA4EF51}"/>
              </a:ext>
            </a:extLst>
          </p:cNvPr>
          <p:cNvSpPr/>
          <p:nvPr/>
        </p:nvSpPr>
        <p:spPr>
          <a:xfrm>
            <a:off x="4792970" y="3846271"/>
            <a:ext cx="4190211" cy="431584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noProof="0" dirty="0">
                <a:solidFill>
                  <a:schemeClr val="tx1"/>
                </a:solidFill>
              </a:rPr>
              <a:t>We know the phase at imaged plane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31A6AA0-0118-305F-FCE8-7246D2C2C446}"/>
              </a:ext>
            </a:extLst>
          </p:cNvPr>
          <p:cNvSpPr/>
          <p:nvPr/>
        </p:nvSpPr>
        <p:spPr>
          <a:xfrm rot="9634434">
            <a:off x="3192105" y="1723402"/>
            <a:ext cx="3338795" cy="1400241"/>
          </a:xfrm>
          <a:prstGeom prst="arc">
            <a:avLst>
              <a:gd name="adj1" fmla="val 15118338"/>
              <a:gd name="adj2" fmla="val 21559951"/>
            </a:avLst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CuadroTexto 13">
            <a:extLst>
              <a:ext uri="{FF2B5EF4-FFF2-40B4-BE49-F238E27FC236}">
                <a16:creationId xmlns:a16="http://schemas.microsoft.com/office/drawing/2014/main" id="{3B1830E1-EFB3-0A50-9F1A-2654E04EFB9C}"/>
              </a:ext>
            </a:extLst>
          </p:cNvPr>
          <p:cNvSpPr txBox="1"/>
          <p:nvPr/>
        </p:nvSpPr>
        <p:spPr>
          <a:xfrm>
            <a:off x="2464590" y="4038391"/>
            <a:ext cx="145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/>
                </a:solidFill>
              </a:rPr>
              <a:t>Corrected depth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FD54A-94F6-A661-E761-F96B55E98E22}"/>
              </a:ext>
            </a:extLst>
          </p:cNvPr>
          <p:cNvSpPr txBox="1"/>
          <p:nvPr/>
        </p:nvSpPr>
        <p:spPr>
          <a:xfrm>
            <a:off x="2362430" y="1280396"/>
            <a:ext cx="166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</a:rPr>
              <a:t>Bunny position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4CC6F0-F015-1F33-05AA-BAD59F2E0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53A669EA-AF23-3D4A-1A5F-F357D7A9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89698-6902-4AC1-AEFA-51D300E9F8A0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81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23455 0.00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6A72C-FE39-6A7C-4264-7D329B77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4130C-5DD4-4D51-7AB8-30C9F2ED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0" y="246663"/>
            <a:ext cx="8961120" cy="591740"/>
          </a:xfrm>
        </p:spPr>
        <p:txBody>
          <a:bodyPr/>
          <a:lstStyle/>
          <a:p>
            <a:r>
              <a:rPr lang="en-US" noProof="0" dirty="0"/>
              <a:t>Summarizing methods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F575371-0D46-DF09-2539-4823F4AB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F739E3E4-5215-3401-8950-9690042F64B2}"/>
              </a:ext>
            </a:extLst>
          </p:cNvPr>
          <p:cNvSpPr txBox="1"/>
          <p:nvPr/>
        </p:nvSpPr>
        <p:spPr>
          <a:xfrm>
            <a:off x="164718" y="3950592"/>
            <a:ext cx="282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Image planes, then select maximum in depth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E4BAF73-D3E6-CAE8-DD54-1A42A2FAD455}"/>
              </a:ext>
            </a:extLst>
          </p:cNvPr>
          <p:cNvSpPr txBox="1"/>
          <p:nvPr/>
        </p:nvSpPr>
        <p:spPr>
          <a:xfrm>
            <a:off x="3329938" y="3965981"/>
            <a:ext cx="298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Increase depth precision by increasing imaged planes</a:t>
            </a: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CE74B389-DF6A-8DD0-63B0-A7CB46599DCE}"/>
              </a:ext>
            </a:extLst>
          </p:cNvPr>
          <p:cNvGrpSpPr/>
          <p:nvPr/>
        </p:nvGrpSpPr>
        <p:grpSpPr>
          <a:xfrm>
            <a:off x="273085" y="1177011"/>
            <a:ext cx="2248525" cy="2441813"/>
            <a:chOff x="273085" y="1255395"/>
            <a:chExt cx="2248525" cy="2441813"/>
          </a:xfrm>
        </p:grpSpPr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A6AF25AB-AB2F-58BE-6A3E-6D95515B5A2F}"/>
                </a:ext>
              </a:extLst>
            </p:cNvPr>
            <p:cNvSpPr txBox="1"/>
            <p:nvPr/>
          </p:nvSpPr>
          <p:spPr>
            <a:xfrm>
              <a:off x="273085" y="1255395"/>
              <a:ext cx="2248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/>
                <a:t>Phasor Fields (PF)</a:t>
              </a:r>
              <a:endParaRPr lang="en-US" sz="2000" b="1" i="1" noProof="0" dirty="0"/>
            </a:p>
          </p:txBody>
        </p:sp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A10D837F-306D-916E-6367-3B5DA4BF6027}"/>
                </a:ext>
              </a:extLst>
            </p:cNvPr>
            <p:cNvGrpSpPr/>
            <p:nvPr/>
          </p:nvGrpSpPr>
          <p:grpSpPr>
            <a:xfrm>
              <a:off x="401421" y="1915558"/>
              <a:ext cx="1991852" cy="1781650"/>
              <a:chOff x="445871" y="1902647"/>
              <a:chExt cx="1991852" cy="1781650"/>
            </a:xfrm>
          </p:grpSpPr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CBE5F2F8-179A-8BF4-0A5E-A92D1966A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5871" y="1902647"/>
                <a:ext cx="84840" cy="1781650"/>
              </a:xfrm>
              <a:prstGeom prst="rect">
                <a:avLst/>
              </a:prstGeom>
            </p:spPr>
          </p:pic>
          <p:pic>
            <p:nvPicPr>
              <p:cNvPr id="8" name="Imagen 7" descr="Imagen que contiene oscuro, sostener, alimentos, parado&#10;&#10;El contenido generado por IA puede ser incorrecto.">
                <a:extLst>
                  <a:ext uri="{FF2B5EF4-FFF2-40B4-BE49-F238E27FC236}">
                    <a16:creationId xmlns:a16="http://schemas.microsoft.com/office/drawing/2014/main" id="{E5B141B2-617A-1BA2-1498-45F2B2ADE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134" y="2207218"/>
                <a:ext cx="1193200" cy="1155406"/>
              </a:xfrm>
              <a:prstGeom prst="rect">
                <a:avLst/>
              </a:prstGeom>
            </p:spPr>
          </p:pic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5D4A7E2F-F813-AC89-6DF6-810C896EC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962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2ACDE659-EE81-792D-19B6-7F9D06B524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57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65EA7E6A-233D-1E1C-7AC3-41A80AD25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247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808F0AD6-2F6B-B396-5F0D-636E0F66BF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152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ECD1533E-0339-3738-9FD6-9DE6354526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7723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DC843CF5-0EBC-6410-5879-1745048254D3}"/>
              </a:ext>
            </a:extLst>
          </p:cNvPr>
          <p:cNvGrpSpPr/>
          <p:nvPr/>
        </p:nvGrpSpPr>
        <p:grpSpPr>
          <a:xfrm>
            <a:off x="3649280" y="1177011"/>
            <a:ext cx="1992199" cy="2441813"/>
            <a:chOff x="3620524" y="1255395"/>
            <a:chExt cx="1992199" cy="2441813"/>
          </a:xfrm>
        </p:grpSpPr>
        <p:sp>
          <p:nvSpPr>
            <p:cNvPr id="38" name="CuadroTexto 88">
              <a:extLst>
                <a:ext uri="{FF2B5EF4-FFF2-40B4-BE49-F238E27FC236}">
                  <a16:creationId xmlns:a16="http://schemas.microsoft.com/office/drawing/2014/main" id="{F9DE83C7-C784-FA91-0762-8D5A901B5FB8}"/>
                </a:ext>
              </a:extLst>
            </p:cNvPr>
            <p:cNvSpPr txBox="1"/>
            <p:nvPr/>
          </p:nvSpPr>
          <p:spPr>
            <a:xfrm>
              <a:off x="3972023" y="1255395"/>
              <a:ext cx="1289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/>
                <a:t>Dense PF</a:t>
              </a:r>
              <a:endParaRPr lang="en-US" sz="2000" b="1" i="1" noProof="0" dirty="0"/>
            </a:p>
          </p:txBody>
        </p: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0DB0ABFA-9650-4328-AFD2-902638373DDA}"/>
                </a:ext>
              </a:extLst>
            </p:cNvPr>
            <p:cNvGrpSpPr/>
            <p:nvPr/>
          </p:nvGrpSpPr>
          <p:grpSpPr>
            <a:xfrm>
              <a:off x="3620524" y="1915558"/>
              <a:ext cx="1992199" cy="1781650"/>
              <a:chOff x="3620524" y="1928469"/>
              <a:chExt cx="1992199" cy="1781650"/>
            </a:xfrm>
          </p:grpSpPr>
          <p:pic>
            <p:nvPicPr>
              <p:cNvPr id="45" name="Gráfico 4">
                <a:extLst>
                  <a:ext uri="{FF2B5EF4-FFF2-40B4-BE49-F238E27FC236}">
                    <a16:creationId xmlns:a16="http://schemas.microsoft.com/office/drawing/2014/main" id="{5F04A864-2815-8C84-C3CF-846C10E55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620524" y="1928469"/>
                <a:ext cx="84840" cy="1781650"/>
              </a:xfrm>
              <a:prstGeom prst="rect">
                <a:avLst/>
              </a:prstGeom>
            </p:spPr>
          </p:pic>
          <p:pic>
            <p:nvPicPr>
              <p:cNvPr id="46" name="Imagen 7" descr="Imagen que contiene oscuro, sostener, alimentos, parado&#10;&#10;El contenido generado por IA puede ser incorrecto.">
                <a:extLst>
                  <a:ext uri="{FF2B5EF4-FFF2-40B4-BE49-F238E27FC236}">
                    <a16:creationId xmlns:a16="http://schemas.microsoft.com/office/drawing/2014/main" id="{B9CA1096-EEEF-8510-394C-027371A41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0787" y="2233040"/>
                <a:ext cx="1193200" cy="1155406"/>
              </a:xfrm>
              <a:prstGeom prst="rect">
                <a:avLst/>
              </a:prstGeom>
            </p:spPr>
          </p:pic>
          <p:cxnSp>
            <p:nvCxnSpPr>
              <p:cNvPr id="47" name="Conector recto 9">
                <a:extLst>
                  <a:ext uri="{FF2B5EF4-FFF2-40B4-BE49-F238E27FC236}">
                    <a16:creationId xmlns:a16="http://schemas.microsoft.com/office/drawing/2014/main" id="{5A7FFB86-163F-98DA-1338-D841DDB4C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615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10">
                <a:extLst>
                  <a:ext uri="{FF2B5EF4-FFF2-40B4-BE49-F238E27FC236}">
                    <a16:creationId xmlns:a16="http://schemas.microsoft.com/office/drawing/2014/main" id="{9E1E6766-5ED6-8B48-D6D8-D30C81A0A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823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11">
                <a:extLst>
                  <a:ext uri="{FF2B5EF4-FFF2-40B4-BE49-F238E27FC236}">
                    <a16:creationId xmlns:a16="http://schemas.microsoft.com/office/drawing/2014/main" id="{965BEB1C-BCC0-3969-DA74-D0A1AEF42D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0853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12">
                <a:extLst>
                  <a:ext uri="{FF2B5EF4-FFF2-40B4-BE49-F238E27FC236}">
                    <a16:creationId xmlns:a16="http://schemas.microsoft.com/office/drawing/2014/main" id="{5E5A6BE1-BB2F-8CE8-61F3-8481E855C3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3476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13">
                <a:extLst>
                  <a:ext uri="{FF2B5EF4-FFF2-40B4-BE49-F238E27FC236}">
                    <a16:creationId xmlns:a16="http://schemas.microsoft.com/office/drawing/2014/main" id="{6522307C-9144-884D-C0DF-40AA07EA5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710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14">
                <a:extLst>
                  <a:ext uri="{FF2B5EF4-FFF2-40B4-BE49-F238E27FC236}">
                    <a16:creationId xmlns:a16="http://schemas.microsoft.com/office/drawing/2014/main" id="{72D18CC3-DF9E-F783-9A2B-7CF5E800B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432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15">
                <a:extLst>
                  <a:ext uri="{FF2B5EF4-FFF2-40B4-BE49-F238E27FC236}">
                    <a16:creationId xmlns:a16="http://schemas.microsoft.com/office/drawing/2014/main" id="{B1E6C5E2-FF85-F0DA-78CF-340071BC6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6948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16">
                <a:extLst>
                  <a:ext uri="{FF2B5EF4-FFF2-40B4-BE49-F238E27FC236}">
                    <a16:creationId xmlns:a16="http://schemas.microsoft.com/office/drawing/2014/main" id="{66DC6490-363C-23A6-53D5-598B7217D8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213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17">
                <a:extLst>
                  <a:ext uri="{FF2B5EF4-FFF2-40B4-BE49-F238E27FC236}">
                    <a16:creationId xmlns:a16="http://schemas.microsoft.com/office/drawing/2014/main" id="{7DCB8A9D-5CF7-8EF4-C790-024AE27AD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4758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18">
                <a:extLst>
                  <a:ext uri="{FF2B5EF4-FFF2-40B4-BE49-F238E27FC236}">
                    <a16:creationId xmlns:a16="http://schemas.microsoft.com/office/drawing/2014/main" id="{7AB01498-E030-6AFE-6480-51AA86806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7376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19">
                <a:extLst>
                  <a:ext uri="{FF2B5EF4-FFF2-40B4-BE49-F238E27FC236}">
                    <a16:creationId xmlns:a16="http://schemas.microsoft.com/office/drawing/2014/main" id="{4457A036-9CF0-1C44-F732-AC38DD8CF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8662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8" name="Conector recto 20">
                <a:extLst>
                  <a:ext uri="{FF2B5EF4-FFF2-40B4-BE49-F238E27FC236}">
                    <a16:creationId xmlns:a16="http://schemas.microsoft.com/office/drawing/2014/main" id="{C5CA77F9-D3FE-9708-1230-FDE5BFDE5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281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27">
                <a:extLst>
                  <a:ext uri="{FF2B5EF4-FFF2-40B4-BE49-F238E27FC236}">
                    <a16:creationId xmlns:a16="http://schemas.microsoft.com/office/drawing/2014/main" id="{07BCEFF6-C62F-2832-F38C-5F37985D20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3900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Conector recto 28">
                <a:extLst>
                  <a:ext uri="{FF2B5EF4-FFF2-40B4-BE49-F238E27FC236}">
                    <a16:creationId xmlns:a16="http://schemas.microsoft.com/office/drawing/2014/main" id="{87FF6EEA-D4C3-42AC-489B-33AF52D86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186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Conector recto 29">
                <a:extLst>
                  <a:ext uri="{FF2B5EF4-FFF2-40B4-BE49-F238E27FC236}">
                    <a16:creationId xmlns:a16="http://schemas.microsoft.com/office/drawing/2014/main" id="{AE46FFAA-157F-F6E0-4458-ACFB8656B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7805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Conector recto 30">
                <a:extLst>
                  <a:ext uri="{FF2B5EF4-FFF2-40B4-BE49-F238E27FC236}">
                    <a16:creationId xmlns:a16="http://schemas.microsoft.com/office/drawing/2014/main" id="{19BADEFE-B788-D143-CF84-8A42EA584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042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" name="Conector recto 5">
                <a:extLst>
                  <a:ext uri="{FF2B5EF4-FFF2-40B4-BE49-F238E27FC236}">
                    <a16:creationId xmlns:a16="http://schemas.microsoft.com/office/drawing/2014/main" id="{093341B7-2494-27B7-EEFB-76CFADD44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2723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CB5FF065-03D9-7C1D-9A3F-4441DEA15E1F}"/>
              </a:ext>
            </a:extLst>
          </p:cNvPr>
          <p:cNvGrpSpPr/>
          <p:nvPr/>
        </p:nvGrpSpPr>
        <p:grpSpPr>
          <a:xfrm>
            <a:off x="6769148" y="1023123"/>
            <a:ext cx="2078907" cy="2595701"/>
            <a:chOff x="6319568" y="1101507"/>
            <a:chExt cx="2078907" cy="2595701"/>
          </a:xfrm>
        </p:grpSpPr>
        <p:sp>
          <p:nvSpPr>
            <p:cNvPr id="39" name="CuadroTexto 88">
              <a:extLst>
                <a:ext uri="{FF2B5EF4-FFF2-40B4-BE49-F238E27FC236}">
                  <a16:creationId xmlns:a16="http://schemas.microsoft.com/office/drawing/2014/main" id="{46BCFB94-5440-D52F-8A0A-56ADD2F73B4D}"/>
                </a:ext>
              </a:extLst>
            </p:cNvPr>
            <p:cNvSpPr txBox="1"/>
            <p:nvPr/>
          </p:nvSpPr>
          <p:spPr>
            <a:xfrm>
              <a:off x="6319568" y="1101507"/>
              <a:ext cx="2078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noProof="0" dirty="0"/>
                <a:t>Our Zero-Phase Phasor Fields</a:t>
              </a:r>
            </a:p>
          </p:txBody>
        </p: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C8C83CFA-E5E9-F855-1A87-0A5E43DE3990}"/>
                </a:ext>
              </a:extLst>
            </p:cNvPr>
            <p:cNvGrpSpPr/>
            <p:nvPr/>
          </p:nvGrpSpPr>
          <p:grpSpPr>
            <a:xfrm>
              <a:off x="6363095" y="1915558"/>
              <a:ext cx="1991852" cy="1781650"/>
              <a:chOff x="6384403" y="1928469"/>
              <a:chExt cx="1991852" cy="1781650"/>
            </a:xfrm>
          </p:grpSpPr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85647E38-6504-39D6-2CA8-4867A3A7D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84403" y="1928469"/>
                <a:ext cx="84840" cy="1781650"/>
              </a:xfrm>
              <a:prstGeom prst="rect">
                <a:avLst/>
              </a:prstGeom>
            </p:spPr>
          </p:pic>
          <p:pic>
            <p:nvPicPr>
              <p:cNvPr id="9" name="Imagen 8" descr="Imagen que contiene oscuro, sostener, alimentos, parado&#10;&#10;El contenido generado por IA puede ser incorrecto.">
                <a:extLst>
                  <a:ext uri="{FF2B5EF4-FFF2-40B4-BE49-F238E27FC236}">
                    <a16:creationId xmlns:a16="http://schemas.microsoft.com/office/drawing/2014/main" id="{ED2DEF19-06A4-2B77-AA95-4FBE22DD0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4666" y="2233040"/>
                <a:ext cx="1193200" cy="1155406"/>
              </a:xfrm>
              <a:prstGeom prst="rect">
                <a:avLst/>
              </a:prstGeom>
            </p:spPr>
          </p:pic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E05B5F82-74F3-8716-3C1B-13F5075BBA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49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8180ADA7-0C13-4A02-381D-B8CAAC260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558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7A62213F-0889-9132-60CC-14497577B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777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730CEADB-A21E-EAD1-4B1C-2A252E6B2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168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05945A2E-C3F3-DAF7-8B31-2579896914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6255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32" name="Gráfico 31">
                <a:extLst>
                  <a:ext uri="{FF2B5EF4-FFF2-40B4-BE49-F238E27FC236}">
                    <a16:creationId xmlns:a16="http://schemas.microsoft.com/office/drawing/2014/main" id="{10A4347D-D6D4-9CD5-D68D-53C15A77E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72073" y="2371727"/>
                <a:ext cx="517012" cy="959500"/>
              </a:xfrm>
              <a:prstGeom prst="rect">
                <a:avLst/>
              </a:prstGeom>
            </p:spPr>
          </p:pic>
          <p:pic>
            <p:nvPicPr>
              <p:cNvPr id="40" name="Gráfico 39">
                <a:extLst>
                  <a:ext uri="{FF2B5EF4-FFF2-40B4-BE49-F238E27FC236}">
                    <a16:creationId xmlns:a16="http://schemas.microsoft.com/office/drawing/2014/main" id="{AAFC96D3-FF14-4EB5-A000-936BAA9FE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18280" y="3077698"/>
                <a:ext cx="153487" cy="294183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D53D06FA-EE78-2A7C-1BEA-ABFB35BA9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28939" y="2571750"/>
                <a:ext cx="153487" cy="294183"/>
              </a:xfrm>
              <a:prstGeom prst="rect">
                <a:avLst/>
              </a:prstGeom>
            </p:spPr>
          </p:pic>
          <p:pic>
            <p:nvPicPr>
              <p:cNvPr id="43" name="Gráfico 42">
                <a:extLst>
                  <a:ext uri="{FF2B5EF4-FFF2-40B4-BE49-F238E27FC236}">
                    <a16:creationId xmlns:a16="http://schemas.microsoft.com/office/drawing/2014/main" id="{7AEDD575-86E5-354B-5D26-BCCAD5C88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0800000">
                <a:off x="7494854" y="2525111"/>
                <a:ext cx="153487" cy="294183"/>
              </a:xfrm>
              <a:prstGeom prst="rect">
                <a:avLst/>
              </a:prstGeom>
            </p:spPr>
          </p:pic>
        </p:grpSp>
      </p:grpSp>
      <p:sp>
        <p:nvSpPr>
          <p:cNvPr id="64" name="CuadroTexto 63">
            <a:extLst>
              <a:ext uri="{FF2B5EF4-FFF2-40B4-BE49-F238E27FC236}">
                <a16:creationId xmlns:a16="http://schemas.microsoft.com/office/drawing/2014/main" id="{C2CC98AD-1006-C2B7-90F2-2CF4F24E5ACD}"/>
              </a:ext>
            </a:extLst>
          </p:cNvPr>
          <p:cNvSpPr txBox="1"/>
          <p:nvPr/>
        </p:nvSpPr>
        <p:spPr>
          <a:xfrm>
            <a:off x="6032151" y="3587951"/>
            <a:ext cx="177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008000"/>
                </a:solidFill>
              </a:rPr>
              <a:t>Phase correction</a:t>
            </a:r>
          </a:p>
        </p:txBody>
      </p: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198562F0-90CF-A185-C92B-20B2FD454ACF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6919993" y="2690948"/>
            <a:ext cx="525305" cy="897003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CF4034B2-3A7F-04B0-12EA-A35907D41528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6919993" y="3196045"/>
            <a:ext cx="497773" cy="391906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id="{A7715694-9E8C-27BF-D569-407E4FBFDE66}"/>
              </a:ext>
            </a:extLst>
          </p:cNvPr>
          <p:cNvSpPr txBox="1"/>
          <p:nvPr/>
        </p:nvSpPr>
        <p:spPr>
          <a:xfrm>
            <a:off x="6624368" y="3843325"/>
            <a:ext cx="282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Image planes, selects maximum, and corrects depth</a:t>
            </a:r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EECF33DE-3C0D-AFEB-1A38-50B79A6D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7" name="Marcador de fecha 16">
            <a:extLst>
              <a:ext uri="{FF2B5EF4-FFF2-40B4-BE49-F238E27FC236}">
                <a16:creationId xmlns:a16="http://schemas.microsoft.com/office/drawing/2014/main" id="{2BB18143-374B-B504-31DB-A82D82D6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74D9-867C-4924-971B-65910A13C37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95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6" grpId="0"/>
      <p:bldP spid="64" grpId="0"/>
      <p:bldP spid="7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C57CC8B-295B-65E8-ED91-E1CACB58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34FC-42BC-86F2-539E-A82B998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0" y="246663"/>
            <a:ext cx="8961120" cy="591740"/>
          </a:xfrm>
        </p:spPr>
        <p:txBody>
          <a:bodyPr/>
          <a:lstStyle/>
          <a:p>
            <a:r>
              <a:rPr lang="en-US" noProof="0" dirty="0"/>
              <a:t>Summarizing methods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228E24-02C4-6326-2EA6-85D46DF2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2ABFCC6-3836-787E-A626-689BC1FAB06A}"/>
              </a:ext>
            </a:extLst>
          </p:cNvPr>
          <p:cNvSpPr txBox="1"/>
          <p:nvPr/>
        </p:nvSpPr>
        <p:spPr>
          <a:xfrm>
            <a:off x="164718" y="3950592"/>
            <a:ext cx="282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Image planes, then select maximum in depth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C314B25-EEB4-A114-EBE2-06664D0A4F43}"/>
              </a:ext>
            </a:extLst>
          </p:cNvPr>
          <p:cNvSpPr txBox="1"/>
          <p:nvPr/>
        </p:nvSpPr>
        <p:spPr>
          <a:xfrm>
            <a:off x="3329938" y="3965981"/>
            <a:ext cx="298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Increase depth precision by increasing imaged planes</a:t>
            </a: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90269079-54F6-F0D8-B2DF-7B4C319FACF6}"/>
              </a:ext>
            </a:extLst>
          </p:cNvPr>
          <p:cNvGrpSpPr/>
          <p:nvPr/>
        </p:nvGrpSpPr>
        <p:grpSpPr>
          <a:xfrm>
            <a:off x="273085" y="1255395"/>
            <a:ext cx="2248525" cy="2441813"/>
            <a:chOff x="273085" y="1255395"/>
            <a:chExt cx="2248525" cy="2441813"/>
          </a:xfrm>
        </p:grpSpPr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A08BA7EC-B5F5-19CA-AAE8-A53D6FA6C8C9}"/>
                </a:ext>
              </a:extLst>
            </p:cNvPr>
            <p:cNvSpPr txBox="1"/>
            <p:nvPr/>
          </p:nvSpPr>
          <p:spPr>
            <a:xfrm>
              <a:off x="273085" y="1255395"/>
              <a:ext cx="2248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/>
                <a:t>Phasor Fields (PF)</a:t>
              </a:r>
              <a:endParaRPr lang="en-US" sz="2000" b="1" i="1" noProof="0" dirty="0"/>
            </a:p>
          </p:txBody>
        </p:sp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00B463A0-8C34-CC31-97D6-F4F22B4C6BC5}"/>
                </a:ext>
              </a:extLst>
            </p:cNvPr>
            <p:cNvGrpSpPr/>
            <p:nvPr/>
          </p:nvGrpSpPr>
          <p:grpSpPr>
            <a:xfrm>
              <a:off x="401421" y="1915558"/>
              <a:ext cx="1991852" cy="1781650"/>
              <a:chOff x="445871" y="1902647"/>
              <a:chExt cx="1991852" cy="1781650"/>
            </a:xfrm>
          </p:grpSpPr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DB719F89-6577-D180-B163-D60F5A442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5871" y="1902647"/>
                <a:ext cx="84840" cy="1781650"/>
              </a:xfrm>
              <a:prstGeom prst="rect">
                <a:avLst/>
              </a:prstGeom>
            </p:spPr>
          </p:pic>
          <p:pic>
            <p:nvPicPr>
              <p:cNvPr id="8" name="Imagen 7" descr="Imagen que contiene oscuro, sostener, alimentos, parado&#10;&#10;El contenido generado por IA puede ser incorrecto.">
                <a:extLst>
                  <a:ext uri="{FF2B5EF4-FFF2-40B4-BE49-F238E27FC236}">
                    <a16:creationId xmlns:a16="http://schemas.microsoft.com/office/drawing/2014/main" id="{DE83696C-9A25-6CB5-294A-444710526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134" y="2207218"/>
                <a:ext cx="1193200" cy="1155406"/>
              </a:xfrm>
              <a:prstGeom prst="rect">
                <a:avLst/>
              </a:prstGeom>
            </p:spPr>
          </p:pic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43C02381-30F6-36B0-391A-19E3BA14F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962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F9EE5465-C463-CD9A-D035-80781B7C9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57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C0992DCE-6BC9-EC0F-4F5A-2EB352446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247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A5DFB224-E698-57B2-8E60-9FD4FE81E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152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1D229AF3-2AEB-18D4-E9D4-3713D08B33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7723" y="2061765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AC6F48D6-AD56-A41B-2C60-24A5F1E1AB9A}"/>
              </a:ext>
            </a:extLst>
          </p:cNvPr>
          <p:cNvGrpSpPr/>
          <p:nvPr/>
        </p:nvGrpSpPr>
        <p:grpSpPr>
          <a:xfrm>
            <a:off x="3649280" y="1255395"/>
            <a:ext cx="1992199" cy="2441813"/>
            <a:chOff x="3620524" y="1255395"/>
            <a:chExt cx="1992199" cy="2441813"/>
          </a:xfrm>
        </p:grpSpPr>
        <p:sp>
          <p:nvSpPr>
            <p:cNvPr id="38" name="CuadroTexto 88">
              <a:extLst>
                <a:ext uri="{FF2B5EF4-FFF2-40B4-BE49-F238E27FC236}">
                  <a16:creationId xmlns:a16="http://schemas.microsoft.com/office/drawing/2014/main" id="{E9FED588-34DA-091B-4715-1AD7A000A39B}"/>
                </a:ext>
              </a:extLst>
            </p:cNvPr>
            <p:cNvSpPr txBox="1"/>
            <p:nvPr/>
          </p:nvSpPr>
          <p:spPr>
            <a:xfrm>
              <a:off x="3972023" y="1255395"/>
              <a:ext cx="1289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/>
                <a:t>Dense PF</a:t>
              </a:r>
              <a:endParaRPr lang="en-US" sz="2000" b="1" i="1" noProof="0" dirty="0"/>
            </a:p>
          </p:txBody>
        </p: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5DDF1E53-4A06-C73B-8847-F247DFA2CFA4}"/>
                </a:ext>
              </a:extLst>
            </p:cNvPr>
            <p:cNvGrpSpPr/>
            <p:nvPr/>
          </p:nvGrpSpPr>
          <p:grpSpPr>
            <a:xfrm>
              <a:off x="3620524" y="1915558"/>
              <a:ext cx="1992199" cy="1781650"/>
              <a:chOff x="3620524" y="1928469"/>
              <a:chExt cx="1992199" cy="1781650"/>
            </a:xfrm>
          </p:grpSpPr>
          <p:pic>
            <p:nvPicPr>
              <p:cNvPr id="45" name="Gráfico 4">
                <a:extLst>
                  <a:ext uri="{FF2B5EF4-FFF2-40B4-BE49-F238E27FC236}">
                    <a16:creationId xmlns:a16="http://schemas.microsoft.com/office/drawing/2014/main" id="{0B746913-5348-D864-C30E-D21671B4B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620524" y="1928469"/>
                <a:ext cx="84840" cy="1781650"/>
              </a:xfrm>
              <a:prstGeom prst="rect">
                <a:avLst/>
              </a:prstGeom>
            </p:spPr>
          </p:pic>
          <p:pic>
            <p:nvPicPr>
              <p:cNvPr id="46" name="Imagen 7" descr="Imagen que contiene oscuro, sostener, alimentos, parado&#10;&#10;El contenido generado por IA puede ser incorrecto.">
                <a:extLst>
                  <a:ext uri="{FF2B5EF4-FFF2-40B4-BE49-F238E27FC236}">
                    <a16:creationId xmlns:a16="http://schemas.microsoft.com/office/drawing/2014/main" id="{5A85F6CE-61CC-95B5-F142-C796C74D0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0787" y="2233040"/>
                <a:ext cx="1193200" cy="1155406"/>
              </a:xfrm>
              <a:prstGeom prst="rect">
                <a:avLst/>
              </a:prstGeom>
            </p:spPr>
          </p:pic>
          <p:cxnSp>
            <p:nvCxnSpPr>
              <p:cNvPr id="47" name="Conector recto 9">
                <a:extLst>
                  <a:ext uri="{FF2B5EF4-FFF2-40B4-BE49-F238E27FC236}">
                    <a16:creationId xmlns:a16="http://schemas.microsoft.com/office/drawing/2014/main" id="{5DD8AD72-9F87-216C-B12F-87B53FD93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615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10">
                <a:extLst>
                  <a:ext uri="{FF2B5EF4-FFF2-40B4-BE49-F238E27FC236}">
                    <a16:creationId xmlns:a16="http://schemas.microsoft.com/office/drawing/2014/main" id="{3FDCEAA3-E89B-DE2F-9F46-D50437533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823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11">
                <a:extLst>
                  <a:ext uri="{FF2B5EF4-FFF2-40B4-BE49-F238E27FC236}">
                    <a16:creationId xmlns:a16="http://schemas.microsoft.com/office/drawing/2014/main" id="{669EBBAE-C187-6D6A-DF27-42161009AF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0853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12">
                <a:extLst>
                  <a:ext uri="{FF2B5EF4-FFF2-40B4-BE49-F238E27FC236}">
                    <a16:creationId xmlns:a16="http://schemas.microsoft.com/office/drawing/2014/main" id="{6EEDF887-4723-B189-A120-F3B6A4DFF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3476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13">
                <a:extLst>
                  <a:ext uri="{FF2B5EF4-FFF2-40B4-BE49-F238E27FC236}">
                    <a16:creationId xmlns:a16="http://schemas.microsoft.com/office/drawing/2014/main" id="{830F94EC-DEBB-4DF7-E47E-93989FB7B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710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14">
                <a:extLst>
                  <a:ext uri="{FF2B5EF4-FFF2-40B4-BE49-F238E27FC236}">
                    <a16:creationId xmlns:a16="http://schemas.microsoft.com/office/drawing/2014/main" id="{1D493D57-35E3-A342-7197-74A8BB877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432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15">
                <a:extLst>
                  <a:ext uri="{FF2B5EF4-FFF2-40B4-BE49-F238E27FC236}">
                    <a16:creationId xmlns:a16="http://schemas.microsoft.com/office/drawing/2014/main" id="{EB0D8432-E220-DE81-6DC4-A0278A88D3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6948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16">
                <a:extLst>
                  <a:ext uri="{FF2B5EF4-FFF2-40B4-BE49-F238E27FC236}">
                    <a16:creationId xmlns:a16="http://schemas.microsoft.com/office/drawing/2014/main" id="{F27710A8-B093-A215-B0AD-89AAA6EB8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213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17">
                <a:extLst>
                  <a:ext uri="{FF2B5EF4-FFF2-40B4-BE49-F238E27FC236}">
                    <a16:creationId xmlns:a16="http://schemas.microsoft.com/office/drawing/2014/main" id="{72FA792F-4386-E805-5B42-5B8EE8F2A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4758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18">
                <a:extLst>
                  <a:ext uri="{FF2B5EF4-FFF2-40B4-BE49-F238E27FC236}">
                    <a16:creationId xmlns:a16="http://schemas.microsoft.com/office/drawing/2014/main" id="{BE7F5CA4-4098-F0E9-03CC-D69419674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7376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19">
                <a:extLst>
                  <a:ext uri="{FF2B5EF4-FFF2-40B4-BE49-F238E27FC236}">
                    <a16:creationId xmlns:a16="http://schemas.microsoft.com/office/drawing/2014/main" id="{3E9AF696-048F-327E-6E2C-F9A68CBC6D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8662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8" name="Conector recto 20">
                <a:extLst>
                  <a:ext uri="{FF2B5EF4-FFF2-40B4-BE49-F238E27FC236}">
                    <a16:creationId xmlns:a16="http://schemas.microsoft.com/office/drawing/2014/main" id="{366F548E-4313-2C5F-757A-988C3E1C2D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281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27">
                <a:extLst>
                  <a:ext uri="{FF2B5EF4-FFF2-40B4-BE49-F238E27FC236}">
                    <a16:creationId xmlns:a16="http://schemas.microsoft.com/office/drawing/2014/main" id="{F4B36AA1-BF04-6F01-1CC0-33D84DA3D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3900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Conector recto 28">
                <a:extLst>
                  <a:ext uri="{FF2B5EF4-FFF2-40B4-BE49-F238E27FC236}">
                    <a16:creationId xmlns:a16="http://schemas.microsoft.com/office/drawing/2014/main" id="{0D2624A9-CB2D-94D0-8704-E774157290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186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Conector recto 29">
                <a:extLst>
                  <a:ext uri="{FF2B5EF4-FFF2-40B4-BE49-F238E27FC236}">
                    <a16:creationId xmlns:a16="http://schemas.microsoft.com/office/drawing/2014/main" id="{2BBEB3B5-FE2B-1053-E54C-C13FE901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7805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Conector recto 30">
                <a:extLst>
                  <a:ext uri="{FF2B5EF4-FFF2-40B4-BE49-F238E27FC236}">
                    <a16:creationId xmlns:a16="http://schemas.microsoft.com/office/drawing/2014/main" id="{5A0EA45E-3896-CC46-E514-C6C2CF06A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042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" name="Conector recto 5">
                <a:extLst>
                  <a:ext uri="{FF2B5EF4-FFF2-40B4-BE49-F238E27FC236}">
                    <a16:creationId xmlns:a16="http://schemas.microsoft.com/office/drawing/2014/main" id="{03B45BB3-9283-D58E-D468-B11DAE879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2723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EF031BD5-F03A-9015-9883-440A8FEB86E5}"/>
              </a:ext>
            </a:extLst>
          </p:cNvPr>
          <p:cNvGrpSpPr/>
          <p:nvPr/>
        </p:nvGrpSpPr>
        <p:grpSpPr>
          <a:xfrm>
            <a:off x="6769148" y="1101507"/>
            <a:ext cx="2078907" cy="2595701"/>
            <a:chOff x="6319568" y="1101507"/>
            <a:chExt cx="2078907" cy="2595701"/>
          </a:xfrm>
        </p:grpSpPr>
        <p:sp>
          <p:nvSpPr>
            <p:cNvPr id="39" name="CuadroTexto 88">
              <a:extLst>
                <a:ext uri="{FF2B5EF4-FFF2-40B4-BE49-F238E27FC236}">
                  <a16:creationId xmlns:a16="http://schemas.microsoft.com/office/drawing/2014/main" id="{0BB38A06-1A53-2AD4-3127-1529250D2230}"/>
                </a:ext>
              </a:extLst>
            </p:cNvPr>
            <p:cNvSpPr txBox="1"/>
            <p:nvPr/>
          </p:nvSpPr>
          <p:spPr>
            <a:xfrm>
              <a:off x="6319568" y="1101507"/>
              <a:ext cx="2078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noProof="0" dirty="0"/>
                <a:t>Our Zero-Phase Phasor Fields</a:t>
              </a:r>
            </a:p>
          </p:txBody>
        </p: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7CE9E78A-D90E-1741-9467-EC29B1B98D51}"/>
                </a:ext>
              </a:extLst>
            </p:cNvPr>
            <p:cNvGrpSpPr/>
            <p:nvPr/>
          </p:nvGrpSpPr>
          <p:grpSpPr>
            <a:xfrm>
              <a:off x="6363095" y="1915558"/>
              <a:ext cx="1991852" cy="1781650"/>
              <a:chOff x="6384403" y="1928469"/>
              <a:chExt cx="1991852" cy="1781650"/>
            </a:xfrm>
          </p:grpSpPr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C4963AAE-2E3F-F17C-1BD5-50086023E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84403" y="1928469"/>
                <a:ext cx="84840" cy="1781650"/>
              </a:xfrm>
              <a:prstGeom prst="rect">
                <a:avLst/>
              </a:prstGeom>
            </p:spPr>
          </p:pic>
          <p:pic>
            <p:nvPicPr>
              <p:cNvPr id="9" name="Imagen 8" descr="Imagen que contiene oscuro, sostener, alimentos, parado&#10;&#10;El contenido generado por IA puede ser incorrecto.">
                <a:extLst>
                  <a:ext uri="{FF2B5EF4-FFF2-40B4-BE49-F238E27FC236}">
                    <a16:creationId xmlns:a16="http://schemas.microsoft.com/office/drawing/2014/main" id="{EF5BB399-C744-1E2A-24AD-38B7B33CB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4666" y="2233040"/>
                <a:ext cx="1193200" cy="1155406"/>
              </a:xfrm>
              <a:prstGeom prst="rect">
                <a:avLst/>
              </a:prstGeom>
            </p:spPr>
          </p:pic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345439D3-AD23-D21B-F6D5-0B5F0079F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49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8000631A-3303-00C9-BCFE-C62A4BC00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558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60BFBA70-FD45-ACCF-C764-86AEA65C7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7779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16E471CE-0C60-4496-F9AD-622DECB5A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1684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4EF59D72-A790-2410-437F-402869702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6255" y="2087587"/>
                <a:ext cx="0" cy="1411371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32" name="Gráfico 31">
                <a:extLst>
                  <a:ext uri="{FF2B5EF4-FFF2-40B4-BE49-F238E27FC236}">
                    <a16:creationId xmlns:a16="http://schemas.microsoft.com/office/drawing/2014/main" id="{363576C8-986E-2726-0B95-A6E9C32C3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72073" y="2371727"/>
                <a:ext cx="517012" cy="959500"/>
              </a:xfrm>
              <a:prstGeom prst="rect">
                <a:avLst/>
              </a:prstGeom>
            </p:spPr>
          </p:pic>
          <p:pic>
            <p:nvPicPr>
              <p:cNvPr id="40" name="Gráfico 39">
                <a:extLst>
                  <a:ext uri="{FF2B5EF4-FFF2-40B4-BE49-F238E27FC236}">
                    <a16:creationId xmlns:a16="http://schemas.microsoft.com/office/drawing/2014/main" id="{B7CD7928-A2B0-572E-F943-3FCD4199C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18280" y="3077698"/>
                <a:ext cx="153487" cy="294183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6D8EFA52-9766-3742-F92C-CE91EB78A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28939" y="2571750"/>
                <a:ext cx="153487" cy="294183"/>
              </a:xfrm>
              <a:prstGeom prst="rect">
                <a:avLst/>
              </a:prstGeom>
            </p:spPr>
          </p:pic>
          <p:pic>
            <p:nvPicPr>
              <p:cNvPr id="43" name="Gráfico 42">
                <a:extLst>
                  <a:ext uri="{FF2B5EF4-FFF2-40B4-BE49-F238E27FC236}">
                    <a16:creationId xmlns:a16="http://schemas.microsoft.com/office/drawing/2014/main" id="{8FCC0FE7-40F8-F520-5C67-9C13A3348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0800000">
                <a:off x="7494854" y="2525111"/>
                <a:ext cx="153487" cy="294183"/>
              </a:xfrm>
              <a:prstGeom prst="rect">
                <a:avLst/>
              </a:prstGeom>
            </p:spPr>
          </p:pic>
        </p:grpSp>
      </p:grpSp>
      <p:sp>
        <p:nvSpPr>
          <p:cNvPr id="64" name="CuadroTexto 63">
            <a:extLst>
              <a:ext uri="{FF2B5EF4-FFF2-40B4-BE49-F238E27FC236}">
                <a16:creationId xmlns:a16="http://schemas.microsoft.com/office/drawing/2014/main" id="{DE6305CB-6DA2-028C-3ECB-0D199DACC0C2}"/>
              </a:ext>
            </a:extLst>
          </p:cNvPr>
          <p:cNvSpPr txBox="1"/>
          <p:nvPr/>
        </p:nvSpPr>
        <p:spPr>
          <a:xfrm>
            <a:off x="6032151" y="3605369"/>
            <a:ext cx="177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008000"/>
                </a:solidFill>
              </a:rPr>
              <a:t>Phase correction</a:t>
            </a:r>
          </a:p>
        </p:txBody>
      </p: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0F421A7F-EF9F-B104-56E3-B50B22847DCE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6919993" y="2708366"/>
            <a:ext cx="525305" cy="897003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6BAACE51-B8E9-8DA3-B56A-BE4902FE78FB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6919993" y="3213463"/>
            <a:ext cx="497773" cy="391906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0D6CA6E-C5C9-1EB9-BFF3-0BE3BAE5E047}"/>
              </a:ext>
            </a:extLst>
          </p:cNvPr>
          <p:cNvSpPr txBox="1"/>
          <p:nvPr/>
        </p:nvSpPr>
        <p:spPr>
          <a:xfrm>
            <a:off x="6624368" y="3843325"/>
            <a:ext cx="282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Image planes, selects maximum, and corrects depth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2BDFBC8F-ABD0-00DE-54CC-A3B4B89D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7A82E52C-824B-BFCF-2BFC-AAEE8D39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DC24-FD95-44BD-AB16-BC14F853CA5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64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6" grpId="0"/>
      <p:bldP spid="64" grpId="0"/>
      <p:bldP spid="64" grpId="1"/>
      <p:bldP spid="7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7D0D0-2909-4F0A-5846-84AC2077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F9260A-151B-B020-9776-FB5670D240A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A45B4-93E1-0F4D-005C-201A8F70D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992AD0BA-9396-D844-2D8D-3F86AE6FC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A92E0C91-852F-446A-8CE8-F8B769216B97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459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175136E6-C80D-7C84-6E67-02A65B32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CCE02E1D-F526-862A-1940-7F4CBA564F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583C4C5D-17EB-F8BC-AD2B-034D33E9D3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Planar patch simulation [7] under micrometer displacement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6EE707-4123-1788-EF96-C0A39734C3C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34</a:t>
            </a:fld>
            <a:endParaRPr lang="en-US" noProof="0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8815681-152E-9E11-0E6C-4271D4D9CEDE}"/>
              </a:ext>
            </a:extLst>
          </p:cNvPr>
          <p:cNvSpPr/>
          <p:nvPr/>
        </p:nvSpPr>
        <p:spPr>
          <a:xfrm>
            <a:off x="4817071" y="3635630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2857E7-3512-01F8-1697-FB79EC0D2791}"/>
              </a:ext>
            </a:extLst>
          </p:cNvPr>
          <p:cNvSpPr txBox="1"/>
          <p:nvPr/>
        </p:nvSpPr>
        <p:spPr>
          <a:xfrm>
            <a:off x="5041868" y="2942031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11" name="Gráfico 3">
            <a:extLst>
              <a:ext uri="{FF2B5EF4-FFF2-40B4-BE49-F238E27FC236}">
                <a16:creationId xmlns:a16="http://schemas.microsoft.com/office/drawing/2014/main" id="{F9DBAED5-1E73-AA9B-1896-BB890C649E71}"/>
              </a:ext>
            </a:extLst>
          </p:cNvPr>
          <p:cNvGrpSpPr/>
          <p:nvPr/>
        </p:nvGrpSpPr>
        <p:grpSpPr>
          <a:xfrm>
            <a:off x="4817071" y="3040731"/>
            <a:ext cx="214528" cy="64358"/>
            <a:chOff x="5828764" y="2461554"/>
            <a:chExt cx="551792" cy="165537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AF4C6E9-E539-891F-52EC-20D132B4BD75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5421F91-E657-E447-B163-F5AC695CE7C9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5" name="Gráfico 3">
            <a:extLst>
              <a:ext uri="{FF2B5EF4-FFF2-40B4-BE49-F238E27FC236}">
                <a16:creationId xmlns:a16="http://schemas.microsoft.com/office/drawing/2014/main" id="{044565BC-A2B2-0862-60F5-14D7AED28EB5}"/>
              </a:ext>
            </a:extLst>
          </p:cNvPr>
          <p:cNvGrpSpPr/>
          <p:nvPr/>
        </p:nvGrpSpPr>
        <p:grpSpPr>
          <a:xfrm>
            <a:off x="4829309" y="3318562"/>
            <a:ext cx="214526" cy="64358"/>
            <a:chOff x="5828765" y="3124837"/>
            <a:chExt cx="551792" cy="165537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7EC43B8F-D160-1CFD-59BC-5BA175FC5079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E040D2F6-F46B-D76A-AB20-4F4E1B8F11C7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07C97F-F543-3369-9B8A-C163C9F25E77}"/>
              </a:ext>
            </a:extLst>
          </p:cNvPr>
          <p:cNvSpPr txBox="1"/>
          <p:nvPr/>
        </p:nvSpPr>
        <p:spPr>
          <a:xfrm>
            <a:off x="5043835" y="3208301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grpSp>
        <p:nvGrpSpPr>
          <p:cNvPr id="19" name="Gráfico 3">
            <a:extLst>
              <a:ext uri="{FF2B5EF4-FFF2-40B4-BE49-F238E27FC236}">
                <a16:creationId xmlns:a16="http://schemas.microsoft.com/office/drawing/2014/main" id="{AE9F3D85-B2B0-1849-B7A6-879EADBC5C04}"/>
              </a:ext>
            </a:extLst>
          </p:cNvPr>
          <p:cNvGrpSpPr/>
          <p:nvPr/>
        </p:nvGrpSpPr>
        <p:grpSpPr>
          <a:xfrm>
            <a:off x="604094" y="2196596"/>
            <a:ext cx="4063952" cy="2058188"/>
            <a:chOff x="1274654" y="2097536"/>
            <a:chExt cx="4063952" cy="2058188"/>
          </a:xfrm>
          <a:noFill/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014B098-B0B9-8D1C-5C06-0BE48FC074DD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5F38EF0-0725-2F88-8F00-E897764BDCE0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B057D53-7EE6-7CAC-1A4F-41C07DA27CA4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AB93C96-6B0A-7CF3-A57A-3A224703F797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0BAC903B-5DF9-5830-B965-1321B03FB832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95E3B2A2-BA30-2E18-1C26-FDD1B6585F80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E8F7852F-F351-5B51-73BE-2F294CEA52C7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D9136DFF-A962-0DD4-E180-00421252207B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D59833D-399A-CC9C-A7AF-9E52B245F02C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C63A21FA-8B89-2514-D97F-F187F33E2FB3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0C4500F2-4091-AA5F-4CDF-3EB94A5E7E3E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47E95360-5C35-2C64-9929-95491C4CCB38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F22E48D-DF3E-EAA8-F130-B72C411DEA1A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F9928D7B-ED10-E77C-E4C5-41499F8A5808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16F75594-D3B7-05E3-1631-184CC2929868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72E7695E-1FE8-619F-9445-DE767EA53EA8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20D5A7F6-9A3C-8F9D-8BD7-F257E2922D30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93ED834E-9AEC-A719-D952-88181761557C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C51078E2-C049-BF98-A0E0-0FDE027A5F93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9" name="Gráfico 3">
            <a:extLst>
              <a:ext uri="{FF2B5EF4-FFF2-40B4-BE49-F238E27FC236}">
                <a16:creationId xmlns:a16="http://schemas.microsoft.com/office/drawing/2014/main" id="{0EAB2ED8-BA84-13B8-F105-BE29795AB48F}"/>
              </a:ext>
            </a:extLst>
          </p:cNvPr>
          <p:cNvGrpSpPr/>
          <p:nvPr/>
        </p:nvGrpSpPr>
        <p:grpSpPr>
          <a:xfrm>
            <a:off x="1652500" y="2900132"/>
            <a:ext cx="2033355" cy="93804"/>
            <a:chOff x="2323060" y="2801072"/>
            <a:chExt cx="2033355" cy="93804"/>
          </a:xfrm>
        </p:grpSpPr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9463B41E-D580-DD72-840F-65229AC70FBB}"/>
                </a:ext>
              </a:extLst>
            </p:cNvPr>
            <p:cNvSpPr/>
            <p:nvPr/>
          </p:nvSpPr>
          <p:spPr>
            <a:xfrm>
              <a:off x="2358926" y="2839698"/>
              <a:ext cx="1967140" cy="24830"/>
            </a:xfrm>
            <a:custGeom>
              <a:avLst/>
              <a:gdLst>
                <a:gd name="connsiteX0" fmla="*/ -161 w 1967140"/>
                <a:gd name="connsiteY0" fmla="*/ 10971 h 24830"/>
                <a:gd name="connsiteX1" fmla="*/ 63296 w 1967140"/>
                <a:gd name="connsiteY1" fmla="*/ 22007 h 24830"/>
                <a:gd name="connsiteX2" fmla="*/ 126752 w 1967140"/>
                <a:gd name="connsiteY2" fmla="*/ 13730 h 24830"/>
                <a:gd name="connsiteX3" fmla="*/ 190208 w 1967140"/>
                <a:gd name="connsiteY3" fmla="*/ 13730 h 24830"/>
                <a:gd name="connsiteX4" fmla="*/ 253664 w 1967140"/>
                <a:gd name="connsiteY4" fmla="*/ 8213 h 24830"/>
                <a:gd name="connsiteX5" fmla="*/ 317120 w 1967140"/>
                <a:gd name="connsiteY5" fmla="*/ 2695 h 24830"/>
                <a:gd name="connsiteX6" fmla="*/ 380576 w 1967140"/>
                <a:gd name="connsiteY6" fmla="*/ 2695 h 24830"/>
                <a:gd name="connsiteX7" fmla="*/ 444033 w 1967140"/>
                <a:gd name="connsiteY7" fmla="*/ 2695 h 24830"/>
                <a:gd name="connsiteX8" fmla="*/ 507488 w 1967140"/>
                <a:gd name="connsiteY8" fmla="*/ 2695 h 24830"/>
                <a:gd name="connsiteX9" fmla="*/ 570945 w 1967140"/>
                <a:gd name="connsiteY9" fmla="*/ 2695 h 24830"/>
                <a:gd name="connsiteX10" fmla="*/ 634401 w 1967140"/>
                <a:gd name="connsiteY10" fmla="*/ 2695 h 24830"/>
                <a:gd name="connsiteX11" fmla="*/ 697857 w 1967140"/>
                <a:gd name="connsiteY11" fmla="*/ -64 h 24830"/>
                <a:gd name="connsiteX12" fmla="*/ 761313 w 1967140"/>
                <a:gd name="connsiteY12" fmla="*/ 8213 h 24830"/>
                <a:gd name="connsiteX13" fmla="*/ 824769 w 1967140"/>
                <a:gd name="connsiteY13" fmla="*/ 8213 h 24830"/>
                <a:gd name="connsiteX14" fmla="*/ 888226 w 1967140"/>
                <a:gd name="connsiteY14" fmla="*/ 5454 h 24830"/>
                <a:gd name="connsiteX15" fmla="*/ 951682 w 1967140"/>
                <a:gd name="connsiteY15" fmla="*/ 5454 h 24830"/>
                <a:gd name="connsiteX16" fmla="*/ 1015138 w 1967140"/>
                <a:gd name="connsiteY16" fmla="*/ 5454 h 24830"/>
                <a:gd name="connsiteX17" fmla="*/ 1078594 w 1967140"/>
                <a:gd name="connsiteY17" fmla="*/ 5454 h 24830"/>
                <a:gd name="connsiteX18" fmla="*/ 1142050 w 1967140"/>
                <a:gd name="connsiteY18" fmla="*/ 10971 h 24830"/>
                <a:gd name="connsiteX19" fmla="*/ 1205507 w 1967140"/>
                <a:gd name="connsiteY19" fmla="*/ 10971 h 24830"/>
                <a:gd name="connsiteX20" fmla="*/ 1268963 w 1967140"/>
                <a:gd name="connsiteY20" fmla="*/ 8213 h 24830"/>
                <a:gd name="connsiteX21" fmla="*/ 1332418 w 1967140"/>
                <a:gd name="connsiteY21" fmla="*/ 13730 h 24830"/>
                <a:gd name="connsiteX22" fmla="*/ 1395875 w 1967140"/>
                <a:gd name="connsiteY22" fmla="*/ 13730 h 24830"/>
                <a:gd name="connsiteX23" fmla="*/ 1459331 w 1967140"/>
                <a:gd name="connsiteY23" fmla="*/ 13730 h 24830"/>
                <a:gd name="connsiteX24" fmla="*/ 1522787 w 1967140"/>
                <a:gd name="connsiteY24" fmla="*/ 13730 h 24830"/>
                <a:gd name="connsiteX25" fmla="*/ 1586243 w 1967140"/>
                <a:gd name="connsiteY25" fmla="*/ 13730 h 24830"/>
                <a:gd name="connsiteX26" fmla="*/ 1649699 w 1967140"/>
                <a:gd name="connsiteY26" fmla="*/ 13730 h 24830"/>
                <a:gd name="connsiteX27" fmla="*/ 1713156 w 1967140"/>
                <a:gd name="connsiteY27" fmla="*/ 10971 h 24830"/>
                <a:gd name="connsiteX28" fmla="*/ 1776612 w 1967140"/>
                <a:gd name="connsiteY28" fmla="*/ 10971 h 24830"/>
                <a:gd name="connsiteX29" fmla="*/ 1840068 w 1967140"/>
                <a:gd name="connsiteY29" fmla="*/ 16490 h 24830"/>
                <a:gd name="connsiteX30" fmla="*/ 1903524 w 1967140"/>
                <a:gd name="connsiteY30" fmla="*/ 24766 h 24830"/>
                <a:gd name="connsiteX31" fmla="*/ 1966980 w 1967140"/>
                <a:gd name="connsiteY31" fmla="*/ 16490 h 2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140" h="24830">
                  <a:moveTo>
                    <a:pt x="-161" y="10971"/>
                  </a:moveTo>
                  <a:lnTo>
                    <a:pt x="63296" y="22007"/>
                  </a:lnTo>
                  <a:lnTo>
                    <a:pt x="126752" y="13730"/>
                  </a:lnTo>
                  <a:lnTo>
                    <a:pt x="190208" y="13730"/>
                  </a:lnTo>
                  <a:cubicBezTo>
                    <a:pt x="190208" y="13730"/>
                    <a:pt x="253664" y="8213"/>
                    <a:pt x="253664" y="8213"/>
                  </a:cubicBezTo>
                  <a:lnTo>
                    <a:pt x="317120" y="2695"/>
                  </a:lnTo>
                  <a:lnTo>
                    <a:pt x="380576" y="2695"/>
                  </a:lnTo>
                  <a:cubicBezTo>
                    <a:pt x="380576" y="2695"/>
                    <a:pt x="444033" y="2695"/>
                    <a:pt x="444033" y="2695"/>
                  </a:cubicBezTo>
                  <a:lnTo>
                    <a:pt x="507488" y="2695"/>
                  </a:lnTo>
                  <a:cubicBezTo>
                    <a:pt x="507488" y="5454"/>
                    <a:pt x="570945" y="2695"/>
                    <a:pt x="570945" y="2695"/>
                  </a:cubicBezTo>
                  <a:lnTo>
                    <a:pt x="634401" y="2695"/>
                  </a:lnTo>
                  <a:cubicBezTo>
                    <a:pt x="634401" y="5454"/>
                    <a:pt x="697857" y="-64"/>
                    <a:pt x="697857" y="-64"/>
                  </a:cubicBezTo>
                  <a:lnTo>
                    <a:pt x="761313" y="8213"/>
                  </a:lnTo>
                  <a:lnTo>
                    <a:pt x="824769" y="8213"/>
                  </a:lnTo>
                  <a:cubicBezTo>
                    <a:pt x="824769" y="5454"/>
                    <a:pt x="888226" y="5454"/>
                    <a:pt x="888226" y="5454"/>
                  </a:cubicBezTo>
                  <a:lnTo>
                    <a:pt x="951682" y="5454"/>
                  </a:lnTo>
                  <a:cubicBezTo>
                    <a:pt x="951682" y="5454"/>
                    <a:pt x="1015138" y="5454"/>
                    <a:pt x="1015138" y="5454"/>
                  </a:cubicBezTo>
                  <a:lnTo>
                    <a:pt x="1078594" y="5454"/>
                  </a:lnTo>
                  <a:cubicBezTo>
                    <a:pt x="1078594" y="5454"/>
                    <a:pt x="1142050" y="10971"/>
                    <a:pt x="1142050" y="10971"/>
                  </a:cubicBezTo>
                  <a:lnTo>
                    <a:pt x="1205507" y="10971"/>
                  </a:lnTo>
                  <a:cubicBezTo>
                    <a:pt x="1205507" y="10971"/>
                    <a:pt x="1268963" y="8213"/>
                    <a:pt x="1268963" y="8213"/>
                  </a:cubicBezTo>
                  <a:lnTo>
                    <a:pt x="1332418" y="13730"/>
                  </a:lnTo>
                  <a:lnTo>
                    <a:pt x="1395875" y="13730"/>
                  </a:lnTo>
                  <a:cubicBezTo>
                    <a:pt x="1395875" y="13730"/>
                    <a:pt x="1459331" y="13730"/>
                    <a:pt x="1459331" y="13730"/>
                  </a:cubicBezTo>
                  <a:lnTo>
                    <a:pt x="1522787" y="13730"/>
                  </a:lnTo>
                  <a:cubicBezTo>
                    <a:pt x="1522787" y="10971"/>
                    <a:pt x="1586243" y="13730"/>
                    <a:pt x="1586243" y="13730"/>
                  </a:cubicBezTo>
                  <a:lnTo>
                    <a:pt x="1649699" y="13730"/>
                  </a:lnTo>
                  <a:cubicBezTo>
                    <a:pt x="1649699" y="13730"/>
                    <a:pt x="1713156" y="10971"/>
                    <a:pt x="1713156" y="10971"/>
                  </a:cubicBezTo>
                  <a:lnTo>
                    <a:pt x="1776612" y="10971"/>
                  </a:lnTo>
                  <a:cubicBezTo>
                    <a:pt x="1776612" y="13730"/>
                    <a:pt x="1840068" y="16490"/>
                    <a:pt x="1840068" y="16490"/>
                  </a:cubicBezTo>
                  <a:lnTo>
                    <a:pt x="1903524" y="24766"/>
                  </a:lnTo>
                  <a:lnTo>
                    <a:pt x="1966980" y="16490"/>
                  </a:lnTo>
                </a:path>
              </a:pathLst>
            </a:custGeom>
            <a:noFill/>
            <a:ln w="16540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41" name="Gráfico 3">
              <a:extLst>
                <a:ext uri="{FF2B5EF4-FFF2-40B4-BE49-F238E27FC236}">
                  <a16:creationId xmlns:a16="http://schemas.microsoft.com/office/drawing/2014/main" id="{19277F74-5AF5-D44B-06E4-483C1D556445}"/>
                </a:ext>
              </a:extLst>
            </p:cNvPr>
            <p:cNvGrpSpPr/>
            <p:nvPr/>
          </p:nvGrpSpPr>
          <p:grpSpPr>
            <a:xfrm>
              <a:off x="2323060" y="2801072"/>
              <a:ext cx="2033355" cy="93804"/>
              <a:chOff x="2323060" y="2801072"/>
              <a:chExt cx="2033355" cy="93804"/>
            </a:xfrm>
            <a:solidFill>
              <a:srgbClr val="228B22">
                <a:alpha val="80000"/>
              </a:srgbClr>
            </a:solidFill>
          </p:grpSpPr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0B6971C9-4ABD-363C-4475-6486E31C591A}"/>
                  </a:ext>
                </a:extLst>
              </p:cNvPr>
              <p:cNvSpPr/>
              <p:nvPr/>
            </p:nvSpPr>
            <p:spPr>
              <a:xfrm>
                <a:off x="2323060" y="2812108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5"/>
                      <a:pt x="10876" y="10971"/>
                    </a:cubicBezTo>
                    <a:cubicBezTo>
                      <a:pt x="5357" y="16490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1B35C858-AB35-C2CD-AD50-933BB61DFCEE}"/>
                  </a:ext>
                </a:extLst>
              </p:cNvPr>
              <p:cNvSpPr/>
              <p:nvPr/>
            </p:nvSpPr>
            <p:spPr>
              <a:xfrm>
                <a:off x="2386516" y="2823144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940CF157-7431-0AF1-2D7D-416121578208}"/>
                  </a:ext>
                </a:extLst>
              </p:cNvPr>
              <p:cNvSpPr/>
              <p:nvPr/>
            </p:nvSpPr>
            <p:spPr>
              <a:xfrm>
                <a:off x="2449972" y="2817626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7 w 71732"/>
                  <a:gd name="connsiteY1" fmla="*/ 60633 h 71733"/>
                  <a:gd name="connsiteX2" fmla="*/ 71572 w 71732"/>
                  <a:gd name="connsiteY2" fmla="*/ 35802 h 71733"/>
                  <a:gd name="connsiteX3" fmla="*/ 60537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789CA14D-B304-DC31-4C88-1377DD2BD34F}"/>
                  </a:ext>
                </a:extLst>
              </p:cNvPr>
              <p:cNvSpPr/>
              <p:nvPr/>
            </p:nvSpPr>
            <p:spPr>
              <a:xfrm>
                <a:off x="2513428" y="2814867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7 w 71732"/>
                  <a:gd name="connsiteY1" fmla="*/ 60633 h 71733"/>
                  <a:gd name="connsiteX2" fmla="*/ 71572 w 71732"/>
                  <a:gd name="connsiteY2" fmla="*/ 35802 h 71733"/>
                  <a:gd name="connsiteX3" fmla="*/ 60537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EFAC1F0B-4AC9-4BA2-7258-8EBA0379D437}"/>
                  </a:ext>
                </a:extLst>
              </p:cNvPr>
              <p:cNvSpPr/>
              <p:nvPr/>
            </p:nvSpPr>
            <p:spPr>
              <a:xfrm>
                <a:off x="2576884" y="2809349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6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E7669608-7D1A-C584-0E4B-7FE014F9C29A}"/>
                  </a:ext>
                </a:extLst>
              </p:cNvPr>
              <p:cNvSpPr/>
              <p:nvPr/>
            </p:nvSpPr>
            <p:spPr>
              <a:xfrm>
                <a:off x="2640340" y="2806590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6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AFB0A643-F406-C93C-DEC3-9845993A8407}"/>
                  </a:ext>
                </a:extLst>
              </p:cNvPr>
              <p:cNvSpPr/>
              <p:nvPr/>
            </p:nvSpPr>
            <p:spPr>
              <a:xfrm>
                <a:off x="2703797" y="2803831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2FF41F6C-C30F-E848-0E94-79D07F471212}"/>
                  </a:ext>
                </a:extLst>
              </p:cNvPr>
              <p:cNvSpPr/>
              <p:nvPr/>
            </p:nvSpPr>
            <p:spPr>
              <a:xfrm>
                <a:off x="2767253" y="2806590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7 w 71732"/>
                  <a:gd name="connsiteY1" fmla="*/ 60633 h 71733"/>
                  <a:gd name="connsiteX2" fmla="*/ 71572 w 71732"/>
                  <a:gd name="connsiteY2" fmla="*/ 35802 h 71733"/>
                  <a:gd name="connsiteX3" fmla="*/ 60537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E23EE5E2-E1BB-A7CC-A893-5D5F3BFDEC9B}"/>
                  </a:ext>
                </a:extLst>
              </p:cNvPr>
              <p:cNvSpPr/>
              <p:nvPr/>
            </p:nvSpPr>
            <p:spPr>
              <a:xfrm>
                <a:off x="2830709" y="2812108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7 w 71732"/>
                  <a:gd name="connsiteY1" fmla="*/ 60633 h 71733"/>
                  <a:gd name="connsiteX2" fmla="*/ 71572 w 71732"/>
                  <a:gd name="connsiteY2" fmla="*/ 35802 h 71733"/>
                  <a:gd name="connsiteX3" fmla="*/ 60537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5"/>
                      <a:pt x="10875" y="10971"/>
                    </a:cubicBezTo>
                    <a:cubicBezTo>
                      <a:pt x="5357" y="16490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E47FD201-F744-77CB-A7A5-1DB6B3761189}"/>
                  </a:ext>
                </a:extLst>
              </p:cNvPr>
              <p:cNvSpPr/>
              <p:nvPr/>
            </p:nvSpPr>
            <p:spPr>
              <a:xfrm>
                <a:off x="2891406" y="2803831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7 w 71732"/>
                  <a:gd name="connsiteY1" fmla="*/ 60633 h 71733"/>
                  <a:gd name="connsiteX2" fmla="*/ 71572 w 71732"/>
                  <a:gd name="connsiteY2" fmla="*/ 35802 h 71733"/>
                  <a:gd name="connsiteX3" fmla="*/ 60537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97803DDE-FE64-F823-AE5C-13816E03E2FA}"/>
                  </a:ext>
                </a:extLst>
              </p:cNvPr>
              <p:cNvSpPr/>
              <p:nvPr/>
            </p:nvSpPr>
            <p:spPr>
              <a:xfrm>
                <a:off x="2954862" y="2809349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3ADC25B-D365-F643-1913-C01849279191}"/>
                  </a:ext>
                </a:extLst>
              </p:cNvPr>
              <p:cNvSpPr/>
              <p:nvPr/>
            </p:nvSpPr>
            <p:spPr>
              <a:xfrm>
                <a:off x="3018318" y="2801072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A1772529-00C8-5B45-459B-549E033F6FA3}"/>
                  </a:ext>
                </a:extLst>
              </p:cNvPr>
              <p:cNvSpPr/>
              <p:nvPr/>
            </p:nvSpPr>
            <p:spPr>
              <a:xfrm>
                <a:off x="3081775" y="2809349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6 w 71732"/>
                  <a:gd name="connsiteY1" fmla="*/ 60633 h 71733"/>
                  <a:gd name="connsiteX2" fmla="*/ 71572 w 71732"/>
                  <a:gd name="connsiteY2" fmla="*/ 35802 h 71733"/>
                  <a:gd name="connsiteX3" fmla="*/ 60536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2" y="71669"/>
                      <a:pt x="52260" y="68910"/>
                      <a:pt x="60536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6" y="10971"/>
                    </a:cubicBezTo>
                    <a:cubicBezTo>
                      <a:pt x="55019" y="5454"/>
                      <a:pt x="46741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EA9F4485-D35E-9413-51C3-2E5EA913B0B3}"/>
                  </a:ext>
                </a:extLst>
              </p:cNvPr>
              <p:cNvSpPr/>
              <p:nvPr/>
            </p:nvSpPr>
            <p:spPr>
              <a:xfrm>
                <a:off x="3145231" y="2803831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476B052C-A6A3-FD6B-B332-6951420B4E13}"/>
                  </a:ext>
                </a:extLst>
              </p:cNvPr>
              <p:cNvSpPr/>
              <p:nvPr/>
            </p:nvSpPr>
            <p:spPr>
              <a:xfrm>
                <a:off x="3208687" y="2803831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1" y="-64"/>
                      <a:pt x="19152" y="2694"/>
                      <a:pt x="10876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1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AE3997EF-2326-6423-2173-96D7F6593131}"/>
                  </a:ext>
                </a:extLst>
              </p:cNvPr>
              <p:cNvSpPr/>
              <p:nvPr/>
            </p:nvSpPr>
            <p:spPr>
              <a:xfrm>
                <a:off x="3272143" y="2806590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6 w 71733"/>
                  <a:gd name="connsiteY1" fmla="*/ 60633 h 71733"/>
                  <a:gd name="connsiteX2" fmla="*/ 71573 w 71733"/>
                  <a:gd name="connsiteY2" fmla="*/ 35802 h 71733"/>
                  <a:gd name="connsiteX3" fmla="*/ 60536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6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6" y="10971"/>
                    </a:cubicBezTo>
                    <a:cubicBezTo>
                      <a:pt x="55019" y="5453"/>
                      <a:pt x="46741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516C06DD-0DC7-2C62-83FF-BDD48B0A3A89}"/>
                  </a:ext>
                </a:extLst>
              </p:cNvPr>
              <p:cNvSpPr/>
              <p:nvPr/>
            </p:nvSpPr>
            <p:spPr>
              <a:xfrm>
                <a:off x="3335599" y="2803831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1946C363-12BC-8878-3B45-F54CF06B3D88}"/>
                  </a:ext>
                </a:extLst>
              </p:cNvPr>
              <p:cNvSpPr/>
              <p:nvPr/>
            </p:nvSpPr>
            <p:spPr>
              <a:xfrm>
                <a:off x="3399056" y="2806590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6 w 71732"/>
                  <a:gd name="connsiteY1" fmla="*/ 60633 h 71733"/>
                  <a:gd name="connsiteX2" fmla="*/ 71572 w 71732"/>
                  <a:gd name="connsiteY2" fmla="*/ 35802 h 71733"/>
                  <a:gd name="connsiteX3" fmla="*/ 60536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2" y="71669"/>
                      <a:pt x="52260" y="68910"/>
                      <a:pt x="60536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6" y="10971"/>
                    </a:cubicBezTo>
                    <a:cubicBezTo>
                      <a:pt x="55019" y="5453"/>
                      <a:pt x="46741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CD59D845-671A-EB87-160E-4A54D12F5993}"/>
                  </a:ext>
                </a:extLst>
              </p:cNvPr>
              <p:cNvSpPr/>
              <p:nvPr/>
            </p:nvSpPr>
            <p:spPr>
              <a:xfrm>
                <a:off x="3462512" y="2806590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0FA97EBF-42BB-7482-844E-FF03DA840DF8}"/>
                  </a:ext>
                </a:extLst>
              </p:cNvPr>
              <p:cNvSpPr/>
              <p:nvPr/>
            </p:nvSpPr>
            <p:spPr>
              <a:xfrm>
                <a:off x="3525967" y="2806590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1" y="-64"/>
                      <a:pt x="19152" y="2694"/>
                      <a:pt x="10876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1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FFE6432F-EDE0-0B24-DF26-54E28D785C10}"/>
                  </a:ext>
                </a:extLst>
              </p:cNvPr>
              <p:cNvSpPr/>
              <p:nvPr/>
            </p:nvSpPr>
            <p:spPr>
              <a:xfrm>
                <a:off x="3589424" y="2803831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6 w 71733"/>
                  <a:gd name="connsiteY1" fmla="*/ 60633 h 71733"/>
                  <a:gd name="connsiteX2" fmla="*/ 71573 w 71733"/>
                  <a:gd name="connsiteY2" fmla="*/ 35802 h 71733"/>
                  <a:gd name="connsiteX3" fmla="*/ 60536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6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6" y="10971"/>
                    </a:cubicBezTo>
                    <a:cubicBezTo>
                      <a:pt x="55019" y="5453"/>
                      <a:pt x="46741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3" name="Forma libre: forma 62">
                <a:extLst>
                  <a:ext uri="{FF2B5EF4-FFF2-40B4-BE49-F238E27FC236}">
                    <a16:creationId xmlns:a16="http://schemas.microsoft.com/office/drawing/2014/main" id="{B9661F97-671A-1CEC-E888-28914B00C407}"/>
                  </a:ext>
                </a:extLst>
              </p:cNvPr>
              <p:cNvSpPr/>
              <p:nvPr/>
            </p:nvSpPr>
            <p:spPr>
              <a:xfrm>
                <a:off x="3652880" y="2812108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5"/>
                      <a:pt x="10875" y="10971"/>
                    </a:cubicBezTo>
                    <a:cubicBezTo>
                      <a:pt x="5358" y="16490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59125841-CF23-2240-A0E6-85EA218B28BA}"/>
                  </a:ext>
                </a:extLst>
              </p:cNvPr>
              <p:cNvSpPr/>
              <p:nvPr/>
            </p:nvSpPr>
            <p:spPr>
              <a:xfrm>
                <a:off x="3716336" y="2812108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6 w 71732"/>
                  <a:gd name="connsiteY1" fmla="*/ 60633 h 71733"/>
                  <a:gd name="connsiteX2" fmla="*/ 71572 w 71732"/>
                  <a:gd name="connsiteY2" fmla="*/ 35802 h 71733"/>
                  <a:gd name="connsiteX3" fmla="*/ 60536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2" y="71669"/>
                      <a:pt x="52260" y="68910"/>
                      <a:pt x="60536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6" y="10971"/>
                    </a:cubicBezTo>
                    <a:cubicBezTo>
                      <a:pt x="55019" y="5454"/>
                      <a:pt x="46741" y="-64"/>
                      <a:pt x="35706" y="-64"/>
                    </a:cubicBezTo>
                    <a:cubicBezTo>
                      <a:pt x="24670" y="-64"/>
                      <a:pt x="19152" y="2695"/>
                      <a:pt x="10875" y="10971"/>
                    </a:cubicBezTo>
                    <a:cubicBezTo>
                      <a:pt x="5357" y="16490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A6FDE41B-CF67-2706-1FD5-87037DDDB9C2}"/>
                  </a:ext>
                </a:extLst>
              </p:cNvPr>
              <p:cNvSpPr/>
              <p:nvPr/>
            </p:nvSpPr>
            <p:spPr>
              <a:xfrm>
                <a:off x="3779792" y="2812108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5"/>
                      <a:pt x="10875" y="10971"/>
                    </a:cubicBezTo>
                    <a:cubicBezTo>
                      <a:pt x="5358" y="16490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33156E8B-2DFB-FD34-E29F-E955726FC4A5}"/>
                  </a:ext>
                </a:extLst>
              </p:cNvPr>
              <p:cNvSpPr/>
              <p:nvPr/>
            </p:nvSpPr>
            <p:spPr>
              <a:xfrm>
                <a:off x="3840490" y="2806590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6 w 71732"/>
                  <a:gd name="connsiteY1" fmla="*/ 60633 h 71733"/>
                  <a:gd name="connsiteX2" fmla="*/ 71572 w 71732"/>
                  <a:gd name="connsiteY2" fmla="*/ 35802 h 71733"/>
                  <a:gd name="connsiteX3" fmla="*/ 60536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2" y="71669"/>
                      <a:pt x="52260" y="68910"/>
                      <a:pt x="60536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6" y="10971"/>
                    </a:cubicBezTo>
                    <a:cubicBezTo>
                      <a:pt x="55019" y="5453"/>
                      <a:pt x="46741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7A5D1DB3-D3F7-EAD7-A037-0182DD94E1A7}"/>
                  </a:ext>
                </a:extLst>
              </p:cNvPr>
              <p:cNvSpPr/>
              <p:nvPr/>
            </p:nvSpPr>
            <p:spPr>
              <a:xfrm>
                <a:off x="3903946" y="2809349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E9B6298B-3F34-1D19-3C59-1D5B1C897AF3}"/>
                  </a:ext>
                </a:extLst>
              </p:cNvPr>
              <p:cNvSpPr/>
              <p:nvPr/>
            </p:nvSpPr>
            <p:spPr>
              <a:xfrm>
                <a:off x="3967401" y="2806590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1" y="-64"/>
                      <a:pt x="19152" y="2694"/>
                      <a:pt x="10876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1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F2D90E52-7764-A557-6494-F836F37F22FA}"/>
                  </a:ext>
                </a:extLst>
              </p:cNvPr>
              <p:cNvSpPr/>
              <p:nvPr/>
            </p:nvSpPr>
            <p:spPr>
              <a:xfrm>
                <a:off x="4030858" y="2806590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6 w 71733"/>
                  <a:gd name="connsiteY1" fmla="*/ 60633 h 71733"/>
                  <a:gd name="connsiteX2" fmla="*/ 71573 w 71733"/>
                  <a:gd name="connsiteY2" fmla="*/ 35802 h 71733"/>
                  <a:gd name="connsiteX3" fmla="*/ 60536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6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6" y="10971"/>
                    </a:cubicBezTo>
                    <a:cubicBezTo>
                      <a:pt x="55019" y="5453"/>
                      <a:pt x="46741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7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0" name="Forma libre: forma 69">
                <a:extLst>
                  <a:ext uri="{FF2B5EF4-FFF2-40B4-BE49-F238E27FC236}">
                    <a16:creationId xmlns:a16="http://schemas.microsoft.com/office/drawing/2014/main" id="{46763351-45EB-4FB0-BA8D-311B1CE5F75A}"/>
                  </a:ext>
                </a:extLst>
              </p:cNvPr>
              <p:cNvSpPr/>
              <p:nvPr/>
            </p:nvSpPr>
            <p:spPr>
              <a:xfrm>
                <a:off x="4094314" y="2809349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1" name="Forma libre: forma 70">
                <a:extLst>
                  <a:ext uri="{FF2B5EF4-FFF2-40B4-BE49-F238E27FC236}">
                    <a16:creationId xmlns:a16="http://schemas.microsoft.com/office/drawing/2014/main" id="{7469B817-5BFF-6046-04F9-125DBC887085}"/>
                  </a:ext>
                </a:extLst>
              </p:cNvPr>
              <p:cNvSpPr/>
              <p:nvPr/>
            </p:nvSpPr>
            <p:spPr>
              <a:xfrm>
                <a:off x="4157771" y="2812108"/>
                <a:ext cx="71732" cy="71733"/>
              </a:xfrm>
              <a:custGeom>
                <a:avLst/>
                <a:gdLst>
                  <a:gd name="connsiteX0" fmla="*/ 35706 w 71732"/>
                  <a:gd name="connsiteY0" fmla="*/ 71669 h 71733"/>
                  <a:gd name="connsiteX1" fmla="*/ 60536 w 71732"/>
                  <a:gd name="connsiteY1" fmla="*/ 60633 h 71733"/>
                  <a:gd name="connsiteX2" fmla="*/ 71572 w 71732"/>
                  <a:gd name="connsiteY2" fmla="*/ 35802 h 71733"/>
                  <a:gd name="connsiteX3" fmla="*/ 60536 w 71732"/>
                  <a:gd name="connsiteY3" fmla="*/ 10971 h 71733"/>
                  <a:gd name="connsiteX4" fmla="*/ 35706 w 71732"/>
                  <a:gd name="connsiteY4" fmla="*/ -64 h 71733"/>
                  <a:gd name="connsiteX5" fmla="*/ 10875 w 71732"/>
                  <a:gd name="connsiteY5" fmla="*/ 10971 h 71733"/>
                  <a:gd name="connsiteX6" fmla="*/ -161 w 71732"/>
                  <a:gd name="connsiteY6" fmla="*/ 35802 h 71733"/>
                  <a:gd name="connsiteX7" fmla="*/ 10875 w 71732"/>
                  <a:gd name="connsiteY7" fmla="*/ 60633 h 71733"/>
                  <a:gd name="connsiteX8" fmla="*/ 35706 w 71732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2" h="71733">
                    <a:moveTo>
                      <a:pt x="35706" y="71669"/>
                    </a:moveTo>
                    <a:cubicBezTo>
                      <a:pt x="43982" y="71669"/>
                      <a:pt x="52260" y="68910"/>
                      <a:pt x="60536" y="60633"/>
                    </a:cubicBezTo>
                    <a:cubicBezTo>
                      <a:pt x="66054" y="55115"/>
                      <a:pt x="71572" y="46838"/>
                      <a:pt x="71572" y="35802"/>
                    </a:cubicBezTo>
                    <a:cubicBezTo>
                      <a:pt x="71572" y="24766"/>
                      <a:pt x="68813" y="19248"/>
                      <a:pt x="60536" y="10971"/>
                    </a:cubicBezTo>
                    <a:cubicBezTo>
                      <a:pt x="55019" y="5454"/>
                      <a:pt x="46741" y="-64"/>
                      <a:pt x="35706" y="-64"/>
                    </a:cubicBezTo>
                    <a:cubicBezTo>
                      <a:pt x="24670" y="-64"/>
                      <a:pt x="19152" y="2695"/>
                      <a:pt x="10875" y="10971"/>
                    </a:cubicBezTo>
                    <a:cubicBezTo>
                      <a:pt x="5357" y="16490"/>
                      <a:pt x="-161" y="24766"/>
                      <a:pt x="-161" y="35802"/>
                    </a:cubicBezTo>
                    <a:cubicBezTo>
                      <a:pt x="-161" y="46838"/>
                      <a:pt x="2598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2" name="Forma libre: forma 71">
                <a:extLst>
                  <a:ext uri="{FF2B5EF4-FFF2-40B4-BE49-F238E27FC236}">
                    <a16:creationId xmlns:a16="http://schemas.microsoft.com/office/drawing/2014/main" id="{FC6DEAE1-EF15-023D-D4F9-F7306051B70E}"/>
                  </a:ext>
                </a:extLst>
              </p:cNvPr>
              <p:cNvSpPr/>
              <p:nvPr/>
            </p:nvSpPr>
            <p:spPr>
              <a:xfrm>
                <a:off x="4221226" y="2820385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5 w 71733"/>
                  <a:gd name="connsiteY5" fmla="*/ 10971 h 71733"/>
                  <a:gd name="connsiteX6" fmla="*/ -161 w 71733"/>
                  <a:gd name="connsiteY6" fmla="*/ 35802 h 71733"/>
                  <a:gd name="connsiteX7" fmla="*/ 10875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4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3"/>
                      <a:pt x="46742" y="-64"/>
                      <a:pt x="35706" y="-64"/>
                    </a:cubicBezTo>
                    <a:cubicBezTo>
                      <a:pt x="24670" y="-64"/>
                      <a:pt x="19152" y="2694"/>
                      <a:pt x="10875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5" y="60633"/>
                    </a:cubicBezTo>
                    <a:cubicBezTo>
                      <a:pt x="16393" y="66151"/>
                      <a:pt x="24670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3" name="Forma libre: forma 72">
                <a:extLst>
                  <a:ext uri="{FF2B5EF4-FFF2-40B4-BE49-F238E27FC236}">
                    <a16:creationId xmlns:a16="http://schemas.microsoft.com/office/drawing/2014/main" id="{0537629C-3B61-7CBF-02E6-22FB19B4CB18}"/>
                  </a:ext>
                </a:extLst>
              </p:cNvPr>
              <p:cNvSpPr/>
              <p:nvPr/>
            </p:nvSpPr>
            <p:spPr>
              <a:xfrm>
                <a:off x="4284682" y="2809349"/>
                <a:ext cx="71733" cy="71733"/>
              </a:xfrm>
              <a:custGeom>
                <a:avLst/>
                <a:gdLst>
                  <a:gd name="connsiteX0" fmla="*/ 35706 w 71733"/>
                  <a:gd name="connsiteY0" fmla="*/ 71669 h 71733"/>
                  <a:gd name="connsiteX1" fmla="*/ 60537 w 71733"/>
                  <a:gd name="connsiteY1" fmla="*/ 60633 h 71733"/>
                  <a:gd name="connsiteX2" fmla="*/ 71573 w 71733"/>
                  <a:gd name="connsiteY2" fmla="*/ 35802 h 71733"/>
                  <a:gd name="connsiteX3" fmla="*/ 60537 w 71733"/>
                  <a:gd name="connsiteY3" fmla="*/ 10971 h 71733"/>
                  <a:gd name="connsiteX4" fmla="*/ 35706 w 71733"/>
                  <a:gd name="connsiteY4" fmla="*/ -64 h 71733"/>
                  <a:gd name="connsiteX5" fmla="*/ 10876 w 71733"/>
                  <a:gd name="connsiteY5" fmla="*/ 10971 h 71733"/>
                  <a:gd name="connsiteX6" fmla="*/ -161 w 71733"/>
                  <a:gd name="connsiteY6" fmla="*/ 35802 h 71733"/>
                  <a:gd name="connsiteX7" fmla="*/ 10876 w 71733"/>
                  <a:gd name="connsiteY7" fmla="*/ 60633 h 71733"/>
                  <a:gd name="connsiteX8" fmla="*/ 35706 w 71733"/>
                  <a:gd name="connsiteY8" fmla="*/ 71669 h 7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33" h="71733">
                    <a:moveTo>
                      <a:pt x="35706" y="71669"/>
                    </a:moveTo>
                    <a:cubicBezTo>
                      <a:pt x="43983" y="71669"/>
                      <a:pt x="52260" y="68910"/>
                      <a:pt x="60537" y="60633"/>
                    </a:cubicBezTo>
                    <a:cubicBezTo>
                      <a:pt x="66055" y="55115"/>
                      <a:pt x="71573" y="46838"/>
                      <a:pt x="71573" y="35802"/>
                    </a:cubicBezTo>
                    <a:cubicBezTo>
                      <a:pt x="71573" y="24766"/>
                      <a:pt x="68813" y="19248"/>
                      <a:pt x="60537" y="10971"/>
                    </a:cubicBezTo>
                    <a:cubicBezTo>
                      <a:pt x="55019" y="5454"/>
                      <a:pt x="46742" y="-64"/>
                      <a:pt x="35706" y="-64"/>
                    </a:cubicBezTo>
                    <a:cubicBezTo>
                      <a:pt x="24671" y="-64"/>
                      <a:pt x="19152" y="2694"/>
                      <a:pt x="10876" y="10971"/>
                    </a:cubicBezTo>
                    <a:cubicBezTo>
                      <a:pt x="5358" y="16489"/>
                      <a:pt x="-161" y="24766"/>
                      <a:pt x="-161" y="35802"/>
                    </a:cubicBezTo>
                    <a:cubicBezTo>
                      <a:pt x="-161" y="46838"/>
                      <a:pt x="2599" y="52356"/>
                      <a:pt x="10876" y="60633"/>
                    </a:cubicBezTo>
                    <a:cubicBezTo>
                      <a:pt x="16393" y="66151"/>
                      <a:pt x="24671" y="71669"/>
                      <a:pt x="35706" y="71669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27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74" name="Forma libre: forma 73">
            <a:extLst>
              <a:ext uri="{FF2B5EF4-FFF2-40B4-BE49-F238E27FC236}">
                <a16:creationId xmlns:a16="http://schemas.microsoft.com/office/drawing/2014/main" id="{A808D407-A86F-5AD6-5A6F-792872FA1636}"/>
              </a:ext>
            </a:extLst>
          </p:cNvPr>
          <p:cNvSpPr/>
          <p:nvPr/>
        </p:nvSpPr>
        <p:spPr>
          <a:xfrm>
            <a:off x="1688366" y="2693210"/>
            <a:ext cx="1961622" cy="27589"/>
          </a:xfrm>
          <a:custGeom>
            <a:avLst/>
            <a:gdLst>
              <a:gd name="connsiteX0" fmla="*/ -161 w 1961622"/>
              <a:gd name="connsiteY0" fmla="*/ -64 h 27589"/>
              <a:gd name="connsiteX1" fmla="*/ 1961462 w 1961622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1622" h="27589">
                <a:moveTo>
                  <a:pt x="-161" y="-64"/>
                </a:moveTo>
                <a:lnTo>
                  <a:pt x="1961462" y="-64"/>
                </a:lnTo>
              </a:path>
            </a:pathLst>
          </a:custGeom>
          <a:noFill/>
          <a:ln w="38030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75" name="Gráfico 3">
            <a:extLst>
              <a:ext uri="{FF2B5EF4-FFF2-40B4-BE49-F238E27FC236}">
                <a16:creationId xmlns:a16="http://schemas.microsoft.com/office/drawing/2014/main" id="{9B0CCAA8-325C-FCCC-BFE2-0FDE6C0EAD7B}"/>
              </a:ext>
            </a:extLst>
          </p:cNvPr>
          <p:cNvGrpSpPr/>
          <p:nvPr/>
        </p:nvGrpSpPr>
        <p:grpSpPr>
          <a:xfrm>
            <a:off x="1655259" y="3898878"/>
            <a:ext cx="2027837" cy="66215"/>
            <a:chOff x="2325819" y="3799818"/>
            <a:chExt cx="2027837" cy="66215"/>
          </a:xfrm>
        </p:grpSpPr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D5F872F1-563E-A0A3-4FA9-1BECF93A31C6}"/>
                </a:ext>
              </a:extLst>
            </p:cNvPr>
            <p:cNvSpPr/>
            <p:nvPr/>
          </p:nvSpPr>
          <p:spPr>
            <a:xfrm>
              <a:off x="2358926" y="3832925"/>
              <a:ext cx="1961622" cy="27589"/>
            </a:xfrm>
            <a:custGeom>
              <a:avLst/>
              <a:gdLst>
                <a:gd name="connsiteX0" fmla="*/ -161 w 1961622"/>
                <a:gd name="connsiteY0" fmla="*/ -64 h 27589"/>
                <a:gd name="connsiteX1" fmla="*/ 1961462 w 1961622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1622" h="27589">
                  <a:moveTo>
                    <a:pt x="-161" y="-64"/>
                  </a:moveTo>
                  <a:lnTo>
                    <a:pt x="1961462" y="-64"/>
                  </a:lnTo>
                </a:path>
              </a:pathLst>
            </a:custGeom>
            <a:noFill/>
            <a:ln w="16540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77" name="Gráfico 3">
              <a:extLst>
                <a:ext uri="{FF2B5EF4-FFF2-40B4-BE49-F238E27FC236}">
                  <a16:creationId xmlns:a16="http://schemas.microsoft.com/office/drawing/2014/main" id="{AC99FF9E-EE93-A036-89F7-5FBA39649C30}"/>
                </a:ext>
              </a:extLst>
            </p:cNvPr>
            <p:cNvGrpSpPr/>
            <p:nvPr/>
          </p:nvGrpSpPr>
          <p:grpSpPr>
            <a:xfrm>
              <a:off x="2325819" y="3799818"/>
              <a:ext cx="2027837" cy="66215"/>
              <a:chOff x="2325819" y="3799818"/>
              <a:chExt cx="2027837" cy="66215"/>
            </a:xfrm>
            <a:solidFill>
              <a:srgbClr val="FFA500">
                <a:alpha val="80000"/>
              </a:srgbClr>
            </a:solidFill>
          </p:grpSpPr>
          <p:sp>
            <p:nvSpPr>
              <p:cNvPr id="78" name="Forma libre: forma 77">
                <a:extLst>
                  <a:ext uri="{FF2B5EF4-FFF2-40B4-BE49-F238E27FC236}">
                    <a16:creationId xmlns:a16="http://schemas.microsoft.com/office/drawing/2014/main" id="{12DC76E2-1BCC-49C4-BE5A-FE6FA458E6F9}"/>
                  </a:ext>
                </a:extLst>
              </p:cNvPr>
              <p:cNvSpPr/>
              <p:nvPr/>
            </p:nvSpPr>
            <p:spPr>
              <a:xfrm>
                <a:off x="2325819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9" name="Forma libre: forma 78">
                <a:extLst>
                  <a:ext uri="{FF2B5EF4-FFF2-40B4-BE49-F238E27FC236}">
                    <a16:creationId xmlns:a16="http://schemas.microsoft.com/office/drawing/2014/main" id="{14355799-EBCA-485C-4483-EBFC4906FD16}"/>
                  </a:ext>
                </a:extLst>
              </p:cNvPr>
              <p:cNvSpPr/>
              <p:nvPr/>
            </p:nvSpPr>
            <p:spPr>
              <a:xfrm>
                <a:off x="2389275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0" name="Forma libre: forma 79">
                <a:extLst>
                  <a:ext uri="{FF2B5EF4-FFF2-40B4-BE49-F238E27FC236}">
                    <a16:creationId xmlns:a16="http://schemas.microsoft.com/office/drawing/2014/main" id="{1C5A74EA-99AE-77D3-50DD-1986D6906900}"/>
                  </a:ext>
                </a:extLst>
              </p:cNvPr>
              <p:cNvSpPr/>
              <p:nvPr/>
            </p:nvSpPr>
            <p:spPr>
              <a:xfrm>
                <a:off x="2452731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1" name="Forma libre: forma 80">
                <a:extLst>
                  <a:ext uri="{FF2B5EF4-FFF2-40B4-BE49-F238E27FC236}">
                    <a16:creationId xmlns:a16="http://schemas.microsoft.com/office/drawing/2014/main" id="{0B319766-2FFF-D4BD-3388-71A8E95B2EDA}"/>
                  </a:ext>
                </a:extLst>
              </p:cNvPr>
              <p:cNvSpPr/>
              <p:nvPr/>
            </p:nvSpPr>
            <p:spPr>
              <a:xfrm>
                <a:off x="2516187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2" name="Forma libre: forma 81">
                <a:extLst>
                  <a:ext uri="{FF2B5EF4-FFF2-40B4-BE49-F238E27FC236}">
                    <a16:creationId xmlns:a16="http://schemas.microsoft.com/office/drawing/2014/main" id="{162374C6-CE3E-371E-FD6A-B5B86D19F20A}"/>
                  </a:ext>
                </a:extLst>
              </p:cNvPr>
              <p:cNvSpPr/>
              <p:nvPr/>
            </p:nvSpPr>
            <p:spPr>
              <a:xfrm>
                <a:off x="2579643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3" name="Forma libre: forma 82">
                <a:extLst>
                  <a:ext uri="{FF2B5EF4-FFF2-40B4-BE49-F238E27FC236}">
                    <a16:creationId xmlns:a16="http://schemas.microsoft.com/office/drawing/2014/main" id="{EC7E7B17-A0E8-B6FA-E9E0-4DED3FF50FA9}"/>
                  </a:ext>
                </a:extLst>
              </p:cNvPr>
              <p:cNvSpPr/>
              <p:nvPr/>
            </p:nvSpPr>
            <p:spPr>
              <a:xfrm>
                <a:off x="2643100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4" name="Forma libre: forma 83">
                <a:extLst>
                  <a:ext uri="{FF2B5EF4-FFF2-40B4-BE49-F238E27FC236}">
                    <a16:creationId xmlns:a16="http://schemas.microsoft.com/office/drawing/2014/main" id="{980A8034-FB73-B9C7-A87B-8DE0956D7D73}"/>
                  </a:ext>
                </a:extLst>
              </p:cNvPr>
              <p:cNvSpPr/>
              <p:nvPr/>
            </p:nvSpPr>
            <p:spPr>
              <a:xfrm>
                <a:off x="2706556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5" name="Forma libre: forma 84">
                <a:extLst>
                  <a:ext uri="{FF2B5EF4-FFF2-40B4-BE49-F238E27FC236}">
                    <a16:creationId xmlns:a16="http://schemas.microsoft.com/office/drawing/2014/main" id="{23EF4FDE-21C4-113D-E8ED-28999930C023}"/>
                  </a:ext>
                </a:extLst>
              </p:cNvPr>
              <p:cNvSpPr/>
              <p:nvPr/>
            </p:nvSpPr>
            <p:spPr>
              <a:xfrm>
                <a:off x="2770012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6" name="Forma libre: forma 85">
                <a:extLst>
                  <a:ext uri="{FF2B5EF4-FFF2-40B4-BE49-F238E27FC236}">
                    <a16:creationId xmlns:a16="http://schemas.microsoft.com/office/drawing/2014/main" id="{F0ED951D-31BC-5DCD-3E80-453472FA6EAC}"/>
                  </a:ext>
                </a:extLst>
              </p:cNvPr>
              <p:cNvSpPr/>
              <p:nvPr/>
            </p:nvSpPr>
            <p:spPr>
              <a:xfrm>
                <a:off x="2833468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7" name="Forma libre: forma 86">
                <a:extLst>
                  <a:ext uri="{FF2B5EF4-FFF2-40B4-BE49-F238E27FC236}">
                    <a16:creationId xmlns:a16="http://schemas.microsoft.com/office/drawing/2014/main" id="{274DE452-96F6-1071-7530-36CF8991C788}"/>
                  </a:ext>
                </a:extLst>
              </p:cNvPr>
              <p:cNvSpPr/>
              <p:nvPr/>
            </p:nvSpPr>
            <p:spPr>
              <a:xfrm>
                <a:off x="2894165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8" name="Forma libre: forma 87">
                <a:extLst>
                  <a:ext uri="{FF2B5EF4-FFF2-40B4-BE49-F238E27FC236}">
                    <a16:creationId xmlns:a16="http://schemas.microsoft.com/office/drawing/2014/main" id="{F6EDF788-DDB6-7BF0-2437-89BEBB04632E}"/>
                  </a:ext>
                </a:extLst>
              </p:cNvPr>
              <p:cNvSpPr/>
              <p:nvPr/>
            </p:nvSpPr>
            <p:spPr>
              <a:xfrm>
                <a:off x="2957621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9" name="Forma libre: forma 88">
                <a:extLst>
                  <a:ext uri="{FF2B5EF4-FFF2-40B4-BE49-F238E27FC236}">
                    <a16:creationId xmlns:a16="http://schemas.microsoft.com/office/drawing/2014/main" id="{864DDF42-B1EE-0B46-DA9B-5FD99A207317}"/>
                  </a:ext>
                </a:extLst>
              </p:cNvPr>
              <p:cNvSpPr/>
              <p:nvPr/>
            </p:nvSpPr>
            <p:spPr>
              <a:xfrm>
                <a:off x="3021077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0" name="Forma libre: forma 89">
                <a:extLst>
                  <a:ext uri="{FF2B5EF4-FFF2-40B4-BE49-F238E27FC236}">
                    <a16:creationId xmlns:a16="http://schemas.microsoft.com/office/drawing/2014/main" id="{7084AA60-8DCE-CA1D-6222-E6C37F3989B5}"/>
                  </a:ext>
                </a:extLst>
              </p:cNvPr>
              <p:cNvSpPr/>
              <p:nvPr/>
            </p:nvSpPr>
            <p:spPr>
              <a:xfrm>
                <a:off x="3084533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1" name="Forma libre: forma 90">
                <a:extLst>
                  <a:ext uri="{FF2B5EF4-FFF2-40B4-BE49-F238E27FC236}">
                    <a16:creationId xmlns:a16="http://schemas.microsoft.com/office/drawing/2014/main" id="{F96B1336-09FA-46AA-0A04-4C659B72DB3D}"/>
                  </a:ext>
                </a:extLst>
              </p:cNvPr>
              <p:cNvSpPr/>
              <p:nvPr/>
            </p:nvSpPr>
            <p:spPr>
              <a:xfrm>
                <a:off x="3147990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2" name="Forma libre: forma 91">
                <a:extLst>
                  <a:ext uri="{FF2B5EF4-FFF2-40B4-BE49-F238E27FC236}">
                    <a16:creationId xmlns:a16="http://schemas.microsoft.com/office/drawing/2014/main" id="{609F72F4-2BF2-7105-B3E0-9335F5F06383}"/>
                  </a:ext>
                </a:extLst>
              </p:cNvPr>
              <p:cNvSpPr/>
              <p:nvPr/>
            </p:nvSpPr>
            <p:spPr>
              <a:xfrm>
                <a:off x="3211446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3" name="Forma libre: forma 92">
                <a:extLst>
                  <a:ext uri="{FF2B5EF4-FFF2-40B4-BE49-F238E27FC236}">
                    <a16:creationId xmlns:a16="http://schemas.microsoft.com/office/drawing/2014/main" id="{986D8368-CF21-907E-D838-A51F927C57A1}"/>
                  </a:ext>
                </a:extLst>
              </p:cNvPr>
              <p:cNvSpPr/>
              <p:nvPr/>
            </p:nvSpPr>
            <p:spPr>
              <a:xfrm>
                <a:off x="3274902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4" name="Forma libre: forma 93">
                <a:extLst>
                  <a:ext uri="{FF2B5EF4-FFF2-40B4-BE49-F238E27FC236}">
                    <a16:creationId xmlns:a16="http://schemas.microsoft.com/office/drawing/2014/main" id="{A246E6E6-79D6-BF6E-7F70-BD166908D410}"/>
                  </a:ext>
                </a:extLst>
              </p:cNvPr>
              <p:cNvSpPr/>
              <p:nvPr/>
            </p:nvSpPr>
            <p:spPr>
              <a:xfrm>
                <a:off x="3338358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5" name="Forma libre: forma 94">
                <a:extLst>
                  <a:ext uri="{FF2B5EF4-FFF2-40B4-BE49-F238E27FC236}">
                    <a16:creationId xmlns:a16="http://schemas.microsoft.com/office/drawing/2014/main" id="{628D3C5B-2EEF-2FC6-33F1-0CD811825473}"/>
                  </a:ext>
                </a:extLst>
              </p:cNvPr>
              <p:cNvSpPr/>
              <p:nvPr/>
            </p:nvSpPr>
            <p:spPr>
              <a:xfrm>
                <a:off x="3401814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6" name="Forma libre: forma 95">
                <a:extLst>
                  <a:ext uri="{FF2B5EF4-FFF2-40B4-BE49-F238E27FC236}">
                    <a16:creationId xmlns:a16="http://schemas.microsoft.com/office/drawing/2014/main" id="{78FDB344-B88B-9584-42CC-106D7BDB6A93}"/>
                  </a:ext>
                </a:extLst>
              </p:cNvPr>
              <p:cNvSpPr/>
              <p:nvPr/>
            </p:nvSpPr>
            <p:spPr>
              <a:xfrm>
                <a:off x="3465271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7" name="Forma libre: forma 96">
                <a:extLst>
                  <a:ext uri="{FF2B5EF4-FFF2-40B4-BE49-F238E27FC236}">
                    <a16:creationId xmlns:a16="http://schemas.microsoft.com/office/drawing/2014/main" id="{FD2D8D39-C907-CDDE-FC3C-4E3B1CE9E889}"/>
                  </a:ext>
                </a:extLst>
              </p:cNvPr>
              <p:cNvSpPr/>
              <p:nvPr/>
            </p:nvSpPr>
            <p:spPr>
              <a:xfrm>
                <a:off x="3528726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8" name="Forma libre: forma 97">
                <a:extLst>
                  <a:ext uri="{FF2B5EF4-FFF2-40B4-BE49-F238E27FC236}">
                    <a16:creationId xmlns:a16="http://schemas.microsoft.com/office/drawing/2014/main" id="{439BE2EA-322C-8555-607F-13BBC1E2453F}"/>
                  </a:ext>
                </a:extLst>
              </p:cNvPr>
              <p:cNvSpPr/>
              <p:nvPr/>
            </p:nvSpPr>
            <p:spPr>
              <a:xfrm>
                <a:off x="3592183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9" name="Forma libre: forma 98">
                <a:extLst>
                  <a:ext uri="{FF2B5EF4-FFF2-40B4-BE49-F238E27FC236}">
                    <a16:creationId xmlns:a16="http://schemas.microsoft.com/office/drawing/2014/main" id="{DD241BCD-85D2-7526-C8EE-7419AECE3640}"/>
                  </a:ext>
                </a:extLst>
              </p:cNvPr>
              <p:cNvSpPr/>
              <p:nvPr/>
            </p:nvSpPr>
            <p:spPr>
              <a:xfrm>
                <a:off x="3655639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0" name="Forma libre: forma 99">
                <a:extLst>
                  <a:ext uri="{FF2B5EF4-FFF2-40B4-BE49-F238E27FC236}">
                    <a16:creationId xmlns:a16="http://schemas.microsoft.com/office/drawing/2014/main" id="{731C33CF-5F47-D03B-0638-7ACDA19312B5}"/>
                  </a:ext>
                </a:extLst>
              </p:cNvPr>
              <p:cNvSpPr/>
              <p:nvPr/>
            </p:nvSpPr>
            <p:spPr>
              <a:xfrm>
                <a:off x="3719095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1" name="Forma libre: forma 100">
                <a:extLst>
                  <a:ext uri="{FF2B5EF4-FFF2-40B4-BE49-F238E27FC236}">
                    <a16:creationId xmlns:a16="http://schemas.microsoft.com/office/drawing/2014/main" id="{80A1A3DC-21B8-ACC7-E9FF-E949C1A2D579}"/>
                  </a:ext>
                </a:extLst>
              </p:cNvPr>
              <p:cNvSpPr/>
              <p:nvPr/>
            </p:nvSpPr>
            <p:spPr>
              <a:xfrm>
                <a:off x="3782551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2" name="Forma libre: forma 101">
                <a:extLst>
                  <a:ext uri="{FF2B5EF4-FFF2-40B4-BE49-F238E27FC236}">
                    <a16:creationId xmlns:a16="http://schemas.microsoft.com/office/drawing/2014/main" id="{B6834F87-598E-7C37-8DED-086EB0B89EE9}"/>
                  </a:ext>
                </a:extLst>
              </p:cNvPr>
              <p:cNvSpPr/>
              <p:nvPr/>
            </p:nvSpPr>
            <p:spPr>
              <a:xfrm>
                <a:off x="3843248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3" name="Forma libre: forma 102">
                <a:extLst>
                  <a:ext uri="{FF2B5EF4-FFF2-40B4-BE49-F238E27FC236}">
                    <a16:creationId xmlns:a16="http://schemas.microsoft.com/office/drawing/2014/main" id="{20A0C85C-F02D-9A77-4996-7FC35CA08B71}"/>
                  </a:ext>
                </a:extLst>
              </p:cNvPr>
              <p:cNvSpPr/>
              <p:nvPr/>
            </p:nvSpPr>
            <p:spPr>
              <a:xfrm>
                <a:off x="3906705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4" name="Forma libre: forma 103">
                <a:extLst>
                  <a:ext uri="{FF2B5EF4-FFF2-40B4-BE49-F238E27FC236}">
                    <a16:creationId xmlns:a16="http://schemas.microsoft.com/office/drawing/2014/main" id="{EDEC5D72-5CA8-DC69-2BC6-557EC5FE6525}"/>
                  </a:ext>
                </a:extLst>
              </p:cNvPr>
              <p:cNvSpPr/>
              <p:nvPr/>
            </p:nvSpPr>
            <p:spPr>
              <a:xfrm>
                <a:off x="3970161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5" name="Forma libre: forma 104">
                <a:extLst>
                  <a:ext uri="{FF2B5EF4-FFF2-40B4-BE49-F238E27FC236}">
                    <a16:creationId xmlns:a16="http://schemas.microsoft.com/office/drawing/2014/main" id="{CC8A47CF-DF52-3832-306E-CF607CC459DF}"/>
                  </a:ext>
                </a:extLst>
              </p:cNvPr>
              <p:cNvSpPr/>
              <p:nvPr/>
            </p:nvSpPr>
            <p:spPr>
              <a:xfrm>
                <a:off x="4033617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6" name="Forma libre: forma 105">
                <a:extLst>
                  <a:ext uri="{FF2B5EF4-FFF2-40B4-BE49-F238E27FC236}">
                    <a16:creationId xmlns:a16="http://schemas.microsoft.com/office/drawing/2014/main" id="{26159EA6-17EA-06B5-DFC4-CED3A715AD5D}"/>
                  </a:ext>
                </a:extLst>
              </p:cNvPr>
              <p:cNvSpPr/>
              <p:nvPr/>
            </p:nvSpPr>
            <p:spPr>
              <a:xfrm>
                <a:off x="4097073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9" name="Forma libre: forma 108">
                <a:extLst>
                  <a:ext uri="{FF2B5EF4-FFF2-40B4-BE49-F238E27FC236}">
                    <a16:creationId xmlns:a16="http://schemas.microsoft.com/office/drawing/2014/main" id="{918305F5-8640-E022-DAD4-FC2B1818B1BB}"/>
                  </a:ext>
                </a:extLst>
              </p:cNvPr>
              <p:cNvSpPr/>
              <p:nvPr/>
            </p:nvSpPr>
            <p:spPr>
              <a:xfrm>
                <a:off x="4160529" y="3799818"/>
                <a:ext cx="66215" cy="66215"/>
              </a:xfrm>
              <a:custGeom>
                <a:avLst/>
                <a:gdLst>
                  <a:gd name="connsiteX0" fmla="*/ 32947 w 66215"/>
                  <a:gd name="connsiteY0" fmla="*/ -64 h 66215"/>
                  <a:gd name="connsiteX1" fmla="*/ -161 w 66215"/>
                  <a:gd name="connsiteY1" fmla="*/ 66151 h 66215"/>
                  <a:gd name="connsiteX2" fmla="*/ 66055 w 66215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5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5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0" name="Forma libre: forma 109">
                <a:extLst>
                  <a:ext uri="{FF2B5EF4-FFF2-40B4-BE49-F238E27FC236}">
                    <a16:creationId xmlns:a16="http://schemas.microsoft.com/office/drawing/2014/main" id="{F7F6C325-0FCB-2DCB-2393-94939945AE2E}"/>
                  </a:ext>
                </a:extLst>
              </p:cNvPr>
              <p:cNvSpPr/>
              <p:nvPr/>
            </p:nvSpPr>
            <p:spPr>
              <a:xfrm>
                <a:off x="4223986" y="3799818"/>
                <a:ext cx="66214" cy="66215"/>
              </a:xfrm>
              <a:custGeom>
                <a:avLst/>
                <a:gdLst>
                  <a:gd name="connsiteX0" fmla="*/ 32946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6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1" name="Forma libre: forma 110">
                <a:extLst>
                  <a:ext uri="{FF2B5EF4-FFF2-40B4-BE49-F238E27FC236}">
                    <a16:creationId xmlns:a16="http://schemas.microsoft.com/office/drawing/2014/main" id="{9635147F-3923-C48F-2F53-E5C1347F499B}"/>
                  </a:ext>
                </a:extLst>
              </p:cNvPr>
              <p:cNvSpPr/>
              <p:nvPr/>
            </p:nvSpPr>
            <p:spPr>
              <a:xfrm>
                <a:off x="4287441" y="3799818"/>
                <a:ext cx="66214" cy="66215"/>
              </a:xfrm>
              <a:custGeom>
                <a:avLst/>
                <a:gdLst>
                  <a:gd name="connsiteX0" fmla="*/ 32947 w 66214"/>
                  <a:gd name="connsiteY0" fmla="*/ -64 h 66215"/>
                  <a:gd name="connsiteX1" fmla="*/ -161 w 66214"/>
                  <a:gd name="connsiteY1" fmla="*/ 66151 h 66215"/>
                  <a:gd name="connsiteX2" fmla="*/ 66054 w 66214"/>
                  <a:gd name="connsiteY2" fmla="*/ 66151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14" h="66215">
                    <a:moveTo>
                      <a:pt x="32947" y="-64"/>
                    </a:moveTo>
                    <a:lnTo>
                      <a:pt x="-161" y="66151"/>
                    </a:lnTo>
                    <a:lnTo>
                      <a:pt x="66054" y="66151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27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1269F67A-B519-0567-C2AE-861AFD1637C4}"/>
              </a:ext>
            </a:extLst>
          </p:cNvPr>
          <p:cNvSpPr txBox="1"/>
          <p:nvPr/>
        </p:nvSpPr>
        <p:spPr>
          <a:xfrm>
            <a:off x="2532485" y="42649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BCF7310D-ADB4-CF73-79ED-F7B8C51CD65D}"/>
              </a:ext>
            </a:extLst>
          </p:cNvPr>
          <p:cNvSpPr txBox="1"/>
          <p:nvPr/>
        </p:nvSpPr>
        <p:spPr>
          <a:xfrm>
            <a:off x="4536187" y="426045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2BA3C669-9532-CAD8-C5F6-A9355C80D97E}"/>
              </a:ext>
            </a:extLst>
          </p:cNvPr>
          <p:cNvSpPr txBox="1"/>
          <p:nvPr/>
        </p:nvSpPr>
        <p:spPr>
          <a:xfrm>
            <a:off x="521284" y="4253807"/>
            <a:ext cx="30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0A77FBE4-D970-922D-7820-28A0BAE43C31}"/>
              </a:ext>
            </a:extLst>
          </p:cNvPr>
          <p:cNvSpPr txBox="1"/>
          <p:nvPr/>
        </p:nvSpPr>
        <p:spPr>
          <a:xfrm>
            <a:off x="80734" y="35534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83ADFE7E-19E0-FB2E-D7E9-B39564326143}"/>
              </a:ext>
            </a:extLst>
          </p:cNvPr>
          <p:cNvSpPr txBox="1"/>
          <p:nvPr/>
        </p:nvSpPr>
        <p:spPr>
          <a:xfrm>
            <a:off x="345325" y="256850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D43FA491-FEA3-53CA-C466-D38045BCDD50}"/>
              </a:ext>
            </a:extLst>
          </p:cNvPr>
          <p:cNvSpPr txBox="1"/>
          <p:nvPr/>
        </p:nvSpPr>
        <p:spPr>
          <a:xfrm>
            <a:off x="5043835" y="3510965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6012F04B-41B5-3023-8F30-17596E2FA867}"/>
              </a:ext>
            </a:extLst>
          </p:cNvPr>
          <p:cNvSpPr txBox="1"/>
          <p:nvPr/>
        </p:nvSpPr>
        <p:spPr>
          <a:xfrm>
            <a:off x="1985156" y="1799675"/>
            <a:ext cx="136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Patch at 1m</a:t>
            </a:r>
          </a:p>
        </p:txBody>
      </p:sp>
      <p:graphicFrame>
        <p:nvGraphicFramePr>
          <p:cNvPr id="120" name="Tabla 119">
            <a:extLst>
              <a:ext uri="{FF2B5EF4-FFF2-40B4-BE49-F238E27FC236}">
                <a16:creationId xmlns:a16="http://schemas.microsoft.com/office/drawing/2014/main" id="{BF280E9C-F15B-FE92-B904-8376D3A27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986764"/>
              </p:ext>
            </p:extLst>
          </p:nvPr>
        </p:nvGraphicFramePr>
        <p:xfrm>
          <a:off x="6578552" y="2160481"/>
          <a:ext cx="2314540" cy="200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70">
                  <a:extLst>
                    <a:ext uri="{9D8B030D-6E8A-4147-A177-3AD203B41FA5}">
                      <a16:colId xmlns:a16="http://schemas.microsoft.com/office/drawing/2014/main" val="3872269208"/>
                    </a:ext>
                  </a:extLst>
                </a:gridCol>
                <a:gridCol w="1157270">
                  <a:extLst>
                    <a:ext uri="{9D8B030D-6E8A-4147-A177-3AD203B41FA5}">
                      <a16:colId xmlns:a16="http://schemas.microsoft.com/office/drawing/2014/main" val="250370867"/>
                    </a:ext>
                  </a:extLst>
                </a:gridCol>
              </a:tblGrid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Patch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Distance to 1m between ZPPF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31681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0.0µm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880387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89902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56525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21919"/>
                  </a:ext>
                </a:extLst>
              </a:tr>
            </a:tbl>
          </a:graphicData>
        </a:graphic>
      </p:graphicFrame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id="{EE887949-C7B7-52FF-9C70-3E5A309033A6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70148" y="1984341"/>
            <a:ext cx="0" cy="219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431E288C-1F01-4856-C48E-AA324DDAD08F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670148" y="4188505"/>
            <a:ext cx="4371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1F2E7DE5-2643-996F-21FD-A9A1C303F25C}"/>
              </a:ext>
            </a:extLst>
          </p:cNvPr>
          <p:cNvSpPr txBox="1"/>
          <p:nvPr/>
        </p:nvSpPr>
        <p:spPr>
          <a:xfrm>
            <a:off x="527320" y="1638050"/>
            <a:ext cx="28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FFA6E29C-63B0-EC78-C9E5-7098CA8DF742}"/>
              </a:ext>
            </a:extLst>
          </p:cNvPr>
          <p:cNvSpPr txBox="1"/>
          <p:nvPr/>
        </p:nvSpPr>
        <p:spPr>
          <a:xfrm>
            <a:off x="5064393" y="3991025"/>
            <a:ext cx="28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EBAC7A3D-64EA-9416-29AA-07C9762BBCCB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9EAF3D-CB08-50F1-7CB9-03F6DF0DB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5037F-179E-473C-A417-AF4F3893B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3A58EFD7-0AF2-4BB3-ADDD-D1EB6FBAA9F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4212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282A2032-B5ED-D300-FC43-6D9189F74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94C93731-0E0D-A5B4-DF54-776287CAF2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37F414AC-00BE-32B7-29AF-7B32F94E0C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noProof="0" dirty="0"/>
              <a:t>Planar patch simulation [7] under micrometer displacement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FD1B4E-9EF7-7781-9C0F-70B11ACE8ED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35</a:t>
            </a:fld>
            <a:endParaRPr lang="en-US" noProof="0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71CF4A34-541F-FD83-B53E-F39E0B1FE278}"/>
              </a:ext>
            </a:extLst>
          </p:cNvPr>
          <p:cNvSpPr/>
          <p:nvPr/>
        </p:nvSpPr>
        <p:spPr>
          <a:xfrm>
            <a:off x="1169681" y="2199355"/>
            <a:ext cx="27589" cy="1989214"/>
          </a:xfrm>
          <a:custGeom>
            <a:avLst/>
            <a:gdLst>
              <a:gd name="connsiteX0" fmla="*/ -161 w 27589"/>
              <a:gd name="connsiteY0" fmla="*/ 1989150 h 1989214"/>
              <a:gd name="connsiteX1" fmla="*/ -161 w 27589"/>
              <a:gd name="connsiteY1" fmla="*/ -64 h 1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9214">
                <a:moveTo>
                  <a:pt x="-161" y="1989150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0214A495-F064-0157-FD7B-88A1AE5D4B64}"/>
              </a:ext>
            </a:extLst>
          </p:cNvPr>
          <p:cNvSpPr/>
          <p:nvPr/>
        </p:nvSpPr>
        <p:spPr>
          <a:xfrm>
            <a:off x="1669054" y="2196596"/>
            <a:ext cx="27589" cy="1991973"/>
          </a:xfrm>
          <a:custGeom>
            <a:avLst/>
            <a:gdLst>
              <a:gd name="connsiteX0" fmla="*/ -161 w 27589"/>
              <a:gd name="connsiteY0" fmla="*/ 1991909 h 1991973"/>
              <a:gd name="connsiteX1" fmla="*/ -161 w 27589"/>
              <a:gd name="connsiteY1" fmla="*/ -64 h 19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91973">
                <a:moveTo>
                  <a:pt x="-161" y="1991909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DA250F68-5D63-74A7-11FC-5D536AAEE3A4}"/>
              </a:ext>
            </a:extLst>
          </p:cNvPr>
          <p:cNvSpPr/>
          <p:nvPr/>
        </p:nvSpPr>
        <p:spPr>
          <a:xfrm>
            <a:off x="2168426" y="2199355"/>
            <a:ext cx="27589" cy="1989214"/>
          </a:xfrm>
          <a:custGeom>
            <a:avLst/>
            <a:gdLst>
              <a:gd name="connsiteX0" fmla="*/ -161 w 27589"/>
              <a:gd name="connsiteY0" fmla="*/ 1989150 h 1989214"/>
              <a:gd name="connsiteX1" fmla="*/ -161 w 27589"/>
              <a:gd name="connsiteY1" fmla="*/ -64 h 1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9214">
                <a:moveTo>
                  <a:pt x="-161" y="1989150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1E66306D-F95B-29F5-EB8C-B3C9B9C62187}"/>
              </a:ext>
            </a:extLst>
          </p:cNvPr>
          <p:cNvSpPr/>
          <p:nvPr/>
        </p:nvSpPr>
        <p:spPr>
          <a:xfrm>
            <a:off x="2667798" y="2196596"/>
            <a:ext cx="27589" cy="1991973"/>
          </a:xfrm>
          <a:custGeom>
            <a:avLst/>
            <a:gdLst>
              <a:gd name="connsiteX0" fmla="*/ -161 w 27589"/>
              <a:gd name="connsiteY0" fmla="*/ 1991909 h 1991973"/>
              <a:gd name="connsiteX1" fmla="*/ -161 w 27589"/>
              <a:gd name="connsiteY1" fmla="*/ -64 h 199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91973">
                <a:moveTo>
                  <a:pt x="-161" y="1991909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13A8345B-2E7F-F90F-D159-CBE56E7E0A0B}"/>
              </a:ext>
            </a:extLst>
          </p:cNvPr>
          <p:cNvSpPr/>
          <p:nvPr/>
        </p:nvSpPr>
        <p:spPr>
          <a:xfrm>
            <a:off x="3167171" y="2199355"/>
            <a:ext cx="27589" cy="1989214"/>
          </a:xfrm>
          <a:custGeom>
            <a:avLst/>
            <a:gdLst>
              <a:gd name="connsiteX0" fmla="*/ -161 w 27589"/>
              <a:gd name="connsiteY0" fmla="*/ 1989150 h 1989214"/>
              <a:gd name="connsiteX1" fmla="*/ -161 w 27589"/>
              <a:gd name="connsiteY1" fmla="*/ -64 h 1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9214">
                <a:moveTo>
                  <a:pt x="-161" y="1989150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4B7729BD-F0E4-5DC4-4CE0-C5DC50436417}"/>
              </a:ext>
            </a:extLst>
          </p:cNvPr>
          <p:cNvSpPr/>
          <p:nvPr/>
        </p:nvSpPr>
        <p:spPr>
          <a:xfrm>
            <a:off x="3666543" y="2199355"/>
            <a:ext cx="27589" cy="1989214"/>
          </a:xfrm>
          <a:custGeom>
            <a:avLst/>
            <a:gdLst>
              <a:gd name="connsiteX0" fmla="*/ -161 w 27589"/>
              <a:gd name="connsiteY0" fmla="*/ 1989150 h 1989214"/>
              <a:gd name="connsiteX1" fmla="*/ -161 w 27589"/>
              <a:gd name="connsiteY1" fmla="*/ -64 h 1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9214">
                <a:moveTo>
                  <a:pt x="-161" y="1989150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1601285A-7E8A-8AC9-04B7-121D233C2573}"/>
              </a:ext>
            </a:extLst>
          </p:cNvPr>
          <p:cNvSpPr/>
          <p:nvPr/>
        </p:nvSpPr>
        <p:spPr>
          <a:xfrm>
            <a:off x="4165915" y="2199355"/>
            <a:ext cx="27589" cy="1989214"/>
          </a:xfrm>
          <a:custGeom>
            <a:avLst/>
            <a:gdLst>
              <a:gd name="connsiteX0" fmla="*/ -161 w 27589"/>
              <a:gd name="connsiteY0" fmla="*/ 1989150 h 1989214"/>
              <a:gd name="connsiteX1" fmla="*/ -161 w 27589"/>
              <a:gd name="connsiteY1" fmla="*/ -64 h 1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9214">
                <a:moveTo>
                  <a:pt x="-161" y="1989150"/>
                </a:moveTo>
                <a:lnTo>
                  <a:pt x="-161" y="-64"/>
                </a:lnTo>
              </a:path>
            </a:pathLst>
          </a:custGeom>
          <a:noFill/>
          <a:ln w="27567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CB3CAB08-26F8-E524-6139-16D46057CC84}"/>
              </a:ext>
            </a:extLst>
          </p:cNvPr>
          <p:cNvSpPr/>
          <p:nvPr/>
        </p:nvSpPr>
        <p:spPr>
          <a:xfrm>
            <a:off x="670309" y="3691955"/>
            <a:ext cx="3997737" cy="27589"/>
          </a:xfrm>
          <a:custGeom>
            <a:avLst/>
            <a:gdLst>
              <a:gd name="connsiteX0" fmla="*/ -161 w 3997737"/>
              <a:gd name="connsiteY0" fmla="*/ -64 h 27589"/>
              <a:gd name="connsiteX1" fmla="*/ 3997577 w 3997737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7737" h="27589">
                <a:moveTo>
                  <a:pt x="-161" y="-64"/>
                </a:moveTo>
                <a:lnTo>
                  <a:pt x="3997577" y="-64"/>
                </a:lnTo>
              </a:path>
            </a:pathLst>
          </a:custGeom>
          <a:noFill/>
          <a:ln w="24811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3B295142-6EFF-5B47-22E7-A2D1E50C4DEE}"/>
              </a:ext>
            </a:extLst>
          </p:cNvPr>
          <p:cNvSpPr/>
          <p:nvPr/>
        </p:nvSpPr>
        <p:spPr>
          <a:xfrm>
            <a:off x="670309" y="3195341"/>
            <a:ext cx="3997737" cy="27589"/>
          </a:xfrm>
          <a:custGeom>
            <a:avLst/>
            <a:gdLst>
              <a:gd name="connsiteX0" fmla="*/ -161 w 3997737"/>
              <a:gd name="connsiteY0" fmla="*/ -64 h 27589"/>
              <a:gd name="connsiteX1" fmla="*/ 3997577 w 3997737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7737" h="27589">
                <a:moveTo>
                  <a:pt x="-161" y="-64"/>
                </a:moveTo>
                <a:lnTo>
                  <a:pt x="3997577" y="-64"/>
                </a:lnTo>
              </a:path>
            </a:pathLst>
          </a:custGeom>
          <a:noFill/>
          <a:ln w="24811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32B9F43A-0B76-F5BF-091D-E43AC6394597}"/>
              </a:ext>
            </a:extLst>
          </p:cNvPr>
          <p:cNvSpPr/>
          <p:nvPr/>
        </p:nvSpPr>
        <p:spPr>
          <a:xfrm>
            <a:off x="670309" y="2698728"/>
            <a:ext cx="3997737" cy="27589"/>
          </a:xfrm>
          <a:custGeom>
            <a:avLst/>
            <a:gdLst>
              <a:gd name="connsiteX0" fmla="*/ -161 w 3997737"/>
              <a:gd name="connsiteY0" fmla="*/ -64 h 27589"/>
              <a:gd name="connsiteX1" fmla="*/ 3997577 w 3997737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7737" h="27589">
                <a:moveTo>
                  <a:pt x="-161" y="-64"/>
                </a:moveTo>
                <a:lnTo>
                  <a:pt x="3997577" y="-64"/>
                </a:lnTo>
              </a:path>
            </a:pathLst>
          </a:custGeom>
          <a:noFill/>
          <a:ln w="24811" cap="sq">
            <a:solidFill>
              <a:srgbClr val="B0B0B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A8B9A5D7-A56A-B34E-619C-85E9138CD051}"/>
              </a:ext>
            </a:extLst>
          </p:cNvPr>
          <p:cNvSpPr/>
          <p:nvPr/>
        </p:nvSpPr>
        <p:spPr>
          <a:xfrm>
            <a:off x="670309" y="2202114"/>
            <a:ext cx="27589" cy="1986455"/>
          </a:xfrm>
          <a:custGeom>
            <a:avLst/>
            <a:gdLst>
              <a:gd name="connsiteX0" fmla="*/ -161 w 27589"/>
              <a:gd name="connsiteY0" fmla="*/ 1986391 h 1986455"/>
              <a:gd name="connsiteX1" fmla="*/ -161 w 27589"/>
              <a:gd name="connsiteY1" fmla="*/ -64 h 19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6455">
                <a:moveTo>
                  <a:pt x="-161" y="1986391"/>
                </a:moveTo>
                <a:lnTo>
                  <a:pt x="-161" y="-64"/>
                </a:lnTo>
              </a:path>
            </a:pathLst>
          </a:custGeom>
          <a:noFill/>
          <a:ln w="2481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10D8227F-9F88-DAAB-31AC-1FDF5F3039F5}"/>
              </a:ext>
            </a:extLst>
          </p:cNvPr>
          <p:cNvSpPr/>
          <p:nvPr/>
        </p:nvSpPr>
        <p:spPr>
          <a:xfrm>
            <a:off x="4668046" y="2199355"/>
            <a:ext cx="27589" cy="1989214"/>
          </a:xfrm>
          <a:custGeom>
            <a:avLst/>
            <a:gdLst>
              <a:gd name="connsiteX0" fmla="*/ -161 w 27589"/>
              <a:gd name="connsiteY0" fmla="*/ 1989150 h 1989214"/>
              <a:gd name="connsiteX1" fmla="*/ -161 w 27589"/>
              <a:gd name="connsiteY1" fmla="*/ -64 h 1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1989214">
                <a:moveTo>
                  <a:pt x="-161" y="1989150"/>
                </a:moveTo>
                <a:lnTo>
                  <a:pt x="-161" y="-64"/>
                </a:lnTo>
              </a:path>
            </a:pathLst>
          </a:custGeom>
          <a:noFill/>
          <a:ln w="2481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598C171F-4044-F212-D805-F1D0273C2FD5}"/>
              </a:ext>
            </a:extLst>
          </p:cNvPr>
          <p:cNvSpPr/>
          <p:nvPr/>
        </p:nvSpPr>
        <p:spPr>
          <a:xfrm>
            <a:off x="670309" y="4188569"/>
            <a:ext cx="3997737" cy="27589"/>
          </a:xfrm>
          <a:custGeom>
            <a:avLst/>
            <a:gdLst>
              <a:gd name="connsiteX0" fmla="*/ -161 w 3997737"/>
              <a:gd name="connsiteY0" fmla="*/ -64 h 27589"/>
              <a:gd name="connsiteX1" fmla="*/ 3997577 w 3997737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7737" h="27589">
                <a:moveTo>
                  <a:pt x="-161" y="-64"/>
                </a:moveTo>
                <a:lnTo>
                  <a:pt x="3997577" y="-64"/>
                </a:lnTo>
              </a:path>
            </a:pathLst>
          </a:custGeom>
          <a:noFill/>
          <a:ln w="2481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E3E3BD94-705E-4F38-7CB8-5BAB60BDD8EF}"/>
              </a:ext>
            </a:extLst>
          </p:cNvPr>
          <p:cNvSpPr/>
          <p:nvPr/>
        </p:nvSpPr>
        <p:spPr>
          <a:xfrm>
            <a:off x="670309" y="2202114"/>
            <a:ext cx="3997737" cy="27589"/>
          </a:xfrm>
          <a:custGeom>
            <a:avLst/>
            <a:gdLst>
              <a:gd name="connsiteX0" fmla="*/ -161 w 3997737"/>
              <a:gd name="connsiteY0" fmla="*/ -64 h 27589"/>
              <a:gd name="connsiteX1" fmla="*/ 3997577 w 3997737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97737" h="27589">
                <a:moveTo>
                  <a:pt x="-161" y="-64"/>
                </a:moveTo>
                <a:lnTo>
                  <a:pt x="3997577" y="-64"/>
                </a:lnTo>
              </a:path>
            </a:pathLst>
          </a:custGeom>
          <a:noFill/>
          <a:ln w="24811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9C60E357-EE6A-9C01-7E37-9A2CB85464D6}"/>
              </a:ext>
            </a:extLst>
          </p:cNvPr>
          <p:cNvSpPr/>
          <p:nvPr/>
        </p:nvSpPr>
        <p:spPr>
          <a:xfrm>
            <a:off x="604094" y="3691955"/>
            <a:ext cx="77251" cy="27589"/>
          </a:xfrm>
          <a:custGeom>
            <a:avLst/>
            <a:gdLst>
              <a:gd name="connsiteX0" fmla="*/ 77090 w 77251"/>
              <a:gd name="connsiteY0" fmla="*/ -64 h 27589"/>
              <a:gd name="connsiteX1" fmla="*/ -161 w 77251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51" h="27589">
                <a:moveTo>
                  <a:pt x="77090" y="-64"/>
                </a:moveTo>
                <a:lnTo>
                  <a:pt x="-161" y="-64"/>
                </a:lnTo>
              </a:path>
            </a:pathLst>
          </a:custGeom>
          <a:noFill/>
          <a:ln w="2481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2302F7D8-7DFD-9471-9B59-2BF2B4F361AD}"/>
              </a:ext>
            </a:extLst>
          </p:cNvPr>
          <p:cNvSpPr/>
          <p:nvPr/>
        </p:nvSpPr>
        <p:spPr>
          <a:xfrm>
            <a:off x="604094" y="2698728"/>
            <a:ext cx="77251" cy="27589"/>
          </a:xfrm>
          <a:custGeom>
            <a:avLst/>
            <a:gdLst>
              <a:gd name="connsiteX0" fmla="*/ 77090 w 77251"/>
              <a:gd name="connsiteY0" fmla="*/ -64 h 27589"/>
              <a:gd name="connsiteX1" fmla="*/ -161 w 77251"/>
              <a:gd name="connsiteY1" fmla="*/ -64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51" h="27589">
                <a:moveTo>
                  <a:pt x="77090" y="-64"/>
                </a:moveTo>
                <a:lnTo>
                  <a:pt x="-161" y="-64"/>
                </a:lnTo>
              </a:path>
            </a:pathLst>
          </a:custGeom>
          <a:noFill/>
          <a:ln w="2481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0C0CB366-7603-1541-3694-5499BEEE59C0}"/>
              </a:ext>
            </a:extLst>
          </p:cNvPr>
          <p:cNvSpPr/>
          <p:nvPr/>
        </p:nvSpPr>
        <p:spPr>
          <a:xfrm>
            <a:off x="4668046" y="4177533"/>
            <a:ext cx="27589" cy="77250"/>
          </a:xfrm>
          <a:custGeom>
            <a:avLst/>
            <a:gdLst>
              <a:gd name="connsiteX0" fmla="*/ -161 w 27589"/>
              <a:gd name="connsiteY0" fmla="*/ -64 h 77250"/>
              <a:gd name="connsiteX1" fmla="*/ -161 w 27589"/>
              <a:gd name="connsiteY1" fmla="*/ 77186 h 7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77250">
                <a:moveTo>
                  <a:pt x="-161" y="-64"/>
                </a:moveTo>
                <a:lnTo>
                  <a:pt x="-161" y="77186"/>
                </a:lnTo>
              </a:path>
            </a:pathLst>
          </a:custGeom>
          <a:noFill/>
          <a:ln w="2481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894A1A06-C439-C7E5-2ADF-CAD58F02D41F}"/>
              </a:ext>
            </a:extLst>
          </p:cNvPr>
          <p:cNvSpPr/>
          <p:nvPr/>
        </p:nvSpPr>
        <p:spPr>
          <a:xfrm>
            <a:off x="2667798" y="4174774"/>
            <a:ext cx="27589" cy="77251"/>
          </a:xfrm>
          <a:custGeom>
            <a:avLst/>
            <a:gdLst>
              <a:gd name="connsiteX0" fmla="*/ -161 w 27589"/>
              <a:gd name="connsiteY0" fmla="*/ -64 h 77251"/>
              <a:gd name="connsiteX1" fmla="*/ -161 w 27589"/>
              <a:gd name="connsiteY1" fmla="*/ 77187 h 7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77251">
                <a:moveTo>
                  <a:pt x="-161" y="-64"/>
                </a:moveTo>
                <a:lnTo>
                  <a:pt x="-161" y="77187"/>
                </a:lnTo>
              </a:path>
            </a:pathLst>
          </a:custGeom>
          <a:noFill/>
          <a:ln w="2481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45B70DE4-3FE3-5145-7E90-EC96835ABD8C}"/>
              </a:ext>
            </a:extLst>
          </p:cNvPr>
          <p:cNvSpPr/>
          <p:nvPr/>
        </p:nvSpPr>
        <p:spPr>
          <a:xfrm>
            <a:off x="670309" y="4174774"/>
            <a:ext cx="27589" cy="77251"/>
          </a:xfrm>
          <a:custGeom>
            <a:avLst/>
            <a:gdLst>
              <a:gd name="connsiteX0" fmla="*/ -161 w 27589"/>
              <a:gd name="connsiteY0" fmla="*/ -64 h 77251"/>
              <a:gd name="connsiteX1" fmla="*/ -161 w 27589"/>
              <a:gd name="connsiteY1" fmla="*/ 77187 h 7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89" h="77251">
                <a:moveTo>
                  <a:pt x="-161" y="-64"/>
                </a:moveTo>
                <a:lnTo>
                  <a:pt x="-161" y="77187"/>
                </a:lnTo>
              </a:path>
            </a:pathLst>
          </a:custGeom>
          <a:noFill/>
          <a:ln w="24811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42888336-58A3-F8AB-2721-98E795FBE5BE}"/>
              </a:ext>
            </a:extLst>
          </p:cNvPr>
          <p:cNvSpPr txBox="1"/>
          <p:nvPr/>
        </p:nvSpPr>
        <p:spPr>
          <a:xfrm>
            <a:off x="2532485" y="42649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C7D000D1-D8FD-43A4-D59A-BAFE98C2AFC0}"/>
              </a:ext>
            </a:extLst>
          </p:cNvPr>
          <p:cNvSpPr txBox="1"/>
          <p:nvPr/>
        </p:nvSpPr>
        <p:spPr>
          <a:xfrm>
            <a:off x="4536187" y="426045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E96CD3A3-B29D-65B8-AD62-6DC70666EF10}"/>
              </a:ext>
            </a:extLst>
          </p:cNvPr>
          <p:cNvSpPr txBox="1"/>
          <p:nvPr/>
        </p:nvSpPr>
        <p:spPr>
          <a:xfrm>
            <a:off x="521284" y="4253807"/>
            <a:ext cx="30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1B6FC391-C54A-FD57-EA83-94B1A5E25C38}"/>
              </a:ext>
            </a:extLst>
          </p:cNvPr>
          <p:cNvSpPr txBox="1"/>
          <p:nvPr/>
        </p:nvSpPr>
        <p:spPr>
          <a:xfrm>
            <a:off x="80734" y="35534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6737762A-79D8-D836-EFD4-B3F201FA6C15}"/>
              </a:ext>
            </a:extLst>
          </p:cNvPr>
          <p:cNvSpPr txBox="1"/>
          <p:nvPr/>
        </p:nvSpPr>
        <p:spPr>
          <a:xfrm>
            <a:off x="345325" y="256850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932D60BD-4D64-612E-E13A-5F3561EC44FD}"/>
              </a:ext>
            </a:extLst>
          </p:cNvPr>
          <p:cNvSpPr txBox="1"/>
          <p:nvPr/>
        </p:nvSpPr>
        <p:spPr>
          <a:xfrm>
            <a:off x="1505057" y="1799675"/>
            <a:ext cx="232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Patch at 1m + 500 µm</a:t>
            </a:r>
          </a:p>
        </p:txBody>
      </p:sp>
      <p:graphicFrame>
        <p:nvGraphicFramePr>
          <p:cNvPr id="120" name="Tabla 119">
            <a:extLst>
              <a:ext uri="{FF2B5EF4-FFF2-40B4-BE49-F238E27FC236}">
                <a16:creationId xmlns:a16="http://schemas.microsoft.com/office/drawing/2014/main" id="{EF80AA3C-40CA-1DFC-6562-95247BB89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632010"/>
              </p:ext>
            </p:extLst>
          </p:nvPr>
        </p:nvGraphicFramePr>
        <p:xfrm>
          <a:off x="6578552" y="2160481"/>
          <a:ext cx="2314540" cy="200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70">
                  <a:extLst>
                    <a:ext uri="{9D8B030D-6E8A-4147-A177-3AD203B41FA5}">
                      <a16:colId xmlns:a16="http://schemas.microsoft.com/office/drawing/2014/main" val="3872269208"/>
                    </a:ext>
                  </a:extLst>
                </a:gridCol>
                <a:gridCol w="1157270">
                  <a:extLst>
                    <a:ext uri="{9D8B030D-6E8A-4147-A177-3AD203B41FA5}">
                      <a16:colId xmlns:a16="http://schemas.microsoft.com/office/drawing/2014/main" val="250370867"/>
                    </a:ext>
                  </a:extLst>
                </a:gridCol>
              </a:tblGrid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Patch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Distance to 1m between ZPPF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31681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880387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1m + 500µm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492.60µm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89902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56525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21919"/>
                  </a:ext>
                </a:extLst>
              </a:tr>
            </a:tbl>
          </a:graphicData>
        </a:graphic>
      </p:graphicFrame>
      <p:grpSp>
        <p:nvGrpSpPr>
          <p:cNvPr id="138" name="Gráfico 5">
            <a:extLst>
              <a:ext uri="{FF2B5EF4-FFF2-40B4-BE49-F238E27FC236}">
                <a16:creationId xmlns:a16="http://schemas.microsoft.com/office/drawing/2014/main" id="{BF398FE5-3ADE-DF2B-737E-4E6EBDA053FC}"/>
              </a:ext>
            </a:extLst>
          </p:cNvPr>
          <p:cNvGrpSpPr/>
          <p:nvPr/>
        </p:nvGrpSpPr>
        <p:grpSpPr>
          <a:xfrm>
            <a:off x="1672484" y="2780997"/>
            <a:ext cx="2040332" cy="88589"/>
            <a:chOff x="1672484" y="2780997"/>
            <a:chExt cx="2040332" cy="88589"/>
          </a:xfrm>
          <a:solidFill>
            <a:srgbClr val="228B22">
              <a:alpha val="80000"/>
            </a:srgbClr>
          </a:solidFill>
        </p:grpSpPr>
        <p:sp>
          <p:nvSpPr>
            <p:cNvPr id="139" name="Forma libre: forma 138">
              <a:extLst>
                <a:ext uri="{FF2B5EF4-FFF2-40B4-BE49-F238E27FC236}">
                  <a16:creationId xmlns:a16="http://schemas.microsoft.com/office/drawing/2014/main" id="{05DAC015-7424-C574-90B7-AE1D2EC7DF52}"/>
                </a:ext>
              </a:extLst>
            </p:cNvPr>
            <p:cNvSpPr/>
            <p:nvPr/>
          </p:nvSpPr>
          <p:spPr>
            <a:xfrm>
              <a:off x="1672484" y="2789303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9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0" name="Forma libre: forma 139">
              <a:extLst>
                <a:ext uri="{FF2B5EF4-FFF2-40B4-BE49-F238E27FC236}">
                  <a16:creationId xmlns:a16="http://schemas.microsoft.com/office/drawing/2014/main" id="{C1CE2DB2-B2BD-46B4-A674-063058D32F23}"/>
                </a:ext>
              </a:extLst>
            </p:cNvPr>
            <p:cNvSpPr/>
            <p:nvPr/>
          </p:nvSpPr>
          <p:spPr>
            <a:xfrm>
              <a:off x="1736158" y="2797608"/>
              <a:ext cx="71978" cy="71979"/>
            </a:xfrm>
            <a:custGeom>
              <a:avLst/>
              <a:gdLst>
                <a:gd name="connsiteX0" fmla="*/ 35598 w 71978"/>
                <a:gd name="connsiteY0" fmla="*/ 71915 h 71979"/>
                <a:gd name="connsiteX1" fmla="*/ 60514 w 71978"/>
                <a:gd name="connsiteY1" fmla="*/ 60841 h 71979"/>
                <a:gd name="connsiteX2" fmla="*/ 71587 w 71978"/>
                <a:gd name="connsiteY2" fmla="*/ 35925 h 71979"/>
                <a:gd name="connsiteX3" fmla="*/ 60514 w 71978"/>
                <a:gd name="connsiteY3" fmla="*/ 11009 h 71979"/>
                <a:gd name="connsiteX4" fmla="*/ 35598 w 71978"/>
                <a:gd name="connsiteY4" fmla="*/ -64 h 71979"/>
                <a:gd name="connsiteX5" fmla="*/ 10682 w 71978"/>
                <a:gd name="connsiteY5" fmla="*/ 11009 h 71979"/>
                <a:gd name="connsiteX6" fmla="*/ -391 w 71978"/>
                <a:gd name="connsiteY6" fmla="*/ 35925 h 71979"/>
                <a:gd name="connsiteX7" fmla="*/ 10682 w 71978"/>
                <a:gd name="connsiteY7" fmla="*/ 60841 h 71979"/>
                <a:gd name="connsiteX8" fmla="*/ 35598 w 71978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8" h="71979">
                  <a:moveTo>
                    <a:pt x="35598" y="71915"/>
                  </a:moveTo>
                  <a:cubicBezTo>
                    <a:pt x="43903" y="71915"/>
                    <a:pt x="52209" y="69146"/>
                    <a:pt x="60514" y="60841"/>
                  </a:cubicBezTo>
                  <a:cubicBezTo>
                    <a:pt x="66051" y="55304"/>
                    <a:pt x="71587" y="46999"/>
                    <a:pt x="71587" y="35925"/>
                  </a:cubicBezTo>
                  <a:cubicBezTo>
                    <a:pt x="71587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19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5CBDACE1-06E7-A9A7-D3FA-7BFAC7886964}"/>
                </a:ext>
              </a:extLst>
            </p:cNvPr>
            <p:cNvSpPr/>
            <p:nvPr/>
          </p:nvSpPr>
          <p:spPr>
            <a:xfrm>
              <a:off x="1799832" y="2789303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2" name="Forma libre: forma 141">
              <a:extLst>
                <a:ext uri="{FF2B5EF4-FFF2-40B4-BE49-F238E27FC236}">
                  <a16:creationId xmlns:a16="http://schemas.microsoft.com/office/drawing/2014/main" id="{DF2D26B4-7F3E-FEF0-D6E2-54D3C5B6BA6C}"/>
                </a:ext>
              </a:extLst>
            </p:cNvPr>
            <p:cNvSpPr/>
            <p:nvPr/>
          </p:nvSpPr>
          <p:spPr>
            <a:xfrm>
              <a:off x="1863505" y="2789303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3" name="Forma libre: forma 142">
              <a:extLst>
                <a:ext uri="{FF2B5EF4-FFF2-40B4-BE49-F238E27FC236}">
                  <a16:creationId xmlns:a16="http://schemas.microsoft.com/office/drawing/2014/main" id="{29ED6ED7-66A8-C2A9-149D-7871D008EF16}"/>
                </a:ext>
              </a:extLst>
            </p:cNvPr>
            <p:cNvSpPr/>
            <p:nvPr/>
          </p:nvSpPr>
          <p:spPr>
            <a:xfrm>
              <a:off x="1927180" y="2786534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4 w 71979"/>
                <a:gd name="connsiteY1" fmla="*/ 60841 h 71979"/>
                <a:gd name="connsiteX2" fmla="*/ 71588 w 71979"/>
                <a:gd name="connsiteY2" fmla="*/ 35925 h 71979"/>
                <a:gd name="connsiteX3" fmla="*/ 60514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4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37456ADE-93CF-9BE4-BA50-303A23A1A994}"/>
                </a:ext>
              </a:extLst>
            </p:cNvPr>
            <p:cNvSpPr/>
            <p:nvPr/>
          </p:nvSpPr>
          <p:spPr>
            <a:xfrm>
              <a:off x="1988084" y="2783766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5" name="Forma libre: forma 144">
              <a:extLst>
                <a:ext uri="{FF2B5EF4-FFF2-40B4-BE49-F238E27FC236}">
                  <a16:creationId xmlns:a16="http://schemas.microsoft.com/office/drawing/2014/main" id="{05580169-D1AC-206D-2A70-6ADA653564B6}"/>
                </a:ext>
              </a:extLst>
            </p:cNvPr>
            <p:cNvSpPr/>
            <p:nvPr/>
          </p:nvSpPr>
          <p:spPr>
            <a:xfrm>
              <a:off x="2051759" y="2783766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4 w 71979"/>
                <a:gd name="connsiteY1" fmla="*/ 60841 h 71979"/>
                <a:gd name="connsiteX2" fmla="*/ 71588 w 71979"/>
                <a:gd name="connsiteY2" fmla="*/ 35925 h 71979"/>
                <a:gd name="connsiteX3" fmla="*/ 60514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4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6" name="Forma libre: forma 145">
              <a:extLst>
                <a:ext uri="{FF2B5EF4-FFF2-40B4-BE49-F238E27FC236}">
                  <a16:creationId xmlns:a16="http://schemas.microsoft.com/office/drawing/2014/main" id="{C514E9D2-D192-0F64-0151-D5D13F43D2DA}"/>
                </a:ext>
              </a:extLst>
            </p:cNvPr>
            <p:cNvSpPr/>
            <p:nvPr/>
          </p:nvSpPr>
          <p:spPr>
            <a:xfrm>
              <a:off x="2115432" y="2786534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7" name="Forma libre: forma 146">
              <a:extLst>
                <a:ext uri="{FF2B5EF4-FFF2-40B4-BE49-F238E27FC236}">
                  <a16:creationId xmlns:a16="http://schemas.microsoft.com/office/drawing/2014/main" id="{993F377D-D4CE-8CBD-BB9D-FA3882D8A6FD}"/>
                </a:ext>
              </a:extLst>
            </p:cNvPr>
            <p:cNvSpPr/>
            <p:nvPr/>
          </p:nvSpPr>
          <p:spPr>
            <a:xfrm>
              <a:off x="2179107" y="2789303"/>
              <a:ext cx="71978" cy="71979"/>
            </a:xfrm>
            <a:custGeom>
              <a:avLst/>
              <a:gdLst>
                <a:gd name="connsiteX0" fmla="*/ 35598 w 71978"/>
                <a:gd name="connsiteY0" fmla="*/ 71915 h 71979"/>
                <a:gd name="connsiteX1" fmla="*/ 60514 w 71978"/>
                <a:gd name="connsiteY1" fmla="*/ 60841 h 71979"/>
                <a:gd name="connsiteX2" fmla="*/ 71587 w 71978"/>
                <a:gd name="connsiteY2" fmla="*/ 35925 h 71979"/>
                <a:gd name="connsiteX3" fmla="*/ 60514 w 71978"/>
                <a:gd name="connsiteY3" fmla="*/ 11009 h 71979"/>
                <a:gd name="connsiteX4" fmla="*/ 35598 w 71978"/>
                <a:gd name="connsiteY4" fmla="*/ -64 h 71979"/>
                <a:gd name="connsiteX5" fmla="*/ 10682 w 71978"/>
                <a:gd name="connsiteY5" fmla="*/ 11009 h 71979"/>
                <a:gd name="connsiteX6" fmla="*/ -391 w 71978"/>
                <a:gd name="connsiteY6" fmla="*/ 35925 h 71979"/>
                <a:gd name="connsiteX7" fmla="*/ 10682 w 71978"/>
                <a:gd name="connsiteY7" fmla="*/ 60841 h 71979"/>
                <a:gd name="connsiteX8" fmla="*/ 35598 w 71978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8" h="71979">
                  <a:moveTo>
                    <a:pt x="35598" y="71915"/>
                  </a:moveTo>
                  <a:cubicBezTo>
                    <a:pt x="43903" y="71915"/>
                    <a:pt x="52209" y="69146"/>
                    <a:pt x="60514" y="60841"/>
                  </a:cubicBezTo>
                  <a:cubicBezTo>
                    <a:pt x="66051" y="55304"/>
                    <a:pt x="71587" y="46999"/>
                    <a:pt x="71587" y="35925"/>
                  </a:cubicBezTo>
                  <a:cubicBezTo>
                    <a:pt x="71587" y="24851"/>
                    <a:pt x="68820" y="19314"/>
                    <a:pt x="60514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19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8" name="Forma libre: forma 147">
              <a:extLst>
                <a:ext uri="{FF2B5EF4-FFF2-40B4-BE49-F238E27FC236}">
                  <a16:creationId xmlns:a16="http://schemas.microsoft.com/office/drawing/2014/main" id="{F3D60161-39C7-59C0-5E1A-2DDE2B0865E5}"/>
                </a:ext>
              </a:extLst>
            </p:cNvPr>
            <p:cNvSpPr/>
            <p:nvPr/>
          </p:nvSpPr>
          <p:spPr>
            <a:xfrm>
              <a:off x="2242780" y="2783766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9" name="Forma libre: forma 148">
              <a:extLst>
                <a:ext uri="{FF2B5EF4-FFF2-40B4-BE49-F238E27FC236}">
                  <a16:creationId xmlns:a16="http://schemas.microsoft.com/office/drawing/2014/main" id="{2BC8B114-CA13-E30E-97D4-2CB1E2A9DD67}"/>
                </a:ext>
              </a:extLst>
            </p:cNvPr>
            <p:cNvSpPr/>
            <p:nvPr/>
          </p:nvSpPr>
          <p:spPr>
            <a:xfrm>
              <a:off x="2306454" y="2786534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0" name="Forma libre: forma 149">
              <a:extLst>
                <a:ext uri="{FF2B5EF4-FFF2-40B4-BE49-F238E27FC236}">
                  <a16:creationId xmlns:a16="http://schemas.microsoft.com/office/drawing/2014/main" id="{2AC2ACC8-9219-AD49-A2FD-A56F5EE59410}"/>
                </a:ext>
              </a:extLst>
            </p:cNvPr>
            <p:cNvSpPr/>
            <p:nvPr/>
          </p:nvSpPr>
          <p:spPr>
            <a:xfrm>
              <a:off x="2370128" y="2780997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4 w 71979"/>
                <a:gd name="connsiteY1" fmla="*/ 60841 h 71979"/>
                <a:gd name="connsiteX2" fmla="*/ 71588 w 71979"/>
                <a:gd name="connsiteY2" fmla="*/ 35925 h 71979"/>
                <a:gd name="connsiteX3" fmla="*/ 60514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4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4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1" name="Forma libre: forma 150">
              <a:extLst>
                <a:ext uri="{FF2B5EF4-FFF2-40B4-BE49-F238E27FC236}">
                  <a16:creationId xmlns:a16="http://schemas.microsoft.com/office/drawing/2014/main" id="{9707F6F4-B8EB-AFE4-ABD6-9B58BB6DF9CB}"/>
                </a:ext>
              </a:extLst>
            </p:cNvPr>
            <p:cNvSpPr/>
            <p:nvPr/>
          </p:nvSpPr>
          <p:spPr>
            <a:xfrm>
              <a:off x="2433802" y="2789303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9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2" name="Forma libre: forma 151">
              <a:extLst>
                <a:ext uri="{FF2B5EF4-FFF2-40B4-BE49-F238E27FC236}">
                  <a16:creationId xmlns:a16="http://schemas.microsoft.com/office/drawing/2014/main" id="{49B22FAE-1208-DE0D-0D38-5830D3148BAA}"/>
                </a:ext>
              </a:extLst>
            </p:cNvPr>
            <p:cNvSpPr/>
            <p:nvPr/>
          </p:nvSpPr>
          <p:spPr>
            <a:xfrm>
              <a:off x="2497476" y="2786534"/>
              <a:ext cx="71978" cy="71979"/>
            </a:xfrm>
            <a:custGeom>
              <a:avLst/>
              <a:gdLst>
                <a:gd name="connsiteX0" fmla="*/ 35598 w 71978"/>
                <a:gd name="connsiteY0" fmla="*/ 71915 h 71979"/>
                <a:gd name="connsiteX1" fmla="*/ 60514 w 71978"/>
                <a:gd name="connsiteY1" fmla="*/ 60841 h 71979"/>
                <a:gd name="connsiteX2" fmla="*/ 71587 w 71978"/>
                <a:gd name="connsiteY2" fmla="*/ 35925 h 71979"/>
                <a:gd name="connsiteX3" fmla="*/ 60514 w 71978"/>
                <a:gd name="connsiteY3" fmla="*/ 11009 h 71979"/>
                <a:gd name="connsiteX4" fmla="*/ 35598 w 71978"/>
                <a:gd name="connsiteY4" fmla="*/ -64 h 71979"/>
                <a:gd name="connsiteX5" fmla="*/ 10682 w 71978"/>
                <a:gd name="connsiteY5" fmla="*/ 11009 h 71979"/>
                <a:gd name="connsiteX6" fmla="*/ -391 w 71978"/>
                <a:gd name="connsiteY6" fmla="*/ 35925 h 71979"/>
                <a:gd name="connsiteX7" fmla="*/ 10682 w 71978"/>
                <a:gd name="connsiteY7" fmla="*/ 60841 h 71979"/>
                <a:gd name="connsiteX8" fmla="*/ 35598 w 71978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8" h="71979">
                  <a:moveTo>
                    <a:pt x="35598" y="71915"/>
                  </a:moveTo>
                  <a:cubicBezTo>
                    <a:pt x="43903" y="71915"/>
                    <a:pt x="52209" y="69146"/>
                    <a:pt x="60514" y="60841"/>
                  </a:cubicBezTo>
                  <a:cubicBezTo>
                    <a:pt x="66051" y="55304"/>
                    <a:pt x="71587" y="46999"/>
                    <a:pt x="71587" y="35925"/>
                  </a:cubicBezTo>
                  <a:cubicBezTo>
                    <a:pt x="71587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19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3" name="Forma libre: forma 152">
              <a:extLst>
                <a:ext uri="{FF2B5EF4-FFF2-40B4-BE49-F238E27FC236}">
                  <a16:creationId xmlns:a16="http://schemas.microsoft.com/office/drawing/2014/main" id="{26D3790B-49D2-D921-A631-05DD49055BCD}"/>
                </a:ext>
              </a:extLst>
            </p:cNvPr>
            <p:cNvSpPr/>
            <p:nvPr/>
          </p:nvSpPr>
          <p:spPr>
            <a:xfrm>
              <a:off x="2561150" y="2783766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4" name="Forma libre: forma 153">
              <a:extLst>
                <a:ext uri="{FF2B5EF4-FFF2-40B4-BE49-F238E27FC236}">
                  <a16:creationId xmlns:a16="http://schemas.microsoft.com/office/drawing/2014/main" id="{DF1097DA-BA0F-6ED1-17A5-24F93076DA75}"/>
                </a:ext>
              </a:extLst>
            </p:cNvPr>
            <p:cNvSpPr/>
            <p:nvPr/>
          </p:nvSpPr>
          <p:spPr>
            <a:xfrm>
              <a:off x="2624823" y="2786534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5" name="Forma libre: forma 154">
              <a:extLst>
                <a:ext uri="{FF2B5EF4-FFF2-40B4-BE49-F238E27FC236}">
                  <a16:creationId xmlns:a16="http://schemas.microsoft.com/office/drawing/2014/main" id="{9E584187-87CB-9300-D1EF-4976932FBC31}"/>
                </a:ext>
              </a:extLst>
            </p:cNvPr>
            <p:cNvSpPr/>
            <p:nvPr/>
          </p:nvSpPr>
          <p:spPr>
            <a:xfrm>
              <a:off x="2688497" y="2783766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4 w 71979"/>
                <a:gd name="connsiteY1" fmla="*/ 60841 h 71979"/>
                <a:gd name="connsiteX2" fmla="*/ 71588 w 71979"/>
                <a:gd name="connsiteY2" fmla="*/ 35925 h 71979"/>
                <a:gd name="connsiteX3" fmla="*/ 60514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4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0FE0722F-43EA-675F-A5D7-705B067FE7FB}"/>
                </a:ext>
              </a:extLst>
            </p:cNvPr>
            <p:cNvSpPr/>
            <p:nvPr/>
          </p:nvSpPr>
          <p:spPr>
            <a:xfrm>
              <a:off x="2752171" y="2786534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088F5A67-9081-E42F-0B04-6F7225AFC587}"/>
                </a:ext>
              </a:extLst>
            </p:cNvPr>
            <p:cNvSpPr/>
            <p:nvPr/>
          </p:nvSpPr>
          <p:spPr>
            <a:xfrm>
              <a:off x="2815845" y="2786534"/>
              <a:ext cx="71978" cy="71979"/>
            </a:xfrm>
            <a:custGeom>
              <a:avLst/>
              <a:gdLst>
                <a:gd name="connsiteX0" fmla="*/ 35598 w 71978"/>
                <a:gd name="connsiteY0" fmla="*/ 71915 h 71979"/>
                <a:gd name="connsiteX1" fmla="*/ 60514 w 71978"/>
                <a:gd name="connsiteY1" fmla="*/ 60841 h 71979"/>
                <a:gd name="connsiteX2" fmla="*/ 71587 w 71978"/>
                <a:gd name="connsiteY2" fmla="*/ 35925 h 71979"/>
                <a:gd name="connsiteX3" fmla="*/ 60514 w 71978"/>
                <a:gd name="connsiteY3" fmla="*/ 11009 h 71979"/>
                <a:gd name="connsiteX4" fmla="*/ 35598 w 71978"/>
                <a:gd name="connsiteY4" fmla="*/ -64 h 71979"/>
                <a:gd name="connsiteX5" fmla="*/ 10682 w 71978"/>
                <a:gd name="connsiteY5" fmla="*/ 11009 h 71979"/>
                <a:gd name="connsiteX6" fmla="*/ -391 w 71978"/>
                <a:gd name="connsiteY6" fmla="*/ 35925 h 71979"/>
                <a:gd name="connsiteX7" fmla="*/ 10682 w 71978"/>
                <a:gd name="connsiteY7" fmla="*/ 60841 h 71979"/>
                <a:gd name="connsiteX8" fmla="*/ 35598 w 71978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8" h="71979">
                  <a:moveTo>
                    <a:pt x="35598" y="71915"/>
                  </a:moveTo>
                  <a:cubicBezTo>
                    <a:pt x="43903" y="71915"/>
                    <a:pt x="52209" y="69146"/>
                    <a:pt x="60514" y="60841"/>
                  </a:cubicBezTo>
                  <a:cubicBezTo>
                    <a:pt x="66051" y="55304"/>
                    <a:pt x="71587" y="46999"/>
                    <a:pt x="71587" y="35925"/>
                  </a:cubicBezTo>
                  <a:cubicBezTo>
                    <a:pt x="71587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19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8" name="Forma libre: forma 157">
              <a:extLst>
                <a:ext uri="{FF2B5EF4-FFF2-40B4-BE49-F238E27FC236}">
                  <a16:creationId xmlns:a16="http://schemas.microsoft.com/office/drawing/2014/main" id="{5CEA56FB-50EB-AD2F-096E-3EDFA60FEA84}"/>
                </a:ext>
              </a:extLst>
            </p:cNvPr>
            <p:cNvSpPr/>
            <p:nvPr/>
          </p:nvSpPr>
          <p:spPr>
            <a:xfrm>
              <a:off x="2879519" y="2786534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9" name="Forma libre: forma 158">
              <a:extLst>
                <a:ext uri="{FF2B5EF4-FFF2-40B4-BE49-F238E27FC236}">
                  <a16:creationId xmlns:a16="http://schemas.microsoft.com/office/drawing/2014/main" id="{98029FB6-59A2-C9DA-D7B1-93F7BD32749B}"/>
                </a:ext>
              </a:extLst>
            </p:cNvPr>
            <p:cNvSpPr/>
            <p:nvPr/>
          </p:nvSpPr>
          <p:spPr>
            <a:xfrm>
              <a:off x="2943192" y="2783766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0" name="Forma libre: forma 159">
              <a:extLst>
                <a:ext uri="{FF2B5EF4-FFF2-40B4-BE49-F238E27FC236}">
                  <a16:creationId xmlns:a16="http://schemas.microsoft.com/office/drawing/2014/main" id="{D9B2808A-5444-4B3B-C8DD-3DE6B2819692}"/>
                </a:ext>
              </a:extLst>
            </p:cNvPr>
            <p:cNvSpPr/>
            <p:nvPr/>
          </p:nvSpPr>
          <p:spPr>
            <a:xfrm>
              <a:off x="3004098" y="2789303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1" name="Forma libre: forma 160">
              <a:extLst>
                <a:ext uri="{FF2B5EF4-FFF2-40B4-BE49-F238E27FC236}">
                  <a16:creationId xmlns:a16="http://schemas.microsoft.com/office/drawing/2014/main" id="{A9B6F3E3-0C4D-9B4A-847B-0055A7FF337B}"/>
                </a:ext>
              </a:extLst>
            </p:cNvPr>
            <p:cNvSpPr/>
            <p:nvPr/>
          </p:nvSpPr>
          <p:spPr>
            <a:xfrm>
              <a:off x="3067772" y="2789303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2" name="Forma libre: forma 161">
              <a:extLst>
                <a:ext uri="{FF2B5EF4-FFF2-40B4-BE49-F238E27FC236}">
                  <a16:creationId xmlns:a16="http://schemas.microsoft.com/office/drawing/2014/main" id="{F6715212-168A-28F8-EEC7-F52DBBFB0DFB}"/>
                </a:ext>
              </a:extLst>
            </p:cNvPr>
            <p:cNvSpPr/>
            <p:nvPr/>
          </p:nvSpPr>
          <p:spPr>
            <a:xfrm>
              <a:off x="3131446" y="2789303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4 w 71979"/>
                <a:gd name="connsiteY1" fmla="*/ 60841 h 71979"/>
                <a:gd name="connsiteX2" fmla="*/ 71588 w 71979"/>
                <a:gd name="connsiteY2" fmla="*/ 35925 h 71979"/>
                <a:gd name="connsiteX3" fmla="*/ 60514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4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4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3" name="Forma libre: forma 162">
              <a:extLst>
                <a:ext uri="{FF2B5EF4-FFF2-40B4-BE49-F238E27FC236}">
                  <a16:creationId xmlns:a16="http://schemas.microsoft.com/office/drawing/2014/main" id="{77B53149-CF26-8CCF-FE81-E4376322D989}"/>
                </a:ext>
              </a:extLst>
            </p:cNvPr>
            <p:cNvSpPr/>
            <p:nvPr/>
          </p:nvSpPr>
          <p:spPr>
            <a:xfrm>
              <a:off x="3195120" y="2786534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4" name="Forma libre: forma 163">
              <a:extLst>
                <a:ext uri="{FF2B5EF4-FFF2-40B4-BE49-F238E27FC236}">
                  <a16:creationId xmlns:a16="http://schemas.microsoft.com/office/drawing/2014/main" id="{268C1537-CAA6-1A19-FC90-CA983C35E53D}"/>
                </a:ext>
              </a:extLst>
            </p:cNvPr>
            <p:cNvSpPr/>
            <p:nvPr/>
          </p:nvSpPr>
          <p:spPr>
            <a:xfrm>
              <a:off x="3258794" y="2789303"/>
              <a:ext cx="71978" cy="71979"/>
            </a:xfrm>
            <a:custGeom>
              <a:avLst/>
              <a:gdLst>
                <a:gd name="connsiteX0" fmla="*/ 35598 w 71978"/>
                <a:gd name="connsiteY0" fmla="*/ 71915 h 71979"/>
                <a:gd name="connsiteX1" fmla="*/ 60514 w 71978"/>
                <a:gd name="connsiteY1" fmla="*/ 60841 h 71979"/>
                <a:gd name="connsiteX2" fmla="*/ 71587 w 71978"/>
                <a:gd name="connsiteY2" fmla="*/ 35925 h 71979"/>
                <a:gd name="connsiteX3" fmla="*/ 60514 w 71978"/>
                <a:gd name="connsiteY3" fmla="*/ 11009 h 71979"/>
                <a:gd name="connsiteX4" fmla="*/ 35598 w 71978"/>
                <a:gd name="connsiteY4" fmla="*/ -64 h 71979"/>
                <a:gd name="connsiteX5" fmla="*/ 10682 w 71978"/>
                <a:gd name="connsiteY5" fmla="*/ 11009 h 71979"/>
                <a:gd name="connsiteX6" fmla="*/ -391 w 71978"/>
                <a:gd name="connsiteY6" fmla="*/ 35925 h 71979"/>
                <a:gd name="connsiteX7" fmla="*/ 10682 w 71978"/>
                <a:gd name="connsiteY7" fmla="*/ 60841 h 71979"/>
                <a:gd name="connsiteX8" fmla="*/ 35598 w 71978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8" h="71979">
                  <a:moveTo>
                    <a:pt x="35598" y="71915"/>
                  </a:moveTo>
                  <a:cubicBezTo>
                    <a:pt x="43903" y="71915"/>
                    <a:pt x="52209" y="69146"/>
                    <a:pt x="60514" y="60841"/>
                  </a:cubicBezTo>
                  <a:cubicBezTo>
                    <a:pt x="66051" y="55304"/>
                    <a:pt x="71587" y="46999"/>
                    <a:pt x="71587" y="35925"/>
                  </a:cubicBezTo>
                  <a:cubicBezTo>
                    <a:pt x="71587" y="24851"/>
                    <a:pt x="68820" y="19314"/>
                    <a:pt x="60514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19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5" name="Forma libre: forma 164">
              <a:extLst>
                <a:ext uri="{FF2B5EF4-FFF2-40B4-BE49-F238E27FC236}">
                  <a16:creationId xmlns:a16="http://schemas.microsoft.com/office/drawing/2014/main" id="{07C9675B-BDA4-56CB-B4D7-59E67EF8B9AE}"/>
                </a:ext>
              </a:extLst>
            </p:cNvPr>
            <p:cNvSpPr/>
            <p:nvPr/>
          </p:nvSpPr>
          <p:spPr>
            <a:xfrm>
              <a:off x="3322468" y="2789303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6" name="Forma libre: forma 165">
              <a:extLst>
                <a:ext uri="{FF2B5EF4-FFF2-40B4-BE49-F238E27FC236}">
                  <a16:creationId xmlns:a16="http://schemas.microsoft.com/office/drawing/2014/main" id="{22810207-4AA1-A118-D31B-2EF6DBC55E48}"/>
                </a:ext>
              </a:extLst>
            </p:cNvPr>
            <p:cNvSpPr/>
            <p:nvPr/>
          </p:nvSpPr>
          <p:spPr>
            <a:xfrm>
              <a:off x="3386141" y="2786534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3 w 71979"/>
                <a:gd name="connsiteY5" fmla="*/ 11009 h 71979"/>
                <a:gd name="connsiteX6" fmla="*/ -391 w 71979"/>
                <a:gd name="connsiteY6" fmla="*/ 35925 h 71979"/>
                <a:gd name="connsiteX7" fmla="*/ 10683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10" y="69146"/>
                    <a:pt x="60515" y="60841"/>
                  </a:cubicBezTo>
                  <a:cubicBezTo>
                    <a:pt x="66052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5" y="11009"/>
                  </a:cubicBezTo>
                  <a:cubicBezTo>
                    <a:pt x="54977" y="5473"/>
                    <a:pt x="46672" y="-64"/>
                    <a:pt x="35599" y="-64"/>
                  </a:cubicBezTo>
                  <a:cubicBezTo>
                    <a:pt x="24525" y="-64"/>
                    <a:pt x="18988" y="2704"/>
                    <a:pt x="10683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3" y="60841"/>
                  </a:cubicBezTo>
                  <a:cubicBezTo>
                    <a:pt x="16220" y="66378"/>
                    <a:pt x="24525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7" name="Forma libre: forma 166">
              <a:extLst>
                <a:ext uri="{FF2B5EF4-FFF2-40B4-BE49-F238E27FC236}">
                  <a16:creationId xmlns:a16="http://schemas.microsoft.com/office/drawing/2014/main" id="{2E37C07E-0EED-CF8F-55C2-574E27AA7253}"/>
                </a:ext>
              </a:extLst>
            </p:cNvPr>
            <p:cNvSpPr/>
            <p:nvPr/>
          </p:nvSpPr>
          <p:spPr>
            <a:xfrm>
              <a:off x="3449815" y="2786534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4 w 71979"/>
                <a:gd name="connsiteY1" fmla="*/ 60841 h 71979"/>
                <a:gd name="connsiteX2" fmla="*/ 71588 w 71979"/>
                <a:gd name="connsiteY2" fmla="*/ 35925 h 71979"/>
                <a:gd name="connsiteX3" fmla="*/ 60514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4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8" name="Forma libre: forma 167">
              <a:extLst>
                <a:ext uri="{FF2B5EF4-FFF2-40B4-BE49-F238E27FC236}">
                  <a16:creationId xmlns:a16="http://schemas.microsoft.com/office/drawing/2014/main" id="{15087018-6464-84E3-9ED5-90C8DE5C7A3D}"/>
                </a:ext>
              </a:extLst>
            </p:cNvPr>
            <p:cNvSpPr/>
            <p:nvPr/>
          </p:nvSpPr>
          <p:spPr>
            <a:xfrm>
              <a:off x="3513489" y="2789303"/>
              <a:ext cx="71979" cy="71979"/>
            </a:xfrm>
            <a:custGeom>
              <a:avLst/>
              <a:gdLst>
                <a:gd name="connsiteX0" fmla="*/ 35599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9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9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9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9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9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9" name="Forma libre: forma 168">
              <a:extLst>
                <a:ext uri="{FF2B5EF4-FFF2-40B4-BE49-F238E27FC236}">
                  <a16:creationId xmlns:a16="http://schemas.microsoft.com/office/drawing/2014/main" id="{4DBCB0EA-902F-1A8C-D6F7-D81AD95218CF}"/>
                </a:ext>
              </a:extLst>
            </p:cNvPr>
            <p:cNvSpPr/>
            <p:nvPr/>
          </p:nvSpPr>
          <p:spPr>
            <a:xfrm>
              <a:off x="3577163" y="2797608"/>
              <a:ext cx="71978" cy="71979"/>
            </a:xfrm>
            <a:custGeom>
              <a:avLst/>
              <a:gdLst>
                <a:gd name="connsiteX0" fmla="*/ 35598 w 71978"/>
                <a:gd name="connsiteY0" fmla="*/ 71915 h 71979"/>
                <a:gd name="connsiteX1" fmla="*/ 60514 w 71978"/>
                <a:gd name="connsiteY1" fmla="*/ 60841 h 71979"/>
                <a:gd name="connsiteX2" fmla="*/ 71587 w 71978"/>
                <a:gd name="connsiteY2" fmla="*/ 35925 h 71979"/>
                <a:gd name="connsiteX3" fmla="*/ 60514 w 71978"/>
                <a:gd name="connsiteY3" fmla="*/ 11009 h 71979"/>
                <a:gd name="connsiteX4" fmla="*/ 35598 w 71978"/>
                <a:gd name="connsiteY4" fmla="*/ -64 h 71979"/>
                <a:gd name="connsiteX5" fmla="*/ 10682 w 71978"/>
                <a:gd name="connsiteY5" fmla="*/ 11009 h 71979"/>
                <a:gd name="connsiteX6" fmla="*/ -391 w 71978"/>
                <a:gd name="connsiteY6" fmla="*/ 35925 h 71979"/>
                <a:gd name="connsiteX7" fmla="*/ 10682 w 71978"/>
                <a:gd name="connsiteY7" fmla="*/ 60841 h 71979"/>
                <a:gd name="connsiteX8" fmla="*/ 35598 w 71978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8" h="71979">
                  <a:moveTo>
                    <a:pt x="35598" y="71915"/>
                  </a:moveTo>
                  <a:cubicBezTo>
                    <a:pt x="43903" y="71915"/>
                    <a:pt x="52209" y="69146"/>
                    <a:pt x="60514" y="60841"/>
                  </a:cubicBezTo>
                  <a:cubicBezTo>
                    <a:pt x="66051" y="55304"/>
                    <a:pt x="71587" y="46999"/>
                    <a:pt x="71587" y="35925"/>
                  </a:cubicBezTo>
                  <a:cubicBezTo>
                    <a:pt x="71587" y="24851"/>
                    <a:pt x="68820" y="19315"/>
                    <a:pt x="60514" y="11009"/>
                  </a:cubicBezTo>
                  <a:cubicBezTo>
                    <a:pt x="54977" y="5473"/>
                    <a:pt x="46672" y="-64"/>
                    <a:pt x="35598" y="-64"/>
                  </a:cubicBezTo>
                  <a:cubicBezTo>
                    <a:pt x="24524" y="-64"/>
                    <a:pt x="18987" y="2704"/>
                    <a:pt x="10682" y="11009"/>
                  </a:cubicBezTo>
                  <a:cubicBezTo>
                    <a:pt x="5145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19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0" name="Forma libre: forma 169">
              <a:extLst>
                <a:ext uri="{FF2B5EF4-FFF2-40B4-BE49-F238E27FC236}">
                  <a16:creationId xmlns:a16="http://schemas.microsoft.com/office/drawing/2014/main" id="{0790696D-716A-FABF-31FE-396FDF7C2FA6}"/>
                </a:ext>
              </a:extLst>
            </p:cNvPr>
            <p:cNvSpPr/>
            <p:nvPr/>
          </p:nvSpPr>
          <p:spPr>
            <a:xfrm>
              <a:off x="3640837" y="2792071"/>
              <a:ext cx="71979" cy="71979"/>
            </a:xfrm>
            <a:custGeom>
              <a:avLst/>
              <a:gdLst>
                <a:gd name="connsiteX0" fmla="*/ 35598 w 71979"/>
                <a:gd name="connsiteY0" fmla="*/ 71915 h 71979"/>
                <a:gd name="connsiteX1" fmla="*/ 60515 w 71979"/>
                <a:gd name="connsiteY1" fmla="*/ 60841 h 71979"/>
                <a:gd name="connsiteX2" fmla="*/ 71588 w 71979"/>
                <a:gd name="connsiteY2" fmla="*/ 35925 h 71979"/>
                <a:gd name="connsiteX3" fmla="*/ 60515 w 71979"/>
                <a:gd name="connsiteY3" fmla="*/ 11009 h 71979"/>
                <a:gd name="connsiteX4" fmla="*/ 35598 w 71979"/>
                <a:gd name="connsiteY4" fmla="*/ -64 h 71979"/>
                <a:gd name="connsiteX5" fmla="*/ 10682 w 71979"/>
                <a:gd name="connsiteY5" fmla="*/ 11009 h 71979"/>
                <a:gd name="connsiteX6" fmla="*/ -391 w 71979"/>
                <a:gd name="connsiteY6" fmla="*/ 35925 h 71979"/>
                <a:gd name="connsiteX7" fmla="*/ 10682 w 71979"/>
                <a:gd name="connsiteY7" fmla="*/ 60841 h 71979"/>
                <a:gd name="connsiteX8" fmla="*/ 35598 w 71979"/>
                <a:gd name="connsiteY8" fmla="*/ 71915 h 7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79" h="71979">
                  <a:moveTo>
                    <a:pt x="35598" y="71915"/>
                  </a:moveTo>
                  <a:cubicBezTo>
                    <a:pt x="43904" y="71915"/>
                    <a:pt x="52209" y="69146"/>
                    <a:pt x="60515" y="60841"/>
                  </a:cubicBezTo>
                  <a:cubicBezTo>
                    <a:pt x="66051" y="55304"/>
                    <a:pt x="71588" y="46999"/>
                    <a:pt x="71588" y="35925"/>
                  </a:cubicBezTo>
                  <a:cubicBezTo>
                    <a:pt x="71588" y="24851"/>
                    <a:pt x="68820" y="19314"/>
                    <a:pt x="60515" y="11009"/>
                  </a:cubicBezTo>
                  <a:cubicBezTo>
                    <a:pt x="54977" y="5472"/>
                    <a:pt x="46672" y="-64"/>
                    <a:pt x="35598" y="-64"/>
                  </a:cubicBezTo>
                  <a:cubicBezTo>
                    <a:pt x="24524" y="-64"/>
                    <a:pt x="18988" y="2704"/>
                    <a:pt x="10682" y="11009"/>
                  </a:cubicBezTo>
                  <a:cubicBezTo>
                    <a:pt x="5146" y="16546"/>
                    <a:pt x="-391" y="24851"/>
                    <a:pt x="-391" y="35925"/>
                  </a:cubicBezTo>
                  <a:cubicBezTo>
                    <a:pt x="-391" y="46999"/>
                    <a:pt x="2377" y="52536"/>
                    <a:pt x="10682" y="60841"/>
                  </a:cubicBezTo>
                  <a:cubicBezTo>
                    <a:pt x="16220" y="66378"/>
                    <a:pt x="24524" y="71915"/>
                    <a:pt x="35598" y="71915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11070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71" name="Forma libre: forma 170">
            <a:extLst>
              <a:ext uri="{FF2B5EF4-FFF2-40B4-BE49-F238E27FC236}">
                <a16:creationId xmlns:a16="http://schemas.microsoft.com/office/drawing/2014/main" id="{50DCE1CD-8889-484C-3615-2C2B654D7423}"/>
              </a:ext>
            </a:extLst>
          </p:cNvPr>
          <p:cNvSpPr/>
          <p:nvPr/>
        </p:nvSpPr>
        <p:spPr>
          <a:xfrm>
            <a:off x="1708474" y="2573365"/>
            <a:ext cx="1968352" cy="27684"/>
          </a:xfrm>
          <a:custGeom>
            <a:avLst/>
            <a:gdLst>
              <a:gd name="connsiteX0" fmla="*/ -391 w 1968352"/>
              <a:gd name="connsiteY0" fmla="*/ -64 h 27684"/>
              <a:gd name="connsiteX1" fmla="*/ 1967961 w 1968352"/>
              <a:gd name="connsiteY1" fmla="*/ -64 h 2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8352" h="27684">
                <a:moveTo>
                  <a:pt x="-391" y="-64"/>
                </a:moveTo>
                <a:lnTo>
                  <a:pt x="1967961" y="-64"/>
                </a:lnTo>
              </a:path>
            </a:pathLst>
          </a:custGeom>
          <a:noFill/>
          <a:ln w="38100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72" name="Gráfico 5">
            <a:extLst>
              <a:ext uri="{FF2B5EF4-FFF2-40B4-BE49-F238E27FC236}">
                <a16:creationId xmlns:a16="http://schemas.microsoft.com/office/drawing/2014/main" id="{F908CE2D-28D7-6DDA-DA5C-0AB4196F3578}"/>
              </a:ext>
            </a:extLst>
          </p:cNvPr>
          <p:cNvGrpSpPr/>
          <p:nvPr/>
        </p:nvGrpSpPr>
        <p:grpSpPr>
          <a:xfrm>
            <a:off x="1675252" y="3904980"/>
            <a:ext cx="2034795" cy="66442"/>
            <a:chOff x="1675252" y="3904980"/>
            <a:chExt cx="2034795" cy="66442"/>
          </a:xfrm>
          <a:solidFill>
            <a:srgbClr val="FFA500">
              <a:alpha val="80000"/>
            </a:srgbClr>
          </a:solidFill>
        </p:grpSpPr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F732CAE9-FD79-FCC0-159F-C566D3A1F550}"/>
                </a:ext>
              </a:extLst>
            </p:cNvPr>
            <p:cNvSpPr/>
            <p:nvPr/>
          </p:nvSpPr>
          <p:spPr>
            <a:xfrm>
              <a:off x="1675252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4" name="Forma libre: forma 173">
              <a:extLst>
                <a:ext uri="{FF2B5EF4-FFF2-40B4-BE49-F238E27FC236}">
                  <a16:creationId xmlns:a16="http://schemas.microsoft.com/office/drawing/2014/main" id="{600DD0D0-D042-3E8C-E9B6-38239EDD81E9}"/>
                </a:ext>
              </a:extLst>
            </p:cNvPr>
            <p:cNvSpPr/>
            <p:nvPr/>
          </p:nvSpPr>
          <p:spPr>
            <a:xfrm>
              <a:off x="1738926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2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2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5" name="Forma libre: forma 174">
              <a:extLst>
                <a:ext uri="{FF2B5EF4-FFF2-40B4-BE49-F238E27FC236}">
                  <a16:creationId xmlns:a16="http://schemas.microsoft.com/office/drawing/2014/main" id="{10DA80EB-7C61-F4FE-4359-F80580AD6B64}"/>
                </a:ext>
              </a:extLst>
            </p:cNvPr>
            <p:cNvSpPr/>
            <p:nvPr/>
          </p:nvSpPr>
          <p:spPr>
            <a:xfrm>
              <a:off x="1802600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6" name="Forma libre: forma 175">
              <a:extLst>
                <a:ext uri="{FF2B5EF4-FFF2-40B4-BE49-F238E27FC236}">
                  <a16:creationId xmlns:a16="http://schemas.microsoft.com/office/drawing/2014/main" id="{E35AF67F-6330-543D-8AF6-C81F514DC3B0}"/>
                </a:ext>
              </a:extLst>
            </p:cNvPr>
            <p:cNvSpPr/>
            <p:nvPr/>
          </p:nvSpPr>
          <p:spPr>
            <a:xfrm>
              <a:off x="1866274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7" name="Forma libre: forma 176">
              <a:extLst>
                <a:ext uri="{FF2B5EF4-FFF2-40B4-BE49-F238E27FC236}">
                  <a16:creationId xmlns:a16="http://schemas.microsoft.com/office/drawing/2014/main" id="{734F6383-129B-36F0-0A0F-E36C49487649}"/>
                </a:ext>
              </a:extLst>
            </p:cNvPr>
            <p:cNvSpPr/>
            <p:nvPr/>
          </p:nvSpPr>
          <p:spPr>
            <a:xfrm>
              <a:off x="1929948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8" name="Forma libre: forma 177">
              <a:extLst>
                <a:ext uri="{FF2B5EF4-FFF2-40B4-BE49-F238E27FC236}">
                  <a16:creationId xmlns:a16="http://schemas.microsoft.com/office/drawing/2014/main" id="{34B1D703-C422-DEBD-FBC7-D44A16903AF7}"/>
                </a:ext>
              </a:extLst>
            </p:cNvPr>
            <p:cNvSpPr/>
            <p:nvPr/>
          </p:nvSpPr>
          <p:spPr>
            <a:xfrm>
              <a:off x="1990853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9" name="Forma libre: forma 178">
              <a:extLst>
                <a:ext uri="{FF2B5EF4-FFF2-40B4-BE49-F238E27FC236}">
                  <a16:creationId xmlns:a16="http://schemas.microsoft.com/office/drawing/2014/main" id="{C3C18E85-2A4F-0EA6-32B8-01C81BA323FD}"/>
                </a:ext>
              </a:extLst>
            </p:cNvPr>
            <p:cNvSpPr/>
            <p:nvPr/>
          </p:nvSpPr>
          <p:spPr>
            <a:xfrm>
              <a:off x="2054527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0" name="Forma libre: forma 179">
              <a:extLst>
                <a:ext uri="{FF2B5EF4-FFF2-40B4-BE49-F238E27FC236}">
                  <a16:creationId xmlns:a16="http://schemas.microsoft.com/office/drawing/2014/main" id="{95676988-0739-E816-AAD4-F0864AE138D2}"/>
                </a:ext>
              </a:extLst>
            </p:cNvPr>
            <p:cNvSpPr/>
            <p:nvPr/>
          </p:nvSpPr>
          <p:spPr>
            <a:xfrm>
              <a:off x="2118201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1" name="Forma libre: forma 180">
              <a:extLst>
                <a:ext uri="{FF2B5EF4-FFF2-40B4-BE49-F238E27FC236}">
                  <a16:creationId xmlns:a16="http://schemas.microsoft.com/office/drawing/2014/main" id="{972512E6-7987-C506-6B7E-BCA0002F1FCD}"/>
                </a:ext>
              </a:extLst>
            </p:cNvPr>
            <p:cNvSpPr/>
            <p:nvPr/>
          </p:nvSpPr>
          <p:spPr>
            <a:xfrm>
              <a:off x="2181874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2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2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2" name="Forma libre: forma 181">
              <a:extLst>
                <a:ext uri="{FF2B5EF4-FFF2-40B4-BE49-F238E27FC236}">
                  <a16:creationId xmlns:a16="http://schemas.microsoft.com/office/drawing/2014/main" id="{0EE22FB5-DB0A-77BF-34C8-647323A0A3AE}"/>
                </a:ext>
              </a:extLst>
            </p:cNvPr>
            <p:cNvSpPr/>
            <p:nvPr/>
          </p:nvSpPr>
          <p:spPr>
            <a:xfrm>
              <a:off x="2245549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3" name="Forma libre: forma 182">
              <a:extLst>
                <a:ext uri="{FF2B5EF4-FFF2-40B4-BE49-F238E27FC236}">
                  <a16:creationId xmlns:a16="http://schemas.microsoft.com/office/drawing/2014/main" id="{C027C619-1910-C5D1-9E66-0643E215565C}"/>
                </a:ext>
              </a:extLst>
            </p:cNvPr>
            <p:cNvSpPr/>
            <p:nvPr/>
          </p:nvSpPr>
          <p:spPr>
            <a:xfrm>
              <a:off x="2309222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4" name="Forma libre: forma 183">
              <a:extLst>
                <a:ext uri="{FF2B5EF4-FFF2-40B4-BE49-F238E27FC236}">
                  <a16:creationId xmlns:a16="http://schemas.microsoft.com/office/drawing/2014/main" id="{2686E449-2A7B-2163-3B4A-43F9AEAF5A52}"/>
                </a:ext>
              </a:extLst>
            </p:cNvPr>
            <p:cNvSpPr/>
            <p:nvPr/>
          </p:nvSpPr>
          <p:spPr>
            <a:xfrm>
              <a:off x="2372897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5" name="Forma libre: forma 184">
              <a:extLst>
                <a:ext uri="{FF2B5EF4-FFF2-40B4-BE49-F238E27FC236}">
                  <a16:creationId xmlns:a16="http://schemas.microsoft.com/office/drawing/2014/main" id="{5E26F172-312E-EE33-1A4F-34A80F4AEE24}"/>
                </a:ext>
              </a:extLst>
            </p:cNvPr>
            <p:cNvSpPr/>
            <p:nvPr/>
          </p:nvSpPr>
          <p:spPr>
            <a:xfrm>
              <a:off x="2436570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6" name="Forma libre: forma 185">
              <a:extLst>
                <a:ext uri="{FF2B5EF4-FFF2-40B4-BE49-F238E27FC236}">
                  <a16:creationId xmlns:a16="http://schemas.microsoft.com/office/drawing/2014/main" id="{53A63DA4-8225-2B9A-6C07-CDACD8B5C3CD}"/>
                </a:ext>
              </a:extLst>
            </p:cNvPr>
            <p:cNvSpPr/>
            <p:nvPr/>
          </p:nvSpPr>
          <p:spPr>
            <a:xfrm>
              <a:off x="2500244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2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2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7" name="Forma libre: forma 186">
              <a:extLst>
                <a:ext uri="{FF2B5EF4-FFF2-40B4-BE49-F238E27FC236}">
                  <a16:creationId xmlns:a16="http://schemas.microsoft.com/office/drawing/2014/main" id="{04366BAD-B65B-0700-1C1F-DCEB4CC5DF4B}"/>
                </a:ext>
              </a:extLst>
            </p:cNvPr>
            <p:cNvSpPr/>
            <p:nvPr/>
          </p:nvSpPr>
          <p:spPr>
            <a:xfrm>
              <a:off x="2563918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8" name="Forma libre: forma 187">
              <a:extLst>
                <a:ext uri="{FF2B5EF4-FFF2-40B4-BE49-F238E27FC236}">
                  <a16:creationId xmlns:a16="http://schemas.microsoft.com/office/drawing/2014/main" id="{B08D0C65-967C-1EA1-9989-46E08790E194}"/>
                </a:ext>
              </a:extLst>
            </p:cNvPr>
            <p:cNvSpPr/>
            <p:nvPr/>
          </p:nvSpPr>
          <p:spPr>
            <a:xfrm>
              <a:off x="2627592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9" name="Forma libre: forma 188">
              <a:extLst>
                <a:ext uri="{FF2B5EF4-FFF2-40B4-BE49-F238E27FC236}">
                  <a16:creationId xmlns:a16="http://schemas.microsoft.com/office/drawing/2014/main" id="{3A067A66-797F-1270-BB3A-8CC02994FE59}"/>
                </a:ext>
              </a:extLst>
            </p:cNvPr>
            <p:cNvSpPr/>
            <p:nvPr/>
          </p:nvSpPr>
          <p:spPr>
            <a:xfrm>
              <a:off x="2691266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0" name="Forma libre: forma 189">
              <a:extLst>
                <a:ext uri="{FF2B5EF4-FFF2-40B4-BE49-F238E27FC236}">
                  <a16:creationId xmlns:a16="http://schemas.microsoft.com/office/drawing/2014/main" id="{4C13ABDA-BA3C-D2CA-A84F-13D8AE99AF21}"/>
                </a:ext>
              </a:extLst>
            </p:cNvPr>
            <p:cNvSpPr/>
            <p:nvPr/>
          </p:nvSpPr>
          <p:spPr>
            <a:xfrm>
              <a:off x="2754940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1" name="Forma libre: forma 190">
              <a:extLst>
                <a:ext uri="{FF2B5EF4-FFF2-40B4-BE49-F238E27FC236}">
                  <a16:creationId xmlns:a16="http://schemas.microsoft.com/office/drawing/2014/main" id="{7858B6FA-765D-14D1-D88C-804176891CFB}"/>
                </a:ext>
              </a:extLst>
            </p:cNvPr>
            <p:cNvSpPr/>
            <p:nvPr/>
          </p:nvSpPr>
          <p:spPr>
            <a:xfrm>
              <a:off x="2818613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2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2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2" name="Forma libre: forma 191">
              <a:extLst>
                <a:ext uri="{FF2B5EF4-FFF2-40B4-BE49-F238E27FC236}">
                  <a16:creationId xmlns:a16="http://schemas.microsoft.com/office/drawing/2014/main" id="{5FB1FBE0-5B8D-F391-3B64-9182C0DCCB58}"/>
                </a:ext>
              </a:extLst>
            </p:cNvPr>
            <p:cNvSpPr/>
            <p:nvPr/>
          </p:nvSpPr>
          <p:spPr>
            <a:xfrm>
              <a:off x="2882288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3" name="Forma libre: forma 192">
              <a:extLst>
                <a:ext uri="{FF2B5EF4-FFF2-40B4-BE49-F238E27FC236}">
                  <a16:creationId xmlns:a16="http://schemas.microsoft.com/office/drawing/2014/main" id="{C4B03D7B-003C-1A5C-C5EF-3B671878A402}"/>
                </a:ext>
              </a:extLst>
            </p:cNvPr>
            <p:cNvSpPr/>
            <p:nvPr/>
          </p:nvSpPr>
          <p:spPr>
            <a:xfrm>
              <a:off x="2945961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4" name="Forma libre: forma 193">
              <a:extLst>
                <a:ext uri="{FF2B5EF4-FFF2-40B4-BE49-F238E27FC236}">
                  <a16:creationId xmlns:a16="http://schemas.microsoft.com/office/drawing/2014/main" id="{67A8E86E-77E9-2191-76D5-1CE64A8BBC89}"/>
                </a:ext>
              </a:extLst>
            </p:cNvPr>
            <p:cNvSpPr/>
            <p:nvPr/>
          </p:nvSpPr>
          <p:spPr>
            <a:xfrm>
              <a:off x="3006867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5" name="Forma libre: forma 194">
              <a:extLst>
                <a:ext uri="{FF2B5EF4-FFF2-40B4-BE49-F238E27FC236}">
                  <a16:creationId xmlns:a16="http://schemas.microsoft.com/office/drawing/2014/main" id="{006BAB8D-535E-3947-D84A-A9784379D129}"/>
                </a:ext>
              </a:extLst>
            </p:cNvPr>
            <p:cNvSpPr/>
            <p:nvPr/>
          </p:nvSpPr>
          <p:spPr>
            <a:xfrm>
              <a:off x="3070540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6" name="Forma libre: forma 195">
              <a:extLst>
                <a:ext uri="{FF2B5EF4-FFF2-40B4-BE49-F238E27FC236}">
                  <a16:creationId xmlns:a16="http://schemas.microsoft.com/office/drawing/2014/main" id="{1F7A1944-E6F3-EEDB-45C1-447F56EECF78}"/>
                </a:ext>
              </a:extLst>
            </p:cNvPr>
            <p:cNvSpPr/>
            <p:nvPr/>
          </p:nvSpPr>
          <p:spPr>
            <a:xfrm>
              <a:off x="3134215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7" name="Forma libre: forma 196">
              <a:extLst>
                <a:ext uri="{FF2B5EF4-FFF2-40B4-BE49-F238E27FC236}">
                  <a16:creationId xmlns:a16="http://schemas.microsoft.com/office/drawing/2014/main" id="{FDAD3BC3-78F3-0FC6-57EB-02280DCA4E82}"/>
                </a:ext>
              </a:extLst>
            </p:cNvPr>
            <p:cNvSpPr/>
            <p:nvPr/>
          </p:nvSpPr>
          <p:spPr>
            <a:xfrm>
              <a:off x="3197888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8" name="Forma libre: forma 197">
              <a:extLst>
                <a:ext uri="{FF2B5EF4-FFF2-40B4-BE49-F238E27FC236}">
                  <a16:creationId xmlns:a16="http://schemas.microsoft.com/office/drawing/2014/main" id="{9051A40B-4123-B1D5-5005-539B8DC4669F}"/>
                </a:ext>
              </a:extLst>
            </p:cNvPr>
            <p:cNvSpPr/>
            <p:nvPr/>
          </p:nvSpPr>
          <p:spPr>
            <a:xfrm>
              <a:off x="3261562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2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2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9" name="Forma libre: forma 198">
              <a:extLst>
                <a:ext uri="{FF2B5EF4-FFF2-40B4-BE49-F238E27FC236}">
                  <a16:creationId xmlns:a16="http://schemas.microsoft.com/office/drawing/2014/main" id="{28F4CCC2-B8BF-0ED0-E274-A924CA5CB486}"/>
                </a:ext>
              </a:extLst>
            </p:cNvPr>
            <p:cNvSpPr/>
            <p:nvPr/>
          </p:nvSpPr>
          <p:spPr>
            <a:xfrm>
              <a:off x="3325236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0" name="Forma libre: forma 199">
              <a:extLst>
                <a:ext uri="{FF2B5EF4-FFF2-40B4-BE49-F238E27FC236}">
                  <a16:creationId xmlns:a16="http://schemas.microsoft.com/office/drawing/2014/main" id="{E3A02F0B-BE12-B15B-BFD7-5BB38C23EFCC}"/>
                </a:ext>
              </a:extLst>
            </p:cNvPr>
            <p:cNvSpPr/>
            <p:nvPr/>
          </p:nvSpPr>
          <p:spPr>
            <a:xfrm>
              <a:off x="3388910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1" name="Forma libre: forma 200">
              <a:extLst>
                <a:ext uri="{FF2B5EF4-FFF2-40B4-BE49-F238E27FC236}">
                  <a16:creationId xmlns:a16="http://schemas.microsoft.com/office/drawing/2014/main" id="{8F2A9197-9FF3-3A12-17DD-31BA6BB56A70}"/>
                </a:ext>
              </a:extLst>
            </p:cNvPr>
            <p:cNvSpPr/>
            <p:nvPr/>
          </p:nvSpPr>
          <p:spPr>
            <a:xfrm>
              <a:off x="3452584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2" name="Forma libre: forma 201">
              <a:extLst>
                <a:ext uri="{FF2B5EF4-FFF2-40B4-BE49-F238E27FC236}">
                  <a16:creationId xmlns:a16="http://schemas.microsoft.com/office/drawing/2014/main" id="{14A44B86-0C22-CDFC-6784-5666FB6E94BC}"/>
                </a:ext>
              </a:extLst>
            </p:cNvPr>
            <p:cNvSpPr/>
            <p:nvPr/>
          </p:nvSpPr>
          <p:spPr>
            <a:xfrm>
              <a:off x="3516258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3" name="Forma libre: forma 202">
              <a:extLst>
                <a:ext uri="{FF2B5EF4-FFF2-40B4-BE49-F238E27FC236}">
                  <a16:creationId xmlns:a16="http://schemas.microsoft.com/office/drawing/2014/main" id="{9187B00C-6C9E-02BD-1986-3A902C9E0BC5}"/>
                </a:ext>
              </a:extLst>
            </p:cNvPr>
            <p:cNvSpPr/>
            <p:nvPr/>
          </p:nvSpPr>
          <p:spPr>
            <a:xfrm>
              <a:off x="3579931" y="3904980"/>
              <a:ext cx="66442" cy="66442"/>
            </a:xfrm>
            <a:custGeom>
              <a:avLst/>
              <a:gdLst>
                <a:gd name="connsiteX0" fmla="*/ 32830 w 66442"/>
                <a:gd name="connsiteY0" fmla="*/ -64 h 66442"/>
                <a:gd name="connsiteX1" fmla="*/ -391 w 66442"/>
                <a:gd name="connsiteY1" fmla="*/ 66378 h 66442"/>
                <a:gd name="connsiteX2" fmla="*/ 66052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30" y="-64"/>
                  </a:moveTo>
                  <a:lnTo>
                    <a:pt x="-391" y="66378"/>
                  </a:lnTo>
                  <a:lnTo>
                    <a:pt x="66052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4" name="Forma libre: forma 203">
              <a:extLst>
                <a:ext uri="{FF2B5EF4-FFF2-40B4-BE49-F238E27FC236}">
                  <a16:creationId xmlns:a16="http://schemas.microsoft.com/office/drawing/2014/main" id="{F1473CD8-E2E5-58B2-BCBA-542AB2E4A625}"/>
                </a:ext>
              </a:extLst>
            </p:cNvPr>
            <p:cNvSpPr/>
            <p:nvPr/>
          </p:nvSpPr>
          <p:spPr>
            <a:xfrm>
              <a:off x="3643606" y="3904980"/>
              <a:ext cx="66442" cy="66442"/>
            </a:xfrm>
            <a:custGeom>
              <a:avLst/>
              <a:gdLst>
                <a:gd name="connsiteX0" fmla="*/ 32829 w 66442"/>
                <a:gd name="connsiteY0" fmla="*/ -64 h 66442"/>
                <a:gd name="connsiteX1" fmla="*/ -391 w 66442"/>
                <a:gd name="connsiteY1" fmla="*/ 66378 h 66442"/>
                <a:gd name="connsiteX2" fmla="*/ 66051 w 66442"/>
                <a:gd name="connsiteY2" fmla="*/ 66378 h 6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2" h="66442">
                  <a:moveTo>
                    <a:pt x="32829" y="-64"/>
                  </a:moveTo>
                  <a:lnTo>
                    <a:pt x="-391" y="66378"/>
                  </a:lnTo>
                  <a:lnTo>
                    <a:pt x="66051" y="66378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11070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cxnSp>
        <p:nvCxnSpPr>
          <p:cNvPr id="205" name="Conector recto de flecha 204">
            <a:extLst>
              <a:ext uri="{FF2B5EF4-FFF2-40B4-BE49-F238E27FC236}">
                <a16:creationId xmlns:a16="http://schemas.microsoft.com/office/drawing/2014/main" id="{B5130EEC-8915-E75A-B592-77A69120DE87}"/>
              </a:ext>
            </a:extLst>
          </p:cNvPr>
          <p:cNvCxnSpPr>
            <a:cxnSpLocks/>
          </p:cNvCxnSpPr>
          <p:nvPr/>
        </p:nvCxnSpPr>
        <p:spPr>
          <a:xfrm flipV="1">
            <a:off x="670148" y="1984341"/>
            <a:ext cx="0" cy="219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recto de flecha 205">
            <a:extLst>
              <a:ext uri="{FF2B5EF4-FFF2-40B4-BE49-F238E27FC236}">
                <a16:creationId xmlns:a16="http://schemas.microsoft.com/office/drawing/2014/main" id="{C18A1B6C-E03D-87EF-84F2-204026E9D396}"/>
              </a:ext>
            </a:extLst>
          </p:cNvPr>
          <p:cNvCxnSpPr>
            <a:cxnSpLocks/>
          </p:cNvCxnSpPr>
          <p:nvPr/>
        </p:nvCxnSpPr>
        <p:spPr>
          <a:xfrm>
            <a:off x="670148" y="4188505"/>
            <a:ext cx="4371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CuadroTexto 206">
            <a:extLst>
              <a:ext uri="{FF2B5EF4-FFF2-40B4-BE49-F238E27FC236}">
                <a16:creationId xmlns:a16="http://schemas.microsoft.com/office/drawing/2014/main" id="{BBF4F25E-F3E1-4FAE-CA0A-5F39F4DCD20E}"/>
              </a:ext>
            </a:extLst>
          </p:cNvPr>
          <p:cNvSpPr txBox="1"/>
          <p:nvPr/>
        </p:nvSpPr>
        <p:spPr>
          <a:xfrm>
            <a:off x="527320" y="1638050"/>
            <a:ext cx="28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208" name="CuadroTexto 207">
            <a:extLst>
              <a:ext uri="{FF2B5EF4-FFF2-40B4-BE49-F238E27FC236}">
                <a16:creationId xmlns:a16="http://schemas.microsoft.com/office/drawing/2014/main" id="{F385F999-BF64-9905-8F12-3107AF3E4148}"/>
              </a:ext>
            </a:extLst>
          </p:cNvPr>
          <p:cNvSpPr txBox="1"/>
          <p:nvPr/>
        </p:nvSpPr>
        <p:spPr>
          <a:xfrm>
            <a:off x="5064393" y="3991025"/>
            <a:ext cx="28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sp>
        <p:nvSpPr>
          <p:cNvPr id="209" name="Forma libre: forma 208">
            <a:extLst>
              <a:ext uri="{FF2B5EF4-FFF2-40B4-BE49-F238E27FC236}">
                <a16:creationId xmlns:a16="http://schemas.microsoft.com/office/drawing/2014/main" id="{FB6C3210-74ED-4FC4-A0AA-ED0E656D71D9}"/>
              </a:ext>
            </a:extLst>
          </p:cNvPr>
          <p:cNvSpPr/>
          <p:nvPr/>
        </p:nvSpPr>
        <p:spPr>
          <a:xfrm>
            <a:off x="4817071" y="3635630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0" name="CuadroTexto 209">
            <a:extLst>
              <a:ext uri="{FF2B5EF4-FFF2-40B4-BE49-F238E27FC236}">
                <a16:creationId xmlns:a16="http://schemas.microsoft.com/office/drawing/2014/main" id="{90CE52B1-9C48-074B-EB56-DF46DB24DBF5}"/>
              </a:ext>
            </a:extLst>
          </p:cNvPr>
          <p:cNvSpPr txBox="1"/>
          <p:nvPr/>
        </p:nvSpPr>
        <p:spPr>
          <a:xfrm>
            <a:off x="5041868" y="2942031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211" name="Gráfico 3">
            <a:extLst>
              <a:ext uri="{FF2B5EF4-FFF2-40B4-BE49-F238E27FC236}">
                <a16:creationId xmlns:a16="http://schemas.microsoft.com/office/drawing/2014/main" id="{2CAF0653-2B31-194C-5217-C63902D22E21}"/>
              </a:ext>
            </a:extLst>
          </p:cNvPr>
          <p:cNvGrpSpPr/>
          <p:nvPr/>
        </p:nvGrpSpPr>
        <p:grpSpPr>
          <a:xfrm>
            <a:off x="4817071" y="3040731"/>
            <a:ext cx="214528" cy="64358"/>
            <a:chOff x="5828764" y="2461554"/>
            <a:chExt cx="551792" cy="165537"/>
          </a:xfrm>
        </p:grpSpPr>
        <p:sp>
          <p:nvSpPr>
            <p:cNvPr id="212" name="Forma libre: forma 211">
              <a:extLst>
                <a:ext uri="{FF2B5EF4-FFF2-40B4-BE49-F238E27FC236}">
                  <a16:creationId xmlns:a16="http://schemas.microsoft.com/office/drawing/2014/main" id="{BE5A9FDD-2016-51A7-929B-BA2E416D26D6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D43A885B-66A1-3873-CB26-0A119B1FE10E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214" name="Gráfico 3">
            <a:extLst>
              <a:ext uri="{FF2B5EF4-FFF2-40B4-BE49-F238E27FC236}">
                <a16:creationId xmlns:a16="http://schemas.microsoft.com/office/drawing/2014/main" id="{2B96BE67-2111-2EAA-DFA5-E51CC8BDFBD5}"/>
              </a:ext>
            </a:extLst>
          </p:cNvPr>
          <p:cNvGrpSpPr/>
          <p:nvPr/>
        </p:nvGrpSpPr>
        <p:grpSpPr>
          <a:xfrm>
            <a:off x="4829309" y="3318562"/>
            <a:ext cx="214526" cy="64358"/>
            <a:chOff x="5828765" y="3124837"/>
            <a:chExt cx="551792" cy="165537"/>
          </a:xfrm>
        </p:grpSpPr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B60BEEB7-8B55-6B47-04C0-90BF483BAF05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6" name="Forma libre: forma 215">
              <a:extLst>
                <a:ext uri="{FF2B5EF4-FFF2-40B4-BE49-F238E27FC236}">
                  <a16:creationId xmlns:a16="http://schemas.microsoft.com/office/drawing/2014/main" id="{02473FFE-6FC3-B27F-2B72-D5B9309B6DFA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44C36969-FB4A-0F1F-3994-A152576EADD4}"/>
              </a:ext>
            </a:extLst>
          </p:cNvPr>
          <p:cNvSpPr txBox="1"/>
          <p:nvPr/>
        </p:nvSpPr>
        <p:spPr>
          <a:xfrm>
            <a:off x="5043835" y="3208301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id="{CA72040F-6482-3BE6-B1F0-EA152DD7BF38}"/>
              </a:ext>
            </a:extLst>
          </p:cNvPr>
          <p:cNvSpPr txBox="1"/>
          <p:nvPr/>
        </p:nvSpPr>
        <p:spPr>
          <a:xfrm>
            <a:off x="5043835" y="3510965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DA81B964-52A4-B506-FDA5-8C685DF2538C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BA4072-0322-7999-3B6B-AF814949E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5E3E89-BE68-4F35-847A-BF012EC53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D617E763-7FF3-4FDD-8C4A-E994861B08B8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2383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FB7B19C8-1351-5D74-84FD-2D9DC04D1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A9A8F15C-799A-6F8C-7B56-6B2D260E16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8E4ED41A-2C25-94D1-9400-458AFA475E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noProof="0" dirty="0"/>
              <a:t>Planar patch simulation [7] under micrometer displacement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4757900-6808-4D83-583F-EB659742918A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36</a:t>
            </a:fld>
            <a:endParaRPr lang="en-US" noProof="0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5BCDC0B2-F9BD-0F91-3636-5876B6A2C169}"/>
              </a:ext>
            </a:extLst>
          </p:cNvPr>
          <p:cNvSpPr/>
          <p:nvPr/>
        </p:nvSpPr>
        <p:spPr>
          <a:xfrm>
            <a:off x="4817071" y="3635630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1EA74C-75D1-9070-EE7C-5EFFEAE459F5}"/>
              </a:ext>
            </a:extLst>
          </p:cNvPr>
          <p:cNvSpPr txBox="1"/>
          <p:nvPr/>
        </p:nvSpPr>
        <p:spPr>
          <a:xfrm>
            <a:off x="5041868" y="2942031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11" name="Gráfico 3">
            <a:extLst>
              <a:ext uri="{FF2B5EF4-FFF2-40B4-BE49-F238E27FC236}">
                <a16:creationId xmlns:a16="http://schemas.microsoft.com/office/drawing/2014/main" id="{FF51E7F1-E734-E367-8F48-51DE2255F4B8}"/>
              </a:ext>
            </a:extLst>
          </p:cNvPr>
          <p:cNvGrpSpPr/>
          <p:nvPr/>
        </p:nvGrpSpPr>
        <p:grpSpPr>
          <a:xfrm>
            <a:off x="4817071" y="3040731"/>
            <a:ext cx="214528" cy="64358"/>
            <a:chOff x="5828764" y="2461554"/>
            <a:chExt cx="551792" cy="165537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56CF0DC5-7810-A026-67C2-82341A08E64A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EB500CF-28CF-19F5-5CAA-DA2FA08F8E3A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5" name="Gráfico 3">
            <a:extLst>
              <a:ext uri="{FF2B5EF4-FFF2-40B4-BE49-F238E27FC236}">
                <a16:creationId xmlns:a16="http://schemas.microsoft.com/office/drawing/2014/main" id="{901812F5-BC22-2AE8-204B-B59DA85A8796}"/>
              </a:ext>
            </a:extLst>
          </p:cNvPr>
          <p:cNvGrpSpPr/>
          <p:nvPr/>
        </p:nvGrpSpPr>
        <p:grpSpPr>
          <a:xfrm>
            <a:off x="4829309" y="3318562"/>
            <a:ext cx="214526" cy="64358"/>
            <a:chOff x="5828765" y="3124837"/>
            <a:chExt cx="551792" cy="165537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E6FB5285-5BD2-330E-1743-DA7EFB33D92C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A68DB7B9-70B8-5B7E-C64F-7B48A9941A31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D444953-2678-1F79-7E97-0AC2EA3DC19E}"/>
              </a:ext>
            </a:extLst>
          </p:cNvPr>
          <p:cNvSpPr txBox="1"/>
          <p:nvPr/>
        </p:nvSpPr>
        <p:spPr>
          <a:xfrm>
            <a:off x="5043835" y="3208301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grpSp>
        <p:nvGrpSpPr>
          <p:cNvPr id="19" name="Gráfico 3">
            <a:extLst>
              <a:ext uri="{FF2B5EF4-FFF2-40B4-BE49-F238E27FC236}">
                <a16:creationId xmlns:a16="http://schemas.microsoft.com/office/drawing/2014/main" id="{05C8E2AE-67EB-DD61-5298-6ECAA5BA2573}"/>
              </a:ext>
            </a:extLst>
          </p:cNvPr>
          <p:cNvGrpSpPr/>
          <p:nvPr/>
        </p:nvGrpSpPr>
        <p:grpSpPr>
          <a:xfrm>
            <a:off x="604094" y="2196596"/>
            <a:ext cx="4063952" cy="2058188"/>
            <a:chOff x="1274654" y="2097536"/>
            <a:chExt cx="4063952" cy="2058188"/>
          </a:xfrm>
          <a:noFill/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5EA4F8AC-5746-C57E-10C7-D5D37A2B1691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455C511E-C62B-F9D2-2A26-F225007147C0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CBE395CD-A6EA-16A0-BF6B-CA13A07C41BE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5AB80CE-8BA8-7C11-BB09-F5A8FF2D930B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DC6B9F41-8D58-0C8A-32A9-4848808C4277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A71509D7-05AC-14DE-9C31-93B4BAEF00E7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1F19C815-F972-EA31-4426-0DCF6681126E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B8A80E3-7BDA-2507-2A82-EA14C7E3C650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A1401F8-57CB-87C9-8F7D-AA7E5B009522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40AFBA6B-7CB6-768F-D894-5A3ABE660A7A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04B27DA-7994-6326-4E87-C95040C84A78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F1EA867E-3CE5-15D7-0D51-8F842364FC58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16AED42-92D6-5B8C-897E-E02725F4456D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404655E9-7940-8B28-C886-9355698996EA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CEF1179D-69EA-3E3A-DE1D-640FEF71C23A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61D3A262-59D0-289B-C872-5E071331B146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9F24EC1F-DF40-676A-D77C-37568C32D698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268BDFE3-F19C-0833-0D67-37C7F67E2A9C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65409389-1EAE-BE56-727D-753C4871020A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CC020CC5-6DB4-0B19-5F0A-8FB2F882961C}"/>
              </a:ext>
            </a:extLst>
          </p:cNvPr>
          <p:cNvSpPr txBox="1"/>
          <p:nvPr/>
        </p:nvSpPr>
        <p:spPr>
          <a:xfrm>
            <a:off x="2532485" y="42649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E7E0C96E-0B92-D3DB-F09C-0D6648BA5325}"/>
              </a:ext>
            </a:extLst>
          </p:cNvPr>
          <p:cNvSpPr txBox="1"/>
          <p:nvPr/>
        </p:nvSpPr>
        <p:spPr>
          <a:xfrm>
            <a:off x="4536187" y="426045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9589BB80-7FE6-D0C5-3F89-243F71B72FF2}"/>
              </a:ext>
            </a:extLst>
          </p:cNvPr>
          <p:cNvSpPr txBox="1"/>
          <p:nvPr/>
        </p:nvSpPr>
        <p:spPr>
          <a:xfrm>
            <a:off x="521284" y="4253807"/>
            <a:ext cx="30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1FDCD5F-A356-A2DA-C5C4-B408278C665C}"/>
              </a:ext>
            </a:extLst>
          </p:cNvPr>
          <p:cNvSpPr txBox="1"/>
          <p:nvPr/>
        </p:nvSpPr>
        <p:spPr>
          <a:xfrm>
            <a:off x="80734" y="35534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20B7AED6-3CF0-54A1-73EB-D648A0A96F30}"/>
              </a:ext>
            </a:extLst>
          </p:cNvPr>
          <p:cNvSpPr txBox="1"/>
          <p:nvPr/>
        </p:nvSpPr>
        <p:spPr>
          <a:xfrm>
            <a:off x="345325" y="256850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B8B24634-EDC2-B6E1-A94B-9A9475362698}"/>
              </a:ext>
            </a:extLst>
          </p:cNvPr>
          <p:cNvSpPr txBox="1"/>
          <p:nvPr/>
        </p:nvSpPr>
        <p:spPr>
          <a:xfrm>
            <a:off x="5043835" y="3510965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DF6E0A4E-B6AF-194A-CEA7-D92CD4236A0A}"/>
              </a:ext>
            </a:extLst>
          </p:cNvPr>
          <p:cNvSpPr txBox="1"/>
          <p:nvPr/>
        </p:nvSpPr>
        <p:spPr>
          <a:xfrm>
            <a:off x="1505057" y="1799675"/>
            <a:ext cx="232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Patch at 1m + 250 µm</a:t>
            </a:r>
          </a:p>
        </p:txBody>
      </p:sp>
      <p:graphicFrame>
        <p:nvGraphicFramePr>
          <p:cNvPr id="120" name="Tabla 119">
            <a:extLst>
              <a:ext uri="{FF2B5EF4-FFF2-40B4-BE49-F238E27FC236}">
                <a16:creationId xmlns:a16="http://schemas.microsoft.com/office/drawing/2014/main" id="{DB445E66-2F7A-1492-5745-DAED8F47A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86865"/>
              </p:ext>
            </p:extLst>
          </p:nvPr>
        </p:nvGraphicFramePr>
        <p:xfrm>
          <a:off x="6578552" y="2160481"/>
          <a:ext cx="2314540" cy="200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70">
                  <a:extLst>
                    <a:ext uri="{9D8B030D-6E8A-4147-A177-3AD203B41FA5}">
                      <a16:colId xmlns:a16="http://schemas.microsoft.com/office/drawing/2014/main" val="3872269208"/>
                    </a:ext>
                  </a:extLst>
                </a:gridCol>
                <a:gridCol w="1157270">
                  <a:extLst>
                    <a:ext uri="{9D8B030D-6E8A-4147-A177-3AD203B41FA5}">
                      <a16:colId xmlns:a16="http://schemas.microsoft.com/office/drawing/2014/main" val="250370867"/>
                    </a:ext>
                  </a:extLst>
                </a:gridCol>
              </a:tblGrid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Patch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Distance to 1m between ZPPF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31681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0.0µm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880387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1m + 500µm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492.60µm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89902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1m + 250µm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246.21µm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56525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21919"/>
                  </a:ext>
                </a:extLst>
              </a:tr>
            </a:tbl>
          </a:graphicData>
        </a:graphic>
      </p:graphicFrame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id="{399F4222-0FB2-5995-6FCC-53F43F0F8FDF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70148" y="1984341"/>
            <a:ext cx="0" cy="219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FFD87230-E589-E251-C9C3-FFDF6B860546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670148" y="4188505"/>
            <a:ext cx="4371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4994F5BB-32E7-B643-20DC-6C16DF6FFBCB}"/>
              </a:ext>
            </a:extLst>
          </p:cNvPr>
          <p:cNvSpPr txBox="1"/>
          <p:nvPr/>
        </p:nvSpPr>
        <p:spPr>
          <a:xfrm>
            <a:off x="527320" y="1638050"/>
            <a:ext cx="28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2529ED6-F2DB-19B0-FDAF-38FE9651A69A}"/>
              </a:ext>
            </a:extLst>
          </p:cNvPr>
          <p:cNvSpPr txBox="1"/>
          <p:nvPr/>
        </p:nvSpPr>
        <p:spPr>
          <a:xfrm>
            <a:off x="5064393" y="3991025"/>
            <a:ext cx="28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140" name="Gráfico 3">
            <a:extLst>
              <a:ext uri="{FF2B5EF4-FFF2-40B4-BE49-F238E27FC236}">
                <a16:creationId xmlns:a16="http://schemas.microsoft.com/office/drawing/2014/main" id="{D8D4F8C4-29DD-5891-67F1-D6E8F1AB158F}"/>
              </a:ext>
            </a:extLst>
          </p:cNvPr>
          <p:cNvGrpSpPr/>
          <p:nvPr/>
        </p:nvGrpSpPr>
        <p:grpSpPr>
          <a:xfrm>
            <a:off x="1654282" y="2835332"/>
            <a:ext cx="2035851" cy="93919"/>
            <a:chOff x="1654282" y="2835332"/>
            <a:chExt cx="2035851" cy="93919"/>
          </a:xfrm>
        </p:grpSpPr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887611ED-5AF6-C2E4-07F5-4884BFD6EBEF}"/>
                </a:ext>
              </a:extLst>
            </p:cNvPr>
            <p:cNvSpPr/>
            <p:nvPr/>
          </p:nvSpPr>
          <p:spPr>
            <a:xfrm>
              <a:off x="1690194" y="2871243"/>
              <a:ext cx="1969554" cy="24860"/>
            </a:xfrm>
            <a:custGeom>
              <a:avLst/>
              <a:gdLst>
                <a:gd name="connsiteX0" fmla="*/ -590 w 1969554"/>
                <a:gd name="connsiteY0" fmla="*/ 10985 h 24860"/>
                <a:gd name="connsiteX1" fmla="*/ 62944 w 1969554"/>
                <a:gd name="connsiteY1" fmla="*/ 22034 h 24860"/>
                <a:gd name="connsiteX2" fmla="*/ 126478 w 1969554"/>
                <a:gd name="connsiteY2" fmla="*/ 13747 h 24860"/>
                <a:gd name="connsiteX3" fmla="*/ 190011 w 1969554"/>
                <a:gd name="connsiteY3" fmla="*/ 13747 h 24860"/>
                <a:gd name="connsiteX4" fmla="*/ 253545 w 1969554"/>
                <a:gd name="connsiteY4" fmla="*/ 8223 h 24860"/>
                <a:gd name="connsiteX5" fmla="*/ 317080 w 1969554"/>
                <a:gd name="connsiteY5" fmla="*/ 8223 h 24860"/>
                <a:gd name="connsiteX6" fmla="*/ 380614 w 1969554"/>
                <a:gd name="connsiteY6" fmla="*/ 2698 h 24860"/>
                <a:gd name="connsiteX7" fmla="*/ 444148 w 1969554"/>
                <a:gd name="connsiteY7" fmla="*/ 2698 h 24860"/>
                <a:gd name="connsiteX8" fmla="*/ 507682 w 1969554"/>
                <a:gd name="connsiteY8" fmla="*/ 8223 h 24860"/>
                <a:gd name="connsiteX9" fmla="*/ 571215 w 1969554"/>
                <a:gd name="connsiteY9" fmla="*/ 2698 h 24860"/>
                <a:gd name="connsiteX10" fmla="*/ 634751 w 1969554"/>
                <a:gd name="connsiteY10" fmla="*/ 2698 h 24860"/>
                <a:gd name="connsiteX11" fmla="*/ 698284 w 1969554"/>
                <a:gd name="connsiteY11" fmla="*/ -64 h 24860"/>
                <a:gd name="connsiteX12" fmla="*/ 761818 w 1969554"/>
                <a:gd name="connsiteY12" fmla="*/ 8223 h 24860"/>
                <a:gd name="connsiteX13" fmla="*/ 825352 w 1969554"/>
                <a:gd name="connsiteY13" fmla="*/ 8223 h 24860"/>
                <a:gd name="connsiteX14" fmla="*/ 888885 w 1969554"/>
                <a:gd name="connsiteY14" fmla="*/ 5460 h 24860"/>
                <a:gd name="connsiteX15" fmla="*/ 952421 w 1969554"/>
                <a:gd name="connsiteY15" fmla="*/ 5460 h 24860"/>
                <a:gd name="connsiteX16" fmla="*/ 1015955 w 1969554"/>
                <a:gd name="connsiteY16" fmla="*/ 5460 h 24860"/>
                <a:gd name="connsiteX17" fmla="*/ 1079488 w 1969554"/>
                <a:gd name="connsiteY17" fmla="*/ 5460 h 24860"/>
                <a:gd name="connsiteX18" fmla="*/ 1143022 w 1969554"/>
                <a:gd name="connsiteY18" fmla="*/ 8223 h 24860"/>
                <a:gd name="connsiteX19" fmla="*/ 1206556 w 1969554"/>
                <a:gd name="connsiteY19" fmla="*/ 8223 h 24860"/>
                <a:gd name="connsiteX20" fmla="*/ 1270091 w 1969554"/>
                <a:gd name="connsiteY20" fmla="*/ 5460 h 24860"/>
                <a:gd name="connsiteX21" fmla="*/ 1333625 w 1969554"/>
                <a:gd name="connsiteY21" fmla="*/ 10985 h 24860"/>
                <a:gd name="connsiteX22" fmla="*/ 1397158 w 1969554"/>
                <a:gd name="connsiteY22" fmla="*/ 10985 h 24860"/>
                <a:gd name="connsiteX23" fmla="*/ 1460692 w 1969554"/>
                <a:gd name="connsiteY23" fmla="*/ 10985 h 24860"/>
                <a:gd name="connsiteX24" fmla="*/ 1524226 w 1969554"/>
                <a:gd name="connsiteY24" fmla="*/ 10985 h 24860"/>
                <a:gd name="connsiteX25" fmla="*/ 1587761 w 1969554"/>
                <a:gd name="connsiteY25" fmla="*/ 10985 h 24860"/>
                <a:gd name="connsiteX26" fmla="*/ 1651295 w 1969554"/>
                <a:gd name="connsiteY26" fmla="*/ 10985 h 24860"/>
                <a:gd name="connsiteX27" fmla="*/ 1714829 w 1969554"/>
                <a:gd name="connsiteY27" fmla="*/ 10985 h 24860"/>
                <a:gd name="connsiteX28" fmla="*/ 1778362 w 1969554"/>
                <a:gd name="connsiteY28" fmla="*/ 10985 h 24860"/>
                <a:gd name="connsiteX29" fmla="*/ 1841896 w 1969554"/>
                <a:gd name="connsiteY29" fmla="*/ 16510 h 24860"/>
                <a:gd name="connsiteX30" fmla="*/ 1905431 w 1969554"/>
                <a:gd name="connsiteY30" fmla="*/ 24797 h 24860"/>
                <a:gd name="connsiteX31" fmla="*/ 1968965 w 1969554"/>
                <a:gd name="connsiteY31" fmla="*/ 16510 h 2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9554" h="24860">
                  <a:moveTo>
                    <a:pt x="-590" y="10985"/>
                  </a:moveTo>
                  <a:lnTo>
                    <a:pt x="62944" y="22034"/>
                  </a:lnTo>
                  <a:lnTo>
                    <a:pt x="126478" y="13747"/>
                  </a:lnTo>
                  <a:lnTo>
                    <a:pt x="190011" y="13747"/>
                  </a:lnTo>
                  <a:cubicBezTo>
                    <a:pt x="190011" y="13747"/>
                    <a:pt x="253545" y="8223"/>
                    <a:pt x="253545" y="8223"/>
                  </a:cubicBezTo>
                  <a:lnTo>
                    <a:pt x="317080" y="8223"/>
                  </a:lnTo>
                  <a:cubicBezTo>
                    <a:pt x="317080" y="5460"/>
                    <a:pt x="380614" y="2698"/>
                    <a:pt x="380614" y="2698"/>
                  </a:cubicBezTo>
                  <a:lnTo>
                    <a:pt x="444148" y="2698"/>
                  </a:lnTo>
                  <a:cubicBezTo>
                    <a:pt x="444148" y="5460"/>
                    <a:pt x="507682" y="8223"/>
                    <a:pt x="507682" y="8223"/>
                  </a:cubicBezTo>
                  <a:lnTo>
                    <a:pt x="571215" y="2698"/>
                  </a:lnTo>
                  <a:lnTo>
                    <a:pt x="634751" y="2698"/>
                  </a:lnTo>
                  <a:cubicBezTo>
                    <a:pt x="634751" y="5460"/>
                    <a:pt x="698284" y="-64"/>
                    <a:pt x="698284" y="-64"/>
                  </a:cubicBezTo>
                  <a:lnTo>
                    <a:pt x="761818" y="8223"/>
                  </a:lnTo>
                  <a:lnTo>
                    <a:pt x="825352" y="8223"/>
                  </a:lnTo>
                  <a:cubicBezTo>
                    <a:pt x="825352" y="5460"/>
                    <a:pt x="888885" y="5460"/>
                    <a:pt x="888885" y="5460"/>
                  </a:cubicBezTo>
                  <a:lnTo>
                    <a:pt x="952421" y="5460"/>
                  </a:lnTo>
                  <a:cubicBezTo>
                    <a:pt x="952421" y="5460"/>
                    <a:pt x="1015955" y="5460"/>
                    <a:pt x="1015955" y="5460"/>
                  </a:cubicBezTo>
                  <a:lnTo>
                    <a:pt x="1079488" y="5460"/>
                  </a:lnTo>
                  <a:cubicBezTo>
                    <a:pt x="1079488" y="5460"/>
                    <a:pt x="1143022" y="8223"/>
                    <a:pt x="1143022" y="8223"/>
                  </a:cubicBezTo>
                  <a:lnTo>
                    <a:pt x="1206556" y="8223"/>
                  </a:lnTo>
                  <a:cubicBezTo>
                    <a:pt x="1206556" y="8223"/>
                    <a:pt x="1270091" y="5460"/>
                    <a:pt x="1270091" y="5460"/>
                  </a:cubicBezTo>
                  <a:lnTo>
                    <a:pt x="1333625" y="10985"/>
                  </a:lnTo>
                  <a:lnTo>
                    <a:pt x="1397158" y="10985"/>
                  </a:lnTo>
                  <a:cubicBezTo>
                    <a:pt x="1397158" y="10985"/>
                    <a:pt x="1460692" y="10985"/>
                    <a:pt x="1460692" y="10985"/>
                  </a:cubicBezTo>
                  <a:lnTo>
                    <a:pt x="1524226" y="10985"/>
                  </a:lnTo>
                  <a:cubicBezTo>
                    <a:pt x="1524226" y="8223"/>
                    <a:pt x="1587761" y="10985"/>
                    <a:pt x="1587761" y="10985"/>
                  </a:cubicBezTo>
                  <a:lnTo>
                    <a:pt x="1651295" y="10985"/>
                  </a:lnTo>
                  <a:cubicBezTo>
                    <a:pt x="1651295" y="10985"/>
                    <a:pt x="1714829" y="10985"/>
                    <a:pt x="1714829" y="10985"/>
                  </a:cubicBezTo>
                  <a:lnTo>
                    <a:pt x="1778362" y="10985"/>
                  </a:lnTo>
                  <a:cubicBezTo>
                    <a:pt x="1778362" y="13747"/>
                    <a:pt x="1841896" y="16510"/>
                    <a:pt x="1841896" y="16510"/>
                  </a:cubicBezTo>
                  <a:lnTo>
                    <a:pt x="1905431" y="24797"/>
                  </a:lnTo>
                  <a:lnTo>
                    <a:pt x="1968965" y="16510"/>
                  </a:lnTo>
                </a:path>
              </a:pathLst>
            </a:custGeom>
            <a:noFill/>
            <a:ln w="16566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42" name="Gráfico 3">
              <a:extLst>
                <a:ext uri="{FF2B5EF4-FFF2-40B4-BE49-F238E27FC236}">
                  <a16:creationId xmlns:a16="http://schemas.microsoft.com/office/drawing/2014/main" id="{B8D93274-9FC4-66B8-9FED-2679AF2D6663}"/>
                </a:ext>
              </a:extLst>
            </p:cNvPr>
            <p:cNvGrpSpPr/>
            <p:nvPr/>
          </p:nvGrpSpPr>
          <p:grpSpPr>
            <a:xfrm>
              <a:off x="1654282" y="2835332"/>
              <a:ext cx="2035851" cy="93919"/>
              <a:chOff x="1654282" y="2835332"/>
              <a:chExt cx="2035851" cy="93919"/>
            </a:xfrm>
            <a:solidFill>
              <a:srgbClr val="228B22">
                <a:alpha val="80000"/>
              </a:srgbClr>
            </a:solidFill>
          </p:grpSpPr>
          <p:sp>
            <p:nvSpPr>
              <p:cNvPr id="143" name="Forma libre: forma 142">
                <a:extLst>
                  <a:ext uri="{FF2B5EF4-FFF2-40B4-BE49-F238E27FC236}">
                    <a16:creationId xmlns:a16="http://schemas.microsoft.com/office/drawing/2014/main" id="{3D4D2A85-B7D1-E1E9-DF1F-DAE100F04B7D}"/>
                  </a:ext>
                </a:extLst>
              </p:cNvPr>
              <p:cNvSpPr/>
              <p:nvPr/>
            </p:nvSpPr>
            <p:spPr>
              <a:xfrm>
                <a:off x="1654282" y="2843619"/>
                <a:ext cx="71822" cy="71821"/>
              </a:xfrm>
              <a:custGeom>
                <a:avLst/>
                <a:gdLst>
                  <a:gd name="connsiteX0" fmla="*/ 35322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2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2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2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2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2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1BD33C35-F6BC-B85E-94CE-EEAA79B8E022}"/>
                  </a:ext>
                </a:extLst>
              </p:cNvPr>
              <p:cNvSpPr/>
              <p:nvPr/>
            </p:nvSpPr>
            <p:spPr>
              <a:xfrm>
                <a:off x="1717817" y="2857431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5" name="Forma libre: forma 144">
                <a:extLst>
                  <a:ext uri="{FF2B5EF4-FFF2-40B4-BE49-F238E27FC236}">
                    <a16:creationId xmlns:a16="http://schemas.microsoft.com/office/drawing/2014/main" id="{397B65DE-3156-E2A6-B4C7-960483D6189C}"/>
                  </a:ext>
                </a:extLst>
              </p:cNvPr>
              <p:cNvSpPr/>
              <p:nvPr/>
            </p:nvSpPr>
            <p:spPr>
              <a:xfrm>
                <a:off x="1781351" y="2846382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6" name="Forma libre: forma 145">
                <a:extLst>
                  <a:ext uri="{FF2B5EF4-FFF2-40B4-BE49-F238E27FC236}">
                    <a16:creationId xmlns:a16="http://schemas.microsoft.com/office/drawing/2014/main" id="{88E90368-4921-DD99-FD02-60328ED823CE}"/>
                  </a:ext>
                </a:extLst>
              </p:cNvPr>
              <p:cNvSpPr/>
              <p:nvPr/>
            </p:nvSpPr>
            <p:spPr>
              <a:xfrm>
                <a:off x="1844884" y="2846382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60 w 71820"/>
                  <a:gd name="connsiteY5" fmla="*/ 10985 h 71821"/>
                  <a:gd name="connsiteX6" fmla="*/ -590 w 71820"/>
                  <a:gd name="connsiteY6" fmla="*/ 35846 h 71821"/>
                  <a:gd name="connsiteX7" fmla="*/ 10460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6" y="68994"/>
                      <a:pt x="60182" y="60707"/>
                    </a:cubicBezTo>
                    <a:cubicBezTo>
                      <a:pt x="65707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60" y="60707"/>
                    </a:cubicBezTo>
                    <a:cubicBezTo>
                      <a:pt x="15984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7" name="Forma libre: forma 146">
                <a:extLst>
                  <a:ext uri="{FF2B5EF4-FFF2-40B4-BE49-F238E27FC236}">
                    <a16:creationId xmlns:a16="http://schemas.microsoft.com/office/drawing/2014/main" id="{AD5A260D-D573-7D72-0178-2E2A6A3034BB}"/>
                  </a:ext>
                </a:extLst>
              </p:cNvPr>
              <p:cNvSpPr/>
              <p:nvPr/>
            </p:nvSpPr>
            <p:spPr>
              <a:xfrm>
                <a:off x="1908418" y="2843619"/>
                <a:ext cx="71822" cy="71821"/>
              </a:xfrm>
              <a:custGeom>
                <a:avLst/>
                <a:gdLst>
                  <a:gd name="connsiteX0" fmla="*/ 35321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1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1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1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8" name="Forma libre: forma 147">
                <a:extLst>
                  <a:ext uri="{FF2B5EF4-FFF2-40B4-BE49-F238E27FC236}">
                    <a16:creationId xmlns:a16="http://schemas.microsoft.com/office/drawing/2014/main" id="{F49D53D5-1369-1BB5-D6A0-6FC4FEBE3931}"/>
                  </a:ext>
                </a:extLst>
              </p:cNvPr>
              <p:cNvSpPr/>
              <p:nvPr/>
            </p:nvSpPr>
            <p:spPr>
              <a:xfrm>
                <a:off x="1971952" y="2838094"/>
                <a:ext cx="71822" cy="71821"/>
              </a:xfrm>
              <a:custGeom>
                <a:avLst/>
                <a:gdLst>
                  <a:gd name="connsiteX0" fmla="*/ 35322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2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2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2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2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2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9" name="Forma libre: forma 148">
                <a:extLst>
                  <a:ext uri="{FF2B5EF4-FFF2-40B4-BE49-F238E27FC236}">
                    <a16:creationId xmlns:a16="http://schemas.microsoft.com/office/drawing/2014/main" id="{4F614399-F00C-8CB0-69A4-0F961219BC71}"/>
                  </a:ext>
                </a:extLst>
              </p:cNvPr>
              <p:cNvSpPr/>
              <p:nvPr/>
            </p:nvSpPr>
            <p:spPr>
              <a:xfrm>
                <a:off x="2035487" y="2838094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0" name="Forma libre: forma 149">
                <a:extLst>
                  <a:ext uri="{FF2B5EF4-FFF2-40B4-BE49-F238E27FC236}">
                    <a16:creationId xmlns:a16="http://schemas.microsoft.com/office/drawing/2014/main" id="{446734C1-4B9B-8EF3-807B-577FFC511CAB}"/>
                  </a:ext>
                </a:extLst>
              </p:cNvPr>
              <p:cNvSpPr/>
              <p:nvPr/>
            </p:nvSpPr>
            <p:spPr>
              <a:xfrm>
                <a:off x="2099021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1" name="Forma libre: forma 150">
                <a:extLst>
                  <a:ext uri="{FF2B5EF4-FFF2-40B4-BE49-F238E27FC236}">
                    <a16:creationId xmlns:a16="http://schemas.microsoft.com/office/drawing/2014/main" id="{7A819586-95B7-C3F5-219A-34B9E20D567E}"/>
                  </a:ext>
                </a:extLst>
              </p:cNvPr>
              <p:cNvSpPr/>
              <p:nvPr/>
            </p:nvSpPr>
            <p:spPr>
              <a:xfrm>
                <a:off x="2162555" y="2843619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60 w 71820"/>
                  <a:gd name="connsiteY5" fmla="*/ 10985 h 71821"/>
                  <a:gd name="connsiteX6" fmla="*/ -590 w 71820"/>
                  <a:gd name="connsiteY6" fmla="*/ 35846 h 71821"/>
                  <a:gd name="connsiteX7" fmla="*/ 10460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6" y="68994"/>
                      <a:pt x="60182" y="60707"/>
                    </a:cubicBezTo>
                    <a:cubicBezTo>
                      <a:pt x="65707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60" y="60707"/>
                    </a:cubicBezTo>
                    <a:cubicBezTo>
                      <a:pt x="15984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2" name="Forma libre: forma 151">
                <a:extLst>
                  <a:ext uri="{FF2B5EF4-FFF2-40B4-BE49-F238E27FC236}">
                    <a16:creationId xmlns:a16="http://schemas.microsoft.com/office/drawing/2014/main" id="{440FACCF-FFA4-FE27-995B-B1D019BF1231}"/>
                  </a:ext>
                </a:extLst>
              </p:cNvPr>
              <p:cNvSpPr/>
              <p:nvPr/>
            </p:nvSpPr>
            <p:spPr>
              <a:xfrm>
                <a:off x="2226088" y="2838094"/>
                <a:ext cx="71822" cy="71821"/>
              </a:xfrm>
              <a:custGeom>
                <a:avLst/>
                <a:gdLst>
                  <a:gd name="connsiteX0" fmla="*/ 35321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1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1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1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3" name="Forma libre: forma 152">
                <a:extLst>
                  <a:ext uri="{FF2B5EF4-FFF2-40B4-BE49-F238E27FC236}">
                    <a16:creationId xmlns:a16="http://schemas.microsoft.com/office/drawing/2014/main" id="{D8F761BC-F060-4D35-1B8C-F85F8A47C400}"/>
                  </a:ext>
                </a:extLst>
              </p:cNvPr>
              <p:cNvSpPr/>
              <p:nvPr/>
            </p:nvSpPr>
            <p:spPr>
              <a:xfrm>
                <a:off x="2286860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60 w 71820"/>
                  <a:gd name="connsiteY5" fmla="*/ 10985 h 71821"/>
                  <a:gd name="connsiteX6" fmla="*/ -590 w 71820"/>
                  <a:gd name="connsiteY6" fmla="*/ 35846 h 71821"/>
                  <a:gd name="connsiteX7" fmla="*/ 10460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6" y="68994"/>
                      <a:pt x="60182" y="60707"/>
                    </a:cubicBezTo>
                    <a:cubicBezTo>
                      <a:pt x="65707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60" y="60707"/>
                    </a:cubicBezTo>
                    <a:cubicBezTo>
                      <a:pt x="15984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4" name="Forma libre: forma 153">
                <a:extLst>
                  <a:ext uri="{FF2B5EF4-FFF2-40B4-BE49-F238E27FC236}">
                    <a16:creationId xmlns:a16="http://schemas.microsoft.com/office/drawing/2014/main" id="{41948BBB-5278-004D-8CE3-2B8DBC238D98}"/>
                  </a:ext>
                </a:extLst>
              </p:cNvPr>
              <p:cNvSpPr/>
              <p:nvPr/>
            </p:nvSpPr>
            <p:spPr>
              <a:xfrm>
                <a:off x="2350394" y="2835332"/>
                <a:ext cx="71822" cy="71821"/>
              </a:xfrm>
              <a:custGeom>
                <a:avLst/>
                <a:gdLst>
                  <a:gd name="connsiteX0" fmla="*/ 35321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1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1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1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5" name="Forma libre: forma 154">
                <a:extLst>
                  <a:ext uri="{FF2B5EF4-FFF2-40B4-BE49-F238E27FC236}">
                    <a16:creationId xmlns:a16="http://schemas.microsoft.com/office/drawing/2014/main" id="{3B5DB3E3-200B-4FB3-3E97-4D042C93696F}"/>
                  </a:ext>
                </a:extLst>
              </p:cNvPr>
              <p:cNvSpPr/>
              <p:nvPr/>
            </p:nvSpPr>
            <p:spPr>
              <a:xfrm>
                <a:off x="2413928" y="2840857"/>
                <a:ext cx="71822" cy="71821"/>
              </a:xfrm>
              <a:custGeom>
                <a:avLst/>
                <a:gdLst>
                  <a:gd name="connsiteX0" fmla="*/ 35322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2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2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2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2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2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6" name="Forma libre: forma 155">
                <a:extLst>
                  <a:ext uri="{FF2B5EF4-FFF2-40B4-BE49-F238E27FC236}">
                    <a16:creationId xmlns:a16="http://schemas.microsoft.com/office/drawing/2014/main" id="{65A2E1C4-2297-7050-8721-D3C04EF3E646}"/>
                  </a:ext>
                </a:extLst>
              </p:cNvPr>
              <p:cNvSpPr/>
              <p:nvPr/>
            </p:nvSpPr>
            <p:spPr>
              <a:xfrm>
                <a:off x="2477463" y="2838094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7" name="Forma libre: forma 156">
                <a:extLst>
                  <a:ext uri="{FF2B5EF4-FFF2-40B4-BE49-F238E27FC236}">
                    <a16:creationId xmlns:a16="http://schemas.microsoft.com/office/drawing/2014/main" id="{5FA2CCB8-3C3A-38D9-A77A-ED1685017255}"/>
                  </a:ext>
                </a:extLst>
              </p:cNvPr>
              <p:cNvSpPr/>
              <p:nvPr/>
            </p:nvSpPr>
            <p:spPr>
              <a:xfrm>
                <a:off x="2540997" y="2838094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8" name="Forma libre: forma 157">
                <a:extLst>
                  <a:ext uri="{FF2B5EF4-FFF2-40B4-BE49-F238E27FC236}">
                    <a16:creationId xmlns:a16="http://schemas.microsoft.com/office/drawing/2014/main" id="{07DF981E-0AA2-E795-72AB-2B2201628D2F}"/>
                  </a:ext>
                </a:extLst>
              </p:cNvPr>
              <p:cNvSpPr/>
              <p:nvPr/>
            </p:nvSpPr>
            <p:spPr>
              <a:xfrm>
                <a:off x="2604531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60 w 71820"/>
                  <a:gd name="connsiteY5" fmla="*/ 10985 h 71821"/>
                  <a:gd name="connsiteX6" fmla="*/ -590 w 71820"/>
                  <a:gd name="connsiteY6" fmla="*/ 35846 h 71821"/>
                  <a:gd name="connsiteX7" fmla="*/ 10460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6" y="68994"/>
                      <a:pt x="60182" y="60707"/>
                    </a:cubicBezTo>
                    <a:cubicBezTo>
                      <a:pt x="65707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60" y="60707"/>
                    </a:cubicBezTo>
                    <a:cubicBezTo>
                      <a:pt x="15984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9" name="Forma libre: forma 158">
                <a:extLst>
                  <a:ext uri="{FF2B5EF4-FFF2-40B4-BE49-F238E27FC236}">
                    <a16:creationId xmlns:a16="http://schemas.microsoft.com/office/drawing/2014/main" id="{D805C8C2-53FF-E72D-16E6-BF30093C38D7}"/>
                  </a:ext>
                </a:extLst>
              </p:cNvPr>
              <p:cNvSpPr/>
              <p:nvPr/>
            </p:nvSpPr>
            <p:spPr>
              <a:xfrm>
                <a:off x="2668064" y="2838094"/>
                <a:ext cx="71822" cy="71821"/>
              </a:xfrm>
              <a:custGeom>
                <a:avLst/>
                <a:gdLst>
                  <a:gd name="connsiteX0" fmla="*/ 35321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1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1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1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0" name="Forma libre: forma 159">
                <a:extLst>
                  <a:ext uri="{FF2B5EF4-FFF2-40B4-BE49-F238E27FC236}">
                    <a16:creationId xmlns:a16="http://schemas.microsoft.com/office/drawing/2014/main" id="{CD917DBB-FBB7-262D-289D-15168950228F}"/>
                  </a:ext>
                </a:extLst>
              </p:cNvPr>
              <p:cNvSpPr/>
              <p:nvPr/>
            </p:nvSpPr>
            <p:spPr>
              <a:xfrm>
                <a:off x="2731598" y="2840857"/>
                <a:ext cx="71822" cy="71821"/>
              </a:xfrm>
              <a:custGeom>
                <a:avLst/>
                <a:gdLst>
                  <a:gd name="connsiteX0" fmla="*/ 35322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2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2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2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2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2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1" name="Forma libre: forma 160">
                <a:extLst>
                  <a:ext uri="{FF2B5EF4-FFF2-40B4-BE49-F238E27FC236}">
                    <a16:creationId xmlns:a16="http://schemas.microsoft.com/office/drawing/2014/main" id="{A8BC822F-A785-2F16-3755-85169B1AB205}"/>
                  </a:ext>
                </a:extLst>
              </p:cNvPr>
              <p:cNvSpPr/>
              <p:nvPr/>
            </p:nvSpPr>
            <p:spPr>
              <a:xfrm>
                <a:off x="2795133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2" name="Forma libre: forma 161">
                <a:extLst>
                  <a:ext uri="{FF2B5EF4-FFF2-40B4-BE49-F238E27FC236}">
                    <a16:creationId xmlns:a16="http://schemas.microsoft.com/office/drawing/2014/main" id="{95379420-9399-9F34-371C-28077BADB196}"/>
                  </a:ext>
                </a:extLst>
              </p:cNvPr>
              <p:cNvSpPr/>
              <p:nvPr/>
            </p:nvSpPr>
            <p:spPr>
              <a:xfrm>
                <a:off x="2858667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3" name="Forma libre: forma 162">
                <a:extLst>
                  <a:ext uri="{FF2B5EF4-FFF2-40B4-BE49-F238E27FC236}">
                    <a16:creationId xmlns:a16="http://schemas.microsoft.com/office/drawing/2014/main" id="{5B0D311F-4D37-2031-DE14-76B4769E21FD}"/>
                  </a:ext>
                </a:extLst>
              </p:cNvPr>
              <p:cNvSpPr/>
              <p:nvPr/>
            </p:nvSpPr>
            <p:spPr>
              <a:xfrm>
                <a:off x="2922201" y="2838094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60 w 71820"/>
                  <a:gd name="connsiteY5" fmla="*/ 10985 h 71821"/>
                  <a:gd name="connsiteX6" fmla="*/ -590 w 71820"/>
                  <a:gd name="connsiteY6" fmla="*/ 35846 h 71821"/>
                  <a:gd name="connsiteX7" fmla="*/ 10460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6" y="68994"/>
                      <a:pt x="60182" y="60707"/>
                    </a:cubicBezTo>
                    <a:cubicBezTo>
                      <a:pt x="65707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60" y="60707"/>
                    </a:cubicBezTo>
                    <a:cubicBezTo>
                      <a:pt x="15984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4" name="Forma libre: forma 163">
                <a:extLst>
                  <a:ext uri="{FF2B5EF4-FFF2-40B4-BE49-F238E27FC236}">
                    <a16:creationId xmlns:a16="http://schemas.microsoft.com/office/drawing/2014/main" id="{0CE0B145-2077-3A97-CE28-3E9FC49E70CE}"/>
                  </a:ext>
                </a:extLst>
              </p:cNvPr>
              <p:cNvSpPr/>
              <p:nvPr/>
            </p:nvSpPr>
            <p:spPr>
              <a:xfrm>
                <a:off x="2985734" y="2843619"/>
                <a:ext cx="71822" cy="71821"/>
              </a:xfrm>
              <a:custGeom>
                <a:avLst/>
                <a:gdLst>
                  <a:gd name="connsiteX0" fmla="*/ 35321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1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1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1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5" name="Forma libre: forma 164">
                <a:extLst>
                  <a:ext uri="{FF2B5EF4-FFF2-40B4-BE49-F238E27FC236}">
                    <a16:creationId xmlns:a16="http://schemas.microsoft.com/office/drawing/2014/main" id="{282D4AEE-716F-4D87-F493-5ACEB8756F10}"/>
                  </a:ext>
                </a:extLst>
              </p:cNvPr>
              <p:cNvSpPr/>
              <p:nvPr/>
            </p:nvSpPr>
            <p:spPr>
              <a:xfrm>
                <a:off x="3049268" y="2843619"/>
                <a:ext cx="71822" cy="71821"/>
              </a:xfrm>
              <a:custGeom>
                <a:avLst/>
                <a:gdLst>
                  <a:gd name="connsiteX0" fmla="*/ 35322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2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2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2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2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2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6" name="Forma libre: forma 165">
                <a:extLst>
                  <a:ext uri="{FF2B5EF4-FFF2-40B4-BE49-F238E27FC236}">
                    <a16:creationId xmlns:a16="http://schemas.microsoft.com/office/drawing/2014/main" id="{7AFF649D-5F2E-CBC2-9037-0769CDFF3C07}"/>
                  </a:ext>
                </a:extLst>
              </p:cNvPr>
              <p:cNvSpPr/>
              <p:nvPr/>
            </p:nvSpPr>
            <p:spPr>
              <a:xfrm>
                <a:off x="3112803" y="2843619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7" name="Forma libre: forma 166">
                <a:extLst>
                  <a:ext uri="{FF2B5EF4-FFF2-40B4-BE49-F238E27FC236}">
                    <a16:creationId xmlns:a16="http://schemas.microsoft.com/office/drawing/2014/main" id="{EF5277CE-E003-F0FB-4578-86692E9F22C1}"/>
                  </a:ext>
                </a:extLst>
              </p:cNvPr>
              <p:cNvSpPr/>
              <p:nvPr/>
            </p:nvSpPr>
            <p:spPr>
              <a:xfrm>
                <a:off x="3176337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8" name="Forma libre: forma 167">
                <a:extLst>
                  <a:ext uri="{FF2B5EF4-FFF2-40B4-BE49-F238E27FC236}">
                    <a16:creationId xmlns:a16="http://schemas.microsoft.com/office/drawing/2014/main" id="{5CB5B34F-00A2-0E8F-F199-1771D5CD6D94}"/>
                  </a:ext>
                </a:extLst>
              </p:cNvPr>
              <p:cNvSpPr/>
              <p:nvPr/>
            </p:nvSpPr>
            <p:spPr>
              <a:xfrm>
                <a:off x="3237109" y="2843619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9" name="Forma libre: forma 168">
                <a:extLst>
                  <a:ext uri="{FF2B5EF4-FFF2-40B4-BE49-F238E27FC236}">
                    <a16:creationId xmlns:a16="http://schemas.microsoft.com/office/drawing/2014/main" id="{0ACDE345-3CF1-5991-18F9-154FE57ECF0F}"/>
                  </a:ext>
                </a:extLst>
              </p:cNvPr>
              <p:cNvSpPr/>
              <p:nvPr/>
            </p:nvSpPr>
            <p:spPr>
              <a:xfrm>
                <a:off x="3300643" y="2843619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0" name="Forma libre: forma 169">
                <a:extLst>
                  <a:ext uri="{FF2B5EF4-FFF2-40B4-BE49-F238E27FC236}">
                    <a16:creationId xmlns:a16="http://schemas.microsoft.com/office/drawing/2014/main" id="{33851B0C-53BE-5D99-B64F-488E51BD8EE9}"/>
                  </a:ext>
                </a:extLst>
              </p:cNvPr>
              <p:cNvSpPr/>
              <p:nvPr/>
            </p:nvSpPr>
            <p:spPr>
              <a:xfrm>
                <a:off x="3364177" y="2840857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60 w 71820"/>
                  <a:gd name="connsiteY5" fmla="*/ 10985 h 71821"/>
                  <a:gd name="connsiteX6" fmla="*/ -590 w 71820"/>
                  <a:gd name="connsiteY6" fmla="*/ 35846 h 71821"/>
                  <a:gd name="connsiteX7" fmla="*/ 10460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6" y="68994"/>
                      <a:pt x="60182" y="60707"/>
                    </a:cubicBezTo>
                    <a:cubicBezTo>
                      <a:pt x="65707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60" y="60707"/>
                    </a:cubicBezTo>
                    <a:cubicBezTo>
                      <a:pt x="15984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1" name="Forma libre: forma 170">
                <a:extLst>
                  <a:ext uri="{FF2B5EF4-FFF2-40B4-BE49-F238E27FC236}">
                    <a16:creationId xmlns:a16="http://schemas.microsoft.com/office/drawing/2014/main" id="{58367BB7-8F57-AA08-90A2-E0C4B21C304A}"/>
                  </a:ext>
                </a:extLst>
              </p:cNvPr>
              <p:cNvSpPr/>
              <p:nvPr/>
            </p:nvSpPr>
            <p:spPr>
              <a:xfrm>
                <a:off x="3427710" y="2843619"/>
                <a:ext cx="71822" cy="71821"/>
              </a:xfrm>
              <a:custGeom>
                <a:avLst/>
                <a:gdLst>
                  <a:gd name="connsiteX0" fmla="*/ 35321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1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1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1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2" name="Forma libre: forma 171">
                <a:extLst>
                  <a:ext uri="{FF2B5EF4-FFF2-40B4-BE49-F238E27FC236}">
                    <a16:creationId xmlns:a16="http://schemas.microsoft.com/office/drawing/2014/main" id="{5FE42080-1E42-F7AE-7A7C-BCE3405488D9}"/>
                  </a:ext>
                </a:extLst>
              </p:cNvPr>
              <p:cNvSpPr/>
              <p:nvPr/>
            </p:nvSpPr>
            <p:spPr>
              <a:xfrm>
                <a:off x="3491244" y="2846382"/>
                <a:ext cx="71822" cy="71821"/>
              </a:xfrm>
              <a:custGeom>
                <a:avLst/>
                <a:gdLst>
                  <a:gd name="connsiteX0" fmla="*/ 35322 w 71822"/>
                  <a:gd name="connsiteY0" fmla="*/ 71757 h 71821"/>
                  <a:gd name="connsiteX1" fmla="*/ 60182 w 71822"/>
                  <a:gd name="connsiteY1" fmla="*/ 60707 h 71821"/>
                  <a:gd name="connsiteX2" fmla="*/ 71232 w 71822"/>
                  <a:gd name="connsiteY2" fmla="*/ 35846 h 71821"/>
                  <a:gd name="connsiteX3" fmla="*/ 60182 w 71822"/>
                  <a:gd name="connsiteY3" fmla="*/ 10985 h 71821"/>
                  <a:gd name="connsiteX4" fmla="*/ 35322 w 71822"/>
                  <a:gd name="connsiteY4" fmla="*/ -64 h 71821"/>
                  <a:gd name="connsiteX5" fmla="*/ 10460 w 71822"/>
                  <a:gd name="connsiteY5" fmla="*/ 10985 h 71821"/>
                  <a:gd name="connsiteX6" fmla="*/ -590 w 71822"/>
                  <a:gd name="connsiteY6" fmla="*/ 35846 h 71821"/>
                  <a:gd name="connsiteX7" fmla="*/ 10460 w 71822"/>
                  <a:gd name="connsiteY7" fmla="*/ 60707 h 71821"/>
                  <a:gd name="connsiteX8" fmla="*/ 35322 w 71822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2" h="71821">
                    <a:moveTo>
                      <a:pt x="35322" y="71757"/>
                    </a:moveTo>
                    <a:cubicBezTo>
                      <a:pt x="43609" y="71757"/>
                      <a:pt x="51896" y="68994"/>
                      <a:pt x="60182" y="60707"/>
                    </a:cubicBezTo>
                    <a:cubicBezTo>
                      <a:pt x="65707" y="55183"/>
                      <a:pt x="71232" y="46896"/>
                      <a:pt x="71232" y="35846"/>
                    </a:cubicBezTo>
                    <a:cubicBezTo>
                      <a:pt x="71232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2" y="-64"/>
                    </a:cubicBezTo>
                    <a:cubicBezTo>
                      <a:pt x="24272" y="-64"/>
                      <a:pt x="18747" y="2698"/>
                      <a:pt x="10460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4" y="52420"/>
                      <a:pt x="10460" y="60707"/>
                    </a:cubicBezTo>
                    <a:cubicBezTo>
                      <a:pt x="15985" y="66232"/>
                      <a:pt x="24272" y="71757"/>
                      <a:pt x="35322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3" name="Forma libre: forma 172">
                <a:extLst>
                  <a:ext uri="{FF2B5EF4-FFF2-40B4-BE49-F238E27FC236}">
                    <a16:creationId xmlns:a16="http://schemas.microsoft.com/office/drawing/2014/main" id="{3B770A57-FDB5-29E8-DD27-CAA3E7EDD911}"/>
                  </a:ext>
                </a:extLst>
              </p:cNvPr>
              <p:cNvSpPr/>
              <p:nvPr/>
            </p:nvSpPr>
            <p:spPr>
              <a:xfrm>
                <a:off x="3554779" y="2854668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1 w 71820"/>
                  <a:gd name="connsiteY1" fmla="*/ 60707 h 71821"/>
                  <a:gd name="connsiteX2" fmla="*/ 71231 w 71820"/>
                  <a:gd name="connsiteY2" fmla="*/ 35846 h 71821"/>
                  <a:gd name="connsiteX3" fmla="*/ 60181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1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1" y="10985"/>
                    </a:cubicBezTo>
                    <a:cubicBezTo>
                      <a:pt x="54657" y="5460"/>
                      <a:pt x="46369" y="-64"/>
                      <a:pt x="35321" y="-64"/>
                    </a:cubicBezTo>
                    <a:cubicBezTo>
                      <a:pt x="24270" y="-64"/>
                      <a:pt x="18745" y="2698"/>
                      <a:pt x="10459" y="10985"/>
                    </a:cubicBezTo>
                    <a:cubicBezTo>
                      <a:pt x="4934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4" name="Forma libre: forma 173">
                <a:extLst>
                  <a:ext uri="{FF2B5EF4-FFF2-40B4-BE49-F238E27FC236}">
                    <a16:creationId xmlns:a16="http://schemas.microsoft.com/office/drawing/2014/main" id="{33427A35-4236-5CB0-03EC-FDB9B3C66769}"/>
                  </a:ext>
                </a:extLst>
              </p:cNvPr>
              <p:cNvSpPr/>
              <p:nvPr/>
            </p:nvSpPr>
            <p:spPr>
              <a:xfrm>
                <a:off x="3618313" y="2846382"/>
                <a:ext cx="71820" cy="71821"/>
              </a:xfrm>
              <a:custGeom>
                <a:avLst/>
                <a:gdLst>
                  <a:gd name="connsiteX0" fmla="*/ 35321 w 71820"/>
                  <a:gd name="connsiteY0" fmla="*/ 71757 h 71821"/>
                  <a:gd name="connsiteX1" fmla="*/ 60182 w 71820"/>
                  <a:gd name="connsiteY1" fmla="*/ 60707 h 71821"/>
                  <a:gd name="connsiteX2" fmla="*/ 71231 w 71820"/>
                  <a:gd name="connsiteY2" fmla="*/ 35846 h 71821"/>
                  <a:gd name="connsiteX3" fmla="*/ 60182 w 71820"/>
                  <a:gd name="connsiteY3" fmla="*/ 10985 h 71821"/>
                  <a:gd name="connsiteX4" fmla="*/ 35321 w 71820"/>
                  <a:gd name="connsiteY4" fmla="*/ -64 h 71821"/>
                  <a:gd name="connsiteX5" fmla="*/ 10459 w 71820"/>
                  <a:gd name="connsiteY5" fmla="*/ 10985 h 71821"/>
                  <a:gd name="connsiteX6" fmla="*/ -590 w 71820"/>
                  <a:gd name="connsiteY6" fmla="*/ 35846 h 71821"/>
                  <a:gd name="connsiteX7" fmla="*/ 10459 w 71820"/>
                  <a:gd name="connsiteY7" fmla="*/ 60707 h 71821"/>
                  <a:gd name="connsiteX8" fmla="*/ 35321 w 71820"/>
                  <a:gd name="connsiteY8" fmla="*/ 71757 h 7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820" h="71821">
                    <a:moveTo>
                      <a:pt x="35321" y="71757"/>
                    </a:moveTo>
                    <a:cubicBezTo>
                      <a:pt x="43607" y="71757"/>
                      <a:pt x="51894" y="68994"/>
                      <a:pt x="60182" y="60707"/>
                    </a:cubicBezTo>
                    <a:cubicBezTo>
                      <a:pt x="65706" y="55183"/>
                      <a:pt x="71231" y="46896"/>
                      <a:pt x="71231" y="35846"/>
                    </a:cubicBezTo>
                    <a:cubicBezTo>
                      <a:pt x="71231" y="24797"/>
                      <a:pt x="68469" y="19272"/>
                      <a:pt x="60182" y="10985"/>
                    </a:cubicBezTo>
                    <a:cubicBezTo>
                      <a:pt x="54657" y="5460"/>
                      <a:pt x="46371" y="-64"/>
                      <a:pt x="35321" y="-64"/>
                    </a:cubicBezTo>
                    <a:cubicBezTo>
                      <a:pt x="24270" y="-64"/>
                      <a:pt x="18747" y="2698"/>
                      <a:pt x="10459" y="10985"/>
                    </a:cubicBezTo>
                    <a:cubicBezTo>
                      <a:pt x="4935" y="16510"/>
                      <a:pt x="-590" y="24797"/>
                      <a:pt x="-590" y="35846"/>
                    </a:cubicBezTo>
                    <a:cubicBezTo>
                      <a:pt x="-590" y="46896"/>
                      <a:pt x="2172" y="52420"/>
                      <a:pt x="10459" y="60707"/>
                    </a:cubicBezTo>
                    <a:cubicBezTo>
                      <a:pt x="15984" y="66232"/>
                      <a:pt x="24270" y="71757"/>
                      <a:pt x="35321" y="7175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44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75" name="Forma libre: forma 174">
            <a:extLst>
              <a:ext uri="{FF2B5EF4-FFF2-40B4-BE49-F238E27FC236}">
                <a16:creationId xmlns:a16="http://schemas.microsoft.com/office/drawing/2014/main" id="{C4261F77-9E66-BD62-0398-D4138F4EF703}"/>
              </a:ext>
            </a:extLst>
          </p:cNvPr>
          <p:cNvSpPr/>
          <p:nvPr/>
        </p:nvSpPr>
        <p:spPr>
          <a:xfrm>
            <a:off x="1690194" y="2630918"/>
            <a:ext cx="1964029" cy="27623"/>
          </a:xfrm>
          <a:custGeom>
            <a:avLst/>
            <a:gdLst>
              <a:gd name="connsiteX0" fmla="*/ -590 w 1964029"/>
              <a:gd name="connsiteY0" fmla="*/ -64 h 27623"/>
              <a:gd name="connsiteX1" fmla="*/ 1963440 w 1964029"/>
              <a:gd name="connsiteY1" fmla="*/ -64 h 2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4029" h="27623">
                <a:moveTo>
                  <a:pt x="-590" y="-64"/>
                </a:moveTo>
                <a:lnTo>
                  <a:pt x="1963440" y="-64"/>
                </a:lnTo>
              </a:path>
            </a:pathLst>
          </a:custGeom>
          <a:noFill/>
          <a:ln w="38100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76" name="Gráfico 3">
            <a:extLst>
              <a:ext uri="{FF2B5EF4-FFF2-40B4-BE49-F238E27FC236}">
                <a16:creationId xmlns:a16="http://schemas.microsoft.com/office/drawing/2014/main" id="{BB896365-5B73-E670-BDF0-789B3A07311D}"/>
              </a:ext>
            </a:extLst>
          </p:cNvPr>
          <p:cNvGrpSpPr/>
          <p:nvPr/>
        </p:nvGrpSpPr>
        <p:grpSpPr>
          <a:xfrm>
            <a:off x="1657045" y="3898837"/>
            <a:ext cx="2030326" cy="66296"/>
            <a:chOff x="1657045" y="3898837"/>
            <a:chExt cx="2030326" cy="66296"/>
          </a:xfrm>
        </p:grpSpPr>
        <p:sp>
          <p:nvSpPr>
            <p:cNvPr id="177" name="Forma libre: forma 176">
              <a:extLst>
                <a:ext uri="{FF2B5EF4-FFF2-40B4-BE49-F238E27FC236}">
                  <a16:creationId xmlns:a16="http://schemas.microsoft.com/office/drawing/2014/main" id="{4A139A1A-1163-22CF-DA84-123AC70C49D2}"/>
                </a:ext>
              </a:extLst>
            </p:cNvPr>
            <p:cNvSpPr/>
            <p:nvPr/>
          </p:nvSpPr>
          <p:spPr>
            <a:xfrm>
              <a:off x="1690194" y="3931985"/>
              <a:ext cx="1964029" cy="27623"/>
            </a:xfrm>
            <a:custGeom>
              <a:avLst/>
              <a:gdLst>
                <a:gd name="connsiteX0" fmla="*/ -590 w 1964029"/>
                <a:gd name="connsiteY0" fmla="*/ -64 h 27623"/>
                <a:gd name="connsiteX1" fmla="*/ 1963440 w 1964029"/>
                <a:gd name="connsiteY1" fmla="*/ -64 h 2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4029" h="27623">
                  <a:moveTo>
                    <a:pt x="-590" y="-64"/>
                  </a:moveTo>
                  <a:lnTo>
                    <a:pt x="1963440" y="-64"/>
                  </a:lnTo>
                </a:path>
              </a:pathLst>
            </a:custGeom>
            <a:noFill/>
            <a:ln w="16566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78" name="Gráfico 3">
              <a:extLst>
                <a:ext uri="{FF2B5EF4-FFF2-40B4-BE49-F238E27FC236}">
                  <a16:creationId xmlns:a16="http://schemas.microsoft.com/office/drawing/2014/main" id="{F6329464-E92E-2C35-EB4D-0D8F4E5518DE}"/>
                </a:ext>
              </a:extLst>
            </p:cNvPr>
            <p:cNvGrpSpPr/>
            <p:nvPr/>
          </p:nvGrpSpPr>
          <p:grpSpPr>
            <a:xfrm>
              <a:off x="1657045" y="3898837"/>
              <a:ext cx="2030326" cy="66296"/>
              <a:chOff x="1657045" y="3898837"/>
              <a:chExt cx="2030326" cy="66296"/>
            </a:xfrm>
            <a:solidFill>
              <a:srgbClr val="FFA500">
                <a:alpha val="80000"/>
              </a:srgbClr>
            </a:solidFill>
          </p:grpSpPr>
          <p:sp>
            <p:nvSpPr>
              <p:cNvPr id="179" name="Forma libre: forma 178">
                <a:extLst>
                  <a:ext uri="{FF2B5EF4-FFF2-40B4-BE49-F238E27FC236}">
                    <a16:creationId xmlns:a16="http://schemas.microsoft.com/office/drawing/2014/main" id="{21AD4E80-470F-A10A-59AE-FFAE99CEE2B0}"/>
                  </a:ext>
                </a:extLst>
              </p:cNvPr>
              <p:cNvSpPr/>
              <p:nvPr/>
            </p:nvSpPr>
            <p:spPr>
              <a:xfrm>
                <a:off x="1657045" y="3898837"/>
                <a:ext cx="66295" cy="66296"/>
              </a:xfrm>
              <a:custGeom>
                <a:avLst/>
                <a:gdLst>
                  <a:gd name="connsiteX0" fmla="*/ 32559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0" name="Forma libre: forma 179">
                <a:extLst>
                  <a:ext uri="{FF2B5EF4-FFF2-40B4-BE49-F238E27FC236}">
                    <a16:creationId xmlns:a16="http://schemas.microsoft.com/office/drawing/2014/main" id="{493194BE-F364-5FC1-7083-1957C7EF3CAE}"/>
                  </a:ext>
                </a:extLst>
              </p:cNvPr>
              <p:cNvSpPr/>
              <p:nvPr/>
            </p:nvSpPr>
            <p:spPr>
              <a:xfrm>
                <a:off x="1720579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1" name="Forma libre: forma 180">
                <a:extLst>
                  <a:ext uri="{FF2B5EF4-FFF2-40B4-BE49-F238E27FC236}">
                    <a16:creationId xmlns:a16="http://schemas.microsoft.com/office/drawing/2014/main" id="{2B6A03CD-4186-E9F2-A8EA-0AD8396F7E4E}"/>
                  </a:ext>
                </a:extLst>
              </p:cNvPr>
              <p:cNvSpPr/>
              <p:nvPr/>
            </p:nvSpPr>
            <p:spPr>
              <a:xfrm>
                <a:off x="1784112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2" name="Forma libre: forma 181">
                <a:extLst>
                  <a:ext uri="{FF2B5EF4-FFF2-40B4-BE49-F238E27FC236}">
                    <a16:creationId xmlns:a16="http://schemas.microsoft.com/office/drawing/2014/main" id="{017998B4-C2BB-1DEE-47E7-99BF8EF710D8}"/>
                  </a:ext>
                </a:extLst>
              </p:cNvPr>
              <p:cNvSpPr/>
              <p:nvPr/>
            </p:nvSpPr>
            <p:spPr>
              <a:xfrm>
                <a:off x="1847646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3" name="Forma libre: forma 182">
                <a:extLst>
                  <a:ext uri="{FF2B5EF4-FFF2-40B4-BE49-F238E27FC236}">
                    <a16:creationId xmlns:a16="http://schemas.microsoft.com/office/drawing/2014/main" id="{41484415-E715-0E9F-FC47-F7BD1801297E}"/>
                  </a:ext>
                </a:extLst>
              </p:cNvPr>
              <p:cNvSpPr/>
              <p:nvPr/>
            </p:nvSpPr>
            <p:spPr>
              <a:xfrm>
                <a:off x="1911182" y="3898837"/>
                <a:ext cx="66295" cy="66296"/>
              </a:xfrm>
              <a:custGeom>
                <a:avLst/>
                <a:gdLst>
                  <a:gd name="connsiteX0" fmla="*/ 32557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7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orma libre: forma 183">
                <a:extLst>
                  <a:ext uri="{FF2B5EF4-FFF2-40B4-BE49-F238E27FC236}">
                    <a16:creationId xmlns:a16="http://schemas.microsoft.com/office/drawing/2014/main" id="{9BD89DFE-9F4C-9828-3893-772455499664}"/>
                  </a:ext>
                </a:extLst>
              </p:cNvPr>
              <p:cNvSpPr/>
              <p:nvPr/>
            </p:nvSpPr>
            <p:spPr>
              <a:xfrm>
                <a:off x="1974715" y="3898837"/>
                <a:ext cx="66295" cy="66296"/>
              </a:xfrm>
              <a:custGeom>
                <a:avLst/>
                <a:gdLst>
                  <a:gd name="connsiteX0" fmla="*/ 32559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orma libre: forma 184">
                <a:extLst>
                  <a:ext uri="{FF2B5EF4-FFF2-40B4-BE49-F238E27FC236}">
                    <a16:creationId xmlns:a16="http://schemas.microsoft.com/office/drawing/2014/main" id="{14512363-9943-6D42-5F25-14E495569385}"/>
                  </a:ext>
                </a:extLst>
              </p:cNvPr>
              <p:cNvSpPr/>
              <p:nvPr/>
            </p:nvSpPr>
            <p:spPr>
              <a:xfrm>
                <a:off x="2038249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orma libre: forma 185">
                <a:extLst>
                  <a:ext uri="{FF2B5EF4-FFF2-40B4-BE49-F238E27FC236}">
                    <a16:creationId xmlns:a16="http://schemas.microsoft.com/office/drawing/2014/main" id="{4FEE023F-8F07-B392-A650-C3614E18F7D5}"/>
                  </a:ext>
                </a:extLst>
              </p:cNvPr>
              <p:cNvSpPr/>
              <p:nvPr/>
            </p:nvSpPr>
            <p:spPr>
              <a:xfrm>
                <a:off x="2101783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orma libre: forma 186">
                <a:extLst>
                  <a:ext uri="{FF2B5EF4-FFF2-40B4-BE49-F238E27FC236}">
                    <a16:creationId xmlns:a16="http://schemas.microsoft.com/office/drawing/2014/main" id="{E87AEC11-253B-84BF-6D78-1DE21489A40A}"/>
                  </a:ext>
                </a:extLst>
              </p:cNvPr>
              <p:cNvSpPr/>
              <p:nvPr/>
            </p:nvSpPr>
            <p:spPr>
              <a:xfrm>
                <a:off x="2165316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orma libre: forma 187">
                <a:extLst>
                  <a:ext uri="{FF2B5EF4-FFF2-40B4-BE49-F238E27FC236}">
                    <a16:creationId xmlns:a16="http://schemas.microsoft.com/office/drawing/2014/main" id="{A03B0064-17E2-3AD5-F2E5-7D4EEC6A7509}"/>
                  </a:ext>
                </a:extLst>
              </p:cNvPr>
              <p:cNvSpPr/>
              <p:nvPr/>
            </p:nvSpPr>
            <p:spPr>
              <a:xfrm>
                <a:off x="2228852" y="3898837"/>
                <a:ext cx="66295" cy="66296"/>
              </a:xfrm>
              <a:custGeom>
                <a:avLst/>
                <a:gdLst>
                  <a:gd name="connsiteX0" fmla="*/ 32557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7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orma libre: forma 188">
                <a:extLst>
                  <a:ext uri="{FF2B5EF4-FFF2-40B4-BE49-F238E27FC236}">
                    <a16:creationId xmlns:a16="http://schemas.microsoft.com/office/drawing/2014/main" id="{B795E6C7-E80C-D138-FB5F-498ECC04EC8D}"/>
                  </a:ext>
                </a:extLst>
              </p:cNvPr>
              <p:cNvSpPr/>
              <p:nvPr/>
            </p:nvSpPr>
            <p:spPr>
              <a:xfrm>
                <a:off x="2289622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orma libre: forma 189">
                <a:extLst>
                  <a:ext uri="{FF2B5EF4-FFF2-40B4-BE49-F238E27FC236}">
                    <a16:creationId xmlns:a16="http://schemas.microsoft.com/office/drawing/2014/main" id="{140179B8-1E4D-CF0A-3D71-70A8D11AB749}"/>
                  </a:ext>
                </a:extLst>
              </p:cNvPr>
              <p:cNvSpPr/>
              <p:nvPr/>
            </p:nvSpPr>
            <p:spPr>
              <a:xfrm>
                <a:off x="2353157" y="3898837"/>
                <a:ext cx="66295" cy="66296"/>
              </a:xfrm>
              <a:custGeom>
                <a:avLst/>
                <a:gdLst>
                  <a:gd name="connsiteX0" fmla="*/ 32557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7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orma libre: forma 190">
                <a:extLst>
                  <a:ext uri="{FF2B5EF4-FFF2-40B4-BE49-F238E27FC236}">
                    <a16:creationId xmlns:a16="http://schemas.microsoft.com/office/drawing/2014/main" id="{6B74CE87-6107-6C32-0216-7CEB461A44EE}"/>
                  </a:ext>
                </a:extLst>
              </p:cNvPr>
              <p:cNvSpPr/>
              <p:nvPr/>
            </p:nvSpPr>
            <p:spPr>
              <a:xfrm>
                <a:off x="2416691" y="3898837"/>
                <a:ext cx="66295" cy="66296"/>
              </a:xfrm>
              <a:custGeom>
                <a:avLst/>
                <a:gdLst>
                  <a:gd name="connsiteX0" fmla="*/ 32559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2" name="Forma libre: forma 191">
                <a:extLst>
                  <a:ext uri="{FF2B5EF4-FFF2-40B4-BE49-F238E27FC236}">
                    <a16:creationId xmlns:a16="http://schemas.microsoft.com/office/drawing/2014/main" id="{F09465AE-A402-E9DF-DEE7-37BC4F5FA208}"/>
                  </a:ext>
                </a:extLst>
              </p:cNvPr>
              <p:cNvSpPr/>
              <p:nvPr/>
            </p:nvSpPr>
            <p:spPr>
              <a:xfrm>
                <a:off x="2480225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3" name="Forma libre: forma 192">
                <a:extLst>
                  <a:ext uri="{FF2B5EF4-FFF2-40B4-BE49-F238E27FC236}">
                    <a16:creationId xmlns:a16="http://schemas.microsoft.com/office/drawing/2014/main" id="{064A7B6C-EFB3-49AD-5980-164235E5CF32}"/>
                  </a:ext>
                </a:extLst>
              </p:cNvPr>
              <p:cNvSpPr/>
              <p:nvPr/>
            </p:nvSpPr>
            <p:spPr>
              <a:xfrm>
                <a:off x="2543759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4" name="Forma libre: forma 193">
                <a:extLst>
                  <a:ext uri="{FF2B5EF4-FFF2-40B4-BE49-F238E27FC236}">
                    <a16:creationId xmlns:a16="http://schemas.microsoft.com/office/drawing/2014/main" id="{BA97A4E6-6BA1-3466-EEC6-77AF72516D40}"/>
                  </a:ext>
                </a:extLst>
              </p:cNvPr>
              <p:cNvSpPr/>
              <p:nvPr/>
            </p:nvSpPr>
            <p:spPr>
              <a:xfrm>
                <a:off x="2607292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5" name="Forma libre: forma 194">
                <a:extLst>
                  <a:ext uri="{FF2B5EF4-FFF2-40B4-BE49-F238E27FC236}">
                    <a16:creationId xmlns:a16="http://schemas.microsoft.com/office/drawing/2014/main" id="{50C01B96-A234-17E6-EF5B-BF7104D8EFAD}"/>
                  </a:ext>
                </a:extLst>
              </p:cNvPr>
              <p:cNvSpPr/>
              <p:nvPr/>
            </p:nvSpPr>
            <p:spPr>
              <a:xfrm>
                <a:off x="2670828" y="3898837"/>
                <a:ext cx="66295" cy="66296"/>
              </a:xfrm>
              <a:custGeom>
                <a:avLst/>
                <a:gdLst>
                  <a:gd name="connsiteX0" fmla="*/ 32557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7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6" name="Forma libre: forma 195">
                <a:extLst>
                  <a:ext uri="{FF2B5EF4-FFF2-40B4-BE49-F238E27FC236}">
                    <a16:creationId xmlns:a16="http://schemas.microsoft.com/office/drawing/2014/main" id="{131AECED-0F22-F56D-2990-DFF424C2191F}"/>
                  </a:ext>
                </a:extLst>
              </p:cNvPr>
              <p:cNvSpPr/>
              <p:nvPr/>
            </p:nvSpPr>
            <p:spPr>
              <a:xfrm>
                <a:off x="2734361" y="3898837"/>
                <a:ext cx="66295" cy="66296"/>
              </a:xfrm>
              <a:custGeom>
                <a:avLst/>
                <a:gdLst>
                  <a:gd name="connsiteX0" fmla="*/ 32559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7" name="Forma libre: forma 196">
                <a:extLst>
                  <a:ext uri="{FF2B5EF4-FFF2-40B4-BE49-F238E27FC236}">
                    <a16:creationId xmlns:a16="http://schemas.microsoft.com/office/drawing/2014/main" id="{6973C224-7DA7-5103-776D-B4C21DE0B772}"/>
                  </a:ext>
                </a:extLst>
              </p:cNvPr>
              <p:cNvSpPr/>
              <p:nvPr/>
            </p:nvSpPr>
            <p:spPr>
              <a:xfrm>
                <a:off x="2797895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8" name="Forma libre: forma 197">
                <a:extLst>
                  <a:ext uri="{FF2B5EF4-FFF2-40B4-BE49-F238E27FC236}">
                    <a16:creationId xmlns:a16="http://schemas.microsoft.com/office/drawing/2014/main" id="{23DA0C1F-72FB-8599-563F-715F1C618791}"/>
                  </a:ext>
                </a:extLst>
              </p:cNvPr>
              <p:cNvSpPr/>
              <p:nvPr/>
            </p:nvSpPr>
            <p:spPr>
              <a:xfrm>
                <a:off x="2861429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9" name="Forma libre: forma 198">
                <a:extLst>
                  <a:ext uri="{FF2B5EF4-FFF2-40B4-BE49-F238E27FC236}">
                    <a16:creationId xmlns:a16="http://schemas.microsoft.com/office/drawing/2014/main" id="{F6ED4D87-2B6E-92EC-A12A-E8EFC222F353}"/>
                  </a:ext>
                </a:extLst>
              </p:cNvPr>
              <p:cNvSpPr/>
              <p:nvPr/>
            </p:nvSpPr>
            <p:spPr>
              <a:xfrm>
                <a:off x="2924962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0" name="Forma libre: forma 199">
                <a:extLst>
                  <a:ext uri="{FF2B5EF4-FFF2-40B4-BE49-F238E27FC236}">
                    <a16:creationId xmlns:a16="http://schemas.microsoft.com/office/drawing/2014/main" id="{F71D24B2-8901-876E-8408-C0412EE69151}"/>
                  </a:ext>
                </a:extLst>
              </p:cNvPr>
              <p:cNvSpPr/>
              <p:nvPr/>
            </p:nvSpPr>
            <p:spPr>
              <a:xfrm>
                <a:off x="2988498" y="3898837"/>
                <a:ext cx="66295" cy="66296"/>
              </a:xfrm>
              <a:custGeom>
                <a:avLst/>
                <a:gdLst>
                  <a:gd name="connsiteX0" fmla="*/ 32557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7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1" name="Forma libre: forma 200">
                <a:extLst>
                  <a:ext uri="{FF2B5EF4-FFF2-40B4-BE49-F238E27FC236}">
                    <a16:creationId xmlns:a16="http://schemas.microsoft.com/office/drawing/2014/main" id="{C21EDF0F-B6AD-976A-D827-590713240112}"/>
                  </a:ext>
                </a:extLst>
              </p:cNvPr>
              <p:cNvSpPr/>
              <p:nvPr/>
            </p:nvSpPr>
            <p:spPr>
              <a:xfrm>
                <a:off x="3052031" y="3898837"/>
                <a:ext cx="66295" cy="66296"/>
              </a:xfrm>
              <a:custGeom>
                <a:avLst/>
                <a:gdLst>
                  <a:gd name="connsiteX0" fmla="*/ 32559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2" name="Forma libre: forma 201">
                <a:extLst>
                  <a:ext uri="{FF2B5EF4-FFF2-40B4-BE49-F238E27FC236}">
                    <a16:creationId xmlns:a16="http://schemas.microsoft.com/office/drawing/2014/main" id="{8E1A2DAB-9E24-2320-2330-ED8860AB2F39}"/>
                  </a:ext>
                </a:extLst>
              </p:cNvPr>
              <p:cNvSpPr/>
              <p:nvPr/>
            </p:nvSpPr>
            <p:spPr>
              <a:xfrm>
                <a:off x="3115565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3" name="Forma libre: forma 202">
                <a:extLst>
                  <a:ext uri="{FF2B5EF4-FFF2-40B4-BE49-F238E27FC236}">
                    <a16:creationId xmlns:a16="http://schemas.microsoft.com/office/drawing/2014/main" id="{5985C7B6-3B31-3BED-3420-B0EB80342309}"/>
                  </a:ext>
                </a:extLst>
              </p:cNvPr>
              <p:cNvSpPr/>
              <p:nvPr/>
            </p:nvSpPr>
            <p:spPr>
              <a:xfrm>
                <a:off x="3179099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11D0CE08-1C4E-D846-4E52-E5E59CBD50CF}"/>
                  </a:ext>
                </a:extLst>
              </p:cNvPr>
              <p:cNvSpPr/>
              <p:nvPr/>
            </p:nvSpPr>
            <p:spPr>
              <a:xfrm>
                <a:off x="3239871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F58D96EF-05B7-72D3-BF61-1AE49A07FE27}"/>
                  </a:ext>
                </a:extLst>
              </p:cNvPr>
              <p:cNvSpPr/>
              <p:nvPr/>
            </p:nvSpPr>
            <p:spPr>
              <a:xfrm>
                <a:off x="3303405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A558F544-DB99-9CAB-DD79-D07BA91FE491}"/>
                  </a:ext>
                </a:extLst>
              </p:cNvPr>
              <p:cNvSpPr/>
              <p:nvPr/>
            </p:nvSpPr>
            <p:spPr>
              <a:xfrm>
                <a:off x="3366938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30720B45-5840-89FB-DD32-DEF55EC06050}"/>
                  </a:ext>
                </a:extLst>
              </p:cNvPr>
              <p:cNvSpPr/>
              <p:nvPr/>
            </p:nvSpPr>
            <p:spPr>
              <a:xfrm>
                <a:off x="3430474" y="3898837"/>
                <a:ext cx="66295" cy="66296"/>
              </a:xfrm>
              <a:custGeom>
                <a:avLst/>
                <a:gdLst>
                  <a:gd name="connsiteX0" fmla="*/ 32557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7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89C5A8DB-C10D-78AD-88EB-76815AD02C04}"/>
                  </a:ext>
                </a:extLst>
              </p:cNvPr>
              <p:cNvSpPr/>
              <p:nvPr/>
            </p:nvSpPr>
            <p:spPr>
              <a:xfrm>
                <a:off x="3494007" y="3898837"/>
                <a:ext cx="66295" cy="66296"/>
              </a:xfrm>
              <a:custGeom>
                <a:avLst/>
                <a:gdLst>
                  <a:gd name="connsiteX0" fmla="*/ 32559 w 66295"/>
                  <a:gd name="connsiteY0" fmla="*/ -64 h 66296"/>
                  <a:gd name="connsiteX1" fmla="*/ -590 w 66295"/>
                  <a:gd name="connsiteY1" fmla="*/ 66232 h 66296"/>
                  <a:gd name="connsiteX2" fmla="*/ 65706 w 66295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5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6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B5E955E8-27E2-B222-39C8-D038E926DA1A}"/>
                  </a:ext>
                </a:extLst>
              </p:cNvPr>
              <p:cNvSpPr/>
              <p:nvPr/>
            </p:nvSpPr>
            <p:spPr>
              <a:xfrm>
                <a:off x="3557541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2525BD00-A0D2-59C0-959D-F7F48EC88387}"/>
                  </a:ext>
                </a:extLst>
              </p:cNvPr>
              <p:cNvSpPr/>
              <p:nvPr/>
            </p:nvSpPr>
            <p:spPr>
              <a:xfrm>
                <a:off x="3621075" y="3898837"/>
                <a:ext cx="66297" cy="66296"/>
              </a:xfrm>
              <a:custGeom>
                <a:avLst/>
                <a:gdLst>
                  <a:gd name="connsiteX0" fmla="*/ 32559 w 66297"/>
                  <a:gd name="connsiteY0" fmla="*/ -64 h 66296"/>
                  <a:gd name="connsiteX1" fmla="*/ -590 w 66297"/>
                  <a:gd name="connsiteY1" fmla="*/ 66232 h 66296"/>
                  <a:gd name="connsiteX2" fmla="*/ 65707 w 66297"/>
                  <a:gd name="connsiteY2" fmla="*/ 66232 h 6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97" h="66296">
                    <a:moveTo>
                      <a:pt x="32559" y="-64"/>
                    </a:moveTo>
                    <a:lnTo>
                      <a:pt x="-590" y="66232"/>
                    </a:lnTo>
                    <a:lnTo>
                      <a:pt x="65707" y="66232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44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11" name="CuadroTexto 210">
            <a:extLst>
              <a:ext uri="{FF2B5EF4-FFF2-40B4-BE49-F238E27FC236}">
                <a16:creationId xmlns:a16="http://schemas.microsoft.com/office/drawing/2014/main" id="{2EB1875F-CA71-175E-B75F-4DA888DF8667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212ED1-C66E-FEE0-A215-7DB46B25A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4F5833-3EBD-7B6C-23FF-54D78B131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B9E0DEA1-2680-4E34-A889-F9DDB154A67D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5623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44C3873-2621-DA5B-2B88-10FC620D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647213CC-E447-0725-B26A-0E4AB8A406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4F250EBB-6362-1A6D-3E0D-22A458461F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noProof="0" dirty="0"/>
              <a:t>Planar patch simulation [7] under micrometer displacement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32DEEDB-FAF4-E21B-8181-3EA27986CBD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37</a:t>
            </a:fld>
            <a:endParaRPr lang="en-US" noProof="0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F4B2F93-4867-65D4-3F69-1AAB9EBFAC54}"/>
              </a:ext>
            </a:extLst>
          </p:cNvPr>
          <p:cNvSpPr/>
          <p:nvPr/>
        </p:nvSpPr>
        <p:spPr>
          <a:xfrm>
            <a:off x="4817071" y="3635630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9172C1-5658-6D95-BE5E-EFADDBD51487}"/>
              </a:ext>
            </a:extLst>
          </p:cNvPr>
          <p:cNvSpPr txBox="1"/>
          <p:nvPr/>
        </p:nvSpPr>
        <p:spPr>
          <a:xfrm>
            <a:off x="5041868" y="2942031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11" name="Gráfico 3">
            <a:extLst>
              <a:ext uri="{FF2B5EF4-FFF2-40B4-BE49-F238E27FC236}">
                <a16:creationId xmlns:a16="http://schemas.microsoft.com/office/drawing/2014/main" id="{1DE569DE-BCFE-744D-9131-B81F56B7D048}"/>
              </a:ext>
            </a:extLst>
          </p:cNvPr>
          <p:cNvGrpSpPr/>
          <p:nvPr/>
        </p:nvGrpSpPr>
        <p:grpSpPr>
          <a:xfrm>
            <a:off x="4817071" y="3040731"/>
            <a:ext cx="214528" cy="64358"/>
            <a:chOff x="5828764" y="2461554"/>
            <a:chExt cx="551792" cy="165537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D4CB0811-F241-85BB-391E-CDDDFA6F5333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7A5D0DDB-B20F-6458-5EAF-CE26C7EFF9DA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5" name="Gráfico 3">
            <a:extLst>
              <a:ext uri="{FF2B5EF4-FFF2-40B4-BE49-F238E27FC236}">
                <a16:creationId xmlns:a16="http://schemas.microsoft.com/office/drawing/2014/main" id="{85F3C590-A0E4-7B58-50DC-6EEC25D297C4}"/>
              </a:ext>
            </a:extLst>
          </p:cNvPr>
          <p:cNvGrpSpPr/>
          <p:nvPr/>
        </p:nvGrpSpPr>
        <p:grpSpPr>
          <a:xfrm>
            <a:off x="4829309" y="3318562"/>
            <a:ext cx="214526" cy="64358"/>
            <a:chOff x="5828765" y="3124837"/>
            <a:chExt cx="551792" cy="165537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E91D38C5-3A68-702C-9EB2-AB0CD2F5F52A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E92331F-7216-C8FE-85C6-230B2CC3FF77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8DFAF01-9626-D444-5581-CF31C703A289}"/>
              </a:ext>
            </a:extLst>
          </p:cNvPr>
          <p:cNvSpPr txBox="1"/>
          <p:nvPr/>
        </p:nvSpPr>
        <p:spPr>
          <a:xfrm>
            <a:off x="5043835" y="3208301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grpSp>
        <p:nvGrpSpPr>
          <p:cNvPr id="19" name="Gráfico 3">
            <a:extLst>
              <a:ext uri="{FF2B5EF4-FFF2-40B4-BE49-F238E27FC236}">
                <a16:creationId xmlns:a16="http://schemas.microsoft.com/office/drawing/2014/main" id="{0BEBEA55-F894-2CB7-A371-698F9DB45617}"/>
              </a:ext>
            </a:extLst>
          </p:cNvPr>
          <p:cNvGrpSpPr/>
          <p:nvPr/>
        </p:nvGrpSpPr>
        <p:grpSpPr>
          <a:xfrm>
            <a:off x="604094" y="2196596"/>
            <a:ext cx="4063952" cy="2058188"/>
            <a:chOff x="1274654" y="2097536"/>
            <a:chExt cx="4063952" cy="2058188"/>
          </a:xfrm>
          <a:noFill/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836D95B2-CAF3-2DE9-A753-2592FF2556E3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32BAE24F-E7F2-967B-CC68-AF2ADA83371C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5ED4379-CE60-24BF-5893-F6F00D95B452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FFACE6A7-9D86-EE45-0BD2-E21BBFB0975B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73C5AF0-C546-5304-F45C-C48638541A85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BAA48BA-7DB8-BDBA-68C5-5016C79EA003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0F1FD1-D715-A174-DD0A-44A257CBD700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F95BF52-E6AE-534B-8454-1EF0C7598045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B1A0C882-2989-35E9-83E5-7480E7692B95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F3FA3B89-01B9-ACE5-B02B-FBFDAC289E88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771A6B3-CDB0-181A-6750-4C8F65756AAF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8862DDA3-5F9D-B9AA-CCD9-5ED49E4B34CC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000863ED-0BA2-D183-518E-CC866326DF01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AFA625F9-0227-265C-B3D7-CF5E199E32BC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AA6333A-F1A6-F1AA-A54D-14E2A10DB11D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3C9F72F-F667-6199-D316-E9FE937D82C4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07F07DB-9932-3E37-90C5-938139D3B756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9741EBD2-A247-851A-8925-50A4DAEDD0A5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9B98E9BA-E48A-9D21-0A7D-ABF441BB287D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E42D345C-29A5-0726-86B1-70ED72A50ADA}"/>
              </a:ext>
            </a:extLst>
          </p:cNvPr>
          <p:cNvSpPr txBox="1"/>
          <p:nvPr/>
        </p:nvSpPr>
        <p:spPr>
          <a:xfrm>
            <a:off x="2532485" y="42649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07244C9D-3121-2B6E-4E48-A6BAECC21EA5}"/>
              </a:ext>
            </a:extLst>
          </p:cNvPr>
          <p:cNvSpPr txBox="1"/>
          <p:nvPr/>
        </p:nvSpPr>
        <p:spPr>
          <a:xfrm>
            <a:off x="4536187" y="426045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63241FA1-009F-6652-70C0-6320AE8A7A7D}"/>
              </a:ext>
            </a:extLst>
          </p:cNvPr>
          <p:cNvSpPr txBox="1"/>
          <p:nvPr/>
        </p:nvSpPr>
        <p:spPr>
          <a:xfrm>
            <a:off x="521284" y="4253807"/>
            <a:ext cx="30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410C654B-9410-74EA-B35E-16F233CD90E9}"/>
              </a:ext>
            </a:extLst>
          </p:cNvPr>
          <p:cNvSpPr txBox="1"/>
          <p:nvPr/>
        </p:nvSpPr>
        <p:spPr>
          <a:xfrm>
            <a:off x="80734" y="35534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E990ED84-0FD2-51E1-97A2-AC3F1A95546D}"/>
              </a:ext>
            </a:extLst>
          </p:cNvPr>
          <p:cNvSpPr txBox="1"/>
          <p:nvPr/>
        </p:nvSpPr>
        <p:spPr>
          <a:xfrm>
            <a:off x="345325" y="256850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E5683E47-DEE3-DA73-6209-DA592CE3C541}"/>
              </a:ext>
            </a:extLst>
          </p:cNvPr>
          <p:cNvSpPr txBox="1"/>
          <p:nvPr/>
        </p:nvSpPr>
        <p:spPr>
          <a:xfrm>
            <a:off x="5043835" y="3510965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D324C023-0061-F2CA-5D42-C56EA65A5661}"/>
              </a:ext>
            </a:extLst>
          </p:cNvPr>
          <p:cNvSpPr txBox="1"/>
          <p:nvPr/>
        </p:nvSpPr>
        <p:spPr>
          <a:xfrm>
            <a:off x="1505057" y="1799675"/>
            <a:ext cx="232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Patch at 1m + 125 µm</a:t>
            </a:r>
          </a:p>
        </p:txBody>
      </p:sp>
      <p:graphicFrame>
        <p:nvGraphicFramePr>
          <p:cNvPr id="120" name="Tabla 119">
            <a:extLst>
              <a:ext uri="{FF2B5EF4-FFF2-40B4-BE49-F238E27FC236}">
                <a16:creationId xmlns:a16="http://schemas.microsoft.com/office/drawing/2014/main" id="{213B9354-DBD0-0AFA-EACC-91BB396B2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964002"/>
              </p:ext>
            </p:extLst>
          </p:nvPr>
        </p:nvGraphicFramePr>
        <p:xfrm>
          <a:off x="6578552" y="2160481"/>
          <a:ext cx="2314540" cy="200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70">
                  <a:extLst>
                    <a:ext uri="{9D8B030D-6E8A-4147-A177-3AD203B41FA5}">
                      <a16:colId xmlns:a16="http://schemas.microsoft.com/office/drawing/2014/main" val="3872269208"/>
                    </a:ext>
                  </a:extLst>
                </a:gridCol>
                <a:gridCol w="1157270">
                  <a:extLst>
                    <a:ext uri="{9D8B030D-6E8A-4147-A177-3AD203B41FA5}">
                      <a16:colId xmlns:a16="http://schemas.microsoft.com/office/drawing/2014/main" val="250370867"/>
                    </a:ext>
                  </a:extLst>
                </a:gridCol>
              </a:tblGrid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Patch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Distance to 1m between ZPPF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31681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0.0µm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880387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1m + 500µm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492.60µm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89902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1m + 250µm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246.21µm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56525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1m + 125µm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123.23µm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21919"/>
                  </a:ext>
                </a:extLst>
              </a:tr>
            </a:tbl>
          </a:graphicData>
        </a:graphic>
      </p:graphicFrame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id="{799116BB-82CB-DB8D-1B8C-2736765BD76B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70148" y="1984341"/>
            <a:ext cx="0" cy="219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CE22F5A1-FE4F-7E9C-BB47-F492971956FB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670148" y="4188505"/>
            <a:ext cx="4371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45F58AE4-0EC7-EDCE-9B33-F57583F0C7C7}"/>
              </a:ext>
            </a:extLst>
          </p:cNvPr>
          <p:cNvSpPr txBox="1"/>
          <p:nvPr/>
        </p:nvSpPr>
        <p:spPr>
          <a:xfrm>
            <a:off x="527320" y="1638050"/>
            <a:ext cx="28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30597C8-0136-439F-9AA1-4A6C12AB44FF}"/>
              </a:ext>
            </a:extLst>
          </p:cNvPr>
          <p:cNvSpPr txBox="1"/>
          <p:nvPr/>
        </p:nvSpPr>
        <p:spPr>
          <a:xfrm>
            <a:off x="5064393" y="3991025"/>
            <a:ext cx="28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140" name="Gráfico 3">
            <a:extLst>
              <a:ext uri="{FF2B5EF4-FFF2-40B4-BE49-F238E27FC236}">
                <a16:creationId xmlns:a16="http://schemas.microsoft.com/office/drawing/2014/main" id="{859E00C4-3DD5-7069-FEAD-CCD3692DBF9A}"/>
              </a:ext>
            </a:extLst>
          </p:cNvPr>
          <p:cNvGrpSpPr/>
          <p:nvPr/>
        </p:nvGrpSpPr>
        <p:grpSpPr>
          <a:xfrm>
            <a:off x="1664261" y="2867520"/>
            <a:ext cx="2034716" cy="93867"/>
            <a:chOff x="1664261" y="2867520"/>
            <a:chExt cx="2034716" cy="93867"/>
          </a:xfrm>
        </p:grpSpPr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09DC046D-D603-EFF2-FB08-C04D3A42F260}"/>
                </a:ext>
              </a:extLst>
            </p:cNvPr>
            <p:cNvSpPr/>
            <p:nvPr/>
          </p:nvSpPr>
          <p:spPr>
            <a:xfrm>
              <a:off x="1700151" y="2906171"/>
              <a:ext cx="1968456" cy="22086"/>
            </a:xfrm>
            <a:custGeom>
              <a:avLst/>
              <a:gdLst>
                <a:gd name="connsiteX0" fmla="*/ -788 w 1968456"/>
                <a:gd name="connsiteY0" fmla="*/ 10979 h 22086"/>
                <a:gd name="connsiteX1" fmla="*/ 62710 w 1968456"/>
                <a:gd name="connsiteY1" fmla="*/ 22022 h 22086"/>
                <a:gd name="connsiteX2" fmla="*/ 126209 w 1968456"/>
                <a:gd name="connsiteY2" fmla="*/ 13740 h 22086"/>
                <a:gd name="connsiteX3" fmla="*/ 189708 w 1968456"/>
                <a:gd name="connsiteY3" fmla="*/ 13740 h 22086"/>
                <a:gd name="connsiteX4" fmla="*/ 253207 w 1968456"/>
                <a:gd name="connsiteY4" fmla="*/ 8218 h 22086"/>
                <a:gd name="connsiteX5" fmla="*/ 316705 w 1968456"/>
                <a:gd name="connsiteY5" fmla="*/ 2696 h 22086"/>
                <a:gd name="connsiteX6" fmla="*/ 380203 w 1968456"/>
                <a:gd name="connsiteY6" fmla="*/ 2696 h 22086"/>
                <a:gd name="connsiteX7" fmla="*/ 443702 w 1968456"/>
                <a:gd name="connsiteY7" fmla="*/ 2696 h 22086"/>
                <a:gd name="connsiteX8" fmla="*/ 507202 w 1968456"/>
                <a:gd name="connsiteY8" fmla="*/ 2696 h 22086"/>
                <a:gd name="connsiteX9" fmla="*/ 570700 w 1968456"/>
                <a:gd name="connsiteY9" fmla="*/ 2696 h 22086"/>
                <a:gd name="connsiteX10" fmla="*/ 634198 w 1968456"/>
                <a:gd name="connsiteY10" fmla="*/ 2696 h 22086"/>
                <a:gd name="connsiteX11" fmla="*/ 697696 w 1968456"/>
                <a:gd name="connsiteY11" fmla="*/ -64 h 22086"/>
                <a:gd name="connsiteX12" fmla="*/ 761195 w 1968456"/>
                <a:gd name="connsiteY12" fmla="*/ 8218 h 22086"/>
                <a:gd name="connsiteX13" fmla="*/ 824695 w 1968456"/>
                <a:gd name="connsiteY13" fmla="*/ 8218 h 22086"/>
                <a:gd name="connsiteX14" fmla="*/ 888193 w 1968456"/>
                <a:gd name="connsiteY14" fmla="*/ 5457 h 22086"/>
                <a:gd name="connsiteX15" fmla="*/ 951691 w 1968456"/>
                <a:gd name="connsiteY15" fmla="*/ 5457 h 22086"/>
                <a:gd name="connsiteX16" fmla="*/ 1015189 w 1968456"/>
                <a:gd name="connsiteY16" fmla="*/ 5457 h 22086"/>
                <a:gd name="connsiteX17" fmla="*/ 1078688 w 1968456"/>
                <a:gd name="connsiteY17" fmla="*/ 5457 h 22086"/>
                <a:gd name="connsiteX18" fmla="*/ 1142188 w 1968456"/>
                <a:gd name="connsiteY18" fmla="*/ 8218 h 22086"/>
                <a:gd name="connsiteX19" fmla="*/ 1205686 w 1968456"/>
                <a:gd name="connsiteY19" fmla="*/ 8218 h 22086"/>
                <a:gd name="connsiteX20" fmla="*/ 1269184 w 1968456"/>
                <a:gd name="connsiteY20" fmla="*/ 5457 h 22086"/>
                <a:gd name="connsiteX21" fmla="*/ 1332682 w 1968456"/>
                <a:gd name="connsiteY21" fmla="*/ 10979 h 22086"/>
                <a:gd name="connsiteX22" fmla="*/ 1396181 w 1968456"/>
                <a:gd name="connsiteY22" fmla="*/ 10979 h 22086"/>
                <a:gd name="connsiteX23" fmla="*/ 1459681 w 1968456"/>
                <a:gd name="connsiteY23" fmla="*/ 10979 h 22086"/>
                <a:gd name="connsiteX24" fmla="*/ 1523179 w 1968456"/>
                <a:gd name="connsiteY24" fmla="*/ 10979 h 22086"/>
                <a:gd name="connsiteX25" fmla="*/ 1586677 w 1968456"/>
                <a:gd name="connsiteY25" fmla="*/ 10979 h 22086"/>
                <a:gd name="connsiteX26" fmla="*/ 1650175 w 1968456"/>
                <a:gd name="connsiteY26" fmla="*/ 10979 h 22086"/>
                <a:gd name="connsiteX27" fmla="*/ 1713674 w 1968456"/>
                <a:gd name="connsiteY27" fmla="*/ 8218 h 22086"/>
                <a:gd name="connsiteX28" fmla="*/ 1777174 w 1968456"/>
                <a:gd name="connsiteY28" fmla="*/ 8218 h 22086"/>
                <a:gd name="connsiteX29" fmla="*/ 1840672 w 1968456"/>
                <a:gd name="connsiteY29" fmla="*/ 13740 h 22086"/>
                <a:gd name="connsiteX30" fmla="*/ 1904170 w 1968456"/>
                <a:gd name="connsiteY30" fmla="*/ 22022 h 22086"/>
                <a:gd name="connsiteX31" fmla="*/ 1967668 w 1968456"/>
                <a:gd name="connsiteY31" fmla="*/ 13740 h 2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456" h="22086">
                  <a:moveTo>
                    <a:pt x="-788" y="10979"/>
                  </a:moveTo>
                  <a:lnTo>
                    <a:pt x="62710" y="22022"/>
                  </a:lnTo>
                  <a:lnTo>
                    <a:pt x="126209" y="13740"/>
                  </a:lnTo>
                  <a:lnTo>
                    <a:pt x="189708" y="13740"/>
                  </a:lnTo>
                  <a:cubicBezTo>
                    <a:pt x="189708" y="13740"/>
                    <a:pt x="253207" y="8218"/>
                    <a:pt x="253207" y="8218"/>
                  </a:cubicBezTo>
                  <a:lnTo>
                    <a:pt x="316705" y="2696"/>
                  </a:lnTo>
                  <a:lnTo>
                    <a:pt x="380203" y="2696"/>
                  </a:lnTo>
                  <a:cubicBezTo>
                    <a:pt x="380203" y="2696"/>
                    <a:pt x="443702" y="2696"/>
                    <a:pt x="443702" y="2696"/>
                  </a:cubicBezTo>
                  <a:lnTo>
                    <a:pt x="507202" y="2696"/>
                  </a:lnTo>
                  <a:cubicBezTo>
                    <a:pt x="507202" y="5457"/>
                    <a:pt x="570700" y="2696"/>
                    <a:pt x="570700" y="2696"/>
                  </a:cubicBezTo>
                  <a:lnTo>
                    <a:pt x="634198" y="2696"/>
                  </a:lnTo>
                  <a:cubicBezTo>
                    <a:pt x="634198" y="5457"/>
                    <a:pt x="697696" y="-64"/>
                    <a:pt x="697696" y="-64"/>
                  </a:cubicBezTo>
                  <a:lnTo>
                    <a:pt x="761195" y="8218"/>
                  </a:lnTo>
                  <a:lnTo>
                    <a:pt x="824695" y="8218"/>
                  </a:lnTo>
                  <a:cubicBezTo>
                    <a:pt x="824695" y="5457"/>
                    <a:pt x="888193" y="5457"/>
                    <a:pt x="888193" y="5457"/>
                  </a:cubicBezTo>
                  <a:lnTo>
                    <a:pt x="951691" y="5457"/>
                  </a:lnTo>
                  <a:cubicBezTo>
                    <a:pt x="951691" y="8218"/>
                    <a:pt x="1015189" y="5457"/>
                    <a:pt x="1015189" y="5457"/>
                  </a:cubicBezTo>
                  <a:lnTo>
                    <a:pt x="1078688" y="5457"/>
                  </a:lnTo>
                  <a:cubicBezTo>
                    <a:pt x="1078688" y="5457"/>
                    <a:pt x="1142188" y="8218"/>
                    <a:pt x="1142188" y="8218"/>
                  </a:cubicBezTo>
                  <a:lnTo>
                    <a:pt x="1205686" y="8218"/>
                  </a:lnTo>
                  <a:cubicBezTo>
                    <a:pt x="1205686" y="8218"/>
                    <a:pt x="1269184" y="5457"/>
                    <a:pt x="1269184" y="5457"/>
                  </a:cubicBezTo>
                  <a:lnTo>
                    <a:pt x="1332682" y="10979"/>
                  </a:lnTo>
                  <a:lnTo>
                    <a:pt x="1396181" y="10979"/>
                  </a:lnTo>
                  <a:cubicBezTo>
                    <a:pt x="1396181" y="10979"/>
                    <a:pt x="1459681" y="10979"/>
                    <a:pt x="1459681" y="10979"/>
                  </a:cubicBezTo>
                  <a:lnTo>
                    <a:pt x="1523179" y="10979"/>
                  </a:lnTo>
                  <a:cubicBezTo>
                    <a:pt x="1523179" y="8218"/>
                    <a:pt x="1586677" y="10979"/>
                    <a:pt x="1586677" y="10979"/>
                  </a:cubicBezTo>
                  <a:lnTo>
                    <a:pt x="1650175" y="10979"/>
                  </a:lnTo>
                  <a:cubicBezTo>
                    <a:pt x="1650175" y="10979"/>
                    <a:pt x="1713674" y="8218"/>
                    <a:pt x="1713674" y="8218"/>
                  </a:cubicBezTo>
                  <a:lnTo>
                    <a:pt x="1777174" y="8218"/>
                  </a:lnTo>
                  <a:cubicBezTo>
                    <a:pt x="1777174" y="10979"/>
                    <a:pt x="1840672" y="13740"/>
                    <a:pt x="1840672" y="13740"/>
                  </a:cubicBezTo>
                  <a:lnTo>
                    <a:pt x="1904170" y="22022"/>
                  </a:lnTo>
                  <a:lnTo>
                    <a:pt x="1967668" y="13740"/>
                  </a:lnTo>
                </a:path>
              </a:pathLst>
            </a:custGeom>
            <a:noFill/>
            <a:ln w="16527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42" name="Gráfico 3">
              <a:extLst>
                <a:ext uri="{FF2B5EF4-FFF2-40B4-BE49-F238E27FC236}">
                  <a16:creationId xmlns:a16="http://schemas.microsoft.com/office/drawing/2014/main" id="{A564E009-3E75-441B-38BF-C629BF686559}"/>
                </a:ext>
              </a:extLst>
            </p:cNvPr>
            <p:cNvGrpSpPr/>
            <p:nvPr/>
          </p:nvGrpSpPr>
          <p:grpSpPr>
            <a:xfrm>
              <a:off x="1664261" y="2867520"/>
              <a:ext cx="2034716" cy="93867"/>
              <a:chOff x="1664261" y="2867520"/>
              <a:chExt cx="2034716" cy="93867"/>
            </a:xfrm>
            <a:solidFill>
              <a:srgbClr val="228B22">
                <a:alpha val="80000"/>
              </a:srgbClr>
            </a:solidFill>
          </p:grpSpPr>
          <p:sp>
            <p:nvSpPr>
              <p:cNvPr id="143" name="Forma libre: forma 142">
                <a:extLst>
                  <a:ext uri="{FF2B5EF4-FFF2-40B4-BE49-F238E27FC236}">
                    <a16:creationId xmlns:a16="http://schemas.microsoft.com/office/drawing/2014/main" id="{FBBBF036-8DAE-5990-AB5E-30AFE2911AEE}"/>
                  </a:ext>
                </a:extLst>
              </p:cNvPr>
              <p:cNvSpPr/>
              <p:nvPr/>
            </p:nvSpPr>
            <p:spPr>
              <a:xfrm>
                <a:off x="1664261" y="2878563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6"/>
                      <a:pt x="10254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04F14308-6FB0-3309-280F-152EE9D982BC}"/>
                  </a:ext>
                </a:extLst>
              </p:cNvPr>
              <p:cNvSpPr/>
              <p:nvPr/>
            </p:nvSpPr>
            <p:spPr>
              <a:xfrm>
                <a:off x="1727760" y="2889606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5" name="Forma libre: forma 144">
                <a:extLst>
                  <a:ext uri="{FF2B5EF4-FFF2-40B4-BE49-F238E27FC236}">
                    <a16:creationId xmlns:a16="http://schemas.microsoft.com/office/drawing/2014/main" id="{098DA124-5381-D966-5DAE-756BD1D08A3E}"/>
                  </a:ext>
                </a:extLst>
              </p:cNvPr>
              <p:cNvSpPr/>
              <p:nvPr/>
            </p:nvSpPr>
            <p:spPr>
              <a:xfrm>
                <a:off x="1791258" y="2881324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6" name="Forma libre: forma 145">
                <a:extLst>
                  <a:ext uri="{FF2B5EF4-FFF2-40B4-BE49-F238E27FC236}">
                    <a16:creationId xmlns:a16="http://schemas.microsoft.com/office/drawing/2014/main" id="{BB75594C-0556-C96F-1D0E-8F21E5232ECE}"/>
                  </a:ext>
                </a:extLst>
              </p:cNvPr>
              <p:cNvSpPr/>
              <p:nvPr/>
            </p:nvSpPr>
            <p:spPr>
              <a:xfrm>
                <a:off x="1851996" y="2881324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7" name="Forma libre: forma 146">
                <a:extLst>
                  <a:ext uri="{FF2B5EF4-FFF2-40B4-BE49-F238E27FC236}">
                    <a16:creationId xmlns:a16="http://schemas.microsoft.com/office/drawing/2014/main" id="{C7E46650-32AD-B9B9-2325-2B52FABE81C4}"/>
                  </a:ext>
                </a:extLst>
              </p:cNvPr>
              <p:cNvSpPr/>
              <p:nvPr/>
            </p:nvSpPr>
            <p:spPr>
              <a:xfrm>
                <a:off x="1915494" y="2875802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8" name="Forma libre: forma 147">
                <a:extLst>
                  <a:ext uri="{FF2B5EF4-FFF2-40B4-BE49-F238E27FC236}">
                    <a16:creationId xmlns:a16="http://schemas.microsoft.com/office/drawing/2014/main" id="{58D79DCA-747C-FDB9-48F2-06C458D69187}"/>
                  </a:ext>
                </a:extLst>
              </p:cNvPr>
              <p:cNvSpPr/>
              <p:nvPr/>
            </p:nvSpPr>
            <p:spPr>
              <a:xfrm>
                <a:off x="1978992" y="2870281"/>
                <a:ext cx="71782" cy="71780"/>
              </a:xfrm>
              <a:custGeom>
                <a:avLst/>
                <a:gdLst>
                  <a:gd name="connsiteX0" fmla="*/ 35104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4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4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9" name="Forma libre: forma 148">
                <a:extLst>
                  <a:ext uri="{FF2B5EF4-FFF2-40B4-BE49-F238E27FC236}">
                    <a16:creationId xmlns:a16="http://schemas.microsoft.com/office/drawing/2014/main" id="{07462F15-2F1E-060A-B502-A85CB530D2D3}"/>
                  </a:ext>
                </a:extLst>
              </p:cNvPr>
              <p:cNvSpPr/>
              <p:nvPr/>
            </p:nvSpPr>
            <p:spPr>
              <a:xfrm>
                <a:off x="2042492" y="2870281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0" name="Forma libre: forma 149">
                <a:extLst>
                  <a:ext uri="{FF2B5EF4-FFF2-40B4-BE49-F238E27FC236}">
                    <a16:creationId xmlns:a16="http://schemas.microsoft.com/office/drawing/2014/main" id="{CDF841EA-736C-B772-ADE1-848B8F286DE4}"/>
                  </a:ext>
                </a:extLst>
              </p:cNvPr>
              <p:cNvSpPr/>
              <p:nvPr/>
            </p:nvSpPr>
            <p:spPr>
              <a:xfrm>
                <a:off x="2105991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1" name="Forma libre: forma 150">
                <a:extLst>
                  <a:ext uri="{FF2B5EF4-FFF2-40B4-BE49-F238E27FC236}">
                    <a16:creationId xmlns:a16="http://schemas.microsoft.com/office/drawing/2014/main" id="{2FD672BF-AAF2-7070-2C39-A5DDC8BCF432}"/>
                  </a:ext>
                </a:extLst>
              </p:cNvPr>
              <p:cNvSpPr/>
              <p:nvPr/>
            </p:nvSpPr>
            <p:spPr>
              <a:xfrm>
                <a:off x="2169489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2" name="Forma libre: forma 151">
                <a:extLst>
                  <a:ext uri="{FF2B5EF4-FFF2-40B4-BE49-F238E27FC236}">
                    <a16:creationId xmlns:a16="http://schemas.microsoft.com/office/drawing/2014/main" id="{3738B31C-FA15-1997-2BB8-A21EC51F6068}"/>
                  </a:ext>
                </a:extLst>
              </p:cNvPr>
              <p:cNvSpPr/>
              <p:nvPr/>
            </p:nvSpPr>
            <p:spPr>
              <a:xfrm>
                <a:off x="2232987" y="2870281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3" name="Forma libre: forma 152">
                <a:extLst>
                  <a:ext uri="{FF2B5EF4-FFF2-40B4-BE49-F238E27FC236}">
                    <a16:creationId xmlns:a16="http://schemas.microsoft.com/office/drawing/2014/main" id="{C558E764-00DB-5A23-2D97-50DE4BFBAFBA}"/>
                  </a:ext>
                </a:extLst>
              </p:cNvPr>
              <p:cNvSpPr/>
              <p:nvPr/>
            </p:nvSpPr>
            <p:spPr>
              <a:xfrm>
                <a:off x="2296485" y="2873041"/>
                <a:ext cx="71782" cy="71781"/>
              </a:xfrm>
              <a:custGeom>
                <a:avLst/>
                <a:gdLst>
                  <a:gd name="connsiteX0" fmla="*/ 35104 w 71782"/>
                  <a:gd name="connsiteY0" fmla="*/ 71717 h 71781"/>
                  <a:gd name="connsiteX1" fmla="*/ 59950 w 71782"/>
                  <a:gd name="connsiteY1" fmla="*/ 60673 h 71781"/>
                  <a:gd name="connsiteX2" fmla="*/ 70994 w 71782"/>
                  <a:gd name="connsiteY2" fmla="*/ 35826 h 71781"/>
                  <a:gd name="connsiteX3" fmla="*/ 59950 w 71782"/>
                  <a:gd name="connsiteY3" fmla="*/ 10979 h 71781"/>
                  <a:gd name="connsiteX4" fmla="*/ 35104 w 71782"/>
                  <a:gd name="connsiteY4" fmla="*/ -64 h 71781"/>
                  <a:gd name="connsiteX5" fmla="*/ 10256 w 71782"/>
                  <a:gd name="connsiteY5" fmla="*/ 10979 h 71781"/>
                  <a:gd name="connsiteX6" fmla="*/ -788 w 71782"/>
                  <a:gd name="connsiteY6" fmla="*/ 35826 h 71781"/>
                  <a:gd name="connsiteX7" fmla="*/ 10256 w 71782"/>
                  <a:gd name="connsiteY7" fmla="*/ 60673 h 71781"/>
                  <a:gd name="connsiteX8" fmla="*/ 35104 w 71782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1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4" name="Forma libre: forma 153">
                <a:extLst>
                  <a:ext uri="{FF2B5EF4-FFF2-40B4-BE49-F238E27FC236}">
                    <a16:creationId xmlns:a16="http://schemas.microsoft.com/office/drawing/2014/main" id="{B6BB2CB2-02B3-E68A-873F-90E85BC60902}"/>
                  </a:ext>
                </a:extLst>
              </p:cNvPr>
              <p:cNvSpPr/>
              <p:nvPr/>
            </p:nvSpPr>
            <p:spPr>
              <a:xfrm>
                <a:off x="2359985" y="2867520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5" name="Forma libre: forma 154">
                <a:extLst>
                  <a:ext uri="{FF2B5EF4-FFF2-40B4-BE49-F238E27FC236}">
                    <a16:creationId xmlns:a16="http://schemas.microsoft.com/office/drawing/2014/main" id="{C86D3DA7-3FF5-0813-9C7D-4C8F8AA7385E}"/>
                  </a:ext>
                </a:extLst>
              </p:cNvPr>
              <p:cNvSpPr/>
              <p:nvPr/>
            </p:nvSpPr>
            <p:spPr>
              <a:xfrm>
                <a:off x="2423484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6"/>
                      <a:pt x="10254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6" name="Forma libre: forma 155">
                <a:extLst>
                  <a:ext uri="{FF2B5EF4-FFF2-40B4-BE49-F238E27FC236}">
                    <a16:creationId xmlns:a16="http://schemas.microsoft.com/office/drawing/2014/main" id="{855595A3-6D3F-F857-D47A-935801C02067}"/>
                  </a:ext>
                </a:extLst>
              </p:cNvPr>
              <p:cNvSpPr/>
              <p:nvPr/>
            </p:nvSpPr>
            <p:spPr>
              <a:xfrm>
                <a:off x="2486982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6 w 71780"/>
                  <a:gd name="connsiteY5" fmla="*/ 10979 h 71781"/>
                  <a:gd name="connsiteX6" fmla="*/ -788 w 71780"/>
                  <a:gd name="connsiteY6" fmla="*/ 35826 h 71781"/>
                  <a:gd name="connsiteX7" fmla="*/ 10256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7" name="Forma libre: forma 156">
                <a:extLst>
                  <a:ext uri="{FF2B5EF4-FFF2-40B4-BE49-F238E27FC236}">
                    <a16:creationId xmlns:a16="http://schemas.microsoft.com/office/drawing/2014/main" id="{E44EE3E2-1765-E153-06A8-ADC56D9A029C}"/>
                  </a:ext>
                </a:extLst>
              </p:cNvPr>
              <p:cNvSpPr/>
              <p:nvPr/>
            </p:nvSpPr>
            <p:spPr>
              <a:xfrm>
                <a:off x="2550480" y="2873041"/>
                <a:ext cx="71782" cy="71781"/>
              </a:xfrm>
              <a:custGeom>
                <a:avLst/>
                <a:gdLst>
                  <a:gd name="connsiteX0" fmla="*/ 35102 w 71782"/>
                  <a:gd name="connsiteY0" fmla="*/ 71717 h 71781"/>
                  <a:gd name="connsiteX1" fmla="*/ 59950 w 71782"/>
                  <a:gd name="connsiteY1" fmla="*/ 60673 h 71781"/>
                  <a:gd name="connsiteX2" fmla="*/ 70994 w 71782"/>
                  <a:gd name="connsiteY2" fmla="*/ 35826 h 71781"/>
                  <a:gd name="connsiteX3" fmla="*/ 59950 w 71782"/>
                  <a:gd name="connsiteY3" fmla="*/ 10979 h 71781"/>
                  <a:gd name="connsiteX4" fmla="*/ 35102 w 71782"/>
                  <a:gd name="connsiteY4" fmla="*/ -64 h 71781"/>
                  <a:gd name="connsiteX5" fmla="*/ 10256 w 71782"/>
                  <a:gd name="connsiteY5" fmla="*/ 10979 h 71781"/>
                  <a:gd name="connsiteX6" fmla="*/ -788 w 71782"/>
                  <a:gd name="connsiteY6" fmla="*/ 35826 h 71781"/>
                  <a:gd name="connsiteX7" fmla="*/ 10256 w 71782"/>
                  <a:gd name="connsiteY7" fmla="*/ 60673 h 71781"/>
                  <a:gd name="connsiteX8" fmla="*/ 35102 w 71782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1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8" name="Forma libre: forma 157">
                <a:extLst>
                  <a:ext uri="{FF2B5EF4-FFF2-40B4-BE49-F238E27FC236}">
                    <a16:creationId xmlns:a16="http://schemas.microsoft.com/office/drawing/2014/main" id="{36298473-B7E6-A351-EF32-0A6F1D3BA360}"/>
                  </a:ext>
                </a:extLst>
              </p:cNvPr>
              <p:cNvSpPr/>
              <p:nvPr/>
            </p:nvSpPr>
            <p:spPr>
              <a:xfrm>
                <a:off x="2613978" y="2875802"/>
                <a:ext cx="71782" cy="71780"/>
              </a:xfrm>
              <a:custGeom>
                <a:avLst/>
                <a:gdLst>
                  <a:gd name="connsiteX0" fmla="*/ 35104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4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4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9" name="Forma libre: forma 158">
                <a:extLst>
                  <a:ext uri="{FF2B5EF4-FFF2-40B4-BE49-F238E27FC236}">
                    <a16:creationId xmlns:a16="http://schemas.microsoft.com/office/drawing/2014/main" id="{401E35F1-73DD-2D3E-0C44-B05067CEDCD1}"/>
                  </a:ext>
                </a:extLst>
              </p:cNvPr>
              <p:cNvSpPr/>
              <p:nvPr/>
            </p:nvSpPr>
            <p:spPr>
              <a:xfrm>
                <a:off x="2677478" y="2870281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0" name="Forma libre: forma 159">
                <a:extLst>
                  <a:ext uri="{FF2B5EF4-FFF2-40B4-BE49-F238E27FC236}">
                    <a16:creationId xmlns:a16="http://schemas.microsoft.com/office/drawing/2014/main" id="{2305967F-F1F4-A906-69FB-DBB32DC1B8EE}"/>
                  </a:ext>
                </a:extLst>
              </p:cNvPr>
              <p:cNvSpPr/>
              <p:nvPr/>
            </p:nvSpPr>
            <p:spPr>
              <a:xfrm>
                <a:off x="2740977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1" name="Forma libre: forma 160">
                <a:extLst>
                  <a:ext uri="{FF2B5EF4-FFF2-40B4-BE49-F238E27FC236}">
                    <a16:creationId xmlns:a16="http://schemas.microsoft.com/office/drawing/2014/main" id="{8D239C6A-3158-ED7E-86E0-6AD533B6A4E3}"/>
                  </a:ext>
                </a:extLst>
              </p:cNvPr>
              <p:cNvSpPr/>
              <p:nvPr/>
            </p:nvSpPr>
            <p:spPr>
              <a:xfrm>
                <a:off x="2801715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2" name="Forma libre: forma 161">
                <a:extLst>
                  <a:ext uri="{FF2B5EF4-FFF2-40B4-BE49-F238E27FC236}">
                    <a16:creationId xmlns:a16="http://schemas.microsoft.com/office/drawing/2014/main" id="{CB0429DB-2919-5953-C123-3E057DC80AE8}"/>
                  </a:ext>
                </a:extLst>
              </p:cNvPr>
              <p:cNvSpPr/>
              <p:nvPr/>
            </p:nvSpPr>
            <p:spPr>
              <a:xfrm>
                <a:off x="2865213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3" name="Forma libre: forma 162">
                <a:extLst>
                  <a:ext uri="{FF2B5EF4-FFF2-40B4-BE49-F238E27FC236}">
                    <a16:creationId xmlns:a16="http://schemas.microsoft.com/office/drawing/2014/main" id="{752770F0-3AAC-79EB-EFD0-2104D3A14626}"/>
                  </a:ext>
                </a:extLst>
              </p:cNvPr>
              <p:cNvSpPr/>
              <p:nvPr/>
            </p:nvSpPr>
            <p:spPr>
              <a:xfrm>
                <a:off x="2928711" y="2870281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4" name="Forma libre: forma 163">
                <a:extLst>
                  <a:ext uri="{FF2B5EF4-FFF2-40B4-BE49-F238E27FC236}">
                    <a16:creationId xmlns:a16="http://schemas.microsoft.com/office/drawing/2014/main" id="{35A818B3-CBBA-20DD-6508-F60EE8540A01}"/>
                  </a:ext>
                </a:extLst>
              </p:cNvPr>
              <p:cNvSpPr/>
              <p:nvPr/>
            </p:nvSpPr>
            <p:spPr>
              <a:xfrm>
                <a:off x="2992210" y="2875802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5" name="Forma libre: forma 164">
                <a:extLst>
                  <a:ext uri="{FF2B5EF4-FFF2-40B4-BE49-F238E27FC236}">
                    <a16:creationId xmlns:a16="http://schemas.microsoft.com/office/drawing/2014/main" id="{0818D861-B929-A944-C5D0-2B675BD66686}"/>
                  </a:ext>
                </a:extLst>
              </p:cNvPr>
              <p:cNvSpPr/>
              <p:nvPr/>
            </p:nvSpPr>
            <p:spPr>
              <a:xfrm>
                <a:off x="3055708" y="2875802"/>
                <a:ext cx="71782" cy="71780"/>
              </a:xfrm>
              <a:custGeom>
                <a:avLst/>
                <a:gdLst>
                  <a:gd name="connsiteX0" fmla="*/ 35104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4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4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6" name="Forma libre: forma 165">
                <a:extLst>
                  <a:ext uri="{FF2B5EF4-FFF2-40B4-BE49-F238E27FC236}">
                    <a16:creationId xmlns:a16="http://schemas.microsoft.com/office/drawing/2014/main" id="{D96CC8B0-EDB8-6F70-2B2E-D081E54992AE}"/>
                  </a:ext>
                </a:extLst>
              </p:cNvPr>
              <p:cNvSpPr/>
              <p:nvPr/>
            </p:nvSpPr>
            <p:spPr>
              <a:xfrm>
                <a:off x="3119208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7" name="Forma libre: forma 166">
                <a:extLst>
                  <a:ext uri="{FF2B5EF4-FFF2-40B4-BE49-F238E27FC236}">
                    <a16:creationId xmlns:a16="http://schemas.microsoft.com/office/drawing/2014/main" id="{72ECFB0D-9697-ECB4-DA8B-BE427E88C200}"/>
                  </a:ext>
                </a:extLst>
              </p:cNvPr>
              <p:cNvSpPr/>
              <p:nvPr/>
            </p:nvSpPr>
            <p:spPr>
              <a:xfrm>
                <a:off x="3182706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8" name="Forma libre: forma 167">
                <a:extLst>
                  <a:ext uri="{FF2B5EF4-FFF2-40B4-BE49-F238E27FC236}">
                    <a16:creationId xmlns:a16="http://schemas.microsoft.com/office/drawing/2014/main" id="{2A4D0CA0-C19C-7C81-BB47-176477D0798E}"/>
                  </a:ext>
                </a:extLst>
              </p:cNvPr>
              <p:cNvSpPr/>
              <p:nvPr/>
            </p:nvSpPr>
            <p:spPr>
              <a:xfrm>
                <a:off x="3246204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9" name="Forma libre: forma 168">
                <a:extLst>
                  <a:ext uri="{FF2B5EF4-FFF2-40B4-BE49-F238E27FC236}">
                    <a16:creationId xmlns:a16="http://schemas.microsoft.com/office/drawing/2014/main" id="{3B61C7E6-D377-50EF-598B-8895FA93D2CD}"/>
                  </a:ext>
                </a:extLst>
              </p:cNvPr>
              <p:cNvSpPr/>
              <p:nvPr/>
            </p:nvSpPr>
            <p:spPr>
              <a:xfrm>
                <a:off x="3309703" y="2875802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0" name="Forma libre: forma 169">
                <a:extLst>
                  <a:ext uri="{FF2B5EF4-FFF2-40B4-BE49-F238E27FC236}">
                    <a16:creationId xmlns:a16="http://schemas.microsoft.com/office/drawing/2014/main" id="{D41ECF35-98BC-4011-6974-01EC677BD9AA}"/>
                  </a:ext>
                </a:extLst>
              </p:cNvPr>
              <p:cNvSpPr/>
              <p:nvPr/>
            </p:nvSpPr>
            <p:spPr>
              <a:xfrm>
                <a:off x="3373201" y="2873041"/>
                <a:ext cx="71782" cy="71781"/>
              </a:xfrm>
              <a:custGeom>
                <a:avLst/>
                <a:gdLst>
                  <a:gd name="connsiteX0" fmla="*/ 35104 w 71782"/>
                  <a:gd name="connsiteY0" fmla="*/ 71717 h 71781"/>
                  <a:gd name="connsiteX1" fmla="*/ 59950 w 71782"/>
                  <a:gd name="connsiteY1" fmla="*/ 60673 h 71781"/>
                  <a:gd name="connsiteX2" fmla="*/ 70994 w 71782"/>
                  <a:gd name="connsiteY2" fmla="*/ 35826 h 71781"/>
                  <a:gd name="connsiteX3" fmla="*/ 59950 w 71782"/>
                  <a:gd name="connsiteY3" fmla="*/ 10979 h 71781"/>
                  <a:gd name="connsiteX4" fmla="*/ 35104 w 71782"/>
                  <a:gd name="connsiteY4" fmla="*/ -64 h 71781"/>
                  <a:gd name="connsiteX5" fmla="*/ 10256 w 71782"/>
                  <a:gd name="connsiteY5" fmla="*/ 10979 h 71781"/>
                  <a:gd name="connsiteX6" fmla="*/ -788 w 71782"/>
                  <a:gd name="connsiteY6" fmla="*/ 35826 h 71781"/>
                  <a:gd name="connsiteX7" fmla="*/ 10256 w 71782"/>
                  <a:gd name="connsiteY7" fmla="*/ 60673 h 71781"/>
                  <a:gd name="connsiteX8" fmla="*/ 35104 w 71782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1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1" name="Forma libre: forma 170">
                <a:extLst>
                  <a:ext uri="{FF2B5EF4-FFF2-40B4-BE49-F238E27FC236}">
                    <a16:creationId xmlns:a16="http://schemas.microsoft.com/office/drawing/2014/main" id="{4E360926-E5B1-8312-C495-18B25FCF3484}"/>
                  </a:ext>
                </a:extLst>
              </p:cNvPr>
              <p:cNvSpPr/>
              <p:nvPr/>
            </p:nvSpPr>
            <p:spPr>
              <a:xfrm>
                <a:off x="3436701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2" name="Forma libre: forma 171">
                <a:extLst>
                  <a:ext uri="{FF2B5EF4-FFF2-40B4-BE49-F238E27FC236}">
                    <a16:creationId xmlns:a16="http://schemas.microsoft.com/office/drawing/2014/main" id="{A46376FB-D5C3-A548-F45E-930E2DCEBD13}"/>
                  </a:ext>
                </a:extLst>
              </p:cNvPr>
              <p:cNvSpPr/>
              <p:nvPr/>
            </p:nvSpPr>
            <p:spPr>
              <a:xfrm>
                <a:off x="3500199" y="2878563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6"/>
                      <a:pt x="10254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3" name="Forma libre: forma 172">
                <a:extLst>
                  <a:ext uri="{FF2B5EF4-FFF2-40B4-BE49-F238E27FC236}">
                    <a16:creationId xmlns:a16="http://schemas.microsoft.com/office/drawing/2014/main" id="{C5AD1D84-2A3E-C9CD-BB27-713AE584BBDC}"/>
                  </a:ext>
                </a:extLst>
              </p:cNvPr>
              <p:cNvSpPr/>
              <p:nvPr/>
            </p:nvSpPr>
            <p:spPr>
              <a:xfrm>
                <a:off x="3563697" y="2886845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6 w 71780"/>
                  <a:gd name="connsiteY5" fmla="*/ 10979 h 71781"/>
                  <a:gd name="connsiteX6" fmla="*/ -788 w 71780"/>
                  <a:gd name="connsiteY6" fmla="*/ 35826 h 71781"/>
                  <a:gd name="connsiteX7" fmla="*/ 10256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4" name="Forma libre: forma 173">
                <a:extLst>
                  <a:ext uri="{FF2B5EF4-FFF2-40B4-BE49-F238E27FC236}">
                    <a16:creationId xmlns:a16="http://schemas.microsoft.com/office/drawing/2014/main" id="{5CFAEAD4-5CF1-317D-23BC-B774B1CAD0C0}"/>
                  </a:ext>
                </a:extLst>
              </p:cNvPr>
              <p:cNvSpPr/>
              <p:nvPr/>
            </p:nvSpPr>
            <p:spPr>
              <a:xfrm>
                <a:off x="3627196" y="2878563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75" name="Forma libre: forma 174">
            <a:extLst>
              <a:ext uri="{FF2B5EF4-FFF2-40B4-BE49-F238E27FC236}">
                <a16:creationId xmlns:a16="http://schemas.microsoft.com/office/drawing/2014/main" id="{B050D029-217D-D0D8-5A40-AEE96DB06A65}"/>
              </a:ext>
            </a:extLst>
          </p:cNvPr>
          <p:cNvSpPr/>
          <p:nvPr/>
        </p:nvSpPr>
        <p:spPr>
          <a:xfrm>
            <a:off x="1700151" y="2663220"/>
            <a:ext cx="1962934" cy="27608"/>
          </a:xfrm>
          <a:custGeom>
            <a:avLst/>
            <a:gdLst>
              <a:gd name="connsiteX0" fmla="*/ -788 w 1962934"/>
              <a:gd name="connsiteY0" fmla="*/ -64 h 27608"/>
              <a:gd name="connsiteX1" fmla="*/ 1962146 w 1962934"/>
              <a:gd name="connsiteY1" fmla="*/ -64 h 2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2934" h="27608">
                <a:moveTo>
                  <a:pt x="-788" y="-64"/>
                </a:moveTo>
                <a:lnTo>
                  <a:pt x="1962146" y="-64"/>
                </a:lnTo>
              </a:path>
            </a:pathLst>
          </a:custGeom>
          <a:noFill/>
          <a:ln w="38100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76" name="Gráfico 3">
            <a:extLst>
              <a:ext uri="{FF2B5EF4-FFF2-40B4-BE49-F238E27FC236}">
                <a16:creationId xmlns:a16="http://schemas.microsoft.com/office/drawing/2014/main" id="{CBF7AA54-9D34-86C1-7A25-81D896EAA83A}"/>
              </a:ext>
            </a:extLst>
          </p:cNvPr>
          <p:cNvGrpSpPr/>
          <p:nvPr/>
        </p:nvGrpSpPr>
        <p:grpSpPr>
          <a:xfrm>
            <a:off x="1667021" y="3900062"/>
            <a:ext cx="2029194" cy="66259"/>
            <a:chOff x="1667021" y="3900062"/>
            <a:chExt cx="2029194" cy="66259"/>
          </a:xfrm>
        </p:grpSpPr>
        <p:sp>
          <p:nvSpPr>
            <p:cNvPr id="177" name="Forma libre: forma 176">
              <a:extLst>
                <a:ext uri="{FF2B5EF4-FFF2-40B4-BE49-F238E27FC236}">
                  <a16:creationId xmlns:a16="http://schemas.microsoft.com/office/drawing/2014/main" id="{3DEDDC83-ED8A-8858-D40F-91C384FE1656}"/>
                </a:ext>
              </a:extLst>
            </p:cNvPr>
            <p:cNvSpPr/>
            <p:nvPr/>
          </p:nvSpPr>
          <p:spPr>
            <a:xfrm>
              <a:off x="1700151" y="3933192"/>
              <a:ext cx="1962934" cy="27608"/>
            </a:xfrm>
            <a:custGeom>
              <a:avLst/>
              <a:gdLst>
                <a:gd name="connsiteX0" fmla="*/ -788 w 1962934"/>
                <a:gd name="connsiteY0" fmla="*/ -64 h 27608"/>
                <a:gd name="connsiteX1" fmla="*/ 1962146 w 1962934"/>
                <a:gd name="connsiteY1" fmla="*/ -64 h 2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2934" h="27608">
                  <a:moveTo>
                    <a:pt x="-788" y="-64"/>
                  </a:moveTo>
                  <a:lnTo>
                    <a:pt x="1962146" y="-64"/>
                  </a:lnTo>
                </a:path>
              </a:pathLst>
            </a:custGeom>
            <a:noFill/>
            <a:ln w="16527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78" name="Gráfico 3">
              <a:extLst>
                <a:ext uri="{FF2B5EF4-FFF2-40B4-BE49-F238E27FC236}">
                  <a16:creationId xmlns:a16="http://schemas.microsoft.com/office/drawing/2014/main" id="{310AC020-F8F0-C515-7E03-CD7C50552446}"/>
                </a:ext>
              </a:extLst>
            </p:cNvPr>
            <p:cNvGrpSpPr/>
            <p:nvPr/>
          </p:nvGrpSpPr>
          <p:grpSpPr>
            <a:xfrm>
              <a:off x="1667021" y="3900062"/>
              <a:ext cx="2029194" cy="66259"/>
              <a:chOff x="1667021" y="3900062"/>
              <a:chExt cx="2029194" cy="66259"/>
            </a:xfrm>
            <a:solidFill>
              <a:srgbClr val="FFA500">
                <a:alpha val="80000"/>
              </a:srgbClr>
            </a:solidFill>
          </p:grpSpPr>
          <p:sp>
            <p:nvSpPr>
              <p:cNvPr id="179" name="Forma libre: forma 178">
                <a:extLst>
                  <a:ext uri="{FF2B5EF4-FFF2-40B4-BE49-F238E27FC236}">
                    <a16:creationId xmlns:a16="http://schemas.microsoft.com/office/drawing/2014/main" id="{1273E825-7110-1F79-5608-5F57A1ABDF23}"/>
                  </a:ext>
                </a:extLst>
              </p:cNvPr>
              <p:cNvSpPr/>
              <p:nvPr/>
            </p:nvSpPr>
            <p:spPr>
              <a:xfrm>
                <a:off x="166702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0" name="Forma libre: forma 179">
                <a:extLst>
                  <a:ext uri="{FF2B5EF4-FFF2-40B4-BE49-F238E27FC236}">
                    <a16:creationId xmlns:a16="http://schemas.microsoft.com/office/drawing/2014/main" id="{547263ED-F92F-9E5E-BE63-4C7FB76545EB}"/>
                  </a:ext>
                </a:extLst>
              </p:cNvPr>
              <p:cNvSpPr/>
              <p:nvPr/>
            </p:nvSpPr>
            <p:spPr>
              <a:xfrm>
                <a:off x="1730520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1" name="Forma libre: forma 180">
                <a:extLst>
                  <a:ext uri="{FF2B5EF4-FFF2-40B4-BE49-F238E27FC236}">
                    <a16:creationId xmlns:a16="http://schemas.microsoft.com/office/drawing/2014/main" id="{25AE7C8E-3E04-8386-1610-92EAC8C13B45}"/>
                  </a:ext>
                </a:extLst>
              </p:cNvPr>
              <p:cNvSpPr/>
              <p:nvPr/>
            </p:nvSpPr>
            <p:spPr>
              <a:xfrm>
                <a:off x="1794020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2" name="Forma libre: forma 181">
                <a:extLst>
                  <a:ext uri="{FF2B5EF4-FFF2-40B4-BE49-F238E27FC236}">
                    <a16:creationId xmlns:a16="http://schemas.microsoft.com/office/drawing/2014/main" id="{00FCEE28-B31B-8B06-ACCA-CE4621580B17}"/>
                  </a:ext>
                </a:extLst>
              </p:cNvPr>
              <p:cNvSpPr/>
              <p:nvPr/>
            </p:nvSpPr>
            <p:spPr>
              <a:xfrm>
                <a:off x="1854756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3" name="Forma libre: forma 182">
                <a:extLst>
                  <a:ext uri="{FF2B5EF4-FFF2-40B4-BE49-F238E27FC236}">
                    <a16:creationId xmlns:a16="http://schemas.microsoft.com/office/drawing/2014/main" id="{0950383B-628D-E19D-C711-A44212F775A9}"/>
                  </a:ext>
                </a:extLst>
              </p:cNvPr>
              <p:cNvSpPr/>
              <p:nvPr/>
            </p:nvSpPr>
            <p:spPr>
              <a:xfrm>
                <a:off x="1918256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orma libre: forma 183">
                <a:extLst>
                  <a:ext uri="{FF2B5EF4-FFF2-40B4-BE49-F238E27FC236}">
                    <a16:creationId xmlns:a16="http://schemas.microsoft.com/office/drawing/2014/main" id="{2D59D39A-1E0F-3079-FF16-DFD916768BEC}"/>
                  </a:ext>
                </a:extLst>
              </p:cNvPr>
              <p:cNvSpPr/>
              <p:nvPr/>
            </p:nvSpPr>
            <p:spPr>
              <a:xfrm>
                <a:off x="1981754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orma libre: forma 184">
                <a:extLst>
                  <a:ext uri="{FF2B5EF4-FFF2-40B4-BE49-F238E27FC236}">
                    <a16:creationId xmlns:a16="http://schemas.microsoft.com/office/drawing/2014/main" id="{8046122F-8C0A-516C-0BEB-941174500855}"/>
                  </a:ext>
                </a:extLst>
              </p:cNvPr>
              <p:cNvSpPr/>
              <p:nvPr/>
            </p:nvSpPr>
            <p:spPr>
              <a:xfrm>
                <a:off x="2045253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orma libre: forma 185">
                <a:extLst>
                  <a:ext uri="{FF2B5EF4-FFF2-40B4-BE49-F238E27FC236}">
                    <a16:creationId xmlns:a16="http://schemas.microsoft.com/office/drawing/2014/main" id="{86009B71-3029-0BB3-15AB-1052C24667E3}"/>
                  </a:ext>
                </a:extLst>
              </p:cNvPr>
              <p:cNvSpPr/>
              <p:nvPr/>
            </p:nvSpPr>
            <p:spPr>
              <a:xfrm>
                <a:off x="210875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orma libre: forma 186">
                <a:extLst>
                  <a:ext uri="{FF2B5EF4-FFF2-40B4-BE49-F238E27FC236}">
                    <a16:creationId xmlns:a16="http://schemas.microsoft.com/office/drawing/2014/main" id="{E4F92F39-C38D-7B88-B622-7C154D7B8B8D}"/>
                  </a:ext>
                </a:extLst>
              </p:cNvPr>
              <p:cNvSpPr/>
              <p:nvPr/>
            </p:nvSpPr>
            <p:spPr>
              <a:xfrm>
                <a:off x="2172249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orma libre: forma 187">
                <a:extLst>
                  <a:ext uri="{FF2B5EF4-FFF2-40B4-BE49-F238E27FC236}">
                    <a16:creationId xmlns:a16="http://schemas.microsoft.com/office/drawing/2014/main" id="{E2DEC3A3-BC54-6B0B-0646-FBA18F1D4F68}"/>
                  </a:ext>
                </a:extLst>
              </p:cNvPr>
              <p:cNvSpPr/>
              <p:nvPr/>
            </p:nvSpPr>
            <p:spPr>
              <a:xfrm>
                <a:off x="2235749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orma libre: forma 188">
                <a:extLst>
                  <a:ext uri="{FF2B5EF4-FFF2-40B4-BE49-F238E27FC236}">
                    <a16:creationId xmlns:a16="http://schemas.microsoft.com/office/drawing/2014/main" id="{46153FA7-CE25-EFCF-02F6-6167385305EE}"/>
                  </a:ext>
                </a:extLst>
              </p:cNvPr>
              <p:cNvSpPr/>
              <p:nvPr/>
            </p:nvSpPr>
            <p:spPr>
              <a:xfrm>
                <a:off x="2299247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orma libre: forma 189">
                <a:extLst>
                  <a:ext uri="{FF2B5EF4-FFF2-40B4-BE49-F238E27FC236}">
                    <a16:creationId xmlns:a16="http://schemas.microsoft.com/office/drawing/2014/main" id="{4DE3C06B-77B4-B8A6-2DA1-88B34401F1C0}"/>
                  </a:ext>
                </a:extLst>
              </p:cNvPr>
              <p:cNvSpPr/>
              <p:nvPr/>
            </p:nvSpPr>
            <p:spPr>
              <a:xfrm>
                <a:off x="2362746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orma libre: forma 190">
                <a:extLst>
                  <a:ext uri="{FF2B5EF4-FFF2-40B4-BE49-F238E27FC236}">
                    <a16:creationId xmlns:a16="http://schemas.microsoft.com/office/drawing/2014/main" id="{60020E3F-2A80-8B27-F012-711D0D299A92}"/>
                  </a:ext>
                </a:extLst>
              </p:cNvPr>
              <p:cNvSpPr/>
              <p:nvPr/>
            </p:nvSpPr>
            <p:spPr>
              <a:xfrm>
                <a:off x="2426244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2" name="Forma libre: forma 191">
                <a:extLst>
                  <a:ext uri="{FF2B5EF4-FFF2-40B4-BE49-F238E27FC236}">
                    <a16:creationId xmlns:a16="http://schemas.microsoft.com/office/drawing/2014/main" id="{0895D62C-7018-4BBF-271E-50AFD19845C5}"/>
                  </a:ext>
                </a:extLst>
              </p:cNvPr>
              <p:cNvSpPr/>
              <p:nvPr/>
            </p:nvSpPr>
            <p:spPr>
              <a:xfrm>
                <a:off x="2489742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3" name="Forma libre: forma 192">
                <a:extLst>
                  <a:ext uri="{FF2B5EF4-FFF2-40B4-BE49-F238E27FC236}">
                    <a16:creationId xmlns:a16="http://schemas.microsoft.com/office/drawing/2014/main" id="{84ADC3DA-06C6-CBF4-D286-8F9840E9F80D}"/>
                  </a:ext>
                </a:extLst>
              </p:cNvPr>
              <p:cNvSpPr/>
              <p:nvPr/>
            </p:nvSpPr>
            <p:spPr>
              <a:xfrm>
                <a:off x="2553242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4" name="Forma libre: forma 193">
                <a:extLst>
                  <a:ext uri="{FF2B5EF4-FFF2-40B4-BE49-F238E27FC236}">
                    <a16:creationId xmlns:a16="http://schemas.microsoft.com/office/drawing/2014/main" id="{CBC52DDB-74D8-1CD1-F2BE-C5223CFD78E4}"/>
                  </a:ext>
                </a:extLst>
              </p:cNvPr>
              <p:cNvSpPr/>
              <p:nvPr/>
            </p:nvSpPr>
            <p:spPr>
              <a:xfrm>
                <a:off x="2616740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5" name="Forma libre: forma 194">
                <a:extLst>
                  <a:ext uri="{FF2B5EF4-FFF2-40B4-BE49-F238E27FC236}">
                    <a16:creationId xmlns:a16="http://schemas.microsoft.com/office/drawing/2014/main" id="{66847FF8-AF07-0C9F-06AB-031478E12848}"/>
                  </a:ext>
                </a:extLst>
              </p:cNvPr>
              <p:cNvSpPr/>
              <p:nvPr/>
            </p:nvSpPr>
            <p:spPr>
              <a:xfrm>
                <a:off x="2680239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6" name="Forma libre: forma 195">
                <a:extLst>
                  <a:ext uri="{FF2B5EF4-FFF2-40B4-BE49-F238E27FC236}">
                    <a16:creationId xmlns:a16="http://schemas.microsoft.com/office/drawing/2014/main" id="{B3D4178D-B256-3D5C-5781-32548350F967}"/>
                  </a:ext>
                </a:extLst>
              </p:cNvPr>
              <p:cNvSpPr/>
              <p:nvPr/>
            </p:nvSpPr>
            <p:spPr>
              <a:xfrm>
                <a:off x="2743737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7" name="Forma libre: forma 196">
                <a:extLst>
                  <a:ext uri="{FF2B5EF4-FFF2-40B4-BE49-F238E27FC236}">
                    <a16:creationId xmlns:a16="http://schemas.microsoft.com/office/drawing/2014/main" id="{1A49A027-1782-3AB4-D6F1-31131CF04EE9}"/>
                  </a:ext>
                </a:extLst>
              </p:cNvPr>
              <p:cNvSpPr/>
              <p:nvPr/>
            </p:nvSpPr>
            <p:spPr>
              <a:xfrm>
                <a:off x="2804475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8" name="Forma libre: forma 197">
                <a:extLst>
                  <a:ext uri="{FF2B5EF4-FFF2-40B4-BE49-F238E27FC236}">
                    <a16:creationId xmlns:a16="http://schemas.microsoft.com/office/drawing/2014/main" id="{464FD076-2532-7DA8-5C9B-01DA237AEEB8}"/>
                  </a:ext>
                </a:extLst>
              </p:cNvPr>
              <p:cNvSpPr/>
              <p:nvPr/>
            </p:nvSpPr>
            <p:spPr>
              <a:xfrm>
                <a:off x="2867973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9" name="Forma libre: forma 198">
                <a:extLst>
                  <a:ext uri="{FF2B5EF4-FFF2-40B4-BE49-F238E27FC236}">
                    <a16:creationId xmlns:a16="http://schemas.microsoft.com/office/drawing/2014/main" id="{CDEE0B1B-6926-1839-871E-1C6549980990}"/>
                  </a:ext>
                </a:extLst>
              </p:cNvPr>
              <p:cNvSpPr/>
              <p:nvPr/>
            </p:nvSpPr>
            <p:spPr>
              <a:xfrm>
                <a:off x="293147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0" name="Forma libre: forma 199">
                <a:extLst>
                  <a:ext uri="{FF2B5EF4-FFF2-40B4-BE49-F238E27FC236}">
                    <a16:creationId xmlns:a16="http://schemas.microsoft.com/office/drawing/2014/main" id="{AC3889B0-6973-C3F6-E185-CE5214D06A2B}"/>
                  </a:ext>
                </a:extLst>
              </p:cNvPr>
              <p:cNvSpPr/>
              <p:nvPr/>
            </p:nvSpPr>
            <p:spPr>
              <a:xfrm>
                <a:off x="2994971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1" name="Forma libre: forma 200">
                <a:extLst>
                  <a:ext uri="{FF2B5EF4-FFF2-40B4-BE49-F238E27FC236}">
                    <a16:creationId xmlns:a16="http://schemas.microsoft.com/office/drawing/2014/main" id="{B03C1C03-A4ED-3AFE-9325-209E3EED042D}"/>
                  </a:ext>
                </a:extLst>
              </p:cNvPr>
              <p:cNvSpPr/>
              <p:nvPr/>
            </p:nvSpPr>
            <p:spPr>
              <a:xfrm>
                <a:off x="3058470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2" name="Forma libre: forma 201">
                <a:extLst>
                  <a:ext uri="{FF2B5EF4-FFF2-40B4-BE49-F238E27FC236}">
                    <a16:creationId xmlns:a16="http://schemas.microsoft.com/office/drawing/2014/main" id="{ED83E917-7F41-111C-EC8F-97F40B51B0CD}"/>
                  </a:ext>
                </a:extLst>
              </p:cNvPr>
              <p:cNvSpPr/>
              <p:nvPr/>
            </p:nvSpPr>
            <p:spPr>
              <a:xfrm>
                <a:off x="3121968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3" name="Forma libre: forma 202">
                <a:extLst>
                  <a:ext uri="{FF2B5EF4-FFF2-40B4-BE49-F238E27FC236}">
                    <a16:creationId xmlns:a16="http://schemas.microsoft.com/office/drawing/2014/main" id="{4716C797-EC3E-8AC8-9C40-35E4E319AD19}"/>
                  </a:ext>
                </a:extLst>
              </p:cNvPr>
              <p:cNvSpPr/>
              <p:nvPr/>
            </p:nvSpPr>
            <p:spPr>
              <a:xfrm>
                <a:off x="3185466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3DAA7DEC-10F1-F8E2-EBA9-744E2F122BE5}"/>
                  </a:ext>
                </a:extLst>
              </p:cNvPr>
              <p:cNvSpPr/>
              <p:nvPr/>
            </p:nvSpPr>
            <p:spPr>
              <a:xfrm>
                <a:off x="3248965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66106822-0875-235E-598E-30BA89B23EF4}"/>
                  </a:ext>
                </a:extLst>
              </p:cNvPr>
              <p:cNvSpPr/>
              <p:nvPr/>
            </p:nvSpPr>
            <p:spPr>
              <a:xfrm>
                <a:off x="3312464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EA5B8D00-E37B-AC6C-4F31-3C97B90ADF3A}"/>
                  </a:ext>
                </a:extLst>
              </p:cNvPr>
              <p:cNvSpPr/>
              <p:nvPr/>
            </p:nvSpPr>
            <p:spPr>
              <a:xfrm>
                <a:off x="3375963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314FB44E-54B7-E194-4CCE-A6908F0D012F}"/>
                  </a:ext>
                </a:extLst>
              </p:cNvPr>
              <p:cNvSpPr/>
              <p:nvPr/>
            </p:nvSpPr>
            <p:spPr>
              <a:xfrm>
                <a:off x="343946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C0324BE5-24D1-8CE9-4D8E-578655962AA5}"/>
                  </a:ext>
                </a:extLst>
              </p:cNvPr>
              <p:cNvSpPr/>
              <p:nvPr/>
            </p:nvSpPr>
            <p:spPr>
              <a:xfrm>
                <a:off x="3502959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3EF08FF3-DCF6-DBCD-EB23-CA15B20CE10F}"/>
                  </a:ext>
                </a:extLst>
              </p:cNvPr>
              <p:cNvSpPr/>
              <p:nvPr/>
            </p:nvSpPr>
            <p:spPr>
              <a:xfrm>
                <a:off x="3566458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45672474-0451-936B-7724-A8A990FF0E9B}"/>
                  </a:ext>
                </a:extLst>
              </p:cNvPr>
              <p:cNvSpPr/>
              <p:nvPr/>
            </p:nvSpPr>
            <p:spPr>
              <a:xfrm>
                <a:off x="3629957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9432D470-E99C-B843-92A7-0C517B8F964A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8F901D-1258-D6F2-A16F-B33AA2DD3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3BF4C9-F853-7F02-5701-F2F347CAD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61F2D574-E2B3-4D2A-BC0F-86D86E0E8C81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798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10924367-1AA5-8E30-52D2-1DAD24966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EC0D7DE0-EA5E-7F7A-56AD-0467767958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6D06A1E7-6913-195B-63FB-F4E52DA655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noProof="0" dirty="0"/>
              <a:t>Planar patch simulation [7] under micrometer displacement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4B5BDB7-478B-7D4C-596B-7255608F6C1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38</a:t>
            </a:fld>
            <a:endParaRPr lang="en-US" noProof="0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B6BA31A2-6F0B-B1E8-942E-C405A485734C}"/>
              </a:ext>
            </a:extLst>
          </p:cNvPr>
          <p:cNvSpPr/>
          <p:nvPr/>
        </p:nvSpPr>
        <p:spPr>
          <a:xfrm>
            <a:off x="4817071" y="3635630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16B934-C1CF-2469-2776-B3C179615C82}"/>
              </a:ext>
            </a:extLst>
          </p:cNvPr>
          <p:cNvSpPr txBox="1"/>
          <p:nvPr/>
        </p:nvSpPr>
        <p:spPr>
          <a:xfrm>
            <a:off x="5041868" y="2942031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11" name="Gráfico 3">
            <a:extLst>
              <a:ext uri="{FF2B5EF4-FFF2-40B4-BE49-F238E27FC236}">
                <a16:creationId xmlns:a16="http://schemas.microsoft.com/office/drawing/2014/main" id="{2A0D4AD3-8F36-082D-694A-71D4FACD0B95}"/>
              </a:ext>
            </a:extLst>
          </p:cNvPr>
          <p:cNvGrpSpPr/>
          <p:nvPr/>
        </p:nvGrpSpPr>
        <p:grpSpPr>
          <a:xfrm>
            <a:off x="4817071" y="3040731"/>
            <a:ext cx="214528" cy="64358"/>
            <a:chOff x="5828764" y="2461554"/>
            <a:chExt cx="551792" cy="165537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4AE42AA7-63E7-D850-CD67-51EA484A620F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714B6738-C152-2FAA-335D-EF08052EB341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5" name="Gráfico 3">
            <a:extLst>
              <a:ext uri="{FF2B5EF4-FFF2-40B4-BE49-F238E27FC236}">
                <a16:creationId xmlns:a16="http://schemas.microsoft.com/office/drawing/2014/main" id="{DC6129A5-7A22-0CDA-CBD7-80F70154DCF9}"/>
              </a:ext>
            </a:extLst>
          </p:cNvPr>
          <p:cNvGrpSpPr/>
          <p:nvPr/>
        </p:nvGrpSpPr>
        <p:grpSpPr>
          <a:xfrm>
            <a:off x="4829309" y="3318562"/>
            <a:ext cx="214526" cy="64358"/>
            <a:chOff x="5828765" y="3124837"/>
            <a:chExt cx="551792" cy="165537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1E34E78-0094-2A4F-CA08-FCD4728664AF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E20024EF-63EE-FC3E-9365-0647033C4437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63F3597-3026-DC0B-93E8-EDF94D74464B}"/>
              </a:ext>
            </a:extLst>
          </p:cNvPr>
          <p:cNvSpPr txBox="1"/>
          <p:nvPr/>
        </p:nvSpPr>
        <p:spPr>
          <a:xfrm>
            <a:off x="5043835" y="3208301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grpSp>
        <p:nvGrpSpPr>
          <p:cNvPr id="19" name="Gráfico 3">
            <a:extLst>
              <a:ext uri="{FF2B5EF4-FFF2-40B4-BE49-F238E27FC236}">
                <a16:creationId xmlns:a16="http://schemas.microsoft.com/office/drawing/2014/main" id="{36364D65-FE11-6442-4224-F7FAF0DDE629}"/>
              </a:ext>
            </a:extLst>
          </p:cNvPr>
          <p:cNvGrpSpPr/>
          <p:nvPr/>
        </p:nvGrpSpPr>
        <p:grpSpPr>
          <a:xfrm>
            <a:off x="604094" y="2196596"/>
            <a:ext cx="4063952" cy="2058188"/>
            <a:chOff x="1274654" y="2097536"/>
            <a:chExt cx="4063952" cy="2058188"/>
          </a:xfrm>
          <a:noFill/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EC38176-E5D2-7947-2E57-8D8B1D2F5E6F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F4F5BB00-4FD7-AC5F-1C03-0629A8EC03D6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0E58C43-51D6-F8F6-1F3B-0E4FE4D5B022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B3DCE143-BDBD-DE13-65FB-66C423207C99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FAE5A57-7C7A-9339-6371-D599D80CFD39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F15BF0B-0610-FC55-A17B-828E62309CDB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0C771E44-F437-3B28-B9D6-09CFEE879245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0EEE8B6-DF2F-AD2E-4857-F39F4205B738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1DEF744C-EC33-6A67-5A79-194AB634DC59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49831A07-073A-0A59-01CC-C473709C0E65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07235130-5397-F2D2-1604-9712648E8130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5AD5E92-7CEF-4553-DEAE-05197CD4E081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7D129D1-4D2C-6627-84A9-68C25D13F825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D9F6A9A-F475-65E4-0BC9-08ADC2D1698E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57EF2C1-2576-6F34-D3C8-0A11B546C1C5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84C75874-932D-594F-AC1E-BE1FF3D5F14C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5D37BD8A-430E-6E17-81D2-1660333DA07B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50E33F3-3D61-B85D-B16F-7C8D81B2E56B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983BE61B-F231-E54C-1288-BB4F32CFF2E8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FC81C890-96BA-EAB6-7A53-BB50A127AA0E}"/>
              </a:ext>
            </a:extLst>
          </p:cNvPr>
          <p:cNvSpPr txBox="1"/>
          <p:nvPr/>
        </p:nvSpPr>
        <p:spPr>
          <a:xfrm>
            <a:off x="2532485" y="42649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47E45097-9C4A-9BBE-5839-6A320BA35E99}"/>
              </a:ext>
            </a:extLst>
          </p:cNvPr>
          <p:cNvSpPr txBox="1"/>
          <p:nvPr/>
        </p:nvSpPr>
        <p:spPr>
          <a:xfrm>
            <a:off x="4536187" y="426045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A38814B3-7541-5200-4B37-0CD907D2F695}"/>
              </a:ext>
            </a:extLst>
          </p:cNvPr>
          <p:cNvSpPr txBox="1"/>
          <p:nvPr/>
        </p:nvSpPr>
        <p:spPr>
          <a:xfrm>
            <a:off x="521284" y="4253807"/>
            <a:ext cx="30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1559D41C-F9E1-5801-23E0-A0ACA0DC132B}"/>
              </a:ext>
            </a:extLst>
          </p:cNvPr>
          <p:cNvSpPr txBox="1"/>
          <p:nvPr/>
        </p:nvSpPr>
        <p:spPr>
          <a:xfrm>
            <a:off x="80734" y="35534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55783434-6EEE-2ED4-54B5-54AE1A29D942}"/>
              </a:ext>
            </a:extLst>
          </p:cNvPr>
          <p:cNvSpPr txBox="1"/>
          <p:nvPr/>
        </p:nvSpPr>
        <p:spPr>
          <a:xfrm>
            <a:off x="345325" y="256850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72D640D4-6C5B-7718-8AB2-E931E3E1B2D7}"/>
              </a:ext>
            </a:extLst>
          </p:cNvPr>
          <p:cNvSpPr txBox="1"/>
          <p:nvPr/>
        </p:nvSpPr>
        <p:spPr>
          <a:xfrm>
            <a:off x="5043835" y="3510965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5690F85-1BAB-3AD5-1839-2BF2D36221FC}"/>
              </a:ext>
            </a:extLst>
          </p:cNvPr>
          <p:cNvSpPr txBox="1"/>
          <p:nvPr/>
        </p:nvSpPr>
        <p:spPr>
          <a:xfrm>
            <a:off x="1505057" y="1799675"/>
            <a:ext cx="232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Patch at 1m + 125 µm</a:t>
            </a:r>
          </a:p>
        </p:txBody>
      </p:sp>
      <p:graphicFrame>
        <p:nvGraphicFramePr>
          <p:cNvPr id="120" name="Tabla 119">
            <a:extLst>
              <a:ext uri="{FF2B5EF4-FFF2-40B4-BE49-F238E27FC236}">
                <a16:creationId xmlns:a16="http://schemas.microsoft.com/office/drawing/2014/main" id="{79D6EF3B-B18B-02D2-9EDA-2481ADB70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32805"/>
              </p:ext>
            </p:extLst>
          </p:nvPr>
        </p:nvGraphicFramePr>
        <p:xfrm>
          <a:off x="6578552" y="2160481"/>
          <a:ext cx="2314540" cy="200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70">
                  <a:extLst>
                    <a:ext uri="{9D8B030D-6E8A-4147-A177-3AD203B41FA5}">
                      <a16:colId xmlns:a16="http://schemas.microsoft.com/office/drawing/2014/main" val="3872269208"/>
                    </a:ext>
                  </a:extLst>
                </a:gridCol>
                <a:gridCol w="1157270">
                  <a:extLst>
                    <a:ext uri="{9D8B030D-6E8A-4147-A177-3AD203B41FA5}">
                      <a16:colId xmlns:a16="http://schemas.microsoft.com/office/drawing/2014/main" val="250370867"/>
                    </a:ext>
                  </a:extLst>
                </a:gridCol>
              </a:tblGrid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Patch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Distance to 1m between ZPPF depths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31681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0.0µm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880387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r>
                        <a:rPr lang="en-US" noProof="0" dirty="0"/>
                        <a:t>1m + 500µm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492.60µm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89902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1m + 250µm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246.21µm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56525"/>
                  </a:ext>
                </a:extLst>
              </a:tr>
              <a:tr h="32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1m + 125µm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123.23µm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21919"/>
                  </a:ext>
                </a:extLst>
              </a:tr>
            </a:tbl>
          </a:graphicData>
        </a:graphic>
      </p:graphicFrame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id="{24144E18-2696-56B4-2BD5-9134690CD046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70148" y="1984341"/>
            <a:ext cx="0" cy="21903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994C70E3-4E73-D51F-E1F8-A1BDC14E014C}"/>
              </a:ext>
            </a:extLst>
          </p:cNvPr>
          <p:cNvCxnSpPr>
            <a:cxnSpLocks/>
            <a:stCxn id="30" idx="0"/>
          </p:cNvCxnSpPr>
          <p:nvPr/>
        </p:nvCxnSpPr>
        <p:spPr>
          <a:xfrm>
            <a:off x="670148" y="4188505"/>
            <a:ext cx="4371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4DA55DE4-5B26-AB1D-CF12-AEEBA6AAC4DB}"/>
              </a:ext>
            </a:extLst>
          </p:cNvPr>
          <p:cNvSpPr txBox="1"/>
          <p:nvPr/>
        </p:nvSpPr>
        <p:spPr>
          <a:xfrm>
            <a:off x="527320" y="1638050"/>
            <a:ext cx="28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A96899BB-1C94-1166-BDE0-1CAC3E0C7B1D}"/>
              </a:ext>
            </a:extLst>
          </p:cNvPr>
          <p:cNvSpPr txBox="1"/>
          <p:nvPr/>
        </p:nvSpPr>
        <p:spPr>
          <a:xfrm>
            <a:off x="5064393" y="3991025"/>
            <a:ext cx="28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140" name="Gráfico 3">
            <a:extLst>
              <a:ext uri="{FF2B5EF4-FFF2-40B4-BE49-F238E27FC236}">
                <a16:creationId xmlns:a16="http://schemas.microsoft.com/office/drawing/2014/main" id="{F1679ABF-647C-CBA2-EDE3-32FB4D150A1F}"/>
              </a:ext>
            </a:extLst>
          </p:cNvPr>
          <p:cNvGrpSpPr/>
          <p:nvPr/>
        </p:nvGrpSpPr>
        <p:grpSpPr>
          <a:xfrm>
            <a:off x="1664261" y="2867520"/>
            <a:ext cx="2034716" cy="93867"/>
            <a:chOff x="1664261" y="2867520"/>
            <a:chExt cx="2034716" cy="93867"/>
          </a:xfrm>
        </p:grpSpPr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E2B25422-375A-E4EC-2E0B-CDB73935A24D}"/>
                </a:ext>
              </a:extLst>
            </p:cNvPr>
            <p:cNvSpPr/>
            <p:nvPr/>
          </p:nvSpPr>
          <p:spPr>
            <a:xfrm>
              <a:off x="1700151" y="2906171"/>
              <a:ext cx="1968456" cy="22086"/>
            </a:xfrm>
            <a:custGeom>
              <a:avLst/>
              <a:gdLst>
                <a:gd name="connsiteX0" fmla="*/ -788 w 1968456"/>
                <a:gd name="connsiteY0" fmla="*/ 10979 h 22086"/>
                <a:gd name="connsiteX1" fmla="*/ 62710 w 1968456"/>
                <a:gd name="connsiteY1" fmla="*/ 22022 h 22086"/>
                <a:gd name="connsiteX2" fmla="*/ 126209 w 1968456"/>
                <a:gd name="connsiteY2" fmla="*/ 13740 h 22086"/>
                <a:gd name="connsiteX3" fmla="*/ 189708 w 1968456"/>
                <a:gd name="connsiteY3" fmla="*/ 13740 h 22086"/>
                <a:gd name="connsiteX4" fmla="*/ 253207 w 1968456"/>
                <a:gd name="connsiteY4" fmla="*/ 8218 h 22086"/>
                <a:gd name="connsiteX5" fmla="*/ 316705 w 1968456"/>
                <a:gd name="connsiteY5" fmla="*/ 2696 h 22086"/>
                <a:gd name="connsiteX6" fmla="*/ 380203 w 1968456"/>
                <a:gd name="connsiteY6" fmla="*/ 2696 h 22086"/>
                <a:gd name="connsiteX7" fmla="*/ 443702 w 1968456"/>
                <a:gd name="connsiteY7" fmla="*/ 2696 h 22086"/>
                <a:gd name="connsiteX8" fmla="*/ 507202 w 1968456"/>
                <a:gd name="connsiteY8" fmla="*/ 2696 h 22086"/>
                <a:gd name="connsiteX9" fmla="*/ 570700 w 1968456"/>
                <a:gd name="connsiteY9" fmla="*/ 2696 h 22086"/>
                <a:gd name="connsiteX10" fmla="*/ 634198 w 1968456"/>
                <a:gd name="connsiteY10" fmla="*/ 2696 h 22086"/>
                <a:gd name="connsiteX11" fmla="*/ 697696 w 1968456"/>
                <a:gd name="connsiteY11" fmla="*/ -64 h 22086"/>
                <a:gd name="connsiteX12" fmla="*/ 761195 w 1968456"/>
                <a:gd name="connsiteY12" fmla="*/ 8218 h 22086"/>
                <a:gd name="connsiteX13" fmla="*/ 824695 w 1968456"/>
                <a:gd name="connsiteY13" fmla="*/ 8218 h 22086"/>
                <a:gd name="connsiteX14" fmla="*/ 888193 w 1968456"/>
                <a:gd name="connsiteY14" fmla="*/ 5457 h 22086"/>
                <a:gd name="connsiteX15" fmla="*/ 951691 w 1968456"/>
                <a:gd name="connsiteY15" fmla="*/ 5457 h 22086"/>
                <a:gd name="connsiteX16" fmla="*/ 1015189 w 1968456"/>
                <a:gd name="connsiteY16" fmla="*/ 5457 h 22086"/>
                <a:gd name="connsiteX17" fmla="*/ 1078688 w 1968456"/>
                <a:gd name="connsiteY17" fmla="*/ 5457 h 22086"/>
                <a:gd name="connsiteX18" fmla="*/ 1142188 w 1968456"/>
                <a:gd name="connsiteY18" fmla="*/ 8218 h 22086"/>
                <a:gd name="connsiteX19" fmla="*/ 1205686 w 1968456"/>
                <a:gd name="connsiteY19" fmla="*/ 8218 h 22086"/>
                <a:gd name="connsiteX20" fmla="*/ 1269184 w 1968456"/>
                <a:gd name="connsiteY20" fmla="*/ 5457 h 22086"/>
                <a:gd name="connsiteX21" fmla="*/ 1332682 w 1968456"/>
                <a:gd name="connsiteY21" fmla="*/ 10979 h 22086"/>
                <a:gd name="connsiteX22" fmla="*/ 1396181 w 1968456"/>
                <a:gd name="connsiteY22" fmla="*/ 10979 h 22086"/>
                <a:gd name="connsiteX23" fmla="*/ 1459681 w 1968456"/>
                <a:gd name="connsiteY23" fmla="*/ 10979 h 22086"/>
                <a:gd name="connsiteX24" fmla="*/ 1523179 w 1968456"/>
                <a:gd name="connsiteY24" fmla="*/ 10979 h 22086"/>
                <a:gd name="connsiteX25" fmla="*/ 1586677 w 1968456"/>
                <a:gd name="connsiteY25" fmla="*/ 10979 h 22086"/>
                <a:gd name="connsiteX26" fmla="*/ 1650175 w 1968456"/>
                <a:gd name="connsiteY26" fmla="*/ 10979 h 22086"/>
                <a:gd name="connsiteX27" fmla="*/ 1713674 w 1968456"/>
                <a:gd name="connsiteY27" fmla="*/ 8218 h 22086"/>
                <a:gd name="connsiteX28" fmla="*/ 1777174 w 1968456"/>
                <a:gd name="connsiteY28" fmla="*/ 8218 h 22086"/>
                <a:gd name="connsiteX29" fmla="*/ 1840672 w 1968456"/>
                <a:gd name="connsiteY29" fmla="*/ 13740 h 22086"/>
                <a:gd name="connsiteX30" fmla="*/ 1904170 w 1968456"/>
                <a:gd name="connsiteY30" fmla="*/ 22022 h 22086"/>
                <a:gd name="connsiteX31" fmla="*/ 1967668 w 1968456"/>
                <a:gd name="connsiteY31" fmla="*/ 13740 h 2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456" h="22086">
                  <a:moveTo>
                    <a:pt x="-788" y="10979"/>
                  </a:moveTo>
                  <a:lnTo>
                    <a:pt x="62710" y="22022"/>
                  </a:lnTo>
                  <a:lnTo>
                    <a:pt x="126209" y="13740"/>
                  </a:lnTo>
                  <a:lnTo>
                    <a:pt x="189708" y="13740"/>
                  </a:lnTo>
                  <a:cubicBezTo>
                    <a:pt x="189708" y="13740"/>
                    <a:pt x="253207" y="8218"/>
                    <a:pt x="253207" y="8218"/>
                  </a:cubicBezTo>
                  <a:lnTo>
                    <a:pt x="316705" y="2696"/>
                  </a:lnTo>
                  <a:lnTo>
                    <a:pt x="380203" y="2696"/>
                  </a:lnTo>
                  <a:cubicBezTo>
                    <a:pt x="380203" y="2696"/>
                    <a:pt x="443702" y="2696"/>
                    <a:pt x="443702" y="2696"/>
                  </a:cubicBezTo>
                  <a:lnTo>
                    <a:pt x="507202" y="2696"/>
                  </a:lnTo>
                  <a:cubicBezTo>
                    <a:pt x="507202" y="5457"/>
                    <a:pt x="570700" y="2696"/>
                    <a:pt x="570700" y="2696"/>
                  </a:cubicBezTo>
                  <a:lnTo>
                    <a:pt x="634198" y="2696"/>
                  </a:lnTo>
                  <a:cubicBezTo>
                    <a:pt x="634198" y="5457"/>
                    <a:pt x="697696" y="-64"/>
                    <a:pt x="697696" y="-64"/>
                  </a:cubicBezTo>
                  <a:lnTo>
                    <a:pt x="761195" y="8218"/>
                  </a:lnTo>
                  <a:lnTo>
                    <a:pt x="824695" y="8218"/>
                  </a:lnTo>
                  <a:cubicBezTo>
                    <a:pt x="824695" y="5457"/>
                    <a:pt x="888193" y="5457"/>
                    <a:pt x="888193" y="5457"/>
                  </a:cubicBezTo>
                  <a:lnTo>
                    <a:pt x="951691" y="5457"/>
                  </a:lnTo>
                  <a:cubicBezTo>
                    <a:pt x="951691" y="8218"/>
                    <a:pt x="1015189" y="5457"/>
                    <a:pt x="1015189" y="5457"/>
                  </a:cubicBezTo>
                  <a:lnTo>
                    <a:pt x="1078688" y="5457"/>
                  </a:lnTo>
                  <a:cubicBezTo>
                    <a:pt x="1078688" y="5457"/>
                    <a:pt x="1142188" y="8218"/>
                    <a:pt x="1142188" y="8218"/>
                  </a:cubicBezTo>
                  <a:lnTo>
                    <a:pt x="1205686" y="8218"/>
                  </a:lnTo>
                  <a:cubicBezTo>
                    <a:pt x="1205686" y="8218"/>
                    <a:pt x="1269184" y="5457"/>
                    <a:pt x="1269184" y="5457"/>
                  </a:cubicBezTo>
                  <a:lnTo>
                    <a:pt x="1332682" y="10979"/>
                  </a:lnTo>
                  <a:lnTo>
                    <a:pt x="1396181" y="10979"/>
                  </a:lnTo>
                  <a:cubicBezTo>
                    <a:pt x="1396181" y="10979"/>
                    <a:pt x="1459681" y="10979"/>
                    <a:pt x="1459681" y="10979"/>
                  </a:cubicBezTo>
                  <a:lnTo>
                    <a:pt x="1523179" y="10979"/>
                  </a:lnTo>
                  <a:cubicBezTo>
                    <a:pt x="1523179" y="8218"/>
                    <a:pt x="1586677" y="10979"/>
                    <a:pt x="1586677" y="10979"/>
                  </a:cubicBezTo>
                  <a:lnTo>
                    <a:pt x="1650175" y="10979"/>
                  </a:lnTo>
                  <a:cubicBezTo>
                    <a:pt x="1650175" y="10979"/>
                    <a:pt x="1713674" y="8218"/>
                    <a:pt x="1713674" y="8218"/>
                  </a:cubicBezTo>
                  <a:lnTo>
                    <a:pt x="1777174" y="8218"/>
                  </a:lnTo>
                  <a:cubicBezTo>
                    <a:pt x="1777174" y="10979"/>
                    <a:pt x="1840672" y="13740"/>
                    <a:pt x="1840672" y="13740"/>
                  </a:cubicBezTo>
                  <a:lnTo>
                    <a:pt x="1904170" y="22022"/>
                  </a:lnTo>
                  <a:lnTo>
                    <a:pt x="1967668" y="13740"/>
                  </a:lnTo>
                </a:path>
              </a:pathLst>
            </a:custGeom>
            <a:noFill/>
            <a:ln w="16527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42" name="Gráfico 3">
              <a:extLst>
                <a:ext uri="{FF2B5EF4-FFF2-40B4-BE49-F238E27FC236}">
                  <a16:creationId xmlns:a16="http://schemas.microsoft.com/office/drawing/2014/main" id="{A63B736C-FE7C-790F-0C6D-3000B95A7A72}"/>
                </a:ext>
              </a:extLst>
            </p:cNvPr>
            <p:cNvGrpSpPr/>
            <p:nvPr/>
          </p:nvGrpSpPr>
          <p:grpSpPr>
            <a:xfrm>
              <a:off x="1664261" y="2867520"/>
              <a:ext cx="2034716" cy="93867"/>
              <a:chOff x="1664261" y="2867520"/>
              <a:chExt cx="2034716" cy="93867"/>
            </a:xfrm>
            <a:solidFill>
              <a:srgbClr val="228B22">
                <a:alpha val="80000"/>
              </a:srgbClr>
            </a:solidFill>
          </p:grpSpPr>
          <p:sp>
            <p:nvSpPr>
              <p:cNvPr id="143" name="Forma libre: forma 142">
                <a:extLst>
                  <a:ext uri="{FF2B5EF4-FFF2-40B4-BE49-F238E27FC236}">
                    <a16:creationId xmlns:a16="http://schemas.microsoft.com/office/drawing/2014/main" id="{D8E836A1-23FC-D135-C7A7-4488D65EDEBD}"/>
                  </a:ext>
                </a:extLst>
              </p:cNvPr>
              <p:cNvSpPr/>
              <p:nvPr/>
            </p:nvSpPr>
            <p:spPr>
              <a:xfrm>
                <a:off x="1664261" y="2878563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6"/>
                      <a:pt x="10254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96A55135-F7F4-DB5E-7815-43AD3B129878}"/>
                  </a:ext>
                </a:extLst>
              </p:cNvPr>
              <p:cNvSpPr/>
              <p:nvPr/>
            </p:nvSpPr>
            <p:spPr>
              <a:xfrm>
                <a:off x="1727760" y="2889606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5" name="Forma libre: forma 144">
                <a:extLst>
                  <a:ext uri="{FF2B5EF4-FFF2-40B4-BE49-F238E27FC236}">
                    <a16:creationId xmlns:a16="http://schemas.microsoft.com/office/drawing/2014/main" id="{B0CA6430-E1A0-EE0E-9C95-61BDB1F028CA}"/>
                  </a:ext>
                </a:extLst>
              </p:cNvPr>
              <p:cNvSpPr/>
              <p:nvPr/>
            </p:nvSpPr>
            <p:spPr>
              <a:xfrm>
                <a:off x="1791258" y="2881324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6" name="Forma libre: forma 145">
                <a:extLst>
                  <a:ext uri="{FF2B5EF4-FFF2-40B4-BE49-F238E27FC236}">
                    <a16:creationId xmlns:a16="http://schemas.microsoft.com/office/drawing/2014/main" id="{66098936-3F49-6442-C747-6C040AEB2EC3}"/>
                  </a:ext>
                </a:extLst>
              </p:cNvPr>
              <p:cNvSpPr/>
              <p:nvPr/>
            </p:nvSpPr>
            <p:spPr>
              <a:xfrm>
                <a:off x="1851996" y="2881324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7" name="Forma libre: forma 146">
                <a:extLst>
                  <a:ext uri="{FF2B5EF4-FFF2-40B4-BE49-F238E27FC236}">
                    <a16:creationId xmlns:a16="http://schemas.microsoft.com/office/drawing/2014/main" id="{B7275E70-476D-0CF5-4FEF-F5E033EE0A26}"/>
                  </a:ext>
                </a:extLst>
              </p:cNvPr>
              <p:cNvSpPr/>
              <p:nvPr/>
            </p:nvSpPr>
            <p:spPr>
              <a:xfrm>
                <a:off x="1915494" y="2875802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8" name="Forma libre: forma 147">
                <a:extLst>
                  <a:ext uri="{FF2B5EF4-FFF2-40B4-BE49-F238E27FC236}">
                    <a16:creationId xmlns:a16="http://schemas.microsoft.com/office/drawing/2014/main" id="{7DDBC6FF-34E9-C65B-23DE-F18695DE23BD}"/>
                  </a:ext>
                </a:extLst>
              </p:cNvPr>
              <p:cNvSpPr/>
              <p:nvPr/>
            </p:nvSpPr>
            <p:spPr>
              <a:xfrm>
                <a:off x="1978992" y="2870281"/>
                <a:ext cx="71782" cy="71780"/>
              </a:xfrm>
              <a:custGeom>
                <a:avLst/>
                <a:gdLst>
                  <a:gd name="connsiteX0" fmla="*/ 35104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4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4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9" name="Forma libre: forma 148">
                <a:extLst>
                  <a:ext uri="{FF2B5EF4-FFF2-40B4-BE49-F238E27FC236}">
                    <a16:creationId xmlns:a16="http://schemas.microsoft.com/office/drawing/2014/main" id="{6678A631-1302-A1C7-36F8-3E837DE4BC6D}"/>
                  </a:ext>
                </a:extLst>
              </p:cNvPr>
              <p:cNvSpPr/>
              <p:nvPr/>
            </p:nvSpPr>
            <p:spPr>
              <a:xfrm>
                <a:off x="2042492" y="2870281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0" name="Forma libre: forma 149">
                <a:extLst>
                  <a:ext uri="{FF2B5EF4-FFF2-40B4-BE49-F238E27FC236}">
                    <a16:creationId xmlns:a16="http://schemas.microsoft.com/office/drawing/2014/main" id="{874B4CFA-485A-4C72-CBC0-C1EDDA0471D6}"/>
                  </a:ext>
                </a:extLst>
              </p:cNvPr>
              <p:cNvSpPr/>
              <p:nvPr/>
            </p:nvSpPr>
            <p:spPr>
              <a:xfrm>
                <a:off x="2105991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1" name="Forma libre: forma 150">
                <a:extLst>
                  <a:ext uri="{FF2B5EF4-FFF2-40B4-BE49-F238E27FC236}">
                    <a16:creationId xmlns:a16="http://schemas.microsoft.com/office/drawing/2014/main" id="{CD641323-6A4E-FBF9-C7BD-910CEFCA7234}"/>
                  </a:ext>
                </a:extLst>
              </p:cNvPr>
              <p:cNvSpPr/>
              <p:nvPr/>
            </p:nvSpPr>
            <p:spPr>
              <a:xfrm>
                <a:off x="2169489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2" name="Forma libre: forma 151">
                <a:extLst>
                  <a:ext uri="{FF2B5EF4-FFF2-40B4-BE49-F238E27FC236}">
                    <a16:creationId xmlns:a16="http://schemas.microsoft.com/office/drawing/2014/main" id="{EB759A99-AF50-6EE4-97B3-78FCFFD54856}"/>
                  </a:ext>
                </a:extLst>
              </p:cNvPr>
              <p:cNvSpPr/>
              <p:nvPr/>
            </p:nvSpPr>
            <p:spPr>
              <a:xfrm>
                <a:off x="2232987" y="2870281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3" name="Forma libre: forma 152">
                <a:extLst>
                  <a:ext uri="{FF2B5EF4-FFF2-40B4-BE49-F238E27FC236}">
                    <a16:creationId xmlns:a16="http://schemas.microsoft.com/office/drawing/2014/main" id="{D9F08324-4E66-E3E9-2B2A-310C1B322A76}"/>
                  </a:ext>
                </a:extLst>
              </p:cNvPr>
              <p:cNvSpPr/>
              <p:nvPr/>
            </p:nvSpPr>
            <p:spPr>
              <a:xfrm>
                <a:off x="2296485" y="2873041"/>
                <a:ext cx="71782" cy="71781"/>
              </a:xfrm>
              <a:custGeom>
                <a:avLst/>
                <a:gdLst>
                  <a:gd name="connsiteX0" fmla="*/ 35104 w 71782"/>
                  <a:gd name="connsiteY0" fmla="*/ 71717 h 71781"/>
                  <a:gd name="connsiteX1" fmla="*/ 59950 w 71782"/>
                  <a:gd name="connsiteY1" fmla="*/ 60673 h 71781"/>
                  <a:gd name="connsiteX2" fmla="*/ 70994 w 71782"/>
                  <a:gd name="connsiteY2" fmla="*/ 35826 h 71781"/>
                  <a:gd name="connsiteX3" fmla="*/ 59950 w 71782"/>
                  <a:gd name="connsiteY3" fmla="*/ 10979 h 71781"/>
                  <a:gd name="connsiteX4" fmla="*/ 35104 w 71782"/>
                  <a:gd name="connsiteY4" fmla="*/ -64 h 71781"/>
                  <a:gd name="connsiteX5" fmla="*/ 10256 w 71782"/>
                  <a:gd name="connsiteY5" fmla="*/ 10979 h 71781"/>
                  <a:gd name="connsiteX6" fmla="*/ -788 w 71782"/>
                  <a:gd name="connsiteY6" fmla="*/ 35826 h 71781"/>
                  <a:gd name="connsiteX7" fmla="*/ 10256 w 71782"/>
                  <a:gd name="connsiteY7" fmla="*/ 60673 h 71781"/>
                  <a:gd name="connsiteX8" fmla="*/ 35104 w 71782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1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4" name="Forma libre: forma 153">
                <a:extLst>
                  <a:ext uri="{FF2B5EF4-FFF2-40B4-BE49-F238E27FC236}">
                    <a16:creationId xmlns:a16="http://schemas.microsoft.com/office/drawing/2014/main" id="{7C598324-7DF8-00BB-06A5-6A29EDC3CBA4}"/>
                  </a:ext>
                </a:extLst>
              </p:cNvPr>
              <p:cNvSpPr/>
              <p:nvPr/>
            </p:nvSpPr>
            <p:spPr>
              <a:xfrm>
                <a:off x="2359985" y="2867520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5" name="Forma libre: forma 154">
                <a:extLst>
                  <a:ext uri="{FF2B5EF4-FFF2-40B4-BE49-F238E27FC236}">
                    <a16:creationId xmlns:a16="http://schemas.microsoft.com/office/drawing/2014/main" id="{74D0B8F8-B324-5B7E-3685-503F3D9F33D2}"/>
                  </a:ext>
                </a:extLst>
              </p:cNvPr>
              <p:cNvSpPr/>
              <p:nvPr/>
            </p:nvSpPr>
            <p:spPr>
              <a:xfrm>
                <a:off x="2423484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6"/>
                      <a:pt x="10254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6" name="Forma libre: forma 155">
                <a:extLst>
                  <a:ext uri="{FF2B5EF4-FFF2-40B4-BE49-F238E27FC236}">
                    <a16:creationId xmlns:a16="http://schemas.microsoft.com/office/drawing/2014/main" id="{536CD0CC-80AC-9FBA-60F3-2C475B3AD85C}"/>
                  </a:ext>
                </a:extLst>
              </p:cNvPr>
              <p:cNvSpPr/>
              <p:nvPr/>
            </p:nvSpPr>
            <p:spPr>
              <a:xfrm>
                <a:off x="2486982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6 w 71780"/>
                  <a:gd name="connsiteY5" fmla="*/ 10979 h 71781"/>
                  <a:gd name="connsiteX6" fmla="*/ -788 w 71780"/>
                  <a:gd name="connsiteY6" fmla="*/ 35826 h 71781"/>
                  <a:gd name="connsiteX7" fmla="*/ 10256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7" name="Forma libre: forma 156">
                <a:extLst>
                  <a:ext uri="{FF2B5EF4-FFF2-40B4-BE49-F238E27FC236}">
                    <a16:creationId xmlns:a16="http://schemas.microsoft.com/office/drawing/2014/main" id="{4323E4FA-C9C9-72B6-80F9-423C7BD3F08F}"/>
                  </a:ext>
                </a:extLst>
              </p:cNvPr>
              <p:cNvSpPr/>
              <p:nvPr/>
            </p:nvSpPr>
            <p:spPr>
              <a:xfrm>
                <a:off x="2550480" y="2873041"/>
                <a:ext cx="71782" cy="71781"/>
              </a:xfrm>
              <a:custGeom>
                <a:avLst/>
                <a:gdLst>
                  <a:gd name="connsiteX0" fmla="*/ 35102 w 71782"/>
                  <a:gd name="connsiteY0" fmla="*/ 71717 h 71781"/>
                  <a:gd name="connsiteX1" fmla="*/ 59950 w 71782"/>
                  <a:gd name="connsiteY1" fmla="*/ 60673 h 71781"/>
                  <a:gd name="connsiteX2" fmla="*/ 70994 w 71782"/>
                  <a:gd name="connsiteY2" fmla="*/ 35826 h 71781"/>
                  <a:gd name="connsiteX3" fmla="*/ 59950 w 71782"/>
                  <a:gd name="connsiteY3" fmla="*/ 10979 h 71781"/>
                  <a:gd name="connsiteX4" fmla="*/ 35102 w 71782"/>
                  <a:gd name="connsiteY4" fmla="*/ -64 h 71781"/>
                  <a:gd name="connsiteX5" fmla="*/ 10256 w 71782"/>
                  <a:gd name="connsiteY5" fmla="*/ 10979 h 71781"/>
                  <a:gd name="connsiteX6" fmla="*/ -788 w 71782"/>
                  <a:gd name="connsiteY6" fmla="*/ 35826 h 71781"/>
                  <a:gd name="connsiteX7" fmla="*/ 10256 w 71782"/>
                  <a:gd name="connsiteY7" fmla="*/ 60673 h 71781"/>
                  <a:gd name="connsiteX8" fmla="*/ 35102 w 71782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1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8" name="Forma libre: forma 157">
                <a:extLst>
                  <a:ext uri="{FF2B5EF4-FFF2-40B4-BE49-F238E27FC236}">
                    <a16:creationId xmlns:a16="http://schemas.microsoft.com/office/drawing/2014/main" id="{32FA54C8-16E6-B33A-D1E5-4CCFCDD93232}"/>
                  </a:ext>
                </a:extLst>
              </p:cNvPr>
              <p:cNvSpPr/>
              <p:nvPr/>
            </p:nvSpPr>
            <p:spPr>
              <a:xfrm>
                <a:off x="2613978" y="2875802"/>
                <a:ext cx="71782" cy="71780"/>
              </a:xfrm>
              <a:custGeom>
                <a:avLst/>
                <a:gdLst>
                  <a:gd name="connsiteX0" fmla="*/ 35104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4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4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9" name="Forma libre: forma 158">
                <a:extLst>
                  <a:ext uri="{FF2B5EF4-FFF2-40B4-BE49-F238E27FC236}">
                    <a16:creationId xmlns:a16="http://schemas.microsoft.com/office/drawing/2014/main" id="{FBA067BA-EF85-203F-4B72-EBDFB0D18BB2}"/>
                  </a:ext>
                </a:extLst>
              </p:cNvPr>
              <p:cNvSpPr/>
              <p:nvPr/>
            </p:nvSpPr>
            <p:spPr>
              <a:xfrm>
                <a:off x="2677478" y="2870281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0" name="Forma libre: forma 159">
                <a:extLst>
                  <a:ext uri="{FF2B5EF4-FFF2-40B4-BE49-F238E27FC236}">
                    <a16:creationId xmlns:a16="http://schemas.microsoft.com/office/drawing/2014/main" id="{C5529EF9-4C0F-A969-7F94-C91BC79B8CC6}"/>
                  </a:ext>
                </a:extLst>
              </p:cNvPr>
              <p:cNvSpPr/>
              <p:nvPr/>
            </p:nvSpPr>
            <p:spPr>
              <a:xfrm>
                <a:off x="2740977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1" name="Forma libre: forma 160">
                <a:extLst>
                  <a:ext uri="{FF2B5EF4-FFF2-40B4-BE49-F238E27FC236}">
                    <a16:creationId xmlns:a16="http://schemas.microsoft.com/office/drawing/2014/main" id="{8C672C56-8F68-0A0B-35EE-8903C37AD829}"/>
                  </a:ext>
                </a:extLst>
              </p:cNvPr>
              <p:cNvSpPr/>
              <p:nvPr/>
            </p:nvSpPr>
            <p:spPr>
              <a:xfrm>
                <a:off x="2801715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2" name="Forma libre: forma 161">
                <a:extLst>
                  <a:ext uri="{FF2B5EF4-FFF2-40B4-BE49-F238E27FC236}">
                    <a16:creationId xmlns:a16="http://schemas.microsoft.com/office/drawing/2014/main" id="{90E6DBDE-B548-B785-8F85-C5EC81FDDAF1}"/>
                  </a:ext>
                </a:extLst>
              </p:cNvPr>
              <p:cNvSpPr/>
              <p:nvPr/>
            </p:nvSpPr>
            <p:spPr>
              <a:xfrm>
                <a:off x="2865213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3" name="Forma libre: forma 162">
                <a:extLst>
                  <a:ext uri="{FF2B5EF4-FFF2-40B4-BE49-F238E27FC236}">
                    <a16:creationId xmlns:a16="http://schemas.microsoft.com/office/drawing/2014/main" id="{F5ED59BA-4FF2-FBF1-FBCC-8871123792FB}"/>
                  </a:ext>
                </a:extLst>
              </p:cNvPr>
              <p:cNvSpPr/>
              <p:nvPr/>
            </p:nvSpPr>
            <p:spPr>
              <a:xfrm>
                <a:off x="2928711" y="2870281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4" name="Forma libre: forma 163">
                <a:extLst>
                  <a:ext uri="{FF2B5EF4-FFF2-40B4-BE49-F238E27FC236}">
                    <a16:creationId xmlns:a16="http://schemas.microsoft.com/office/drawing/2014/main" id="{1A3144CF-F2AC-C6C2-48A9-39F70A06F5B3}"/>
                  </a:ext>
                </a:extLst>
              </p:cNvPr>
              <p:cNvSpPr/>
              <p:nvPr/>
            </p:nvSpPr>
            <p:spPr>
              <a:xfrm>
                <a:off x="2992210" y="2875802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5" name="Forma libre: forma 164">
                <a:extLst>
                  <a:ext uri="{FF2B5EF4-FFF2-40B4-BE49-F238E27FC236}">
                    <a16:creationId xmlns:a16="http://schemas.microsoft.com/office/drawing/2014/main" id="{8D131B04-0F09-D127-7639-EB868DFA8C02}"/>
                  </a:ext>
                </a:extLst>
              </p:cNvPr>
              <p:cNvSpPr/>
              <p:nvPr/>
            </p:nvSpPr>
            <p:spPr>
              <a:xfrm>
                <a:off x="3055708" y="2875802"/>
                <a:ext cx="71782" cy="71780"/>
              </a:xfrm>
              <a:custGeom>
                <a:avLst/>
                <a:gdLst>
                  <a:gd name="connsiteX0" fmla="*/ 35104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4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4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6" name="Forma libre: forma 165">
                <a:extLst>
                  <a:ext uri="{FF2B5EF4-FFF2-40B4-BE49-F238E27FC236}">
                    <a16:creationId xmlns:a16="http://schemas.microsoft.com/office/drawing/2014/main" id="{7597C615-2D20-2353-F8D2-9B14ABBB01BC}"/>
                  </a:ext>
                </a:extLst>
              </p:cNvPr>
              <p:cNvSpPr/>
              <p:nvPr/>
            </p:nvSpPr>
            <p:spPr>
              <a:xfrm>
                <a:off x="3119208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7" name="Forma libre: forma 166">
                <a:extLst>
                  <a:ext uri="{FF2B5EF4-FFF2-40B4-BE49-F238E27FC236}">
                    <a16:creationId xmlns:a16="http://schemas.microsoft.com/office/drawing/2014/main" id="{2ECA6DD5-BBEC-959C-B520-F65DA9BB1DAF}"/>
                  </a:ext>
                </a:extLst>
              </p:cNvPr>
              <p:cNvSpPr/>
              <p:nvPr/>
            </p:nvSpPr>
            <p:spPr>
              <a:xfrm>
                <a:off x="3182706" y="2873041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4 w 71780"/>
                  <a:gd name="connsiteY5" fmla="*/ 10979 h 71781"/>
                  <a:gd name="connsiteX6" fmla="*/ -788 w 71780"/>
                  <a:gd name="connsiteY6" fmla="*/ 35826 h 71781"/>
                  <a:gd name="connsiteX7" fmla="*/ 10254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7"/>
                      <a:pt x="10254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8" name="Forma libre: forma 167">
                <a:extLst>
                  <a:ext uri="{FF2B5EF4-FFF2-40B4-BE49-F238E27FC236}">
                    <a16:creationId xmlns:a16="http://schemas.microsoft.com/office/drawing/2014/main" id="{89B623F6-6128-C999-DDD3-C6221221B6DF}"/>
                  </a:ext>
                </a:extLst>
              </p:cNvPr>
              <p:cNvSpPr/>
              <p:nvPr/>
            </p:nvSpPr>
            <p:spPr>
              <a:xfrm>
                <a:off x="3246204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6 w 71780"/>
                  <a:gd name="connsiteY5" fmla="*/ 10979 h 71780"/>
                  <a:gd name="connsiteX6" fmla="*/ -788 w 71780"/>
                  <a:gd name="connsiteY6" fmla="*/ 35826 h 71780"/>
                  <a:gd name="connsiteX7" fmla="*/ 10256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9" name="Forma libre: forma 168">
                <a:extLst>
                  <a:ext uri="{FF2B5EF4-FFF2-40B4-BE49-F238E27FC236}">
                    <a16:creationId xmlns:a16="http://schemas.microsoft.com/office/drawing/2014/main" id="{9C8043E2-42F4-A76E-6C59-FC12C5A891F7}"/>
                  </a:ext>
                </a:extLst>
              </p:cNvPr>
              <p:cNvSpPr/>
              <p:nvPr/>
            </p:nvSpPr>
            <p:spPr>
              <a:xfrm>
                <a:off x="3309703" y="2875802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0" name="Forma libre: forma 169">
                <a:extLst>
                  <a:ext uri="{FF2B5EF4-FFF2-40B4-BE49-F238E27FC236}">
                    <a16:creationId xmlns:a16="http://schemas.microsoft.com/office/drawing/2014/main" id="{AD37A9E1-23D6-714B-F92C-AF2E44A6F4F1}"/>
                  </a:ext>
                </a:extLst>
              </p:cNvPr>
              <p:cNvSpPr/>
              <p:nvPr/>
            </p:nvSpPr>
            <p:spPr>
              <a:xfrm>
                <a:off x="3373201" y="2873041"/>
                <a:ext cx="71782" cy="71781"/>
              </a:xfrm>
              <a:custGeom>
                <a:avLst/>
                <a:gdLst>
                  <a:gd name="connsiteX0" fmla="*/ 35104 w 71782"/>
                  <a:gd name="connsiteY0" fmla="*/ 71717 h 71781"/>
                  <a:gd name="connsiteX1" fmla="*/ 59950 w 71782"/>
                  <a:gd name="connsiteY1" fmla="*/ 60673 h 71781"/>
                  <a:gd name="connsiteX2" fmla="*/ 70994 w 71782"/>
                  <a:gd name="connsiteY2" fmla="*/ 35826 h 71781"/>
                  <a:gd name="connsiteX3" fmla="*/ 59950 w 71782"/>
                  <a:gd name="connsiteY3" fmla="*/ 10979 h 71781"/>
                  <a:gd name="connsiteX4" fmla="*/ 35104 w 71782"/>
                  <a:gd name="connsiteY4" fmla="*/ -64 h 71781"/>
                  <a:gd name="connsiteX5" fmla="*/ 10256 w 71782"/>
                  <a:gd name="connsiteY5" fmla="*/ 10979 h 71781"/>
                  <a:gd name="connsiteX6" fmla="*/ -788 w 71782"/>
                  <a:gd name="connsiteY6" fmla="*/ 35826 h 71781"/>
                  <a:gd name="connsiteX7" fmla="*/ 10256 w 71782"/>
                  <a:gd name="connsiteY7" fmla="*/ 60673 h 71781"/>
                  <a:gd name="connsiteX8" fmla="*/ 35104 w 71782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1">
                    <a:moveTo>
                      <a:pt x="35104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4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4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1" name="Forma libre: forma 170">
                <a:extLst>
                  <a:ext uri="{FF2B5EF4-FFF2-40B4-BE49-F238E27FC236}">
                    <a16:creationId xmlns:a16="http://schemas.microsoft.com/office/drawing/2014/main" id="{C3978432-C3EE-20A4-EF9A-CF76F6874946}"/>
                  </a:ext>
                </a:extLst>
              </p:cNvPr>
              <p:cNvSpPr/>
              <p:nvPr/>
            </p:nvSpPr>
            <p:spPr>
              <a:xfrm>
                <a:off x="3436701" y="2875802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48 w 71780"/>
                  <a:gd name="connsiteY1" fmla="*/ 60673 h 71780"/>
                  <a:gd name="connsiteX2" fmla="*/ 70992 w 71780"/>
                  <a:gd name="connsiteY2" fmla="*/ 35826 h 71780"/>
                  <a:gd name="connsiteX3" fmla="*/ 59948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48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48" y="10979"/>
                    </a:cubicBezTo>
                    <a:cubicBezTo>
                      <a:pt x="54428" y="5457"/>
                      <a:pt x="46144" y="-64"/>
                      <a:pt x="35102" y="-64"/>
                    </a:cubicBezTo>
                    <a:cubicBezTo>
                      <a:pt x="24058" y="-64"/>
                      <a:pt x="18536" y="2696"/>
                      <a:pt x="10254" y="10979"/>
                    </a:cubicBezTo>
                    <a:cubicBezTo>
                      <a:pt x="4732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2" name="Forma libre: forma 171">
                <a:extLst>
                  <a:ext uri="{FF2B5EF4-FFF2-40B4-BE49-F238E27FC236}">
                    <a16:creationId xmlns:a16="http://schemas.microsoft.com/office/drawing/2014/main" id="{AC49B987-E37A-024F-A9B0-E931A09D3497}"/>
                  </a:ext>
                </a:extLst>
              </p:cNvPr>
              <p:cNvSpPr/>
              <p:nvPr/>
            </p:nvSpPr>
            <p:spPr>
              <a:xfrm>
                <a:off x="3500199" y="2878563"/>
                <a:ext cx="71780" cy="71780"/>
              </a:xfrm>
              <a:custGeom>
                <a:avLst/>
                <a:gdLst>
                  <a:gd name="connsiteX0" fmla="*/ 35102 w 71780"/>
                  <a:gd name="connsiteY0" fmla="*/ 71717 h 71780"/>
                  <a:gd name="connsiteX1" fmla="*/ 59950 w 71780"/>
                  <a:gd name="connsiteY1" fmla="*/ 60673 h 71780"/>
                  <a:gd name="connsiteX2" fmla="*/ 70992 w 71780"/>
                  <a:gd name="connsiteY2" fmla="*/ 35826 h 71780"/>
                  <a:gd name="connsiteX3" fmla="*/ 59950 w 71780"/>
                  <a:gd name="connsiteY3" fmla="*/ 10979 h 71780"/>
                  <a:gd name="connsiteX4" fmla="*/ 35102 w 71780"/>
                  <a:gd name="connsiteY4" fmla="*/ -64 h 71780"/>
                  <a:gd name="connsiteX5" fmla="*/ 10254 w 71780"/>
                  <a:gd name="connsiteY5" fmla="*/ 10979 h 71780"/>
                  <a:gd name="connsiteX6" fmla="*/ -788 w 71780"/>
                  <a:gd name="connsiteY6" fmla="*/ 35826 h 71780"/>
                  <a:gd name="connsiteX7" fmla="*/ 10254 w 71780"/>
                  <a:gd name="connsiteY7" fmla="*/ 60673 h 71780"/>
                  <a:gd name="connsiteX8" fmla="*/ 35102 w 71780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0">
                    <a:moveTo>
                      <a:pt x="35102" y="71717"/>
                    </a:moveTo>
                    <a:cubicBezTo>
                      <a:pt x="43384" y="71717"/>
                      <a:pt x="51666" y="68956"/>
                      <a:pt x="59950" y="60673"/>
                    </a:cubicBezTo>
                    <a:cubicBezTo>
                      <a:pt x="65470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58" y="-64"/>
                      <a:pt x="18538" y="2696"/>
                      <a:pt x="10254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4" y="60673"/>
                    </a:cubicBezTo>
                    <a:cubicBezTo>
                      <a:pt x="15776" y="66195"/>
                      <a:pt x="24058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3" name="Forma libre: forma 172">
                <a:extLst>
                  <a:ext uri="{FF2B5EF4-FFF2-40B4-BE49-F238E27FC236}">
                    <a16:creationId xmlns:a16="http://schemas.microsoft.com/office/drawing/2014/main" id="{2F8F0E70-4773-57F7-1E3B-C8451B093642}"/>
                  </a:ext>
                </a:extLst>
              </p:cNvPr>
              <p:cNvSpPr/>
              <p:nvPr/>
            </p:nvSpPr>
            <p:spPr>
              <a:xfrm>
                <a:off x="3563697" y="2886845"/>
                <a:ext cx="71780" cy="71781"/>
              </a:xfrm>
              <a:custGeom>
                <a:avLst/>
                <a:gdLst>
                  <a:gd name="connsiteX0" fmla="*/ 35102 w 71780"/>
                  <a:gd name="connsiteY0" fmla="*/ 71717 h 71781"/>
                  <a:gd name="connsiteX1" fmla="*/ 59950 w 71780"/>
                  <a:gd name="connsiteY1" fmla="*/ 60673 h 71781"/>
                  <a:gd name="connsiteX2" fmla="*/ 70992 w 71780"/>
                  <a:gd name="connsiteY2" fmla="*/ 35826 h 71781"/>
                  <a:gd name="connsiteX3" fmla="*/ 59950 w 71780"/>
                  <a:gd name="connsiteY3" fmla="*/ 10979 h 71781"/>
                  <a:gd name="connsiteX4" fmla="*/ 35102 w 71780"/>
                  <a:gd name="connsiteY4" fmla="*/ -64 h 71781"/>
                  <a:gd name="connsiteX5" fmla="*/ 10256 w 71780"/>
                  <a:gd name="connsiteY5" fmla="*/ 10979 h 71781"/>
                  <a:gd name="connsiteX6" fmla="*/ -788 w 71780"/>
                  <a:gd name="connsiteY6" fmla="*/ 35826 h 71781"/>
                  <a:gd name="connsiteX7" fmla="*/ 10256 w 71780"/>
                  <a:gd name="connsiteY7" fmla="*/ 60673 h 71781"/>
                  <a:gd name="connsiteX8" fmla="*/ 35102 w 71780"/>
                  <a:gd name="connsiteY8" fmla="*/ 71717 h 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0" h="71781">
                    <a:moveTo>
                      <a:pt x="35102" y="71717"/>
                    </a:moveTo>
                    <a:cubicBezTo>
                      <a:pt x="43384" y="71717"/>
                      <a:pt x="51668" y="68956"/>
                      <a:pt x="59950" y="60673"/>
                    </a:cubicBezTo>
                    <a:cubicBezTo>
                      <a:pt x="65472" y="55152"/>
                      <a:pt x="70992" y="46869"/>
                      <a:pt x="70992" y="35826"/>
                    </a:cubicBezTo>
                    <a:cubicBezTo>
                      <a:pt x="70992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7"/>
                      <a:pt x="10256" y="10979"/>
                    </a:cubicBezTo>
                    <a:cubicBezTo>
                      <a:pt x="4734" y="16501"/>
                      <a:pt x="-788" y="24783"/>
                      <a:pt x="-788" y="35826"/>
                    </a:cubicBezTo>
                    <a:cubicBezTo>
                      <a:pt x="-788" y="46869"/>
                      <a:pt x="1972" y="52391"/>
                      <a:pt x="10256" y="60673"/>
                    </a:cubicBezTo>
                    <a:cubicBezTo>
                      <a:pt x="15776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4" name="Forma libre: forma 173">
                <a:extLst>
                  <a:ext uri="{FF2B5EF4-FFF2-40B4-BE49-F238E27FC236}">
                    <a16:creationId xmlns:a16="http://schemas.microsoft.com/office/drawing/2014/main" id="{8A172BB9-52FF-7E9B-5728-F22A83C9DA25}"/>
                  </a:ext>
                </a:extLst>
              </p:cNvPr>
              <p:cNvSpPr/>
              <p:nvPr/>
            </p:nvSpPr>
            <p:spPr>
              <a:xfrm>
                <a:off x="3627196" y="2878563"/>
                <a:ext cx="71782" cy="71780"/>
              </a:xfrm>
              <a:custGeom>
                <a:avLst/>
                <a:gdLst>
                  <a:gd name="connsiteX0" fmla="*/ 35102 w 71782"/>
                  <a:gd name="connsiteY0" fmla="*/ 71717 h 71780"/>
                  <a:gd name="connsiteX1" fmla="*/ 59950 w 71782"/>
                  <a:gd name="connsiteY1" fmla="*/ 60673 h 71780"/>
                  <a:gd name="connsiteX2" fmla="*/ 70994 w 71782"/>
                  <a:gd name="connsiteY2" fmla="*/ 35826 h 71780"/>
                  <a:gd name="connsiteX3" fmla="*/ 59950 w 71782"/>
                  <a:gd name="connsiteY3" fmla="*/ 10979 h 71780"/>
                  <a:gd name="connsiteX4" fmla="*/ 35102 w 71782"/>
                  <a:gd name="connsiteY4" fmla="*/ -64 h 71780"/>
                  <a:gd name="connsiteX5" fmla="*/ 10256 w 71782"/>
                  <a:gd name="connsiteY5" fmla="*/ 10979 h 71780"/>
                  <a:gd name="connsiteX6" fmla="*/ -788 w 71782"/>
                  <a:gd name="connsiteY6" fmla="*/ 35826 h 71780"/>
                  <a:gd name="connsiteX7" fmla="*/ 10256 w 71782"/>
                  <a:gd name="connsiteY7" fmla="*/ 60673 h 71780"/>
                  <a:gd name="connsiteX8" fmla="*/ 35102 w 71782"/>
                  <a:gd name="connsiteY8" fmla="*/ 71717 h 7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782" h="71780">
                    <a:moveTo>
                      <a:pt x="35102" y="71717"/>
                    </a:moveTo>
                    <a:cubicBezTo>
                      <a:pt x="43386" y="71717"/>
                      <a:pt x="51668" y="68956"/>
                      <a:pt x="59950" y="60673"/>
                    </a:cubicBezTo>
                    <a:cubicBezTo>
                      <a:pt x="65472" y="55152"/>
                      <a:pt x="70994" y="46869"/>
                      <a:pt x="70994" y="35826"/>
                    </a:cubicBezTo>
                    <a:cubicBezTo>
                      <a:pt x="70994" y="24783"/>
                      <a:pt x="68232" y="19261"/>
                      <a:pt x="59950" y="10979"/>
                    </a:cubicBezTo>
                    <a:cubicBezTo>
                      <a:pt x="54428" y="5457"/>
                      <a:pt x="46146" y="-64"/>
                      <a:pt x="35102" y="-64"/>
                    </a:cubicBezTo>
                    <a:cubicBezTo>
                      <a:pt x="24060" y="-64"/>
                      <a:pt x="18538" y="2696"/>
                      <a:pt x="10256" y="10979"/>
                    </a:cubicBezTo>
                    <a:cubicBezTo>
                      <a:pt x="4734" y="16500"/>
                      <a:pt x="-788" y="24783"/>
                      <a:pt x="-788" y="35826"/>
                    </a:cubicBezTo>
                    <a:cubicBezTo>
                      <a:pt x="-788" y="46869"/>
                      <a:pt x="1974" y="52391"/>
                      <a:pt x="10256" y="60673"/>
                    </a:cubicBezTo>
                    <a:cubicBezTo>
                      <a:pt x="15778" y="66195"/>
                      <a:pt x="24060" y="71717"/>
                      <a:pt x="35102" y="7171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11018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75" name="Forma libre: forma 174">
            <a:extLst>
              <a:ext uri="{FF2B5EF4-FFF2-40B4-BE49-F238E27FC236}">
                <a16:creationId xmlns:a16="http://schemas.microsoft.com/office/drawing/2014/main" id="{ABFCE2CA-E578-D3BC-8498-3C2BDC708610}"/>
              </a:ext>
            </a:extLst>
          </p:cNvPr>
          <p:cNvSpPr/>
          <p:nvPr/>
        </p:nvSpPr>
        <p:spPr>
          <a:xfrm>
            <a:off x="1700151" y="2663220"/>
            <a:ext cx="1962934" cy="27608"/>
          </a:xfrm>
          <a:custGeom>
            <a:avLst/>
            <a:gdLst>
              <a:gd name="connsiteX0" fmla="*/ -788 w 1962934"/>
              <a:gd name="connsiteY0" fmla="*/ -64 h 27608"/>
              <a:gd name="connsiteX1" fmla="*/ 1962146 w 1962934"/>
              <a:gd name="connsiteY1" fmla="*/ -64 h 2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2934" h="27608">
                <a:moveTo>
                  <a:pt x="-788" y="-64"/>
                </a:moveTo>
                <a:lnTo>
                  <a:pt x="1962146" y="-64"/>
                </a:lnTo>
              </a:path>
            </a:pathLst>
          </a:custGeom>
          <a:noFill/>
          <a:ln w="38100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76" name="Gráfico 3">
            <a:extLst>
              <a:ext uri="{FF2B5EF4-FFF2-40B4-BE49-F238E27FC236}">
                <a16:creationId xmlns:a16="http://schemas.microsoft.com/office/drawing/2014/main" id="{80AA7197-8689-2F82-670A-1B8FD652360D}"/>
              </a:ext>
            </a:extLst>
          </p:cNvPr>
          <p:cNvGrpSpPr/>
          <p:nvPr/>
        </p:nvGrpSpPr>
        <p:grpSpPr>
          <a:xfrm>
            <a:off x="1667021" y="3900062"/>
            <a:ext cx="2029194" cy="66259"/>
            <a:chOff x="1667021" y="3900062"/>
            <a:chExt cx="2029194" cy="66259"/>
          </a:xfrm>
        </p:grpSpPr>
        <p:sp>
          <p:nvSpPr>
            <p:cNvPr id="177" name="Forma libre: forma 176">
              <a:extLst>
                <a:ext uri="{FF2B5EF4-FFF2-40B4-BE49-F238E27FC236}">
                  <a16:creationId xmlns:a16="http://schemas.microsoft.com/office/drawing/2014/main" id="{14EA62A7-D7EA-39A6-9735-F109CF33214C}"/>
                </a:ext>
              </a:extLst>
            </p:cNvPr>
            <p:cNvSpPr/>
            <p:nvPr/>
          </p:nvSpPr>
          <p:spPr>
            <a:xfrm>
              <a:off x="1700151" y="3933192"/>
              <a:ext cx="1962934" cy="27608"/>
            </a:xfrm>
            <a:custGeom>
              <a:avLst/>
              <a:gdLst>
                <a:gd name="connsiteX0" fmla="*/ -788 w 1962934"/>
                <a:gd name="connsiteY0" fmla="*/ -64 h 27608"/>
                <a:gd name="connsiteX1" fmla="*/ 1962146 w 1962934"/>
                <a:gd name="connsiteY1" fmla="*/ -64 h 2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2934" h="27608">
                  <a:moveTo>
                    <a:pt x="-788" y="-64"/>
                  </a:moveTo>
                  <a:lnTo>
                    <a:pt x="1962146" y="-64"/>
                  </a:lnTo>
                </a:path>
              </a:pathLst>
            </a:custGeom>
            <a:noFill/>
            <a:ln w="16527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78" name="Gráfico 3">
              <a:extLst>
                <a:ext uri="{FF2B5EF4-FFF2-40B4-BE49-F238E27FC236}">
                  <a16:creationId xmlns:a16="http://schemas.microsoft.com/office/drawing/2014/main" id="{BA47EC3F-3E72-F145-2DD0-7B69CB1CDC3A}"/>
                </a:ext>
              </a:extLst>
            </p:cNvPr>
            <p:cNvGrpSpPr/>
            <p:nvPr/>
          </p:nvGrpSpPr>
          <p:grpSpPr>
            <a:xfrm>
              <a:off x="1667021" y="3900062"/>
              <a:ext cx="2029194" cy="66259"/>
              <a:chOff x="1667021" y="3900062"/>
              <a:chExt cx="2029194" cy="66259"/>
            </a:xfrm>
            <a:solidFill>
              <a:srgbClr val="FFA500">
                <a:alpha val="80000"/>
              </a:srgbClr>
            </a:solidFill>
          </p:grpSpPr>
          <p:sp>
            <p:nvSpPr>
              <p:cNvPr id="179" name="Forma libre: forma 178">
                <a:extLst>
                  <a:ext uri="{FF2B5EF4-FFF2-40B4-BE49-F238E27FC236}">
                    <a16:creationId xmlns:a16="http://schemas.microsoft.com/office/drawing/2014/main" id="{AADB7711-A770-3CA2-CBF7-B1CB84886C0D}"/>
                  </a:ext>
                </a:extLst>
              </p:cNvPr>
              <p:cNvSpPr/>
              <p:nvPr/>
            </p:nvSpPr>
            <p:spPr>
              <a:xfrm>
                <a:off x="166702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0" name="Forma libre: forma 179">
                <a:extLst>
                  <a:ext uri="{FF2B5EF4-FFF2-40B4-BE49-F238E27FC236}">
                    <a16:creationId xmlns:a16="http://schemas.microsoft.com/office/drawing/2014/main" id="{E136FB2F-8D60-CB24-BB3E-4D32D934C36E}"/>
                  </a:ext>
                </a:extLst>
              </p:cNvPr>
              <p:cNvSpPr/>
              <p:nvPr/>
            </p:nvSpPr>
            <p:spPr>
              <a:xfrm>
                <a:off x="1730520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1" name="Forma libre: forma 180">
                <a:extLst>
                  <a:ext uri="{FF2B5EF4-FFF2-40B4-BE49-F238E27FC236}">
                    <a16:creationId xmlns:a16="http://schemas.microsoft.com/office/drawing/2014/main" id="{2312B505-15DB-6F7D-BE9A-853361B6AEE7}"/>
                  </a:ext>
                </a:extLst>
              </p:cNvPr>
              <p:cNvSpPr/>
              <p:nvPr/>
            </p:nvSpPr>
            <p:spPr>
              <a:xfrm>
                <a:off x="1794020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2" name="Forma libre: forma 181">
                <a:extLst>
                  <a:ext uri="{FF2B5EF4-FFF2-40B4-BE49-F238E27FC236}">
                    <a16:creationId xmlns:a16="http://schemas.microsoft.com/office/drawing/2014/main" id="{14444447-42AD-F8E1-0E2E-6912EC3A93B9}"/>
                  </a:ext>
                </a:extLst>
              </p:cNvPr>
              <p:cNvSpPr/>
              <p:nvPr/>
            </p:nvSpPr>
            <p:spPr>
              <a:xfrm>
                <a:off x="1854756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3" name="Forma libre: forma 182">
                <a:extLst>
                  <a:ext uri="{FF2B5EF4-FFF2-40B4-BE49-F238E27FC236}">
                    <a16:creationId xmlns:a16="http://schemas.microsoft.com/office/drawing/2014/main" id="{D18EA8B0-B42A-4B23-95AB-B6BE5E51558E}"/>
                  </a:ext>
                </a:extLst>
              </p:cNvPr>
              <p:cNvSpPr/>
              <p:nvPr/>
            </p:nvSpPr>
            <p:spPr>
              <a:xfrm>
                <a:off x="1918256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orma libre: forma 183">
                <a:extLst>
                  <a:ext uri="{FF2B5EF4-FFF2-40B4-BE49-F238E27FC236}">
                    <a16:creationId xmlns:a16="http://schemas.microsoft.com/office/drawing/2014/main" id="{AF9FB677-33E2-5FFA-7C8C-ADE179D65123}"/>
                  </a:ext>
                </a:extLst>
              </p:cNvPr>
              <p:cNvSpPr/>
              <p:nvPr/>
            </p:nvSpPr>
            <p:spPr>
              <a:xfrm>
                <a:off x="1981754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orma libre: forma 184">
                <a:extLst>
                  <a:ext uri="{FF2B5EF4-FFF2-40B4-BE49-F238E27FC236}">
                    <a16:creationId xmlns:a16="http://schemas.microsoft.com/office/drawing/2014/main" id="{12B67D08-72A0-92AB-877D-555713946DC9}"/>
                  </a:ext>
                </a:extLst>
              </p:cNvPr>
              <p:cNvSpPr/>
              <p:nvPr/>
            </p:nvSpPr>
            <p:spPr>
              <a:xfrm>
                <a:off x="2045253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orma libre: forma 185">
                <a:extLst>
                  <a:ext uri="{FF2B5EF4-FFF2-40B4-BE49-F238E27FC236}">
                    <a16:creationId xmlns:a16="http://schemas.microsoft.com/office/drawing/2014/main" id="{6E88E89B-8E52-8615-23BE-3FD47118556F}"/>
                  </a:ext>
                </a:extLst>
              </p:cNvPr>
              <p:cNvSpPr/>
              <p:nvPr/>
            </p:nvSpPr>
            <p:spPr>
              <a:xfrm>
                <a:off x="210875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orma libre: forma 186">
                <a:extLst>
                  <a:ext uri="{FF2B5EF4-FFF2-40B4-BE49-F238E27FC236}">
                    <a16:creationId xmlns:a16="http://schemas.microsoft.com/office/drawing/2014/main" id="{5EE1F726-1217-168C-33AB-64529F318372}"/>
                  </a:ext>
                </a:extLst>
              </p:cNvPr>
              <p:cNvSpPr/>
              <p:nvPr/>
            </p:nvSpPr>
            <p:spPr>
              <a:xfrm>
                <a:off x="2172249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orma libre: forma 187">
                <a:extLst>
                  <a:ext uri="{FF2B5EF4-FFF2-40B4-BE49-F238E27FC236}">
                    <a16:creationId xmlns:a16="http://schemas.microsoft.com/office/drawing/2014/main" id="{473A4886-D47C-E596-0ECA-1F0EE2D19C47}"/>
                  </a:ext>
                </a:extLst>
              </p:cNvPr>
              <p:cNvSpPr/>
              <p:nvPr/>
            </p:nvSpPr>
            <p:spPr>
              <a:xfrm>
                <a:off x="2235749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orma libre: forma 188">
                <a:extLst>
                  <a:ext uri="{FF2B5EF4-FFF2-40B4-BE49-F238E27FC236}">
                    <a16:creationId xmlns:a16="http://schemas.microsoft.com/office/drawing/2014/main" id="{3DEC5421-680D-B079-4A58-AE927560F63F}"/>
                  </a:ext>
                </a:extLst>
              </p:cNvPr>
              <p:cNvSpPr/>
              <p:nvPr/>
            </p:nvSpPr>
            <p:spPr>
              <a:xfrm>
                <a:off x="2299247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orma libre: forma 189">
                <a:extLst>
                  <a:ext uri="{FF2B5EF4-FFF2-40B4-BE49-F238E27FC236}">
                    <a16:creationId xmlns:a16="http://schemas.microsoft.com/office/drawing/2014/main" id="{9CFAC06F-7DA2-38A2-622D-BF1FB923DD49}"/>
                  </a:ext>
                </a:extLst>
              </p:cNvPr>
              <p:cNvSpPr/>
              <p:nvPr/>
            </p:nvSpPr>
            <p:spPr>
              <a:xfrm>
                <a:off x="2362746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orma libre: forma 190">
                <a:extLst>
                  <a:ext uri="{FF2B5EF4-FFF2-40B4-BE49-F238E27FC236}">
                    <a16:creationId xmlns:a16="http://schemas.microsoft.com/office/drawing/2014/main" id="{6B29CEA3-834B-B84B-3A59-F08ABE12940C}"/>
                  </a:ext>
                </a:extLst>
              </p:cNvPr>
              <p:cNvSpPr/>
              <p:nvPr/>
            </p:nvSpPr>
            <p:spPr>
              <a:xfrm>
                <a:off x="2426244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2" name="Forma libre: forma 191">
                <a:extLst>
                  <a:ext uri="{FF2B5EF4-FFF2-40B4-BE49-F238E27FC236}">
                    <a16:creationId xmlns:a16="http://schemas.microsoft.com/office/drawing/2014/main" id="{6CF39992-1AB7-91E6-CE6B-35B1C89129B1}"/>
                  </a:ext>
                </a:extLst>
              </p:cNvPr>
              <p:cNvSpPr/>
              <p:nvPr/>
            </p:nvSpPr>
            <p:spPr>
              <a:xfrm>
                <a:off x="2489742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3" name="Forma libre: forma 192">
                <a:extLst>
                  <a:ext uri="{FF2B5EF4-FFF2-40B4-BE49-F238E27FC236}">
                    <a16:creationId xmlns:a16="http://schemas.microsoft.com/office/drawing/2014/main" id="{B060A745-FE15-677D-A8D5-FDF9781ED814}"/>
                  </a:ext>
                </a:extLst>
              </p:cNvPr>
              <p:cNvSpPr/>
              <p:nvPr/>
            </p:nvSpPr>
            <p:spPr>
              <a:xfrm>
                <a:off x="2553242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4" name="Forma libre: forma 193">
                <a:extLst>
                  <a:ext uri="{FF2B5EF4-FFF2-40B4-BE49-F238E27FC236}">
                    <a16:creationId xmlns:a16="http://schemas.microsoft.com/office/drawing/2014/main" id="{24110E5B-3454-0010-F8FA-D7426A2F03EE}"/>
                  </a:ext>
                </a:extLst>
              </p:cNvPr>
              <p:cNvSpPr/>
              <p:nvPr/>
            </p:nvSpPr>
            <p:spPr>
              <a:xfrm>
                <a:off x="2616740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5" name="Forma libre: forma 194">
                <a:extLst>
                  <a:ext uri="{FF2B5EF4-FFF2-40B4-BE49-F238E27FC236}">
                    <a16:creationId xmlns:a16="http://schemas.microsoft.com/office/drawing/2014/main" id="{53870E29-BC54-96CB-B668-5F16EF4AA66A}"/>
                  </a:ext>
                </a:extLst>
              </p:cNvPr>
              <p:cNvSpPr/>
              <p:nvPr/>
            </p:nvSpPr>
            <p:spPr>
              <a:xfrm>
                <a:off x="2680239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6" name="Forma libre: forma 195">
                <a:extLst>
                  <a:ext uri="{FF2B5EF4-FFF2-40B4-BE49-F238E27FC236}">
                    <a16:creationId xmlns:a16="http://schemas.microsoft.com/office/drawing/2014/main" id="{5650769E-F909-09AB-E334-6E272D57146D}"/>
                  </a:ext>
                </a:extLst>
              </p:cNvPr>
              <p:cNvSpPr/>
              <p:nvPr/>
            </p:nvSpPr>
            <p:spPr>
              <a:xfrm>
                <a:off x="2743737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7" name="Forma libre: forma 196">
                <a:extLst>
                  <a:ext uri="{FF2B5EF4-FFF2-40B4-BE49-F238E27FC236}">
                    <a16:creationId xmlns:a16="http://schemas.microsoft.com/office/drawing/2014/main" id="{1EF926CD-8747-0592-CCC9-276EE9EF27CE}"/>
                  </a:ext>
                </a:extLst>
              </p:cNvPr>
              <p:cNvSpPr/>
              <p:nvPr/>
            </p:nvSpPr>
            <p:spPr>
              <a:xfrm>
                <a:off x="2804475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8" name="Forma libre: forma 197">
                <a:extLst>
                  <a:ext uri="{FF2B5EF4-FFF2-40B4-BE49-F238E27FC236}">
                    <a16:creationId xmlns:a16="http://schemas.microsoft.com/office/drawing/2014/main" id="{D6B74FE2-6B92-1BED-5460-74CE6D5323A7}"/>
                  </a:ext>
                </a:extLst>
              </p:cNvPr>
              <p:cNvSpPr/>
              <p:nvPr/>
            </p:nvSpPr>
            <p:spPr>
              <a:xfrm>
                <a:off x="2867973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9" name="Forma libre: forma 198">
                <a:extLst>
                  <a:ext uri="{FF2B5EF4-FFF2-40B4-BE49-F238E27FC236}">
                    <a16:creationId xmlns:a16="http://schemas.microsoft.com/office/drawing/2014/main" id="{F7B2F5B2-3873-88B9-0F50-5150E253F825}"/>
                  </a:ext>
                </a:extLst>
              </p:cNvPr>
              <p:cNvSpPr/>
              <p:nvPr/>
            </p:nvSpPr>
            <p:spPr>
              <a:xfrm>
                <a:off x="293147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0" name="Forma libre: forma 199">
                <a:extLst>
                  <a:ext uri="{FF2B5EF4-FFF2-40B4-BE49-F238E27FC236}">
                    <a16:creationId xmlns:a16="http://schemas.microsoft.com/office/drawing/2014/main" id="{E9DF244E-A6D5-FCE2-2C59-3287DE11BF59}"/>
                  </a:ext>
                </a:extLst>
              </p:cNvPr>
              <p:cNvSpPr/>
              <p:nvPr/>
            </p:nvSpPr>
            <p:spPr>
              <a:xfrm>
                <a:off x="2994971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1" name="Forma libre: forma 200">
                <a:extLst>
                  <a:ext uri="{FF2B5EF4-FFF2-40B4-BE49-F238E27FC236}">
                    <a16:creationId xmlns:a16="http://schemas.microsoft.com/office/drawing/2014/main" id="{4157CFD6-FAC6-9490-BF0D-F17C3A3BA8E7}"/>
                  </a:ext>
                </a:extLst>
              </p:cNvPr>
              <p:cNvSpPr/>
              <p:nvPr/>
            </p:nvSpPr>
            <p:spPr>
              <a:xfrm>
                <a:off x="3058470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2" name="Forma libre: forma 201">
                <a:extLst>
                  <a:ext uri="{FF2B5EF4-FFF2-40B4-BE49-F238E27FC236}">
                    <a16:creationId xmlns:a16="http://schemas.microsoft.com/office/drawing/2014/main" id="{ED697418-74EB-EE41-CF93-9203307E9565}"/>
                  </a:ext>
                </a:extLst>
              </p:cNvPr>
              <p:cNvSpPr/>
              <p:nvPr/>
            </p:nvSpPr>
            <p:spPr>
              <a:xfrm>
                <a:off x="3121968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3" name="Forma libre: forma 202">
                <a:extLst>
                  <a:ext uri="{FF2B5EF4-FFF2-40B4-BE49-F238E27FC236}">
                    <a16:creationId xmlns:a16="http://schemas.microsoft.com/office/drawing/2014/main" id="{AA2ADFCD-9CA0-9F27-3ADC-B59E39E8F869}"/>
                  </a:ext>
                </a:extLst>
              </p:cNvPr>
              <p:cNvSpPr/>
              <p:nvPr/>
            </p:nvSpPr>
            <p:spPr>
              <a:xfrm>
                <a:off x="3185466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455FC48A-6962-66A3-D90C-D8ACF6E90CB8}"/>
                  </a:ext>
                </a:extLst>
              </p:cNvPr>
              <p:cNvSpPr/>
              <p:nvPr/>
            </p:nvSpPr>
            <p:spPr>
              <a:xfrm>
                <a:off x="3248965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9CD9C16B-2D8B-E190-2BFE-B879502B95CF}"/>
                  </a:ext>
                </a:extLst>
              </p:cNvPr>
              <p:cNvSpPr/>
              <p:nvPr/>
            </p:nvSpPr>
            <p:spPr>
              <a:xfrm>
                <a:off x="3312464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6AD56942-8BA7-3352-1F81-1112BE2890FC}"/>
                  </a:ext>
                </a:extLst>
              </p:cNvPr>
              <p:cNvSpPr/>
              <p:nvPr/>
            </p:nvSpPr>
            <p:spPr>
              <a:xfrm>
                <a:off x="3375963" y="3900062"/>
                <a:ext cx="66258" cy="66259"/>
              </a:xfrm>
              <a:custGeom>
                <a:avLst/>
                <a:gdLst>
                  <a:gd name="connsiteX0" fmla="*/ 32342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19F9B603-CDC4-C60E-0019-AB889C0AF4A6}"/>
                  </a:ext>
                </a:extLst>
              </p:cNvPr>
              <p:cNvSpPr/>
              <p:nvPr/>
            </p:nvSpPr>
            <p:spPr>
              <a:xfrm>
                <a:off x="3439461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8CB1CA6A-1FD9-FE50-E393-ECC592DB34DA}"/>
                  </a:ext>
                </a:extLst>
              </p:cNvPr>
              <p:cNvSpPr/>
              <p:nvPr/>
            </p:nvSpPr>
            <p:spPr>
              <a:xfrm>
                <a:off x="3502959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D3D1E5D8-8AEA-F249-CE63-DA95F498FA5D}"/>
                  </a:ext>
                </a:extLst>
              </p:cNvPr>
              <p:cNvSpPr/>
              <p:nvPr/>
            </p:nvSpPr>
            <p:spPr>
              <a:xfrm>
                <a:off x="3566458" y="3900062"/>
                <a:ext cx="66260" cy="66259"/>
              </a:xfrm>
              <a:custGeom>
                <a:avLst/>
                <a:gdLst>
                  <a:gd name="connsiteX0" fmla="*/ 32342 w 66260"/>
                  <a:gd name="connsiteY0" fmla="*/ -64 h 66259"/>
                  <a:gd name="connsiteX1" fmla="*/ -788 w 66260"/>
                  <a:gd name="connsiteY1" fmla="*/ 66195 h 66259"/>
                  <a:gd name="connsiteX2" fmla="*/ 65472 w 66260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60" h="66259">
                    <a:moveTo>
                      <a:pt x="32342" y="-64"/>
                    </a:moveTo>
                    <a:lnTo>
                      <a:pt x="-788" y="66195"/>
                    </a:lnTo>
                    <a:lnTo>
                      <a:pt x="65472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8CCBB568-9AA1-4364-EF3E-8521605D8BC7}"/>
                  </a:ext>
                </a:extLst>
              </p:cNvPr>
              <p:cNvSpPr/>
              <p:nvPr/>
            </p:nvSpPr>
            <p:spPr>
              <a:xfrm>
                <a:off x="3629957" y="3900062"/>
                <a:ext cx="66258" cy="66259"/>
              </a:xfrm>
              <a:custGeom>
                <a:avLst/>
                <a:gdLst>
                  <a:gd name="connsiteX0" fmla="*/ 32340 w 66258"/>
                  <a:gd name="connsiteY0" fmla="*/ -64 h 66259"/>
                  <a:gd name="connsiteX1" fmla="*/ -788 w 66258"/>
                  <a:gd name="connsiteY1" fmla="*/ 66195 h 66259"/>
                  <a:gd name="connsiteX2" fmla="*/ 65470 w 66258"/>
                  <a:gd name="connsiteY2" fmla="*/ 66195 h 6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258" h="66259">
                    <a:moveTo>
                      <a:pt x="32340" y="-64"/>
                    </a:moveTo>
                    <a:lnTo>
                      <a:pt x="-788" y="66195"/>
                    </a:lnTo>
                    <a:lnTo>
                      <a:pt x="65470" y="6619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11018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11" name="Rectángulo 210">
            <a:extLst>
              <a:ext uri="{FF2B5EF4-FFF2-40B4-BE49-F238E27FC236}">
                <a16:creationId xmlns:a16="http://schemas.microsoft.com/office/drawing/2014/main" id="{5D275226-A46B-55CC-C15E-A57B32F3ED81}"/>
              </a:ext>
            </a:extLst>
          </p:cNvPr>
          <p:cNvSpPr/>
          <p:nvPr/>
        </p:nvSpPr>
        <p:spPr>
          <a:xfrm>
            <a:off x="7736700" y="2160482"/>
            <a:ext cx="1128365" cy="201422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2" name="CuadroTexto 211">
            <a:extLst>
              <a:ext uri="{FF2B5EF4-FFF2-40B4-BE49-F238E27FC236}">
                <a16:creationId xmlns:a16="http://schemas.microsoft.com/office/drawing/2014/main" id="{B71C3886-78BA-DC9C-E175-8EBA9EF63451}"/>
              </a:ext>
            </a:extLst>
          </p:cNvPr>
          <p:cNvSpPr txBox="1"/>
          <p:nvPr/>
        </p:nvSpPr>
        <p:spPr>
          <a:xfrm>
            <a:off x="7406663" y="1206392"/>
            <a:ext cx="1788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Correctly estimate depth variations</a:t>
            </a:r>
          </a:p>
        </p:txBody>
      </p:sp>
      <p:sp>
        <p:nvSpPr>
          <p:cNvPr id="213" name="CuadroTexto 212">
            <a:extLst>
              <a:ext uri="{FF2B5EF4-FFF2-40B4-BE49-F238E27FC236}">
                <a16:creationId xmlns:a16="http://schemas.microsoft.com/office/drawing/2014/main" id="{8E68C98C-FEFC-B5A0-446F-B90EEED0AB0A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FA37CA-9D7A-130D-15D9-D8510CFEE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72BA88-4525-C11C-41EA-01047D6EB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524CA78B-33CE-4BAF-8D6F-A51C3D6506F6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0673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9D77ACBB-7097-9521-DA07-1F044B70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83A2E3F7-DDE5-BCE4-E501-C8C7750460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7D44DAEC-E993-B82E-2F5D-A65BB7D76E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Two planar patch simulation [7], and one under small offset of micrometer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E5B767-F2CD-3E1F-9003-5D7F72372C2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39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C60DCB-1815-F722-37D6-D00677C1F2F8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CF2DAB-8BA7-7D21-510C-31845A8D3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DACC16-747B-3302-855E-3A6819FE1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117E14DB-137F-4506-A7B3-C4E8080493B3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006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AE12A-FAB3-5107-9F93-2F2F0795F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21A2B31-A3B1-B62B-1555-CC3B96F3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A6D855-FF03-A499-4065-576CDC4D3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3" y="1540324"/>
            <a:ext cx="2913133" cy="291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13F7C0-CD7D-3D9A-2657-FBAD78FD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B19F34C-C253-8300-D723-0F56987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D4006-A9FF-46F6-95A6-9AE7EA19DBD4}" type="datetime1">
              <a:rPr lang="en-US" noProof="0" smtClean="0"/>
              <a:t>9/24/2025</a:t>
            </a:fld>
            <a:endParaRPr lang="en-US" noProof="0" dirty="0"/>
          </a:p>
        </p:txBody>
      </p:sp>
      <p:pic>
        <p:nvPicPr>
          <p:cNvPr id="12" name="Imagen 11" descr="Dibujo de un gato&#10;&#10;El contenido generado por IA puede ser incorrecto.">
            <a:extLst>
              <a:ext uri="{FF2B5EF4-FFF2-40B4-BE49-F238E27FC236}">
                <a16:creationId xmlns:a16="http://schemas.microsoft.com/office/drawing/2014/main" id="{54E1299B-D863-3A97-2792-26C0933A9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92"/>
          <a:stretch>
            <a:fillRect/>
          </a:stretch>
        </p:blipFill>
        <p:spPr>
          <a:xfrm>
            <a:off x="6102502" y="1540324"/>
            <a:ext cx="2913786" cy="2913132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EDFBE405-6123-3AC0-7374-592691631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V="1">
            <a:off x="3145951" y="1542720"/>
            <a:ext cx="2913133" cy="2913133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F9B2B48-9DE7-1834-11D1-E5F6ED881676}"/>
              </a:ext>
            </a:extLst>
          </p:cNvPr>
          <p:cNvSpPr/>
          <p:nvPr/>
        </p:nvSpPr>
        <p:spPr>
          <a:xfrm>
            <a:off x="7141027" y="3882373"/>
            <a:ext cx="1866551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 14h 54’ 55''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C65FD9E-8117-134B-8CF5-F29FDDD0E534}"/>
              </a:ext>
            </a:extLst>
          </p:cNvPr>
          <p:cNvSpPr txBox="1"/>
          <p:nvPr/>
        </p:nvSpPr>
        <p:spPr>
          <a:xfrm>
            <a:off x="99060" y="4495029"/>
            <a:ext cx="894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</a:rPr>
              <a:t>Dataset from </a:t>
            </a:r>
            <a:r>
              <a:rPr lang="en-US" sz="1100" noProof="0" dirty="0">
                <a:solidFill>
                  <a:srgbClr val="222222"/>
                </a:solidFill>
              </a:rPr>
              <a:t>Lindell et al. 2019</a:t>
            </a:r>
            <a:endParaRPr lang="en-US" sz="1100" noProof="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DD6B702-0202-E1FA-2A3F-2A7F2A975568}"/>
              </a:ext>
            </a:extLst>
          </p:cNvPr>
          <p:cNvSpPr txBox="1"/>
          <p:nvPr/>
        </p:nvSpPr>
        <p:spPr>
          <a:xfrm>
            <a:off x="604246" y="1122310"/>
            <a:ext cx="193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Hidden scene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F36DFF8-EDF4-91F5-8494-AD09FF3D2C05}"/>
              </a:ext>
            </a:extLst>
          </p:cNvPr>
          <p:cNvSpPr txBox="1"/>
          <p:nvPr/>
        </p:nvSpPr>
        <p:spPr>
          <a:xfrm>
            <a:off x="3604342" y="1122310"/>
            <a:ext cx="193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Imaged dragon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B1484CA-889F-A47B-C0FB-A73B80A3E0E6}"/>
              </a:ext>
            </a:extLst>
          </p:cNvPr>
          <p:cNvSpPr txBox="1"/>
          <p:nvPr/>
        </p:nvSpPr>
        <p:spPr>
          <a:xfrm>
            <a:off x="6431270" y="1122310"/>
            <a:ext cx="220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Correct depth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FAD86E15-B804-375A-6122-EC4CF8F62496}"/>
              </a:ext>
            </a:extLst>
          </p:cNvPr>
          <p:cNvSpPr/>
          <p:nvPr/>
        </p:nvSpPr>
        <p:spPr>
          <a:xfrm>
            <a:off x="5164182" y="3882373"/>
            <a:ext cx="894901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2’ 1''</a:t>
            </a:r>
          </a:p>
        </p:txBody>
      </p:sp>
    </p:spTree>
    <p:extLst>
      <p:ext uri="{BB962C8B-B14F-4D97-AF65-F5344CB8AC3E}">
        <p14:creationId xmlns:p14="http://schemas.microsoft.com/office/powerpoint/2010/main" val="30969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31" grpId="0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6E801D7-48F1-86C6-D1C9-0F783C33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F9A4D798-704D-3A0B-0876-A774B5A2B6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8E25F0B4-431A-F539-9C48-37EF77CFC7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Two planar patch simulation [7], and one under small offset of micrometer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A4C93D2-AC3C-129A-ABDB-7F6FA2BE3AF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40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85CF5476-BE09-D53B-3669-32183F3F80DF}"/>
              </a:ext>
            </a:extLst>
          </p:cNvPr>
          <p:cNvSpPr/>
          <p:nvPr/>
        </p:nvSpPr>
        <p:spPr>
          <a:xfrm>
            <a:off x="6290528" y="4175256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726EF4-4902-ED0B-05F3-D43EF665FE5C}"/>
              </a:ext>
            </a:extLst>
          </p:cNvPr>
          <p:cNvSpPr txBox="1"/>
          <p:nvPr/>
        </p:nvSpPr>
        <p:spPr>
          <a:xfrm>
            <a:off x="1724834" y="405937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1244846D-D164-194D-5A44-BBBAF638879E}"/>
              </a:ext>
            </a:extLst>
          </p:cNvPr>
          <p:cNvGrpSpPr/>
          <p:nvPr/>
        </p:nvGrpSpPr>
        <p:grpSpPr>
          <a:xfrm>
            <a:off x="1500037" y="4158079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A2D875-76CF-2261-BE2E-0933664A0AD8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BF75AB6D-8002-49C5-942B-28C20A5E8CC5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22BBC667-0123-C36A-BDF4-DE0FE8F3FF00}"/>
              </a:ext>
            </a:extLst>
          </p:cNvPr>
          <p:cNvGrpSpPr/>
          <p:nvPr/>
        </p:nvGrpSpPr>
        <p:grpSpPr>
          <a:xfrm>
            <a:off x="4165430" y="4165700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E87D096-EC5D-A4BA-E3F7-CF6AF2325976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36B56F42-24AD-D255-7E5A-CA92234C9C09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D0682DA-8309-D925-B41E-9C94A2E27CB9}"/>
              </a:ext>
            </a:extLst>
          </p:cNvPr>
          <p:cNvSpPr txBox="1"/>
          <p:nvPr/>
        </p:nvSpPr>
        <p:spPr>
          <a:xfrm>
            <a:off x="4379956" y="405543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3DC9273-CD94-81DE-BF8C-78945B068A19}"/>
              </a:ext>
            </a:extLst>
          </p:cNvPr>
          <p:cNvSpPr txBox="1"/>
          <p:nvPr/>
        </p:nvSpPr>
        <p:spPr>
          <a:xfrm>
            <a:off x="6517292" y="4050591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8047EAEE-9E6D-6A77-71AB-43700D42B9A4}"/>
              </a:ext>
            </a:extLst>
          </p:cNvPr>
          <p:cNvGrpSpPr/>
          <p:nvPr/>
        </p:nvGrpSpPr>
        <p:grpSpPr>
          <a:xfrm>
            <a:off x="604363" y="2046546"/>
            <a:ext cx="3305998" cy="1674324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81D6D7B-50E2-9456-8AAC-6B44BB51DF0F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3B07A1A-4F28-4C49-0D96-66B73A72E5FB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65510745-636F-8B15-5E67-7F916B910FA7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8C426CA-9F23-0872-F78C-CA3EE669E5E7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6D56AF8-B660-258A-171E-BE1FDCDFD117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8C26823A-C325-C62F-2AED-25D0C83D1F55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48159D1F-965F-2245-5EE1-A8C3206375C2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00391B1A-ABBC-9AFE-A617-5CA63853C6F8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88289A4-D0B1-73F7-650F-3AEED81869F0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30DF48D4-BECA-F97E-345F-49EB90765B8B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A5FE27D-84BB-9193-53E7-DBACDAEA6F52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67495831-47AD-0430-CA3C-3DA2F651375A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2198606-EA51-55EA-1BB7-7AA53C6A5516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33E6D80C-4E31-2DE6-46D2-30AD436206FA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23D7A86-F0B1-3160-9A1B-91CB75B8ABFD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14892062-FBE0-B0C4-0317-C805EAAC6963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3024A5F8-E3B6-AA4F-D49F-E7836960F7F8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3719714-125B-960A-F9C2-10BD7F98B804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0D7BF55-620D-1E2D-9E58-A22A0F2A667A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9BA84D9-3280-60D6-2B8B-ED2C498D43D5}"/>
              </a:ext>
            </a:extLst>
          </p:cNvPr>
          <p:cNvSpPr txBox="1"/>
          <p:nvPr/>
        </p:nvSpPr>
        <p:spPr>
          <a:xfrm>
            <a:off x="2173096" y="3729120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78A17EA-435F-A26C-6976-B7C82A24DC80}"/>
              </a:ext>
            </a:extLst>
          </p:cNvPr>
          <p:cNvSpPr txBox="1"/>
          <p:nvPr/>
        </p:nvSpPr>
        <p:spPr>
          <a:xfrm>
            <a:off x="3803095" y="372548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0F0702F-B011-441D-3956-3C3529D9D5D0}"/>
              </a:ext>
            </a:extLst>
          </p:cNvPr>
          <p:cNvSpPr txBox="1"/>
          <p:nvPr/>
        </p:nvSpPr>
        <p:spPr>
          <a:xfrm>
            <a:off x="469340" y="3720075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8735917-C988-3B1C-D80C-1EC64D49A480}"/>
              </a:ext>
            </a:extLst>
          </p:cNvPr>
          <p:cNvSpPr txBox="1"/>
          <p:nvPr/>
        </p:nvSpPr>
        <p:spPr>
          <a:xfrm>
            <a:off x="109678" y="3150344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F10F8B3-FB4C-1751-3DEB-CC17D726F09C}"/>
              </a:ext>
            </a:extLst>
          </p:cNvPr>
          <p:cNvSpPr txBox="1"/>
          <p:nvPr/>
        </p:nvSpPr>
        <p:spPr>
          <a:xfrm>
            <a:off x="393856" y="2349091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0A1E65D-8B60-E49C-52F9-3DF687DC9F46}"/>
              </a:ext>
            </a:extLst>
          </p:cNvPr>
          <p:cNvSpPr txBox="1"/>
          <p:nvPr/>
        </p:nvSpPr>
        <p:spPr>
          <a:xfrm>
            <a:off x="1337290" y="172365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No offset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046FCCC5-4A11-5AE1-1499-CFB5B6971F1F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658097" y="1873878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771D40D9-A285-1635-EA7C-3FD9CE630CB5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658097" y="3666952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ABA2482-76B3-8C37-5022-CFE61F47B26A}"/>
              </a:ext>
            </a:extLst>
          </p:cNvPr>
          <p:cNvSpPr txBox="1"/>
          <p:nvPr/>
        </p:nvSpPr>
        <p:spPr>
          <a:xfrm>
            <a:off x="541907" y="1592172"/>
            <a:ext cx="232378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773C74D-205C-70E5-D887-1AE5F7F4C154}"/>
              </a:ext>
            </a:extLst>
          </p:cNvPr>
          <p:cNvSpPr txBox="1"/>
          <p:nvPr/>
        </p:nvSpPr>
        <p:spPr>
          <a:xfrm>
            <a:off x="4232787" y="3506304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232" name="Gráfico 117">
            <a:extLst>
              <a:ext uri="{FF2B5EF4-FFF2-40B4-BE49-F238E27FC236}">
                <a16:creationId xmlns:a16="http://schemas.microsoft.com/office/drawing/2014/main" id="{406B693F-4EC0-0B5F-C280-23181547A9F9}"/>
              </a:ext>
            </a:extLst>
          </p:cNvPr>
          <p:cNvGrpSpPr/>
          <p:nvPr/>
        </p:nvGrpSpPr>
        <p:grpSpPr>
          <a:xfrm>
            <a:off x="1451137" y="3434990"/>
            <a:ext cx="1653409" cy="53842"/>
            <a:chOff x="1451137" y="3394530"/>
            <a:chExt cx="1653409" cy="53842"/>
          </a:xfrm>
        </p:grpSpPr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59E0BE29-8D2D-7791-D5AB-9AF3A90C485D}"/>
                </a:ext>
              </a:extLst>
            </p:cNvPr>
            <p:cNvSpPr/>
            <p:nvPr/>
          </p:nvSpPr>
          <p:spPr>
            <a:xfrm>
              <a:off x="1478058" y="3421451"/>
              <a:ext cx="1599566" cy="22434"/>
            </a:xfrm>
            <a:custGeom>
              <a:avLst/>
              <a:gdLst>
                <a:gd name="connsiteX0" fmla="*/ -191 w 1599566"/>
                <a:gd name="connsiteY0" fmla="*/ -97 h 22434"/>
                <a:gd name="connsiteX1" fmla="*/ 1599375 w 15995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66" h="22434">
                  <a:moveTo>
                    <a:pt x="-191" y="-97"/>
                  </a:moveTo>
                  <a:lnTo>
                    <a:pt x="159937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4" name="Gráfico 117">
              <a:extLst>
                <a:ext uri="{FF2B5EF4-FFF2-40B4-BE49-F238E27FC236}">
                  <a16:creationId xmlns:a16="http://schemas.microsoft.com/office/drawing/2014/main" id="{CB75D8E9-6162-B9AD-3AEF-5598C63366D6}"/>
                </a:ext>
              </a:extLst>
            </p:cNvPr>
            <p:cNvGrpSpPr/>
            <p:nvPr/>
          </p:nvGrpSpPr>
          <p:grpSpPr>
            <a:xfrm>
              <a:off x="1451137" y="3394530"/>
              <a:ext cx="1653409" cy="53842"/>
              <a:chOff x="1451137" y="3394530"/>
              <a:chExt cx="1653409" cy="53842"/>
            </a:xfrm>
            <a:solidFill>
              <a:srgbClr val="FFA500">
                <a:alpha val="80000"/>
              </a:srgbClr>
            </a:solidFill>
          </p:grpSpPr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4CF761C6-F9CA-57C9-6D5D-CBB7B3D3E991}"/>
                  </a:ext>
                </a:extLst>
              </p:cNvPr>
              <p:cNvSpPr/>
              <p:nvPr/>
            </p:nvSpPr>
            <p:spPr>
              <a:xfrm>
                <a:off x="145113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0B8A6693-7644-6FCE-848F-0818BC682D49}"/>
                  </a:ext>
                </a:extLst>
              </p:cNvPr>
              <p:cNvSpPr/>
              <p:nvPr/>
            </p:nvSpPr>
            <p:spPr>
              <a:xfrm>
                <a:off x="150273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FFEB340B-ADD4-6B80-D6B1-80D9D694F8FA}"/>
                  </a:ext>
                </a:extLst>
              </p:cNvPr>
              <p:cNvSpPr/>
              <p:nvPr/>
            </p:nvSpPr>
            <p:spPr>
              <a:xfrm>
                <a:off x="155433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43010040-563A-5A85-398F-2F2EF320AB86}"/>
                  </a:ext>
                </a:extLst>
              </p:cNvPr>
              <p:cNvSpPr/>
              <p:nvPr/>
            </p:nvSpPr>
            <p:spPr>
              <a:xfrm>
                <a:off x="160593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3839800E-0D51-7243-7A3A-48660EE99A50}"/>
                  </a:ext>
                </a:extLst>
              </p:cNvPr>
              <p:cNvSpPr/>
              <p:nvPr/>
            </p:nvSpPr>
            <p:spPr>
              <a:xfrm>
                <a:off x="1657533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363E15E2-9030-9C1F-2F44-64555D538529}"/>
                  </a:ext>
                </a:extLst>
              </p:cNvPr>
              <p:cNvSpPr/>
              <p:nvPr/>
            </p:nvSpPr>
            <p:spPr>
              <a:xfrm>
                <a:off x="170913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CCC62146-5D59-1D08-7703-C0A4C9583AE4}"/>
                  </a:ext>
                </a:extLst>
              </p:cNvPr>
              <p:cNvSpPr/>
              <p:nvPr/>
            </p:nvSpPr>
            <p:spPr>
              <a:xfrm>
                <a:off x="176073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AB814B35-0FA1-B6E9-2FFC-EFC6357F7D9F}"/>
                  </a:ext>
                </a:extLst>
              </p:cNvPr>
              <p:cNvSpPr/>
              <p:nvPr/>
            </p:nvSpPr>
            <p:spPr>
              <a:xfrm>
                <a:off x="181233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C592B33B-050A-DEDC-7855-839D87EA5F56}"/>
                  </a:ext>
                </a:extLst>
              </p:cNvPr>
              <p:cNvSpPr/>
              <p:nvPr/>
            </p:nvSpPr>
            <p:spPr>
              <a:xfrm>
                <a:off x="186392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571AD544-A5B3-1F38-2C4D-A8F1CB313F78}"/>
                  </a:ext>
                </a:extLst>
              </p:cNvPr>
              <p:cNvSpPr/>
              <p:nvPr/>
            </p:nvSpPr>
            <p:spPr>
              <a:xfrm>
                <a:off x="191552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2CD1326C-7CA0-65FF-492C-2967920C0007}"/>
                  </a:ext>
                </a:extLst>
              </p:cNvPr>
              <p:cNvSpPr/>
              <p:nvPr/>
            </p:nvSpPr>
            <p:spPr>
              <a:xfrm>
                <a:off x="196712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3F2655BE-210E-585B-639F-4F5949FDA9D9}"/>
                  </a:ext>
                </a:extLst>
              </p:cNvPr>
              <p:cNvSpPr/>
              <p:nvPr/>
            </p:nvSpPr>
            <p:spPr>
              <a:xfrm>
                <a:off x="201872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0BE8A1FC-1198-F9A5-B942-9E97D2007927}"/>
                  </a:ext>
                </a:extLst>
              </p:cNvPr>
              <p:cNvSpPr/>
              <p:nvPr/>
            </p:nvSpPr>
            <p:spPr>
              <a:xfrm>
                <a:off x="207032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7F625C31-50D7-DE35-96CC-616C15C221F1}"/>
                  </a:ext>
                </a:extLst>
              </p:cNvPr>
              <p:cNvSpPr/>
              <p:nvPr/>
            </p:nvSpPr>
            <p:spPr>
              <a:xfrm>
                <a:off x="212192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9" name="Forma libre: forma 248">
                <a:extLst>
                  <a:ext uri="{FF2B5EF4-FFF2-40B4-BE49-F238E27FC236}">
                    <a16:creationId xmlns:a16="http://schemas.microsoft.com/office/drawing/2014/main" id="{82A8E54C-309A-E1EE-C696-8C3A87BFA0F4}"/>
                  </a:ext>
                </a:extLst>
              </p:cNvPr>
              <p:cNvSpPr/>
              <p:nvPr/>
            </p:nvSpPr>
            <p:spPr>
              <a:xfrm>
                <a:off x="217352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0" name="Forma libre: forma 249">
                <a:extLst>
                  <a:ext uri="{FF2B5EF4-FFF2-40B4-BE49-F238E27FC236}">
                    <a16:creationId xmlns:a16="http://schemas.microsoft.com/office/drawing/2014/main" id="{4138EF57-6AE6-EE80-9BDE-531794D5C563}"/>
                  </a:ext>
                </a:extLst>
              </p:cNvPr>
              <p:cNvSpPr/>
              <p:nvPr/>
            </p:nvSpPr>
            <p:spPr>
              <a:xfrm>
                <a:off x="222512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1" name="Forma libre: forma 250">
                <a:extLst>
                  <a:ext uri="{FF2B5EF4-FFF2-40B4-BE49-F238E27FC236}">
                    <a16:creationId xmlns:a16="http://schemas.microsoft.com/office/drawing/2014/main" id="{0B00E3C6-75F9-DF73-93C6-A527BE72BCE1}"/>
                  </a:ext>
                </a:extLst>
              </p:cNvPr>
              <p:cNvSpPr/>
              <p:nvPr/>
            </p:nvSpPr>
            <p:spPr>
              <a:xfrm>
                <a:off x="227672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2" name="Forma libre: forma 251">
                <a:extLst>
                  <a:ext uri="{FF2B5EF4-FFF2-40B4-BE49-F238E27FC236}">
                    <a16:creationId xmlns:a16="http://schemas.microsoft.com/office/drawing/2014/main" id="{3063CDE0-3713-66C2-30E7-C25D4095AB1B}"/>
                  </a:ext>
                </a:extLst>
              </p:cNvPr>
              <p:cNvSpPr/>
              <p:nvPr/>
            </p:nvSpPr>
            <p:spPr>
              <a:xfrm>
                <a:off x="232831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3" name="Forma libre: forma 252">
                <a:extLst>
                  <a:ext uri="{FF2B5EF4-FFF2-40B4-BE49-F238E27FC236}">
                    <a16:creationId xmlns:a16="http://schemas.microsoft.com/office/drawing/2014/main" id="{D82C3A52-6E2F-56F6-4D50-7CF9331AD18C}"/>
                  </a:ext>
                </a:extLst>
              </p:cNvPr>
              <p:cNvSpPr/>
              <p:nvPr/>
            </p:nvSpPr>
            <p:spPr>
              <a:xfrm>
                <a:off x="237991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4" name="Forma libre: forma 253">
                <a:extLst>
                  <a:ext uri="{FF2B5EF4-FFF2-40B4-BE49-F238E27FC236}">
                    <a16:creationId xmlns:a16="http://schemas.microsoft.com/office/drawing/2014/main" id="{DE3940DD-DB67-34A7-2834-76FD354EB422}"/>
                  </a:ext>
                </a:extLst>
              </p:cNvPr>
              <p:cNvSpPr/>
              <p:nvPr/>
            </p:nvSpPr>
            <p:spPr>
              <a:xfrm>
                <a:off x="243151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5" name="Forma libre: forma 254">
                <a:extLst>
                  <a:ext uri="{FF2B5EF4-FFF2-40B4-BE49-F238E27FC236}">
                    <a16:creationId xmlns:a16="http://schemas.microsoft.com/office/drawing/2014/main" id="{F73DAB1A-313A-4A2D-0B1E-5A0D713F7441}"/>
                  </a:ext>
                </a:extLst>
              </p:cNvPr>
              <p:cNvSpPr/>
              <p:nvPr/>
            </p:nvSpPr>
            <p:spPr>
              <a:xfrm>
                <a:off x="248311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6" name="Forma libre: forma 255">
                <a:extLst>
                  <a:ext uri="{FF2B5EF4-FFF2-40B4-BE49-F238E27FC236}">
                    <a16:creationId xmlns:a16="http://schemas.microsoft.com/office/drawing/2014/main" id="{F684F8FF-6706-FDAD-F3C1-EA8192B72656}"/>
                  </a:ext>
                </a:extLst>
              </p:cNvPr>
              <p:cNvSpPr/>
              <p:nvPr/>
            </p:nvSpPr>
            <p:spPr>
              <a:xfrm>
                <a:off x="2534715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7" name="Forma libre: forma 256">
                <a:extLst>
                  <a:ext uri="{FF2B5EF4-FFF2-40B4-BE49-F238E27FC236}">
                    <a16:creationId xmlns:a16="http://schemas.microsoft.com/office/drawing/2014/main" id="{3CE15842-798D-539F-027D-352BBA03D6DB}"/>
                  </a:ext>
                </a:extLst>
              </p:cNvPr>
              <p:cNvSpPr/>
              <p:nvPr/>
            </p:nvSpPr>
            <p:spPr>
              <a:xfrm>
                <a:off x="258631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8" name="Forma libre: forma 257">
                <a:extLst>
                  <a:ext uri="{FF2B5EF4-FFF2-40B4-BE49-F238E27FC236}">
                    <a16:creationId xmlns:a16="http://schemas.microsoft.com/office/drawing/2014/main" id="{CC3A8CC4-A75C-4C7D-BCE3-062C93D0889D}"/>
                  </a:ext>
                </a:extLst>
              </p:cNvPr>
              <p:cNvSpPr/>
              <p:nvPr/>
            </p:nvSpPr>
            <p:spPr>
              <a:xfrm>
                <a:off x="2637913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9" name="Forma libre: forma 258">
                <a:extLst>
                  <a:ext uri="{FF2B5EF4-FFF2-40B4-BE49-F238E27FC236}">
                    <a16:creationId xmlns:a16="http://schemas.microsoft.com/office/drawing/2014/main" id="{A62A04C5-B08C-DB1E-7A7C-397A506579EC}"/>
                  </a:ext>
                </a:extLst>
              </p:cNvPr>
              <p:cNvSpPr/>
              <p:nvPr/>
            </p:nvSpPr>
            <p:spPr>
              <a:xfrm>
                <a:off x="268951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0" name="Forma libre: forma 259">
                <a:extLst>
                  <a:ext uri="{FF2B5EF4-FFF2-40B4-BE49-F238E27FC236}">
                    <a16:creationId xmlns:a16="http://schemas.microsoft.com/office/drawing/2014/main" id="{3ACB6D79-630D-B7E4-52B5-D0AB914974C6}"/>
                  </a:ext>
                </a:extLst>
              </p:cNvPr>
              <p:cNvSpPr/>
              <p:nvPr/>
            </p:nvSpPr>
            <p:spPr>
              <a:xfrm>
                <a:off x="274111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1" name="Forma libre: forma 260">
                <a:extLst>
                  <a:ext uri="{FF2B5EF4-FFF2-40B4-BE49-F238E27FC236}">
                    <a16:creationId xmlns:a16="http://schemas.microsoft.com/office/drawing/2014/main" id="{B57FD607-5EFE-3A7B-9235-E14262AAD755}"/>
                  </a:ext>
                </a:extLst>
              </p:cNvPr>
              <p:cNvSpPr/>
              <p:nvPr/>
            </p:nvSpPr>
            <p:spPr>
              <a:xfrm>
                <a:off x="279271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2" name="Forma libre: forma 261">
                <a:extLst>
                  <a:ext uri="{FF2B5EF4-FFF2-40B4-BE49-F238E27FC236}">
                    <a16:creationId xmlns:a16="http://schemas.microsoft.com/office/drawing/2014/main" id="{929FEF34-578C-C736-6200-40018344F578}"/>
                  </a:ext>
                </a:extLst>
              </p:cNvPr>
              <p:cNvSpPr/>
              <p:nvPr/>
            </p:nvSpPr>
            <p:spPr>
              <a:xfrm>
                <a:off x="284430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3" name="Forma libre: forma 262">
                <a:extLst>
                  <a:ext uri="{FF2B5EF4-FFF2-40B4-BE49-F238E27FC236}">
                    <a16:creationId xmlns:a16="http://schemas.microsoft.com/office/drawing/2014/main" id="{58D400E1-4545-A39F-1D35-FEE486DD0EB7}"/>
                  </a:ext>
                </a:extLst>
              </p:cNvPr>
              <p:cNvSpPr/>
              <p:nvPr/>
            </p:nvSpPr>
            <p:spPr>
              <a:xfrm>
                <a:off x="289590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4" name="Forma libre: forma 263">
                <a:extLst>
                  <a:ext uri="{FF2B5EF4-FFF2-40B4-BE49-F238E27FC236}">
                    <a16:creationId xmlns:a16="http://schemas.microsoft.com/office/drawing/2014/main" id="{F2128FC7-AFCE-FAB8-2426-8D4C8C50D685}"/>
                  </a:ext>
                </a:extLst>
              </p:cNvPr>
              <p:cNvSpPr/>
              <p:nvPr/>
            </p:nvSpPr>
            <p:spPr>
              <a:xfrm>
                <a:off x="294750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5" name="Forma libre: forma 264">
                <a:extLst>
                  <a:ext uri="{FF2B5EF4-FFF2-40B4-BE49-F238E27FC236}">
                    <a16:creationId xmlns:a16="http://schemas.microsoft.com/office/drawing/2014/main" id="{EF5FBB1E-E4E0-F088-A2E4-AEA1FE85E2D7}"/>
                  </a:ext>
                </a:extLst>
              </p:cNvPr>
              <p:cNvSpPr/>
              <p:nvPr/>
            </p:nvSpPr>
            <p:spPr>
              <a:xfrm>
                <a:off x="299910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6" name="Forma libre: forma 265">
                <a:extLst>
                  <a:ext uri="{FF2B5EF4-FFF2-40B4-BE49-F238E27FC236}">
                    <a16:creationId xmlns:a16="http://schemas.microsoft.com/office/drawing/2014/main" id="{151F56F6-0661-AC87-7958-EDD2E2766A0C}"/>
                  </a:ext>
                </a:extLst>
              </p:cNvPr>
              <p:cNvSpPr/>
              <p:nvPr/>
            </p:nvSpPr>
            <p:spPr>
              <a:xfrm>
                <a:off x="305070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267" name="Gráfico 117">
            <a:extLst>
              <a:ext uri="{FF2B5EF4-FFF2-40B4-BE49-F238E27FC236}">
                <a16:creationId xmlns:a16="http://schemas.microsoft.com/office/drawing/2014/main" id="{EF74CBF1-3CA9-240C-B12A-4088C90E0CD2}"/>
              </a:ext>
            </a:extLst>
          </p:cNvPr>
          <p:cNvGrpSpPr/>
          <p:nvPr/>
        </p:nvGrpSpPr>
        <p:grpSpPr>
          <a:xfrm>
            <a:off x="1448894" y="2622868"/>
            <a:ext cx="1657896" cy="76276"/>
            <a:chOff x="1448894" y="2582408"/>
            <a:chExt cx="1657896" cy="76276"/>
          </a:xfrm>
        </p:grpSpPr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029EC6B1-6349-8E2F-7B08-FBCFAD47AADE}"/>
                </a:ext>
              </a:extLst>
            </p:cNvPr>
            <p:cNvSpPr/>
            <p:nvPr/>
          </p:nvSpPr>
          <p:spPr>
            <a:xfrm>
              <a:off x="1478058" y="2613816"/>
              <a:ext cx="1599566" cy="20190"/>
            </a:xfrm>
            <a:custGeom>
              <a:avLst/>
              <a:gdLst>
                <a:gd name="connsiteX0" fmla="*/ -191 w 1599566"/>
                <a:gd name="connsiteY0" fmla="*/ 8877 h 20190"/>
                <a:gd name="connsiteX1" fmla="*/ 51408 w 1599566"/>
                <a:gd name="connsiteY1" fmla="*/ 17850 h 20190"/>
                <a:gd name="connsiteX2" fmla="*/ 103007 w 1599566"/>
                <a:gd name="connsiteY2" fmla="*/ 11120 h 20190"/>
                <a:gd name="connsiteX3" fmla="*/ 154605 w 1599566"/>
                <a:gd name="connsiteY3" fmla="*/ 11120 h 20190"/>
                <a:gd name="connsiteX4" fmla="*/ 206204 w 1599566"/>
                <a:gd name="connsiteY4" fmla="*/ 6633 h 20190"/>
                <a:gd name="connsiteX5" fmla="*/ 257803 w 1599566"/>
                <a:gd name="connsiteY5" fmla="*/ 2146 h 20190"/>
                <a:gd name="connsiteX6" fmla="*/ 309402 w 1599566"/>
                <a:gd name="connsiteY6" fmla="*/ 2146 h 20190"/>
                <a:gd name="connsiteX7" fmla="*/ 361001 w 1599566"/>
                <a:gd name="connsiteY7" fmla="*/ 2146 h 20190"/>
                <a:gd name="connsiteX8" fmla="*/ 412600 w 1599566"/>
                <a:gd name="connsiteY8" fmla="*/ 2146 h 20190"/>
                <a:gd name="connsiteX9" fmla="*/ 464199 w 1599566"/>
                <a:gd name="connsiteY9" fmla="*/ 2146 h 20190"/>
                <a:gd name="connsiteX10" fmla="*/ 515798 w 1599566"/>
                <a:gd name="connsiteY10" fmla="*/ 2146 h 20190"/>
                <a:gd name="connsiteX11" fmla="*/ 567397 w 1599566"/>
                <a:gd name="connsiteY11" fmla="*/ -97 h 20190"/>
                <a:gd name="connsiteX12" fmla="*/ 618996 w 1599566"/>
                <a:gd name="connsiteY12" fmla="*/ 6633 h 20190"/>
                <a:gd name="connsiteX13" fmla="*/ 670594 w 1599566"/>
                <a:gd name="connsiteY13" fmla="*/ 6633 h 20190"/>
                <a:gd name="connsiteX14" fmla="*/ 722194 w 1599566"/>
                <a:gd name="connsiteY14" fmla="*/ 4390 h 20190"/>
                <a:gd name="connsiteX15" fmla="*/ 773792 w 1599566"/>
                <a:gd name="connsiteY15" fmla="*/ 4390 h 20190"/>
                <a:gd name="connsiteX16" fmla="*/ 825391 w 1599566"/>
                <a:gd name="connsiteY16" fmla="*/ 4390 h 20190"/>
                <a:gd name="connsiteX17" fmla="*/ 876990 w 1599566"/>
                <a:gd name="connsiteY17" fmla="*/ 4390 h 20190"/>
                <a:gd name="connsiteX18" fmla="*/ 928589 w 1599566"/>
                <a:gd name="connsiteY18" fmla="*/ 8877 h 20190"/>
                <a:gd name="connsiteX19" fmla="*/ 980188 w 1599566"/>
                <a:gd name="connsiteY19" fmla="*/ 8877 h 20190"/>
                <a:gd name="connsiteX20" fmla="*/ 1031787 w 1599566"/>
                <a:gd name="connsiteY20" fmla="*/ 6633 h 20190"/>
                <a:gd name="connsiteX21" fmla="*/ 1083386 w 1599566"/>
                <a:gd name="connsiteY21" fmla="*/ 11120 h 20190"/>
                <a:gd name="connsiteX22" fmla="*/ 1134985 w 1599566"/>
                <a:gd name="connsiteY22" fmla="*/ 11120 h 20190"/>
                <a:gd name="connsiteX23" fmla="*/ 1186584 w 1599566"/>
                <a:gd name="connsiteY23" fmla="*/ 11120 h 20190"/>
                <a:gd name="connsiteX24" fmla="*/ 1238183 w 1599566"/>
                <a:gd name="connsiteY24" fmla="*/ 11120 h 20190"/>
                <a:gd name="connsiteX25" fmla="*/ 1289782 w 1599566"/>
                <a:gd name="connsiteY25" fmla="*/ 11120 h 20190"/>
                <a:gd name="connsiteX26" fmla="*/ 1341380 w 1599566"/>
                <a:gd name="connsiteY26" fmla="*/ 11120 h 20190"/>
                <a:gd name="connsiteX27" fmla="*/ 1392980 w 1599566"/>
                <a:gd name="connsiteY27" fmla="*/ 8877 h 20190"/>
                <a:gd name="connsiteX28" fmla="*/ 1444578 w 1599566"/>
                <a:gd name="connsiteY28" fmla="*/ 8877 h 20190"/>
                <a:gd name="connsiteX29" fmla="*/ 1496178 w 1599566"/>
                <a:gd name="connsiteY29" fmla="*/ 13364 h 20190"/>
                <a:gd name="connsiteX30" fmla="*/ 1547776 w 1599566"/>
                <a:gd name="connsiteY30" fmla="*/ 20094 h 20190"/>
                <a:gd name="connsiteX31" fmla="*/ 1599375 w 1599566"/>
                <a:gd name="connsiteY31" fmla="*/ 13364 h 2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66" h="20190">
                  <a:moveTo>
                    <a:pt x="-191" y="8877"/>
                  </a:moveTo>
                  <a:lnTo>
                    <a:pt x="51408" y="17850"/>
                  </a:lnTo>
                  <a:lnTo>
                    <a:pt x="103007" y="11120"/>
                  </a:lnTo>
                  <a:lnTo>
                    <a:pt x="154605" y="11120"/>
                  </a:lnTo>
                  <a:cubicBezTo>
                    <a:pt x="154605" y="11120"/>
                    <a:pt x="206204" y="6633"/>
                    <a:pt x="206204" y="6633"/>
                  </a:cubicBezTo>
                  <a:lnTo>
                    <a:pt x="257803" y="2146"/>
                  </a:lnTo>
                  <a:lnTo>
                    <a:pt x="309402" y="2146"/>
                  </a:lnTo>
                  <a:cubicBezTo>
                    <a:pt x="309402" y="2146"/>
                    <a:pt x="361001" y="2146"/>
                    <a:pt x="361001" y="2146"/>
                  </a:cubicBezTo>
                  <a:lnTo>
                    <a:pt x="412600" y="2146"/>
                  </a:lnTo>
                  <a:cubicBezTo>
                    <a:pt x="412600" y="4390"/>
                    <a:pt x="464199" y="2146"/>
                    <a:pt x="464199" y="2146"/>
                  </a:cubicBezTo>
                  <a:lnTo>
                    <a:pt x="515798" y="2146"/>
                  </a:lnTo>
                  <a:cubicBezTo>
                    <a:pt x="515798" y="4390"/>
                    <a:pt x="567397" y="-97"/>
                    <a:pt x="567397" y="-97"/>
                  </a:cubicBezTo>
                  <a:lnTo>
                    <a:pt x="618996" y="6633"/>
                  </a:lnTo>
                  <a:lnTo>
                    <a:pt x="670594" y="6633"/>
                  </a:lnTo>
                  <a:cubicBezTo>
                    <a:pt x="670594" y="4390"/>
                    <a:pt x="722194" y="4390"/>
                    <a:pt x="722194" y="4390"/>
                  </a:cubicBezTo>
                  <a:lnTo>
                    <a:pt x="773792" y="4390"/>
                  </a:lnTo>
                  <a:cubicBezTo>
                    <a:pt x="773792" y="4390"/>
                    <a:pt x="825391" y="4390"/>
                    <a:pt x="825391" y="4390"/>
                  </a:cubicBezTo>
                  <a:lnTo>
                    <a:pt x="876990" y="4390"/>
                  </a:lnTo>
                  <a:cubicBezTo>
                    <a:pt x="876990" y="4390"/>
                    <a:pt x="928589" y="8877"/>
                    <a:pt x="928589" y="8877"/>
                  </a:cubicBezTo>
                  <a:lnTo>
                    <a:pt x="980188" y="8877"/>
                  </a:lnTo>
                  <a:cubicBezTo>
                    <a:pt x="980188" y="8877"/>
                    <a:pt x="1031787" y="6633"/>
                    <a:pt x="1031787" y="6633"/>
                  </a:cubicBezTo>
                  <a:lnTo>
                    <a:pt x="1083386" y="11120"/>
                  </a:lnTo>
                  <a:lnTo>
                    <a:pt x="1134985" y="11120"/>
                  </a:lnTo>
                  <a:cubicBezTo>
                    <a:pt x="1134985" y="11120"/>
                    <a:pt x="1186584" y="11120"/>
                    <a:pt x="1186584" y="11120"/>
                  </a:cubicBezTo>
                  <a:lnTo>
                    <a:pt x="1238183" y="11120"/>
                  </a:lnTo>
                  <a:cubicBezTo>
                    <a:pt x="1238183" y="8877"/>
                    <a:pt x="1289782" y="11120"/>
                    <a:pt x="1289782" y="11120"/>
                  </a:cubicBezTo>
                  <a:lnTo>
                    <a:pt x="1341380" y="11120"/>
                  </a:lnTo>
                  <a:cubicBezTo>
                    <a:pt x="1341380" y="11120"/>
                    <a:pt x="1392980" y="8877"/>
                    <a:pt x="1392980" y="8877"/>
                  </a:cubicBezTo>
                  <a:lnTo>
                    <a:pt x="1444578" y="8877"/>
                  </a:lnTo>
                  <a:cubicBezTo>
                    <a:pt x="1444578" y="11120"/>
                    <a:pt x="1496178" y="13364"/>
                    <a:pt x="1496178" y="13364"/>
                  </a:cubicBezTo>
                  <a:lnTo>
                    <a:pt x="1547776" y="20094"/>
                  </a:lnTo>
                  <a:lnTo>
                    <a:pt x="1599375" y="13364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69" name="Gráfico 117">
              <a:extLst>
                <a:ext uri="{FF2B5EF4-FFF2-40B4-BE49-F238E27FC236}">
                  <a16:creationId xmlns:a16="http://schemas.microsoft.com/office/drawing/2014/main" id="{CB299944-A87C-5001-CEB1-07F449E7ED8E}"/>
                </a:ext>
              </a:extLst>
            </p:cNvPr>
            <p:cNvGrpSpPr/>
            <p:nvPr/>
          </p:nvGrpSpPr>
          <p:grpSpPr>
            <a:xfrm>
              <a:off x="1448894" y="2582408"/>
              <a:ext cx="1657896" cy="76276"/>
              <a:chOff x="1448894" y="2582408"/>
              <a:chExt cx="1657896" cy="76276"/>
            </a:xfrm>
            <a:solidFill>
              <a:srgbClr val="228B22">
                <a:alpha val="80000"/>
              </a:srgbClr>
            </a:solidFill>
          </p:grpSpPr>
          <p:sp>
            <p:nvSpPr>
              <p:cNvPr id="270" name="Forma libre: forma 269">
                <a:extLst>
                  <a:ext uri="{FF2B5EF4-FFF2-40B4-BE49-F238E27FC236}">
                    <a16:creationId xmlns:a16="http://schemas.microsoft.com/office/drawing/2014/main" id="{F391DFE1-584B-D0AF-C934-DC98F65DCBB2}"/>
                  </a:ext>
                </a:extLst>
              </p:cNvPr>
              <p:cNvSpPr/>
              <p:nvPr/>
            </p:nvSpPr>
            <p:spPr>
              <a:xfrm>
                <a:off x="1448894" y="259138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1" name="Forma libre: forma 270">
                <a:extLst>
                  <a:ext uri="{FF2B5EF4-FFF2-40B4-BE49-F238E27FC236}">
                    <a16:creationId xmlns:a16="http://schemas.microsoft.com/office/drawing/2014/main" id="{6F7428A5-A7E3-1D1C-4EC7-4E952A529F8C}"/>
                  </a:ext>
                </a:extLst>
              </p:cNvPr>
              <p:cNvSpPr/>
              <p:nvPr/>
            </p:nvSpPr>
            <p:spPr>
              <a:xfrm>
                <a:off x="1500493" y="260035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2" name="Forma libre: forma 271">
                <a:extLst>
                  <a:ext uri="{FF2B5EF4-FFF2-40B4-BE49-F238E27FC236}">
                    <a16:creationId xmlns:a16="http://schemas.microsoft.com/office/drawing/2014/main" id="{B439E333-7ABA-D72E-143E-7AB9D36A7CC6}"/>
                  </a:ext>
                </a:extLst>
              </p:cNvPr>
              <p:cNvSpPr/>
              <p:nvPr/>
            </p:nvSpPr>
            <p:spPr>
              <a:xfrm>
                <a:off x="1552092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3" name="Forma libre: forma 272">
                <a:extLst>
                  <a:ext uri="{FF2B5EF4-FFF2-40B4-BE49-F238E27FC236}">
                    <a16:creationId xmlns:a16="http://schemas.microsoft.com/office/drawing/2014/main" id="{444E8C9B-DAB8-C27F-84CE-93F07D8EF133}"/>
                  </a:ext>
                </a:extLst>
              </p:cNvPr>
              <p:cNvSpPr/>
              <p:nvPr/>
            </p:nvSpPr>
            <p:spPr>
              <a:xfrm>
                <a:off x="1603691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4" name="Forma libre: forma 273">
                <a:extLst>
                  <a:ext uri="{FF2B5EF4-FFF2-40B4-BE49-F238E27FC236}">
                    <a16:creationId xmlns:a16="http://schemas.microsoft.com/office/drawing/2014/main" id="{56A6A35D-C690-907A-5B75-6EE7CFB082D7}"/>
                  </a:ext>
                </a:extLst>
              </p:cNvPr>
              <p:cNvSpPr/>
              <p:nvPr/>
            </p:nvSpPr>
            <p:spPr>
              <a:xfrm>
                <a:off x="165528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5" name="Forma libre: forma 274">
                <a:extLst>
                  <a:ext uri="{FF2B5EF4-FFF2-40B4-BE49-F238E27FC236}">
                    <a16:creationId xmlns:a16="http://schemas.microsoft.com/office/drawing/2014/main" id="{EC530456-C4EA-7388-CC0B-D8E0EC6D9C59}"/>
                  </a:ext>
                </a:extLst>
              </p:cNvPr>
              <p:cNvSpPr/>
              <p:nvPr/>
            </p:nvSpPr>
            <p:spPr>
              <a:xfrm>
                <a:off x="1706888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6" name="Forma libre: forma 275">
                <a:extLst>
                  <a:ext uri="{FF2B5EF4-FFF2-40B4-BE49-F238E27FC236}">
                    <a16:creationId xmlns:a16="http://schemas.microsoft.com/office/drawing/2014/main" id="{EB130AAE-5268-CA53-559B-ED3CB9D9ECE1}"/>
                  </a:ext>
                </a:extLst>
              </p:cNvPr>
              <p:cNvSpPr/>
              <p:nvPr/>
            </p:nvSpPr>
            <p:spPr>
              <a:xfrm>
                <a:off x="1758487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7" name="Forma libre: forma 276">
                <a:extLst>
                  <a:ext uri="{FF2B5EF4-FFF2-40B4-BE49-F238E27FC236}">
                    <a16:creationId xmlns:a16="http://schemas.microsoft.com/office/drawing/2014/main" id="{1A010650-DE07-CDC3-790C-9E7B572C9AC3}"/>
                  </a:ext>
                </a:extLst>
              </p:cNvPr>
              <p:cNvSpPr/>
              <p:nvPr/>
            </p:nvSpPr>
            <p:spPr>
              <a:xfrm>
                <a:off x="181008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8" name="Forma libre: forma 277">
                <a:extLst>
                  <a:ext uri="{FF2B5EF4-FFF2-40B4-BE49-F238E27FC236}">
                    <a16:creationId xmlns:a16="http://schemas.microsoft.com/office/drawing/2014/main" id="{8233BD0A-3B0B-07D1-922A-003A26A2B4C3}"/>
                  </a:ext>
                </a:extLst>
              </p:cNvPr>
              <p:cNvSpPr/>
              <p:nvPr/>
            </p:nvSpPr>
            <p:spPr>
              <a:xfrm>
                <a:off x="1861685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9" name="Forma libre: forma 278">
                <a:extLst>
                  <a:ext uri="{FF2B5EF4-FFF2-40B4-BE49-F238E27FC236}">
                    <a16:creationId xmlns:a16="http://schemas.microsoft.com/office/drawing/2014/main" id="{335D876B-FA3E-A2FA-21AD-17537EC6F405}"/>
                  </a:ext>
                </a:extLst>
              </p:cNvPr>
              <p:cNvSpPr/>
              <p:nvPr/>
            </p:nvSpPr>
            <p:spPr>
              <a:xfrm>
                <a:off x="1913284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0" name="Forma libre: forma 279">
                <a:extLst>
                  <a:ext uri="{FF2B5EF4-FFF2-40B4-BE49-F238E27FC236}">
                    <a16:creationId xmlns:a16="http://schemas.microsoft.com/office/drawing/2014/main" id="{26DE5AA0-353E-65BE-CD44-749FA7CA9EDE}"/>
                  </a:ext>
                </a:extLst>
              </p:cNvPr>
              <p:cNvSpPr/>
              <p:nvPr/>
            </p:nvSpPr>
            <p:spPr>
              <a:xfrm>
                <a:off x="1964883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1" name="Forma libre: forma 280">
                <a:extLst>
                  <a:ext uri="{FF2B5EF4-FFF2-40B4-BE49-F238E27FC236}">
                    <a16:creationId xmlns:a16="http://schemas.microsoft.com/office/drawing/2014/main" id="{0BEFDD67-69B5-B2BB-B25A-71FF8CCE4B49}"/>
                  </a:ext>
                </a:extLst>
              </p:cNvPr>
              <p:cNvSpPr/>
              <p:nvPr/>
            </p:nvSpPr>
            <p:spPr>
              <a:xfrm>
                <a:off x="2016482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2" name="Forma libre: forma 281">
                <a:extLst>
                  <a:ext uri="{FF2B5EF4-FFF2-40B4-BE49-F238E27FC236}">
                    <a16:creationId xmlns:a16="http://schemas.microsoft.com/office/drawing/2014/main" id="{672D786E-528C-8BF5-3018-F41B4C5BAC80}"/>
                  </a:ext>
                </a:extLst>
              </p:cNvPr>
              <p:cNvSpPr/>
              <p:nvPr/>
            </p:nvSpPr>
            <p:spPr>
              <a:xfrm>
                <a:off x="2068081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3" name="Forma libre: forma 282">
                <a:extLst>
                  <a:ext uri="{FF2B5EF4-FFF2-40B4-BE49-F238E27FC236}">
                    <a16:creationId xmlns:a16="http://schemas.microsoft.com/office/drawing/2014/main" id="{BE1A3CB0-A0EE-CFD7-41EB-5569E8A7AD71}"/>
                  </a:ext>
                </a:extLst>
              </p:cNvPr>
              <p:cNvSpPr/>
              <p:nvPr/>
            </p:nvSpPr>
            <p:spPr>
              <a:xfrm>
                <a:off x="2119680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4" name="Forma libre: forma 283">
                <a:extLst>
                  <a:ext uri="{FF2B5EF4-FFF2-40B4-BE49-F238E27FC236}">
                    <a16:creationId xmlns:a16="http://schemas.microsoft.com/office/drawing/2014/main" id="{D30906B2-7BD7-EEB9-D871-2A7812EAA36D}"/>
                  </a:ext>
                </a:extLst>
              </p:cNvPr>
              <p:cNvSpPr/>
              <p:nvPr/>
            </p:nvSpPr>
            <p:spPr>
              <a:xfrm>
                <a:off x="2171279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5" name="Forma libre: forma 284">
                <a:extLst>
                  <a:ext uri="{FF2B5EF4-FFF2-40B4-BE49-F238E27FC236}">
                    <a16:creationId xmlns:a16="http://schemas.microsoft.com/office/drawing/2014/main" id="{20007196-D4BD-70DC-A289-7598A263130A}"/>
                  </a:ext>
                </a:extLst>
              </p:cNvPr>
              <p:cNvSpPr/>
              <p:nvPr/>
            </p:nvSpPr>
            <p:spPr>
              <a:xfrm>
                <a:off x="2222878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6" name="Forma libre: forma 285">
                <a:extLst>
                  <a:ext uri="{FF2B5EF4-FFF2-40B4-BE49-F238E27FC236}">
                    <a16:creationId xmlns:a16="http://schemas.microsoft.com/office/drawing/2014/main" id="{F12DE852-FB36-95FD-E745-97FE4E64920B}"/>
                  </a:ext>
                </a:extLst>
              </p:cNvPr>
              <p:cNvSpPr/>
              <p:nvPr/>
            </p:nvSpPr>
            <p:spPr>
              <a:xfrm>
                <a:off x="2274477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7" name="Forma libre: forma 286">
                <a:extLst>
                  <a:ext uri="{FF2B5EF4-FFF2-40B4-BE49-F238E27FC236}">
                    <a16:creationId xmlns:a16="http://schemas.microsoft.com/office/drawing/2014/main" id="{BCECEDAD-A8A2-064E-68E1-0C0E22A1FCB8}"/>
                  </a:ext>
                </a:extLst>
              </p:cNvPr>
              <p:cNvSpPr/>
              <p:nvPr/>
            </p:nvSpPr>
            <p:spPr>
              <a:xfrm>
                <a:off x="232607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8" name="Forma libre: forma 287">
                <a:extLst>
                  <a:ext uri="{FF2B5EF4-FFF2-40B4-BE49-F238E27FC236}">
                    <a16:creationId xmlns:a16="http://schemas.microsoft.com/office/drawing/2014/main" id="{7CB79140-9F4C-6E1A-0065-A866162A08D9}"/>
                  </a:ext>
                </a:extLst>
              </p:cNvPr>
              <p:cNvSpPr/>
              <p:nvPr/>
            </p:nvSpPr>
            <p:spPr>
              <a:xfrm>
                <a:off x="2377675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9" name="Forma libre: forma 288">
                <a:extLst>
                  <a:ext uri="{FF2B5EF4-FFF2-40B4-BE49-F238E27FC236}">
                    <a16:creationId xmlns:a16="http://schemas.microsoft.com/office/drawing/2014/main" id="{764759B5-F79D-DD9C-D9F1-05B86C2D2DC2}"/>
                  </a:ext>
                </a:extLst>
              </p:cNvPr>
              <p:cNvSpPr/>
              <p:nvPr/>
            </p:nvSpPr>
            <p:spPr>
              <a:xfrm>
                <a:off x="2429273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0" name="Forma libre: forma 289">
                <a:extLst>
                  <a:ext uri="{FF2B5EF4-FFF2-40B4-BE49-F238E27FC236}">
                    <a16:creationId xmlns:a16="http://schemas.microsoft.com/office/drawing/2014/main" id="{DE569686-2D86-55B9-A652-2613335B8CFE}"/>
                  </a:ext>
                </a:extLst>
              </p:cNvPr>
              <p:cNvSpPr/>
              <p:nvPr/>
            </p:nvSpPr>
            <p:spPr>
              <a:xfrm>
                <a:off x="2480873" y="2584651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1" name="Forma libre: forma 290">
                <a:extLst>
                  <a:ext uri="{FF2B5EF4-FFF2-40B4-BE49-F238E27FC236}">
                    <a16:creationId xmlns:a16="http://schemas.microsoft.com/office/drawing/2014/main" id="{6F1623BC-52B7-B769-65F9-6D15E144C250}"/>
                  </a:ext>
                </a:extLst>
              </p:cNvPr>
              <p:cNvSpPr/>
              <p:nvPr/>
            </p:nvSpPr>
            <p:spPr>
              <a:xfrm>
                <a:off x="253247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2" name="Forma libre: forma 291">
                <a:extLst>
                  <a:ext uri="{FF2B5EF4-FFF2-40B4-BE49-F238E27FC236}">
                    <a16:creationId xmlns:a16="http://schemas.microsoft.com/office/drawing/2014/main" id="{14C99F65-5FFA-A9D0-0F89-330F1C0BB0A2}"/>
                  </a:ext>
                </a:extLst>
              </p:cNvPr>
              <p:cNvSpPr/>
              <p:nvPr/>
            </p:nvSpPr>
            <p:spPr>
              <a:xfrm>
                <a:off x="2584070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3" name="Forma libre: forma 292">
                <a:extLst>
                  <a:ext uri="{FF2B5EF4-FFF2-40B4-BE49-F238E27FC236}">
                    <a16:creationId xmlns:a16="http://schemas.microsoft.com/office/drawing/2014/main" id="{E4C7BDB5-A8E3-A115-7001-A734A492026D}"/>
                  </a:ext>
                </a:extLst>
              </p:cNvPr>
              <p:cNvSpPr/>
              <p:nvPr/>
            </p:nvSpPr>
            <p:spPr>
              <a:xfrm>
                <a:off x="263566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4" name="Forma libre: forma 293">
                <a:extLst>
                  <a:ext uri="{FF2B5EF4-FFF2-40B4-BE49-F238E27FC236}">
                    <a16:creationId xmlns:a16="http://schemas.microsoft.com/office/drawing/2014/main" id="{E3F78AEE-580E-C8F7-E3FF-B18DE7F0FB8F}"/>
                  </a:ext>
                </a:extLst>
              </p:cNvPr>
              <p:cNvSpPr/>
              <p:nvPr/>
            </p:nvSpPr>
            <p:spPr>
              <a:xfrm>
                <a:off x="2687268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5" name="Forma libre: forma 294">
                <a:extLst>
                  <a:ext uri="{FF2B5EF4-FFF2-40B4-BE49-F238E27FC236}">
                    <a16:creationId xmlns:a16="http://schemas.microsoft.com/office/drawing/2014/main" id="{2B19B0B1-DF62-0CE8-5B8D-1EEE786110FD}"/>
                  </a:ext>
                </a:extLst>
              </p:cNvPr>
              <p:cNvSpPr/>
              <p:nvPr/>
            </p:nvSpPr>
            <p:spPr>
              <a:xfrm>
                <a:off x="2738867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6" name="Forma libre: forma 295">
                <a:extLst>
                  <a:ext uri="{FF2B5EF4-FFF2-40B4-BE49-F238E27FC236}">
                    <a16:creationId xmlns:a16="http://schemas.microsoft.com/office/drawing/2014/main" id="{4A105C9A-90AF-C45F-29CC-10136D20256C}"/>
                  </a:ext>
                </a:extLst>
              </p:cNvPr>
              <p:cNvSpPr/>
              <p:nvPr/>
            </p:nvSpPr>
            <p:spPr>
              <a:xfrm>
                <a:off x="279046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7" name="Forma libre: forma 296">
                <a:extLst>
                  <a:ext uri="{FF2B5EF4-FFF2-40B4-BE49-F238E27FC236}">
                    <a16:creationId xmlns:a16="http://schemas.microsoft.com/office/drawing/2014/main" id="{D64F0312-8C74-BF16-408E-4E041ADC3B94}"/>
                  </a:ext>
                </a:extLst>
              </p:cNvPr>
              <p:cNvSpPr/>
              <p:nvPr/>
            </p:nvSpPr>
            <p:spPr>
              <a:xfrm>
                <a:off x="284206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8" name="Forma libre: forma 297">
                <a:extLst>
                  <a:ext uri="{FF2B5EF4-FFF2-40B4-BE49-F238E27FC236}">
                    <a16:creationId xmlns:a16="http://schemas.microsoft.com/office/drawing/2014/main" id="{A8048FDC-ED35-5901-8EC9-76F13162A2ED}"/>
                  </a:ext>
                </a:extLst>
              </p:cNvPr>
              <p:cNvSpPr/>
              <p:nvPr/>
            </p:nvSpPr>
            <p:spPr>
              <a:xfrm>
                <a:off x="2893664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9" name="Forma libre: forma 298">
                <a:extLst>
                  <a:ext uri="{FF2B5EF4-FFF2-40B4-BE49-F238E27FC236}">
                    <a16:creationId xmlns:a16="http://schemas.microsoft.com/office/drawing/2014/main" id="{F3CF614E-B6E3-9273-E2FA-A2EDFF581DEE}"/>
                  </a:ext>
                </a:extLst>
              </p:cNvPr>
              <p:cNvSpPr/>
              <p:nvPr/>
            </p:nvSpPr>
            <p:spPr>
              <a:xfrm>
                <a:off x="2945263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0" name="Forma libre: forma 299">
                <a:extLst>
                  <a:ext uri="{FF2B5EF4-FFF2-40B4-BE49-F238E27FC236}">
                    <a16:creationId xmlns:a16="http://schemas.microsoft.com/office/drawing/2014/main" id="{7E6250D9-5858-6C73-9306-D48E0035542D}"/>
                  </a:ext>
                </a:extLst>
              </p:cNvPr>
              <p:cNvSpPr/>
              <p:nvPr/>
            </p:nvSpPr>
            <p:spPr>
              <a:xfrm>
                <a:off x="2996862" y="2595868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1" name="Forma libre: forma 300">
                <a:extLst>
                  <a:ext uri="{FF2B5EF4-FFF2-40B4-BE49-F238E27FC236}">
                    <a16:creationId xmlns:a16="http://schemas.microsoft.com/office/drawing/2014/main" id="{D9C2CF5F-22E0-7FF6-97D2-551A9B945635}"/>
                  </a:ext>
                </a:extLst>
              </p:cNvPr>
              <p:cNvSpPr/>
              <p:nvPr/>
            </p:nvSpPr>
            <p:spPr>
              <a:xfrm>
                <a:off x="304846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2" name="Forma libre: forma 301">
            <a:extLst>
              <a:ext uri="{FF2B5EF4-FFF2-40B4-BE49-F238E27FC236}">
                <a16:creationId xmlns:a16="http://schemas.microsoft.com/office/drawing/2014/main" id="{9EBF77D0-D327-0B80-FE32-9B5F193CC87F}"/>
              </a:ext>
            </a:extLst>
          </p:cNvPr>
          <p:cNvSpPr/>
          <p:nvPr/>
        </p:nvSpPr>
        <p:spPr>
          <a:xfrm>
            <a:off x="1478058" y="2452367"/>
            <a:ext cx="1599566" cy="22434"/>
          </a:xfrm>
          <a:custGeom>
            <a:avLst/>
            <a:gdLst>
              <a:gd name="connsiteX0" fmla="*/ -191 w 1599566"/>
              <a:gd name="connsiteY0" fmla="*/ -97 h 22434"/>
              <a:gd name="connsiteX1" fmla="*/ 1599375 w 1599566"/>
              <a:gd name="connsiteY1" fmla="*/ -97 h 2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9566" h="22434">
                <a:moveTo>
                  <a:pt x="-191" y="-97"/>
                </a:moveTo>
                <a:lnTo>
                  <a:pt x="1599375" y="-9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3" name="CuadroTexto 302">
            <a:extLst>
              <a:ext uri="{FF2B5EF4-FFF2-40B4-BE49-F238E27FC236}">
                <a16:creationId xmlns:a16="http://schemas.microsoft.com/office/drawing/2014/main" id="{3CD7748E-A553-DB32-B2AE-36437019BDFD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43" name="Marcador de pie de página 42">
            <a:extLst>
              <a:ext uri="{FF2B5EF4-FFF2-40B4-BE49-F238E27FC236}">
                <a16:creationId xmlns:a16="http://schemas.microsoft.com/office/drawing/2014/main" id="{F1969DCE-E325-7698-F8E8-9268C2C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4" name="Marcador de fecha 43">
            <a:extLst>
              <a:ext uri="{FF2B5EF4-FFF2-40B4-BE49-F238E27FC236}">
                <a16:creationId xmlns:a16="http://schemas.microsoft.com/office/drawing/2014/main" id="{04961EE1-49A2-5490-9003-5CE7F422B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4714E6C5-E222-4380-9EA6-1EAC4A68824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069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37B38E20-A28A-6ABF-3021-E77A2A9DB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688CBD56-CF84-544E-96EE-E9EBB68EC5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F034689B-286C-724D-ED12-2B9053DABD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Two planar patch simulation [7], and one under small offset of micrometer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DF32CE3-CD09-6AC8-773B-6DECFD3E4C2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3D496060-7049-4715-22E6-3846B23A116D}"/>
              </a:ext>
            </a:extLst>
          </p:cNvPr>
          <p:cNvSpPr/>
          <p:nvPr/>
        </p:nvSpPr>
        <p:spPr>
          <a:xfrm>
            <a:off x="6290528" y="4175256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B25B9A-9E71-CC39-0440-43B472421E19}"/>
              </a:ext>
            </a:extLst>
          </p:cNvPr>
          <p:cNvSpPr txBox="1"/>
          <p:nvPr/>
        </p:nvSpPr>
        <p:spPr>
          <a:xfrm>
            <a:off x="1724834" y="405937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26FDFD27-277E-7B8F-8DCA-06AB9672A9E9}"/>
              </a:ext>
            </a:extLst>
          </p:cNvPr>
          <p:cNvGrpSpPr/>
          <p:nvPr/>
        </p:nvGrpSpPr>
        <p:grpSpPr>
          <a:xfrm>
            <a:off x="1500037" y="4158079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5AE39C90-39AD-05A8-4870-A8972D1B0B32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62F1DB7D-2D4A-2820-4D49-5619FCE279D7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CBE89B3B-5DF8-00F4-2D1C-4BF670379743}"/>
              </a:ext>
            </a:extLst>
          </p:cNvPr>
          <p:cNvGrpSpPr/>
          <p:nvPr/>
        </p:nvGrpSpPr>
        <p:grpSpPr>
          <a:xfrm>
            <a:off x="4165430" y="4165700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0AB487A-5EED-C408-7BB6-B58E29D54F6A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3F59CECF-F820-8AAE-7B77-5914D1F9A3DC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0040DC-0F5C-E4BD-AF0E-36F05E2F3CF5}"/>
              </a:ext>
            </a:extLst>
          </p:cNvPr>
          <p:cNvSpPr txBox="1"/>
          <p:nvPr/>
        </p:nvSpPr>
        <p:spPr>
          <a:xfrm>
            <a:off x="4379956" y="405543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D2A95E8-FB1B-6D5E-08FF-A20E9BCDF1EE}"/>
              </a:ext>
            </a:extLst>
          </p:cNvPr>
          <p:cNvSpPr txBox="1"/>
          <p:nvPr/>
        </p:nvSpPr>
        <p:spPr>
          <a:xfrm>
            <a:off x="6517292" y="4050591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4E044952-555E-CD05-BE5F-6C88DCECF8D8}"/>
              </a:ext>
            </a:extLst>
          </p:cNvPr>
          <p:cNvGrpSpPr/>
          <p:nvPr/>
        </p:nvGrpSpPr>
        <p:grpSpPr>
          <a:xfrm>
            <a:off x="604363" y="2046546"/>
            <a:ext cx="3305998" cy="1674324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26E8CBD2-938A-D12E-D9EE-B5231C826E87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AA6018CD-B33E-494D-37C0-69371F162835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368EF01E-BF56-B391-F81F-A8C2B99E2A2D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E32B4BB0-A58A-768B-57B1-3CF6FE0BE7B6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EE2425C3-275F-E52F-115F-F38DAAC39CEA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B9954E97-FE93-A448-FE32-EE99D392CF34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A658CEE-4C87-3700-43B7-83A13A8B43A0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FAF3FD8B-3BB3-C08F-73E4-504073D54162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6176095F-6AF8-A678-A106-B76207CEB359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7736B47F-56F4-3351-7708-4F2ADF1C3B0C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970B9D7-AF07-D711-0075-077374F1A7FF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22524216-CBB4-837E-58EA-53CBC2622AE6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36014FCD-1D7E-D37A-74A4-346C29C5E9A1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CE1211-EE54-460B-A7B1-5730E449EEF9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EC9F80F-B02A-3685-25C6-8FA3BF9CA45D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578C0D8-330D-F248-3E07-EF5EB692B707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7E3E43D-7A7A-9E69-9E67-CBF7B85D0930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3F24AA6-ECE5-12B8-99AD-85658AD238EF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C0C723E-2175-8E20-7020-D2A621DBB5C7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8BDE49C-CEAF-45A9-5E55-AE59C2E73B72}"/>
              </a:ext>
            </a:extLst>
          </p:cNvPr>
          <p:cNvSpPr txBox="1"/>
          <p:nvPr/>
        </p:nvSpPr>
        <p:spPr>
          <a:xfrm>
            <a:off x="2173096" y="3729120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1758464-1A1D-910F-C1B8-8E57374B6CC2}"/>
              </a:ext>
            </a:extLst>
          </p:cNvPr>
          <p:cNvSpPr txBox="1"/>
          <p:nvPr/>
        </p:nvSpPr>
        <p:spPr>
          <a:xfrm>
            <a:off x="3803095" y="372548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56ABC7F-B3F3-5F20-E7B0-56C73F8A80A4}"/>
              </a:ext>
            </a:extLst>
          </p:cNvPr>
          <p:cNvSpPr txBox="1"/>
          <p:nvPr/>
        </p:nvSpPr>
        <p:spPr>
          <a:xfrm>
            <a:off x="469340" y="3720075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3C4DE7F-BFBC-DF36-B6B7-E8568F159037}"/>
              </a:ext>
            </a:extLst>
          </p:cNvPr>
          <p:cNvSpPr txBox="1"/>
          <p:nvPr/>
        </p:nvSpPr>
        <p:spPr>
          <a:xfrm>
            <a:off x="109678" y="3150344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3257AD5-91CD-AFAA-2239-C0F9A1D84F3E}"/>
              </a:ext>
            </a:extLst>
          </p:cNvPr>
          <p:cNvSpPr txBox="1"/>
          <p:nvPr/>
        </p:nvSpPr>
        <p:spPr>
          <a:xfrm>
            <a:off x="393856" y="2349091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C89489F-B2A4-815B-7EE1-6D30AB6CA93C}"/>
              </a:ext>
            </a:extLst>
          </p:cNvPr>
          <p:cNvSpPr txBox="1"/>
          <p:nvPr/>
        </p:nvSpPr>
        <p:spPr>
          <a:xfrm>
            <a:off x="1337290" y="172365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No offset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B483D134-F7FA-1E5E-4793-7710E6BC56BC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658097" y="1873878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08D4A3AA-5F51-DC88-A532-7D5C8A6F509E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658097" y="3666952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D1CC7C5-DFB5-87FA-441B-005BF656D21D}"/>
              </a:ext>
            </a:extLst>
          </p:cNvPr>
          <p:cNvSpPr txBox="1"/>
          <p:nvPr/>
        </p:nvSpPr>
        <p:spPr>
          <a:xfrm>
            <a:off x="541907" y="1592172"/>
            <a:ext cx="232378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674601C-892D-1BBD-0F4A-4A2195555169}"/>
              </a:ext>
            </a:extLst>
          </p:cNvPr>
          <p:cNvSpPr txBox="1"/>
          <p:nvPr/>
        </p:nvSpPr>
        <p:spPr>
          <a:xfrm>
            <a:off x="4232787" y="3506304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232" name="Gráfico 117">
            <a:extLst>
              <a:ext uri="{FF2B5EF4-FFF2-40B4-BE49-F238E27FC236}">
                <a16:creationId xmlns:a16="http://schemas.microsoft.com/office/drawing/2014/main" id="{F441D3EF-611E-285C-8DE4-214924870FF5}"/>
              </a:ext>
            </a:extLst>
          </p:cNvPr>
          <p:cNvGrpSpPr/>
          <p:nvPr/>
        </p:nvGrpSpPr>
        <p:grpSpPr>
          <a:xfrm>
            <a:off x="1451137" y="3434990"/>
            <a:ext cx="1653409" cy="53842"/>
            <a:chOff x="1451137" y="3394530"/>
            <a:chExt cx="1653409" cy="53842"/>
          </a:xfrm>
        </p:grpSpPr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8AE14D2F-661A-835C-0244-2ABDDA4AF44A}"/>
                </a:ext>
              </a:extLst>
            </p:cNvPr>
            <p:cNvSpPr/>
            <p:nvPr/>
          </p:nvSpPr>
          <p:spPr>
            <a:xfrm>
              <a:off x="1478058" y="3421451"/>
              <a:ext cx="1599566" cy="22434"/>
            </a:xfrm>
            <a:custGeom>
              <a:avLst/>
              <a:gdLst>
                <a:gd name="connsiteX0" fmla="*/ -191 w 1599566"/>
                <a:gd name="connsiteY0" fmla="*/ -97 h 22434"/>
                <a:gd name="connsiteX1" fmla="*/ 1599375 w 15995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66" h="22434">
                  <a:moveTo>
                    <a:pt x="-191" y="-97"/>
                  </a:moveTo>
                  <a:lnTo>
                    <a:pt x="159937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4" name="Gráfico 117">
              <a:extLst>
                <a:ext uri="{FF2B5EF4-FFF2-40B4-BE49-F238E27FC236}">
                  <a16:creationId xmlns:a16="http://schemas.microsoft.com/office/drawing/2014/main" id="{8CB9DF7E-26BE-FE70-323B-A6E7F9BFF528}"/>
                </a:ext>
              </a:extLst>
            </p:cNvPr>
            <p:cNvGrpSpPr/>
            <p:nvPr/>
          </p:nvGrpSpPr>
          <p:grpSpPr>
            <a:xfrm>
              <a:off x="1451137" y="3394530"/>
              <a:ext cx="1653409" cy="53842"/>
              <a:chOff x="1451137" y="3394530"/>
              <a:chExt cx="1653409" cy="53842"/>
            </a:xfrm>
            <a:solidFill>
              <a:srgbClr val="FFA500">
                <a:alpha val="80000"/>
              </a:srgbClr>
            </a:solidFill>
          </p:grpSpPr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EAC8A14A-5B6B-9D0C-C297-A403162FF125}"/>
                  </a:ext>
                </a:extLst>
              </p:cNvPr>
              <p:cNvSpPr/>
              <p:nvPr/>
            </p:nvSpPr>
            <p:spPr>
              <a:xfrm>
                <a:off x="145113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8447C297-2DED-F2FC-E930-2158EF2CC976}"/>
                  </a:ext>
                </a:extLst>
              </p:cNvPr>
              <p:cNvSpPr/>
              <p:nvPr/>
            </p:nvSpPr>
            <p:spPr>
              <a:xfrm>
                <a:off x="150273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9CF4C6B8-55B7-9CE9-4DE5-F501D75D5E59}"/>
                  </a:ext>
                </a:extLst>
              </p:cNvPr>
              <p:cNvSpPr/>
              <p:nvPr/>
            </p:nvSpPr>
            <p:spPr>
              <a:xfrm>
                <a:off x="155433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9DFAA147-B543-C542-2000-D8095D7BD40A}"/>
                  </a:ext>
                </a:extLst>
              </p:cNvPr>
              <p:cNvSpPr/>
              <p:nvPr/>
            </p:nvSpPr>
            <p:spPr>
              <a:xfrm>
                <a:off x="160593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34313DED-EDDE-7080-0D0D-8A32AE055C4C}"/>
                  </a:ext>
                </a:extLst>
              </p:cNvPr>
              <p:cNvSpPr/>
              <p:nvPr/>
            </p:nvSpPr>
            <p:spPr>
              <a:xfrm>
                <a:off x="1657533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EAAD9B53-2BDF-6BAD-B2EF-7E72092F26A5}"/>
                  </a:ext>
                </a:extLst>
              </p:cNvPr>
              <p:cNvSpPr/>
              <p:nvPr/>
            </p:nvSpPr>
            <p:spPr>
              <a:xfrm>
                <a:off x="170913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3557A029-7E88-47E5-CAD6-1D1A4C3D81B8}"/>
                  </a:ext>
                </a:extLst>
              </p:cNvPr>
              <p:cNvSpPr/>
              <p:nvPr/>
            </p:nvSpPr>
            <p:spPr>
              <a:xfrm>
                <a:off x="176073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D957D2D3-5FFA-8466-A5AA-7CF335FEADA1}"/>
                  </a:ext>
                </a:extLst>
              </p:cNvPr>
              <p:cNvSpPr/>
              <p:nvPr/>
            </p:nvSpPr>
            <p:spPr>
              <a:xfrm>
                <a:off x="181233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7E36EFA7-78B2-9BFC-67BF-C57A9C256E44}"/>
                  </a:ext>
                </a:extLst>
              </p:cNvPr>
              <p:cNvSpPr/>
              <p:nvPr/>
            </p:nvSpPr>
            <p:spPr>
              <a:xfrm>
                <a:off x="186392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3DAB93A8-2173-50D7-1821-E84766442035}"/>
                  </a:ext>
                </a:extLst>
              </p:cNvPr>
              <p:cNvSpPr/>
              <p:nvPr/>
            </p:nvSpPr>
            <p:spPr>
              <a:xfrm>
                <a:off x="191552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6B3361D7-0194-C299-1BD2-074EF4C1EB4B}"/>
                  </a:ext>
                </a:extLst>
              </p:cNvPr>
              <p:cNvSpPr/>
              <p:nvPr/>
            </p:nvSpPr>
            <p:spPr>
              <a:xfrm>
                <a:off x="196712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7ADAB3AB-5907-197D-A46B-743B8104CF86}"/>
                  </a:ext>
                </a:extLst>
              </p:cNvPr>
              <p:cNvSpPr/>
              <p:nvPr/>
            </p:nvSpPr>
            <p:spPr>
              <a:xfrm>
                <a:off x="201872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D88735AE-E41D-6211-52BF-FD3FBDD22AA8}"/>
                  </a:ext>
                </a:extLst>
              </p:cNvPr>
              <p:cNvSpPr/>
              <p:nvPr/>
            </p:nvSpPr>
            <p:spPr>
              <a:xfrm>
                <a:off x="207032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30C13149-E0C7-2A33-1D63-F6B03CBE9207}"/>
                  </a:ext>
                </a:extLst>
              </p:cNvPr>
              <p:cNvSpPr/>
              <p:nvPr/>
            </p:nvSpPr>
            <p:spPr>
              <a:xfrm>
                <a:off x="212192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9" name="Forma libre: forma 248">
                <a:extLst>
                  <a:ext uri="{FF2B5EF4-FFF2-40B4-BE49-F238E27FC236}">
                    <a16:creationId xmlns:a16="http://schemas.microsoft.com/office/drawing/2014/main" id="{009C5460-D250-ACD0-78AC-E885CDA505C1}"/>
                  </a:ext>
                </a:extLst>
              </p:cNvPr>
              <p:cNvSpPr/>
              <p:nvPr/>
            </p:nvSpPr>
            <p:spPr>
              <a:xfrm>
                <a:off x="217352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0" name="Forma libre: forma 249">
                <a:extLst>
                  <a:ext uri="{FF2B5EF4-FFF2-40B4-BE49-F238E27FC236}">
                    <a16:creationId xmlns:a16="http://schemas.microsoft.com/office/drawing/2014/main" id="{1E0E6214-DB8C-24AD-89D6-38CE9D9476D8}"/>
                  </a:ext>
                </a:extLst>
              </p:cNvPr>
              <p:cNvSpPr/>
              <p:nvPr/>
            </p:nvSpPr>
            <p:spPr>
              <a:xfrm>
                <a:off x="222512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1" name="Forma libre: forma 250">
                <a:extLst>
                  <a:ext uri="{FF2B5EF4-FFF2-40B4-BE49-F238E27FC236}">
                    <a16:creationId xmlns:a16="http://schemas.microsoft.com/office/drawing/2014/main" id="{119B7C64-2E39-CBAD-DCD2-4D88A4611945}"/>
                  </a:ext>
                </a:extLst>
              </p:cNvPr>
              <p:cNvSpPr/>
              <p:nvPr/>
            </p:nvSpPr>
            <p:spPr>
              <a:xfrm>
                <a:off x="227672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2" name="Forma libre: forma 251">
                <a:extLst>
                  <a:ext uri="{FF2B5EF4-FFF2-40B4-BE49-F238E27FC236}">
                    <a16:creationId xmlns:a16="http://schemas.microsoft.com/office/drawing/2014/main" id="{505E4044-F32B-5885-AE83-544D2CB1F03C}"/>
                  </a:ext>
                </a:extLst>
              </p:cNvPr>
              <p:cNvSpPr/>
              <p:nvPr/>
            </p:nvSpPr>
            <p:spPr>
              <a:xfrm>
                <a:off x="232831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3" name="Forma libre: forma 252">
                <a:extLst>
                  <a:ext uri="{FF2B5EF4-FFF2-40B4-BE49-F238E27FC236}">
                    <a16:creationId xmlns:a16="http://schemas.microsoft.com/office/drawing/2014/main" id="{578BA616-AF60-7BEF-D1BC-93C0D9D8F1AA}"/>
                  </a:ext>
                </a:extLst>
              </p:cNvPr>
              <p:cNvSpPr/>
              <p:nvPr/>
            </p:nvSpPr>
            <p:spPr>
              <a:xfrm>
                <a:off x="237991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4" name="Forma libre: forma 253">
                <a:extLst>
                  <a:ext uri="{FF2B5EF4-FFF2-40B4-BE49-F238E27FC236}">
                    <a16:creationId xmlns:a16="http://schemas.microsoft.com/office/drawing/2014/main" id="{AB238CB7-72C6-D692-1E07-32BE57A6BC8D}"/>
                  </a:ext>
                </a:extLst>
              </p:cNvPr>
              <p:cNvSpPr/>
              <p:nvPr/>
            </p:nvSpPr>
            <p:spPr>
              <a:xfrm>
                <a:off x="243151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5" name="Forma libre: forma 254">
                <a:extLst>
                  <a:ext uri="{FF2B5EF4-FFF2-40B4-BE49-F238E27FC236}">
                    <a16:creationId xmlns:a16="http://schemas.microsoft.com/office/drawing/2014/main" id="{9430FD04-A500-4B75-1B14-1E9709BABE3C}"/>
                  </a:ext>
                </a:extLst>
              </p:cNvPr>
              <p:cNvSpPr/>
              <p:nvPr/>
            </p:nvSpPr>
            <p:spPr>
              <a:xfrm>
                <a:off x="248311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6" name="Forma libre: forma 255">
                <a:extLst>
                  <a:ext uri="{FF2B5EF4-FFF2-40B4-BE49-F238E27FC236}">
                    <a16:creationId xmlns:a16="http://schemas.microsoft.com/office/drawing/2014/main" id="{14412BDE-1154-BA01-F482-96B1201A9963}"/>
                  </a:ext>
                </a:extLst>
              </p:cNvPr>
              <p:cNvSpPr/>
              <p:nvPr/>
            </p:nvSpPr>
            <p:spPr>
              <a:xfrm>
                <a:off x="2534715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7" name="Forma libre: forma 256">
                <a:extLst>
                  <a:ext uri="{FF2B5EF4-FFF2-40B4-BE49-F238E27FC236}">
                    <a16:creationId xmlns:a16="http://schemas.microsoft.com/office/drawing/2014/main" id="{E8B5AE84-0DD7-78B1-7633-ADCA44B3BCFD}"/>
                  </a:ext>
                </a:extLst>
              </p:cNvPr>
              <p:cNvSpPr/>
              <p:nvPr/>
            </p:nvSpPr>
            <p:spPr>
              <a:xfrm>
                <a:off x="258631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8" name="Forma libre: forma 257">
                <a:extLst>
                  <a:ext uri="{FF2B5EF4-FFF2-40B4-BE49-F238E27FC236}">
                    <a16:creationId xmlns:a16="http://schemas.microsoft.com/office/drawing/2014/main" id="{D7E399D6-C7F6-33FE-A8EB-0812F00CD78E}"/>
                  </a:ext>
                </a:extLst>
              </p:cNvPr>
              <p:cNvSpPr/>
              <p:nvPr/>
            </p:nvSpPr>
            <p:spPr>
              <a:xfrm>
                <a:off x="2637913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9" name="Forma libre: forma 258">
                <a:extLst>
                  <a:ext uri="{FF2B5EF4-FFF2-40B4-BE49-F238E27FC236}">
                    <a16:creationId xmlns:a16="http://schemas.microsoft.com/office/drawing/2014/main" id="{03AD4AED-3C76-B37F-5525-4604E9DC4A4D}"/>
                  </a:ext>
                </a:extLst>
              </p:cNvPr>
              <p:cNvSpPr/>
              <p:nvPr/>
            </p:nvSpPr>
            <p:spPr>
              <a:xfrm>
                <a:off x="268951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0" name="Forma libre: forma 259">
                <a:extLst>
                  <a:ext uri="{FF2B5EF4-FFF2-40B4-BE49-F238E27FC236}">
                    <a16:creationId xmlns:a16="http://schemas.microsoft.com/office/drawing/2014/main" id="{742E7F26-385B-1B33-D8C5-9A2BC64AB49A}"/>
                  </a:ext>
                </a:extLst>
              </p:cNvPr>
              <p:cNvSpPr/>
              <p:nvPr/>
            </p:nvSpPr>
            <p:spPr>
              <a:xfrm>
                <a:off x="274111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1" name="Forma libre: forma 260">
                <a:extLst>
                  <a:ext uri="{FF2B5EF4-FFF2-40B4-BE49-F238E27FC236}">
                    <a16:creationId xmlns:a16="http://schemas.microsoft.com/office/drawing/2014/main" id="{115BBA11-DDA7-556B-ED91-05AE7A316295}"/>
                  </a:ext>
                </a:extLst>
              </p:cNvPr>
              <p:cNvSpPr/>
              <p:nvPr/>
            </p:nvSpPr>
            <p:spPr>
              <a:xfrm>
                <a:off x="279271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2" name="Forma libre: forma 261">
                <a:extLst>
                  <a:ext uri="{FF2B5EF4-FFF2-40B4-BE49-F238E27FC236}">
                    <a16:creationId xmlns:a16="http://schemas.microsoft.com/office/drawing/2014/main" id="{43D2B09D-35EC-7A1E-8A5C-B2941EE82341}"/>
                  </a:ext>
                </a:extLst>
              </p:cNvPr>
              <p:cNvSpPr/>
              <p:nvPr/>
            </p:nvSpPr>
            <p:spPr>
              <a:xfrm>
                <a:off x="284430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3" name="Forma libre: forma 262">
                <a:extLst>
                  <a:ext uri="{FF2B5EF4-FFF2-40B4-BE49-F238E27FC236}">
                    <a16:creationId xmlns:a16="http://schemas.microsoft.com/office/drawing/2014/main" id="{9F5B95FB-1399-3823-9EC1-1F9CFFE7B4E6}"/>
                  </a:ext>
                </a:extLst>
              </p:cNvPr>
              <p:cNvSpPr/>
              <p:nvPr/>
            </p:nvSpPr>
            <p:spPr>
              <a:xfrm>
                <a:off x="289590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4" name="Forma libre: forma 263">
                <a:extLst>
                  <a:ext uri="{FF2B5EF4-FFF2-40B4-BE49-F238E27FC236}">
                    <a16:creationId xmlns:a16="http://schemas.microsoft.com/office/drawing/2014/main" id="{88A38C83-069B-57A6-29D4-615B774FC4DB}"/>
                  </a:ext>
                </a:extLst>
              </p:cNvPr>
              <p:cNvSpPr/>
              <p:nvPr/>
            </p:nvSpPr>
            <p:spPr>
              <a:xfrm>
                <a:off x="294750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5" name="Forma libre: forma 264">
                <a:extLst>
                  <a:ext uri="{FF2B5EF4-FFF2-40B4-BE49-F238E27FC236}">
                    <a16:creationId xmlns:a16="http://schemas.microsoft.com/office/drawing/2014/main" id="{96E45480-CE70-CCCD-B7DE-6EFFEF00B963}"/>
                  </a:ext>
                </a:extLst>
              </p:cNvPr>
              <p:cNvSpPr/>
              <p:nvPr/>
            </p:nvSpPr>
            <p:spPr>
              <a:xfrm>
                <a:off x="299910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6" name="Forma libre: forma 265">
                <a:extLst>
                  <a:ext uri="{FF2B5EF4-FFF2-40B4-BE49-F238E27FC236}">
                    <a16:creationId xmlns:a16="http://schemas.microsoft.com/office/drawing/2014/main" id="{62BFC68C-00C6-7747-2F75-4539B3F64D0E}"/>
                  </a:ext>
                </a:extLst>
              </p:cNvPr>
              <p:cNvSpPr/>
              <p:nvPr/>
            </p:nvSpPr>
            <p:spPr>
              <a:xfrm>
                <a:off x="305070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267" name="Gráfico 117">
            <a:extLst>
              <a:ext uri="{FF2B5EF4-FFF2-40B4-BE49-F238E27FC236}">
                <a16:creationId xmlns:a16="http://schemas.microsoft.com/office/drawing/2014/main" id="{835198F1-2E3F-7EC4-2D2C-BE2ED38108AA}"/>
              </a:ext>
            </a:extLst>
          </p:cNvPr>
          <p:cNvGrpSpPr/>
          <p:nvPr/>
        </p:nvGrpSpPr>
        <p:grpSpPr>
          <a:xfrm>
            <a:off x="1448894" y="2622868"/>
            <a:ext cx="1657896" cy="76276"/>
            <a:chOff x="1448894" y="2582408"/>
            <a:chExt cx="1657896" cy="76276"/>
          </a:xfrm>
        </p:grpSpPr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9C3FD18F-7F1E-2B96-8D44-66E190FA48E5}"/>
                </a:ext>
              </a:extLst>
            </p:cNvPr>
            <p:cNvSpPr/>
            <p:nvPr/>
          </p:nvSpPr>
          <p:spPr>
            <a:xfrm>
              <a:off x="1478058" y="2613816"/>
              <a:ext cx="1599566" cy="20190"/>
            </a:xfrm>
            <a:custGeom>
              <a:avLst/>
              <a:gdLst>
                <a:gd name="connsiteX0" fmla="*/ -191 w 1599566"/>
                <a:gd name="connsiteY0" fmla="*/ 8877 h 20190"/>
                <a:gd name="connsiteX1" fmla="*/ 51408 w 1599566"/>
                <a:gd name="connsiteY1" fmla="*/ 17850 h 20190"/>
                <a:gd name="connsiteX2" fmla="*/ 103007 w 1599566"/>
                <a:gd name="connsiteY2" fmla="*/ 11120 h 20190"/>
                <a:gd name="connsiteX3" fmla="*/ 154605 w 1599566"/>
                <a:gd name="connsiteY3" fmla="*/ 11120 h 20190"/>
                <a:gd name="connsiteX4" fmla="*/ 206204 w 1599566"/>
                <a:gd name="connsiteY4" fmla="*/ 6633 h 20190"/>
                <a:gd name="connsiteX5" fmla="*/ 257803 w 1599566"/>
                <a:gd name="connsiteY5" fmla="*/ 2146 h 20190"/>
                <a:gd name="connsiteX6" fmla="*/ 309402 w 1599566"/>
                <a:gd name="connsiteY6" fmla="*/ 2146 h 20190"/>
                <a:gd name="connsiteX7" fmla="*/ 361001 w 1599566"/>
                <a:gd name="connsiteY7" fmla="*/ 2146 h 20190"/>
                <a:gd name="connsiteX8" fmla="*/ 412600 w 1599566"/>
                <a:gd name="connsiteY8" fmla="*/ 2146 h 20190"/>
                <a:gd name="connsiteX9" fmla="*/ 464199 w 1599566"/>
                <a:gd name="connsiteY9" fmla="*/ 2146 h 20190"/>
                <a:gd name="connsiteX10" fmla="*/ 515798 w 1599566"/>
                <a:gd name="connsiteY10" fmla="*/ 2146 h 20190"/>
                <a:gd name="connsiteX11" fmla="*/ 567397 w 1599566"/>
                <a:gd name="connsiteY11" fmla="*/ -97 h 20190"/>
                <a:gd name="connsiteX12" fmla="*/ 618996 w 1599566"/>
                <a:gd name="connsiteY12" fmla="*/ 6633 h 20190"/>
                <a:gd name="connsiteX13" fmla="*/ 670594 w 1599566"/>
                <a:gd name="connsiteY13" fmla="*/ 6633 h 20190"/>
                <a:gd name="connsiteX14" fmla="*/ 722194 w 1599566"/>
                <a:gd name="connsiteY14" fmla="*/ 4390 h 20190"/>
                <a:gd name="connsiteX15" fmla="*/ 773792 w 1599566"/>
                <a:gd name="connsiteY15" fmla="*/ 4390 h 20190"/>
                <a:gd name="connsiteX16" fmla="*/ 825391 w 1599566"/>
                <a:gd name="connsiteY16" fmla="*/ 4390 h 20190"/>
                <a:gd name="connsiteX17" fmla="*/ 876990 w 1599566"/>
                <a:gd name="connsiteY17" fmla="*/ 4390 h 20190"/>
                <a:gd name="connsiteX18" fmla="*/ 928589 w 1599566"/>
                <a:gd name="connsiteY18" fmla="*/ 8877 h 20190"/>
                <a:gd name="connsiteX19" fmla="*/ 980188 w 1599566"/>
                <a:gd name="connsiteY19" fmla="*/ 8877 h 20190"/>
                <a:gd name="connsiteX20" fmla="*/ 1031787 w 1599566"/>
                <a:gd name="connsiteY20" fmla="*/ 6633 h 20190"/>
                <a:gd name="connsiteX21" fmla="*/ 1083386 w 1599566"/>
                <a:gd name="connsiteY21" fmla="*/ 11120 h 20190"/>
                <a:gd name="connsiteX22" fmla="*/ 1134985 w 1599566"/>
                <a:gd name="connsiteY22" fmla="*/ 11120 h 20190"/>
                <a:gd name="connsiteX23" fmla="*/ 1186584 w 1599566"/>
                <a:gd name="connsiteY23" fmla="*/ 11120 h 20190"/>
                <a:gd name="connsiteX24" fmla="*/ 1238183 w 1599566"/>
                <a:gd name="connsiteY24" fmla="*/ 11120 h 20190"/>
                <a:gd name="connsiteX25" fmla="*/ 1289782 w 1599566"/>
                <a:gd name="connsiteY25" fmla="*/ 11120 h 20190"/>
                <a:gd name="connsiteX26" fmla="*/ 1341380 w 1599566"/>
                <a:gd name="connsiteY26" fmla="*/ 11120 h 20190"/>
                <a:gd name="connsiteX27" fmla="*/ 1392980 w 1599566"/>
                <a:gd name="connsiteY27" fmla="*/ 8877 h 20190"/>
                <a:gd name="connsiteX28" fmla="*/ 1444578 w 1599566"/>
                <a:gd name="connsiteY28" fmla="*/ 8877 h 20190"/>
                <a:gd name="connsiteX29" fmla="*/ 1496178 w 1599566"/>
                <a:gd name="connsiteY29" fmla="*/ 13364 h 20190"/>
                <a:gd name="connsiteX30" fmla="*/ 1547776 w 1599566"/>
                <a:gd name="connsiteY30" fmla="*/ 20094 h 20190"/>
                <a:gd name="connsiteX31" fmla="*/ 1599375 w 1599566"/>
                <a:gd name="connsiteY31" fmla="*/ 13364 h 2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66" h="20190">
                  <a:moveTo>
                    <a:pt x="-191" y="8877"/>
                  </a:moveTo>
                  <a:lnTo>
                    <a:pt x="51408" y="17850"/>
                  </a:lnTo>
                  <a:lnTo>
                    <a:pt x="103007" y="11120"/>
                  </a:lnTo>
                  <a:lnTo>
                    <a:pt x="154605" y="11120"/>
                  </a:lnTo>
                  <a:cubicBezTo>
                    <a:pt x="154605" y="11120"/>
                    <a:pt x="206204" y="6633"/>
                    <a:pt x="206204" y="6633"/>
                  </a:cubicBezTo>
                  <a:lnTo>
                    <a:pt x="257803" y="2146"/>
                  </a:lnTo>
                  <a:lnTo>
                    <a:pt x="309402" y="2146"/>
                  </a:lnTo>
                  <a:cubicBezTo>
                    <a:pt x="309402" y="2146"/>
                    <a:pt x="361001" y="2146"/>
                    <a:pt x="361001" y="2146"/>
                  </a:cubicBezTo>
                  <a:lnTo>
                    <a:pt x="412600" y="2146"/>
                  </a:lnTo>
                  <a:cubicBezTo>
                    <a:pt x="412600" y="4390"/>
                    <a:pt x="464199" y="2146"/>
                    <a:pt x="464199" y="2146"/>
                  </a:cubicBezTo>
                  <a:lnTo>
                    <a:pt x="515798" y="2146"/>
                  </a:lnTo>
                  <a:cubicBezTo>
                    <a:pt x="515798" y="4390"/>
                    <a:pt x="567397" y="-97"/>
                    <a:pt x="567397" y="-97"/>
                  </a:cubicBezTo>
                  <a:lnTo>
                    <a:pt x="618996" y="6633"/>
                  </a:lnTo>
                  <a:lnTo>
                    <a:pt x="670594" y="6633"/>
                  </a:lnTo>
                  <a:cubicBezTo>
                    <a:pt x="670594" y="4390"/>
                    <a:pt x="722194" y="4390"/>
                    <a:pt x="722194" y="4390"/>
                  </a:cubicBezTo>
                  <a:lnTo>
                    <a:pt x="773792" y="4390"/>
                  </a:lnTo>
                  <a:cubicBezTo>
                    <a:pt x="773792" y="4390"/>
                    <a:pt x="825391" y="4390"/>
                    <a:pt x="825391" y="4390"/>
                  </a:cubicBezTo>
                  <a:lnTo>
                    <a:pt x="876990" y="4390"/>
                  </a:lnTo>
                  <a:cubicBezTo>
                    <a:pt x="876990" y="4390"/>
                    <a:pt x="928589" y="8877"/>
                    <a:pt x="928589" y="8877"/>
                  </a:cubicBezTo>
                  <a:lnTo>
                    <a:pt x="980188" y="8877"/>
                  </a:lnTo>
                  <a:cubicBezTo>
                    <a:pt x="980188" y="8877"/>
                    <a:pt x="1031787" y="6633"/>
                    <a:pt x="1031787" y="6633"/>
                  </a:cubicBezTo>
                  <a:lnTo>
                    <a:pt x="1083386" y="11120"/>
                  </a:lnTo>
                  <a:lnTo>
                    <a:pt x="1134985" y="11120"/>
                  </a:lnTo>
                  <a:cubicBezTo>
                    <a:pt x="1134985" y="11120"/>
                    <a:pt x="1186584" y="11120"/>
                    <a:pt x="1186584" y="11120"/>
                  </a:cubicBezTo>
                  <a:lnTo>
                    <a:pt x="1238183" y="11120"/>
                  </a:lnTo>
                  <a:cubicBezTo>
                    <a:pt x="1238183" y="8877"/>
                    <a:pt x="1289782" y="11120"/>
                    <a:pt x="1289782" y="11120"/>
                  </a:cubicBezTo>
                  <a:lnTo>
                    <a:pt x="1341380" y="11120"/>
                  </a:lnTo>
                  <a:cubicBezTo>
                    <a:pt x="1341380" y="11120"/>
                    <a:pt x="1392980" y="8877"/>
                    <a:pt x="1392980" y="8877"/>
                  </a:cubicBezTo>
                  <a:lnTo>
                    <a:pt x="1444578" y="8877"/>
                  </a:lnTo>
                  <a:cubicBezTo>
                    <a:pt x="1444578" y="11120"/>
                    <a:pt x="1496178" y="13364"/>
                    <a:pt x="1496178" y="13364"/>
                  </a:cubicBezTo>
                  <a:lnTo>
                    <a:pt x="1547776" y="20094"/>
                  </a:lnTo>
                  <a:lnTo>
                    <a:pt x="1599375" y="13364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69" name="Gráfico 117">
              <a:extLst>
                <a:ext uri="{FF2B5EF4-FFF2-40B4-BE49-F238E27FC236}">
                  <a16:creationId xmlns:a16="http://schemas.microsoft.com/office/drawing/2014/main" id="{49587C4B-D0B7-1B6C-0C07-F37D6F92D854}"/>
                </a:ext>
              </a:extLst>
            </p:cNvPr>
            <p:cNvGrpSpPr/>
            <p:nvPr/>
          </p:nvGrpSpPr>
          <p:grpSpPr>
            <a:xfrm>
              <a:off x="1448894" y="2582408"/>
              <a:ext cx="1657896" cy="76276"/>
              <a:chOff x="1448894" y="2582408"/>
              <a:chExt cx="1657896" cy="76276"/>
            </a:xfrm>
            <a:solidFill>
              <a:srgbClr val="228B22">
                <a:alpha val="80000"/>
              </a:srgbClr>
            </a:solidFill>
          </p:grpSpPr>
          <p:sp>
            <p:nvSpPr>
              <p:cNvPr id="270" name="Forma libre: forma 269">
                <a:extLst>
                  <a:ext uri="{FF2B5EF4-FFF2-40B4-BE49-F238E27FC236}">
                    <a16:creationId xmlns:a16="http://schemas.microsoft.com/office/drawing/2014/main" id="{0E4930C8-7D7E-7B14-6594-BDE52508B78F}"/>
                  </a:ext>
                </a:extLst>
              </p:cNvPr>
              <p:cNvSpPr/>
              <p:nvPr/>
            </p:nvSpPr>
            <p:spPr>
              <a:xfrm>
                <a:off x="1448894" y="259138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1" name="Forma libre: forma 270">
                <a:extLst>
                  <a:ext uri="{FF2B5EF4-FFF2-40B4-BE49-F238E27FC236}">
                    <a16:creationId xmlns:a16="http://schemas.microsoft.com/office/drawing/2014/main" id="{BAFCAC2C-85C2-AF21-8C2B-36E361CE4359}"/>
                  </a:ext>
                </a:extLst>
              </p:cNvPr>
              <p:cNvSpPr/>
              <p:nvPr/>
            </p:nvSpPr>
            <p:spPr>
              <a:xfrm>
                <a:off x="1500493" y="260035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2" name="Forma libre: forma 271">
                <a:extLst>
                  <a:ext uri="{FF2B5EF4-FFF2-40B4-BE49-F238E27FC236}">
                    <a16:creationId xmlns:a16="http://schemas.microsoft.com/office/drawing/2014/main" id="{438E5626-544E-38F7-BA16-C6729B2B4CE0}"/>
                  </a:ext>
                </a:extLst>
              </p:cNvPr>
              <p:cNvSpPr/>
              <p:nvPr/>
            </p:nvSpPr>
            <p:spPr>
              <a:xfrm>
                <a:off x="1552092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3" name="Forma libre: forma 272">
                <a:extLst>
                  <a:ext uri="{FF2B5EF4-FFF2-40B4-BE49-F238E27FC236}">
                    <a16:creationId xmlns:a16="http://schemas.microsoft.com/office/drawing/2014/main" id="{75E1D872-94F9-D086-F297-F7AFE5D4357C}"/>
                  </a:ext>
                </a:extLst>
              </p:cNvPr>
              <p:cNvSpPr/>
              <p:nvPr/>
            </p:nvSpPr>
            <p:spPr>
              <a:xfrm>
                <a:off x="1603691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4" name="Forma libre: forma 273">
                <a:extLst>
                  <a:ext uri="{FF2B5EF4-FFF2-40B4-BE49-F238E27FC236}">
                    <a16:creationId xmlns:a16="http://schemas.microsoft.com/office/drawing/2014/main" id="{34CF6CF0-A419-22E9-4F6C-93D01DF4C468}"/>
                  </a:ext>
                </a:extLst>
              </p:cNvPr>
              <p:cNvSpPr/>
              <p:nvPr/>
            </p:nvSpPr>
            <p:spPr>
              <a:xfrm>
                <a:off x="165528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5" name="Forma libre: forma 274">
                <a:extLst>
                  <a:ext uri="{FF2B5EF4-FFF2-40B4-BE49-F238E27FC236}">
                    <a16:creationId xmlns:a16="http://schemas.microsoft.com/office/drawing/2014/main" id="{662910AE-E381-FEE6-5C81-0335C67E3F1D}"/>
                  </a:ext>
                </a:extLst>
              </p:cNvPr>
              <p:cNvSpPr/>
              <p:nvPr/>
            </p:nvSpPr>
            <p:spPr>
              <a:xfrm>
                <a:off x="1706888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6" name="Forma libre: forma 275">
                <a:extLst>
                  <a:ext uri="{FF2B5EF4-FFF2-40B4-BE49-F238E27FC236}">
                    <a16:creationId xmlns:a16="http://schemas.microsoft.com/office/drawing/2014/main" id="{EFF13C65-0F1D-D371-D12A-0FBD476FF064}"/>
                  </a:ext>
                </a:extLst>
              </p:cNvPr>
              <p:cNvSpPr/>
              <p:nvPr/>
            </p:nvSpPr>
            <p:spPr>
              <a:xfrm>
                <a:off x="1758487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7" name="Forma libre: forma 276">
                <a:extLst>
                  <a:ext uri="{FF2B5EF4-FFF2-40B4-BE49-F238E27FC236}">
                    <a16:creationId xmlns:a16="http://schemas.microsoft.com/office/drawing/2014/main" id="{44D80968-6840-E2F4-EA17-4DCE8D11F52A}"/>
                  </a:ext>
                </a:extLst>
              </p:cNvPr>
              <p:cNvSpPr/>
              <p:nvPr/>
            </p:nvSpPr>
            <p:spPr>
              <a:xfrm>
                <a:off x="181008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8" name="Forma libre: forma 277">
                <a:extLst>
                  <a:ext uri="{FF2B5EF4-FFF2-40B4-BE49-F238E27FC236}">
                    <a16:creationId xmlns:a16="http://schemas.microsoft.com/office/drawing/2014/main" id="{F1CEA225-18A0-CA08-02C1-C0AFA5B9FF58}"/>
                  </a:ext>
                </a:extLst>
              </p:cNvPr>
              <p:cNvSpPr/>
              <p:nvPr/>
            </p:nvSpPr>
            <p:spPr>
              <a:xfrm>
                <a:off x="1861685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9" name="Forma libre: forma 278">
                <a:extLst>
                  <a:ext uri="{FF2B5EF4-FFF2-40B4-BE49-F238E27FC236}">
                    <a16:creationId xmlns:a16="http://schemas.microsoft.com/office/drawing/2014/main" id="{999C8A2D-829E-2DEA-C99F-D714EC22D93B}"/>
                  </a:ext>
                </a:extLst>
              </p:cNvPr>
              <p:cNvSpPr/>
              <p:nvPr/>
            </p:nvSpPr>
            <p:spPr>
              <a:xfrm>
                <a:off x="1913284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0" name="Forma libre: forma 279">
                <a:extLst>
                  <a:ext uri="{FF2B5EF4-FFF2-40B4-BE49-F238E27FC236}">
                    <a16:creationId xmlns:a16="http://schemas.microsoft.com/office/drawing/2014/main" id="{4FA1ED49-A890-1338-005C-5BF330BE1A63}"/>
                  </a:ext>
                </a:extLst>
              </p:cNvPr>
              <p:cNvSpPr/>
              <p:nvPr/>
            </p:nvSpPr>
            <p:spPr>
              <a:xfrm>
                <a:off x="1964883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1" name="Forma libre: forma 280">
                <a:extLst>
                  <a:ext uri="{FF2B5EF4-FFF2-40B4-BE49-F238E27FC236}">
                    <a16:creationId xmlns:a16="http://schemas.microsoft.com/office/drawing/2014/main" id="{B44ECF82-4C27-45D7-9CB7-B1811296A0DE}"/>
                  </a:ext>
                </a:extLst>
              </p:cNvPr>
              <p:cNvSpPr/>
              <p:nvPr/>
            </p:nvSpPr>
            <p:spPr>
              <a:xfrm>
                <a:off x="2016482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2" name="Forma libre: forma 281">
                <a:extLst>
                  <a:ext uri="{FF2B5EF4-FFF2-40B4-BE49-F238E27FC236}">
                    <a16:creationId xmlns:a16="http://schemas.microsoft.com/office/drawing/2014/main" id="{37ABE9F5-C7F6-1710-AEF9-926D6EAFE0D3}"/>
                  </a:ext>
                </a:extLst>
              </p:cNvPr>
              <p:cNvSpPr/>
              <p:nvPr/>
            </p:nvSpPr>
            <p:spPr>
              <a:xfrm>
                <a:off x="2068081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3" name="Forma libre: forma 282">
                <a:extLst>
                  <a:ext uri="{FF2B5EF4-FFF2-40B4-BE49-F238E27FC236}">
                    <a16:creationId xmlns:a16="http://schemas.microsoft.com/office/drawing/2014/main" id="{DFB61B36-2A70-A790-3E2E-6D7E5D8E4934}"/>
                  </a:ext>
                </a:extLst>
              </p:cNvPr>
              <p:cNvSpPr/>
              <p:nvPr/>
            </p:nvSpPr>
            <p:spPr>
              <a:xfrm>
                <a:off x="2119680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4" name="Forma libre: forma 283">
                <a:extLst>
                  <a:ext uri="{FF2B5EF4-FFF2-40B4-BE49-F238E27FC236}">
                    <a16:creationId xmlns:a16="http://schemas.microsoft.com/office/drawing/2014/main" id="{C046A31B-7DFB-DA9F-A237-E35B617DC862}"/>
                  </a:ext>
                </a:extLst>
              </p:cNvPr>
              <p:cNvSpPr/>
              <p:nvPr/>
            </p:nvSpPr>
            <p:spPr>
              <a:xfrm>
                <a:off x="2171279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5" name="Forma libre: forma 284">
                <a:extLst>
                  <a:ext uri="{FF2B5EF4-FFF2-40B4-BE49-F238E27FC236}">
                    <a16:creationId xmlns:a16="http://schemas.microsoft.com/office/drawing/2014/main" id="{3BB43F98-1707-4262-501B-B1E1F07729B2}"/>
                  </a:ext>
                </a:extLst>
              </p:cNvPr>
              <p:cNvSpPr/>
              <p:nvPr/>
            </p:nvSpPr>
            <p:spPr>
              <a:xfrm>
                <a:off x="2222878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6" name="Forma libre: forma 285">
                <a:extLst>
                  <a:ext uri="{FF2B5EF4-FFF2-40B4-BE49-F238E27FC236}">
                    <a16:creationId xmlns:a16="http://schemas.microsoft.com/office/drawing/2014/main" id="{FA74D94C-A789-3169-5E83-579D0737E2BF}"/>
                  </a:ext>
                </a:extLst>
              </p:cNvPr>
              <p:cNvSpPr/>
              <p:nvPr/>
            </p:nvSpPr>
            <p:spPr>
              <a:xfrm>
                <a:off x="2274477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7" name="Forma libre: forma 286">
                <a:extLst>
                  <a:ext uri="{FF2B5EF4-FFF2-40B4-BE49-F238E27FC236}">
                    <a16:creationId xmlns:a16="http://schemas.microsoft.com/office/drawing/2014/main" id="{FAEECC42-E1D2-37A6-C365-67E4DFA19F91}"/>
                  </a:ext>
                </a:extLst>
              </p:cNvPr>
              <p:cNvSpPr/>
              <p:nvPr/>
            </p:nvSpPr>
            <p:spPr>
              <a:xfrm>
                <a:off x="232607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8" name="Forma libre: forma 287">
                <a:extLst>
                  <a:ext uri="{FF2B5EF4-FFF2-40B4-BE49-F238E27FC236}">
                    <a16:creationId xmlns:a16="http://schemas.microsoft.com/office/drawing/2014/main" id="{FD97311C-147B-590B-3C9C-13A9227DFD64}"/>
                  </a:ext>
                </a:extLst>
              </p:cNvPr>
              <p:cNvSpPr/>
              <p:nvPr/>
            </p:nvSpPr>
            <p:spPr>
              <a:xfrm>
                <a:off x="2377675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9" name="Forma libre: forma 288">
                <a:extLst>
                  <a:ext uri="{FF2B5EF4-FFF2-40B4-BE49-F238E27FC236}">
                    <a16:creationId xmlns:a16="http://schemas.microsoft.com/office/drawing/2014/main" id="{AF7E3F2E-9972-0E59-8510-19B621646B99}"/>
                  </a:ext>
                </a:extLst>
              </p:cNvPr>
              <p:cNvSpPr/>
              <p:nvPr/>
            </p:nvSpPr>
            <p:spPr>
              <a:xfrm>
                <a:off x="2429273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0" name="Forma libre: forma 289">
                <a:extLst>
                  <a:ext uri="{FF2B5EF4-FFF2-40B4-BE49-F238E27FC236}">
                    <a16:creationId xmlns:a16="http://schemas.microsoft.com/office/drawing/2014/main" id="{64CFCE9E-5A7F-22B9-E08D-D36FA6A39F4C}"/>
                  </a:ext>
                </a:extLst>
              </p:cNvPr>
              <p:cNvSpPr/>
              <p:nvPr/>
            </p:nvSpPr>
            <p:spPr>
              <a:xfrm>
                <a:off x="2480873" y="2584651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1" name="Forma libre: forma 290">
                <a:extLst>
                  <a:ext uri="{FF2B5EF4-FFF2-40B4-BE49-F238E27FC236}">
                    <a16:creationId xmlns:a16="http://schemas.microsoft.com/office/drawing/2014/main" id="{7519273C-5AB4-3E3E-07F9-31917C953435}"/>
                  </a:ext>
                </a:extLst>
              </p:cNvPr>
              <p:cNvSpPr/>
              <p:nvPr/>
            </p:nvSpPr>
            <p:spPr>
              <a:xfrm>
                <a:off x="253247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2" name="Forma libre: forma 291">
                <a:extLst>
                  <a:ext uri="{FF2B5EF4-FFF2-40B4-BE49-F238E27FC236}">
                    <a16:creationId xmlns:a16="http://schemas.microsoft.com/office/drawing/2014/main" id="{E7B5E9FC-E971-B553-C78F-3DB72E370CCD}"/>
                  </a:ext>
                </a:extLst>
              </p:cNvPr>
              <p:cNvSpPr/>
              <p:nvPr/>
            </p:nvSpPr>
            <p:spPr>
              <a:xfrm>
                <a:off x="2584070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3" name="Forma libre: forma 292">
                <a:extLst>
                  <a:ext uri="{FF2B5EF4-FFF2-40B4-BE49-F238E27FC236}">
                    <a16:creationId xmlns:a16="http://schemas.microsoft.com/office/drawing/2014/main" id="{1F82E3BA-998E-3FE4-5E43-28D689D15ADA}"/>
                  </a:ext>
                </a:extLst>
              </p:cNvPr>
              <p:cNvSpPr/>
              <p:nvPr/>
            </p:nvSpPr>
            <p:spPr>
              <a:xfrm>
                <a:off x="263566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4" name="Forma libre: forma 293">
                <a:extLst>
                  <a:ext uri="{FF2B5EF4-FFF2-40B4-BE49-F238E27FC236}">
                    <a16:creationId xmlns:a16="http://schemas.microsoft.com/office/drawing/2014/main" id="{DD1D00A5-989D-9AC0-95B8-CE890583031D}"/>
                  </a:ext>
                </a:extLst>
              </p:cNvPr>
              <p:cNvSpPr/>
              <p:nvPr/>
            </p:nvSpPr>
            <p:spPr>
              <a:xfrm>
                <a:off x="2687268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5" name="Forma libre: forma 294">
                <a:extLst>
                  <a:ext uri="{FF2B5EF4-FFF2-40B4-BE49-F238E27FC236}">
                    <a16:creationId xmlns:a16="http://schemas.microsoft.com/office/drawing/2014/main" id="{40BE89D7-45AB-466E-FC93-23EC97D63442}"/>
                  </a:ext>
                </a:extLst>
              </p:cNvPr>
              <p:cNvSpPr/>
              <p:nvPr/>
            </p:nvSpPr>
            <p:spPr>
              <a:xfrm>
                <a:off x="2738867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6" name="Forma libre: forma 295">
                <a:extLst>
                  <a:ext uri="{FF2B5EF4-FFF2-40B4-BE49-F238E27FC236}">
                    <a16:creationId xmlns:a16="http://schemas.microsoft.com/office/drawing/2014/main" id="{1250024C-8EC2-1B03-5B40-28177DA29A93}"/>
                  </a:ext>
                </a:extLst>
              </p:cNvPr>
              <p:cNvSpPr/>
              <p:nvPr/>
            </p:nvSpPr>
            <p:spPr>
              <a:xfrm>
                <a:off x="279046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7" name="Forma libre: forma 296">
                <a:extLst>
                  <a:ext uri="{FF2B5EF4-FFF2-40B4-BE49-F238E27FC236}">
                    <a16:creationId xmlns:a16="http://schemas.microsoft.com/office/drawing/2014/main" id="{98E29342-7B82-2588-D6A8-86AB1A9F19CD}"/>
                  </a:ext>
                </a:extLst>
              </p:cNvPr>
              <p:cNvSpPr/>
              <p:nvPr/>
            </p:nvSpPr>
            <p:spPr>
              <a:xfrm>
                <a:off x="284206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8" name="Forma libre: forma 297">
                <a:extLst>
                  <a:ext uri="{FF2B5EF4-FFF2-40B4-BE49-F238E27FC236}">
                    <a16:creationId xmlns:a16="http://schemas.microsoft.com/office/drawing/2014/main" id="{CFB660D4-7E28-4C67-FF80-AF7B783645E0}"/>
                  </a:ext>
                </a:extLst>
              </p:cNvPr>
              <p:cNvSpPr/>
              <p:nvPr/>
            </p:nvSpPr>
            <p:spPr>
              <a:xfrm>
                <a:off x="2893664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9" name="Forma libre: forma 298">
                <a:extLst>
                  <a:ext uri="{FF2B5EF4-FFF2-40B4-BE49-F238E27FC236}">
                    <a16:creationId xmlns:a16="http://schemas.microsoft.com/office/drawing/2014/main" id="{412CCE71-8AB6-3693-FF2F-4D9F315435AF}"/>
                  </a:ext>
                </a:extLst>
              </p:cNvPr>
              <p:cNvSpPr/>
              <p:nvPr/>
            </p:nvSpPr>
            <p:spPr>
              <a:xfrm>
                <a:off x="2945263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0" name="Forma libre: forma 299">
                <a:extLst>
                  <a:ext uri="{FF2B5EF4-FFF2-40B4-BE49-F238E27FC236}">
                    <a16:creationId xmlns:a16="http://schemas.microsoft.com/office/drawing/2014/main" id="{8D0AF608-32CA-36D5-2ADD-0272FDD25FCC}"/>
                  </a:ext>
                </a:extLst>
              </p:cNvPr>
              <p:cNvSpPr/>
              <p:nvPr/>
            </p:nvSpPr>
            <p:spPr>
              <a:xfrm>
                <a:off x="2996862" y="2595868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1" name="Forma libre: forma 300">
                <a:extLst>
                  <a:ext uri="{FF2B5EF4-FFF2-40B4-BE49-F238E27FC236}">
                    <a16:creationId xmlns:a16="http://schemas.microsoft.com/office/drawing/2014/main" id="{83AAF0FF-6249-50A2-02FF-4754DD7DE915}"/>
                  </a:ext>
                </a:extLst>
              </p:cNvPr>
              <p:cNvSpPr/>
              <p:nvPr/>
            </p:nvSpPr>
            <p:spPr>
              <a:xfrm>
                <a:off x="304846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2" name="Forma libre: forma 301">
            <a:extLst>
              <a:ext uri="{FF2B5EF4-FFF2-40B4-BE49-F238E27FC236}">
                <a16:creationId xmlns:a16="http://schemas.microsoft.com/office/drawing/2014/main" id="{6929A641-431D-B30B-360E-CD92773789F4}"/>
              </a:ext>
            </a:extLst>
          </p:cNvPr>
          <p:cNvSpPr/>
          <p:nvPr/>
        </p:nvSpPr>
        <p:spPr>
          <a:xfrm>
            <a:off x="1478058" y="2452367"/>
            <a:ext cx="1599566" cy="22434"/>
          </a:xfrm>
          <a:custGeom>
            <a:avLst/>
            <a:gdLst>
              <a:gd name="connsiteX0" fmla="*/ -191 w 1599566"/>
              <a:gd name="connsiteY0" fmla="*/ -97 h 22434"/>
              <a:gd name="connsiteX1" fmla="*/ 1599375 w 1599566"/>
              <a:gd name="connsiteY1" fmla="*/ -97 h 2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9566" h="22434">
                <a:moveTo>
                  <a:pt x="-191" y="-97"/>
                </a:moveTo>
                <a:lnTo>
                  <a:pt x="1599375" y="-9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3B00DD8-0EA0-1171-E981-02C0213A1557}"/>
              </a:ext>
            </a:extLst>
          </p:cNvPr>
          <p:cNvSpPr txBox="1"/>
          <p:nvPr/>
        </p:nvSpPr>
        <p:spPr>
          <a:xfrm>
            <a:off x="5708223" y="1728266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500 µm offset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FA40CC54-4464-D502-41EB-830552A9DC39}"/>
              </a:ext>
            </a:extLst>
          </p:cNvPr>
          <p:cNvGrpSpPr/>
          <p:nvPr/>
        </p:nvGrpSpPr>
        <p:grpSpPr>
          <a:xfrm>
            <a:off x="4480611" y="1878491"/>
            <a:ext cx="4356792" cy="2123196"/>
            <a:chOff x="4480611" y="1878491"/>
            <a:chExt cx="4356792" cy="2123196"/>
          </a:xfrm>
        </p:grpSpPr>
        <p:grpSp>
          <p:nvGrpSpPr>
            <p:cNvPr id="43" name="Gráfico 3">
              <a:extLst>
                <a:ext uri="{FF2B5EF4-FFF2-40B4-BE49-F238E27FC236}">
                  <a16:creationId xmlns:a16="http://schemas.microsoft.com/office/drawing/2014/main" id="{F529125F-6B88-AD80-3325-7C473BA32286}"/>
                </a:ext>
              </a:extLst>
            </p:cNvPr>
            <p:cNvGrpSpPr/>
            <p:nvPr/>
          </p:nvGrpSpPr>
          <p:grpSpPr>
            <a:xfrm>
              <a:off x="4975296" y="2051159"/>
              <a:ext cx="3305998" cy="1674324"/>
              <a:chOff x="1274654" y="2097536"/>
              <a:chExt cx="4063952" cy="2058188"/>
            </a:xfrm>
            <a:noFill/>
          </p:grpSpPr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A19A24C8-296C-0C7A-8276-BCA49E884882}"/>
                  </a:ext>
                </a:extLst>
              </p:cNvPr>
              <p:cNvSpPr/>
              <p:nvPr/>
            </p:nvSpPr>
            <p:spPr>
              <a:xfrm>
                <a:off x="1840241" y="2100295"/>
                <a:ext cx="27589" cy="1989214"/>
              </a:xfrm>
              <a:custGeom>
                <a:avLst/>
                <a:gdLst>
                  <a:gd name="connsiteX0" fmla="*/ -161 w 27589"/>
                  <a:gd name="connsiteY0" fmla="*/ 1989150 h 1989214"/>
                  <a:gd name="connsiteX1" fmla="*/ -161 w 27589"/>
                  <a:gd name="connsiteY1" fmla="*/ -64 h 198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9214">
                    <a:moveTo>
                      <a:pt x="-161" y="1989150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1E4DB627-3A53-E5C1-DAC4-26AFE53D2CCD}"/>
                  </a:ext>
                </a:extLst>
              </p:cNvPr>
              <p:cNvSpPr/>
              <p:nvPr/>
            </p:nvSpPr>
            <p:spPr>
              <a:xfrm>
                <a:off x="2339614" y="2097536"/>
                <a:ext cx="27589" cy="1991973"/>
              </a:xfrm>
              <a:custGeom>
                <a:avLst/>
                <a:gdLst>
                  <a:gd name="connsiteX0" fmla="*/ -161 w 27589"/>
                  <a:gd name="connsiteY0" fmla="*/ 1991909 h 1991973"/>
                  <a:gd name="connsiteX1" fmla="*/ -161 w 27589"/>
                  <a:gd name="connsiteY1" fmla="*/ -64 h 1991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91973">
                    <a:moveTo>
                      <a:pt x="-161" y="1991909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75F77AEF-E4C0-25B5-A46D-EA3C07F1567A}"/>
                  </a:ext>
                </a:extLst>
              </p:cNvPr>
              <p:cNvSpPr/>
              <p:nvPr/>
            </p:nvSpPr>
            <p:spPr>
              <a:xfrm>
                <a:off x="2838986" y="2100295"/>
                <a:ext cx="27589" cy="1989214"/>
              </a:xfrm>
              <a:custGeom>
                <a:avLst/>
                <a:gdLst>
                  <a:gd name="connsiteX0" fmla="*/ -161 w 27589"/>
                  <a:gd name="connsiteY0" fmla="*/ 1989150 h 1989214"/>
                  <a:gd name="connsiteX1" fmla="*/ -161 w 27589"/>
                  <a:gd name="connsiteY1" fmla="*/ -64 h 198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9214">
                    <a:moveTo>
                      <a:pt x="-161" y="1989150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175D0DA2-3A0E-CDBA-413C-068C9143DF59}"/>
                  </a:ext>
                </a:extLst>
              </p:cNvPr>
              <p:cNvSpPr/>
              <p:nvPr/>
            </p:nvSpPr>
            <p:spPr>
              <a:xfrm>
                <a:off x="3338358" y="2097536"/>
                <a:ext cx="27589" cy="1991973"/>
              </a:xfrm>
              <a:custGeom>
                <a:avLst/>
                <a:gdLst>
                  <a:gd name="connsiteX0" fmla="*/ -161 w 27589"/>
                  <a:gd name="connsiteY0" fmla="*/ 1991909 h 1991973"/>
                  <a:gd name="connsiteX1" fmla="*/ -161 w 27589"/>
                  <a:gd name="connsiteY1" fmla="*/ -64 h 1991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91973">
                    <a:moveTo>
                      <a:pt x="-161" y="1991909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E09A0E6B-9A73-C536-12F0-5B182C8E037D}"/>
                  </a:ext>
                </a:extLst>
              </p:cNvPr>
              <p:cNvSpPr/>
              <p:nvPr/>
            </p:nvSpPr>
            <p:spPr>
              <a:xfrm>
                <a:off x="3837731" y="2100295"/>
                <a:ext cx="27589" cy="1989214"/>
              </a:xfrm>
              <a:custGeom>
                <a:avLst/>
                <a:gdLst>
                  <a:gd name="connsiteX0" fmla="*/ -161 w 27589"/>
                  <a:gd name="connsiteY0" fmla="*/ 1989150 h 1989214"/>
                  <a:gd name="connsiteX1" fmla="*/ -161 w 27589"/>
                  <a:gd name="connsiteY1" fmla="*/ -64 h 198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9214">
                    <a:moveTo>
                      <a:pt x="-161" y="1989150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BD80CF4B-D409-76E5-CEDE-663C07D67B66}"/>
                  </a:ext>
                </a:extLst>
              </p:cNvPr>
              <p:cNvSpPr/>
              <p:nvPr/>
            </p:nvSpPr>
            <p:spPr>
              <a:xfrm>
                <a:off x="4337103" y="2100295"/>
                <a:ext cx="27589" cy="1989214"/>
              </a:xfrm>
              <a:custGeom>
                <a:avLst/>
                <a:gdLst>
                  <a:gd name="connsiteX0" fmla="*/ -161 w 27589"/>
                  <a:gd name="connsiteY0" fmla="*/ 1989150 h 1989214"/>
                  <a:gd name="connsiteX1" fmla="*/ -161 w 27589"/>
                  <a:gd name="connsiteY1" fmla="*/ -64 h 198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9214">
                    <a:moveTo>
                      <a:pt x="-161" y="1989150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ED5072FE-FC93-1E75-044F-FC482C06F79D}"/>
                  </a:ext>
                </a:extLst>
              </p:cNvPr>
              <p:cNvSpPr/>
              <p:nvPr/>
            </p:nvSpPr>
            <p:spPr>
              <a:xfrm>
                <a:off x="4836475" y="2100295"/>
                <a:ext cx="27589" cy="1989214"/>
              </a:xfrm>
              <a:custGeom>
                <a:avLst/>
                <a:gdLst>
                  <a:gd name="connsiteX0" fmla="*/ -161 w 27589"/>
                  <a:gd name="connsiteY0" fmla="*/ 1989150 h 1989214"/>
                  <a:gd name="connsiteX1" fmla="*/ -161 w 27589"/>
                  <a:gd name="connsiteY1" fmla="*/ -64 h 198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9214">
                    <a:moveTo>
                      <a:pt x="-161" y="1989150"/>
                    </a:moveTo>
                    <a:lnTo>
                      <a:pt x="-161" y="-64"/>
                    </a:lnTo>
                  </a:path>
                </a:pathLst>
              </a:custGeom>
              <a:noFill/>
              <a:ln w="27567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4EDBE8F5-6E15-ACAE-CB6F-EB689273F9E5}"/>
                  </a:ext>
                </a:extLst>
              </p:cNvPr>
              <p:cNvSpPr/>
              <p:nvPr/>
            </p:nvSpPr>
            <p:spPr>
              <a:xfrm>
                <a:off x="1340869" y="3592895"/>
                <a:ext cx="3997737" cy="27589"/>
              </a:xfrm>
              <a:custGeom>
                <a:avLst/>
                <a:gdLst>
                  <a:gd name="connsiteX0" fmla="*/ -161 w 3997737"/>
                  <a:gd name="connsiteY0" fmla="*/ -64 h 27589"/>
                  <a:gd name="connsiteX1" fmla="*/ 3997577 w 3997737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7737" h="27589">
                    <a:moveTo>
                      <a:pt x="-161" y="-64"/>
                    </a:moveTo>
                    <a:lnTo>
                      <a:pt x="3997577" y="-64"/>
                    </a:lnTo>
                  </a:path>
                </a:pathLst>
              </a:custGeom>
              <a:noFill/>
              <a:ln w="24811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BACE239B-FE39-882A-DF08-CEBFBAB1082A}"/>
                  </a:ext>
                </a:extLst>
              </p:cNvPr>
              <p:cNvSpPr/>
              <p:nvPr/>
            </p:nvSpPr>
            <p:spPr>
              <a:xfrm>
                <a:off x="1340869" y="3096281"/>
                <a:ext cx="3997737" cy="27589"/>
              </a:xfrm>
              <a:custGeom>
                <a:avLst/>
                <a:gdLst>
                  <a:gd name="connsiteX0" fmla="*/ -161 w 3997737"/>
                  <a:gd name="connsiteY0" fmla="*/ -64 h 27589"/>
                  <a:gd name="connsiteX1" fmla="*/ 3997577 w 3997737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7737" h="27589">
                    <a:moveTo>
                      <a:pt x="-161" y="-64"/>
                    </a:moveTo>
                    <a:lnTo>
                      <a:pt x="3997577" y="-64"/>
                    </a:lnTo>
                  </a:path>
                </a:pathLst>
              </a:custGeom>
              <a:noFill/>
              <a:ln w="24811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C6FC9B9B-9766-24A2-518B-B73DC19EABE8}"/>
                  </a:ext>
                </a:extLst>
              </p:cNvPr>
              <p:cNvSpPr/>
              <p:nvPr/>
            </p:nvSpPr>
            <p:spPr>
              <a:xfrm>
                <a:off x="1340869" y="2599668"/>
                <a:ext cx="3997737" cy="27589"/>
              </a:xfrm>
              <a:custGeom>
                <a:avLst/>
                <a:gdLst>
                  <a:gd name="connsiteX0" fmla="*/ -161 w 3997737"/>
                  <a:gd name="connsiteY0" fmla="*/ -64 h 27589"/>
                  <a:gd name="connsiteX1" fmla="*/ 3997577 w 3997737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7737" h="27589">
                    <a:moveTo>
                      <a:pt x="-161" y="-64"/>
                    </a:moveTo>
                    <a:lnTo>
                      <a:pt x="3997577" y="-64"/>
                    </a:lnTo>
                  </a:path>
                </a:pathLst>
              </a:custGeom>
              <a:noFill/>
              <a:ln w="24811" cap="sq">
                <a:solidFill>
                  <a:srgbClr val="B0B0B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98379759-EF36-5B72-CB8B-07499BD2A522}"/>
                  </a:ext>
                </a:extLst>
              </p:cNvPr>
              <p:cNvSpPr/>
              <p:nvPr/>
            </p:nvSpPr>
            <p:spPr>
              <a:xfrm>
                <a:off x="1340869" y="2103054"/>
                <a:ext cx="27589" cy="1986455"/>
              </a:xfrm>
              <a:custGeom>
                <a:avLst/>
                <a:gdLst>
                  <a:gd name="connsiteX0" fmla="*/ -161 w 27589"/>
                  <a:gd name="connsiteY0" fmla="*/ 1986391 h 1986455"/>
                  <a:gd name="connsiteX1" fmla="*/ -161 w 27589"/>
                  <a:gd name="connsiteY1" fmla="*/ -64 h 198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6455">
                    <a:moveTo>
                      <a:pt x="-161" y="1986391"/>
                    </a:moveTo>
                    <a:lnTo>
                      <a:pt x="-161" y="-64"/>
                    </a:lnTo>
                  </a:path>
                </a:pathLst>
              </a:custGeom>
              <a:noFill/>
              <a:ln w="24811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AAFC51CB-E6DE-3045-650C-2E5E938FE363}"/>
                  </a:ext>
                </a:extLst>
              </p:cNvPr>
              <p:cNvSpPr/>
              <p:nvPr/>
            </p:nvSpPr>
            <p:spPr>
              <a:xfrm>
                <a:off x="5338606" y="2100295"/>
                <a:ext cx="27589" cy="1989214"/>
              </a:xfrm>
              <a:custGeom>
                <a:avLst/>
                <a:gdLst>
                  <a:gd name="connsiteX0" fmla="*/ -161 w 27589"/>
                  <a:gd name="connsiteY0" fmla="*/ 1989150 h 1989214"/>
                  <a:gd name="connsiteX1" fmla="*/ -161 w 27589"/>
                  <a:gd name="connsiteY1" fmla="*/ -64 h 198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1989214">
                    <a:moveTo>
                      <a:pt x="-161" y="1989150"/>
                    </a:moveTo>
                    <a:lnTo>
                      <a:pt x="-161" y="-64"/>
                    </a:lnTo>
                  </a:path>
                </a:pathLst>
              </a:custGeom>
              <a:noFill/>
              <a:ln w="24811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E62D4E63-91D3-B40E-CE51-C5D739C1D0AB}"/>
                  </a:ext>
                </a:extLst>
              </p:cNvPr>
              <p:cNvSpPr/>
              <p:nvPr/>
            </p:nvSpPr>
            <p:spPr>
              <a:xfrm>
                <a:off x="1340869" y="4089509"/>
                <a:ext cx="3997737" cy="27589"/>
              </a:xfrm>
              <a:custGeom>
                <a:avLst/>
                <a:gdLst>
                  <a:gd name="connsiteX0" fmla="*/ -161 w 3997737"/>
                  <a:gd name="connsiteY0" fmla="*/ -64 h 27589"/>
                  <a:gd name="connsiteX1" fmla="*/ 3997577 w 3997737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7737" h="27589">
                    <a:moveTo>
                      <a:pt x="-161" y="-64"/>
                    </a:moveTo>
                    <a:lnTo>
                      <a:pt x="3997577" y="-64"/>
                    </a:lnTo>
                  </a:path>
                </a:pathLst>
              </a:custGeom>
              <a:noFill/>
              <a:ln w="24811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2FF61E9-2AD7-F544-6A28-EAAD97FD2EFB}"/>
                  </a:ext>
                </a:extLst>
              </p:cNvPr>
              <p:cNvSpPr/>
              <p:nvPr/>
            </p:nvSpPr>
            <p:spPr>
              <a:xfrm>
                <a:off x="1340869" y="2103054"/>
                <a:ext cx="3997737" cy="27589"/>
              </a:xfrm>
              <a:custGeom>
                <a:avLst/>
                <a:gdLst>
                  <a:gd name="connsiteX0" fmla="*/ -161 w 3997737"/>
                  <a:gd name="connsiteY0" fmla="*/ -64 h 27589"/>
                  <a:gd name="connsiteX1" fmla="*/ 3997577 w 3997737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7737" h="27589">
                    <a:moveTo>
                      <a:pt x="-161" y="-64"/>
                    </a:moveTo>
                    <a:lnTo>
                      <a:pt x="3997577" y="-64"/>
                    </a:lnTo>
                  </a:path>
                </a:pathLst>
              </a:custGeom>
              <a:noFill/>
              <a:ln w="24811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B1EAB095-B0DD-E207-82A2-C4880BC91711}"/>
                  </a:ext>
                </a:extLst>
              </p:cNvPr>
              <p:cNvSpPr/>
              <p:nvPr/>
            </p:nvSpPr>
            <p:spPr>
              <a:xfrm>
                <a:off x="1274654" y="3592895"/>
                <a:ext cx="77251" cy="27589"/>
              </a:xfrm>
              <a:custGeom>
                <a:avLst/>
                <a:gdLst>
                  <a:gd name="connsiteX0" fmla="*/ 77090 w 77251"/>
                  <a:gd name="connsiteY0" fmla="*/ -64 h 27589"/>
                  <a:gd name="connsiteX1" fmla="*/ -161 w 77251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251" h="27589">
                    <a:moveTo>
                      <a:pt x="77090" y="-64"/>
                    </a:moveTo>
                    <a:lnTo>
                      <a:pt x="-161" y="-64"/>
                    </a:lnTo>
                  </a:path>
                </a:pathLst>
              </a:custGeom>
              <a:noFill/>
              <a:ln w="2481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2C76D1E3-AC21-7FA1-CF79-BDC52F2B424C}"/>
                  </a:ext>
                </a:extLst>
              </p:cNvPr>
              <p:cNvSpPr/>
              <p:nvPr/>
            </p:nvSpPr>
            <p:spPr>
              <a:xfrm>
                <a:off x="1274654" y="2599668"/>
                <a:ext cx="77251" cy="27589"/>
              </a:xfrm>
              <a:custGeom>
                <a:avLst/>
                <a:gdLst>
                  <a:gd name="connsiteX0" fmla="*/ 77090 w 77251"/>
                  <a:gd name="connsiteY0" fmla="*/ -64 h 27589"/>
                  <a:gd name="connsiteX1" fmla="*/ -161 w 77251"/>
                  <a:gd name="connsiteY1" fmla="*/ -64 h 2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251" h="27589">
                    <a:moveTo>
                      <a:pt x="77090" y="-64"/>
                    </a:moveTo>
                    <a:lnTo>
                      <a:pt x="-161" y="-64"/>
                    </a:lnTo>
                  </a:path>
                </a:pathLst>
              </a:custGeom>
              <a:noFill/>
              <a:ln w="2481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79D0F50A-53C9-7EEC-95F3-7DF2C40B9442}"/>
                  </a:ext>
                </a:extLst>
              </p:cNvPr>
              <p:cNvSpPr/>
              <p:nvPr/>
            </p:nvSpPr>
            <p:spPr>
              <a:xfrm>
                <a:off x="5338606" y="4078473"/>
                <a:ext cx="27589" cy="77250"/>
              </a:xfrm>
              <a:custGeom>
                <a:avLst/>
                <a:gdLst>
                  <a:gd name="connsiteX0" fmla="*/ -161 w 27589"/>
                  <a:gd name="connsiteY0" fmla="*/ -64 h 77250"/>
                  <a:gd name="connsiteX1" fmla="*/ -161 w 27589"/>
                  <a:gd name="connsiteY1" fmla="*/ 77186 h 7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77250">
                    <a:moveTo>
                      <a:pt x="-161" y="-64"/>
                    </a:moveTo>
                    <a:lnTo>
                      <a:pt x="-161" y="77186"/>
                    </a:lnTo>
                  </a:path>
                </a:pathLst>
              </a:custGeom>
              <a:noFill/>
              <a:ln w="2481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DB45A344-12A2-A80E-2CAE-39B5D3011265}"/>
                  </a:ext>
                </a:extLst>
              </p:cNvPr>
              <p:cNvSpPr/>
              <p:nvPr/>
            </p:nvSpPr>
            <p:spPr>
              <a:xfrm>
                <a:off x="3338358" y="4075714"/>
                <a:ext cx="27589" cy="77251"/>
              </a:xfrm>
              <a:custGeom>
                <a:avLst/>
                <a:gdLst>
                  <a:gd name="connsiteX0" fmla="*/ -161 w 27589"/>
                  <a:gd name="connsiteY0" fmla="*/ -64 h 77251"/>
                  <a:gd name="connsiteX1" fmla="*/ -161 w 27589"/>
                  <a:gd name="connsiteY1" fmla="*/ 77187 h 7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77251">
                    <a:moveTo>
                      <a:pt x="-161" y="-64"/>
                    </a:moveTo>
                    <a:lnTo>
                      <a:pt x="-161" y="77187"/>
                    </a:lnTo>
                  </a:path>
                </a:pathLst>
              </a:custGeom>
              <a:noFill/>
              <a:ln w="2481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9E56AB9C-C1EE-A2D5-07CF-6EE9A29438A8}"/>
                  </a:ext>
                </a:extLst>
              </p:cNvPr>
              <p:cNvSpPr/>
              <p:nvPr/>
            </p:nvSpPr>
            <p:spPr>
              <a:xfrm>
                <a:off x="1340869" y="4075714"/>
                <a:ext cx="27589" cy="77251"/>
              </a:xfrm>
              <a:custGeom>
                <a:avLst/>
                <a:gdLst>
                  <a:gd name="connsiteX0" fmla="*/ -161 w 27589"/>
                  <a:gd name="connsiteY0" fmla="*/ -64 h 77251"/>
                  <a:gd name="connsiteX1" fmla="*/ -161 w 27589"/>
                  <a:gd name="connsiteY1" fmla="*/ 77187 h 7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9" h="77251">
                    <a:moveTo>
                      <a:pt x="-161" y="-64"/>
                    </a:moveTo>
                    <a:lnTo>
                      <a:pt x="-161" y="77187"/>
                    </a:lnTo>
                  </a:path>
                </a:pathLst>
              </a:custGeom>
              <a:noFill/>
              <a:ln w="24811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6CEE1F43-557C-7EC4-1D98-4BE4877A132D}"/>
                </a:ext>
              </a:extLst>
            </p:cNvPr>
            <p:cNvSpPr txBox="1"/>
            <p:nvPr/>
          </p:nvSpPr>
          <p:spPr>
            <a:xfrm>
              <a:off x="6544029" y="3733733"/>
              <a:ext cx="219339" cy="225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spc="0" baseline="0" noProof="0" dirty="0">
                  <a:ln/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F0A8B220-4241-C86C-DCE0-0EB14CD8155B}"/>
                </a:ext>
              </a:extLst>
            </p:cNvPr>
            <p:cNvSpPr txBox="1"/>
            <p:nvPr/>
          </p:nvSpPr>
          <p:spPr>
            <a:xfrm>
              <a:off x="8174028" y="3730096"/>
              <a:ext cx="219339" cy="225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spc="0" baseline="0" noProof="0" dirty="0">
                  <a:ln/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0597E169-CB6F-B0DB-3088-FD1A5823937A}"/>
                </a:ext>
              </a:extLst>
            </p:cNvPr>
            <p:cNvSpPr txBox="1"/>
            <p:nvPr/>
          </p:nvSpPr>
          <p:spPr>
            <a:xfrm>
              <a:off x="4840273" y="3724688"/>
              <a:ext cx="3722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spc="0" baseline="0" noProof="0" dirty="0">
                  <a:ln/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-1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0ECA8FE1-3D5A-A0E9-47CF-A98A68BC4AE3}"/>
                </a:ext>
              </a:extLst>
            </p:cNvPr>
            <p:cNvSpPr txBox="1"/>
            <p:nvPr/>
          </p:nvSpPr>
          <p:spPr>
            <a:xfrm>
              <a:off x="4480611" y="3154957"/>
              <a:ext cx="636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spc="0" baseline="0" noProof="0" dirty="0">
                  <a:ln/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0.996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200A3A7F-2190-A398-62E3-9EAA92E64228}"/>
                </a:ext>
              </a:extLst>
            </p:cNvPr>
            <p:cNvSpPr txBox="1"/>
            <p:nvPr/>
          </p:nvSpPr>
          <p:spPr>
            <a:xfrm>
              <a:off x="4764789" y="2353704"/>
              <a:ext cx="219339" cy="225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spc="0" baseline="0" noProof="0" dirty="0">
                  <a:ln/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1</a:t>
              </a:r>
            </a:p>
          </p:txBody>
        </p:sp>
        <p:cxnSp>
          <p:nvCxnSpPr>
            <p:cNvPr id="69" name="Conector recto de flecha 68">
              <a:extLst>
                <a:ext uri="{FF2B5EF4-FFF2-40B4-BE49-F238E27FC236}">
                  <a16:creationId xmlns:a16="http://schemas.microsoft.com/office/drawing/2014/main" id="{7AA2EEDC-7C6A-0250-CC05-4E3C2379F038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5029030" y="1878491"/>
              <a:ext cx="0" cy="17818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de flecha 69">
              <a:extLst>
                <a:ext uri="{FF2B5EF4-FFF2-40B4-BE49-F238E27FC236}">
                  <a16:creationId xmlns:a16="http://schemas.microsoft.com/office/drawing/2014/main" id="{099BDA60-4BB7-F2A3-F434-F49752646BD8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>
              <a:off x="5029030" y="3671565"/>
              <a:ext cx="35563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A91A3323-9A5F-FC8D-67BA-3A98D092A077}"/>
                </a:ext>
              </a:extLst>
            </p:cNvPr>
            <p:cNvSpPr txBox="1"/>
            <p:nvPr/>
          </p:nvSpPr>
          <p:spPr>
            <a:xfrm>
              <a:off x="8603720" y="3510917"/>
              <a:ext cx="233683" cy="30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x</a:t>
              </a:r>
            </a:p>
          </p:txBody>
        </p:sp>
        <p:grpSp>
          <p:nvGrpSpPr>
            <p:cNvPr id="303" name="Gráfico 209">
              <a:extLst>
                <a:ext uri="{FF2B5EF4-FFF2-40B4-BE49-F238E27FC236}">
                  <a16:creationId xmlns:a16="http://schemas.microsoft.com/office/drawing/2014/main" id="{351F49EF-1917-3BAB-77D6-FABC02C61612}"/>
                </a:ext>
              </a:extLst>
            </p:cNvPr>
            <p:cNvGrpSpPr/>
            <p:nvPr/>
          </p:nvGrpSpPr>
          <p:grpSpPr>
            <a:xfrm>
              <a:off x="5837340" y="2531008"/>
              <a:ext cx="1653394" cy="163769"/>
              <a:chOff x="5837340" y="2531008"/>
              <a:chExt cx="1653394" cy="163769"/>
            </a:xfrm>
          </p:grpSpPr>
          <p:sp>
            <p:nvSpPr>
              <p:cNvPr id="304" name="Forma libre: forma 303">
                <a:extLst>
                  <a:ext uri="{FF2B5EF4-FFF2-40B4-BE49-F238E27FC236}">
                    <a16:creationId xmlns:a16="http://schemas.microsoft.com/office/drawing/2014/main" id="{09180791-03DD-E137-07CD-6B8A8F6823DC}"/>
                  </a:ext>
                </a:extLst>
              </p:cNvPr>
              <p:cNvSpPr/>
              <p:nvPr/>
            </p:nvSpPr>
            <p:spPr>
              <a:xfrm>
                <a:off x="5866505" y="2564660"/>
                <a:ext cx="1599553" cy="100953"/>
              </a:xfrm>
              <a:custGeom>
                <a:avLst/>
                <a:gdLst>
                  <a:gd name="connsiteX0" fmla="*/ -390 w 1599553"/>
                  <a:gd name="connsiteY0" fmla="*/ 2147 h 100953"/>
                  <a:gd name="connsiteX1" fmla="*/ 51208 w 1599553"/>
                  <a:gd name="connsiteY1" fmla="*/ 11120 h 100953"/>
                  <a:gd name="connsiteX2" fmla="*/ 102807 w 1599553"/>
                  <a:gd name="connsiteY2" fmla="*/ 2147 h 100953"/>
                  <a:gd name="connsiteX3" fmla="*/ 154405 w 1599553"/>
                  <a:gd name="connsiteY3" fmla="*/ 2147 h 100953"/>
                  <a:gd name="connsiteX4" fmla="*/ 206004 w 1599553"/>
                  <a:gd name="connsiteY4" fmla="*/ 2147 h 100953"/>
                  <a:gd name="connsiteX5" fmla="*/ 257602 w 1599553"/>
                  <a:gd name="connsiteY5" fmla="*/ 2147 h 100953"/>
                  <a:gd name="connsiteX6" fmla="*/ 309201 w 1599553"/>
                  <a:gd name="connsiteY6" fmla="*/ -97 h 100953"/>
                  <a:gd name="connsiteX7" fmla="*/ 360800 w 1599553"/>
                  <a:gd name="connsiteY7" fmla="*/ -97 h 100953"/>
                  <a:gd name="connsiteX8" fmla="*/ 412398 w 1599553"/>
                  <a:gd name="connsiteY8" fmla="*/ 4390 h 100953"/>
                  <a:gd name="connsiteX9" fmla="*/ 463997 w 1599553"/>
                  <a:gd name="connsiteY9" fmla="*/ 4390 h 100953"/>
                  <a:gd name="connsiteX10" fmla="*/ 515595 w 1599553"/>
                  <a:gd name="connsiteY10" fmla="*/ 4390 h 100953"/>
                  <a:gd name="connsiteX11" fmla="*/ 567193 w 1599553"/>
                  <a:gd name="connsiteY11" fmla="*/ -97 h 100953"/>
                  <a:gd name="connsiteX12" fmla="*/ 618792 w 1599553"/>
                  <a:gd name="connsiteY12" fmla="*/ 4390 h 100953"/>
                  <a:gd name="connsiteX13" fmla="*/ 670390 w 1599553"/>
                  <a:gd name="connsiteY13" fmla="*/ 4390 h 100953"/>
                  <a:gd name="connsiteX14" fmla="*/ 721989 w 1599553"/>
                  <a:gd name="connsiteY14" fmla="*/ 2147 h 100953"/>
                  <a:gd name="connsiteX15" fmla="*/ 773587 w 1599553"/>
                  <a:gd name="connsiteY15" fmla="*/ 17850 h 100953"/>
                  <a:gd name="connsiteX16" fmla="*/ 825186 w 1599553"/>
                  <a:gd name="connsiteY16" fmla="*/ 85153 h 100953"/>
                  <a:gd name="connsiteX17" fmla="*/ 876785 w 1599553"/>
                  <a:gd name="connsiteY17" fmla="*/ 98613 h 100953"/>
                  <a:gd name="connsiteX18" fmla="*/ 928383 w 1599553"/>
                  <a:gd name="connsiteY18" fmla="*/ 98613 h 100953"/>
                  <a:gd name="connsiteX19" fmla="*/ 979982 w 1599553"/>
                  <a:gd name="connsiteY19" fmla="*/ 98613 h 100953"/>
                  <a:gd name="connsiteX20" fmla="*/ 1031580 w 1599553"/>
                  <a:gd name="connsiteY20" fmla="*/ 94126 h 100953"/>
                  <a:gd name="connsiteX21" fmla="*/ 1083178 w 1599553"/>
                  <a:gd name="connsiteY21" fmla="*/ 98613 h 100953"/>
                  <a:gd name="connsiteX22" fmla="*/ 1134777 w 1599553"/>
                  <a:gd name="connsiteY22" fmla="*/ 98613 h 100953"/>
                  <a:gd name="connsiteX23" fmla="*/ 1186375 w 1599553"/>
                  <a:gd name="connsiteY23" fmla="*/ 98613 h 100953"/>
                  <a:gd name="connsiteX24" fmla="*/ 1237974 w 1599553"/>
                  <a:gd name="connsiteY24" fmla="*/ 91883 h 100953"/>
                  <a:gd name="connsiteX25" fmla="*/ 1289572 w 1599553"/>
                  <a:gd name="connsiteY25" fmla="*/ 91883 h 100953"/>
                  <a:gd name="connsiteX26" fmla="*/ 1341171 w 1599553"/>
                  <a:gd name="connsiteY26" fmla="*/ 91883 h 100953"/>
                  <a:gd name="connsiteX27" fmla="*/ 1392770 w 1599553"/>
                  <a:gd name="connsiteY27" fmla="*/ 91883 h 100953"/>
                  <a:gd name="connsiteX28" fmla="*/ 1444368 w 1599553"/>
                  <a:gd name="connsiteY28" fmla="*/ 91883 h 100953"/>
                  <a:gd name="connsiteX29" fmla="*/ 1495967 w 1599553"/>
                  <a:gd name="connsiteY29" fmla="*/ 91883 h 100953"/>
                  <a:gd name="connsiteX30" fmla="*/ 1547565 w 1599553"/>
                  <a:gd name="connsiteY30" fmla="*/ 100857 h 100953"/>
                  <a:gd name="connsiteX31" fmla="*/ 1599163 w 1599553"/>
                  <a:gd name="connsiteY31" fmla="*/ 94126 h 10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99553" h="100953">
                    <a:moveTo>
                      <a:pt x="-390" y="2147"/>
                    </a:moveTo>
                    <a:lnTo>
                      <a:pt x="51208" y="11120"/>
                    </a:lnTo>
                    <a:lnTo>
                      <a:pt x="102807" y="2147"/>
                    </a:lnTo>
                    <a:lnTo>
                      <a:pt x="154405" y="2147"/>
                    </a:lnTo>
                    <a:cubicBezTo>
                      <a:pt x="154405" y="2147"/>
                      <a:pt x="206004" y="2147"/>
                      <a:pt x="206004" y="2147"/>
                    </a:cubicBezTo>
                    <a:lnTo>
                      <a:pt x="257602" y="2147"/>
                    </a:lnTo>
                    <a:cubicBezTo>
                      <a:pt x="257602" y="2147"/>
                      <a:pt x="309201" y="-97"/>
                      <a:pt x="309201" y="-97"/>
                    </a:cubicBezTo>
                    <a:lnTo>
                      <a:pt x="360800" y="-97"/>
                    </a:lnTo>
                    <a:cubicBezTo>
                      <a:pt x="360800" y="2147"/>
                      <a:pt x="412398" y="4390"/>
                      <a:pt x="412398" y="4390"/>
                    </a:cubicBezTo>
                    <a:lnTo>
                      <a:pt x="463997" y="4390"/>
                    </a:lnTo>
                    <a:cubicBezTo>
                      <a:pt x="463997" y="2147"/>
                      <a:pt x="515595" y="4390"/>
                      <a:pt x="515595" y="4390"/>
                    </a:cubicBezTo>
                    <a:lnTo>
                      <a:pt x="567193" y="-97"/>
                    </a:lnTo>
                    <a:lnTo>
                      <a:pt x="618792" y="4390"/>
                    </a:lnTo>
                    <a:lnTo>
                      <a:pt x="670390" y="4390"/>
                    </a:lnTo>
                    <a:cubicBezTo>
                      <a:pt x="670390" y="2147"/>
                      <a:pt x="721989" y="2147"/>
                      <a:pt x="721989" y="2147"/>
                    </a:cubicBezTo>
                    <a:lnTo>
                      <a:pt x="773587" y="17850"/>
                    </a:lnTo>
                    <a:lnTo>
                      <a:pt x="825186" y="85153"/>
                    </a:lnTo>
                    <a:lnTo>
                      <a:pt x="876785" y="98613"/>
                    </a:lnTo>
                    <a:lnTo>
                      <a:pt x="928383" y="98613"/>
                    </a:lnTo>
                    <a:cubicBezTo>
                      <a:pt x="928383" y="100857"/>
                      <a:pt x="979982" y="98613"/>
                      <a:pt x="979982" y="98613"/>
                    </a:cubicBezTo>
                    <a:lnTo>
                      <a:pt x="1031580" y="94126"/>
                    </a:lnTo>
                    <a:lnTo>
                      <a:pt x="1083178" y="98613"/>
                    </a:lnTo>
                    <a:lnTo>
                      <a:pt x="1134777" y="98613"/>
                    </a:lnTo>
                    <a:cubicBezTo>
                      <a:pt x="1134777" y="98613"/>
                      <a:pt x="1186375" y="98613"/>
                      <a:pt x="1186375" y="98613"/>
                    </a:cubicBezTo>
                    <a:lnTo>
                      <a:pt x="1237974" y="91883"/>
                    </a:lnTo>
                    <a:lnTo>
                      <a:pt x="1289572" y="91883"/>
                    </a:lnTo>
                    <a:cubicBezTo>
                      <a:pt x="1289572" y="94126"/>
                      <a:pt x="1341171" y="91883"/>
                      <a:pt x="1341171" y="91883"/>
                    </a:cubicBezTo>
                    <a:lnTo>
                      <a:pt x="1392770" y="91883"/>
                    </a:lnTo>
                    <a:cubicBezTo>
                      <a:pt x="1392770" y="91883"/>
                      <a:pt x="1444368" y="91883"/>
                      <a:pt x="1444368" y="91883"/>
                    </a:cubicBezTo>
                    <a:lnTo>
                      <a:pt x="1495967" y="91883"/>
                    </a:lnTo>
                    <a:cubicBezTo>
                      <a:pt x="1495967" y="94126"/>
                      <a:pt x="1547565" y="100857"/>
                      <a:pt x="1547565" y="100857"/>
                    </a:cubicBezTo>
                    <a:lnTo>
                      <a:pt x="1599163" y="94126"/>
                    </a:lnTo>
                  </a:path>
                </a:pathLst>
              </a:custGeom>
              <a:noFill/>
              <a:ln w="13438" cap="sq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grpSp>
            <p:nvGrpSpPr>
              <p:cNvPr id="305" name="Gráfico 209">
                <a:extLst>
                  <a:ext uri="{FF2B5EF4-FFF2-40B4-BE49-F238E27FC236}">
                    <a16:creationId xmlns:a16="http://schemas.microsoft.com/office/drawing/2014/main" id="{F37E31F6-7572-ABE5-12EA-94F52C0D2536}"/>
                  </a:ext>
                </a:extLst>
              </p:cNvPr>
              <p:cNvGrpSpPr/>
              <p:nvPr/>
            </p:nvGrpSpPr>
            <p:grpSpPr>
              <a:xfrm>
                <a:off x="5837340" y="2531008"/>
                <a:ext cx="1653394" cy="163769"/>
                <a:chOff x="5837340" y="2531008"/>
                <a:chExt cx="1653394" cy="163769"/>
              </a:xfrm>
              <a:solidFill>
                <a:srgbClr val="228B22">
                  <a:alpha val="80000"/>
                </a:srgbClr>
              </a:solidFill>
            </p:grpSpPr>
            <p:sp>
              <p:nvSpPr>
                <p:cNvPr id="306" name="Forma libre: forma 305">
                  <a:extLst>
                    <a:ext uri="{FF2B5EF4-FFF2-40B4-BE49-F238E27FC236}">
                      <a16:creationId xmlns:a16="http://schemas.microsoft.com/office/drawing/2014/main" id="{DE9F080C-2AB1-0CB2-9DD9-458F72976D64}"/>
                    </a:ext>
                  </a:extLst>
                </p:cNvPr>
                <p:cNvSpPr/>
                <p:nvPr/>
              </p:nvSpPr>
              <p:spPr>
                <a:xfrm>
                  <a:off x="5837340" y="253773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07" name="Forma libre: forma 306">
                  <a:extLst>
                    <a:ext uri="{FF2B5EF4-FFF2-40B4-BE49-F238E27FC236}">
                      <a16:creationId xmlns:a16="http://schemas.microsoft.com/office/drawing/2014/main" id="{89FA9AA6-4B96-2A3A-FEBA-FAF248A11ED4}"/>
                    </a:ext>
                  </a:extLst>
                </p:cNvPr>
                <p:cNvSpPr/>
                <p:nvPr/>
              </p:nvSpPr>
              <p:spPr>
                <a:xfrm>
                  <a:off x="5888939" y="254671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08" name="Forma libre: forma 307">
                  <a:extLst>
                    <a:ext uri="{FF2B5EF4-FFF2-40B4-BE49-F238E27FC236}">
                      <a16:creationId xmlns:a16="http://schemas.microsoft.com/office/drawing/2014/main" id="{36B276BD-5A82-A988-5B6E-4ACD0E1C7B1A}"/>
                    </a:ext>
                  </a:extLst>
                </p:cNvPr>
                <p:cNvSpPr/>
                <p:nvPr/>
              </p:nvSpPr>
              <p:spPr>
                <a:xfrm>
                  <a:off x="5940537" y="2537739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09" name="Forma libre: forma 308">
                  <a:extLst>
                    <a:ext uri="{FF2B5EF4-FFF2-40B4-BE49-F238E27FC236}">
                      <a16:creationId xmlns:a16="http://schemas.microsoft.com/office/drawing/2014/main" id="{1DA9C979-58A7-B459-9D70-00475DBDA822}"/>
                    </a:ext>
                  </a:extLst>
                </p:cNvPr>
                <p:cNvSpPr/>
                <p:nvPr/>
              </p:nvSpPr>
              <p:spPr>
                <a:xfrm>
                  <a:off x="5992136" y="253998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0" name="Forma libre: forma 309">
                  <a:extLst>
                    <a:ext uri="{FF2B5EF4-FFF2-40B4-BE49-F238E27FC236}">
                      <a16:creationId xmlns:a16="http://schemas.microsoft.com/office/drawing/2014/main" id="{D287E5FB-2FFB-601E-E7B5-180D75D24952}"/>
                    </a:ext>
                  </a:extLst>
                </p:cNvPr>
                <p:cNvSpPr/>
                <p:nvPr/>
              </p:nvSpPr>
              <p:spPr>
                <a:xfrm>
                  <a:off x="6043734" y="2535495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1" name="Forma libre: forma 310">
                  <a:extLst>
                    <a:ext uri="{FF2B5EF4-FFF2-40B4-BE49-F238E27FC236}">
                      <a16:creationId xmlns:a16="http://schemas.microsoft.com/office/drawing/2014/main" id="{D5167A8A-2BBA-A9DA-FDE3-DEE3BA8D4DE1}"/>
                    </a:ext>
                  </a:extLst>
                </p:cNvPr>
                <p:cNvSpPr/>
                <p:nvPr/>
              </p:nvSpPr>
              <p:spPr>
                <a:xfrm>
                  <a:off x="6095333" y="2535495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2" name="Forma libre: forma 311">
                  <a:extLst>
                    <a:ext uri="{FF2B5EF4-FFF2-40B4-BE49-F238E27FC236}">
                      <a16:creationId xmlns:a16="http://schemas.microsoft.com/office/drawing/2014/main" id="{9B7E1945-5B82-433F-B46F-C8AA3EBA436D}"/>
                    </a:ext>
                  </a:extLst>
                </p:cNvPr>
                <p:cNvSpPr/>
                <p:nvPr/>
              </p:nvSpPr>
              <p:spPr>
                <a:xfrm>
                  <a:off x="6146931" y="253325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6 h 58328"/>
                    <a:gd name="connsiteX4" fmla="*/ 28774 w 58328"/>
                    <a:gd name="connsiteY4" fmla="*/ -97 h 58328"/>
                    <a:gd name="connsiteX5" fmla="*/ 8584 w 58328"/>
                    <a:gd name="connsiteY5" fmla="*/ 8876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6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4" y="2146"/>
                        <a:pt x="8584" y="8876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3" name="Forma libre: forma 312">
                  <a:extLst>
                    <a:ext uri="{FF2B5EF4-FFF2-40B4-BE49-F238E27FC236}">
                      <a16:creationId xmlns:a16="http://schemas.microsoft.com/office/drawing/2014/main" id="{C40F0CD8-F1BA-E769-4D14-DAA3570EC545}"/>
                    </a:ext>
                  </a:extLst>
                </p:cNvPr>
                <p:cNvSpPr/>
                <p:nvPr/>
              </p:nvSpPr>
              <p:spPr>
                <a:xfrm>
                  <a:off x="6198529" y="2535495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4" name="Forma libre: forma 313">
                  <a:extLst>
                    <a:ext uri="{FF2B5EF4-FFF2-40B4-BE49-F238E27FC236}">
                      <a16:creationId xmlns:a16="http://schemas.microsoft.com/office/drawing/2014/main" id="{EADC74C3-8110-EB29-6147-50D831FDD693}"/>
                    </a:ext>
                  </a:extLst>
                </p:cNvPr>
                <p:cNvSpPr/>
                <p:nvPr/>
              </p:nvSpPr>
              <p:spPr>
                <a:xfrm>
                  <a:off x="6250128" y="253773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5" name="Forma libre: forma 314">
                  <a:extLst>
                    <a:ext uri="{FF2B5EF4-FFF2-40B4-BE49-F238E27FC236}">
                      <a16:creationId xmlns:a16="http://schemas.microsoft.com/office/drawing/2014/main" id="{DBB85DFB-427A-5D22-C808-73D5243FE1C5}"/>
                    </a:ext>
                  </a:extLst>
                </p:cNvPr>
                <p:cNvSpPr/>
                <p:nvPr/>
              </p:nvSpPr>
              <p:spPr>
                <a:xfrm>
                  <a:off x="6301727" y="2535495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6" name="Forma libre: forma 315">
                  <a:extLst>
                    <a:ext uri="{FF2B5EF4-FFF2-40B4-BE49-F238E27FC236}">
                      <a16:creationId xmlns:a16="http://schemas.microsoft.com/office/drawing/2014/main" id="{2F70DB09-965F-8842-FEBC-C87BCB21783E}"/>
                    </a:ext>
                  </a:extLst>
                </p:cNvPr>
                <p:cNvSpPr/>
                <p:nvPr/>
              </p:nvSpPr>
              <p:spPr>
                <a:xfrm>
                  <a:off x="6353325" y="253773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7" name="Forma libre: forma 316">
                  <a:extLst>
                    <a:ext uri="{FF2B5EF4-FFF2-40B4-BE49-F238E27FC236}">
                      <a16:creationId xmlns:a16="http://schemas.microsoft.com/office/drawing/2014/main" id="{CB7EB6A7-C017-B662-D6FC-4FE642937B49}"/>
                    </a:ext>
                  </a:extLst>
                </p:cNvPr>
                <p:cNvSpPr/>
                <p:nvPr/>
              </p:nvSpPr>
              <p:spPr>
                <a:xfrm>
                  <a:off x="6402680" y="2531008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7"/>
                        <a:pt x="8584" y="8877"/>
                      </a:cubicBezTo>
                      <a:cubicBezTo>
                        <a:pt x="4097" y="13364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8" name="Forma libre: forma 317">
                  <a:extLst>
                    <a:ext uri="{FF2B5EF4-FFF2-40B4-BE49-F238E27FC236}">
                      <a16:creationId xmlns:a16="http://schemas.microsoft.com/office/drawing/2014/main" id="{61407315-B7CD-A176-25D0-B1C98E160946}"/>
                    </a:ext>
                  </a:extLst>
                </p:cNvPr>
                <p:cNvSpPr/>
                <p:nvPr/>
              </p:nvSpPr>
              <p:spPr>
                <a:xfrm>
                  <a:off x="6454279" y="2535495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19" name="Forma libre: forma 318">
                  <a:extLst>
                    <a:ext uri="{FF2B5EF4-FFF2-40B4-BE49-F238E27FC236}">
                      <a16:creationId xmlns:a16="http://schemas.microsoft.com/office/drawing/2014/main" id="{3541B04B-400B-6756-4EC5-1A103AF67479}"/>
                    </a:ext>
                  </a:extLst>
                </p:cNvPr>
                <p:cNvSpPr/>
                <p:nvPr/>
              </p:nvSpPr>
              <p:spPr>
                <a:xfrm>
                  <a:off x="6505877" y="253325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6 h 58328"/>
                    <a:gd name="connsiteX4" fmla="*/ 28774 w 58328"/>
                    <a:gd name="connsiteY4" fmla="*/ -97 h 58328"/>
                    <a:gd name="connsiteX5" fmla="*/ 8584 w 58328"/>
                    <a:gd name="connsiteY5" fmla="*/ 8876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6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4" y="2146"/>
                        <a:pt x="8584" y="8876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0" name="Forma libre: forma 319">
                  <a:extLst>
                    <a:ext uri="{FF2B5EF4-FFF2-40B4-BE49-F238E27FC236}">
                      <a16:creationId xmlns:a16="http://schemas.microsoft.com/office/drawing/2014/main" id="{5C2135BB-E143-7FDC-7DC6-7FA3C3D184CC}"/>
                    </a:ext>
                  </a:extLst>
                </p:cNvPr>
                <p:cNvSpPr/>
                <p:nvPr/>
              </p:nvSpPr>
              <p:spPr>
                <a:xfrm>
                  <a:off x="6557475" y="2533252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6 h 58328"/>
                    <a:gd name="connsiteX4" fmla="*/ 28775 w 58328"/>
                    <a:gd name="connsiteY4" fmla="*/ -97 h 58328"/>
                    <a:gd name="connsiteX5" fmla="*/ 8584 w 58328"/>
                    <a:gd name="connsiteY5" fmla="*/ 8876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6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6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1" name="Forma libre: forma 320">
                  <a:extLst>
                    <a:ext uri="{FF2B5EF4-FFF2-40B4-BE49-F238E27FC236}">
                      <a16:creationId xmlns:a16="http://schemas.microsoft.com/office/drawing/2014/main" id="{2EEEBDB7-EE6E-7E36-7635-40F2013DD34D}"/>
                    </a:ext>
                  </a:extLst>
                </p:cNvPr>
                <p:cNvSpPr/>
                <p:nvPr/>
              </p:nvSpPr>
              <p:spPr>
                <a:xfrm>
                  <a:off x="6609074" y="2548956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2" name="Forma libre: forma 321">
                  <a:extLst>
                    <a:ext uri="{FF2B5EF4-FFF2-40B4-BE49-F238E27FC236}">
                      <a16:creationId xmlns:a16="http://schemas.microsoft.com/office/drawing/2014/main" id="{419F6694-8565-A516-84AA-8F48AB6FFC89}"/>
                    </a:ext>
                  </a:extLst>
                </p:cNvPr>
                <p:cNvSpPr/>
                <p:nvPr/>
              </p:nvSpPr>
              <p:spPr>
                <a:xfrm>
                  <a:off x="6660673" y="2616258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3" name="Forma libre: forma 322">
                  <a:extLst>
                    <a:ext uri="{FF2B5EF4-FFF2-40B4-BE49-F238E27FC236}">
                      <a16:creationId xmlns:a16="http://schemas.microsoft.com/office/drawing/2014/main" id="{E305B464-1C97-D88F-1766-83578BDB4A2E}"/>
                    </a:ext>
                  </a:extLst>
                </p:cNvPr>
                <p:cNvSpPr/>
                <p:nvPr/>
              </p:nvSpPr>
              <p:spPr>
                <a:xfrm>
                  <a:off x="6712271" y="262971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4" name="Forma libre: forma 323">
                  <a:extLst>
                    <a:ext uri="{FF2B5EF4-FFF2-40B4-BE49-F238E27FC236}">
                      <a16:creationId xmlns:a16="http://schemas.microsoft.com/office/drawing/2014/main" id="{FDE1E0CF-968C-15EB-E40D-A33C1BCA2662}"/>
                    </a:ext>
                  </a:extLst>
                </p:cNvPr>
                <p:cNvSpPr/>
                <p:nvPr/>
              </p:nvSpPr>
              <p:spPr>
                <a:xfrm>
                  <a:off x="6763870" y="263196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4" y="2147"/>
                        <a:pt x="8584" y="8877"/>
                      </a:cubicBezTo>
                      <a:cubicBezTo>
                        <a:pt x="4097" y="13364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5" name="Forma libre: forma 324">
                  <a:extLst>
                    <a:ext uri="{FF2B5EF4-FFF2-40B4-BE49-F238E27FC236}">
                      <a16:creationId xmlns:a16="http://schemas.microsoft.com/office/drawing/2014/main" id="{E7C6039A-C737-4938-260F-2C24FCF38450}"/>
                    </a:ext>
                  </a:extLst>
                </p:cNvPr>
                <p:cNvSpPr/>
                <p:nvPr/>
              </p:nvSpPr>
              <p:spPr>
                <a:xfrm>
                  <a:off x="6815468" y="2629719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6" name="Forma libre: forma 325">
                  <a:extLst>
                    <a:ext uri="{FF2B5EF4-FFF2-40B4-BE49-F238E27FC236}">
                      <a16:creationId xmlns:a16="http://schemas.microsoft.com/office/drawing/2014/main" id="{16E9AD49-18BC-DA12-7F24-A91C9AF9BA86}"/>
                    </a:ext>
                  </a:extLst>
                </p:cNvPr>
                <p:cNvSpPr/>
                <p:nvPr/>
              </p:nvSpPr>
              <p:spPr>
                <a:xfrm>
                  <a:off x="6867067" y="262523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7" name="Forma libre: forma 326">
                  <a:extLst>
                    <a:ext uri="{FF2B5EF4-FFF2-40B4-BE49-F238E27FC236}">
                      <a16:creationId xmlns:a16="http://schemas.microsoft.com/office/drawing/2014/main" id="{84C1A06A-393C-1224-B387-41F4766B8382}"/>
                    </a:ext>
                  </a:extLst>
                </p:cNvPr>
                <p:cNvSpPr/>
                <p:nvPr/>
              </p:nvSpPr>
              <p:spPr>
                <a:xfrm>
                  <a:off x="6918665" y="2629719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8" name="Forma libre: forma 327">
                  <a:extLst>
                    <a:ext uri="{FF2B5EF4-FFF2-40B4-BE49-F238E27FC236}">
                      <a16:creationId xmlns:a16="http://schemas.microsoft.com/office/drawing/2014/main" id="{AEFB9BEF-3ED6-2F53-7D91-B0109C5E97CA}"/>
                    </a:ext>
                  </a:extLst>
                </p:cNvPr>
                <p:cNvSpPr/>
                <p:nvPr/>
              </p:nvSpPr>
              <p:spPr>
                <a:xfrm>
                  <a:off x="6970264" y="262971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29" name="Forma libre: forma 328">
                  <a:extLst>
                    <a:ext uri="{FF2B5EF4-FFF2-40B4-BE49-F238E27FC236}">
                      <a16:creationId xmlns:a16="http://schemas.microsoft.com/office/drawing/2014/main" id="{991F4A4A-E663-06AB-FC98-70BBBF30EE90}"/>
                    </a:ext>
                  </a:extLst>
                </p:cNvPr>
                <p:cNvSpPr/>
                <p:nvPr/>
              </p:nvSpPr>
              <p:spPr>
                <a:xfrm>
                  <a:off x="7021862" y="263196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4" y="2147"/>
                        <a:pt x="8584" y="8877"/>
                      </a:cubicBezTo>
                      <a:cubicBezTo>
                        <a:pt x="4097" y="13364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0" name="Forma libre: forma 329">
                  <a:extLst>
                    <a:ext uri="{FF2B5EF4-FFF2-40B4-BE49-F238E27FC236}">
                      <a16:creationId xmlns:a16="http://schemas.microsoft.com/office/drawing/2014/main" id="{0C3174E6-F2E7-C81D-88F6-8ACF626FEAEC}"/>
                    </a:ext>
                  </a:extLst>
                </p:cNvPr>
                <p:cNvSpPr/>
                <p:nvPr/>
              </p:nvSpPr>
              <p:spPr>
                <a:xfrm>
                  <a:off x="7073460" y="2627475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1" name="Forma libre: forma 330">
                  <a:extLst>
                    <a:ext uri="{FF2B5EF4-FFF2-40B4-BE49-F238E27FC236}">
                      <a16:creationId xmlns:a16="http://schemas.microsoft.com/office/drawing/2014/main" id="{7A201EE8-AFF4-5B4D-2343-1B3473A33A85}"/>
                    </a:ext>
                  </a:extLst>
                </p:cNvPr>
                <p:cNvSpPr/>
                <p:nvPr/>
              </p:nvSpPr>
              <p:spPr>
                <a:xfrm>
                  <a:off x="7125059" y="262971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2" name="Forma libre: forma 331">
                  <a:extLst>
                    <a:ext uri="{FF2B5EF4-FFF2-40B4-BE49-F238E27FC236}">
                      <a16:creationId xmlns:a16="http://schemas.microsoft.com/office/drawing/2014/main" id="{D8C917FA-65DA-E1F2-F615-A9F12BFC7925}"/>
                    </a:ext>
                  </a:extLst>
                </p:cNvPr>
                <p:cNvSpPr/>
                <p:nvPr/>
              </p:nvSpPr>
              <p:spPr>
                <a:xfrm>
                  <a:off x="7174414" y="2627475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3" name="Forma libre: forma 332">
                  <a:extLst>
                    <a:ext uri="{FF2B5EF4-FFF2-40B4-BE49-F238E27FC236}">
                      <a16:creationId xmlns:a16="http://schemas.microsoft.com/office/drawing/2014/main" id="{F321E41F-4637-4C81-6AD7-6C89460B0F68}"/>
                    </a:ext>
                  </a:extLst>
                </p:cNvPr>
                <p:cNvSpPr/>
                <p:nvPr/>
              </p:nvSpPr>
              <p:spPr>
                <a:xfrm>
                  <a:off x="7226013" y="2627475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6"/>
                        <a:pt x="8584" y="8877"/>
                      </a:cubicBezTo>
                      <a:cubicBezTo>
                        <a:pt x="4096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4" name="Forma libre: forma 333">
                  <a:extLst>
                    <a:ext uri="{FF2B5EF4-FFF2-40B4-BE49-F238E27FC236}">
                      <a16:creationId xmlns:a16="http://schemas.microsoft.com/office/drawing/2014/main" id="{505A9DA4-F6AD-357B-4FBA-0E23DA3F03A3}"/>
                    </a:ext>
                  </a:extLst>
                </p:cNvPr>
                <p:cNvSpPr/>
                <p:nvPr/>
              </p:nvSpPr>
              <p:spPr>
                <a:xfrm>
                  <a:off x="7277611" y="2629719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5" name="Forma libre: forma 334">
                  <a:extLst>
                    <a:ext uri="{FF2B5EF4-FFF2-40B4-BE49-F238E27FC236}">
                      <a16:creationId xmlns:a16="http://schemas.microsoft.com/office/drawing/2014/main" id="{24CA9A75-2BAA-C8A4-0DFA-658B9B93012B}"/>
                    </a:ext>
                  </a:extLst>
                </p:cNvPr>
                <p:cNvSpPr/>
                <p:nvPr/>
              </p:nvSpPr>
              <p:spPr>
                <a:xfrm>
                  <a:off x="7329210" y="2631962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8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4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8" y="38041"/>
                        <a:pt x="57938" y="29067"/>
                      </a:cubicBezTo>
                      <a:cubicBezTo>
                        <a:pt x="57938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3" y="2147"/>
                        <a:pt x="8584" y="8877"/>
                      </a:cubicBezTo>
                      <a:cubicBezTo>
                        <a:pt x="4096" y="13364"/>
                        <a:pt x="-390" y="20094"/>
                        <a:pt x="-390" y="29067"/>
                      </a:cubicBezTo>
                      <a:cubicBezTo>
                        <a:pt x="-390" y="38041"/>
                        <a:pt x="1853" y="42528"/>
                        <a:pt x="8584" y="49258"/>
                      </a:cubicBezTo>
                      <a:cubicBezTo>
                        <a:pt x="13070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6" name="Forma libre: forma 335">
                  <a:extLst>
                    <a:ext uri="{FF2B5EF4-FFF2-40B4-BE49-F238E27FC236}">
                      <a16:creationId xmlns:a16="http://schemas.microsoft.com/office/drawing/2014/main" id="{40CA5CF8-4DD6-F8DD-270D-FDF6F86267B8}"/>
                    </a:ext>
                  </a:extLst>
                </p:cNvPr>
                <p:cNvSpPr/>
                <p:nvPr/>
              </p:nvSpPr>
              <p:spPr>
                <a:xfrm>
                  <a:off x="7380808" y="2636449"/>
                  <a:ext cx="58328" cy="58328"/>
                </a:xfrm>
                <a:custGeom>
                  <a:avLst/>
                  <a:gdLst>
                    <a:gd name="connsiteX0" fmla="*/ 28774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4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4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4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4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4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37" name="Forma libre: forma 336">
                  <a:extLst>
                    <a:ext uri="{FF2B5EF4-FFF2-40B4-BE49-F238E27FC236}">
                      <a16:creationId xmlns:a16="http://schemas.microsoft.com/office/drawing/2014/main" id="{B81FE039-F85D-51B2-7D18-7A8D6F86D847}"/>
                    </a:ext>
                  </a:extLst>
                </p:cNvPr>
                <p:cNvSpPr/>
                <p:nvPr/>
              </p:nvSpPr>
              <p:spPr>
                <a:xfrm>
                  <a:off x="7432406" y="2629719"/>
                  <a:ext cx="58328" cy="58328"/>
                </a:xfrm>
                <a:custGeom>
                  <a:avLst/>
                  <a:gdLst>
                    <a:gd name="connsiteX0" fmla="*/ 28775 w 58328"/>
                    <a:gd name="connsiteY0" fmla="*/ 58232 h 58328"/>
                    <a:gd name="connsiteX1" fmla="*/ 48965 w 58328"/>
                    <a:gd name="connsiteY1" fmla="*/ 49258 h 58328"/>
                    <a:gd name="connsiteX2" fmla="*/ 57939 w 58328"/>
                    <a:gd name="connsiteY2" fmla="*/ 29067 h 58328"/>
                    <a:gd name="connsiteX3" fmla="*/ 48965 w 58328"/>
                    <a:gd name="connsiteY3" fmla="*/ 8877 h 58328"/>
                    <a:gd name="connsiteX4" fmla="*/ 28775 w 58328"/>
                    <a:gd name="connsiteY4" fmla="*/ -97 h 58328"/>
                    <a:gd name="connsiteX5" fmla="*/ 8584 w 58328"/>
                    <a:gd name="connsiteY5" fmla="*/ 8877 h 58328"/>
                    <a:gd name="connsiteX6" fmla="*/ -390 w 58328"/>
                    <a:gd name="connsiteY6" fmla="*/ 29067 h 58328"/>
                    <a:gd name="connsiteX7" fmla="*/ 8584 w 58328"/>
                    <a:gd name="connsiteY7" fmla="*/ 49258 h 58328"/>
                    <a:gd name="connsiteX8" fmla="*/ 28775 w 58328"/>
                    <a:gd name="connsiteY8" fmla="*/ 58232 h 5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28" h="58328">
                      <a:moveTo>
                        <a:pt x="28775" y="58232"/>
                      </a:moveTo>
                      <a:cubicBezTo>
                        <a:pt x="35505" y="58232"/>
                        <a:pt x="42235" y="55988"/>
                        <a:pt x="48965" y="49258"/>
                      </a:cubicBezTo>
                      <a:cubicBezTo>
                        <a:pt x="53452" y="44771"/>
                        <a:pt x="57939" y="38041"/>
                        <a:pt x="57939" y="29067"/>
                      </a:cubicBezTo>
                      <a:cubicBezTo>
                        <a:pt x="57939" y="20094"/>
                        <a:pt x="55695" y="15607"/>
                        <a:pt x="48965" y="8877"/>
                      </a:cubicBezTo>
                      <a:cubicBezTo>
                        <a:pt x="44478" y="4390"/>
                        <a:pt x="37748" y="-97"/>
                        <a:pt x="28775" y="-97"/>
                      </a:cubicBezTo>
                      <a:cubicBezTo>
                        <a:pt x="19801" y="-97"/>
                        <a:pt x="15314" y="2146"/>
                        <a:pt x="8584" y="8877"/>
                      </a:cubicBezTo>
                      <a:cubicBezTo>
                        <a:pt x="4097" y="13363"/>
                        <a:pt x="-390" y="20094"/>
                        <a:pt x="-390" y="29067"/>
                      </a:cubicBezTo>
                      <a:cubicBezTo>
                        <a:pt x="-390" y="38041"/>
                        <a:pt x="1854" y="42528"/>
                        <a:pt x="8584" y="49258"/>
                      </a:cubicBezTo>
                      <a:cubicBezTo>
                        <a:pt x="13071" y="53745"/>
                        <a:pt x="19801" y="58232"/>
                        <a:pt x="28775" y="58232"/>
                      </a:cubicBezTo>
                      <a:close/>
                    </a:path>
                  </a:pathLst>
                </a:custGeom>
                <a:solidFill>
                  <a:srgbClr val="228B22">
                    <a:alpha val="80000"/>
                  </a:srgbClr>
                </a:solidFill>
                <a:ln w="8959" cap="flat">
                  <a:solidFill>
                    <a:srgbClr val="228B22">
                      <a:alpha val="80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</p:grpSp>
        <p:sp>
          <p:nvSpPr>
            <p:cNvPr id="338" name="Forma libre: forma 337">
              <a:extLst>
                <a:ext uri="{FF2B5EF4-FFF2-40B4-BE49-F238E27FC236}">
                  <a16:creationId xmlns:a16="http://schemas.microsoft.com/office/drawing/2014/main" id="{D702FDD4-94DD-96A9-137C-2114CA53F6CD}"/>
                </a:ext>
              </a:extLst>
            </p:cNvPr>
            <p:cNvSpPr/>
            <p:nvPr/>
          </p:nvSpPr>
          <p:spPr>
            <a:xfrm>
              <a:off x="5866505" y="2356022"/>
              <a:ext cx="1595066" cy="100953"/>
            </a:xfrm>
            <a:custGeom>
              <a:avLst/>
              <a:gdLst>
                <a:gd name="connsiteX0" fmla="*/ -390 w 1595066"/>
                <a:gd name="connsiteY0" fmla="*/ -97 h 100953"/>
                <a:gd name="connsiteX1" fmla="*/ 771344 w 1595066"/>
                <a:gd name="connsiteY1" fmla="*/ -97 h 100953"/>
                <a:gd name="connsiteX2" fmla="*/ 822943 w 1595066"/>
                <a:gd name="connsiteY2" fmla="*/ 100857 h 100953"/>
                <a:gd name="connsiteX3" fmla="*/ 1594677 w 1595066"/>
                <a:gd name="connsiteY3" fmla="*/ 100857 h 10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5066" h="100953">
                  <a:moveTo>
                    <a:pt x="-390" y="-97"/>
                  </a:moveTo>
                  <a:lnTo>
                    <a:pt x="771344" y="-97"/>
                  </a:lnTo>
                  <a:lnTo>
                    <a:pt x="822943" y="100857"/>
                  </a:lnTo>
                  <a:lnTo>
                    <a:pt x="1594677" y="100857"/>
                  </a:lnTo>
                </a:path>
              </a:pathLst>
            </a:custGeom>
            <a:noFill/>
            <a:ln w="40314" cap="sq">
              <a:solidFill>
                <a:srgbClr val="8A2BE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339" name="Gráfico 209">
              <a:extLst>
                <a:ext uri="{FF2B5EF4-FFF2-40B4-BE49-F238E27FC236}">
                  <a16:creationId xmlns:a16="http://schemas.microsoft.com/office/drawing/2014/main" id="{47BCAC21-E72A-6F4A-8E2B-C2E943DC90BD}"/>
                </a:ext>
              </a:extLst>
            </p:cNvPr>
            <p:cNvGrpSpPr/>
            <p:nvPr/>
          </p:nvGrpSpPr>
          <p:grpSpPr>
            <a:xfrm>
              <a:off x="5839583" y="3435104"/>
              <a:ext cx="1648908" cy="53841"/>
              <a:chOff x="5839583" y="3435104"/>
              <a:chExt cx="1648908" cy="53841"/>
            </a:xfrm>
          </p:grpSpPr>
          <p:sp>
            <p:nvSpPr>
              <p:cNvPr id="340" name="Forma libre: forma 339">
                <a:extLst>
                  <a:ext uri="{FF2B5EF4-FFF2-40B4-BE49-F238E27FC236}">
                    <a16:creationId xmlns:a16="http://schemas.microsoft.com/office/drawing/2014/main" id="{6CF9B024-3295-F0EC-1C5D-99208442241F}"/>
                  </a:ext>
                </a:extLst>
              </p:cNvPr>
              <p:cNvSpPr/>
              <p:nvPr/>
            </p:nvSpPr>
            <p:spPr>
              <a:xfrm>
                <a:off x="5866505" y="3464269"/>
                <a:ext cx="1595066" cy="22434"/>
              </a:xfrm>
              <a:custGeom>
                <a:avLst/>
                <a:gdLst>
                  <a:gd name="connsiteX0" fmla="*/ -390 w 1595066"/>
                  <a:gd name="connsiteY0" fmla="*/ -97 h 22434"/>
                  <a:gd name="connsiteX1" fmla="*/ 1594677 w 1595066"/>
                  <a:gd name="connsiteY1" fmla="*/ -97 h 2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5066" h="22434">
                    <a:moveTo>
                      <a:pt x="-390" y="-97"/>
                    </a:moveTo>
                    <a:lnTo>
                      <a:pt x="1594677" y="-97"/>
                    </a:lnTo>
                  </a:path>
                </a:pathLst>
              </a:custGeom>
              <a:noFill/>
              <a:ln w="13438" cap="sq">
                <a:solidFill>
                  <a:srgbClr val="FFA500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grpSp>
            <p:nvGrpSpPr>
              <p:cNvPr id="341" name="Gráfico 209">
                <a:extLst>
                  <a:ext uri="{FF2B5EF4-FFF2-40B4-BE49-F238E27FC236}">
                    <a16:creationId xmlns:a16="http://schemas.microsoft.com/office/drawing/2014/main" id="{E0599CA4-A052-DFF4-D4E7-A9B3E06E061D}"/>
                  </a:ext>
                </a:extLst>
              </p:cNvPr>
              <p:cNvGrpSpPr/>
              <p:nvPr/>
            </p:nvGrpSpPr>
            <p:grpSpPr>
              <a:xfrm>
                <a:off x="5839583" y="3435104"/>
                <a:ext cx="1648908" cy="53841"/>
                <a:chOff x="5839583" y="3435104"/>
                <a:chExt cx="1648908" cy="53841"/>
              </a:xfrm>
              <a:solidFill>
                <a:srgbClr val="FFA500">
                  <a:alpha val="80000"/>
                </a:srgbClr>
              </a:solidFill>
            </p:grpSpPr>
            <p:sp>
              <p:nvSpPr>
                <p:cNvPr id="342" name="Forma libre: forma 341">
                  <a:extLst>
                    <a:ext uri="{FF2B5EF4-FFF2-40B4-BE49-F238E27FC236}">
                      <a16:creationId xmlns:a16="http://schemas.microsoft.com/office/drawing/2014/main" id="{6279D334-F4F9-7F71-5525-C0B3AA27B464}"/>
                    </a:ext>
                  </a:extLst>
                </p:cNvPr>
                <p:cNvSpPr/>
                <p:nvPr/>
              </p:nvSpPr>
              <p:spPr>
                <a:xfrm>
                  <a:off x="5839583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3" name="Forma libre: forma 342">
                  <a:extLst>
                    <a:ext uri="{FF2B5EF4-FFF2-40B4-BE49-F238E27FC236}">
                      <a16:creationId xmlns:a16="http://schemas.microsoft.com/office/drawing/2014/main" id="{01794F70-499F-712F-1F65-E600A99CE6A8}"/>
                    </a:ext>
                  </a:extLst>
                </p:cNvPr>
                <p:cNvSpPr/>
                <p:nvPr/>
              </p:nvSpPr>
              <p:spPr>
                <a:xfrm>
                  <a:off x="5891182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4" name="Forma libre: forma 343">
                  <a:extLst>
                    <a:ext uri="{FF2B5EF4-FFF2-40B4-BE49-F238E27FC236}">
                      <a16:creationId xmlns:a16="http://schemas.microsoft.com/office/drawing/2014/main" id="{BE138CC5-A713-CF88-DE84-0C9DA849A8FC}"/>
                    </a:ext>
                  </a:extLst>
                </p:cNvPr>
                <p:cNvSpPr/>
                <p:nvPr/>
              </p:nvSpPr>
              <p:spPr>
                <a:xfrm>
                  <a:off x="5942780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5" name="Forma libre: forma 344">
                  <a:extLst>
                    <a:ext uri="{FF2B5EF4-FFF2-40B4-BE49-F238E27FC236}">
                      <a16:creationId xmlns:a16="http://schemas.microsoft.com/office/drawing/2014/main" id="{912554F7-25BC-64EB-B499-F981B4698DB3}"/>
                    </a:ext>
                  </a:extLst>
                </p:cNvPr>
                <p:cNvSpPr/>
                <p:nvPr/>
              </p:nvSpPr>
              <p:spPr>
                <a:xfrm>
                  <a:off x="5994379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6" name="Forma libre: forma 345">
                  <a:extLst>
                    <a:ext uri="{FF2B5EF4-FFF2-40B4-BE49-F238E27FC236}">
                      <a16:creationId xmlns:a16="http://schemas.microsoft.com/office/drawing/2014/main" id="{24327E14-3F40-B92D-FE31-ABC4B0E2C70D}"/>
                    </a:ext>
                  </a:extLst>
                </p:cNvPr>
                <p:cNvSpPr/>
                <p:nvPr/>
              </p:nvSpPr>
              <p:spPr>
                <a:xfrm>
                  <a:off x="6045978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7" name="Forma libre: forma 346">
                  <a:extLst>
                    <a:ext uri="{FF2B5EF4-FFF2-40B4-BE49-F238E27FC236}">
                      <a16:creationId xmlns:a16="http://schemas.microsoft.com/office/drawing/2014/main" id="{1A0152ED-5D61-37EF-338D-435C33153776}"/>
                    </a:ext>
                  </a:extLst>
                </p:cNvPr>
                <p:cNvSpPr/>
                <p:nvPr/>
              </p:nvSpPr>
              <p:spPr>
                <a:xfrm>
                  <a:off x="6097576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8" name="Forma libre: forma 347">
                  <a:extLst>
                    <a:ext uri="{FF2B5EF4-FFF2-40B4-BE49-F238E27FC236}">
                      <a16:creationId xmlns:a16="http://schemas.microsoft.com/office/drawing/2014/main" id="{1FB726A4-F5D8-EBB8-0E46-0EBC15548BDB}"/>
                    </a:ext>
                  </a:extLst>
                </p:cNvPr>
                <p:cNvSpPr/>
                <p:nvPr/>
              </p:nvSpPr>
              <p:spPr>
                <a:xfrm>
                  <a:off x="6149175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49" name="Forma libre: forma 348">
                  <a:extLst>
                    <a:ext uri="{FF2B5EF4-FFF2-40B4-BE49-F238E27FC236}">
                      <a16:creationId xmlns:a16="http://schemas.microsoft.com/office/drawing/2014/main" id="{7AF5A682-26FF-7750-A0EA-13DC9CF7B44A}"/>
                    </a:ext>
                  </a:extLst>
                </p:cNvPr>
                <p:cNvSpPr/>
                <p:nvPr/>
              </p:nvSpPr>
              <p:spPr>
                <a:xfrm>
                  <a:off x="6200773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0" name="Forma libre: forma 349">
                  <a:extLst>
                    <a:ext uri="{FF2B5EF4-FFF2-40B4-BE49-F238E27FC236}">
                      <a16:creationId xmlns:a16="http://schemas.microsoft.com/office/drawing/2014/main" id="{EC6D99EC-F935-7882-927B-F6F17D6C4837}"/>
                    </a:ext>
                  </a:extLst>
                </p:cNvPr>
                <p:cNvSpPr/>
                <p:nvPr/>
              </p:nvSpPr>
              <p:spPr>
                <a:xfrm>
                  <a:off x="6252372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1" name="Forma libre: forma 350">
                  <a:extLst>
                    <a:ext uri="{FF2B5EF4-FFF2-40B4-BE49-F238E27FC236}">
                      <a16:creationId xmlns:a16="http://schemas.microsoft.com/office/drawing/2014/main" id="{97851CBD-8E86-CFF8-2058-0AAB1E5AA1CC}"/>
                    </a:ext>
                  </a:extLst>
                </p:cNvPr>
                <p:cNvSpPr/>
                <p:nvPr/>
              </p:nvSpPr>
              <p:spPr>
                <a:xfrm>
                  <a:off x="6303970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2" name="Forma libre: forma 351">
                  <a:extLst>
                    <a:ext uri="{FF2B5EF4-FFF2-40B4-BE49-F238E27FC236}">
                      <a16:creationId xmlns:a16="http://schemas.microsoft.com/office/drawing/2014/main" id="{B769F673-3480-7A39-00BE-CA6FD68A31C1}"/>
                    </a:ext>
                  </a:extLst>
                </p:cNvPr>
                <p:cNvSpPr/>
                <p:nvPr/>
              </p:nvSpPr>
              <p:spPr>
                <a:xfrm>
                  <a:off x="6355568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3" name="Forma libre: forma 352">
                  <a:extLst>
                    <a:ext uri="{FF2B5EF4-FFF2-40B4-BE49-F238E27FC236}">
                      <a16:creationId xmlns:a16="http://schemas.microsoft.com/office/drawing/2014/main" id="{7054137B-6655-8A3F-A156-63A1ED08F407}"/>
                    </a:ext>
                  </a:extLst>
                </p:cNvPr>
                <p:cNvSpPr/>
                <p:nvPr/>
              </p:nvSpPr>
              <p:spPr>
                <a:xfrm>
                  <a:off x="6404924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4" name="Forma libre: forma 353">
                  <a:extLst>
                    <a:ext uri="{FF2B5EF4-FFF2-40B4-BE49-F238E27FC236}">
                      <a16:creationId xmlns:a16="http://schemas.microsoft.com/office/drawing/2014/main" id="{97A2ED72-7D47-84D9-66DA-71C8DA85D5BC}"/>
                    </a:ext>
                  </a:extLst>
                </p:cNvPr>
                <p:cNvSpPr/>
                <p:nvPr/>
              </p:nvSpPr>
              <p:spPr>
                <a:xfrm>
                  <a:off x="6456522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5" name="Forma libre: forma 354">
                  <a:extLst>
                    <a:ext uri="{FF2B5EF4-FFF2-40B4-BE49-F238E27FC236}">
                      <a16:creationId xmlns:a16="http://schemas.microsoft.com/office/drawing/2014/main" id="{8BD1B568-FC42-D74B-AD0F-FA687C0F3C67}"/>
                    </a:ext>
                  </a:extLst>
                </p:cNvPr>
                <p:cNvSpPr/>
                <p:nvPr/>
              </p:nvSpPr>
              <p:spPr>
                <a:xfrm>
                  <a:off x="6508121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6" name="Forma libre: forma 355">
                  <a:extLst>
                    <a:ext uri="{FF2B5EF4-FFF2-40B4-BE49-F238E27FC236}">
                      <a16:creationId xmlns:a16="http://schemas.microsoft.com/office/drawing/2014/main" id="{B739F2A0-2954-FFDC-979F-F22F2B6F7D12}"/>
                    </a:ext>
                  </a:extLst>
                </p:cNvPr>
                <p:cNvSpPr/>
                <p:nvPr/>
              </p:nvSpPr>
              <p:spPr>
                <a:xfrm>
                  <a:off x="6559719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7" name="Forma libre: forma 356">
                  <a:extLst>
                    <a:ext uri="{FF2B5EF4-FFF2-40B4-BE49-F238E27FC236}">
                      <a16:creationId xmlns:a16="http://schemas.microsoft.com/office/drawing/2014/main" id="{B68A0B1E-74A1-7BFE-D253-8D22167BD00E}"/>
                    </a:ext>
                  </a:extLst>
                </p:cNvPr>
                <p:cNvSpPr/>
                <p:nvPr/>
              </p:nvSpPr>
              <p:spPr>
                <a:xfrm>
                  <a:off x="6611318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8" name="Forma libre: forma 357">
                  <a:extLst>
                    <a:ext uri="{FF2B5EF4-FFF2-40B4-BE49-F238E27FC236}">
                      <a16:creationId xmlns:a16="http://schemas.microsoft.com/office/drawing/2014/main" id="{94255C6A-D4A9-4BDB-0D37-D6D6F51C678E}"/>
                    </a:ext>
                  </a:extLst>
                </p:cNvPr>
                <p:cNvSpPr/>
                <p:nvPr/>
              </p:nvSpPr>
              <p:spPr>
                <a:xfrm>
                  <a:off x="6662916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59" name="Forma libre: forma 358">
                  <a:extLst>
                    <a:ext uri="{FF2B5EF4-FFF2-40B4-BE49-F238E27FC236}">
                      <a16:creationId xmlns:a16="http://schemas.microsoft.com/office/drawing/2014/main" id="{CAE32990-6E5B-8B6C-1B17-1F6DE293A012}"/>
                    </a:ext>
                  </a:extLst>
                </p:cNvPr>
                <p:cNvSpPr/>
                <p:nvPr/>
              </p:nvSpPr>
              <p:spPr>
                <a:xfrm>
                  <a:off x="6714514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0" name="Forma libre: forma 359">
                  <a:extLst>
                    <a:ext uri="{FF2B5EF4-FFF2-40B4-BE49-F238E27FC236}">
                      <a16:creationId xmlns:a16="http://schemas.microsoft.com/office/drawing/2014/main" id="{623ABC76-AAC2-A03C-9B39-71F2B59173CD}"/>
                    </a:ext>
                  </a:extLst>
                </p:cNvPr>
                <p:cNvSpPr/>
                <p:nvPr/>
              </p:nvSpPr>
              <p:spPr>
                <a:xfrm>
                  <a:off x="6766113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1" name="Forma libre: forma 360">
                  <a:extLst>
                    <a:ext uri="{FF2B5EF4-FFF2-40B4-BE49-F238E27FC236}">
                      <a16:creationId xmlns:a16="http://schemas.microsoft.com/office/drawing/2014/main" id="{4C762D31-6EB8-4D10-C962-D9C7684D59D6}"/>
                    </a:ext>
                  </a:extLst>
                </p:cNvPr>
                <p:cNvSpPr/>
                <p:nvPr/>
              </p:nvSpPr>
              <p:spPr>
                <a:xfrm>
                  <a:off x="6817711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2" name="Forma libre: forma 361">
                  <a:extLst>
                    <a:ext uri="{FF2B5EF4-FFF2-40B4-BE49-F238E27FC236}">
                      <a16:creationId xmlns:a16="http://schemas.microsoft.com/office/drawing/2014/main" id="{D7365F55-B5D1-8676-2591-D283973DEB87}"/>
                    </a:ext>
                  </a:extLst>
                </p:cNvPr>
                <p:cNvSpPr/>
                <p:nvPr/>
              </p:nvSpPr>
              <p:spPr>
                <a:xfrm>
                  <a:off x="6869310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3" name="Forma libre: forma 362">
                  <a:extLst>
                    <a:ext uri="{FF2B5EF4-FFF2-40B4-BE49-F238E27FC236}">
                      <a16:creationId xmlns:a16="http://schemas.microsoft.com/office/drawing/2014/main" id="{DD498121-264C-05FA-A062-D89074063D1F}"/>
                    </a:ext>
                  </a:extLst>
                </p:cNvPr>
                <p:cNvSpPr/>
                <p:nvPr/>
              </p:nvSpPr>
              <p:spPr>
                <a:xfrm>
                  <a:off x="6920909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4" name="Forma libre: forma 363">
                  <a:extLst>
                    <a:ext uri="{FF2B5EF4-FFF2-40B4-BE49-F238E27FC236}">
                      <a16:creationId xmlns:a16="http://schemas.microsoft.com/office/drawing/2014/main" id="{A9A6D416-EB6C-85C3-9D3B-D0625581090A}"/>
                    </a:ext>
                  </a:extLst>
                </p:cNvPr>
                <p:cNvSpPr/>
                <p:nvPr/>
              </p:nvSpPr>
              <p:spPr>
                <a:xfrm>
                  <a:off x="6972507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5" name="Forma libre: forma 364">
                  <a:extLst>
                    <a:ext uri="{FF2B5EF4-FFF2-40B4-BE49-F238E27FC236}">
                      <a16:creationId xmlns:a16="http://schemas.microsoft.com/office/drawing/2014/main" id="{383B1D3C-DB51-EE99-8EE3-29A0DFA1AD9B}"/>
                    </a:ext>
                  </a:extLst>
                </p:cNvPr>
                <p:cNvSpPr/>
                <p:nvPr/>
              </p:nvSpPr>
              <p:spPr>
                <a:xfrm>
                  <a:off x="7024106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6" name="Forma libre: forma 365">
                  <a:extLst>
                    <a:ext uri="{FF2B5EF4-FFF2-40B4-BE49-F238E27FC236}">
                      <a16:creationId xmlns:a16="http://schemas.microsoft.com/office/drawing/2014/main" id="{E9A4ABD3-0B89-F435-A61F-95A806FBFBDE}"/>
                    </a:ext>
                  </a:extLst>
                </p:cNvPr>
                <p:cNvSpPr/>
                <p:nvPr/>
              </p:nvSpPr>
              <p:spPr>
                <a:xfrm>
                  <a:off x="7075704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7" name="Forma libre: forma 366">
                  <a:extLst>
                    <a:ext uri="{FF2B5EF4-FFF2-40B4-BE49-F238E27FC236}">
                      <a16:creationId xmlns:a16="http://schemas.microsoft.com/office/drawing/2014/main" id="{59F073F0-9413-D270-0876-8D3380A71BE5}"/>
                    </a:ext>
                  </a:extLst>
                </p:cNvPr>
                <p:cNvSpPr/>
                <p:nvPr/>
              </p:nvSpPr>
              <p:spPr>
                <a:xfrm>
                  <a:off x="7127303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8" name="Forma libre: forma 367">
                  <a:extLst>
                    <a:ext uri="{FF2B5EF4-FFF2-40B4-BE49-F238E27FC236}">
                      <a16:creationId xmlns:a16="http://schemas.microsoft.com/office/drawing/2014/main" id="{93346CA8-DB4B-A5A8-C0D1-F01FBE79E521}"/>
                    </a:ext>
                  </a:extLst>
                </p:cNvPr>
                <p:cNvSpPr/>
                <p:nvPr/>
              </p:nvSpPr>
              <p:spPr>
                <a:xfrm>
                  <a:off x="7176658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69" name="Forma libre: forma 368">
                  <a:extLst>
                    <a:ext uri="{FF2B5EF4-FFF2-40B4-BE49-F238E27FC236}">
                      <a16:creationId xmlns:a16="http://schemas.microsoft.com/office/drawing/2014/main" id="{14826A3D-BF05-83AD-EF6D-227840DFC21D}"/>
                    </a:ext>
                  </a:extLst>
                </p:cNvPr>
                <p:cNvSpPr/>
                <p:nvPr/>
              </p:nvSpPr>
              <p:spPr>
                <a:xfrm>
                  <a:off x="7228256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0" name="Forma libre: forma 369">
                  <a:extLst>
                    <a:ext uri="{FF2B5EF4-FFF2-40B4-BE49-F238E27FC236}">
                      <a16:creationId xmlns:a16="http://schemas.microsoft.com/office/drawing/2014/main" id="{24110935-7B37-B8F5-53A2-DEB08FEA0E3D}"/>
                    </a:ext>
                  </a:extLst>
                </p:cNvPr>
                <p:cNvSpPr/>
                <p:nvPr/>
              </p:nvSpPr>
              <p:spPr>
                <a:xfrm>
                  <a:off x="7279855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1" name="Forma libre: forma 370">
                  <a:extLst>
                    <a:ext uri="{FF2B5EF4-FFF2-40B4-BE49-F238E27FC236}">
                      <a16:creationId xmlns:a16="http://schemas.microsoft.com/office/drawing/2014/main" id="{444933B1-1920-A473-7EB4-9007865495F8}"/>
                    </a:ext>
                  </a:extLst>
                </p:cNvPr>
                <p:cNvSpPr/>
                <p:nvPr/>
              </p:nvSpPr>
              <p:spPr>
                <a:xfrm>
                  <a:off x="7331453" y="3435104"/>
                  <a:ext cx="53842" cy="53841"/>
                </a:xfrm>
                <a:custGeom>
                  <a:avLst/>
                  <a:gdLst>
                    <a:gd name="connsiteX0" fmla="*/ 26531 w 53842"/>
                    <a:gd name="connsiteY0" fmla="*/ -97 h 53841"/>
                    <a:gd name="connsiteX1" fmla="*/ -390 w 53842"/>
                    <a:gd name="connsiteY1" fmla="*/ 53745 h 53841"/>
                    <a:gd name="connsiteX2" fmla="*/ 53452 w 53842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2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2" name="Forma libre: forma 371">
                  <a:extLst>
                    <a:ext uri="{FF2B5EF4-FFF2-40B4-BE49-F238E27FC236}">
                      <a16:creationId xmlns:a16="http://schemas.microsoft.com/office/drawing/2014/main" id="{9321A49F-B30E-B563-FD82-946EDFA6EDFA}"/>
                    </a:ext>
                  </a:extLst>
                </p:cNvPr>
                <p:cNvSpPr/>
                <p:nvPr/>
              </p:nvSpPr>
              <p:spPr>
                <a:xfrm>
                  <a:off x="7383052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373" name="Forma libre: forma 372">
                  <a:extLst>
                    <a:ext uri="{FF2B5EF4-FFF2-40B4-BE49-F238E27FC236}">
                      <a16:creationId xmlns:a16="http://schemas.microsoft.com/office/drawing/2014/main" id="{84EA8640-037B-6F98-A6DE-160002257883}"/>
                    </a:ext>
                  </a:extLst>
                </p:cNvPr>
                <p:cNvSpPr/>
                <p:nvPr/>
              </p:nvSpPr>
              <p:spPr>
                <a:xfrm>
                  <a:off x="7434650" y="3435104"/>
                  <a:ext cx="53841" cy="53841"/>
                </a:xfrm>
                <a:custGeom>
                  <a:avLst/>
                  <a:gdLst>
                    <a:gd name="connsiteX0" fmla="*/ 26531 w 53841"/>
                    <a:gd name="connsiteY0" fmla="*/ -97 h 53841"/>
                    <a:gd name="connsiteX1" fmla="*/ -390 w 53841"/>
                    <a:gd name="connsiteY1" fmla="*/ 53745 h 53841"/>
                    <a:gd name="connsiteX2" fmla="*/ 53452 w 53841"/>
                    <a:gd name="connsiteY2" fmla="*/ 53745 h 5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41" h="53841">
                      <a:moveTo>
                        <a:pt x="26531" y="-97"/>
                      </a:moveTo>
                      <a:lnTo>
                        <a:pt x="-390" y="53745"/>
                      </a:lnTo>
                      <a:lnTo>
                        <a:pt x="53452" y="53745"/>
                      </a:lnTo>
                      <a:close/>
                    </a:path>
                  </a:pathLst>
                </a:custGeom>
                <a:solidFill>
                  <a:srgbClr val="FFA500">
                    <a:alpha val="80000"/>
                  </a:srgbClr>
                </a:solidFill>
                <a:ln w="8959" cap="flat">
                  <a:solidFill>
                    <a:srgbClr val="FFA500">
                      <a:alpha val="8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 dirty="0"/>
                </a:p>
              </p:txBody>
            </p:sp>
          </p:grpSp>
        </p:grpSp>
      </p:grpSp>
      <p:sp>
        <p:nvSpPr>
          <p:cNvPr id="374" name="CuadroTexto 373">
            <a:extLst>
              <a:ext uri="{FF2B5EF4-FFF2-40B4-BE49-F238E27FC236}">
                <a16:creationId xmlns:a16="http://schemas.microsoft.com/office/drawing/2014/main" id="{D9C3D24D-81A7-407E-DAF4-DCDE6CD08CC8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73" name="Marcador de pie de página 72">
            <a:extLst>
              <a:ext uri="{FF2B5EF4-FFF2-40B4-BE49-F238E27FC236}">
                <a16:creationId xmlns:a16="http://schemas.microsoft.com/office/drawing/2014/main" id="{BDE0BCB5-81E5-711D-B3B8-F66C6E462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4" name="Marcador de fecha 73">
            <a:extLst>
              <a:ext uri="{FF2B5EF4-FFF2-40B4-BE49-F238E27FC236}">
                <a16:creationId xmlns:a16="http://schemas.microsoft.com/office/drawing/2014/main" id="{4094D44C-7E58-4DBA-8D90-25DE8C0F9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02413B05-207C-4507-8E60-F58DD1EE6DED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3442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DAD4BB6-5B60-8972-C2EE-7BEE71389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E1AE88A2-959A-47AE-BF88-CAD7F9438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CBC66BDE-BC6A-B695-C326-20212A859B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Two planar patch simulation [7], and one under small offset of micrometer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AEF3C45-ABB4-7268-BB38-BEE69A4A4C5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42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2686B279-E55D-1932-910A-8DB53D3F46EB}"/>
              </a:ext>
            </a:extLst>
          </p:cNvPr>
          <p:cNvSpPr/>
          <p:nvPr/>
        </p:nvSpPr>
        <p:spPr>
          <a:xfrm>
            <a:off x="6290528" y="4175256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22E464-0B32-B8BD-64C8-AB789E9690FC}"/>
              </a:ext>
            </a:extLst>
          </p:cNvPr>
          <p:cNvSpPr txBox="1"/>
          <p:nvPr/>
        </p:nvSpPr>
        <p:spPr>
          <a:xfrm>
            <a:off x="1724834" y="405937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A30B94A0-81A2-A1BD-1E9D-C440C280BAA5}"/>
              </a:ext>
            </a:extLst>
          </p:cNvPr>
          <p:cNvGrpSpPr/>
          <p:nvPr/>
        </p:nvGrpSpPr>
        <p:grpSpPr>
          <a:xfrm>
            <a:off x="1500037" y="4158079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526B031-9ED6-871C-32E6-7EDF90D761DA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BB9D8C8-5C6D-A73D-2C8B-77159538714B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1D473401-7EB0-074B-B3D7-3DFCA72247AE}"/>
              </a:ext>
            </a:extLst>
          </p:cNvPr>
          <p:cNvGrpSpPr/>
          <p:nvPr/>
        </p:nvGrpSpPr>
        <p:grpSpPr>
          <a:xfrm>
            <a:off x="4165430" y="4165700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70C04063-8D6D-182B-761D-DEACF91AA789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61F1CFA-CD2B-CC4C-BF3D-E72B032C0F66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06CD13-BEF9-427F-B3BC-817E9D69587F}"/>
              </a:ext>
            </a:extLst>
          </p:cNvPr>
          <p:cNvSpPr txBox="1"/>
          <p:nvPr/>
        </p:nvSpPr>
        <p:spPr>
          <a:xfrm>
            <a:off x="4379956" y="405543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84A09DB-5509-FAE3-8A07-4ABD583CE229}"/>
              </a:ext>
            </a:extLst>
          </p:cNvPr>
          <p:cNvSpPr txBox="1"/>
          <p:nvPr/>
        </p:nvSpPr>
        <p:spPr>
          <a:xfrm>
            <a:off x="6517292" y="4050591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AFC73D24-2656-15BD-E3A6-1E3A05794B79}"/>
              </a:ext>
            </a:extLst>
          </p:cNvPr>
          <p:cNvGrpSpPr/>
          <p:nvPr/>
        </p:nvGrpSpPr>
        <p:grpSpPr>
          <a:xfrm>
            <a:off x="604363" y="2046546"/>
            <a:ext cx="3305998" cy="1674324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3820E1F8-393C-80C1-41DD-41DB553090C0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1533BE9A-CE3F-095A-3D18-4788D5315430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A204A640-1AB6-59ED-4757-099613D70FA3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AC7BEBE2-B8CE-7598-E717-99FAC7B47626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D64EB35-C9E8-9843-82C8-A7B8E9747E0E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845DC7FB-91C7-F1B7-4F39-42FDABD7DDBC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039CF22-24DF-8221-D0AC-241D311D4AD5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2CC4C6C8-37FC-4CEB-217E-C0A4EBFA8E73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ACF661F-B9E0-C47B-484A-D85DF41442D9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CDF7CFBC-E2F0-2B0E-259B-2FEF76575FEE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D15FEB3F-3C9B-A54B-184D-74F752FEC7B6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31390FC5-CC95-C27F-6E0D-5E6D843D1004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737956DF-4ACF-2448-5034-05DDC3737064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712D86F-BF42-652D-AAD1-5BAA69AB46E3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5C78682C-583F-9A72-BE93-7F1CDA6FCC01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56278BE5-9CDE-8117-4307-EBD4A8719259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FFE4679-2065-EE3A-2DD1-65A00B6FC7A0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898E233-6E12-A369-527F-D6E28DEFE1FE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20E79EEC-923F-48D8-BB8E-8AE88542921F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D538179-0C22-6E13-4805-72DD4BB7D42C}"/>
              </a:ext>
            </a:extLst>
          </p:cNvPr>
          <p:cNvSpPr txBox="1"/>
          <p:nvPr/>
        </p:nvSpPr>
        <p:spPr>
          <a:xfrm>
            <a:off x="2173096" y="3729120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A3C7C-1A4D-AC5B-1403-A66FEA559663}"/>
              </a:ext>
            </a:extLst>
          </p:cNvPr>
          <p:cNvSpPr txBox="1"/>
          <p:nvPr/>
        </p:nvSpPr>
        <p:spPr>
          <a:xfrm>
            <a:off x="3803095" y="372548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8F97DD7-89E2-9742-1370-8E358BD0B2CE}"/>
              </a:ext>
            </a:extLst>
          </p:cNvPr>
          <p:cNvSpPr txBox="1"/>
          <p:nvPr/>
        </p:nvSpPr>
        <p:spPr>
          <a:xfrm>
            <a:off x="469340" y="3720075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F00CE17-D9EE-29F8-EFB3-1F941D55D67A}"/>
              </a:ext>
            </a:extLst>
          </p:cNvPr>
          <p:cNvSpPr txBox="1"/>
          <p:nvPr/>
        </p:nvSpPr>
        <p:spPr>
          <a:xfrm>
            <a:off x="109678" y="3150344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D8CCA9B-243E-23CB-05CA-DB71AB4E56C4}"/>
              </a:ext>
            </a:extLst>
          </p:cNvPr>
          <p:cNvSpPr txBox="1"/>
          <p:nvPr/>
        </p:nvSpPr>
        <p:spPr>
          <a:xfrm>
            <a:off x="393856" y="2349091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AF29322-A50F-197F-6B03-8127E24B728A}"/>
              </a:ext>
            </a:extLst>
          </p:cNvPr>
          <p:cNvSpPr txBox="1"/>
          <p:nvPr/>
        </p:nvSpPr>
        <p:spPr>
          <a:xfrm>
            <a:off x="1337290" y="172365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No offset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04C3E58E-11F9-A43B-D9D7-5DCA97D80F81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658097" y="1873878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90BF04EA-E6E9-A464-0146-FF4F532B6EF3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658097" y="3666952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DE71739-F5BD-410D-8DDE-94BEA8FD782F}"/>
              </a:ext>
            </a:extLst>
          </p:cNvPr>
          <p:cNvSpPr txBox="1"/>
          <p:nvPr/>
        </p:nvSpPr>
        <p:spPr>
          <a:xfrm>
            <a:off x="541907" y="1592172"/>
            <a:ext cx="232378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8019608-04AB-6ECF-3AFE-C1AAC713E6AA}"/>
              </a:ext>
            </a:extLst>
          </p:cNvPr>
          <p:cNvSpPr txBox="1"/>
          <p:nvPr/>
        </p:nvSpPr>
        <p:spPr>
          <a:xfrm>
            <a:off x="4232787" y="3506304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232" name="Gráfico 117">
            <a:extLst>
              <a:ext uri="{FF2B5EF4-FFF2-40B4-BE49-F238E27FC236}">
                <a16:creationId xmlns:a16="http://schemas.microsoft.com/office/drawing/2014/main" id="{C98A8B0B-084F-758E-13BC-8971BFDA84F0}"/>
              </a:ext>
            </a:extLst>
          </p:cNvPr>
          <p:cNvGrpSpPr/>
          <p:nvPr/>
        </p:nvGrpSpPr>
        <p:grpSpPr>
          <a:xfrm>
            <a:off x="1451137" y="3434990"/>
            <a:ext cx="1653409" cy="53842"/>
            <a:chOff x="1451137" y="3394530"/>
            <a:chExt cx="1653409" cy="53842"/>
          </a:xfrm>
        </p:grpSpPr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2E450B70-6D6D-571E-85F0-758E134FA766}"/>
                </a:ext>
              </a:extLst>
            </p:cNvPr>
            <p:cNvSpPr/>
            <p:nvPr/>
          </p:nvSpPr>
          <p:spPr>
            <a:xfrm>
              <a:off x="1478058" y="3421451"/>
              <a:ext cx="1599566" cy="22434"/>
            </a:xfrm>
            <a:custGeom>
              <a:avLst/>
              <a:gdLst>
                <a:gd name="connsiteX0" fmla="*/ -191 w 1599566"/>
                <a:gd name="connsiteY0" fmla="*/ -97 h 22434"/>
                <a:gd name="connsiteX1" fmla="*/ 1599375 w 15995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66" h="22434">
                  <a:moveTo>
                    <a:pt x="-191" y="-97"/>
                  </a:moveTo>
                  <a:lnTo>
                    <a:pt x="159937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4" name="Gráfico 117">
              <a:extLst>
                <a:ext uri="{FF2B5EF4-FFF2-40B4-BE49-F238E27FC236}">
                  <a16:creationId xmlns:a16="http://schemas.microsoft.com/office/drawing/2014/main" id="{A087C71E-332C-C1B6-6DE3-57FBE2C96955}"/>
                </a:ext>
              </a:extLst>
            </p:cNvPr>
            <p:cNvGrpSpPr/>
            <p:nvPr/>
          </p:nvGrpSpPr>
          <p:grpSpPr>
            <a:xfrm>
              <a:off x="1451137" y="3394530"/>
              <a:ext cx="1653409" cy="53842"/>
              <a:chOff x="1451137" y="3394530"/>
              <a:chExt cx="1653409" cy="53842"/>
            </a:xfrm>
            <a:solidFill>
              <a:srgbClr val="FFA500">
                <a:alpha val="80000"/>
              </a:srgbClr>
            </a:solidFill>
          </p:grpSpPr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667F1F61-695F-186E-5617-E4D22E850DAB}"/>
                  </a:ext>
                </a:extLst>
              </p:cNvPr>
              <p:cNvSpPr/>
              <p:nvPr/>
            </p:nvSpPr>
            <p:spPr>
              <a:xfrm>
                <a:off x="145113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907F02B6-EA41-3BFF-30BB-90394782D43D}"/>
                  </a:ext>
                </a:extLst>
              </p:cNvPr>
              <p:cNvSpPr/>
              <p:nvPr/>
            </p:nvSpPr>
            <p:spPr>
              <a:xfrm>
                <a:off x="150273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EF05BC06-5959-E2D7-531C-064C1751FBD6}"/>
                  </a:ext>
                </a:extLst>
              </p:cNvPr>
              <p:cNvSpPr/>
              <p:nvPr/>
            </p:nvSpPr>
            <p:spPr>
              <a:xfrm>
                <a:off x="155433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06FA1A10-4398-6CE6-2EC2-9B5CDF58BBBB}"/>
                  </a:ext>
                </a:extLst>
              </p:cNvPr>
              <p:cNvSpPr/>
              <p:nvPr/>
            </p:nvSpPr>
            <p:spPr>
              <a:xfrm>
                <a:off x="160593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3FAB085E-5E91-3EB4-FFCC-02D6D2C38439}"/>
                  </a:ext>
                </a:extLst>
              </p:cNvPr>
              <p:cNvSpPr/>
              <p:nvPr/>
            </p:nvSpPr>
            <p:spPr>
              <a:xfrm>
                <a:off x="1657533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F1F98D9C-C1F2-FD32-6A64-9B2B1A507DDB}"/>
                  </a:ext>
                </a:extLst>
              </p:cNvPr>
              <p:cNvSpPr/>
              <p:nvPr/>
            </p:nvSpPr>
            <p:spPr>
              <a:xfrm>
                <a:off x="170913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90BE5AFD-A10E-EB76-6250-EFD08D41591E}"/>
                  </a:ext>
                </a:extLst>
              </p:cNvPr>
              <p:cNvSpPr/>
              <p:nvPr/>
            </p:nvSpPr>
            <p:spPr>
              <a:xfrm>
                <a:off x="176073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EB6E98ED-9DE1-B9D0-DD30-C4F348EB5D63}"/>
                  </a:ext>
                </a:extLst>
              </p:cNvPr>
              <p:cNvSpPr/>
              <p:nvPr/>
            </p:nvSpPr>
            <p:spPr>
              <a:xfrm>
                <a:off x="181233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C032FC18-6C91-3AD0-2424-B2A3B8D47F44}"/>
                  </a:ext>
                </a:extLst>
              </p:cNvPr>
              <p:cNvSpPr/>
              <p:nvPr/>
            </p:nvSpPr>
            <p:spPr>
              <a:xfrm>
                <a:off x="186392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A3FF836C-6EA9-0AD7-B582-83EDAFFB2CA2}"/>
                  </a:ext>
                </a:extLst>
              </p:cNvPr>
              <p:cNvSpPr/>
              <p:nvPr/>
            </p:nvSpPr>
            <p:spPr>
              <a:xfrm>
                <a:off x="191552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3F392C2D-F7DD-530A-9605-734216585EF7}"/>
                  </a:ext>
                </a:extLst>
              </p:cNvPr>
              <p:cNvSpPr/>
              <p:nvPr/>
            </p:nvSpPr>
            <p:spPr>
              <a:xfrm>
                <a:off x="196712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7F246030-B642-C651-86BF-00E7E04B2683}"/>
                  </a:ext>
                </a:extLst>
              </p:cNvPr>
              <p:cNvSpPr/>
              <p:nvPr/>
            </p:nvSpPr>
            <p:spPr>
              <a:xfrm>
                <a:off x="201872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78E9B465-1E4B-E8DF-0636-84630FEDEB59}"/>
                  </a:ext>
                </a:extLst>
              </p:cNvPr>
              <p:cNvSpPr/>
              <p:nvPr/>
            </p:nvSpPr>
            <p:spPr>
              <a:xfrm>
                <a:off x="207032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A7F73591-1684-7883-A991-CD5747978108}"/>
                  </a:ext>
                </a:extLst>
              </p:cNvPr>
              <p:cNvSpPr/>
              <p:nvPr/>
            </p:nvSpPr>
            <p:spPr>
              <a:xfrm>
                <a:off x="212192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9" name="Forma libre: forma 248">
                <a:extLst>
                  <a:ext uri="{FF2B5EF4-FFF2-40B4-BE49-F238E27FC236}">
                    <a16:creationId xmlns:a16="http://schemas.microsoft.com/office/drawing/2014/main" id="{0408E72E-9B7F-AFC1-DD9C-863AB423E1AF}"/>
                  </a:ext>
                </a:extLst>
              </p:cNvPr>
              <p:cNvSpPr/>
              <p:nvPr/>
            </p:nvSpPr>
            <p:spPr>
              <a:xfrm>
                <a:off x="217352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0" name="Forma libre: forma 249">
                <a:extLst>
                  <a:ext uri="{FF2B5EF4-FFF2-40B4-BE49-F238E27FC236}">
                    <a16:creationId xmlns:a16="http://schemas.microsoft.com/office/drawing/2014/main" id="{484E39FB-4CA7-94B5-B596-A4CCEA6BDD47}"/>
                  </a:ext>
                </a:extLst>
              </p:cNvPr>
              <p:cNvSpPr/>
              <p:nvPr/>
            </p:nvSpPr>
            <p:spPr>
              <a:xfrm>
                <a:off x="222512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1" name="Forma libre: forma 250">
                <a:extLst>
                  <a:ext uri="{FF2B5EF4-FFF2-40B4-BE49-F238E27FC236}">
                    <a16:creationId xmlns:a16="http://schemas.microsoft.com/office/drawing/2014/main" id="{BCBB521A-4972-C3CF-94FC-39B04DAF40D3}"/>
                  </a:ext>
                </a:extLst>
              </p:cNvPr>
              <p:cNvSpPr/>
              <p:nvPr/>
            </p:nvSpPr>
            <p:spPr>
              <a:xfrm>
                <a:off x="227672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2" name="Forma libre: forma 251">
                <a:extLst>
                  <a:ext uri="{FF2B5EF4-FFF2-40B4-BE49-F238E27FC236}">
                    <a16:creationId xmlns:a16="http://schemas.microsoft.com/office/drawing/2014/main" id="{7815121C-357C-E810-0E8A-8DF9AE2624BF}"/>
                  </a:ext>
                </a:extLst>
              </p:cNvPr>
              <p:cNvSpPr/>
              <p:nvPr/>
            </p:nvSpPr>
            <p:spPr>
              <a:xfrm>
                <a:off x="232831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3" name="Forma libre: forma 252">
                <a:extLst>
                  <a:ext uri="{FF2B5EF4-FFF2-40B4-BE49-F238E27FC236}">
                    <a16:creationId xmlns:a16="http://schemas.microsoft.com/office/drawing/2014/main" id="{7BD1E833-9C86-13A6-1E06-F37571C9942F}"/>
                  </a:ext>
                </a:extLst>
              </p:cNvPr>
              <p:cNvSpPr/>
              <p:nvPr/>
            </p:nvSpPr>
            <p:spPr>
              <a:xfrm>
                <a:off x="237991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4" name="Forma libre: forma 253">
                <a:extLst>
                  <a:ext uri="{FF2B5EF4-FFF2-40B4-BE49-F238E27FC236}">
                    <a16:creationId xmlns:a16="http://schemas.microsoft.com/office/drawing/2014/main" id="{569C83CF-9CD2-B315-ABB0-419DC44AC57A}"/>
                  </a:ext>
                </a:extLst>
              </p:cNvPr>
              <p:cNvSpPr/>
              <p:nvPr/>
            </p:nvSpPr>
            <p:spPr>
              <a:xfrm>
                <a:off x="243151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5" name="Forma libre: forma 254">
                <a:extLst>
                  <a:ext uri="{FF2B5EF4-FFF2-40B4-BE49-F238E27FC236}">
                    <a16:creationId xmlns:a16="http://schemas.microsoft.com/office/drawing/2014/main" id="{42A10E7D-8CA1-5A46-D88B-A42CF1BA0EA6}"/>
                  </a:ext>
                </a:extLst>
              </p:cNvPr>
              <p:cNvSpPr/>
              <p:nvPr/>
            </p:nvSpPr>
            <p:spPr>
              <a:xfrm>
                <a:off x="248311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6" name="Forma libre: forma 255">
                <a:extLst>
                  <a:ext uri="{FF2B5EF4-FFF2-40B4-BE49-F238E27FC236}">
                    <a16:creationId xmlns:a16="http://schemas.microsoft.com/office/drawing/2014/main" id="{CEDEEF59-1FB6-5BC7-F956-C1AF6EC01391}"/>
                  </a:ext>
                </a:extLst>
              </p:cNvPr>
              <p:cNvSpPr/>
              <p:nvPr/>
            </p:nvSpPr>
            <p:spPr>
              <a:xfrm>
                <a:off x="2534715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7" name="Forma libre: forma 256">
                <a:extLst>
                  <a:ext uri="{FF2B5EF4-FFF2-40B4-BE49-F238E27FC236}">
                    <a16:creationId xmlns:a16="http://schemas.microsoft.com/office/drawing/2014/main" id="{83F0C7A9-E7B6-FAFE-2000-DAFD7CF29D0D}"/>
                  </a:ext>
                </a:extLst>
              </p:cNvPr>
              <p:cNvSpPr/>
              <p:nvPr/>
            </p:nvSpPr>
            <p:spPr>
              <a:xfrm>
                <a:off x="258631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8" name="Forma libre: forma 257">
                <a:extLst>
                  <a:ext uri="{FF2B5EF4-FFF2-40B4-BE49-F238E27FC236}">
                    <a16:creationId xmlns:a16="http://schemas.microsoft.com/office/drawing/2014/main" id="{4A581A87-58EF-FA09-594F-4C8F618F23C0}"/>
                  </a:ext>
                </a:extLst>
              </p:cNvPr>
              <p:cNvSpPr/>
              <p:nvPr/>
            </p:nvSpPr>
            <p:spPr>
              <a:xfrm>
                <a:off x="2637913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9" name="Forma libre: forma 258">
                <a:extLst>
                  <a:ext uri="{FF2B5EF4-FFF2-40B4-BE49-F238E27FC236}">
                    <a16:creationId xmlns:a16="http://schemas.microsoft.com/office/drawing/2014/main" id="{254208A4-2D1F-0A9C-D56A-1BB461792C6F}"/>
                  </a:ext>
                </a:extLst>
              </p:cNvPr>
              <p:cNvSpPr/>
              <p:nvPr/>
            </p:nvSpPr>
            <p:spPr>
              <a:xfrm>
                <a:off x="268951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0" name="Forma libre: forma 259">
                <a:extLst>
                  <a:ext uri="{FF2B5EF4-FFF2-40B4-BE49-F238E27FC236}">
                    <a16:creationId xmlns:a16="http://schemas.microsoft.com/office/drawing/2014/main" id="{9AC1CC78-D461-A54D-E204-E7D474748C91}"/>
                  </a:ext>
                </a:extLst>
              </p:cNvPr>
              <p:cNvSpPr/>
              <p:nvPr/>
            </p:nvSpPr>
            <p:spPr>
              <a:xfrm>
                <a:off x="274111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1" name="Forma libre: forma 260">
                <a:extLst>
                  <a:ext uri="{FF2B5EF4-FFF2-40B4-BE49-F238E27FC236}">
                    <a16:creationId xmlns:a16="http://schemas.microsoft.com/office/drawing/2014/main" id="{D75D774E-C940-B12A-4AF0-6C79928B09E8}"/>
                  </a:ext>
                </a:extLst>
              </p:cNvPr>
              <p:cNvSpPr/>
              <p:nvPr/>
            </p:nvSpPr>
            <p:spPr>
              <a:xfrm>
                <a:off x="279271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2" name="Forma libre: forma 261">
                <a:extLst>
                  <a:ext uri="{FF2B5EF4-FFF2-40B4-BE49-F238E27FC236}">
                    <a16:creationId xmlns:a16="http://schemas.microsoft.com/office/drawing/2014/main" id="{C2B1EB65-A63E-301C-4B60-C05F598F27FA}"/>
                  </a:ext>
                </a:extLst>
              </p:cNvPr>
              <p:cNvSpPr/>
              <p:nvPr/>
            </p:nvSpPr>
            <p:spPr>
              <a:xfrm>
                <a:off x="284430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3" name="Forma libre: forma 262">
                <a:extLst>
                  <a:ext uri="{FF2B5EF4-FFF2-40B4-BE49-F238E27FC236}">
                    <a16:creationId xmlns:a16="http://schemas.microsoft.com/office/drawing/2014/main" id="{6B63FCF2-E780-B323-D06B-61B43035B529}"/>
                  </a:ext>
                </a:extLst>
              </p:cNvPr>
              <p:cNvSpPr/>
              <p:nvPr/>
            </p:nvSpPr>
            <p:spPr>
              <a:xfrm>
                <a:off x="289590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4" name="Forma libre: forma 263">
                <a:extLst>
                  <a:ext uri="{FF2B5EF4-FFF2-40B4-BE49-F238E27FC236}">
                    <a16:creationId xmlns:a16="http://schemas.microsoft.com/office/drawing/2014/main" id="{D0165D82-7CF2-D05A-D00A-A94096DA6892}"/>
                  </a:ext>
                </a:extLst>
              </p:cNvPr>
              <p:cNvSpPr/>
              <p:nvPr/>
            </p:nvSpPr>
            <p:spPr>
              <a:xfrm>
                <a:off x="294750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5" name="Forma libre: forma 264">
                <a:extLst>
                  <a:ext uri="{FF2B5EF4-FFF2-40B4-BE49-F238E27FC236}">
                    <a16:creationId xmlns:a16="http://schemas.microsoft.com/office/drawing/2014/main" id="{779D143F-A2D9-07B9-79AA-0CC6663F9FF5}"/>
                  </a:ext>
                </a:extLst>
              </p:cNvPr>
              <p:cNvSpPr/>
              <p:nvPr/>
            </p:nvSpPr>
            <p:spPr>
              <a:xfrm>
                <a:off x="299910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6" name="Forma libre: forma 265">
                <a:extLst>
                  <a:ext uri="{FF2B5EF4-FFF2-40B4-BE49-F238E27FC236}">
                    <a16:creationId xmlns:a16="http://schemas.microsoft.com/office/drawing/2014/main" id="{361151C6-CCDB-AEB4-99BA-8D0E99673109}"/>
                  </a:ext>
                </a:extLst>
              </p:cNvPr>
              <p:cNvSpPr/>
              <p:nvPr/>
            </p:nvSpPr>
            <p:spPr>
              <a:xfrm>
                <a:off x="305070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267" name="Gráfico 117">
            <a:extLst>
              <a:ext uri="{FF2B5EF4-FFF2-40B4-BE49-F238E27FC236}">
                <a16:creationId xmlns:a16="http://schemas.microsoft.com/office/drawing/2014/main" id="{BCCBA806-BE7E-465E-E51B-1A8DBF0BB2D7}"/>
              </a:ext>
            </a:extLst>
          </p:cNvPr>
          <p:cNvGrpSpPr/>
          <p:nvPr/>
        </p:nvGrpSpPr>
        <p:grpSpPr>
          <a:xfrm>
            <a:off x="1448894" y="2622868"/>
            <a:ext cx="1657896" cy="76276"/>
            <a:chOff x="1448894" y="2582408"/>
            <a:chExt cx="1657896" cy="76276"/>
          </a:xfrm>
        </p:grpSpPr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D9F2308D-A828-7A85-4D2D-ACAA73AE2DF0}"/>
                </a:ext>
              </a:extLst>
            </p:cNvPr>
            <p:cNvSpPr/>
            <p:nvPr/>
          </p:nvSpPr>
          <p:spPr>
            <a:xfrm>
              <a:off x="1478058" y="2613816"/>
              <a:ext cx="1599566" cy="20190"/>
            </a:xfrm>
            <a:custGeom>
              <a:avLst/>
              <a:gdLst>
                <a:gd name="connsiteX0" fmla="*/ -191 w 1599566"/>
                <a:gd name="connsiteY0" fmla="*/ 8877 h 20190"/>
                <a:gd name="connsiteX1" fmla="*/ 51408 w 1599566"/>
                <a:gd name="connsiteY1" fmla="*/ 17850 h 20190"/>
                <a:gd name="connsiteX2" fmla="*/ 103007 w 1599566"/>
                <a:gd name="connsiteY2" fmla="*/ 11120 h 20190"/>
                <a:gd name="connsiteX3" fmla="*/ 154605 w 1599566"/>
                <a:gd name="connsiteY3" fmla="*/ 11120 h 20190"/>
                <a:gd name="connsiteX4" fmla="*/ 206204 w 1599566"/>
                <a:gd name="connsiteY4" fmla="*/ 6633 h 20190"/>
                <a:gd name="connsiteX5" fmla="*/ 257803 w 1599566"/>
                <a:gd name="connsiteY5" fmla="*/ 2146 h 20190"/>
                <a:gd name="connsiteX6" fmla="*/ 309402 w 1599566"/>
                <a:gd name="connsiteY6" fmla="*/ 2146 h 20190"/>
                <a:gd name="connsiteX7" fmla="*/ 361001 w 1599566"/>
                <a:gd name="connsiteY7" fmla="*/ 2146 h 20190"/>
                <a:gd name="connsiteX8" fmla="*/ 412600 w 1599566"/>
                <a:gd name="connsiteY8" fmla="*/ 2146 h 20190"/>
                <a:gd name="connsiteX9" fmla="*/ 464199 w 1599566"/>
                <a:gd name="connsiteY9" fmla="*/ 2146 h 20190"/>
                <a:gd name="connsiteX10" fmla="*/ 515798 w 1599566"/>
                <a:gd name="connsiteY10" fmla="*/ 2146 h 20190"/>
                <a:gd name="connsiteX11" fmla="*/ 567397 w 1599566"/>
                <a:gd name="connsiteY11" fmla="*/ -97 h 20190"/>
                <a:gd name="connsiteX12" fmla="*/ 618996 w 1599566"/>
                <a:gd name="connsiteY12" fmla="*/ 6633 h 20190"/>
                <a:gd name="connsiteX13" fmla="*/ 670594 w 1599566"/>
                <a:gd name="connsiteY13" fmla="*/ 6633 h 20190"/>
                <a:gd name="connsiteX14" fmla="*/ 722194 w 1599566"/>
                <a:gd name="connsiteY14" fmla="*/ 4390 h 20190"/>
                <a:gd name="connsiteX15" fmla="*/ 773792 w 1599566"/>
                <a:gd name="connsiteY15" fmla="*/ 4390 h 20190"/>
                <a:gd name="connsiteX16" fmla="*/ 825391 w 1599566"/>
                <a:gd name="connsiteY16" fmla="*/ 4390 h 20190"/>
                <a:gd name="connsiteX17" fmla="*/ 876990 w 1599566"/>
                <a:gd name="connsiteY17" fmla="*/ 4390 h 20190"/>
                <a:gd name="connsiteX18" fmla="*/ 928589 w 1599566"/>
                <a:gd name="connsiteY18" fmla="*/ 8877 h 20190"/>
                <a:gd name="connsiteX19" fmla="*/ 980188 w 1599566"/>
                <a:gd name="connsiteY19" fmla="*/ 8877 h 20190"/>
                <a:gd name="connsiteX20" fmla="*/ 1031787 w 1599566"/>
                <a:gd name="connsiteY20" fmla="*/ 6633 h 20190"/>
                <a:gd name="connsiteX21" fmla="*/ 1083386 w 1599566"/>
                <a:gd name="connsiteY21" fmla="*/ 11120 h 20190"/>
                <a:gd name="connsiteX22" fmla="*/ 1134985 w 1599566"/>
                <a:gd name="connsiteY22" fmla="*/ 11120 h 20190"/>
                <a:gd name="connsiteX23" fmla="*/ 1186584 w 1599566"/>
                <a:gd name="connsiteY23" fmla="*/ 11120 h 20190"/>
                <a:gd name="connsiteX24" fmla="*/ 1238183 w 1599566"/>
                <a:gd name="connsiteY24" fmla="*/ 11120 h 20190"/>
                <a:gd name="connsiteX25" fmla="*/ 1289782 w 1599566"/>
                <a:gd name="connsiteY25" fmla="*/ 11120 h 20190"/>
                <a:gd name="connsiteX26" fmla="*/ 1341380 w 1599566"/>
                <a:gd name="connsiteY26" fmla="*/ 11120 h 20190"/>
                <a:gd name="connsiteX27" fmla="*/ 1392980 w 1599566"/>
                <a:gd name="connsiteY27" fmla="*/ 8877 h 20190"/>
                <a:gd name="connsiteX28" fmla="*/ 1444578 w 1599566"/>
                <a:gd name="connsiteY28" fmla="*/ 8877 h 20190"/>
                <a:gd name="connsiteX29" fmla="*/ 1496178 w 1599566"/>
                <a:gd name="connsiteY29" fmla="*/ 13364 h 20190"/>
                <a:gd name="connsiteX30" fmla="*/ 1547776 w 1599566"/>
                <a:gd name="connsiteY30" fmla="*/ 20094 h 20190"/>
                <a:gd name="connsiteX31" fmla="*/ 1599375 w 1599566"/>
                <a:gd name="connsiteY31" fmla="*/ 13364 h 2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66" h="20190">
                  <a:moveTo>
                    <a:pt x="-191" y="8877"/>
                  </a:moveTo>
                  <a:lnTo>
                    <a:pt x="51408" y="17850"/>
                  </a:lnTo>
                  <a:lnTo>
                    <a:pt x="103007" y="11120"/>
                  </a:lnTo>
                  <a:lnTo>
                    <a:pt x="154605" y="11120"/>
                  </a:lnTo>
                  <a:cubicBezTo>
                    <a:pt x="154605" y="11120"/>
                    <a:pt x="206204" y="6633"/>
                    <a:pt x="206204" y="6633"/>
                  </a:cubicBezTo>
                  <a:lnTo>
                    <a:pt x="257803" y="2146"/>
                  </a:lnTo>
                  <a:lnTo>
                    <a:pt x="309402" y="2146"/>
                  </a:lnTo>
                  <a:cubicBezTo>
                    <a:pt x="309402" y="2146"/>
                    <a:pt x="361001" y="2146"/>
                    <a:pt x="361001" y="2146"/>
                  </a:cubicBezTo>
                  <a:lnTo>
                    <a:pt x="412600" y="2146"/>
                  </a:lnTo>
                  <a:cubicBezTo>
                    <a:pt x="412600" y="4390"/>
                    <a:pt x="464199" y="2146"/>
                    <a:pt x="464199" y="2146"/>
                  </a:cubicBezTo>
                  <a:lnTo>
                    <a:pt x="515798" y="2146"/>
                  </a:lnTo>
                  <a:cubicBezTo>
                    <a:pt x="515798" y="4390"/>
                    <a:pt x="567397" y="-97"/>
                    <a:pt x="567397" y="-97"/>
                  </a:cubicBezTo>
                  <a:lnTo>
                    <a:pt x="618996" y="6633"/>
                  </a:lnTo>
                  <a:lnTo>
                    <a:pt x="670594" y="6633"/>
                  </a:lnTo>
                  <a:cubicBezTo>
                    <a:pt x="670594" y="4390"/>
                    <a:pt x="722194" y="4390"/>
                    <a:pt x="722194" y="4390"/>
                  </a:cubicBezTo>
                  <a:lnTo>
                    <a:pt x="773792" y="4390"/>
                  </a:lnTo>
                  <a:cubicBezTo>
                    <a:pt x="773792" y="4390"/>
                    <a:pt x="825391" y="4390"/>
                    <a:pt x="825391" y="4390"/>
                  </a:cubicBezTo>
                  <a:lnTo>
                    <a:pt x="876990" y="4390"/>
                  </a:lnTo>
                  <a:cubicBezTo>
                    <a:pt x="876990" y="4390"/>
                    <a:pt x="928589" y="8877"/>
                    <a:pt x="928589" y="8877"/>
                  </a:cubicBezTo>
                  <a:lnTo>
                    <a:pt x="980188" y="8877"/>
                  </a:lnTo>
                  <a:cubicBezTo>
                    <a:pt x="980188" y="8877"/>
                    <a:pt x="1031787" y="6633"/>
                    <a:pt x="1031787" y="6633"/>
                  </a:cubicBezTo>
                  <a:lnTo>
                    <a:pt x="1083386" y="11120"/>
                  </a:lnTo>
                  <a:lnTo>
                    <a:pt x="1134985" y="11120"/>
                  </a:lnTo>
                  <a:cubicBezTo>
                    <a:pt x="1134985" y="11120"/>
                    <a:pt x="1186584" y="11120"/>
                    <a:pt x="1186584" y="11120"/>
                  </a:cubicBezTo>
                  <a:lnTo>
                    <a:pt x="1238183" y="11120"/>
                  </a:lnTo>
                  <a:cubicBezTo>
                    <a:pt x="1238183" y="8877"/>
                    <a:pt x="1289782" y="11120"/>
                    <a:pt x="1289782" y="11120"/>
                  </a:cubicBezTo>
                  <a:lnTo>
                    <a:pt x="1341380" y="11120"/>
                  </a:lnTo>
                  <a:cubicBezTo>
                    <a:pt x="1341380" y="11120"/>
                    <a:pt x="1392980" y="8877"/>
                    <a:pt x="1392980" y="8877"/>
                  </a:cubicBezTo>
                  <a:lnTo>
                    <a:pt x="1444578" y="8877"/>
                  </a:lnTo>
                  <a:cubicBezTo>
                    <a:pt x="1444578" y="11120"/>
                    <a:pt x="1496178" y="13364"/>
                    <a:pt x="1496178" y="13364"/>
                  </a:cubicBezTo>
                  <a:lnTo>
                    <a:pt x="1547776" y="20094"/>
                  </a:lnTo>
                  <a:lnTo>
                    <a:pt x="1599375" y="13364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69" name="Gráfico 117">
              <a:extLst>
                <a:ext uri="{FF2B5EF4-FFF2-40B4-BE49-F238E27FC236}">
                  <a16:creationId xmlns:a16="http://schemas.microsoft.com/office/drawing/2014/main" id="{1889A901-337C-FF69-377D-E91D5165C231}"/>
                </a:ext>
              </a:extLst>
            </p:cNvPr>
            <p:cNvGrpSpPr/>
            <p:nvPr/>
          </p:nvGrpSpPr>
          <p:grpSpPr>
            <a:xfrm>
              <a:off x="1448894" y="2582408"/>
              <a:ext cx="1657896" cy="76276"/>
              <a:chOff x="1448894" y="2582408"/>
              <a:chExt cx="1657896" cy="76276"/>
            </a:xfrm>
            <a:solidFill>
              <a:srgbClr val="228B22">
                <a:alpha val="80000"/>
              </a:srgbClr>
            </a:solidFill>
          </p:grpSpPr>
          <p:sp>
            <p:nvSpPr>
              <p:cNvPr id="270" name="Forma libre: forma 269">
                <a:extLst>
                  <a:ext uri="{FF2B5EF4-FFF2-40B4-BE49-F238E27FC236}">
                    <a16:creationId xmlns:a16="http://schemas.microsoft.com/office/drawing/2014/main" id="{BBFCFFB8-024F-FE11-C03B-E43E2408B4C8}"/>
                  </a:ext>
                </a:extLst>
              </p:cNvPr>
              <p:cNvSpPr/>
              <p:nvPr/>
            </p:nvSpPr>
            <p:spPr>
              <a:xfrm>
                <a:off x="1448894" y="259138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1" name="Forma libre: forma 270">
                <a:extLst>
                  <a:ext uri="{FF2B5EF4-FFF2-40B4-BE49-F238E27FC236}">
                    <a16:creationId xmlns:a16="http://schemas.microsoft.com/office/drawing/2014/main" id="{C50E79E4-2B6C-5F65-109F-7CBAD67BCB04}"/>
                  </a:ext>
                </a:extLst>
              </p:cNvPr>
              <p:cNvSpPr/>
              <p:nvPr/>
            </p:nvSpPr>
            <p:spPr>
              <a:xfrm>
                <a:off x="1500493" y="260035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2" name="Forma libre: forma 271">
                <a:extLst>
                  <a:ext uri="{FF2B5EF4-FFF2-40B4-BE49-F238E27FC236}">
                    <a16:creationId xmlns:a16="http://schemas.microsoft.com/office/drawing/2014/main" id="{E19B812D-285D-B590-9000-ADAE39291E82}"/>
                  </a:ext>
                </a:extLst>
              </p:cNvPr>
              <p:cNvSpPr/>
              <p:nvPr/>
            </p:nvSpPr>
            <p:spPr>
              <a:xfrm>
                <a:off x="1552092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3" name="Forma libre: forma 272">
                <a:extLst>
                  <a:ext uri="{FF2B5EF4-FFF2-40B4-BE49-F238E27FC236}">
                    <a16:creationId xmlns:a16="http://schemas.microsoft.com/office/drawing/2014/main" id="{96F9EC29-889E-D2CC-999A-88C4F5EF76EF}"/>
                  </a:ext>
                </a:extLst>
              </p:cNvPr>
              <p:cNvSpPr/>
              <p:nvPr/>
            </p:nvSpPr>
            <p:spPr>
              <a:xfrm>
                <a:off x="1603691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4" name="Forma libre: forma 273">
                <a:extLst>
                  <a:ext uri="{FF2B5EF4-FFF2-40B4-BE49-F238E27FC236}">
                    <a16:creationId xmlns:a16="http://schemas.microsoft.com/office/drawing/2014/main" id="{D8E4DECA-E6D6-AA94-CA2B-3466FE1A5DF2}"/>
                  </a:ext>
                </a:extLst>
              </p:cNvPr>
              <p:cNvSpPr/>
              <p:nvPr/>
            </p:nvSpPr>
            <p:spPr>
              <a:xfrm>
                <a:off x="165528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5" name="Forma libre: forma 274">
                <a:extLst>
                  <a:ext uri="{FF2B5EF4-FFF2-40B4-BE49-F238E27FC236}">
                    <a16:creationId xmlns:a16="http://schemas.microsoft.com/office/drawing/2014/main" id="{8E0C6A03-B398-2B01-724F-CE4CED0AAF78}"/>
                  </a:ext>
                </a:extLst>
              </p:cNvPr>
              <p:cNvSpPr/>
              <p:nvPr/>
            </p:nvSpPr>
            <p:spPr>
              <a:xfrm>
                <a:off x="1706888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6" name="Forma libre: forma 275">
                <a:extLst>
                  <a:ext uri="{FF2B5EF4-FFF2-40B4-BE49-F238E27FC236}">
                    <a16:creationId xmlns:a16="http://schemas.microsoft.com/office/drawing/2014/main" id="{CBFBCA2F-4BE5-716C-98DD-33BDF34E4C8F}"/>
                  </a:ext>
                </a:extLst>
              </p:cNvPr>
              <p:cNvSpPr/>
              <p:nvPr/>
            </p:nvSpPr>
            <p:spPr>
              <a:xfrm>
                <a:off x="1758487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7" name="Forma libre: forma 276">
                <a:extLst>
                  <a:ext uri="{FF2B5EF4-FFF2-40B4-BE49-F238E27FC236}">
                    <a16:creationId xmlns:a16="http://schemas.microsoft.com/office/drawing/2014/main" id="{FB68BE86-AA11-42E2-642F-C7539454CBF3}"/>
                  </a:ext>
                </a:extLst>
              </p:cNvPr>
              <p:cNvSpPr/>
              <p:nvPr/>
            </p:nvSpPr>
            <p:spPr>
              <a:xfrm>
                <a:off x="181008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8" name="Forma libre: forma 277">
                <a:extLst>
                  <a:ext uri="{FF2B5EF4-FFF2-40B4-BE49-F238E27FC236}">
                    <a16:creationId xmlns:a16="http://schemas.microsoft.com/office/drawing/2014/main" id="{DA38A695-2E95-AC30-E84E-3437B706EA93}"/>
                  </a:ext>
                </a:extLst>
              </p:cNvPr>
              <p:cNvSpPr/>
              <p:nvPr/>
            </p:nvSpPr>
            <p:spPr>
              <a:xfrm>
                <a:off x="1861685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9" name="Forma libre: forma 278">
                <a:extLst>
                  <a:ext uri="{FF2B5EF4-FFF2-40B4-BE49-F238E27FC236}">
                    <a16:creationId xmlns:a16="http://schemas.microsoft.com/office/drawing/2014/main" id="{926FD116-A344-BB5D-3922-FE28157D6F40}"/>
                  </a:ext>
                </a:extLst>
              </p:cNvPr>
              <p:cNvSpPr/>
              <p:nvPr/>
            </p:nvSpPr>
            <p:spPr>
              <a:xfrm>
                <a:off x="1913284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0" name="Forma libre: forma 279">
                <a:extLst>
                  <a:ext uri="{FF2B5EF4-FFF2-40B4-BE49-F238E27FC236}">
                    <a16:creationId xmlns:a16="http://schemas.microsoft.com/office/drawing/2014/main" id="{AA7DCAEE-03B3-7977-4F8B-EAB6134B904B}"/>
                  </a:ext>
                </a:extLst>
              </p:cNvPr>
              <p:cNvSpPr/>
              <p:nvPr/>
            </p:nvSpPr>
            <p:spPr>
              <a:xfrm>
                <a:off x="1964883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1" name="Forma libre: forma 280">
                <a:extLst>
                  <a:ext uri="{FF2B5EF4-FFF2-40B4-BE49-F238E27FC236}">
                    <a16:creationId xmlns:a16="http://schemas.microsoft.com/office/drawing/2014/main" id="{717DFB7F-A779-A528-A61A-7BEE7BD39705}"/>
                  </a:ext>
                </a:extLst>
              </p:cNvPr>
              <p:cNvSpPr/>
              <p:nvPr/>
            </p:nvSpPr>
            <p:spPr>
              <a:xfrm>
                <a:off x="2016482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2" name="Forma libre: forma 281">
                <a:extLst>
                  <a:ext uri="{FF2B5EF4-FFF2-40B4-BE49-F238E27FC236}">
                    <a16:creationId xmlns:a16="http://schemas.microsoft.com/office/drawing/2014/main" id="{1F23200D-2B3A-7F1B-4BDA-1F8A46DA0984}"/>
                  </a:ext>
                </a:extLst>
              </p:cNvPr>
              <p:cNvSpPr/>
              <p:nvPr/>
            </p:nvSpPr>
            <p:spPr>
              <a:xfrm>
                <a:off x="2068081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3" name="Forma libre: forma 282">
                <a:extLst>
                  <a:ext uri="{FF2B5EF4-FFF2-40B4-BE49-F238E27FC236}">
                    <a16:creationId xmlns:a16="http://schemas.microsoft.com/office/drawing/2014/main" id="{63616741-3000-C0BC-9CB4-BD4E67D93F8B}"/>
                  </a:ext>
                </a:extLst>
              </p:cNvPr>
              <p:cNvSpPr/>
              <p:nvPr/>
            </p:nvSpPr>
            <p:spPr>
              <a:xfrm>
                <a:off x="2119680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4" name="Forma libre: forma 283">
                <a:extLst>
                  <a:ext uri="{FF2B5EF4-FFF2-40B4-BE49-F238E27FC236}">
                    <a16:creationId xmlns:a16="http://schemas.microsoft.com/office/drawing/2014/main" id="{C9804136-3F77-3AEE-407E-DFECA47D7CAB}"/>
                  </a:ext>
                </a:extLst>
              </p:cNvPr>
              <p:cNvSpPr/>
              <p:nvPr/>
            </p:nvSpPr>
            <p:spPr>
              <a:xfrm>
                <a:off x="2171279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5" name="Forma libre: forma 284">
                <a:extLst>
                  <a:ext uri="{FF2B5EF4-FFF2-40B4-BE49-F238E27FC236}">
                    <a16:creationId xmlns:a16="http://schemas.microsoft.com/office/drawing/2014/main" id="{11995049-D8F0-A73C-DAA0-B26329DDD709}"/>
                  </a:ext>
                </a:extLst>
              </p:cNvPr>
              <p:cNvSpPr/>
              <p:nvPr/>
            </p:nvSpPr>
            <p:spPr>
              <a:xfrm>
                <a:off x="2222878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6" name="Forma libre: forma 285">
                <a:extLst>
                  <a:ext uri="{FF2B5EF4-FFF2-40B4-BE49-F238E27FC236}">
                    <a16:creationId xmlns:a16="http://schemas.microsoft.com/office/drawing/2014/main" id="{75DAB98F-05D9-997C-265F-7D81C5B7E08E}"/>
                  </a:ext>
                </a:extLst>
              </p:cNvPr>
              <p:cNvSpPr/>
              <p:nvPr/>
            </p:nvSpPr>
            <p:spPr>
              <a:xfrm>
                <a:off x="2274477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7" name="Forma libre: forma 286">
                <a:extLst>
                  <a:ext uri="{FF2B5EF4-FFF2-40B4-BE49-F238E27FC236}">
                    <a16:creationId xmlns:a16="http://schemas.microsoft.com/office/drawing/2014/main" id="{2419AEDC-08A3-8B97-F046-8AA2365D81BF}"/>
                  </a:ext>
                </a:extLst>
              </p:cNvPr>
              <p:cNvSpPr/>
              <p:nvPr/>
            </p:nvSpPr>
            <p:spPr>
              <a:xfrm>
                <a:off x="232607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8" name="Forma libre: forma 287">
                <a:extLst>
                  <a:ext uri="{FF2B5EF4-FFF2-40B4-BE49-F238E27FC236}">
                    <a16:creationId xmlns:a16="http://schemas.microsoft.com/office/drawing/2014/main" id="{B159C786-467C-17AE-C9FC-D5232E72D5E6}"/>
                  </a:ext>
                </a:extLst>
              </p:cNvPr>
              <p:cNvSpPr/>
              <p:nvPr/>
            </p:nvSpPr>
            <p:spPr>
              <a:xfrm>
                <a:off x="2377675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9" name="Forma libre: forma 288">
                <a:extLst>
                  <a:ext uri="{FF2B5EF4-FFF2-40B4-BE49-F238E27FC236}">
                    <a16:creationId xmlns:a16="http://schemas.microsoft.com/office/drawing/2014/main" id="{05246C3F-6EE0-E017-0D9E-BBEF979FD584}"/>
                  </a:ext>
                </a:extLst>
              </p:cNvPr>
              <p:cNvSpPr/>
              <p:nvPr/>
            </p:nvSpPr>
            <p:spPr>
              <a:xfrm>
                <a:off x="2429273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0" name="Forma libre: forma 289">
                <a:extLst>
                  <a:ext uri="{FF2B5EF4-FFF2-40B4-BE49-F238E27FC236}">
                    <a16:creationId xmlns:a16="http://schemas.microsoft.com/office/drawing/2014/main" id="{2CD1D621-FE67-5A73-7FD3-380CDECC8D83}"/>
                  </a:ext>
                </a:extLst>
              </p:cNvPr>
              <p:cNvSpPr/>
              <p:nvPr/>
            </p:nvSpPr>
            <p:spPr>
              <a:xfrm>
                <a:off x="2480873" y="2584651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1" name="Forma libre: forma 290">
                <a:extLst>
                  <a:ext uri="{FF2B5EF4-FFF2-40B4-BE49-F238E27FC236}">
                    <a16:creationId xmlns:a16="http://schemas.microsoft.com/office/drawing/2014/main" id="{7EBDB14E-97F3-6229-779E-CC5F823B3D00}"/>
                  </a:ext>
                </a:extLst>
              </p:cNvPr>
              <p:cNvSpPr/>
              <p:nvPr/>
            </p:nvSpPr>
            <p:spPr>
              <a:xfrm>
                <a:off x="253247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2" name="Forma libre: forma 291">
                <a:extLst>
                  <a:ext uri="{FF2B5EF4-FFF2-40B4-BE49-F238E27FC236}">
                    <a16:creationId xmlns:a16="http://schemas.microsoft.com/office/drawing/2014/main" id="{4F54BD27-7CFD-AF3E-A673-B0ADFD5C09F4}"/>
                  </a:ext>
                </a:extLst>
              </p:cNvPr>
              <p:cNvSpPr/>
              <p:nvPr/>
            </p:nvSpPr>
            <p:spPr>
              <a:xfrm>
                <a:off x="2584070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3" name="Forma libre: forma 292">
                <a:extLst>
                  <a:ext uri="{FF2B5EF4-FFF2-40B4-BE49-F238E27FC236}">
                    <a16:creationId xmlns:a16="http://schemas.microsoft.com/office/drawing/2014/main" id="{C0E09DBB-E64A-F692-8482-E381E8E84A94}"/>
                  </a:ext>
                </a:extLst>
              </p:cNvPr>
              <p:cNvSpPr/>
              <p:nvPr/>
            </p:nvSpPr>
            <p:spPr>
              <a:xfrm>
                <a:off x="263566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4" name="Forma libre: forma 293">
                <a:extLst>
                  <a:ext uri="{FF2B5EF4-FFF2-40B4-BE49-F238E27FC236}">
                    <a16:creationId xmlns:a16="http://schemas.microsoft.com/office/drawing/2014/main" id="{06A5107E-FF5B-4089-3657-72AD938B31B6}"/>
                  </a:ext>
                </a:extLst>
              </p:cNvPr>
              <p:cNvSpPr/>
              <p:nvPr/>
            </p:nvSpPr>
            <p:spPr>
              <a:xfrm>
                <a:off x="2687268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5" name="Forma libre: forma 294">
                <a:extLst>
                  <a:ext uri="{FF2B5EF4-FFF2-40B4-BE49-F238E27FC236}">
                    <a16:creationId xmlns:a16="http://schemas.microsoft.com/office/drawing/2014/main" id="{24BDFE66-68C5-AAA3-C01B-087CAFC6FBED}"/>
                  </a:ext>
                </a:extLst>
              </p:cNvPr>
              <p:cNvSpPr/>
              <p:nvPr/>
            </p:nvSpPr>
            <p:spPr>
              <a:xfrm>
                <a:off x="2738867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6" name="Forma libre: forma 295">
                <a:extLst>
                  <a:ext uri="{FF2B5EF4-FFF2-40B4-BE49-F238E27FC236}">
                    <a16:creationId xmlns:a16="http://schemas.microsoft.com/office/drawing/2014/main" id="{E0CA6333-8B20-AB85-A78D-9A7813BED879}"/>
                  </a:ext>
                </a:extLst>
              </p:cNvPr>
              <p:cNvSpPr/>
              <p:nvPr/>
            </p:nvSpPr>
            <p:spPr>
              <a:xfrm>
                <a:off x="279046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7" name="Forma libre: forma 296">
                <a:extLst>
                  <a:ext uri="{FF2B5EF4-FFF2-40B4-BE49-F238E27FC236}">
                    <a16:creationId xmlns:a16="http://schemas.microsoft.com/office/drawing/2014/main" id="{693237F2-1341-9E38-F149-48511931F848}"/>
                  </a:ext>
                </a:extLst>
              </p:cNvPr>
              <p:cNvSpPr/>
              <p:nvPr/>
            </p:nvSpPr>
            <p:spPr>
              <a:xfrm>
                <a:off x="284206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8" name="Forma libre: forma 297">
                <a:extLst>
                  <a:ext uri="{FF2B5EF4-FFF2-40B4-BE49-F238E27FC236}">
                    <a16:creationId xmlns:a16="http://schemas.microsoft.com/office/drawing/2014/main" id="{ECDE5D13-6A28-F0AE-010A-170340133738}"/>
                  </a:ext>
                </a:extLst>
              </p:cNvPr>
              <p:cNvSpPr/>
              <p:nvPr/>
            </p:nvSpPr>
            <p:spPr>
              <a:xfrm>
                <a:off x="2893664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9" name="Forma libre: forma 298">
                <a:extLst>
                  <a:ext uri="{FF2B5EF4-FFF2-40B4-BE49-F238E27FC236}">
                    <a16:creationId xmlns:a16="http://schemas.microsoft.com/office/drawing/2014/main" id="{8D3106C7-19E0-713B-7E1D-933F6CE0009A}"/>
                  </a:ext>
                </a:extLst>
              </p:cNvPr>
              <p:cNvSpPr/>
              <p:nvPr/>
            </p:nvSpPr>
            <p:spPr>
              <a:xfrm>
                <a:off x="2945263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0" name="Forma libre: forma 299">
                <a:extLst>
                  <a:ext uri="{FF2B5EF4-FFF2-40B4-BE49-F238E27FC236}">
                    <a16:creationId xmlns:a16="http://schemas.microsoft.com/office/drawing/2014/main" id="{A444B710-1AF7-212D-14B9-E7B19369873E}"/>
                  </a:ext>
                </a:extLst>
              </p:cNvPr>
              <p:cNvSpPr/>
              <p:nvPr/>
            </p:nvSpPr>
            <p:spPr>
              <a:xfrm>
                <a:off x="2996862" y="2595868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1" name="Forma libre: forma 300">
                <a:extLst>
                  <a:ext uri="{FF2B5EF4-FFF2-40B4-BE49-F238E27FC236}">
                    <a16:creationId xmlns:a16="http://schemas.microsoft.com/office/drawing/2014/main" id="{232CF9B0-8CC1-851B-FB27-6DFFD6146101}"/>
                  </a:ext>
                </a:extLst>
              </p:cNvPr>
              <p:cNvSpPr/>
              <p:nvPr/>
            </p:nvSpPr>
            <p:spPr>
              <a:xfrm>
                <a:off x="304846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2" name="Forma libre: forma 301">
            <a:extLst>
              <a:ext uri="{FF2B5EF4-FFF2-40B4-BE49-F238E27FC236}">
                <a16:creationId xmlns:a16="http://schemas.microsoft.com/office/drawing/2014/main" id="{306A09F9-D351-E7F9-6E86-9BB7B6FC445A}"/>
              </a:ext>
            </a:extLst>
          </p:cNvPr>
          <p:cNvSpPr/>
          <p:nvPr/>
        </p:nvSpPr>
        <p:spPr>
          <a:xfrm>
            <a:off x="1478058" y="2452367"/>
            <a:ext cx="1599566" cy="22434"/>
          </a:xfrm>
          <a:custGeom>
            <a:avLst/>
            <a:gdLst>
              <a:gd name="connsiteX0" fmla="*/ -191 w 1599566"/>
              <a:gd name="connsiteY0" fmla="*/ -97 h 22434"/>
              <a:gd name="connsiteX1" fmla="*/ 1599375 w 1599566"/>
              <a:gd name="connsiteY1" fmla="*/ -97 h 2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9566" h="22434">
                <a:moveTo>
                  <a:pt x="-191" y="-97"/>
                </a:moveTo>
                <a:lnTo>
                  <a:pt x="1599375" y="-9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43" name="Gráfico 3">
            <a:extLst>
              <a:ext uri="{FF2B5EF4-FFF2-40B4-BE49-F238E27FC236}">
                <a16:creationId xmlns:a16="http://schemas.microsoft.com/office/drawing/2014/main" id="{AB81FE8C-8CDD-21E7-E4BA-A874257E3530}"/>
              </a:ext>
            </a:extLst>
          </p:cNvPr>
          <p:cNvGrpSpPr/>
          <p:nvPr/>
        </p:nvGrpSpPr>
        <p:grpSpPr>
          <a:xfrm>
            <a:off x="4975296" y="2051159"/>
            <a:ext cx="3305998" cy="1674324"/>
            <a:chOff x="1274654" y="2097536"/>
            <a:chExt cx="4063952" cy="2058188"/>
          </a:xfrm>
          <a:noFill/>
        </p:grpSpPr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FCAA0354-EA12-BD21-5917-9469745BA0A9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B0FB06D5-E5EC-FE45-6CCB-5221CD254DA4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B0C46DD6-728B-79C6-A5C5-643FC7796842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EBDE5AE-8869-D261-51A7-0A32F759EDC4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37335130-9442-EC62-8027-A59D22A3E193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ED1C07F5-0ABF-BE55-A43A-6B277BF72B0A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B4F66269-818D-D765-EBE8-8A0FA78B12D1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C0998EB7-1E89-1D5B-51AB-DA8932E67F9C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B5DD8824-E5FD-F4AD-F346-B8525C46BEA1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6B24B790-2BBF-6F9E-1B0C-88493B3218F0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206E9DE1-5793-8D0F-3225-6E545F83E674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D6DB2CFC-C4C1-22E3-A97A-B92A5740F1C6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9537341A-80C7-07BF-C98E-1981B56245ED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466147FF-863A-9BA4-FD56-C69C45DCBF04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3606C9E8-AE28-A266-20AC-9C82EF4D0010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3FC25EE3-677D-8DD3-BF86-D53FD1C36ABB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28B9BF16-809D-472A-5A54-8DA4DD36E4B6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E61F44C3-40C5-089B-BE4D-91C6E911956C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43CDDF16-2358-7FB2-8E98-5C6E7610E30D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0CF29F8-A265-2F19-FF4D-939F54D2C78A}"/>
              </a:ext>
            </a:extLst>
          </p:cNvPr>
          <p:cNvSpPr txBox="1"/>
          <p:nvPr/>
        </p:nvSpPr>
        <p:spPr>
          <a:xfrm>
            <a:off x="6544029" y="373373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4EC4CF53-B72B-D3BD-4A7F-1A9E9F8E6767}"/>
              </a:ext>
            </a:extLst>
          </p:cNvPr>
          <p:cNvSpPr txBox="1"/>
          <p:nvPr/>
        </p:nvSpPr>
        <p:spPr>
          <a:xfrm>
            <a:off x="8174028" y="3730096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EA5848F6-D281-9831-6D52-152B27F62471}"/>
              </a:ext>
            </a:extLst>
          </p:cNvPr>
          <p:cNvSpPr txBox="1"/>
          <p:nvPr/>
        </p:nvSpPr>
        <p:spPr>
          <a:xfrm>
            <a:off x="4840273" y="3724688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434462B-0389-008C-12F0-4981466B0C99}"/>
              </a:ext>
            </a:extLst>
          </p:cNvPr>
          <p:cNvSpPr txBox="1"/>
          <p:nvPr/>
        </p:nvSpPr>
        <p:spPr>
          <a:xfrm>
            <a:off x="4480611" y="3154957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8AD9C67A-4E53-7342-B983-64F41ABEDFE2}"/>
              </a:ext>
            </a:extLst>
          </p:cNvPr>
          <p:cNvSpPr txBox="1"/>
          <p:nvPr/>
        </p:nvSpPr>
        <p:spPr>
          <a:xfrm>
            <a:off x="4764789" y="2353704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159B16B-5799-DD18-7A15-3C7C097B9F79}"/>
              </a:ext>
            </a:extLst>
          </p:cNvPr>
          <p:cNvSpPr txBox="1"/>
          <p:nvPr/>
        </p:nvSpPr>
        <p:spPr>
          <a:xfrm>
            <a:off x="5708223" y="1728266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250 µm offset</a:t>
            </a:r>
          </a:p>
        </p:txBody>
      </p: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DFBEBE13-20EA-FA7A-BE0B-EDDF2CDAE5D6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5029030" y="1878491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617085C1-52F0-DC42-835D-EF3C6119FB3F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5029030" y="3671565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DC07347F-F31D-03A3-681D-C753265B7782}"/>
              </a:ext>
            </a:extLst>
          </p:cNvPr>
          <p:cNvSpPr txBox="1"/>
          <p:nvPr/>
        </p:nvSpPr>
        <p:spPr>
          <a:xfrm>
            <a:off x="8603720" y="3510917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95" name="Gráfico 72">
            <a:extLst>
              <a:ext uri="{FF2B5EF4-FFF2-40B4-BE49-F238E27FC236}">
                <a16:creationId xmlns:a16="http://schemas.microsoft.com/office/drawing/2014/main" id="{F8F7ACC1-1D6D-EEC7-8BFA-3053A0C630AD}"/>
              </a:ext>
            </a:extLst>
          </p:cNvPr>
          <p:cNvGrpSpPr/>
          <p:nvPr/>
        </p:nvGrpSpPr>
        <p:grpSpPr>
          <a:xfrm>
            <a:off x="5840638" y="2576690"/>
            <a:ext cx="1647028" cy="120677"/>
            <a:chOff x="5832546" y="2584782"/>
            <a:chExt cx="1647028" cy="120677"/>
          </a:xfrm>
        </p:grpSpPr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3DDB79D5-B4FE-F2F2-131D-C1CFD27BA682}"/>
                </a:ext>
              </a:extLst>
            </p:cNvPr>
            <p:cNvSpPr/>
            <p:nvPr/>
          </p:nvSpPr>
          <p:spPr>
            <a:xfrm>
              <a:off x="5861597" y="2613834"/>
              <a:ext cx="1593393" cy="58104"/>
            </a:xfrm>
            <a:custGeom>
              <a:avLst/>
              <a:gdLst>
                <a:gd name="connsiteX0" fmla="*/ -589 w 1593393"/>
                <a:gd name="connsiteY0" fmla="*/ 8842 h 58104"/>
                <a:gd name="connsiteX1" fmla="*/ 50811 w 1593393"/>
                <a:gd name="connsiteY1" fmla="*/ 17781 h 58104"/>
                <a:gd name="connsiteX2" fmla="*/ 102211 w 1593393"/>
                <a:gd name="connsiteY2" fmla="*/ 11077 h 58104"/>
                <a:gd name="connsiteX3" fmla="*/ 153611 w 1593393"/>
                <a:gd name="connsiteY3" fmla="*/ 11077 h 58104"/>
                <a:gd name="connsiteX4" fmla="*/ 205011 w 1593393"/>
                <a:gd name="connsiteY4" fmla="*/ 6607 h 58104"/>
                <a:gd name="connsiteX5" fmla="*/ 256411 w 1593393"/>
                <a:gd name="connsiteY5" fmla="*/ 6607 h 58104"/>
                <a:gd name="connsiteX6" fmla="*/ 307810 w 1593393"/>
                <a:gd name="connsiteY6" fmla="*/ 2138 h 58104"/>
                <a:gd name="connsiteX7" fmla="*/ 359210 w 1593393"/>
                <a:gd name="connsiteY7" fmla="*/ 2138 h 58104"/>
                <a:gd name="connsiteX8" fmla="*/ 410611 w 1593393"/>
                <a:gd name="connsiteY8" fmla="*/ 6607 h 58104"/>
                <a:gd name="connsiteX9" fmla="*/ 462010 w 1593393"/>
                <a:gd name="connsiteY9" fmla="*/ 2138 h 58104"/>
                <a:gd name="connsiteX10" fmla="*/ 513410 w 1593393"/>
                <a:gd name="connsiteY10" fmla="*/ 2138 h 58104"/>
                <a:gd name="connsiteX11" fmla="*/ 564809 w 1593393"/>
                <a:gd name="connsiteY11" fmla="*/ -97 h 58104"/>
                <a:gd name="connsiteX12" fmla="*/ 616209 w 1593393"/>
                <a:gd name="connsiteY12" fmla="*/ 4373 h 58104"/>
                <a:gd name="connsiteX13" fmla="*/ 667610 w 1593393"/>
                <a:gd name="connsiteY13" fmla="*/ 4373 h 58104"/>
                <a:gd name="connsiteX14" fmla="*/ 719009 w 1593393"/>
                <a:gd name="connsiteY14" fmla="*/ 4373 h 58104"/>
                <a:gd name="connsiteX15" fmla="*/ 770409 w 1593393"/>
                <a:gd name="connsiteY15" fmla="*/ 13312 h 58104"/>
                <a:gd name="connsiteX16" fmla="*/ 821808 w 1593393"/>
                <a:gd name="connsiteY16" fmla="*/ 44599 h 58104"/>
                <a:gd name="connsiteX17" fmla="*/ 873208 w 1593393"/>
                <a:gd name="connsiteY17" fmla="*/ 53538 h 58104"/>
                <a:gd name="connsiteX18" fmla="*/ 924609 w 1593393"/>
                <a:gd name="connsiteY18" fmla="*/ 53538 h 58104"/>
                <a:gd name="connsiteX19" fmla="*/ 976008 w 1593393"/>
                <a:gd name="connsiteY19" fmla="*/ 53538 h 58104"/>
                <a:gd name="connsiteX20" fmla="*/ 1027408 w 1593393"/>
                <a:gd name="connsiteY20" fmla="*/ 49068 h 58104"/>
                <a:gd name="connsiteX21" fmla="*/ 1078807 w 1593393"/>
                <a:gd name="connsiteY21" fmla="*/ 53538 h 58104"/>
                <a:gd name="connsiteX22" fmla="*/ 1130207 w 1593393"/>
                <a:gd name="connsiteY22" fmla="*/ 53538 h 58104"/>
                <a:gd name="connsiteX23" fmla="*/ 1181608 w 1593393"/>
                <a:gd name="connsiteY23" fmla="*/ 53538 h 58104"/>
                <a:gd name="connsiteX24" fmla="*/ 1233007 w 1593393"/>
                <a:gd name="connsiteY24" fmla="*/ 49068 h 58104"/>
                <a:gd name="connsiteX25" fmla="*/ 1284407 w 1593393"/>
                <a:gd name="connsiteY25" fmla="*/ 49068 h 58104"/>
                <a:gd name="connsiteX26" fmla="*/ 1335806 w 1593393"/>
                <a:gd name="connsiteY26" fmla="*/ 49068 h 58104"/>
                <a:gd name="connsiteX27" fmla="*/ 1387206 w 1593393"/>
                <a:gd name="connsiteY27" fmla="*/ 49068 h 58104"/>
                <a:gd name="connsiteX28" fmla="*/ 1438607 w 1593393"/>
                <a:gd name="connsiteY28" fmla="*/ 49068 h 58104"/>
                <a:gd name="connsiteX29" fmla="*/ 1490006 w 1593393"/>
                <a:gd name="connsiteY29" fmla="*/ 49068 h 58104"/>
                <a:gd name="connsiteX30" fmla="*/ 1541406 w 1593393"/>
                <a:gd name="connsiteY30" fmla="*/ 58007 h 58104"/>
                <a:gd name="connsiteX31" fmla="*/ 1592805 w 1593393"/>
                <a:gd name="connsiteY31" fmla="*/ 51303 h 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3393" h="58104">
                  <a:moveTo>
                    <a:pt x="-589" y="8842"/>
                  </a:moveTo>
                  <a:lnTo>
                    <a:pt x="50811" y="17781"/>
                  </a:lnTo>
                  <a:lnTo>
                    <a:pt x="102211" y="11077"/>
                  </a:lnTo>
                  <a:lnTo>
                    <a:pt x="153611" y="11077"/>
                  </a:lnTo>
                  <a:cubicBezTo>
                    <a:pt x="153611" y="11077"/>
                    <a:pt x="205011" y="6607"/>
                    <a:pt x="205011" y="6607"/>
                  </a:cubicBezTo>
                  <a:lnTo>
                    <a:pt x="256411" y="6607"/>
                  </a:lnTo>
                  <a:cubicBezTo>
                    <a:pt x="256411" y="4373"/>
                    <a:pt x="307810" y="2138"/>
                    <a:pt x="307810" y="2138"/>
                  </a:cubicBezTo>
                  <a:lnTo>
                    <a:pt x="359210" y="2138"/>
                  </a:lnTo>
                  <a:cubicBezTo>
                    <a:pt x="359210" y="4373"/>
                    <a:pt x="410611" y="6607"/>
                    <a:pt x="410611" y="6607"/>
                  </a:cubicBezTo>
                  <a:lnTo>
                    <a:pt x="462010" y="2138"/>
                  </a:lnTo>
                  <a:lnTo>
                    <a:pt x="513410" y="2138"/>
                  </a:lnTo>
                  <a:cubicBezTo>
                    <a:pt x="513410" y="2138"/>
                    <a:pt x="564809" y="-97"/>
                    <a:pt x="564809" y="-97"/>
                  </a:cubicBezTo>
                  <a:lnTo>
                    <a:pt x="616209" y="4373"/>
                  </a:lnTo>
                  <a:lnTo>
                    <a:pt x="667610" y="4373"/>
                  </a:lnTo>
                  <a:cubicBezTo>
                    <a:pt x="667610" y="4373"/>
                    <a:pt x="719009" y="4373"/>
                    <a:pt x="719009" y="4373"/>
                  </a:cubicBezTo>
                  <a:lnTo>
                    <a:pt x="770409" y="13312"/>
                  </a:lnTo>
                  <a:lnTo>
                    <a:pt x="821808" y="44599"/>
                  </a:lnTo>
                  <a:lnTo>
                    <a:pt x="873208" y="53538"/>
                  </a:lnTo>
                  <a:lnTo>
                    <a:pt x="924609" y="53538"/>
                  </a:lnTo>
                  <a:cubicBezTo>
                    <a:pt x="924609" y="53538"/>
                    <a:pt x="976008" y="53538"/>
                    <a:pt x="976008" y="53538"/>
                  </a:cubicBezTo>
                  <a:lnTo>
                    <a:pt x="1027408" y="49068"/>
                  </a:lnTo>
                  <a:lnTo>
                    <a:pt x="1078807" y="53538"/>
                  </a:lnTo>
                  <a:lnTo>
                    <a:pt x="1130207" y="53538"/>
                  </a:lnTo>
                  <a:cubicBezTo>
                    <a:pt x="1130207" y="53538"/>
                    <a:pt x="1181608" y="53538"/>
                    <a:pt x="1181608" y="53538"/>
                  </a:cubicBezTo>
                  <a:lnTo>
                    <a:pt x="1233007" y="49068"/>
                  </a:lnTo>
                  <a:lnTo>
                    <a:pt x="1284407" y="49068"/>
                  </a:lnTo>
                  <a:cubicBezTo>
                    <a:pt x="1284407" y="49068"/>
                    <a:pt x="1335806" y="49068"/>
                    <a:pt x="1335806" y="49068"/>
                  </a:cubicBezTo>
                  <a:lnTo>
                    <a:pt x="1387206" y="49068"/>
                  </a:lnTo>
                  <a:cubicBezTo>
                    <a:pt x="1387206" y="49068"/>
                    <a:pt x="1438607" y="49068"/>
                    <a:pt x="1438607" y="49068"/>
                  </a:cubicBezTo>
                  <a:lnTo>
                    <a:pt x="1490006" y="49068"/>
                  </a:lnTo>
                  <a:cubicBezTo>
                    <a:pt x="1490006" y="49068"/>
                    <a:pt x="1541406" y="58007"/>
                    <a:pt x="1541406" y="58007"/>
                  </a:cubicBezTo>
                  <a:lnTo>
                    <a:pt x="1592805" y="51303"/>
                  </a:lnTo>
                </a:path>
              </a:pathLst>
            </a:custGeom>
            <a:noFill/>
            <a:ln w="13399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97" name="Gráfico 72">
              <a:extLst>
                <a:ext uri="{FF2B5EF4-FFF2-40B4-BE49-F238E27FC236}">
                  <a16:creationId xmlns:a16="http://schemas.microsoft.com/office/drawing/2014/main" id="{C1276DEB-7542-55E6-6FBA-F07C2F54920E}"/>
                </a:ext>
              </a:extLst>
            </p:cNvPr>
            <p:cNvGrpSpPr/>
            <p:nvPr/>
          </p:nvGrpSpPr>
          <p:grpSpPr>
            <a:xfrm>
              <a:off x="5832546" y="2584782"/>
              <a:ext cx="1647028" cy="120677"/>
              <a:chOff x="5832546" y="2584782"/>
              <a:chExt cx="1647028" cy="120677"/>
            </a:xfrm>
            <a:solidFill>
              <a:srgbClr val="228B22">
                <a:alpha val="80000"/>
              </a:srgbClr>
            </a:solidFill>
          </p:grpSpPr>
          <p:sp>
            <p:nvSpPr>
              <p:cNvPr id="98" name="Forma libre: forma 97">
                <a:extLst>
                  <a:ext uri="{FF2B5EF4-FFF2-40B4-BE49-F238E27FC236}">
                    <a16:creationId xmlns:a16="http://schemas.microsoft.com/office/drawing/2014/main" id="{479E13E4-4FF0-B93D-8C8C-5DFA27CB4762}"/>
                  </a:ext>
                </a:extLst>
              </p:cNvPr>
              <p:cNvSpPr/>
              <p:nvPr/>
            </p:nvSpPr>
            <p:spPr>
              <a:xfrm>
                <a:off x="5832546" y="259148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9" name="Forma libre: forma 98">
                <a:extLst>
                  <a:ext uri="{FF2B5EF4-FFF2-40B4-BE49-F238E27FC236}">
                    <a16:creationId xmlns:a16="http://schemas.microsoft.com/office/drawing/2014/main" id="{F2B9BB5D-28EE-09DF-95E1-97FB94DC6DB8}"/>
                  </a:ext>
                </a:extLst>
              </p:cNvPr>
              <p:cNvSpPr/>
              <p:nvPr/>
            </p:nvSpPr>
            <p:spPr>
              <a:xfrm>
                <a:off x="5883945" y="2602660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0" name="Forma libre: forma 99">
                <a:extLst>
                  <a:ext uri="{FF2B5EF4-FFF2-40B4-BE49-F238E27FC236}">
                    <a16:creationId xmlns:a16="http://schemas.microsoft.com/office/drawing/2014/main" id="{5F4E11F9-9FB9-0059-31FD-DB270F97A469}"/>
                  </a:ext>
                </a:extLst>
              </p:cNvPr>
              <p:cNvSpPr/>
              <p:nvPr/>
            </p:nvSpPr>
            <p:spPr>
              <a:xfrm>
                <a:off x="5933110" y="2593721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1" name="Forma libre: forma 100">
                <a:extLst>
                  <a:ext uri="{FF2B5EF4-FFF2-40B4-BE49-F238E27FC236}">
                    <a16:creationId xmlns:a16="http://schemas.microsoft.com/office/drawing/2014/main" id="{785E1BFF-4FEB-9C36-AF28-8ECA3197CDFD}"/>
                  </a:ext>
                </a:extLst>
              </p:cNvPr>
              <p:cNvSpPr/>
              <p:nvPr/>
            </p:nvSpPr>
            <p:spPr>
              <a:xfrm>
                <a:off x="5984510" y="2593721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2" name="Forma libre: forma 101">
                <a:extLst>
                  <a:ext uri="{FF2B5EF4-FFF2-40B4-BE49-F238E27FC236}">
                    <a16:creationId xmlns:a16="http://schemas.microsoft.com/office/drawing/2014/main" id="{44CC4D18-8404-664A-2304-35F241E704E7}"/>
                  </a:ext>
                </a:extLst>
              </p:cNvPr>
              <p:cNvSpPr/>
              <p:nvPr/>
            </p:nvSpPr>
            <p:spPr>
              <a:xfrm>
                <a:off x="6035909" y="2589252"/>
                <a:ext cx="58104" cy="58104"/>
              </a:xfrm>
              <a:custGeom>
                <a:avLst/>
                <a:gdLst>
                  <a:gd name="connsiteX0" fmla="*/ 28463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3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3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3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3" name="Forma libre: forma 102">
                <a:extLst>
                  <a:ext uri="{FF2B5EF4-FFF2-40B4-BE49-F238E27FC236}">
                    <a16:creationId xmlns:a16="http://schemas.microsoft.com/office/drawing/2014/main" id="{E884AA81-0EAE-75EA-7FF7-249743CC1F3C}"/>
                  </a:ext>
                </a:extLst>
              </p:cNvPr>
              <p:cNvSpPr/>
              <p:nvPr/>
            </p:nvSpPr>
            <p:spPr>
              <a:xfrm>
                <a:off x="6087309" y="2587017"/>
                <a:ext cx="58104" cy="58104"/>
              </a:xfrm>
              <a:custGeom>
                <a:avLst/>
                <a:gdLst>
                  <a:gd name="connsiteX0" fmla="*/ 28465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5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5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5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5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5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4" name="Forma libre: forma 103">
                <a:extLst>
                  <a:ext uri="{FF2B5EF4-FFF2-40B4-BE49-F238E27FC236}">
                    <a16:creationId xmlns:a16="http://schemas.microsoft.com/office/drawing/2014/main" id="{BB4CF8B4-F2F2-A8E6-D2D2-BC060679FD2B}"/>
                  </a:ext>
                </a:extLst>
              </p:cNvPr>
              <p:cNvSpPr/>
              <p:nvPr/>
            </p:nvSpPr>
            <p:spPr>
              <a:xfrm>
                <a:off x="6138710" y="258701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5 w 58103"/>
                  <a:gd name="connsiteY1" fmla="*/ 49068 h 58104"/>
                  <a:gd name="connsiteX2" fmla="*/ 57515 w 58103"/>
                  <a:gd name="connsiteY2" fmla="*/ 28955 h 58104"/>
                  <a:gd name="connsiteX3" fmla="*/ 48575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5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5" y="8842"/>
                    </a:cubicBezTo>
                    <a:cubicBezTo>
                      <a:pt x="44107" y="4373"/>
                      <a:pt x="37402" y="-97"/>
                      <a:pt x="28463" y="-97"/>
                    </a:cubicBezTo>
                    <a:cubicBezTo>
                      <a:pt x="19524" y="-97"/>
                      <a:pt x="15054" y="2138"/>
                      <a:pt x="8350" y="8842"/>
                    </a:cubicBezTo>
                    <a:cubicBezTo>
                      <a:pt x="3880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5" name="Forma libre: forma 104">
                <a:extLst>
                  <a:ext uri="{FF2B5EF4-FFF2-40B4-BE49-F238E27FC236}">
                    <a16:creationId xmlns:a16="http://schemas.microsoft.com/office/drawing/2014/main" id="{B7581A1E-7FC3-7BED-73ED-190CCE74D815}"/>
                  </a:ext>
                </a:extLst>
              </p:cNvPr>
              <p:cNvSpPr/>
              <p:nvPr/>
            </p:nvSpPr>
            <p:spPr>
              <a:xfrm>
                <a:off x="6190109" y="2589252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6" name="Forma libre: forma 105">
                <a:extLst>
                  <a:ext uri="{FF2B5EF4-FFF2-40B4-BE49-F238E27FC236}">
                    <a16:creationId xmlns:a16="http://schemas.microsoft.com/office/drawing/2014/main" id="{B4038C03-35AE-2B71-4ED8-D738FE2F9394}"/>
                  </a:ext>
                </a:extLst>
              </p:cNvPr>
              <p:cNvSpPr/>
              <p:nvPr/>
            </p:nvSpPr>
            <p:spPr>
              <a:xfrm>
                <a:off x="6241509" y="259148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9" name="Forma libre: forma 108">
                <a:extLst>
                  <a:ext uri="{FF2B5EF4-FFF2-40B4-BE49-F238E27FC236}">
                    <a16:creationId xmlns:a16="http://schemas.microsoft.com/office/drawing/2014/main" id="{BA6F6A2A-B343-3F7C-FFFD-A659E63521C9}"/>
                  </a:ext>
                </a:extLst>
              </p:cNvPr>
              <p:cNvSpPr/>
              <p:nvPr/>
            </p:nvSpPr>
            <p:spPr>
              <a:xfrm>
                <a:off x="6292909" y="2587017"/>
                <a:ext cx="58104" cy="58104"/>
              </a:xfrm>
              <a:custGeom>
                <a:avLst/>
                <a:gdLst>
                  <a:gd name="connsiteX0" fmla="*/ 28463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3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3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3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0" name="Forma libre: forma 109">
                <a:extLst>
                  <a:ext uri="{FF2B5EF4-FFF2-40B4-BE49-F238E27FC236}">
                    <a16:creationId xmlns:a16="http://schemas.microsoft.com/office/drawing/2014/main" id="{C0C365DF-D2B6-CAF2-C77C-96C693F4669A}"/>
                  </a:ext>
                </a:extLst>
              </p:cNvPr>
              <p:cNvSpPr/>
              <p:nvPr/>
            </p:nvSpPr>
            <p:spPr>
              <a:xfrm>
                <a:off x="6344308" y="2589252"/>
                <a:ext cx="58104" cy="58104"/>
              </a:xfrm>
              <a:custGeom>
                <a:avLst/>
                <a:gdLst>
                  <a:gd name="connsiteX0" fmla="*/ 28465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5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5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5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5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5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1" name="Forma libre: forma 110">
                <a:extLst>
                  <a:ext uri="{FF2B5EF4-FFF2-40B4-BE49-F238E27FC236}">
                    <a16:creationId xmlns:a16="http://schemas.microsoft.com/office/drawing/2014/main" id="{490FCE77-B931-921B-7F4E-81F2890F3574}"/>
                  </a:ext>
                </a:extLst>
              </p:cNvPr>
              <p:cNvSpPr/>
              <p:nvPr/>
            </p:nvSpPr>
            <p:spPr>
              <a:xfrm>
                <a:off x="6395709" y="2584782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5 w 58103"/>
                  <a:gd name="connsiteY1" fmla="*/ 49068 h 58104"/>
                  <a:gd name="connsiteX2" fmla="*/ 57515 w 58103"/>
                  <a:gd name="connsiteY2" fmla="*/ 28955 h 58104"/>
                  <a:gd name="connsiteX3" fmla="*/ 48575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5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5" y="8842"/>
                    </a:cubicBezTo>
                    <a:cubicBezTo>
                      <a:pt x="44107" y="4373"/>
                      <a:pt x="37402" y="-97"/>
                      <a:pt x="28463" y="-97"/>
                    </a:cubicBezTo>
                    <a:cubicBezTo>
                      <a:pt x="19524" y="-97"/>
                      <a:pt x="15054" y="2138"/>
                      <a:pt x="8350" y="8842"/>
                    </a:cubicBezTo>
                    <a:cubicBezTo>
                      <a:pt x="3880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2" name="Forma libre: forma 111">
                <a:extLst>
                  <a:ext uri="{FF2B5EF4-FFF2-40B4-BE49-F238E27FC236}">
                    <a16:creationId xmlns:a16="http://schemas.microsoft.com/office/drawing/2014/main" id="{C47F05F7-3ECD-95B2-BD1C-832A43BF497E}"/>
                  </a:ext>
                </a:extLst>
              </p:cNvPr>
              <p:cNvSpPr/>
              <p:nvPr/>
            </p:nvSpPr>
            <p:spPr>
              <a:xfrm>
                <a:off x="6447109" y="2589252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3" name="Forma libre: forma 112">
                <a:extLst>
                  <a:ext uri="{FF2B5EF4-FFF2-40B4-BE49-F238E27FC236}">
                    <a16:creationId xmlns:a16="http://schemas.microsoft.com/office/drawing/2014/main" id="{836DE06A-4CFA-F662-F1F2-35B4E108FCA0}"/>
                  </a:ext>
                </a:extLst>
              </p:cNvPr>
              <p:cNvSpPr/>
              <p:nvPr/>
            </p:nvSpPr>
            <p:spPr>
              <a:xfrm>
                <a:off x="6498508" y="258701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4" name="Forma libre: forma 113">
                <a:extLst>
                  <a:ext uri="{FF2B5EF4-FFF2-40B4-BE49-F238E27FC236}">
                    <a16:creationId xmlns:a16="http://schemas.microsoft.com/office/drawing/2014/main" id="{32538989-CB57-7A57-E426-5CADBC204072}"/>
                  </a:ext>
                </a:extLst>
              </p:cNvPr>
              <p:cNvSpPr/>
              <p:nvPr/>
            </p:nvSpPr>
            <p:spPr>
              <a:xfrm>
                <a:off x="6549908" y="2589252"/>
                <a:ext cx="58104" cy="58104"/>
              </a:xfrm>
              <a:custGeom>
                <a:avLst/>
                <a:gdLst>
                  <a:gd name="connsiteX0" fmla="*/ 28463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3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3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3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5" name="Forma libre: forma 114">
                <a:extLst>
                  <a:ext uri="{FF2B5EF4-FFF2-40B4-BE49-F238E27FC236}">
                    <a16:creationId xmlns:a16="http://schemas.microsoft.com/office/drawing/2014/main" id="{D2518CA1-22A2-4AC2-56AA-565DF5BBE52B}"/>
                  </a:ext>
                </a:extLst>
              </p:cNvPr>
              <p:cNvSpPr/>
              <p:nvPr/>
            </p:nvSpPr>
            <p:spPr>
              <a:xfrm>
                <a:off x="6601307" y="2598191"/>
                <a:ext cx="58104" cy="58104"/>
              </a:xfrm>
              <a:custGeom>
                <a:avLst/>
                <a:gdLst>
                  <a:gd name="connsiteX0" fmla="*/ 28465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5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5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5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5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5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6" name="Forma libre: forma 115">
                <a:extLst>
                  <a:ext uri="{FF2B5EF4-FFF2-40B4-BE49-F238E27FC236}">
                    <a16:creationId xmlns:a16="http://schemas.microsoft.com/office/drawing/2014/main" id="{0893906B-1861-7705-C5D7-7BF1820A6546}"/>
                  </a:ext>
                </a:extLst>
              </p:cNvPr>
              <p:cNvSpPr/>
              <p:nvPr/>
            </p:nvSpPr>
            <p:spPr>
              <a:xfrm>
                <a:off x="6652708" y="2629478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5 w 58103"/>
                  <a:gd name="connsiteY1" fmla="*/ 49068 h 58104"/>
                  <a:gd name="connsiteX2" fmla="*/ 57515 w 58103"/>
                  <a:gd name="connsiteY2" fmla="*/ 28955 h 58104"/>
                  <a:gd name="connsiteX3" fmla="*/ 48575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5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5" y="8842"/>
                    </a:cubicBezTo>
                    <a:cubicBezTo>
                      <a:pt x="44107" y="4373"/>
                      <a:pt x="37402" y="-97"/>
                      <a:pt x="28463" y="-97"/>
                    </a:cubicBezTo>
                    <a:cubicBezTo>
                      <a:pt x="19524" y="-97"/>
                      <a:pt x="15054" y="2138"/>
                      <a:pt x="8350" y="8842"/>
                    </a:cubicBezTo>
                    <a:cubicBezTo>
                      <a:pt x="3880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7" name="Forma libre: forma 116">
                <a:extLst>
                  <a:ext uri="{FF2B5EF4-FFF2-40B4-BE49-F238E27FC236}">
                    <a16:creationId xmlns:a16="http://schemas.microsoft.com/office/drawing/2014/main" id="{13B03658-FDC2-577F-8584-413E17861BC3}"/>
                  </a:ext>
                </a:extLst>
              </p:cNvPr>
              <p:cNvSpPr/>
              <p:nvPr/>
            </p:nvSpPr>
            <p:spPr>
              <a:xfrm>
                <a:off x="6701872" y="2636182"/>
                <a:ext cx="58104" cy="58104"/>
              </a:xfrm>
              <a:custGeom>
                <a:avLst/>
                <a:gdLst>
                  <a:gd name="connsiteX0" fmla="*/ 28465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5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5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5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5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5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8" name="Forma libre: forma 117">
                <a:extLst>
                  <a:ext uri="{FF2B5EF4-FFF2-40B4-BE49-F238E27FC236}">
                    <a16:creationId xmlns:a16="http://schemas.microsoft.com/office/drawing/2014/main" id="{B6439CE1-9B27-FA92-E08F-D33AAA9B13BC}"/>
                  </a:ext>
                </a:extLst>
              </p:cNvPr>
              <p:cNvSpPr/>
              <p:nvPr/>
            </p:nvSpPr>
            <p:spPr>
              <a:xfrm>
                <a:off x="6753273" y="263841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5 w 58103"/>
                  <a:gd name="connsiteY1" fmla="*/ 49068 h 58104"/>
                  <a:gd name="connsiteX2" fmla="*/ 57515 w 58103"/>
                  <a:gd name="connsiteY2" fmla="*/ 28955 h 58104"/>
                  <a:gd name="connsiteX3" fmla="*/ 48575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5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5" y="8842"/>
                    </a:cubicBezTo>
                    <a:cubicBezTo>
                      <a:pt x="44107" y="4373"/>
                      <a:pt x="37402" y="-97"/>
                      <a:pt x="28463" y="-97"/>
                    </a:cubicBezTo>
                    <a:cubicBezTo>
                      <a:pt x="19524" y="-97"/>
                      <a:pt x="15054" y="2138"/>
                      <a:pt x="8350" y="8842"/>
                    </a:cubicBezTo>
                    <a:cubicBezTo>
                      <a:pt x="3880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9" name="Forma libre: forma 118">
                <a:extLst>
                  <a:ext uri="{FF2B5EF4-FFF2-40B4-BE49-F238E27FC236}">
                    <a16:creationId xmlns:a16="http://schemas.microsoft.com/office/drawing/2014/main" id="{24FDA42E-B310-30AF-506D-336BDCB416FC}"/>
                  </a:ext>
                </a:extLst>
              </p:cNvPr>
              <p:cNvSpPr/>
              <p:nvPr/>
            </p:nvSpPr>
            <p:spPr>
              <a:xfrm>
                <a:off x="6804672" y="263841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0" name="Forma libre: forma 119">
                <a:extLst>
                  <a:ext uri="{FF2B5EF4-FFF2-40B4-BE49-F238E27FC236}">
                    <a16:creationId xmlns:a16="http://schemas.microsoft.com/office/drawing/2014/main" id="{47541681-74F0-5CEF-92A1-9B3F4D949B85}"/>
                  </a:ext>
                </a:extLst>
              </p:cNvPr>
              <p:cNvSpPr/>
              <p:nvPr/>
            </p:nvSpPr>
            <p:spPr>
              <a:xfrm>
                <a:off x="6856072" y="263394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1" name="Forma libre: forma 120">
                <a:extLst>
                  <a:ext uri="{FF2B5EF4-FFF2-40B4-BE49-F238E27FC236}">
                    <a16:creationId xmlns:a16="http://schemas.microsoft.com/office/drawing/2014/main" id="{6E7A25C7-8638-F647-B21D-77DB314860F3}"/>
                  </a:ext>
                </a:extLst>
              </p:cNvPr>
              <p:cNvSpPr/>
              <p:nvPr/>
            </p:nvSpPr>
            <p:spPr>
              <a:xfrm>
                <a:off x="6907471" y="2640652"/>
                <a:ext cx="58104" cy="58104"/>
              </a:xfrm>
              <a:custGeom>
                <a:avLst/>
                <a:gdLst>
                  <a:gd name="connsiteX0" fmla="*/ 28463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3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3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3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2" name="Forma libre: forma 121">
                <a:extLst>
                  <a:ext uri="{FF2B5EF4-FFF2-40B4-BE49-F238E27FC236}">
                    <a16:creationId xmlns:a16="http://schemas.microsoft.com/office/drawing/2014/main" id="{6BDA4657-117B-1256-0A32-CA27A8B9A4C9}"/>
                  </a:ext>
                </a:extLst>
              </p:cNvPr>
              <p:cNvSpPr/>
              <p:nvPr/>
            </p:nvSpPr>
            <p:spPr>
              <a:xfrm>
                <a:off x="6958871" y="2638417"/>
                <a:ext cx="58104" cy="58104"/>
              </a:xfrm>
              <a:custGeom>
                <a:avLst/>
                <a:gdLst>
                  <a:gd name="connsiteX0" fmla="*/ 28465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5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5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5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5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5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3" name="Forma libre: forma 122">
                <a:extLst>
                  <a:ext uri="{FF2B5EF4-FFF2-40B4-BE49-F238E27FC236}">
                    <a16:creationId xmlns:a16="http://schemas.microsoft.com/office/drawing/2014/main" id="{279EC8E2-FE59-A7CD-78D1-D654D6AEA030}"/>
                  </a:ext>
                </a:extLst>
              </p:cNvPr>
              <p:cNvSpPr/>
              <p:nvPr/>
            </p:nvSpPr>
            <p:spPr>
              <a:xfrm>
                <a:off x="7010272" y="2640652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5 w 58103"/>
                  <a:gd name="connsiteY1" fmla="*/ 49068 h 58104"/>
                  <a:gd name="connsiteX2" fmla="*/ 57515 w 58103"/>
                  <a:gd name="connsiteY2" fmla="*/ 28955 h 58104"/>
                  <a:gd name="connsiteX3" fmla="*/ 48575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5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5" y="8842"/>
                    </a:cubicBezTo>
                    <a:cubicBezTo>
                      <a:pt x="44107" y="4373"/>
                      <a:pt x="37402" y="-97"/>
                      <a:pt x="28463" y="-97"/>
                    </a:cubicBezTo>
                    <a:cubicBezTo>
                      <a:pt x="19524" y="-97"/>
                      <a:pt x="15054" y="2138"/>
                      <a:pt x="8350" y="8842"/>
                    </a:cubicBezTo>
                    <a:cubicBezTo>
                      <a:pt x="3880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4" name="Forma libre: forma 123">
                <a:extLst>
                  <a:ext uri="{FF2B5EF4-FFF2-40B4-BE49-F238E27FC236}">
                    <a16:creationId xmlns:a16="http://schemas.microsoft.com/office/drawing/2014/main" id="{9EE3822F-FF75-3F45-B20E-76BD0A86DB51}"/>
                  </a:ext>
                </a:extLst>
              </p:cNvPr>
              <p:cNvSpPr/>
              <p:nvPr/>
            </p:nvSpPr>
            <p:spPr>
              <a:xfrm>
                <a:off x="7061671" y="2636182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5" name="Forma libre: forma 124">
                <a:extLst>
                  <a:ext uri="{FF2B5EF4-FFF2-40B4-BE49-F238E27FC236}">
                    <a16:creationId xmlns:a16="http://schemas.microsoft.com/office/drawing/2014/main" id="{51650609-CC0B-6179-FD2A-75FD546229D0}"/>
                  </a:ext>
                </a:extLst>
              </p:cNvPr>
              <p:cNvSpPr/>
              <p:nvPr/>
            </p:nvSpPr>
            <p:spPr>
              <a:xfrm>
                <a:off x="7113071" y="263841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6" name="Forma libre: forma 125">
                <a:extLst>
                  <a:ext uri="{FF2B5EF4-FFF2-40B4-BE49-F238E27FC236}">
                    <a16:creationId xmlns:a16="http://schemas.microsoft.com/office/drawing/2014/main" id="{6DF40B64-FB6C-E0C6-C29E-B223E9B69F2B}"/>
                  </a:ext>
                </a:extLst>
              </p:cNvPr>
              <p:cNvSpPr/>
              <p:nvPr/>
            </p:nvSpPr>
            <p:spPr>
              <a:xfrm>
                <a:off x="7164471" y="2636182"/>
                <a:ext cx="58104" cy="58104"/>
              </a:xfrm>
              <a:custGeom>
                <a:avLst/>
                <a:gdLst>
                  <a:gd name="connsiteX0" fmla="*/ 28463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3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3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3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7" name="Forma libre: forma 126">
                <a:extLst>
                  <a:ext uri="{FF2B5EF4-FFF2-40B4-BE49-F238E27FC236}">
                    <a16:creationId xmlns:a16="http://schemas.microsoft.com/office/drawing/2014/main" id="{1B8377B2-7D95-907D-D252-A91ACF195009}"/>
                  </a:ext>
                </a:extLst>
              </p:cNvPr>
              <p:cNvSpPr/>
              <p:nvPr/>
            </p:nvSpPr>
            <p:spPr>
              <a:xfrm>
                <a:off x="7215870" y="2636182"/>
                <a:ext cx="58104" cy="58104"/>
              </a:xfrm>
              <a:custGeom>
                <a:avLst/>
                <a:gdLst>
                  <a:gd name="connsiteX0" fmla="*/ 28465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5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5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5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5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5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2" name="Forma libre: forma 191">
                <a:extLst>
                  <a:ext uri="{FF2B5EF4-FFF2-40B4-BE49-F238E27FC236}">
                    <a16:creationId xmlns:a16="http://schemas.microsoft.com/office/drawing/2014/main" id="{4AFF871C-7C29-BD14-DD94-D73E43A9A48F}"/>
                  </a:ext>
                </a:extLst>
              </p:cNvPr>
              <p:cNvSpPr/>
              <p:nvPr/>
            </p:nvSpPr>
            <p:spPr>
              <a:xfrm>
                <a:off x="7267271" y="2638417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5 w 58103"/>
                  <a:gd name="connsiteY1" fmla="*/ 49068 h 58104"/>
                  <a:gd name="connsiteX2" fmla="*/ 57515 w 58103"/>
                  <a:gd name="connsiteY2" fmla="*/ 28955 h 58104"/>
                  <a:gd name="connsiteX3" fmla="*/ 48575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5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5" y="8842"/>
                    </a:cubicBezTo>
                    <a:cubicBezTo>
                      <a:pt x="44107" y="4373"/>
                      <a:pt x="37402" y="-97"/>
                      <a:pt x="28463" y="-97"/>
                    </a:cubicBezTo>
                    <a:cubicBezTo>
                      <a:pt x="19524" y="-97"/>
                      <a:pt x="15054" y="2138"/>
                      <a:pt x="8350" y="8842"/>
                    </a:cubicBezTo>
                    <a:cubicBezTo>
                      <a:pt x="3880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3" name="Forma libre: forma 192">
                <a:extLst>
                  <a:ext uri="{FF2B5EF4-FFF2-40B4-BE49-F238E27FC236}">
                    <a16:creationId xmlns:a16="http://schemas.microsoft.com/office/drawing/2014/main" id="{48699FCF-3600-B031-F908-C8BD0C5411DF}"/>
                  </a:ext>
                </a:extLst>
              </p:cNvPr>
              <p:cNvSpPr/>
              <p:nvPr/>
            </p:nvSpPr>
            <p:spPr>
              <a:xfrm>
                <a:off x="7318670" y="2640652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0 w 58103"/>
                  <a:gd name="connsiteY5" fmla="*/ 8842 h 58104"/>
                  <a:gd name="connsiteX6" fmla="*/ -589 w 58103"/>
                  <a:gd name="connsiteY6" fmla="*/ 28955 h 58104"/>
                  <a:gd name="connsiteX7" fmla="*/ 8350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1" y="55772"/>
                      <a:pt x="48577" y="49068"/>
                    </a:cubicBezTo>
                    <a:cubicBezTo>
                      <a:pt x="53045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4" y="-97"/>
                      <a:pt x="15055" y="2138"/>
                      <a:pt x="8350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0" y="49068"/>
                    </a:cubicBezTo>
                    <a:cubicBezTo>
                      <a:pt x="12820" y="53538"/>
                      <a:pt x="19524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4" name="Forma libre: forma 193">
                <a:extLst>
                  <a:ext uri="{FF2B5EF4-FFF2-40B4-BE49-F238E27FC236}">
                    <a16:creationId xmlns:a16="http://schemas.microsoft.com/office/drawing/2014/main" id="{C83AB944-5066-B533-68AF-FC387DF7C083}"/>
                  </a:ext>
                </a:extLst>
              </p:cNvPr>
              <p:cNvSpPr/>
              <p:nvPr/>
            </p:nvSpPr>
            <p:spPr>
              <a:xfrm>
                <a:off x="7370070" y="2647356"/>
                <a:ext cx="58103" cy="58104"/>
              </a:xfrm>
              <a:custGeom>
                <a:avLst/>
                <a:gdLst>
                  <a:gd name="connsiteX0" fmla="*/ 28463 w 58103"/>
                  <a:gd name="connsiteY0" fmla="*/ 58007 h 58104"/>
                  <a:gd name="connsiteX1" fmla="*/ 48577 w 58103"/>
                  <a:gd name="connsiteY1" fmla="*/ 49068 h 58104"/>
                  <a:gd name="connsiteX2" fmla="*/ 57515 w 58103"/>
                  <a:gd name="connsiteY2" fmla="*/ 28955 h 58104"/>
                  <a:gd name="connsiteX3" fmla="*/ 48577 w 58103"/>
                  <a:gd name="connsiteY3" fmla="*/ 8842 h 58104"/>
                  <a:gd name="connsiteX4" fmla="*/ 28463 w 58103"/>
                  <a:gd name="connsiteY4" fmla="*/ -97 h 58104"/>
                  <a:gd name="connsiteX5" fmla="*/ 8351 w 58103"/>
                  <a:gd name="connsiteY5" fmla="*/ 8842 h 58104"/>
                  <a:gd name="connsiteX6" fmla="*/ -589 w 58103"/>
                  <a:gd name="connsiteY6" fmla="*/ 28955 h 58104"/>
                  <a:gd name="connsiteX7" fmla="*/ 8351 w 58103"/>
                  <a:gd name="connsiteY7" fmla="*/ 49068 h 58104"/>
                  <a:gd name="connsiteX8" fmla="*/ 28463 w 58103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3" h="58104">
                    <a:moveTo>
                      <a:pt x="28463" y="58007"/>
                    </a:moveTo>
                    <a:cubicBezTo>
                      <a:pt x="35167" y="58007"/>
                      <a:pt x="41873" y="55772"/>
                      <a:pt x="48577" y="49068"/>
                    </a:cubicBezTo>
                    <a:cubicBezTo>
                      <a:pt x="53047" y="44599"/>
                      <a:pt x="57515" y="37894"/>
                      <a:pt x="57515" y="28955"/>
                    </a:cubicBezTo>
                    <a:cubicBezTo>
                      <a:pt x="57515" y="20016"/>
                      <a:pt x="55281" y="15547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6" y="42364"/>
                      <a:pt x="8351" y="49068"/>
                    </a:cubicBezTo>
                    <a:cubicBezTo>
                      <a:pt x="12820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5" name="Forma libre: forma 194">
                <a:extLst>
                  <a:ext uri="{FF2B5EF4-FFF2-40B4-BE49-F238E27FC236}">
                    <a16:creationId xmlns:a16="http://schemas.microsoft.com/office/drawing/2014/main" id="{8870F647-C628-1696-A70B-0A73096EF866}"/>
                  </a:ext>
                </a:extLst>
              </p:cNvPr>
              <p:cNvSpPr/>
              <p:nvPr/>
            </p:nvSpPr>
            <p:spPr>
              <a:xfrm>
                <a:off x="7421470" y="2640652"/>
                <a:ext cx="58104" cy="58104"/>
              </a:xfrm>
              <a:custGeom>
                <a:avLst/>
                <a:gdLst>
                  <a:gd name="connsiteX0" fmla="*/ 28463 w 58104"/>
                  <a:gd name="connsiteY0" fmla="*/ 58007 h 58104"/>
                  <a:gd name="connsiteX1" fmla="*/ 48577 w 58104"/>
                  <a:gd name="connsiteY1" fmla="*/ 49068 h 58104"/>
                  <a:gd name="connsiteX2" fmla="*/ 57516 w 58104"/>
                  <a:gd name="connsiteY2" fmla="*/ 28955 h 58104"/>
                  <a:gd name="connsiteX3" fmla="*/ 48577 w 58104"/>
                  <a:gd name="connsiteY3" fmla="*/ 8842 h 58104"/>
                  <a:gd name="connsiteX4" fmla="*/ 28463 w 58104"/>
                  <a:gd name="connsiteY4" fmla="*/ -97 h 58104"/>
                  <a:gd name="connsiteX5" fmla="*/ 8351 w 58104"/>
                  <a:gd name="connsiteY5" fmla="*/ 8842 h 58104"/>
                  <a:gd name="connsiteX6" fmla="*/ -589 w 58104"/>
                  <a:gd name="connsiteY6" fmla="*/ 28955 h 58104"/>
                  <a:gd name="connsiteX7" fmla="*/ 8351 w 58104"/>
                  <a:gd name="connsiteY7" fmla="*/ 49068 h 58104"/>
                  <a:gd name="connsiteX8" fmla="*/ 28463 w 58104"/>
                  <a:gd name="connsiteY8" fmla="*/ 58007 h 5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104" h="58104">
                    <a:moveTo>
                      <a:pt x="28463" y="58007"/>
                    </a:moveTo>
                    <a:cubicBezTo>
                      <a:pt x="35169" y="58007"/>
                      <a:pt x="41873" y="55772"/>
                      <a:pt x="48577" y="49068"/>
                    </a:cubicBezTo>
                    <a:cubicBezTo>
                      <a:pt x="53047" y="44599"/>
                      <a:pt x="57516" y="37894"/>
                      <a:pt x="57516" y="28955"/>
                    </a:cubicBezTo>
                    <a:cubicBezTo>
                      <a:pt x="57516" y="20016"/>
                      <a:pt x="55281" y="15546"/>
                      <a:pt x="48577" y="8842"/>
                    </a:cubicBezTo>
                    <a:cubicBezTo>
                      <a:pt x="44107" y="4373"/>
                      <a:pt x="37403" y="-97"/>
                      <a:pt x="28463" y="-97"/>
                    </a:cubicBezTo>
                    <a:cubicBezTo>
                      <a:pt x="19525" y="-97"/>
                      <a:pt x="15055" y="2138"/>
                      <a:pt x="8351" y="8842"/>
                    </a:cubicBezTo>
                    <a:cubicBezTo>
                      <a:pt x="3881" y="13312"/>
                      <a:pt x="-589" y="20016"/>
                      <a:pt x="-589" y="28955"/>
                    </a:cubicBezTo>
                    <a:cubicBezTo>
                      <a:pt x="-589" y="37894"/>
                      <a:pt x="1647" y="42364"/>
                      <a:pt x="8351" y="49068"/>
                    </a:cubicBezTo>
                    <a:cubicBezTo>
                      <a:pt x="12821" y="53538"/>
                      <a:pt x="19525" y="58007"/>
                      <a:pt x="28463" y="58007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33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96" name="Forma libre: forma 195">
            <a:extLst>
              <a:ext uri="{FF2B5EF4-FFF2-40B4-BE49-F238E27FC236}">
                <a16:creationId xmlns:a16="http://schemas.microsoft.com/office/drawing/2014/main" id="{B712D5A4-776C-DB04-DCA9-0356D117850E}"/>
              </a:ext>
            </a:extLst>
          </p:cNvPr>
          <p:cNvSpPr/>
          <p:nvPr/>
        </p:nvSpPr>
        <p:spPr>
          <a:xfrm>
            <a:off x="5869689" y="2409082"/>
            <a:ext cx="1588923" cy="49164"/>
          </a:xfrm>
          <a:custGeom>
            <a:avLst/>
            <a:gdLst>
              <a:gd name="connsiteX0" fmla="*/ -589 w 1588923"/>
              <a:gd name="connsiteY0" fmla="*/ -97 h 49164"/>
              <a:gd name="connsiteX1" fmla="*/ 768174 w 1588923"/>
              <a:gd name="connsiteY1" fmla="*/ -97 h 49164"/>
              <a:gd name="connsiteX2" fmla="*/ 819574 w 1588923"/>
              <a:gd name="connsiteY2" fmla="*/ 49068 h 49164"/>
              <a:gd name="connsiteX3" fmla="*/ 1588336 w 1588923"/>
              <a:gd name="connsiteY3" fmla="*/ 49068 h 4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3" h="49164">
                <a:moveTo>
                  <a:pt x="-589" y="-97"/>
                </a:moveTo>
                <a:lnTo>
                  <a:pt x="768174" y="-97"/>
                </a:lnTo>
                <a:lnTo>
                  <a:pt x="819574" y="49068"/>
                </a:lnTo>
                <a:lnTo>
                  <a:pt x="1588336" y="49068"/>
                </a:lnTo>
              </a:path>
            </a:pathLst>
          </a:custGeom>
          <a:noFill/>
          <a:ln w="40198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97" name="Gráfico 72">
            <a:extLst>
              <a:ext uri="{FF2B5EF4-FFF2-40B4-BE49-F238E27FC236}">
                <a16:creationId xmlns:a16="http://schemas.microsoft.com/office/drawing/2014/main" id="{1C09B919-E457-09D8-831B-AD2EA29B1FB3}"/>
              </a:ext>
            </a:extLst>
          </p:cNvPr>
          <p:cNvGrpSpPr/>
          <p:nvPr/>
        </p:nvGrpSpPr>
        <p:grpSpPr>
          <a:xfrm>
            <a:off x="5842872" y="3434844"/>
            <a:ext cx="1642559" cy="53634"/>
            <a:chOff x="5834780" y="3442936"/>
            <a:chExt cx="1642559" cy="53634"/>
          </a:xfrm>
        </p:grpSpPr>
        <p:sp>
          <p:nvSpPr>
            <p:cNvPr id="198" name="Forma libre: forma 197">
              <a:extLst>
                <a:ext uri="{FF2B5EF4-FFF2-40B4-BE49-F238E27FC236}">
                  <a16:creationId xmlns:a16="http://schemas.microsoft.com/office/drawing/2014/main" id="{69AF0EC6-A5E1-97FF-D228-E8A20F688086}"/>
                </a:ext>
              </a:extLst>
            </p:cNvPr>
            <p:cNvSpPr/>
            <p:nvPr/>
          </p:nvSpPr>
          <p:spPr>
            <a:xfrm>
              <a:off x="5861597" y="3469753"/>
              <a:ext cx="1588923" cy="22347"/>
            </a:xfrm>
            <a:custGeom>
              <a:avLst/>
              <a:gdLst>
                <a:gd name="connsiteX0" fmla="*/ -589 w 1588923"/>
                <a:gd name="connsiteY0" fmla="*/ -97 h 22347"/>
                <a:gd name="connsiteX1" fmla="*/ 1588336 w 1588923"/>
                <a:gd name="connsiteY1" fmla="*/ -97 h 2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923" h="22347">
                  <a:moveTo>
                    <a:pt x="-589" y="-97"/>
                  </a:moveTo>
                  <a:lnTo>
                    <a:pt x="1588336" y="-97"/>
                  </a:lnTo>
                </a:path>
              </a:pathLst>
            </a:custGeom>
            <a:noFill/>
            <a:ln w="13399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99" name="Gráfico 72">
              <a:extLst>
                <a:ext uri="{FF2B5EF4-FFF2-40B4-BE49-F238E27FC236}">
                  <a16:creationId xmlns:a16="http://schemas.microsoft.com/office/drawing/2014/main" id="{807D8409-9BB7-81FF-8E2E-8066255CF10D}"/>
                </a:ext>
              </a:extLst>
            </p:cNvPr>
            <p:cNvGrpSpPr/>
            <p:nvPr/>
          </p:nvGrpSpPr>
          <p:grpSpPr>
            <a:xfrm>
              <a:off x="5834780" y="3442936"/>
              <a:ext cx="1642559" cy="53634"/>
              <a:chOff x="5834780" y="3442936"/>
              <a:chExt cx="1642559" cy="53634"/>
            </a:xfrm>
            <a:solidFill>
              <a:srgbClr val="FFA500">
                <a:alpha val="80000"/>
              </a:srgbClr>
            </a:solidFill>
          </p:grpSpPr>
          <p:sp>
            <p:nvSpPr>
              <p:cNvPr id="200" name="Forma libre: forma 199">
                <a:extLst>
                  <a:ext uri="{FF2B5EF4-FFF2-40B4-BE49-F238E27FC236}">
                    <a16:creationId xmlns:a16="http://schemas.microsoft.com/office/drawing/2014/main" id="{F43D0FEF-523B-75BE-C063-0351BF69B5F7}"/>
                  </a:ext>
                </a:extLst>
              </p:cNvPr>
              <p:cNvSpPr/>
              <p:nvPr/>
            </p:nvSpPr>
            <p:spPr>
              <a:xfrm>
                <a:off x="5834780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1" name="Forma libre: forma 200">
                <a:extLst>
                  <a:ext uri="{FF2B5EF4-FFF2-40B4-BE49-F238E27FC236}">
                    <a16:creationId xmlns:a16="http://schemas.microsoft.com/office/drawing/2014/main" id="{0B992E4C-AEA3-007E-3A66-D87895DBB70B}"/>
                  </a:ext>
                </a:extLst>
              </p:cNvPr>
              <p:cNvSpPr/>
              <p:nvPr/>
            </p:nvSpPr>
            <p:spPr>
              <a:xfrm>
                <a:off x="5886179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2" name="Forma libre: forma 201">
                <a:extLst>
                  <a:ext uri="{FF2B5EF4-FFF2-40B4-BE49-F238E27FC236}">
                    <a16:creationId xmlns:a16="http://schemas.microsoft.com/office/drawing/2014/main" id="{94AF2681-737B-C7F7-4FF2-0D487A16A493}"/>
                  </a:ext>
                </a:extLst>
              </p:cNvPr>
              <p:cNvSpPr/>
              <p:nvPr/>
            </p:nvSpPr>
            <p:spPr>
              <a:xfrm>
                <a:off x="5935345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3" name="Forma libre: forma 202">
                <a:extLst>
                  <a:ext uri="{FF2B5EF4-FFF2-40B4-BE49-F238E27FC236}">
                    <a16:creationId xmlns:a16="http://schemas.microsoft.com/office/drawing/2014/main" id="{45FE2156-C980-EF79-CEA0-0A8D5CA2A83F}"/>
                  </a:ext>
                </a:extLst>
              </p:cNvPr>
              <p:cNvSpPr/>
              <p:nvPr/>
            </p:nvSpPr>
            <p:spPr>
              <a:xfrm>
                <a:off x="5986744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0C9F947E-916A-2163-62D4-CE612D81C0DA}"/>
                  </a:ext>
                </a:extLst>
              </p:cNvPr>
              <p:cNvSpPr/>
              <p:nvPr/>
            </p:nvSpPr>
            <p:spPr>
              <a:xfrm>
                <a:off x="6038145" y="3442936"/>
                <a:ext cx="53633" cy="53634"/>
              </a:xfrm>
              <a:custGeom>
                <a:avLst/>
                <a:gdLst>
                  <a:gd name="connsiteX0" fmla="*/ 26228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8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A315C161-72D0-9F85-B277-6757BB9F75AE}"/>
                  </a:ext>
                </a:extLst>
              </p:cNvPr>
              <p:cNvSpPr/>
              <p:nvPr/>
            </p:nvSpPr>
            <p:spPr>
              <a:xfrm>
                <a:off x="6089545" y="3442936"/>
                <a:ext cx="53633" cy="53634"/>
              </a:xfrm>
              <a:custGeom>
                <a:avLst/>
                <a:gdLst>
                  <a:gd name="connsiteX0" fmla="*/ 26229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C4DB6592-693B-04A9-FDB3-E1BF304BC7B0}"/>
                  </a:ext>
                </a:extLst>
              </p:cNvPr>
              <p:cNvSpPr/>
              <p:nvPr/>
            </p:nvSpPr>
            <p:spPr>
              <a:xfrm>
                <a:off x="6140944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68F760B3-9BF2-F158-3D1B-067D86164E8C}"/>
                  </a:ext>
                </a:extLst>
              </p:cNvPr>
              <p:cNvSpPr/>
              <p:nvPr/>
            </p:nvSpPr>
            <p:spPr>
              <a:xfrm>
                <a:off x="6192344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832729A5-7412-149F-A777-B28F7681B4AC}"/>
                  </a:ext>
                </a:extLst>
              </p:cNvPr>
              <p:cNvSpPr/>
              <p:nvPr/>
            </p:nvSpPr>
            <p:spPr>
              <a:xfrm>
                <a:off x="6243743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F48DF15E-B454-96E6-9B89-4A85ADB22D32}"/>
                  </a:ext>
                </a:extLst>
              </p:cNvPr>
              <p:cNvSpPr/>
              <p:nvPr/>
            </p:nvSpPr>
            <p:spPr>
              <a:xfrm>
                <a:off x="6295144" y="3442936"/>
                <a:ext cx="53633" cy="53634"/>
              </a:xfrm>
              <a:custGeom>
                <a:avLst/>
                <a:gdLst>
                  <a:gd name="connsiteX0" fmla="*/ 26228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8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F7677209-55E9-FA79-D441-C441B7865B68}"/>
                  </a:ext>
                </a:extLst>
              </p:cNvPr>
              <p:cNvSpPr/>
              <p:nvPr/>
            </p:nvSpPr>
            <p:spPr>
              <a:xfrm>
                <a:off x="6346544" y="3442936"/>
                <a:ext cx="53633" cy="53634"/>
              </a:xfrm>
              <a:custGeom>
                <a:avLst/>
                <a:gdLst>
                  <a:gd name="connsiteX0" fmla="*/ 26229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1" name="Forma libre: forma 210">
                <a:extLst>
                  <a:ext uri="{FF2B5EF4-FFF2-40B4-BE49-F238E27FC236}">
                    <a16:creationId xmlns:a16="http://schemas.microsoft.com/office/drawing/2014/main" id="{3F976512-6110-4B96-E836-DF33044C4DF4}"/>
                  </a:ext>
                </a:extLst>
              </p:cNvPr>
              <p:cNvSpPr/>
              <p:nvPr/>
            </p:nvSpPr>
            <p:spPr>
              <a:xfrm>
                <a:off x="6397943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2" name="Forma libre: forma 211">
                <a:extLst>
                  <a:ext uri="{FF2B5EF4-FFF2-40B4-BE49-F238E27FC236}">
                    <a16:creationId xmlns:a16="http://schemas.microsoft.com/office/drawing/2014/main" id="{7B9C835A-0CFE-58C8-8096-238559A97E84}"/>
                  </a:ext>
                </a:extLst>
              </p:cNvPr>
              <p:cNvSpPr/>
              <p:nvPr/>
            </p:nvSpPr>
            <p:spPr>
              <a:xfrm>
                <a:off x="6449343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3" name="Forma libre: forma 212">
                <a:extLst>
                  <a:ext uri="{FF2B5EF4-FFF2-40B4-BE49-F238E27FC236}">
                    <a16:creationId xmlns:a16="http://schemas.microsoft.com/office/drawing/2014/main" id="{09D642B7-50E7-349B-C8BE-8F219C6E4B4B}"/>
                  </a:ext>
                </a:extLst>
              </p:cNvPr>
              <p:cNvSpPr/>
              <p:nvPr/>
            </p:nvSpPr>
            <p:spPr>
              <a:xfrm>
                <a:off x="6500742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4" name="Forma libre: forma 213">
                <a:extLst>
                  <a:ext uri="{FF2B5EF4-FFF2-40B4-BE49-F238E27FC236}">
                    <a16:creationId xmlns:a16="http://schemas.microsoft.com/office/drawing/2014/main" id="{7F42660B-F403-D81A-8FB0-628636A35836}"/>
                  </a:ext>
                </a:extLst>
              </p:cNvPr>
              <p:cNvSpPr/>
              <p:nvPr/>
            </p:nvSpPr>
            <p:spPr>
              <a:xfrm>
                <a:off x="6552143" y="3442936"/>
                <a:ext cx="53633" cy="53634"/>
              </a:xfrm>
              <a:custGeom>
                <a:avLst/>
                <a:gdLst>
                  <a:gd name="connsiteX0" fmla="*/ 26228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8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5" name="Forma libre: forma 214">
                <a:extLst>
                  <a:ext uri="{FF2B5EF4-FFF2-40B4-BE49-F238E27FC236}">
                    <a16:creationId xmlns:a16="http://schemas.microsoft.com/office/drawing/2014/main" id="{654D7F62-EAC8-B9E3-54CB-EBC528D8408F}"/>
                  </a:ext>
                </a:extLst>
              </p:cNvPr>
              <p:cNvSpPr/>
              <p:nvPr/>
            </p:nvSpPr>
            <p:spPr>
              <a:xfrm>
                <a:off x="6603543" y="3442936"/>
                <a:ext cx="53633" cy="53634"/>
              </a:xfrm>
              <a:custGeom>
                <a:avLst/>
                <a:gdLst>
                  <a:gd name="connsiteX0" fmla="*/ 26229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6" name="Forma libre: forma 215">
                <a:extLst>
                  <a:ext uri="{FF2B5EF4-FFF2-40B4-BE49-F238E27FC236}">
                    <a16:creationId xmlns:a16="http://schemas.microsoft.com/office/drawing/2014/main" id="{5AB1192E-EC8C-D6E9-70B4-D5B558A8B7F6}"/>
                  </a:ext>
                </a:extLst>
              </p:cNvPr>
              <p:cNvSpPr/>
              <p:nvPr/>
            </p:nvSpPr>
            <p:spPr>
              <a:xfrm>
                <a:off x="6654942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7" name="Forma libre: forma 216">
                <a:extLst>
                  <a:ext uri="{FF2B5EF4-FFF2-40B4-BE49-F238E27FC236}">
                    <a16:creationId xmlns:a16="http://schemas.microsoft.com/office/drawing/2014/main" id="{E5FB6A07-21FA-BFF3-662B-797483FFBB40}"/>
                  </a:ext>
                </a:extLst>
              </p:cNvPr>
              <p:cNvSpPr/>
              <p:nvPr/>
            </p:nvSpPr>
            <p:spPr>
              <a:xfrm>
                <a:off x="6704108" y="3442936"/>
                <a:ext cx="53633" cy="53634"/>
              </a:xfrm>
              <a:custGeom>
                <a:avLst/>
                <a:gdLst>
                  <a:gd name="connsiteX0" fmla="*/ 26229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8" name="Forma libre: forma 217">
                <a:extLst>
                  <a:ext uri="{FF2B5EF4-FFF2-40B4-BE49-F238E27FC236}">
                    <a16:creationId xmlns:a16="http://schemas.microsoft.com/office/drawing/2014/main" id="{81C8BBB8-E705-6E0F-B239-85615CE6DA12}"/>
                  </a:ext>
                </a:extLst>
              </p:cNvPr>
              <p:cNvSpPr/>
              <p:nvPr/>
            </p:nvSpPr>
            <p:spPr>
              <a:xfrm>
                <a:off x="6755507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9" name="Forma libre: forma 218">
                <a:extLst>
                  <a:ext uri="{FF2B5EF4-FFF2-40B4-BE49-F238E27FC236}">
                    <a16:creationId xmlns:a16="http://schemas.microsoft.com/office/drawing/2014/main" id="{5E30FA8B-09E4-DD32-E59C-AEA4F57F1C5D}"/>
                  </a:ext>
                </a:extLst>
              </p:cNvPr>
              <p:cNvSpPr/>
              <p:nvPr/>
            </p:nvSpPr>
            <p:spPr>
              <a:xfrm>
                <a:off x="6806907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0" name="Forma libre: forma 219">
                <a:extLst>
                  <a:ext uri="{FF2B5EF4-FFF2-40B4-BE49-F238E27FC236}">
                    <a16:creationId xmlns:a16="http://schemas.microsoft.com/office/drawing/2014/main" id="{0A95921B-2C93-289B-504A-9451821548FA}"/>
                  </a:ext>
                </a:extLst>
              </p:cNvPr>
              <p:cNvSpPr/>
              <p:nvPr/>
            </p:nvSpPr>
            <p:spPr>
              <a:xfrm>
                <a:off x="6858306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1" name="Forma libre: forma 220">
                <a:extLst>
                  <a:ext uri="{FF2B5EF4-FFF2-40B4-BE49-F238E27FC236}">
                    <a16:creationId xmlns:a16="http://schemas.microsoft.com/office/drawing/2014/main" id="{5F07BF72-ABE9-AD81-F7DC-1567067169C0}"/>
                  </a:ext>
                </a:extLst>
              </p:cNvPr>
              <p:cNvSpPr/>
              <p:nvPr/>
            </p:nvSpPr>
            <p:spPr>
              <a:xfrm>
                <a:off x="6909707" y="3442936"/>
                <a:ext cx="53633" cy="53634"/>
              </a:xfrm>
              <a:custGeom>
                <a:avLst/>
                <a:gdLst>
                  <a:gd name="connsiteX0" fmla="*/ 26228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8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2" name="Forma libre: forma 221">
                <a:extLst>
                  <a:ext uri="{FF2B5EF4-FFF2-40B4-BE49-F238E27FC236}">
                    <a16:creationId xmlns:a16="http://schemas.microsoft.com/office/drawing/2014/main" id="{BC1D8815-A14A-3C7C-8F1F-10441369A249}"/>
                  </a:ext>
                </a:extLst>
              </p:cNvPr>
              <p:cNvSpPr/>
              <p:nvPr/>
            </p:nvSpPr>
            <p:spPr>
              <a:xfrm>
                <a:off x="6961107" y="3442936"/>
                <a:ext cx="53633" cy="53634"/>
              </a:xfrm>
              <a:custGeom>
                <a:avLst/>
                <a:gdLst>
                  <a:gd name="connsiteX0" fmla="*/ 26229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3" name="Forma libre: forma 222">
                <a:extLst>
                  <a:ext uri="{FF2B5EF4-FFF2-40B4-BE49-F238E27FC236}">
                    <a16:creationId xmlns:a16="http://schemas.microsoft.com/office/drawing/2014/main" id="{343F9C64-B982-C295-C4A2-2909FC126054}"/>
                  </a:ext>
                </a:extLst>
              </p:cNvPr>
              <p:cNvSpPr/>
              <p:nvPr/>
            </p:nvSpPr>
            <p:spPr>
              <a:xfrm>
                <a:off x="7012506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4" name="Forma libre: forma 223">
                <a:extLst>
                  <a:ext uri="{FF2B5EF4-FFF2-40B4-BE49-F238E27FC236}">
                    <a16:creationId xmlns:a16="http://schemas.microsoft.com/office/drawing/2014/main" id="{E3A81DEE-1970-1D8F-DA36-AB90990867F6}"/>
                  </a:ext>
                </a:extLst>
              </p:cNvPr>
              <p:cNvSpPr/>
              <p:nvPr/>
            </p:nvSpPr>
            <p:spPr>
              <a:xfrm>
                <a:off x="7063906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5" name="Forma libre: forma 224">
                <a:extLst>
                  <a:ext uri="{FF2B5EF4-FFF2-40B4-BE49-F238E27FC236}">
                    <a16:creationId xmlns:a16="http://schemas.microsoft.com/office/drawing/2014/main" id="{E6E3847C-C639-BF24-9FC9-792D1C2510DC}"/>
                  </a:ext>
                </a:extLst>
              </p:cNvPr>
              <p:cNvSpPr/>
              <p:nvPr/>
            </p:nvSpPr>
            <p:spPr>
              <a:xfrm>
                <a:off x="7115305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6" name="Forma libre: forma 225">
                <a:extLst>
                  <a:ext uri="{FF2B5EF4-FFF2-40B4-BE49-F238E27FC236}">
                    <a16:creationId xmlns:a16="http://schemas.microsoft.com/office/drawing/2014/main" id="{F8AC6C2D-7837-60EB-D8AB-92D9746F6C43}"/>
                  </a:ext>
                </a:extLst>
              </p:cNvPr>
              <p:cNvSpPr/>
              <p:nvPr/>
            </p:nvSpPr>
            <p:spPr>
              <a:xfrm>
                <a:off x="7166706" y="3442936"/>
                <a:ext cx="53633" cy="53634"/>
              </a:xfrm>
              <a:custGeom>
                <a:avLst/>
                <a:gdLst>
                  <a:gd name="connsiteX0" fmla="*/ 26228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8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7" name="Forma libre: forma 226">
                <a:extLst>
                  <a:ext uri="{FF2B5EF4-FFF2-40B4-BE49-F238E27FC236}">
                    <a16:creationId xmlns:a16="http://schemas.microsoft.com/office/drawing/2014/main" id="{A1337BC9-7BC9-CE54-6604-80BF53DE3F5B}"/>
                  </a:ext>
                </a:extLst>
              </p:cNvPr>
              <p:cNvSpPr/>
              <p:nvPr/>
            </p:nvSpPr>
            <p:spPr>
              <a:xfrm>
                <a:off x="7218106" y="3442936"/>
                <a:ext cx="53633" cy="53634"/>
              </a:xfrm>
              <a:custGeom>
                <a:avLst/>
                <a:gdLst>
                  <a:gd name="connsiteX0" fmla="*/ 26229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8" name="Forma libre: forma 227">
                <a:extLst>
                  <a:ext uri="{FF2B5EF4-FFF2-40B4-BE49-F238E27FC236}">
                    <a16:creationId xmlns:a16="http://schemas.microsoft.com/office/drawing/2014/main" id="{28BD699B-1461-01DA-47A3-8ED23FC30995}"/>
                  </a:ext>
                </a:extLst>
              </p:cNvPr>
              <p:cNvSpPr/>
              <p:nvPr/>
            </p:nvSpPr>
            <p:spPr>
              <a:xfrm>
                <a:off x="7269505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9" name="Forma libre: forma 228">
                <a:extLst>
                  <a:ext uri="{FF2B5EF4-FFF2-40B4-BE49-F238E27FC236}">
                    <a16:creationId xmlns:a16="http://schemas.microsoft.com/office/drawing/2014/main" id="{FF524448-86D2-037B-CDB2-D61438C44C8C}"/>
                  </a:ext>
                </a:extLst>
              </p:cNvPr>
              <p:cNvSpPr/>
              <p:nvPr/>
            </p:nvSpPr>
            <p:spPr>
              <a:xfrm>
                <a:off x="7320905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0" name="Forma libre: forma 229">
                <a:extLst>
                  <a:ext uri="{FF2B5EF4-FFF2-40B4-BE49-F238E27FC236}">
                    <a16:creationId xmlns:a16="http://schemas.microsoft.com/office/drawing/2014/main" id="{D89084BC-5C7B-1B43-4C24-C6401C7B2EE8}"/>
                  </a:ext>
                </a:extLst>
              </p:cNvPr>
              <p:cNvSpPr/>
              <p:nvPr/>
            </p:nvSpPr>
            <p:spPr>
              <a:xfrm>
                <a:off x="7372304" y="3442936"/>
                <a:ext cx="53635" cy="53634"/>
              </a:xfrm>
              <a:custGeom>
                <a:avLst/>
                <a:gdLst>
                  <a:gd name="connsiteX0" fmla="*/ 26229 w 53635"/>
                  <a:gd name="connsiteY0" fmla="*/ -97 h 53634"/>
                  <a:gd name="connsiteX1" fmla="*/ -589 w 53635"/>
                  <a:gd name="connsiteY1" fmla="*/ 53538 h 53634"/>
                  <a:gd name="connsiteX2" fmla="*/ 53047 w 53635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5" h="53634">
                    <a:moveTo>
                      <a:pt x="26229" y="-97"/>
                    </a:moveTo>
                    <a:lnTo>
                      <a:pt x="-589" y="53538"/>
                    </a:lnTo>
                    <a:lnTo>
                      <a:pt x="53047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1" name="Forma libre: forma 230">
                <a:extLst>
                  <a:ext uri="{FF2B5EF4-FFF2-40B4-BE49-F238E27FC236}">
                    <a16:creationId xmlns:a16="http://schemas.microsoft.com/office/drawing/2014/main" id="{597B997D-3571-234C-E2BE-DF78BEB72ADC}"/>
                  </a:ext>
                </a:extLst>
              </p:cNvPr>
              <p:cNvSpPr/>
              <p:nvPr/>
            </p:nvSpPr>
            <p:spPr>
              <a:xfrm>
                <a:off x="7423705" y="3442936"/>
                <a:ext cx="53633" cy="53634"/>
              </a:xfrm>
              <a:custGeom>
                <a:avLst/>
                <a:gdLst>
                  <a:gd name="connsiteX0" fmla="*/ 26228 w 53633"/>
                  <a:gd name="connsiteY0" fmla="*/ -97 h 53634"/>
                  <a:gd name="connsiteX1" fmla="*/ -589 w 53633"/>
                  <a:gd name="connsiteY1" fmla="*/ 53538 h 53634"/>
                  <a:gd name="connsiteX2" fmla="*/ 53045 w 53633"/>
                  <a:gd name="connsiteY2" fmla="*/ 53538 h 5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53634">
                    <a:moveTo>
                      <a:pt x="26228" y="-97"/>
                    </a:moveTo>
                    <a:lnTo>
                      <a:pt x="-589" y="53538"/>
                    </a:lnTo>
                    <a:lnTo>
                      <a:pt x="53045" y="53538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33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74" name="CuadroTexto 373">
            <a:extLst>
              <a:ext uri="{FF2B5EF4-FFF2-40B4-BE49-F238E27FC236}">
                <a16:creationId xmlns:a16="http://schemas.microsoft.com/office/drawing/2014/main" id="{BD7FF7E1-6D1D-517B-8F10-E6C1E4069B57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72" name="Marcador de pie de página 71">
            <a:extLst>
              <a:ext uri="{FF2B5EF4-FFF2-40B4-BE49-F238E27FC236}">
                <a16:creationId xmlns:a16="http://schemas.microsoft.com/office/drawing/2014/main" id="{DD7473E7-6D36-06E2-ECBF-855BC8915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3" name="Marcador de fecha 72">
            <a:extLst>
              <a:ext uri="{FF2B5EF4-FFF2-40B4-BE49-F238E27FC236}">
                <a16:creationId xmlns:a16="http://schemas.microsoft.com/office/drawing/2014/main" id="{6BA8E6BC-1CC3-24FF-EED8-A369656B1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9DDF5F87-D167-46E5-9870-540FE88D1C21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104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11F60C7-3A9F-C6E0-8C36-A24C3366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5A944717-FE33-549D-20CC-7342DA42D3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35ACBD9A-A551-7924-3359-7E3886D05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Two planar patch simulation [7], and one under small offset of micrometer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05FFD1A-B15E-E9E2-9A27-973B18C775E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43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5DE1434E-6716-1487-D94B-E08197E7B796}"/>
              </a:ext>
            </a:extLst>
          </p:cNvPr>
          <p:cNvSpPr/>
          <p:nvPr/>
        </p:nvSpPr>
        <p:spPr>
          <a:xfrm>
            <a:off x="6290528" y="4175256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CD7374-8FA6-50EE-AF88-7B4766BBFD4A}"/>
              </a:ext>
            </a:extLst>
          </p:cNvPr>
          <p:cNvSpPr txBox="1"/>
          <p:nvPr/>
        </p:nvSpPr>
        <p:spPr>
          <a:xfrm>
            <a:off x="1724834" y="405937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84812CB2-717F-EF50-5DF4-141966076065}"/>
              </a:ext>
            </a:extLst>
          </p:cNvPr>
          <p:cNvGrpSpPr/>
          <p:nvPr/>
        </p:nvGrpSpPr>
        <p:grpSpPr>
          <a:xfrm>
            <a:off x="1500037" y="4158079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2DC89AD8-1780-A1C3-3A21-AFDB037B8AEB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E744F12F-ACF8-D58C-EFDC-955F1CD7B77F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898610FB-72EE-39FC-312F-862197EC0E40}"/>
              </a:ext>
            </a:extLst>
          </p:cNvPr>
          <p:cNvGrpSpPr/>
          <p:nvPr/>
        </p:nvGrpSpPr>
        <p:grpSpPr>
          <a:xfrm>
            <a:off x="4165430" y="4165700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42F78A7A-CAAD-4F65-F747-436F2EC322D4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4761BA35-C845-0FA5-3FB4-D3C8F7908E29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2C38E2-E002-08E1-908F-0B58C6CD4542}"/>
              </a:ext>
            </a:extLst>
          </p:cNvPr>
          <p:cNvSpPr txBox="1"/>
          <p:nvPr/>
        </p:nvSpPr>
        <p:spPr>
          <a:xfrm>
            <a:off x="4379956" y="405543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1D6942C-491A-396F-C8D9-A0CC60E26357}"/>
              </a:ext>
            </a:extLst>
          </p:cNvPr>
          <p:cNvSpPr txBox="1"/>
          <p:nvPr/>
        </p:nvSpPr>
        <p:spPr>
          <a:xfrm>
            <a:off x="6517292" y="4050591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CD5EA047-8E4C-632F-8283-15F66C79AAD5}"/>
              </a:ext>
            </a:extLst>
          </p:cNvPr>
          <p:cNvGrpSpPr/>
          <p:nvPr/>
        </p:nvGrpSpPr>
        <p:grpSpPr>
          <a:xfrm>
            <a:off x="604363" y="2046546"/>
            <a:ext cx="3305998" cy="1674324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4D4F50A3-0C3A-F3B2-8F1E-CDEA7DBDAAB9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F931D4FF-0622-EF0C-7A56-8F197449B5E3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A3890F19-0739-224B-E9A7-18914BAEF9F9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F6F4C33-0F80-2EF7-5E23-10F01F89AAB9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8C98DB4-8A81-4BF2-BE25-A40123E31220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9FE2AA9E-F8F0-795B-605B-8EAC43A66064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B07ECB2-9FFC-4F34-141B-A5E15418873C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8D59EB-883C-DC74-083F-61866426B6A4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ED7A531E-ADB2-DC47-1CC9-F284A95EAC9F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BB2DF624-3488-9F13-EDC0-5DCF2B3DCF0D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9061968-59FE-B233-F485-6D597167E703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DB84D261-5A70-A74A-2459-8B2C34797E5B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00906415-8B12-FE83-B3DB-5A0571F8F5BF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CB30824B-D0F3-DBD0-542E-33C12C78E949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EDB5262-CD33-8DAF-0FFB-35DC07BD1FE7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F7BFC5B2-2689-6565-8956-4BD896155325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B27270FD-EABB-3BDE-13E9-11B5CDCE37B3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6ABF1EB-3CD2-1956-9194-D5796875C147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F09E7AF-D292-40F8-9C57-23B594FA1D98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179FC5D-8DF4-4EB5-F4A1-771D953A2715}"/>
              </a:ext>
            </a:extLst>
          </p:cNvPr>
          <p:cNvSpPr txBox="1"/>
          <p:nvPr/>
        </p:nvSpPr>
        <p:spPr>
          <a:xfrm>
            <a:off x="2173096" y="3729120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43133DA-17BD-E666-AA5E-5EEE57068A75}"/>
              </a:ext>
            </a:extLst>
          </p:cNvPr>
          <p:cNvSpPr txBox="1"/>
          <p:nvPr/>
        </p:nvSpPr>
        <p:spPr>
          <a:xfrm>
            <a:off x="3803095" y="372548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B4F8690-449B-AC7F-41EB-7E6B04B62B72}"/>
              </a:ext>
            </a:extLst>
          </p:cNvPr>
          <p:cNvSpPr txBox="1"/>
          <p:nvPr/>
        </p:nvSpPr>
        <p:spPr>
          <a:xfrm>
            <a:off x="469340" y="3720075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D9E1569-5F4B-432E-031E-3FE140C07E6A}"/>
              </a:ext>
            </a:extLst>
          </p:cNvPr>
          <p:cNvSpPr txBox="1"/>
          <p:nvPr/>
        </p:nvSpPr>
        <p:spPr>
          <a:xfrm>
            <a:off x="109678" y="3150344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BAABAAD-395A-F513-B1EA-C8074B15AA4A}"/>
              </a:ext>
            </a:extLst>
          </p:cNvPr>
          <p:cNvSpPr txBox="1"/>
          <p:nvPr/>
        </p:nvSpPr>
        <p:spPr>
          <a:xfrm>
            <a:off x="393856" y="2349091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CC0835F-D538-57F0-0F48-3FBB62315789}"/>
              </a:ext>
            </a:extLst>
          </p:cNvPr>
          <p:cNvSpPr txBox="1"/>
          <p:nvPr/>
        </p:nvSpPr>
        <p:spPr>
          <a:xfrm>
            <a:off x="1337290" y="172365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No offset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0101D2FA-1F97-1CF1-5540-9BFE8A5EAE10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658097" y="1873878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726BB695-A6B0-FF54-BAA8-1DE34D4B166C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658097" y="3666952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9E4C63C-8E95-CF52-BF19-AC14CF083B66}"/>
              </a:ext>
            </a:extLst>
          </p:cNvPr>
          <p:cNvSpPr txBox="1"/>
          <p:nvPr/>
        </p:nvSpPr>
        <p:spPr>
          <a:xfrm>
            <a:off x="541907" y="1592172"/>
            <a:ext cx="232378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9DCE82F-2742-FEA9-0C59-7BC8A6049E78}"/>
              </a:ext>
            </a:extLst>
          </p:cNvPr>
          <p:cNvSpPr txBox="1"/>
          <p:nvPr/>
        </p:nvSpPr>
        <p:spPr>
          <a:xfrm>
            <a:off x="4232787" y="3506304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232" name="Gráfico 117">
            <a:extLst>
              <a:ext uri="{FF2B5EF4-FFF2-40B4-BE49-F238E27FC236}">
                <a16:creationId xmlns:a16="http://schemas.microsoft.com/office/drawing/2014/main" id="{95516158-2784-77D9-D7C6-C280B9B4494E}"/>
              </a:ext>
            </a:extLst>
          </p:cNvPr>
          <p:cNvGrpSpPr/>
          <p:nvPr/>
        </p:nvGrpSpPr>
        <p:grpSpPr>
          <a:xfrm>
            <a:off x="1451137" y="3434990"/>
            <a:ext cx="1653409" cy="53842"/>
            <a:chOff x="1451137" y="3394530"/>
            <a:chExt cx="1653409" cy="53842"/>
          </a:xfrm>
        </p:grpSpPr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20A90EDC-F6AD-B84B-A51D-516EE9389098}"/>
                </a:ext>
              </a:extLst>
            </p:cNvPr>
            <p:cNvSpPr/>
            <p:nvPr/>
          </p:nvSpPr>
          <p:spPr>
            <a:xfrm>
              <a:off x="1478058" y="3421451"/>
              <a:ext cx="1599566" cy="22434"/>
            </a:xfrm>
            <a:custGeom>
              <a:avLst/>
              <a:gdLst>
                <a:gd name="connsiteX0" fmla="*/ -191 w 1599566"/>
                <a:gd name="connsiteY0" fmla="*/ -97 h 22434"/>
                <a:gd name="connsiteX1" fmla="*/ 1599375 w 15995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66" h="22434">
                  <a:moveTo>
                    <a:pt x="-191" y="-97"/>
                  </a:moveTo>
                  <a:lnTo>
                    <a:pt x="159937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4" name="Gráfico 117">
              <a:extLst>
                <a:ext uri="{FF2B5EF4-FFF2-40B4-BE49-F238E27FC236}">
                  <a16:creationId xmlns:a16="http://schemas.microsoft.com/office/drawing/2014/main" id="{6D215FDF-EB10-ABBC-FF4D-FB2DBA7F8ECB}"/>
                </a:ext>
              </a:extLst>
            </p:cNvPr>
            <p:cNvGrpSpPr/>
            <p:nvPr/>
          </p:nvGrpSpPr>
          <p:grpSpPr>
            <a:xfrm>
              <a:off x="1451137" y="3394530"/>
              <a:ext cx="1653409" cy="53842"/>
              <a:chOff x="1451137" y="3394530"/>
              <a:chExt cx="1653409" cy="53842"/>
            </a:xfrm>
            <a:solidFill>
              <a:srgbClr val="FFA500">
                <a:alpha val="80000"/>
              </a:srgbClr>
            </a:solidFill>
          </p:grpSpPr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6C3AE7D3-3AF8-CFA3-D80A-7A22017260E4}"/>
                  </a:ext>
                </a:extLst>
              </p:cNvPr>
              <p:cNvSpPr/>
              <p:nvPr/>
            </p:nvSpPr>
            <p:spPr>
              <a:xfrm>
                <a:off x="145113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3DAC2079-6CEB-3FD3-865C-EDEA8BC75F34}"/>
                  </a:ext>
                </a:extLst>
              </p:cNvPr>
              <p:cNvSpPr/>
              <p:nvPr/>
            </p:nvSpPr>
            <p:spPr>
              <a:xfrm>
                <a:off x="150273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3629E4E1-CBE6-2D58-D16A-287A9F262E69}"/>
                  </a:ext>
                </a:extLst>
              </p:cNvPr>
              <p:cNvSpPr/>
              <p:nvPr/>
            </p:nvSpPr>
            <p:spPr>
              <a:xfrm>
                <a:off x="155433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483D404C-51B4-A500-E6A4-DCA2786162D2}"/>
                  </a:ext>
                </a:extLst>
              </p:cNvPr>
              <p:cNvSpPr/>
              <p:nvPr/>
            </p:nvSpPr>
            <p:spPr>
              <a:xfrm>
                <a:off x="160593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9EECE3FD-9F4B-C569-5431-F1ECF45C7AD8}"/>
                  </a:ext>
                </a:extLst>
              </p:cNvPr>
              <p:cNvSpPr/>
              <p:nvPr/>
            </p:nvSpPr>
            <p:spPr>
              <a:xfrm>
                <a:off x="1657533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E581B178-3B01-1351-18F7-EC63046E904E}"/>
                  </a:ext>
                </a:extLst>
              </p:cNvPr>
              <p:cNvSpPr/>
              <p:nvPr/>
            </p:nvSpPr>
            <p:spPr>
              <a:xfrm>
                <a:off x="170913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C9C5EA5C-2313-8ECE-C951-C8F570A534CF}"/>
                  </a:ext>
                </a:extLst>
              </p:cNvPr>
              <p:cNvSpPr/>
              <p:nvPr/>
            </p:nvSpPr>
            <p:spPr>
              <a:xfrm>
                <a:off x="176073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754351E2-73D2-86CB-475A-B2D1097B07F4}"/>
                  </a:ext>
                </a:extLst>
              </p:cNvPr>
              <p:cNvSpPr/>
              <p:nvPr/>
            </p:nvSpPr>
            <p:spPr>
              <a:xfrm>
                <a:off x="181233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76DD1AD0-207A-C82D-0F2D-C3CE480ACE15}"/>
                  </a:ext>
                </a:extLst>
              </p:cNvPr>
              <p:cNvSpPr/>
              <p:nvPr/>
            </p:nvSpPr>
            <p:spPr>
              <a:xfrm>
                <a:off x="186392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38BE4000-0D92-1DB7-A50D-540E1182DD1A}"/>
                  </a:ext>
                </a:extLst>
              </p:cNvPr>
              <p:cNvSpPr/>
              <p:nvPr/>
            </p:nvSpPr>
            <p:spPr>
              <a:xfrm>
                <a:off x="191552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AE9DE7F7-A4B6-5A03-197B-D81AA17825E7}"/>
                  </a:ext>
                </a:extLst>
              </p:cNvPr>
              <p:cNvSpPr/>
              <p:nvPr/>
            </p:nvSpPr>
            <p:spPr>
              <a:xfrm>
                <a:off x="196712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DBCA1492-2BFC-BED7-9260-25712C6D055A}"/>
                  </a:ext>
                </a:extLst>
              </p:cNvPr>
              <p:cNvSpPr/>
              <p:nvPr/>
            </p:nvSpPr>
            <p:spPr>
              <a:xfrm>
                <a:off x="201872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C629C717-99E2-B613-1D91-35DBA37D13DF}"/>
                  </a:ext>
                </a:extLst>
              </p:cNvPr>
              <p:cNvSpPr/>
              <p:nvPr/>
            </p:nvSpPr>
            <p:spPr>
              <a:xfrm>
                <a:off x="207032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6E5835C0-4E43-9984-53C7-2CEB23425B02}"/>
                  </a:ext>
                </a:extLst>
              </p:cNvPr>
              <p:cNvSpPr/>
              <p:nvPr/>
            </p:nvSpPr>
            <p:spPr>
              <a:xfrm>
                <a:off x="212192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9" name="Forma libre: forma 248">
                <a:extLst>
                  <a:ext uri="{FF2B5EF4-FFF2-40B4-BE49-F238E27FC236}">
                    <a16:creationId xmlns:a16="http://schemas.microsoft.com/office/drawing/2014/main" id="{3BF5E2C4-EC47-5D87-E6F3-E5D2AA336A6B}"/>
                  </a:ext>
                </a:extLst>
              </p:cNvPr>
              <p:cNvSpPr/>
              <p:nvPr/>
            </p:nvSpPr>
            <p:spPr>
              <a:xfrm>
                <a:off x="217352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0" name="Forma libre: forma 249">
                <a:extLst>
                  <a:ext uri="{FF2B5EF4-FFF2-40B4-BE49-F238E27FC236}">
                    <a16:creationId xmlns:a16="http://schemas.microsoft.com/office/drawing/2014/main" id="{9EDE5BEC-5329-4A39-B22B-E185173E8E37}"/>
                  </a:ext>
                </a:extLst>
              </p:cNvPr>
              <p:cNvSpPr/>
              <p:nvPr/>
            </p:nvSpPr>
            <p:spPr>
              <a:xfrm>
                <a:off x="222512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1" name="Forma libre: forma 250">
                <a:extLst>
                  <a:ext uri="{FF2B5EF4-FFF2-40B4-BE49-F238E27FC236}">
                    <a16:creationId xmlns:a16="http://schemas.microsoft.com/office/drawing/2014/main" id="{E344FBD9-3FF9-4C4A-3DB4-AC2425B11708}"/>
                  </a:ext>
                </a:extLst>
              </p:cNvPr>
              <p:cNvSpPr/>
              <p:nvPr/>
            </p:nvSpPr>
            <p:spPr>
              <a:xfrm>
                <a:off x="227672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2" name="Forma libre: forma 251">
                <a:extLst>
                  <a:ext uri="{FF2B5EF4-FFF2-40B4-BE49-F238E27FC236}">
                    <a16:creationId xmlns:a16="http://schemas.microsoft.com/office/drawing/2014/main" id="{2787DC4C-4590-CAD1-6677-96F4ACC4C4C8}"/>
                  </a:ext>
                </a:extLst>
              </p:cNvPr>
              <p:cNvSpPr/>
              <p:nvPr/>
            </p:nvSpPr>
            <p:spPr>
              <a:xfrm>
                <a:off x="232831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3" name="Forma libre: forma 252">
                <a:extLst>
                  <a:ext uri="{FF2B5EF4-FFF2-40B4-BE49-F238E27FC236}">
                    <a16:creationId xmlns:a16="http://schemas.microsoft.com/office/drawing/2014/main" id="{521DA2BF-5984-9199-DA53-922ED51C86AE}"/>
                  </a:ext>
                </a:extLst>
              </p:cNvPr>
              <p:cNvSpPr/>
              <p:nvPr/>
            </p:nvSpPr>
            <p:spPr>
              <a:xfrm>
                <a:off x="237991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4" name="Forma libre: forma 253">
                <a:extLst>
                  <a:ext uri="{FF2B5EF4-FFF2-40B4-BE49-F238E27FC236}">
                    <a16:creationId xmlns:a16="http://schemas.microsoft.com/office/drawing/2014/main" id="{77D20847-F519-91A0-5E26-3447B0D03576}"/>
                  </a:ext>
                </a:extLst>
              </p:cNvPr>
              <p:cNvSpPr/>
              <p:nvPr/>
            </p:nvSpPr>
            <p:spPr>
              <a:xfrm>
                <a:off x="243151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5" name="Forma libre: forma 254">
                <a:extLst>
                  <a:ext uri="{FF2B5EF4-FFF2-40B4-BE49-F238E27FC236}">
                    <a16:creationId xmlns:a16="http://schemas.microsoft.com/office/drawing/2014/main" id="{05C9786A-1C92-31E2-027D-4F8319747E90}"/>
                  </a:ext>
                </a:extLst>
              </p:cNvPr>
              <p:cNvSpPr/>
              <p:nvPr/>
            </p:nvSpPr>
            <p:spPr>
              <a:xfrm>
                <a:off x="248311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6" name="Forma libre: forma 255">
                <a:extLst>
                  <a:ext uri="{FF2B5EF4-FFF2-40B4-BE49-F238E27FC236}">
                    <a16:creationId xmlns:a16="http://schemas.microsoft.com/office/drawing/2014/main" id="{97D062B6-12FD-7835-3E86-38EBD6EA9CA3}"/>
                  </a:ext>
                </a:extLst>
              </p:cNvPr>
              <p:cNvSpPr/>
              <p:nvPr/>
            </p:nvSpPr>
            <p:spPr>
              <a:xfrm>
                <a:off x="2534715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7" name="Forma libre: forma 256">
                <a:extLst>
                  <a:ext uri="{FF2B5EF4-FFF2-40B4-BE49-F238E27FC236}">
                    <a16:creationId xmlns:a16="http://schemas.microsoft.com/office/drawing/2014/main" id="{CA7C25A9-A413-B787-0448-98B7A3EB0C76}"/>
                  </a:ext>
                </a:extLst>
              </p:cNvPr>
              <p:cNvSpPr/>
              <p:nvPr/>
            </p:nvSpPr>
            <p:spPr>
              <a:xfrm>
                <a:off x="258631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8" name="Forma libre: forma 257">
                <a:extLst>
                  <a:ext uri="{FF2B5EF4-FFF2-40B4-BE49-F238E27FC236}">
                    <a16:creationId xmlns:a16="http://schemas.microsoft.com/office/drawing/2014/main" id="{7E6C7437-F187-9650-1407-B30E40151F8C}"/>
                  </a:ext>
                </a:extLst>
              </p:cNvPr>
              <p:cNvSpPr/>
              <p:nvPr/>
            </p:nvSpPr>
            <p:spPr>
              <a:xfrm>
                <a:off x="2637913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9" name="Forma libre: forma 258">
                <a:extLst>
                  <a:ext uri="{FF2B5EF4-FFF2-40B4-BE49-F238E27FC236}">
                    <a16:creationId xmlns:a16="http://schemas.microsoft.com/office/drawing/2014/main" id="{662E4E62-4302-C025-7CD8-0E1AF79C6D6A}"/>
                  </a:ext>
                </a:extLst>
              </p:cNvPr>
              <p:cNvSpPr/>
              <p:nvPr/>
            </p:nvSpPr>
            <p:spPr>
              <a:xfrm>
                <a:off x="268951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0" name="Forma libre: forma 259">
                <a:extLst>
                  <a:ext uri="{FF2B5EF4-FFF2-40B4-BE49-F238E27FC236}">
                    <a16:creationId xmlns:a16="http://schemas.microsoft.com/office/drawing/2014/main" id="{8C14D350-8302-E45D-5C5B-AB72896E34F8}"/>
                  </a:ext>
                </a:extLst>
              </p:cNvPr>
              <p:cNvSpPr/>
              <p:nvPr/>
            </p:nvSpPr>
            <p:spPr>
              <a:xfrm>
                <a:off x="274111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1" name="Forma libre: forma 260">
                <a:extLst>
                  <a:ext uri="{FF2B5EF4-FFF2-40B4-BE49-F238E27FC236}">
                    <a16:creationId xmlns:a16="http://schemas.microsoft.com/office/drawing/2014/main" id="{40851757-2238-F0AA-16E4-1B6F0E1D2771}"/>
                  </a:ext>
                </a:extLst>
              </p:cNvPr>
              <p:cNvSpPr/>
              <p:nvPr/>
            </p:nvSpPr>
            <p:spPr>
              <a:xfrm>
                <a:off x="279271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2" name="Forma libre: forma 261">
                <a:extLst>
                  <a:ext uri="{FF2B5EF4-FFF2-40B4-BE49-F238E27FC236}">
                    <a16:creationId xmlns:a16="http://schemas.microsoft.com/office/drawing/2014/main" id="{B27D2864-1EF6-1797-9928-6C6317D7F56C}"/>
                  </a:ext>
                </a:extLst>
              </p:cNvPr>
              <p:cNvSpPr/>
              <p:nvPr/>
            </p:nvSpPr>
            <p:spPr>
              <a:xfrm>
                <a:off x="284430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3" name="Forma libre: forma 262">
                <a:extLst>
                  <a:ext uri="{FF2B5EF4-FFF2-40B4-BE49-F238E27FC236}">
                    <a16:creationId xmlns:a16="http://schemas.microsoft.com/office/drawing/2014/main" id="{8196F2AD-134A-D3BC-5DC6-FA06E84A0A7B}"/>
                  </a:ext>
                </a:extLst>
              </p:cNvPr>
              <p:cNvSpPr/>
              <p:nvPr/>
            </p:nvSpPr>
            <p:spPr>
              <a:xfrm>
                <a:off x="289590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4" name="Forma libre: forma 263">
                <a:extLst>
                  <a:ext uri="{FF2B5EF4-FFF2-40B4-BE49-F238E27FC236}">
                    <a16:creationId xmlns:a16="http://schemas.microsoft.com/office/drawing/2014/main" id="{07C3B136-D0C0-1184-600B-AE79B73BDD6A}"/>
                  </a:ext>
                </a:extLst>
              </p:cNvPr>
              <p:cNvSpPr/>
              <p:nvPr/>
            </p:nvSpPr>
            <p:spPr>
              <a:xfrm>
                <a:off x="294750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5" name="Forma libre: forma 264">
                <a:extLst>
                  <a:ext uri="{FF2B5EF4-FFF2-40B4-BE49-F238E27FC236}">
                    <a16:creationId xmlns:a16="http://schemas.microsoft.com/office/drawing/2014/main" id="{469AD788-F2AA-984F-94B0-26342F159FA5}"/>
                  </a:ext>
                </a:extLst>
              </p:cNvPr>
              <p:cNvSpPr/>
              <p:nvPr/>
            </p:nvSpPr>
            <p:spPr>
              <a:xfrm>
                <a:off x="299910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6" name="Forma libre: forma 265">
                <a:extLst>
                  <a:ext uri="{FF2B5EF4-FFF2-40B4-BE49-F238E27FC236}">
                    <a16:creationId xmlns:a16="http://schemas.microsoft.com/office/drawing/2014/main" id="{DC8FDCCE-3EE5-BF14-FF12-FBB6FFE57CA4}"/>
                  </a:ext>
                </a:extLst>
              </p:cNvPr>
              <p:cNvSpPr/>
              <p:nvPr/>
            </p:nvSpPr>
            <p:spPr>
              <a:xfrm>
                <a:off x="305070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267" name="Gráfico 117">
            <a:extLst>
              <a:ext uri="{FF2B5EF4-FFF2-40B4-BE49-F238E27FC236}">
                <a16:creationId xmlns:a16="http://schemas.microsoft.com/office/drawing/2014/main" id="{4B87C050-6DB6-78E7-7ADC-31701F9D1730}"/>
              </a:ext>
            </a:extLst>
          </p:cNvPr>
          <p:cNvGrpSpPr/>
          <p:nvPr/>
        </p:nvGrpSpPr>
        <p:grpSpPr>
          <a:xfrm>
            <a:off x="1448894" y="2622868"/>
            <a:ext cx="1657896" cy="76276"/>
            <a:chOff x="1448894" y="2582408"/>
            <a:chExt cx="1657896" cy="76276"/>
          </a:xfrm>
        </p:grpSpPr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ECAD9FAC-91A7-270D-B49D-35F5D5B55062}"/>
                </a:ext>
              </a:extLst>
            </p:cNvPr>
            <p:cNvSpPr/>
            <p:nvPr/>
          </p:nvSpPr>
          <p:spPr>
            <a:xfrm>
              <a:off x="1478058" y="2613816"/>
              <a:ext cx="1599566" cy="20190"/>
            </a:xfrm>
            <a:custGeom>
              <a:avLst/>
              <a:gdLst>
                <a:gd name="connsiteX0" fmla="*/ -191 w 1599566"/>
                <a:gd name="connsiteY0" fmla="*/ 8877 h 20190"/>
                <a:gd name="connsiteX1" fmla="*/ 51408 w 1599566"/>
                <a:gd name="connsiteY1" fmla="*/ 17850 h 20190"/>
                <a:gd name="connsiteX2" fmla="*/ 103007 w 1599566"/>
                <a:gd name="connsiteY2" fmla="*/ 11120 h 20190"/>
                <a:gd name="connsiteX3" fmla="*/ 154605 w 1599566"/>
                <a:gd name="connsiteY3" fmla="*/ 11120 h 20190"/>
                <a:gd name="connsiteX4" fmla="*/ 206204 w 1599566"/>
                <a:gd name="connsiteY4" fmla="*/ 6633 h 20190"/>
                <a:gd name="connsiteX5" fmla="*/ 257803 w 1599566"/>
                <a:gd name="connsiteY5" fmla="*/ 2146 h 20190"/>
                <a:gd name="connsiteX6" fmla="*/ 309402 w 1599566"/>
                <a:gd name="connsiteY6" fmla="*/ 2146 h 20190"/>
                <a:gd name="connsiteX7" fmla="*/ 361001 w 1599566"/>
                <a:gd name="connsiteY7" fmla="*/ 2146 h 20190"/>
                <a:gd name="connsiteX8" fmla="*/ 412600 w 1599566"/>
                <a:gd name="connsiteY8" fmla="*/ 2146 h 20190"/>
                <a:gd name="connsiteX9" fmla="*/ 464199 w 1599566"/>
                <a:gd name="connsiteY9" fmla="*/ 2146 h 20190"/>
                <a:gd name="connsiteX10" fmla="*/ 515798 w 1599566"/>
                <a:gd name="connsiteY10" fmla="*/ 2146 h 20190"/>
                <a:gd name="connsiteX11" fmla="*/ 567397 w 1599566"/>
                <a:gd name="connsiteY11" fmla="*/ -97 h 20190"/>
                <a:gd name="connsiteX12" fmla="*/ 618996 w 1599566"/>
                <a:gd name="connsiteY12" fmla="*/ 6633 h 20190"/>
                <a:gd name="connsiteX13" fmla="*/ 670594 w 1599566"/>
                <a:gd name="connsiteY13" fmla="*/ 6633 h 20190"/>
                <a:gd name="connsiteX14" fmla="*/ 722194 w 1599566"/>
                <a:gd name="connsiteY14" fmla="*/ 4390 h 20190"/>
                <a:gd name="connsiteX15" fmla="*/ 773792 w 1599566"/>
                <a:gd name="connsiteY15" fmla="*/ 4390 h 20190"/>
                <a:gd name="connsiteX16" fmla="*/ 825391 w 1599566"/>
                <a:gd name="connsiteY16" fmla="*/ 4390 h 20190"/>
                <a:gd name="connsiteX17" fmla="*/ 876990 w 1599566"/>
                <a:gd name="connsiteY17" fmla="*/ 4390 h 20190"/>
                <a:gd name="connsiteX18" fmla="*/ 928589 w 1599566"/>
                <a:gd name="connsiteY18" fmla="*/ 8877 h 20190"/>
                <a:gd name="connsiteX19" fmla="*/ 980188 w 1599566"/>
                <a:gd name="connsiteY19" fmla="*/ 8877 h 20190"/>
                <a:gd name="connsiteX20" fmla="*/ 1031787 w 1599566"/>
                <a:gd name="connsiteY20" fmla="*/ 6633 h 20190"/>
                <a:gd name="connsiteX21" fmla="*/ 1083386 w 1599566"/>
                <a:gd name="connsiteY21" fmla="*/ 11120 h 20190"/>
                <a:gd name="connsiteX22" fmla="*/ 1134985 w 1599566"/>
                <a:gd name="connsiteY22" fmla="*/ 11120 h 20190"/>
                <a:gd name="connsiteX23" fmla="*/ 1186584 w 1599566"/>
                <a:gd name="connsiteY23" fmla="*/ 11120 h 20190"/>
                <a:gd name="connsiteX24" fmla="*/ 1238183 w 1599566"/>
                <a:gd name="connsiteY24" fmla="*/ 11120 h 20190"/>
                <a:gd name="connsiteX25" fmla="*/ 1289782 w 1599566"/>
                <a:gd name="connsiteY25" fmla="*/ 11120 h 20190"/>
                <a:gd name="connsiteX26" fmla="*/ 1341380 w 1599566"/>
                <a:gd name="connsiteY26" fmla="*/ 11120 h 20190"/>
                <a:gd name="connsiteX27" fmla="*/ 1392980 w 1599566"/>
                <a:gd name="connsiteY27" fmla="*/ 8877 h 20190"/>
                <a:gd name="connsiteX28" fmla="*/ 1444578 w 1599566"/>
                <a:gd name="connsiteY28" fmla="*/ 8877 h 20190"/>
                <a:gd name="connsiteX29" fmla="*/ 1496178 w 1599566"/>
                <a:gd name="connsiteY29" fmla="*/ 13364 h 20190"/>
                <a:gd name="connsiteX30" fmla="*/ 1547776 w 1599566"/>
                <a:gd name="connsiteY30" fmla="*/ 20094 h 20190"/>
                <a:gd name="connsiteX31" fmla="*/ 1599375 w 1599566"/>
                <a:gd name="connsiteY31" fmla="*/ 13364 h 2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66" h="20190">
                  <a:moveTo>
                    <a:pt x="-191" y="8877"/>
                  </a:moveTo>
                  <a:lnTo>
                    <a:pt x="51408" y="17850"/>
                  </a:lnTo>
                  <a:lnTo>
                    <a:pt x="103007" y="11120"/>
                  </a:lnTo>
                  <a:lnTo>
                    <a:pt x="154605" y="11120"/>
                  </a:lnTo>
                  <a:cubicBezTo>
                    <a:pt x="154605" y="11120"/>
                    <a:pt x="206204" y="6633"/>
                    <a:pt x="206204" y="6633"/>
                  </a:cubicBezTo>
                  <a:lnTo>
                    <a:pt x="257803" y="2146"/>
                  </a:lnTo>
                  <a:lnTo>
                    <a:pt x="309402" y="2146"/>
                  </a:lnTo>
                  <a:cubicBezTo>
                    <a:pt x="309402" y="2146"/>
                    <a:pt x="361001" y="2146"/>
                    <a:pt x="361001" y="2146"/>
                  </a:cubicBezTo>
                  <a:lnTo>
                    <a:pt x="412600" y="2146"/>
                  </a:lnTo>
                  <a:cubicBezTo>
                    <a:pt x="412600" y="4390"/>
                    <a:pt x="464199" y="2146"/>
                    <a:pt x="464199" y="2146"/>
                  </a:cubicBezTo>
                  <a:lnTo>
                    <a:pt x="515798" y="2146"/>
                  </a:lnTo>
                  <a:cubicBezTo>
                    <a:pt x="515798" y="4390"/>
                    <a:pt x="567397" y="-97"/>
                    <a:pt x="567397" y="-97"/>
                  </a:cubicBezTo>
                  <a:lnTo>
                    <a:pt x="618996" y="6633"/>
                  </a:lnTo>
                  <a:lnTo>
                    <a:pt x="670594" y="6633"/>
                  </a:lnTo>
                  <a:cubicBezTo>
                    <a:pt x="670594" y="4390"/>
                    <a:pt x="722194" y="4390"/>
                    <a:pt x="722194" y="4390"/>
                  </a:cubicBezTo>
                  <a:lnTo>
                    <a:pt x="773792" y="4390"/>
                  </a:lnTo>
                  <a:cubicBezTo>
                    <a:pt x="773792" y="4390"/>
                    <a:pt x="825391" y="4390"/>
                    <a:pt x="825391" y="4390"/>
                  </a:cubicBezTo>
                  <a:lnTo>
                    <a:pt x="876990" y="4390"/>
                  </a:lnTo>
                  <a:cubicBezTo>
                    <a:pt x="876990" y="4390"/>
                    <a:pt x="928589" y="8877"/>
                    <a:pt x="928589" y="8877"/>
                  </a:cubicBezTo>
                  <a:lnTo>
                    <a:pt x="980188" y="8877"/>
                  </a:lnTo>
                  <a:cubicBezTo>
                    <a:pt x="980188" y="8877"/>
                    <a:pt x="1031787" y="6633"/>
                    <a:pt x="1031787" y="6633"/>
                  </a:cubicBezTo>
                  <a:lnTo>
                    <a:pt x="1083386" y="11120"/>
                  </a:lnTo>
                  <a:lnTo>
                    <a:pt x="1134985" y="11120"/>
                  </a:lnTo>
                  <a:cubicBezTo>
                    <a:pt x="1134985" y="11120"/>
                    <a:pt x="1186584" y="11120"/>
                    <a:pt x="1186584" y="11120"/>
                  </a:cubicBezTo>
                  <a:lnTo>
                    <a:pt x="1238183" y="11120"/>
                  </a:lnTo>
                  <a:cubicBezTo>
                    <a:pt x="1238183" y="8877"/>
                    <a:pt x="1289782" y="11120"/>
                    <a:pt x="1289782" y="11120"/>
                  </a:cubicBezTo>
                  <a:lnTo>
                    <a:pt x="1341380" y="11120"/>
                  </a:lnTo>
                  <a:cubicBezTo>
                    <a:pt x="1341380" y="11120"/>
                    <a:pt x="1392980" y="8877"/>
                    <a:pt x="1392980" y="8877"/>
                  </a:cubicBezTo>
                  <a:lnTo>
                    <a:pt x="1444578" y="8877"/>
                  </a:lnTo>
                  <a:cubicBezTo>
                    <a:pt x="1444578" y="11120"/>
                    <a:pt x="1496178" y="13364"/>
                    <a:pt x="1496178" y="13364"/>
                  </a:cubicBezTo>
                  <a:lnTo>
                    <a:pt x="1547776" y="20094"/>
                  </a:lnTo>
                  <a:lnTo>
                    <a:pt x="1599375" y="13364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69" name="Gráfico 117">
              <a:extLst>
                <a:ext uri="{FF2B5EF4-FFF2-40B4-BE49-F238E27FC236}">
                  <a16:creationId xmlns:a16="http://schemas.microsoft.com/office/drawing/2014/main" id="{CF272A36-65CF-343A-47BA-1A9E153E05A6}"/>
                </a:ext>
              </a:extLst>
            </p:cNvPr>
            <p:cNvGrpSpPr/>
            <p:nvPr/>
          </p:nvGrpSpPr>
          <p:grpSpPr>
            <a:xfrm>
              <a:off x="1448894" y="2582408"/>
              <a:ext cx="1657896" cy="76276"/>
              <a:chOff x="1448894" y="2582408"/>
              <a:chExt cx="1657896" cy="76276"/>
            </a:xfrm>
            <a:solidFill>
              <a:srgbClr val="228B22">
                <a:alpha val="80000"/>
              </a:srgbClr>
            </a:solidFill>
          </p:grpSpPr>
          <p:sp>
            <p:nvSpPr>
              <p:cNvPr id="270" name="Forma libre: forma 269">
                <a:extLst>
                  <a:ext uri="{FF2B5EF4-FFF2-40B4-BE49-F238E27FC236}">
                    <a16:creationId xmlns:a16="http://schemas.microsoft.com/office/drawing/2014/main" id="{4A6B8EBD-2963-6B87-EE1A-5026B208B5AD}"/>
                  </a:ext>
                </a:extLst>
              </p:cNvPr>
              <p:cNvSpPr/>
              <p:nvPr/>
            </p:nvSpPr>
            <p:spPr>
              <a:xfrm>
                <a:off x="1448894" y="259138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1" name="Forma libre: forma 270">
                <a:extLst>
                  <a:ext uri="{FF2B5EF4-FFF2-40B4-BE49-F238E27FC236}">
                    <a16:creationId xmlns:a16="http://schemas.microsoft.com/office/drawing/2014/main" id="{75905B20-97DA-0356-56BF-7D89CB5B4C3E}"/>
                  </a:ext>
                </a:extLst>
              </p:cNvPr>
              <p:cNvSpPr/>
              <p:nvPr/>
            </p:nvSpPr>
            <p:spPr>
              <a:xfrm>
                <a:off x="1500493" y="260035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2" name="Forma libre: forma 271">
                <a:extLst>
                  <a:ext uri="{FF2B5EF4-FFF2-40B4-BE49-F238E27FC236}">
                    <a16:creationId xmlns:a16="http://schemas.microsoft.com/office/drawing/2014/main" id="{59955A78-DB2D-56F0-8641-3566BADDADAC}"/>
                  </a:ext>
                </a:extLst>
              </p:cNvPr>
              <p:cNvSpPr/>
              <p:nvPr/>
            </p:nvSpPr>
            <p:spPr>
              <a:xfrm>
                <a:off x="1552092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3" name="Forma libre: forma 272">
                <a:extLst>
                  <a:ext uri="{FF2B5EF4-FFF2-40B4-BE49-F238E27FC236}">
                    <a16:creationId xmlns:a16="http://schemas.microsoft.com/office/drawing/2014/main" id="{C5D4837A-2D22-E48F-CDF1-143DB88DAED8}"/>
                  </a:ext>
                </a:extLst>
              </p:cNvPr>
              <p:cNvSpPr/>
              <p:nvPr/>
            </p:nvSpPr>
            <p:spPr>
              <a:xfrm>
                <a:off x="1603691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4" name="Forma libre: forma 273">
                <a:extLst>
                  <a:ext uri="{FF2B5EF4-FFF2-40B4-BE49-F238E27FC236}">
                    <a16:creationId xmlns:a16="http://schemas.microsoft.com/office/drawing/2014/main" id="{433925AC-9C2F-F352-116D-F57C2E889213}"/>
                  </a:ext>
                </a:extLst>
              </p:cNvPr>
              <p:cNvSpPr/>
              <p:nvPr/>
            </p:nvSpPr>
            <p:spPr>
              <a:xfrm>
                <a:off x="165528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5" name="Forma libre: forma 274">
                <a:extLst>
                  <a:ext uri="{FF2B5EF4-FFF2-40B4-BE49-F238E27FC236}">
                    <a16:creationId xmlns:a16="http://schemas.microsoft.com/office/drawing/2014/main" id="{79C06B8E-BFF5-4F0C-65B9-6521F0B17355}"/>
                  </a:ext>
                </a:extLst>
              </p:cNvPr>
              <p:cNvSpPr/>
              <p:nvPr/>
            </p:nvSpPr>
            <p:spPr>
              <a:xfrm>
                <a:off x="1706888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6" name="Forma libre: forma 275">
                <a:extLst>
                  <a:ext uri="{FF2B5EF4-FFF2-40B4-BE49-F238E27FC236}">
                    <a16:creationId xmlns:a16="http://schemas.microsoft.com/office/drawing/2014/main" id="{6038CB4E-B45B-CA00-8BB3-CD8A795F856A}"/>
                  </a:ext>
                </a:extLst>
              </p:cNvPr>
              <p:cNvSpPr/>
              <p:nvPr/>
            </p:nvSpPr>
            <p:spPr>
              <a:xfrm>
                <a:off x="1758487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7" name="Forma libre: forma 276">
                <a:extLst>
                  <a:ext uri="{FF2B5EF4-FFF2-40B4-BE49-F238E27FC236}">
                    <a16:creationId xmlns:a16="http://schemas.microsoft.com/office/drawing/2014/main" id="{4DC557E4-4F3C-747C-067F-0AD3C63FCCE4}"/>
                  </a:ext>
                </a:extLst>
              </p:cNvPr>
              <p:cNvSpPr/>
              <p:nvPr/>
            </p:nvSpPr>
            <p:spPr>
              <a:xfrm>
                <a:off x="181008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8" name="Forma libre: forma 277">
                <a:extLst>
                  <a:ext uri="{FF2B5EF4-FFF2-40B4-BE49-F238E27FC236}">
                    <a16:creationId xmlns:a16="http://schemas.microsoft.com/office/drawing/2014/main" id="{B9542B03-7385-5E06-C3EA-41245754EEA2}"/>
                  </a:ext>
                </a:extLst>
              </p:cNvPr>
              <p:cNvSpPr/>
              <p:nvPr/>
            </p:nvSpPr>
            <p:spPr>
              <a:xfrm>
                <a:off x="1861685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9" name="Forma libre: forma 278">
                <a:extLst>
                  <a:ext uri="{FF2B5EF4-FFF2-40B4-BE49-F238E27FC236}">
                    <a16:creationId xmlns:a16="http://schemas.microsoft.com/office/drawing/2014/main" id="{69142C8E-4001-9A23-F43E-17619FC0B08F}"/>
                  </a:ext>
                </a:extLst>
              </p:cNvPr>
              <p:cNvSpPr/>
              <p:nvPr/>
            </p:nvSpPr>
            <p:spPr>
              <a:xfrm>
                <a:off x="1913284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0" name="Forma libre: forma 279">
                <a:extLst>
                  <a:ext uri="{FF2B5EF4-FFF2-40B4-BE49-F238E27FC236}">
                    <a16:creationId xmlns:a16="http://schemas.microsoft.com/office/drawing/2014/main" id="{E9D570A8-8147-2202-21B9-13EC2ECB7258}"/>
                  </a:ext>
                </a:extLst>
              </p:cNvPr>
              <p:cNvSpPr/>
              <p:nvPr/>
            </p:nvSpPr>
            <p:spPr>
              <a:xfrm>
                <a:off x="1964883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1" name="Forma libre: forma 280">
                <a:extLst>
                  <a:ext uri="{FF2B5EF4-FFF2-40B4-BE49-F238E27FC236}">
                    <a16:creationId xmlns:a16="http://schemas.microsoft.com/office/drawing/2014/main" id="{BEDACBDB-A3BD-A5BE-A68F-D0D712B8A77B}"/>
                  </a:ext>
                </a:extLst>
              </p:cNvPr>
              <p:cNvSpPr/>
              <p:nvPr/>
            </p:nvSpPr>
            <p:spPr>
              <a:xfrm>
                <a:off x="2016482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2" name="Forma libre: forma 281">
                <a:extLst>
                  <a:ext uri="{FF2B5EF4-FFF2-40B4-BE49-F238E27FC236}">
                    <a16:creationId xmlns:a16="http://schemas.microsoft.com/office/drawing/2014/main" id="{C01AF6AB-B650-E0EE-0F56-9F59D7AD9F59}"/>
                  </a:ext>
                </a:extLst>
              </p:cNvPr>
              <p:cNvSpPr/>
              <p:nvPr/>
            </p:nvSpPr>
            <p:spPr>
              <a:xfrm>
                <a:off x="2068081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3" name="Forma libre: forma 282">
                <a:extLst>
                  <a:ext uri="{FF2B5EF4-FFF2-40B4-BE49-F238E27FC236}">
                    <a16:creationId xmlns:a16="http://schemas.microsoft.com/office/drawing/2014/main" id="{E5E2056F-5E9C-2622-D4B2-03A15EBA0C3A}"/>
                  </a:ext>
                </a:extLst>
              </p:cNvPr>
              <p:cNvSpPr/>
              <p:nvPr/>
            </p:nvSpPr>
            <p:spPr>
              <a:xfrm>
                <a:off x="2119680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4" name="Forma libre: forma 283">
                <a:extLst>
                  <a:ext uri="{FF2B5EF4-FFF2-40B4-BE49-F238E27FC236}">
                    <a16:creationId xmlns:a16="http://schemas.microsoft.com/office/drawing/2014/main" id="{AE8BA716-5192-70A4-4430-54E0D9B26C0B}"/>
                  </a:ext>
                </a:extLst>
              </p:cNvPr>
              <p:cNvSpPr/>
              <p:nvPr/>
            </p:nvSpPr>
            <p:spPr>
              <a:xfrm>
                <a:off x="2171279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5" name="Forma libre: forma 284">
                <a:extLst>
                  <a:ext uri="{FF2B5EF4-FFF2-40B4-BE49-F238E27FC236}">
                    <a16:creationId xmlns:a16="http://schemas.microsoft.com/office/drawing/2014/main" id="{1F4C20BE-2172-3B79-C7F8-BBA17E3BF4EE}"/>
                  </a:ext>
                </a:extLst>
              </p:cNvPr>
              <p:cNvSpPr/>
              <p:nvPr/>
            </p:nvSpPr>
            <p:spPr>
              <a:xfrm>
                <a:off x="2222878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6" name="Forma libre: forma 285">
                <a:extLst>
                  <a:ext uri="{FF2B5EF4-FFF2-40B4-BE49-F238E27FC236}">
                    <a16:creationId xmlns:a16="http://schemas.microsoft.com/office/drawing/2014/main" id="{39BBE117-3A43-8E5D-E097-ADDAB5560EB3}"/>
                  </a:ext>
                </a:extLst>
              </p:cNvPr>
              <p:cNvSpPr/>
              <p:nvPr/>
            </p:nvSpPr>
            <p:spPr>
              <a:xfrm>
                <a:off x="2274477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7" name="Forma libre: forma 286">
                <a:extLst>
                  <a:ext uri="{FF2B5EF4-FFF2-40B4-BE49-F238E27FC236}">
                    <a16:creationId xmlns:a16="http://schemas.microsoft.com/office/drawing/2014/main" id="{BD1B03C2-69D3-6BD1-A04D-9216EB2854DA}"/>
                  </a:ext>
                </a:extLst>
              </p:cNvPr>
              <p:cNvSpPr/>
              <p:nvPr/>
            </p:nvSpPr>
            <p:spPr>
              <a:xfrm>
                <a:off x="232607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8" name="Forma libre: forma 287">
                <a:extLst>
                  <a:ext uri="{FF2B5EF4-FFF2-40B4-BE49-F238E27FC236}">
                    <a16:creationId xmlns:a16="http://schemas.microsoft.com/office/drawing/2014/main" id="{3E1BA498-826C-3E18-232B-0E2D49FD8A5D}"/>
                  </a:ext>
                </a:extLst>
              </p:cNvPr>
              <p:cNvSpPr/>
              <p:nvPr/>
            </p:nvSpPr>
            <p:spPr>
              <a:xfrm>
                <a:off x="2377675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9" name="Forma libre: forma 288">
                <a:extLst>
                  <a:ext uri="{FF2B5EF4-FFF2-40B4-BE49-F238E27FC236}">
                    <a16:creationId xmlns:a16="http://schemas.microsoft.com/office/drawing/2014/main" id="{AB59A651-C30B-A698-E1EF-DD670B39727B}"/>
                  </a:ext>
                </a:extLst>
              </p:cNvPr>
              <p:cNvSpPr/>
              <p:nvPr/>
            </p:nvSpPr>
            <p:spPr>
              <a:xfrm>
                <a:off x="2429273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0" name="Forma libre: forma 289">
                <a:extLst>
                  <a:ext uri="{FF2B5EF4-FFF2-40B4-BE49-F238E27FC236}">
                    <a16:creationId xmlns:a16="http://schemas.microsoft.com/office/drawing/2014/main" id="{EA760EB5-23E7-10D2-0749-3EEE22ACBC4F}"/>
                  </a:ext>
                </a:extLst>
              </p:cNvPr>
              <p:cNvSpPr/>
              <p:nvPr/>
            </p:nvSpPr>
            <p:spPr>
              <a:xfrm>
                <a:off x="2480873" y="2584651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1" name="Forma libre: forma 290">
                <a:extLst>
                  <a:ext uri="{FF2B5EF4-FFF2-40B4-BE49-F238E27FC236}">
                    <a16:creationId xmlns:a16="http://schemas.microsoft.com/office/drawing/2014/main" id="{C6A57E27-279F-66E1-E468-A3B35F2685BE}"/>
                  </a:ext>
                </a:extLst>
              </p:cNvPr>
              <p:cNvSpPr/>
              <p:nvPr/>
            </p:nvSpPr>
            <p:spPr>
              <a:xfrm>
                <a:off x="253247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2" name="Forma libre: forma 291">
                <a:extLst>
                  <a:ext uri="{FF2B5EF4-FFF2-40B4-BE49-F238E27FC236}">
                    <a16:creationId xmlns:a16="http://schemas.microsoft.com/office/drawing/2014/main" id="{727CF63F-2C4A-52B4-7DCD-2D89ADD1831A}"/>
                  </a:ext>
                </a:extLst>
              </p:cNvPr>
              <p:cNvSpPr/>
              <p:nvPr/>
            </p:nvSpPr>
            <p:spPr>
              <a:xfrm>
                <a:off x="2584070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3" name="Forma libre: forma 292">
                <a:extLst>
                  <a:ext uri="{FF2B5EF4-FFF2-40B4-BE49-F238E27FC236}">
                    <a16:creationId xmlns:a16="http://schemas.microsoft.com/office/drawing/2014/main" id="{0D5D8FB1-4951-4871-DFC2-4628FE7D5EA3}"/>
                  </a:ext>
                </a:extLst>
              </p:cNvPr>
              <p:cNvSpPr/>
              <p:nvPr/>
            </p:nvSpPr>
            <p:spPr>
              <a:xfrm>
                <a:off x="263566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4" name="Forma libre: forma 293">
                <a:extLst>
                  <a:ext uri="{FF2B5EF4-FFF2-40B4-BE49-F238E27FC236}">
                    <a16:creationId xmlns:a16="http://schemas.microsoft.com/office/drawing/2014/main" id="{AF0574B1-4427-ACFB-6B8C-3960E2A16168}"/>
                  </a:ext>
                </a:extLst>
              </p:cNvPr>
              <p:cNvSpPr/>
              <p:nvPr/>
            </p:nvSpPr>
            <p:spPr>
              <a:xfrm>
                <a:off x="2687268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5" name="Forma libre: forma 294">
                <a:extLst>
                  <a:ext uri="{FF2B5EF4-FFF2-40B4-BE49-F238E27FC236}">
                    <a16:creationId xmlns:a16="http://schemas.microsoft.com/office/drawing/2014/main" id="{9FE07357-554C-A471-8589-655FDA65BBF2}"/>
                  </a:ext>
                </a:extLst>
              </p:cNvPr>
              <p:cNvSpPr/>
              <p:nvPr/>
            </p:nvSpPr>
            <p:spPr>
              <a:xfrm>
                <a:off x="2738867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6" name="Forma libre: forma 295">
                <a:extLst>
                  <a:ext uri="{FF2B5EF4-FFF2-40B4-BE49-F238E27FC236}">
                    <a16:creationId xmlns:a16="http://schemas.microsoft.com/office/drawing/2014/main" id="{16B8F9C3-47AF-EDEB-7CB1-B8A7D0C7ED95}"/>
                  </a:ext>
                </a:extLst>
              </p:cNvPr>
              <p:cNvSpPr/>
              <p:nvPr/>
            </p:nvSpPr>
            <p:spPr>
              <a:xfrm>
                <a:off x="279046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7" name="Forma libre: forma 296">
                <a:extLst>
                  <a:ext uri="{FF2B5EF4-FFF2-40B4-BE49-F238E27FC236}">
                    <a16:creationId xmlns:a16="http://schemas.microsoft.com/office/drawing/2014/main" id="{51AD0953-B3DE-F0A6-52C0-66153ED4E37C}"/>
                  </a:ext>
                </a:extLst>
              </p:cNvPr>
              <p:cNvSpPr/>
              <p:nvPr/>
            </p:nvSpPr>
            <p:spPr>
              <a:xfrm>
                <a:off x="284206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8" name="Forma libre: forma 297">
                <a:extLst>
                  <a:ext uri="{FF2B5EF4-FFF2-40B4-BE49-F238E27FC236}">
                    <a16:creationId xmlns:a16="http://schemas.microsoft.com/office/drawing/2014/main" id="{4EFDD1A6-65B3-EDC0-2EF1-050450FD5907}"/>
                  </a:ext>
                </a:extLst>
              </p:cNvPr>
              <p:cNvSpPr/>
              <p:nvPr/>
            </p:nvSpPr>
            <p:spPr>
              <a:xfrm>
                <a:off x="2893664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9" name="Forma libre: forma 298">
                <a:extLst>
                  <a:ext uri="{FF2B5EF4-FFF2-40B4-BE49-F238E27FC236}">
                    <a16:creationId xmlns:a16="http://schemas.microsoft.com/office/drawing/2014/main" id="{B5928836-CF79-EC59-9CE9-39D6B05B4074}"/>
                  </a:ext>
                </a:extLst>
              </p:cNvPr>
              <p:cNvSpPr/>
              <p:nvPr/>
            </p:nvSpPr>
            <p:spPr>
              <a:xfrm>
                <a:off x="2945263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0" name="Forma libre: forma 299">
                <a:extLst>
                  <a:ext uri="{FF2B5EF4-FFF2-40B4-BE49-F238E27FC236}">
                    <a16:creationId xmlns:a16="http://schemas.microsoft.com/office/drawing/2014/main" id="{582BA6D4-0EF5-358B-F61A-9296C748EA1E}"/>
                  </a:ext>
                </a:extLst>
              </p:cNvPr>
              <p:cNvSpPr/>
              <p:nvPr/>
            </p:nvSpPr>
            <p:spPr>
              <a:xfrm>
                <a:off x="2996862" y="2595868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1" name="Forma libre: forma 300">
                <a:extLst>
                  <a:ext uri="{FF2B5EF4-FFF2-40B4-BE49-F238E27FC236}">
                    <a16:creationId xmlns:a16="http://schemas.microsoft.com/office/drawing/2014/main" id="{FE48D8AB-4067-033D-316A-E8058C65C324}"/>
                  </a:ext>
                </a:extLst>
              </p:cNvPr>
              <p:cNvSpPr/>
              <p:nvPr/>
            </p:nvSpPr>
            <p:spPr>
              <a:xfrm>
                <a:off x="304846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2" name="Forma libre: forma 301">
            <a:extLst>
              <a:ext uri="{FF2B5EF4-FFF2-40B4-BE49-F238E27FC236}">
                <a16:creationId xmlns:a16="http://schemas.microsoft.com/office/drawing/2014/main" id="{1C6939ED-5525-BF0A-A3A3-BCAAA4600E21}"/>
              </a:ext>
            </a:extLst>
          </p:cNvPr>
          <p:cNvSpPr/>
          <p:nvPr/>
        </p:nvSpPr>
        <p:spPr>
          <a:xfrm>
            <a:off x="1478058" y="2452367"/>
            <a:ext cx="1599566" cy="22434"/>
          </a:xfrm>
          <a:custGeom>
            <a:avLst/>
            <a:gdLst>
              <a:gd name="connsiteX0" fmla="*/ -191 w 1599566"/>
              <a:gd name="connsiteY0" fmla="*/ -97 h 22434"/>
              <a:gd name="connsiteX1" fmla="*/ 1599375 w 1599566"/>
              <a:gd name="connsiteY1" fmla="*/ -97 h 2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9566" h="22434">
                <a:moveTo>
                  <a:pt x="-191" y="-97"/>
                </a:moveTo>
                <a:lnTo>
                  <a:pt x="1599375" y="-9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43" name="Gráfico 3">
            <a:extLst>
              <a:ext uri="{FF2B5EF4-FFF2-40B4-BE49-F238E27FC236}">
                <a16:creationId xmlns:a16="http://schemas.microsoft.com/office/drawing/2014/main" id="{EA966AA5-9979-0575-4895-2A0F90864979}"/>
              </a:ext>
            </a:extLst>
          </p:cNvPr>
          <p:cNvGrpSpPr/>
          <p:nvPr/>
        </p:nvGrpSpPr>
        <p:grpSpPr>
          <a:xfrm>
            <a:off x="4975296" y="2051159"/>
            <a:ext cx="3305998" cy="1674324"/>
            <a:chOff x="1274654" y="2097536"/>
            <a:chExt cx="4063952" cy="2058188"/>
          </a:xfrm>
          <a:noFill/>
        </p:grpSpPr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09FD008D-FEAE-6F03-C172-F85E86DB9311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F0FD48B8-7679-6925-B088-07BFA803187A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A293E869-3C5D-555C-C38C-B9DCF8C01509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67D4C0B-33D8-FE4A-06F2-F340ADDEE970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F88957E3-51CF-677D-C440-880541E7D1DD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77D2B4A3-29F0-3BAC-B8D5-9BD97A826FC7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DC6256FF-DC61-6C48-753A-A970205B9BD2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9CD63FE3-B335-7619-1CFF-C3CBC0424850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FCC1680F-3673-2F99-D3DD-DB2336B6F701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E343C23-1B45-ACA7-031E-425FC2CEAD3E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EC0D3E8E-7C3A-E9FE-4709-C75F23492A13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BF12C1EF-1C12-5368-22F2-96D80F5B6F71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07AF87B0-93C2-06D1-0787-153FECC411C8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3177774D-1FE1-70C5-EE74-89AB9523D54F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5AAA1BE6-83C0-FDD3-5135-C507B6BC1EF5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C9A1A033-48ED-3D4D-AC7F-E40BBD06C69C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4B99D02-2E1E-1CA6-D8AE-3498C2048CB5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DAE5646C-AA98-C5B2-3D43-DDAA2FC9D613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C7B4B2EE-B60B-A649-B98B-A2E588DE65A5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0527DA60-51B5-E896-D033-30975802CC5B}"/>
              </a:ext>
            </a:extLst>
          </p:cNvPr>
          <p:cNvSpPr txBox="1"/>
          <p:nvPr/>
        </p:nvSpPr>
        <p:spPr>
          <a:xfrm>
            <a:off x="6544029" y="373373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0BA4CCA4-E68B-E3B7-AB9A-06CC89DB0F4D}"/>
              </a:ext>
            </a:extLst>
          </p:cNvPr>
          <p:cNvSpPr txBox="1"/>
          <p:nvPr/>
        </p:nvSpPr>
        <p:spPr>
          <a:xfrm>
            <a:off x="8174028" y="3730096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1FAB9E7C-0325-102B-B55A-C5E0226B3111}"/>
              </a:ext>
            </a:extLst>
          </p:cNvPr>
          <p:cNvSpPr txBox="1"/>
          <p:nvPr/>
        </p:nvSpPr>
        <p:spPr>
          <a:xfrm>
            <a:off x="4840273" y="3724688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752513E8-C5FE-8CA0-473A-53FDF297B539}"/>
              </a:ext>
            </a:extLst>
          </p:cNvPr>
          <p:cNvSpPr txBox="1"/>
          <p:nvPr/>
        </p:nvSpPr>
        <p:spPr>
          <a:xfrm>
            <a:off x="4480611" y="3154957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16AE2FC-6D0B-6F46-0C1B-87E3517E52B2}"/>
              </a:ext>
            </a:extLst>
          </p:cNvPr>
          <p:cNvSpPr txBox="1"/>
          <p:nvPr/>
        </p:nvSpPr>
        <p:spPr>
          <a:xfrm>
            <a:off x="4764789" y="2353704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2768C85-6FFF-03A0-1C9E-C71D2C07D9E8}"/>
              </a:ext>
            </a:extLst>
          </p:cNvPr>
          <p:cNvSpPr txBox="1"/>
          <p:nvPr/>
        </p:nvSpPr>
        <p:spPr>
          <a:xfrm>
            <a:off x="5708223" y="1728266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125 µm offset</a:t>
            </a:r>
          </a:p>
        </p:txBody>
      </p: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6ED8CB11-AA1F-7C2A-C403-BE6C6F8DD3CB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5029030" y="1878491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51877B66-5EB3-7265-6142-0BA45AC3AF21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5029030" y="3671565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F2642766-03AF-DEFC-EECF-B7F4277E529B}"/>
              </a:ext>
            </a:extLst>
          </p:cNvPr>
          <p:cNvSpPr txBox="1"/>
          <p:nvPr/>
        </p:nvSpPr>
        <p:spPr>
          <a:xfrm>
            <a:off x="8603720" y="3510917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303" name="Gráfico 72">
            <a:extLst>
              <a:ext uri="{FF2B5EF4-FFF2-40B4-BE49-F238E27FC236}">
                <a16:creationId xmlns:a16="http://schemas.microsoft.com/office/drawing/2014/main" id="{3AD6A015-401D-E0F0-E5B5-79E3E13420A1}"/>
              </a:ext>
            </a:extLst>
          </p:cNvPr>
          <p:cNvGrpSpPr/>
          <p:nvPr/>
        </p:nvGrpSpPr>
        <p:grpSpPr>
          <a:xfrm>
            <a:off x="5827479" y="2602313"/>
            <a:ext cx="1652789" cy="96431"/>
            <a:chOff x="5827479" y="2594221"/>
            <a:chExt cx="1652789" cy="96431"/>
          </a:xfrm>
        </p:grpSpPr>
        <p:sp>
          <p:nvSpPr>
            <p:cNvPr id="304" name="Forma libre: forma 303">
              <a:extLst>
                <a:ext uri="{FF2B5EF4-FFF2-40B4-BE49-F238E27FC236}">
                  <a16:creationId xmlns:a16="http://schemas.microsoft.com/office/drawing/2014/main" id="{6D3CFBF8-4429-5196-F990-25D7C0EFAE56}"/>
                </a:ext>
              </a:extLst>
            </p:cNvPr>
            <p:cNvSpPr/>
            <p:nvPr/>
          </p:nvSpPr>
          <p:spPr>
            <a:xfrm>
              <a:off x="5856633" y="2625617"/>
              <a:ext cx="1598967" cy="31396"/>
            </a:xfrm>
            <a:custGeom>
              <a:avLst/>
              <a:gdLst>
                <a:gd name="connsiteX0" fmla="*/ -787 w 1598967"/>
                <a:gd name="connsiteY0" fmla="*/ 8873 h 31396"/>
                <a:gd name="connsiteX1" fmla="*/ 50794 w 1598967"/>
                <a:gd name="connsiteY1" fmla="*/ 17844 h 31396"/>
                <a:gd name="connsiteX2" fmla="*/ 102373 w 1598967"/>
                <a:gd name="connsiteY2" fmla="*/ 11116 h 31396"/>
                <a:gd name="connsiteX3" fmla="*/ 153952 w 1598967"/>
                <a:gd name="connsiteY3" fmla="*/ 11116 h 31396"/>
                <a:gd name="connsiteX4" fmla="*/ 205532 w 1598967"/>
                <a:gd name="connsiteY4" fmla="*/ 6631 h 31396"/>
                <a:gd name="connsiteX5" fmla="*/ 257111 w 1598967"/>
                <a:gd name="connsiteY5" fmla="*/ 2146 h 31396"/>
                <a:gd name="connsiteX6" fmla="*/ 308692 w 1598967"/>
                <a:gd name="connsiteY6" fmla="*/ 2146 h 31396"/>
                <a:gd name="connsiteX7" fmla="*/ 360271 w 1598967"/>
                <a:gd name="connsiteY7" fmla="*/ 2146 h 31396"/>
                <a:gd name="connsiteX8" fmla="*/ 411850 w 1598967"/>
                <a:gd name="connsiteY8" fmla="*/ 2146 h 31396"/>
                <a:gd name="connsiteX9" fmla="*/ 463430 w 1598967"/>
                <a:gd name="connsiteY9" fmla="*/ 2146 h 31396"/>
                <a:gd name="connsiteX10" fmla="*/ 515009 w 1598967"/>
                <a:gd name="connsiteY10" fmla="*/ 2146 h 31396"/>
                <a:gd name="connsiteX11" fmla="*/ 566590 w 1598967"/>
                <a:gd name="connsiteY11" fmla="*/ -97 h 31396"/>
                <a:gd name="connsiteX12" fmla="*/ 618169 w 1598967"/>
                <a:gd name="connsiteY12" fmla="*/ 4388 h 31396"/>
                <a:gd name="connsiteX13" fmla="*/ 669748 w 1598967"/>
                <a:gd name="connsiteY13" fmla="*/ 4388 h 31396"/>
                <a:gd name="connsiteX14" fmla="*/ 721327 w 1598967"/>
                <a:gd name="connsiteY14" fmla="*/ 2146 h 31396"/>
                <a:gd name="connsiteX15" fmla="*/ 772907 w 1598967"/>
                <a:gd name="connsiteY15" fmla="*/ 8873 h 31396"/>
                <a:gd name="connsiteX16" fmla="*/ 824487 w 1598967"/>
                <a:gd name="connsiteY16" fmla="*/ 22329 h 31396"/>
                <a:gd name="connsiteX17" fmla="*/ 876067 w 1598967"/>
                <a:gd name="connsiteY17" fmla="*/ 26814 h 31396"/>
                <a:gd name="connsiteX18" fmla="*/ 927646 w 1598967"/>
                <a:gd name="connsiteY18" fmla="*/ 26814 h 31396"/>
                <a:gd name="connsiteX19" fmla="*/ 979225 w 1598967"/>
                <a:gd name="connsiteY19" fmla="*/ 26814 h 31396"/>
                <a:gd name="connsiteX20" fmla="*/ 1030805 w 1598967"/>
                <a:gd name="connsiteY20" fmla="*/ 26814 h 31396"/>
                <a:gd name="connsiteX21" fmla="*/ 1082385 w 1598967"/>
                <a:gd name="connsiteY21" fmla="*/ 26814 h 31396"/>
                <a:gd name="connsiteX22" fmla="*/ 1133965 w 1598967"/>
                <a:gd name="connsiteY22" fmla="*/ 26814 h 31396"/>
                <a:gd name="connsiteX23" fmla="*/ 1185544 w 1598967"/>
                <a:gd name="connsiteY23" fmla="*/ 26814 h 31396"/>
                <a:gd name="connsiteX24" fmla="*/ 1237123 w 1598967"/>
                <a:gd name="connsiteY24" fmla="*/ 22329 h 31396"/>
                <a:gd name="connsiteX25" fmla="*/ 1288702 w 1598967"/>
                <a:gd name="connsiteY25" fmla="*/ 22329 h 31396"/>
                <a:gd name="connsiteX26" fmla="*/ 1340283 w 1598967"/>
                <a:gd name="connsiteY26" fmla="*/ 22329 h 31396"/>
                <a:gd name="connsiteX27" fmla="*/ 1391862 w 1598967"/>
                <a:gd name="connsiteY27" fmla="*/ 22329 h 31396"/>
                <a:gd name="connsiteX28" fmla="*/ 1443442 w 1598967"/>
                <a:gd name="connsiteY28" fmla="*/ 22329 h 31396"/>
                <a:gd name="connsiteX29" fmla="*/ 1495021 w 1598967"/>
                <a:gd name="connsiteY29" fmla="*/ 22329 h 31396"/>
                <a:gd name="connsiteX30" fmla="*/ 1546600 w 1598967"/>
                <a:gd name="connsiteY30" fmla="*/ 31299 h 31396"/>
                <a:gd name="connsiteX31" fmla="*/ 1598181 w 1598967"/>
                <a:gd name="connsiteY31" fmla="*/ 24571 h 3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8967" h="31396">
                  <a:moveTo>
                    <a:pt x="-787" y="8873"/>
                  </a:moveTo>
                  <a:lnTo>
                    <a:pt x="50794" y="17844"/>
                  </a:lnTo>
                  <a:lnTo>
                    <a:pt x="102373" y="11116"/>
                  </a:lnTo>
                  <a:lnTo>
                    <a:pt x="153952" y="11116"/>
                  </a:lnTo>
                  <a:cubicBezTo>
                    <a:pt x="153952" y="11116"/>
                    <a:pt x="205532" y="6631"/>
                    <a:pt x="205532" y="6631"/>
                  </a:cubicBezTo>
                  <a:lnTo>
                    <a:pt x="257111" y="2146"/>
                  </a:lnTo>
                  <a:lnTo>
                    <a:pt x="308692" y="2146"/>
                  </a:lnTo>
                  <a:cubicBezTo>
                    <a:pt x="308692" y="2146"/>
                    <a:pt x="360271" y="2146"/>
                    <a:pt x="360271" y="2146"/>
                  </a:cubicBezTo>
                  <a:lnTo>
                    <a:pt x="411850" y="2146"/>
                  </a:lnTo>
                  <a:cubicBezTo>
                    <a:pt x="411850" y="4388"/>
                    <a:pt x="463430" y="2146"/>
                    <a:pt x="463430" y="2146"/>
                  </a:cubicBezTo>
                  <a:lnTo>
                    <a:pt x="515009" y="2146"/>
                  </a:lnTo>
                  <a:cubicBezTo>
                    <a:pt x="515009" y="4388"/>
                    <a:pt x="566590" y="-97"/>
                    <a:pt x="566590" y="-97"/>
                  </a:cubicBezTo>
                  <a:lnTo>
                    <a:pt x="618169" y="4388"/>
                  </a:lnTo>
                  <a:lnTo>
                    <a:pt x="669748" y="4388"/>
                  </a:lnTo>
                  <a:cubicBezTo>
                    <a:pt x="669748" y="2146"/>
                    <a:pt x="721327" y="2146"/>
                    <a:pt x="721327" y="2146"/>
                  </a:cubicBezTo>
                  <a:lnTo>
                    <a:pt x="772907" y="8873"/>
                  </a:lnTo>
                  <a:lnTo>
                    <a:pt x="824487" y="22329"/>
                  </a:lnTo>
                  <a:lnTo>
                    <a:pt x="876067" y="26814"/>
                  </a:lnTo>
                  <a:lnTo>
                    <a:pt x="927646" y="26814"/>
                  </a:lnTo>
                  <a:cubicBezTo>
                    <a:pt x="927646" y="26814"/>
                    <a:pt x="979225" y="26814"/>
                    <a:pt x="979225" y="26814"/>
                  </a:cubicBezTo>
                  <a:lnTo>
                    <a:pt x="1030805" y="26814"/>
                  </a:lnTo>
                  <a:cubicBezTo>
                    <a:pt x="1030805" y="24571"/>
                    <a:pt x="1082385" y="26814"/>
                    <a:pt x="1082385" y="26814"/>
                  </a:cubicBezTo>
                  <a:lnTo>
                    <a:pt x="1133965" y="26814"/>
                  </a:lnTo>
                  <a:cubicBezTo>
                    <a:pt x="1133965" y="26814"/>
                    <a:pt x="1185544" y="26814"/>
                    <a:pt x="1185544" y="26814"/>
                  </a:cubicBezTo>
                  <a:lnTo>
                    <a:pt x="1237123" y="22329"/>
                  </a:lnTo>
                  <a:lnTo>
                    <a:pt x="1288702" y="22329"/>
                  </a:lnTo>
                  <a:cubicBezTo>
                    <a:pt x="1288702" y="22329"/>
                    <a:pt x="1340283" y="22329"/>
                    <a:pt x="1340283" y="22329"/>
                  </a:cubicBezTo>
                  <a:lnTo>
                    <a:pt x="1391862" y="22329"/>
                  </a:lnTo>
                  <a:cubicBezTo>
                    <a:pt x="1391862" y="22329"/>
                    <a:pt x="1443442" y="22329"/>
                    <a:pt x="1443442" y="22329"/>
                  </a:cubicBezTo>
                  <a:lnTo>
                    <a:pt x="1495021" y="22329"/>
                  </a:lnTo>
                  <a:cubicBezTo>
                    <a:pt x="1495021" y="22329"/>
                    <a:pt x="1546600" y="31299"/>
                    <a:pt x="1546600" y="31299"/>
                  </a:cubicBezTo>
                  <a:lnTo>
                    <a:pt x="1598181" y="24571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305" name="Gráfico 72">
              <a:extLst>
                <a:ext uri="{FF2B5EF4-FFF2-40B4-BE49-F238E27FC236}">
                  <a16:creationId xmlns:a16="http://schemas.microsoft.com/office/drawing/2014/main" id="{C568A074-7C63-4460-8B8C-CD578FF39802}"/>
                </a:ext>
              </a:extLst>
            </p:cNvPr>
            <p:cNvGrpSpPr/>
            <p:nvPr/>
          </p:nvGrpSpPr>
          <p:grpSpPr>
            <a:xfrm>
              <a:off x="5827479" y="2594221"/>
              <a:ext cx="1652789" cy="96431"/>
              <a:chOff x="5827479" y="2594221"/>
              <a:chExt cx="1652789" cy="96431"/>
            </a:xfrm>
            <a:solidFill>
              <a:srgbClr val="228B22">
                <a:alpha val="80000"/>
              </a:srgbClr>
            </a:solidFill>
          </p:grpSpPr>
          <p:sp>
            <p:nvSpPr>
              <p:cNvPr id="306" name="Forma libre: forma 305">
                <a:extLst>
                  <a:ext uri="{FF2B5EF4-FFF2-40B4-BE49-F238E27FC236}">
                    <a16:creationId xmlns:a16="http://schemas.microsoft.com/office/drawing/2014/main" id="{DA949E7A-3C2A-7A42-CC45-E86192B75D96}"/>
                  </a:ext>
                </a:extLst>
              </p:cNvPr>
              <p:cNvSpPr/>
              <p:nvPr/>
            </p:nvSpPr>
            <p:spPr>
              <a:xfrm>
                <a:off x="5827479" y="2603191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7" name="Forma libre: forma 306">
                <a:extLst>
                  <a:ext uri="{FF2B5EF4-FFF2-40B4-BE49-F238E27FC236}">
                    <a16:creationId xmlns:a16="http://schemas.microsoft.com/office/drawing/2014/main" id="{B7A11CCD-51A4-8A6B-39BC-EDDC3A64ADAC}"/>
                  </a:ext>
                </a:extLst>
              </p:cNvPr>
              <p:cNvSpPr/>
              <p:nvPr/>
            </p:nvSpPr>
            <p:spPr>
              <a:xfrm>
                <a:off x="5879059" y="2612161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8" name="Forma libre: forma 307">
                <a:extLst>
                  <a:ext uri="{FF2B5EF4-FFF2-40B4-BE49-F238E27FC236}">
                    <a16:creationId xmlns:a16="http://schemas.microsoft.com/office/drawing/2014/main" id="{64AA7EB2-85A3-50AF-AFCA-4CE558A17F52}"/>
                  </a:ext>
                </a:extLst>
              </p:cNvPr>
              <p:cNvSpPr/>
              <p:nvPr/>
            </p:nvSpPr>
            <p:spPr>
              <a:xfrm>
                <a:off x="5930639" y="260543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9" name="Forma libre: forma 308">
                <a:extLst>
                  <a:ext uri="{FF2B5EF4-FFF2-40B4-BE49-F238E27FC236}">
                    <a16:creationId xmlns:a16="http://schemas.microsoft.com/office/drawing/2014/main" id="{691E806D-E923-5DEE-C133-995C6BCB38C2}"/>
                  </a:ext>
                </a:extLst>
              </p:cNvPr>
              <p:cNvSpPr/>
              <p:nvPr/>
            </p:nvSpPr>
            <p:spPr>
              <a:xfrm>
                <a:off x="5982219" y="2603191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0" name="Forma libre: forma 309">
                <a:extLst>
                  <a:ext uri="{FF2B5EF4-FFF2-40B4-BE49-F238E27FC236}">
                    <a16:creationId xmlns:a16="http://schemas.microsoft.com/office/drawing/2014/main" id="{B6220203-C4E6-60D8-6283-94821D4FF5FF}"/>
                  </a:ext>
                </a:extLst>
              </p:cNvPr>
              <p:cNvSpPr/>
              <p:nvPr/>
            </p:nvSpPr>
            <p:spPr>
              <a:xfrm>
                <a:off x="6033798" y="2600948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1" name="Forma libre: forma 310">
                <a:extLst>
                  <a:ext uri="{FF2B5EF4-FFF2-40B4-BE49-F238E27FC236}">
                    <a16:creationId xmlns:a16="http://schemas.microsoft.com/office/drawing/2014/main" id="{A3B54DD7-CF8F-71A4-6802-080B7321B4C0}"/>
                  </a:ext>
                </a:extLst>
              </p:cNvPr>
              <p:cNvSpPr/>
              <p:nvPr/>
            </p:nvSpPr>
            <p:spPr>
              <a:xfrm>
                <a:off x="6085377" y="2596463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2" name="Forma libre: forma 311">
                <a:extLst>
                  <a:ext uri="{FF2B5EF4-FFF2-40B4-BE49-F238E27FC236}">
                    <a16:creationId xmlns:a16="http://schemas.microsoft.com/office/drawing/2014/main" id="{89E81FCB-5C5A-DE20-F793-774ECD02ACF7}"/>
                  </a:ext>
                </a:extLst>
              </p:cNvPr>
              <p:cNvSpPr/>
              <p:nvPr/>
            </p:nvSpPr>
            <p:spPr>
              <a:xfrm>
                <a:off x="6136957" y="2596463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3" name="Forma libre: forma 312">
                <a:extLst>
                  <a:ext uri="{FF2B5EF4-FFF2-40B4-BE49-F238E27FC236}">
                    <a16:creationId xmlns:a16="http://schemas.microsoft.com/office/drawing/2014/main" id="{57BD9369-0296-530E-B807-FF701CFF7F74}"/>
                  </a:ext>
                </a:extLst>
              </p:cNvPr>
              <p:cNvSpPr/>
              <p:nvPr/>
            </p:nvSpPr>
            <p:spPr>
              <a:xfrm>
                <a:off x="6188537" y="259870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4" name="Forma libre: forma 313">
                <a:extLst>
                  <a:ext uri="{FF2B5EF4-FFF2-40B4-BE49-F238E27FC236}">
                    <a16:creationId xmlns:a16="http://schemas.microsoft.com/office/drawing/2014/main" id="{7291144A-230B-B40F-4ED0-99F6B29220E4}"/>
                  </a:ext>
                </a:extLst>
              </p:cNvPr>
              <p:cNvSpPr/>
              <p:nvPr/>
            </p:nvSpPr>
            <p:spPr>
              <a:xfrm>
                <a:off x="6240116" y="2600948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5" name="Forma libre: forma 314">
                <a:extLst>
                  <a:ext uri="{FF2B5EF4-FFF2-40B4-BE49-F238E27FC236}">
                    <a16:creationId xmlns:a16="http://schemas.microsoft.com/office/drawing/2014/main" id="{1E9EDD4C-8227-C68E-A313-D1EF9B4823CF}"/>
                  </a:ext>
                </a:extLst>
              </p:cNvPr>
              <p:cNvSpPr/>
              <p:nvPr/>
            </p:nvSpPr>
            <p:spPr>
              <a:xfrm>
                <a:off x="6291696" y="2596463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6" name="Forma libre: forma 315">
                <a:extLst>
                  <a:ext uri="{FF2B5EF4-FFF2-40B4-BE49-F238E27FC236}">
                    <a16:creationId xmlns:a16="http://schemas.microsoft.com/office/drawing/2014/main" id="{D81717C0-25EE-A1BD-F7DC-3C00344EB428}"/>
                  </a:ext>
                </a:extLst>
              </p:cNvPr>
              <p:cNvSpPr/>
              <p:nvPr/>
            </p:nvSpPr>
            <p:spPr>
              <a:xfrm>
                <a:off x="6343275" y="2598706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7" name="Forma libre: forma 316">
                <a:extLst>
                  <a:ext uri="{FF2B5EF4-FFF2-40B4-BE49-F238E27FC236}">
                    <a16:creationId xmlns:a16="http://schemas.microsoft.com/office/drawing/2014/main" id="{D3037AD8-64FA-5F34-62B3-A444B86F440B}"/>
                  </a:ext>
                </a:extLst>
              </p:cNvPr>
              <p:cNvSpPr/>
              <p:nvPr/>
            </p:nvSpPr>
            <p:spPr>
              <a:xfrm>
                <a:off x="6394854" y="2594221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8" name="Forma libre: forma 317">
                <a:extLst>
                  <a:ext uri="{FF2B5EF4-FFF2-40B4-BE49-F238E27FC236}">
                    <a16:creationId xmlns:a16="http://schemas.microsoft.com/office/drawing/2014/main" id="{583B7041-2485-D20A-E5EF-68E5EBB5B521}"/>
                  </a:ext>
                </a:extLst>
              </p:cNvPr>
              <p:cNvSpPr/>
              <p:nvPr/>
            </p:nvSpPr>
            <p:spPr>
              <a:xfrm>
                <a:off x="6446435" y="259870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9" name="Forma libre: forma 318">
                <a:extLst>
                  <a:ext uri="{FF2B5EF4-FFF2-40B4-BE49-F238E27FC236}">
                    <a16:creationId xmlns:a16="http://schemas.microsoft.com/office/drawing/2014/main" id="{72B9F292-02F0-A8AD-01C5-4B359DE1D6F1}"/>
                  </a:ext>
                </a:extLst>
              </p:cNvPr>
              <p:cNvSpPr/>
              <p:nvPr/>
            </p:nvSpPr>
            <p:spPr>
              <a:xfrm>
                <a:off x="6495771" y="2596463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0" name="Forma libre: forma 319">
                <a:extLst>
                  <a:ext uri="{FF2B5EF4-FFF2-40B4-BE49-F238E27FC236}">
                    <a16:creationId xmlns:a16="http://schemas.microsoft.com/office/drawing/2014/main" id="{ED5B7241-3091-112F-2294-ECDA004F4D40}"/>
                  </a:ext>
                </a:extLst>
              </p:cNvPr>
              <p:cNvSpPr/>
              <p:nvPr/>
            </p:nvSpPr>
            <p:spPr>
              <a:xfrm>
                <a:off x="6547352" y="2596463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1" name="Forma libre: forma 320">
                <a:extLst>
                  <a:ext uri="{FF2B5EF4-FFF2-40B4-BE49-F238E27FC236}">
                    <a16:creationId xmlns:a16="http://schemas.microsoft.com/office/drawing/2014/main" id="{2A8BEEAF-355E-D01A-AA95-1D60F4EA3411}"/>
                  </a:ext>
                </a:extLst>
              </p:cNvPr>
              <p:cNvSpPr/>
              <p:nvPr/>
            </p:nvSpPr>
            <p:spPr>
              <a:xfrm>
                <a:off x="6598931" y="2603191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2" name="Forma libre: forma 321">
                <a:extLst>
                  <a:ext uri="{FF2B5EF4-FFF2-40B4-BE49-F238E27FC236}">
                    <a16:creationId xmlns:a16="http://schemas.microsoft.com/office/drawing/2014/main" id="{6B5F36FB-2496-1F6A-1342-1F1D975C87E2}"/>
                  </a:ext>
                </a:extLst>
              </p:cNvPr>
              <p:cNvSpPr/>
              <p:nvPr/>
            </p:nvSpPr>
            <p:spPr>
              <a:xfrm>
                <a:off x="6650510" y="261664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3" name="Forma libre: forma 322">
                <a:extLst>
                  <a:ext uri="{FF2B5EF4-FFF2-40B4-BE49-F238E27FC236}">
                    <a16:creationId xmlns:a16="http://schemas.microsoft.com/office/drawing/2014/main" id="{AE7567E1-8A1D-8E00-4F02-C0473E6134FD}"/>
                  </a:ext>
                </a:extLst>
              </p:cNvPr>
              <p:cNvSpPr/>
              <p:nvPr/>
            </p:nvSpPr>
            <p:spPr>
              <a:xfrm>
                <a:off x="6702089" y="2621132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4" name="Forma libre: forma 323">
                <a:extLst>
                  <a:ext uri="{FF2B5EF4-FFF2-40B4-BE49-F238E27FC236}">
                    <a16:creationId xmlns:a16="http://schemas.microsoft.com/office/drawing/2014/main" id="{100F5549-ED20-5A52-C635-83EC41DDFAF3}"/>
                  </a:ext>
                </a:extLst>
              </p:cNvPr>
              <p:cNvSpPr/>
              <p:nvPr/>
            </p:nvSpPr>
            <p:spPr>
              <a:xfrm>
                <a:off x="6753669" y="2623374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5" name="Forma libre: forma 324">
                <a:extLst>
                  <a:ext uri="{FF2B5EF4-FFF2-40B4-BE49-F238E27FC236}">
                    <a16:creationId xmlns:a16="http://schemas.microsoft.com/office/drawing/2014/main" id="{9254F7E1-21E6-76EF-6489-5ABAF07A4A75}"/>
                  </a:ext>
                </a:extLst>
              </p:cNvPr>
              <p:cNvSpPr/>
              <p:nvPr/>
            </p:nvSpPr>
            <p:spPr>
              <a:xfrm>
                <a:off x="6805249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6" name="Forma libre: forma 325">
                <a:extLst>
                  <a:ext uri="{FF2B5EF4-FFF2-40B4-BE49-F238E27FC236}">
                    <a16:creationId xmlns:a16="http://schemas.microsoft.com/office/drawing/2014/main" id="{B1958820-0B9F-FBCC-9E81-411740EA1749}"/>
                  </a:ext>
                </a:extLst>
              </p:cNvPr>
              <p:cNvSpPr/>
              <p:nvPr/>
            </p:nvSpPr>
            <p:spPr>
              <a:xfrm>
                <a:off x="6856829" y="2621132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7" name="Forma libre: forma 326">
                <a:extLst>
                  <a:ext uri="{FF2B5EF4-FFF2-40B4-BE49-F238E27FC236}">
                    <a16:creationId xmlns:a16="http://schemas.microsoft.com/office/drawing/2014/main" id="{7EBB8353-CD39-95BF-E41F-3708BB739C19}"/>
                  </a:ext>
                </a:extLst>
              </p:cNvPr>
              <p:cNvSpPr/>
              <p:nvPr/>
            </p:nvSpPr>
            <p:spPr>
              <a:xfrm>
                <a:off x="6908408" y="2625617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8" name="Forma libre: forma 327">
                <a:extLst>
                  <a:ext uri="{FF2B5EF4-FFF2-40B4-BE49-F238E27FC236}">
                    <a16:creationId xmlns:a16="http://schemas.microsoft.com/office/drawing/2014/main" id="{D38D2336-6CC8-F0BC-E348-70C4EF70BEBA}"/>
                  </a:ext>
                </a:extLst>
              </p:cNvPr>
              <p:cNvSpPr/>
              <p:nvPr/>
            </p:nvSpPr>
            <p:spPr>
              <a:xfrm>
                <a:off x="6959987" y="2625617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9" name="Forma libre: forma 328">
                <a:extLst>
                  <a:ext uri="{FF2B5EF4-FFF2-40B4-BE49-F238E27FC236}">
                    <a16:creationId xmlns:a16="http://schemas.microsoft.com/office/drawing/2014/main" id="{051E244E-7662-6EA3-FBC1-E1F2254C6655}"/>
                  </a:ext>
                </a:extLst>
              </p:cNvPr>
              <p:cNvSpPr/>
              <p:nvPr/>
            </p:nvSpPr>
            <p:spPr>
              <a:xfrm>
                <a:off x="7011567" y="2625617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0" name="Forma libre: forma 329">
                <a:extLst>
                  <a:ext uri="{FF2B5EF4-FFF2-40B4-BE49-F238E27FC236}">
                    <a16:creationId xmlns:a16="http://schemas.microsoft.com/office/drawing/2014/main" id="{ADF3419A-A2A1-DFE3-0563-C273D6644471}"/>
                  </a:ext>
                </a:extLst>
              </p:cNvPr>
              <p:cNvSpPr/>
              <p:nvPr/>
            </p:nvSpPr>
            <p:spPr>
              <a:xfrm>
                <a:off x="7063147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1" name="Forma libre: forma 330">
                <a:extLst>
                  <a:ext uri="{FF2B5EF4-FFF2-40B4-BE49-F238E27FC236}">
                    <a16:creationId xmlns:a16="http://schemas.microsoft.com/office/drawing/2014/main" id="{986453C6-928E-4AF0-110E-40F7C3F3B168}"/>
                  </a:ext>
                </a:extLst>
              </p:cNvPr>
              <p:cNvSpPr/>
              <p:nvPr/>
            </p:nvSpPr>
            <p:spPr>
              <a:xfrm>
                <a:off x="7114727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2" name="Forma libre: forma 331">
                <a:extLst>
                  <a:ext uri="{FF2B5EF4-FFF2-40B4-BE49-F238E27FC236}">
                    <a16:creationId xmlns:a16="http://schemas.microsoft.com/office/drawing/2014/main" id="{1C6E2AF8-606D-2ECF-ECC6-A723551F6FF3}"/>
                  </a:ext>
                </a:extLst>
              </p:cNvPr>
              <p:cNvSpPr/>
              <p:nvPr/>
            </p:nvSpPr>
            <p:spPr>
              <a:xfrm>
                <a:off x="7166306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3" name="Forma libre: forma 332">
                <a:extLst>
                  <a:ext uri="{FF2B5EF4-FFF2-40B4-BE49-F238E27FC236}">
                    <a16:creationId xmlns:a16="http://schemas.microsoft.com/office/drawing/2014/main" id="{89DED901-A91B-7B6F-0B5F-4DAA64BF8122}"/>
                  </a:ext>
                </a:extLst>
              </p:cNvPr>
              <p:cNvSpPr/>
              <p:nvPr/>
            </p:nvSpPr>
            <p:spPr>
              <a:xfrm>
                <a:off x="7217885" y="2621132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4" name="Forma libre: forma 333">
                <a:extLst>
                  <a:ext uri="{FF2B5EF4-FFF2-40B4-BE49-F238E27FC236}">
                    <a16:creationId xmlns:a16="http://schemas.microsoft.com/office/drawing/2014/main" id="{27E159C7-6E25-031C-2DD2-614115EE1197}"/>
                  </a:ext>
                </a:extLst>
              </p:cNvPr>
              <p:cNvSpPr/>
              <p:nvPr/>
            </p:nvSpPr>
            <p:spPr>
              <a:xfrm>
                <a:off x="7269464" y="2623374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5" name="Forma libre: forma 334">
                <a:extLst>
                  <a:ext uri="{FF2B5EF4-FFF2-40B4-BE49-F238E27FC236}">
                    <a16:creationId xmlns:a16="http://schemas.microsoft.com/office/drawing/2014/main" id="{1643C89F-E437-1660-E552-FA1F488B3530}"/>
                  </a:ext>
                </a:extLst>
              </p:cNvPr>
              <p:cNvSpPr/>
              <p:nvPr/>
            </p:nvSpPr>
            <p:spPr>
              <a:xfrm>
                <a:off x="7318802" y="2625617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6" name="Forma libre: forma 335">
                <a:extLst>
                  <a:ext uri="{FF2B5EF4-FFF2-40B4-BE49-F238E27FC236}">
                    <a16:creationId xmlns:a16="http://schemas.microsoft.com/office/drawing/2014/main" id="{8547DBC3-2375-BE1F-6D7D-6DA861C438EB}"/>
                  </a:ext>
                </a:extLst>
              </p:cNvPr>
              <p:cNvSpPr/>
              <p:nvPr/>
            </p:nvSpPr>
            <p:spPr>
              <a:xfrm>
                <a:off x="7370381" y="2632345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7" name="Forma libre: forma 336">
                <a:extLst>
                  <a:ext uri="{FF2B5EF4-FFF2-40B4-BE49-F238E27FC236}">
                    <a16:creationId xmlns:a16="http://schemas.microsoft.com/office/drawing/2014/main" id="{1CC2D8FF-018C-666A-ABEB-5D81D7050F32}"/>
                  </a:ext>
                </a:extLst>
              </p:cNvPr>
              <p:cNvSpPr/>
              <p:nvPr/>
            </p:nvSpPr>
            <p:spPr>
              <a:xfrm>
                <a:off x="7421962" y="2625617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38" name="Forma libre: forma 337">
            <a:extLst>
              <a:ext uri="{FF2B5EF4-FFF2-40B4-BE49-F238E27FC236}">
                <a16:creationId xmlns:a16="http://schemas.microsoft.com/office/drawing/2014/main" id="{BF5A42C1-45A6-59A9-942A-19F0476F57C6}"/>
              </a:ext>
            </a:extLst>
          </p:cNvPr>
          <p:cNvSpPr/>
          <p:nvPr/>
        </p:nvSpPr>
        <p:spPr>
          <a:xfrm>
            <a:off x="5856633" y="2434118"/>
            <a:ext cx="1594482" cy="24668"/>
          </a:xfrm>
          <a:custGeom>
            <a:avLst/>
            <a:gdLst>
              <a:gd name="connsiteX0" fmla="*/ -787 w 1594482"/>
              <a:gd name="connsiteY0" fmla="*/ -97 h 24668"/>
              <a:gd name="connsiteX1" fmla="*/ 770665 w 1594482"/>
              <a:gd name="connsiteY1" fmla="*/ -97 h 24668"/>
              <a:gd name="connsiteX2" fmla="*/ 822244 w 1594482"/>
              <a:gd name="connsiteY2" fmla="*/ 24571 h 24668"/>
              <a:gd name="connsiteX3" fmla="*/ 1593695 w 1594482"/>
              <a:gd name="connsiteY3" fmla="*/ 24571 h 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82" h="24668">
                <a:moveTo>
                  <a:pt x="-787" y="-97"/>
                </a:moveTo>
                <a:lnTo>
                  <a:pt x="770665" y="-97"/>
                </a:lnTo>
                <a:lnTo>
                  <a:pt x="822244" y="24571"/>
                </a:lnTo>
                <a:lnTo>
                  <a:pt x="1593695" y="24571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339" name="Gráfico 72">
            <a:extLst>
              <a:ext uri="{FF2B5EF4-FFF2-40B4-BE49-F238E27FC236}">
                <a16:creationId xmlns:a16="http://schemas.microsoft.com/office/drawing/2014/main" id="{3BFCD254-694D-41A9-8BD3-F50287C43679}"/>
              </a:ext>
            </a:extLst>
          </p:cNvPr>
          <p:cNvGrpSpPr/>
          <p:nvPr/>
        </p:nvGrpSpPr>
        <p:grpSpPr>
          <a:xfrm>
            <a:off x="5829723" y="3438798"/>
            <a:ext cx="1648303" cy="53822"/>
            <a:chOff x="5829723" y="3430706"/>
            <a:chExt cx="1648303" cy="53822"/>
          </a:xfrm>
        </p:grpSpPr>
        <p:sp>
          <p:nvSpPr>
            <p:cNvPr id="340" name="Forma libre: forma 339">
              <a:extLst>
                <a:ext uri="{FF2B5EF4-FFF2-40B4-BE49-F238E27FC236}">
                  <a16:creationId xmlns:a16="http://schemas.microsoft.com/office/drawing/2014/main" id="{058CCDE8-95C4-B39A-5303-E56512E6D7FB}"/>
                </a:ext>
              </a:extLst>
            </p:cNvPr>
            <p:cNvSpPr/>
            <p:nvPr/>
          </p:nvSpPr>
          <p:spPr>
            <a:xfrm>
              <a:off x="5856633" y="3457617"/>
              <a:ext cx="1594482" cy="22425"/>
            </a:xfrm>
            <a:custGeom>
              <a:avLst/>
              <a:gdLst>
                <a:gd name="connsiteX0" fmla="*/ -787 w 1594482"/>
                <a:gd name="connsiteY0" fmla="*/ -97 h 22425"/>
                <a:gd name="connsiteX1" fmla="*/ 1593695 w 1594482"/>
                <a:gd name="connsiteY1" fmla="*/ -97 h 2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4482" h="22425">
                  <a:moveTo>
                    <a:pt x="-787" y="-97"/>
                  </a:moveTo>
                  <a:lnTo>
                    <a:pt x="159369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341" name="Gráfico 72">
              <a:extLst>
                <a:ext uri="{FF2B5EF4-FFF2-40B4-BE49-F238E27FC236}">
                  <a16:creationId xmlns:a16="http://schemas.microsoft.com/office/drawing/2014/main" id="{18131678-E4AD-4913-7481-DEE1019428D2}"/>
                </a:ext>
              </a:extLst>
            </p:cNvPr>
            <p:cNvGrpSpPr/>
            <p:nvPr/>
          </p:nvGrpSpPr>
          <p:grpSpPr>
            <a:xfrm>
              <a:off x="5829723" y="3430706"/>
              <a:ext cx="1648303" cy="53822"/>
              <a:chOff x="5829723" y="3430706"/>
              <a:chExt cx="1648303" cy="53822"/>
            </a:xfrm>
            <a:solidFill>
              <a:srgbClr val="FFA500">
                <a:alpha val="80000"/>
              </a:srgbClr>
            </a:solidFill>
          </p:grpSpPr>
          <p:sp>
            <p:nvSpPr>
              <p:cNvPr id="342" name="Forma libre: forma 341">
                <a:extLst>
                  <a:ext uri="{FF2B5EF4-FFF2-40B4-BE49-F238E27FC236}">
                    <a16:creationId xmlns:a16="http://schemas.microsoft.com/office/drawing/2014/main" id="{9CF4AB81-BE71-838E-F58C-AEB9258E5856}"/>
                  </a:ext>
                </a:extLst>
              </p:cNvPr>
              <p:cNvSpPr/>
              <p:nvPr/>
            </p:nvSpPr>
            <p:spPr>
              <a:xfrm>
                <a:off x="5829723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3" name="Forma libre: forma 342">
                <a:extLst>
                  <a:ext uri="{FF2B5EF4-FFF2-40B4-BE49-F238E27FC236}">
                    <a16:creationId xmlns:a16="http://schemas.microsoft.com/office/drawing/2014/main" id="{F1966B43-DC98-2BA6-C7C5-02DBE168E16A}"/>
                  </a:ext>
                </a:extLst>
              </p:cNvPr>
              <p:cNvSpPr/>
              <p:nvPr/>
            </p:nvSpPr>
            <p:spPr>
              <a:xfrm>
                <a:off x="5881302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4" name="Forma libre: forma 343">
                <a:extLst>
                  <a:ext uri="{FF2B5EF4-FFF2-40B4-BE49-F238E27FC236}">
                    <a16:creationId xmlns:a16="http://schemas.microsoft.com/office/drawing/2014/main" id="{C13ECA47-F0DB-BDC2-4C13-BFA78CCC4D10}"/>
                  </a:ext>
                </a:extLst>
              </p:cNvPr>
              <p:cNvSpPr/>
              <p:nvPr/>
            </p:nvSpPr>
            <p:spPr>
              <a:xfrm>
                <a:off x="593288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5" name="Forma libre: forma 344">
                <a:extLst>
                  <a:ext uri="{FF2B5EF4-FFF2-40B4-BE49-F238E27FC236}">
                    <a16:creationId xmlns:a16="http://schemas.microsoft.com/office/drawing/2014/main" id="{AC74E049-1BFA-D093-122B-0E34547933EF}"/>
                  </a:ext>
                </a:extLst>
              </p:cNvPr>
              <p:cNvSpPr/>
              <p:nvPr/>
            </p:nvSpPr>
            <p:spPr>
              <a:xfrm>
                <a:off x="598446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6" name="Forma libre: forma 345">
                <a:extLst>
                  <a:ext uri="{FF2B5EF4-FFF2-40B4-BE49-F238E27FC236}">
                    <a16:creationId xmlns:a16="http://schemas.microsoft.com/office/drawing/2014/main" id="{18CADB83-C54E-681B-930A-949C1A4D149B}"/>
                  </a:ext>
                </a:extLst>
              </p:cNvPr>
              <p:cNvSpPr/>
              <p:nvPr/>
            </p:nvSpPr>
            <p:spPr>
              <a:xfrm>
                <a:off x="6036040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7" name="Forma libre: forma 346">
                <a:extLst>
                  <a:ext uri="{FF2B5EF4-FFF2-40B4-BE49-F238E27FC236}">
                    <a16:creationId xmlns:a16="http://schemas.microsoft.com/office/drawing/2014/main" id="{8C1EBF38-648E-57B8-FBFF-DDE661E9016D}"/>
                  </a:ext>
                </a:extLst>
              </p:cNvPr>
              <p:cNvSpPr/>
              <p:nvPr/>
            </p:nvSpPr>
            <p:spPr>
              <a:xfrm>
                <a:off x="6087621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8" name="Forma libre: forma 347">
                <a:extLst>
                  <a:ext uri="{FF2B5EF4-FFF2-40B4-BE49-F238E27FC236}">
                    <a16:creationId xmlns:a16="http://schemas.microsoft.com/office/drawing/2014/main" id="{C5FD6E6D-BE05-5CE4-7FC4-32FD92F50BB7}"/>
                  </a:ext>
                </a:extLst>
              </p:cNvPr>
              <p:cNvSpPr/>
              <p:nvPr/>
            </p:nvSpPr>
            <p:spPr>
              <a:xfrm>
                <a:off x="6139200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9" name="Forma libre: forma 348">
                <a:extLst>
                  <a:ext uri="{FF2B5EF4-FFF2-40B4-BE49-F238E27FC236}">
                    <a16:creationId xmlns:a16="http://schemas.microsoft.com/office/drawing/2014/main" id="{1A9CEE66-5396-6484-9982-52C9DD2E364E}"/>
                  </a:ext>
                </a:extLst>
              </p:cNvPr>
              <p:cNvSpPr/>
              <p:nvPr/>
            </p:nvSpPr>
            <p:spPr>
              <a:xfrm>
                <a:off x="619077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0" name="Forma libre: forma 349">
                <a:extLst>
                  <a:ext uri="{FF2B5EF4-FFF2-40B4-BE49-F238E27FC236}">
                    <a16:creationId xmlns:a16="http://schemas.microsoft.com/office/drawing/2014/main" id="{9C0A02A2-E0B9-289D-B451-809457DB1DFF}"/>
                  </a:ext>
                </a:extLst>
              </p:cNvPr>
              <p:cNvSpPr/>
              <p:nvPr/>
            </p:nvSpPr>
            <p:spPr>
              <a:xfrm>
                <a:off x="624235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1" name="Forma libre: forma 350">
                <a:extLst>
                  <a:ext uri="{FF2B5EF4-FFF2-40B4-BE49-F238E27FC236}">
                    <a16:creationId xmlns:a16="http://schemas.microsoft.com/office/drawing/2014/main" id="{9BF99354-A559-E541-754E-79F29EF2BF50}"/>
                  </a:ext>
                </a:extLst>
              </p:cNvPr>
              <p:cNvSpPr/>
              <p:nvPr/>
            </p:nvSpPr>
            <p:spPr>
              <a:xfrm>
                <a:off x="629393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2" name="Forma libre: forma 351">
                <a:extLst>
                  <a:ext uri="{FF2B5EF4-FFF2-40B4-BE49-F238E27FC236}">
                    <a16:creationId xmlns:a16="http://schemas.microsoft.com/office/drawing/2014/main" id="{D058B5AD-EC26-718B-EF15-36EBC73F6482}"/>
                  </a:ext>
                </a:extLst>
              </p:cNvPr>
              <p:cNvSpPr/>
              <p:nvPr/>
            </p:nvSpPr>
            <p:spPr>
              <a:xfrm>
                <a:off x="6345518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3" name="Forma libre: forma 352">
                <a:extLst>
                  <a:ext uri="{FF2B5EF4-FFF2-40B4-BE49-F238E27FC236}">
                    <a16:creationId xmlns:a16="http://schemas.microsoft.com/office/drawing/2014/main" id="{03FCD67D-1DF8-02A3-8F3C-ADB80A134CB7}"/>
                  </a:ext>
                </a:extLst>
              </p:cNvPr>
              <p:cNvSpPr/>
              <p:nvPr/>
            </p:nvSpPr>
            <p:spPr>
              <a:xfrm>
                <a:off x="6397098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4" name="Forma libre: forma 353">
                <a:extLst>
                  <a:ext uri="{FF2B5EF4-FFF2-40B4-BE49-F238E27FC236}">
                    <a16:creationId xmlns:a16="http://schemas.microsoft.com/office/drawing/2014/main" id="{156174AB-24A1-78F1-B83C-08B16156C497}"/>
                  </a:ext>
                </a:extLst>
              </p:cNvPr>
              <p:cNvSpPr/>
              <p:nvPr/>
            </p:nvSpPr>
            <p:spPr>
              <a:xfrm>
                <a:off x="6448677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5" name="Forma libre: forma 354">
                <a:extLst>
                  <a:ext uri="{FF2B5EF4-FFF2-40B4-BE49-F238E27FC236}">
                    <a16:creationId xmlns:a16="http://schemas.microsoft.com/office/drawing/2014/main" id="{5527AF6D-61D5-02ED-6F91-222729C89B13}"/>
                  </a:ext>
                </a:extLst>
              </p:cNvPr>
              <p:cNvSpPr/>
              <p:nvPr/>
            </p:nvSpPr>
            <p:spPr>
              <a:xfrm>
                <a:off x="6498014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6" name="Forma libre: forma 355">
                <a:extLst>
                  <a:ext uri="{FF2B5EF4-FFF2-40B4-BE49-F238E27FC236}">
                    <a16:creationId xmlns:a16="http://schemas.microsoft.com/office/drawing/2014/main" id="{A6B6E244-CEFA-D213-1E2D-83D7D550B4A4}"/>
                  </a:ext>
                </a:extLst>
              </p:cNvPr>
              <p:cNvSpPr/>
              <p:nvPr/>
            </p:nvSpPr>
            <p:spPr>
              <a:xfrm>
                <a:off x="6549594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7" name="Forma libre: forma 356">
                <a:extLst>
                  <a:ext uri="{FF2B5EF4-FFF2-40B4-BE49-F238E27FC236}">
                    <a16:creationId xmlns:a16="http://schemas.microsoft.com/office/drawing/2014/main" id="{76523D6F-F30B-1447-E65A-CD3BCBC932B5}"/>
                  </a:ext>
                </a:extLst>
              </p:cNvPr>
              <p:cNvSpPr/>
              <p:nvPr/>
            </p:nvSpPr>
            <p:spPr>
              <a:xfrm>
                <a:off x="6601173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8" name="Forma libre: forma 357">
                <a:extLst>
                  <a:ext uri="{FF2B5EF4-FFF2-40B4-BE49-F238E27FC236}">
                    <a16:creationId xmlns:a16="http://schemas.microsoft.com/office/drawing/2014/main" id="{50A4BB45-3E76-6094-66CB-773C5F01A712}"/>
                  </a:ext>
                </a:extLst>
              </p:cNvPr>
              <p:cNvSpPr/>
              <p:nvPr/>
            </p:nvSpPr>
            <p:spPr>
              <a:xfrm>
                <a:off x="6652752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9" name="Forma libre: forma 358">
                <a:extLst>
                  <a:ext uri="{FF2B5EF4-FFF2-40B4-BE49-F238E27FC236}">
                    <a16:creationId xmlns:a16="http://schemas.microsoft.com/office/drawing/2014/main" id="{E2092DBB-2103-EDE1-78C1-598F9F00AA09}"/>
                  </a:ext>
                </a:extLst>
              </p:cNvPr>
              <p:cNvSpPr/>
              <p:nvPr/>
            </p:nvSpPr>
            <p:spPr>
              <a:xfrm>
                <a:off x="6704333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0" name="Forma libre: forma 359">
                <a:extLst>
                  <a:ext uri="{FF2B5EF4-FFF2-40B4-BE49-F238E27FC236}">
                    <a16:creationId xmlns:a16="http://schemas.microsoft.com/office/drawing/2014/main" id="{39A8C548-E895-E625-94E3-F8501742CA62}"/>
                  </a:ext>
                </a:extLst>
              </p:cNvPr>
              <p:cNvSpPr/>
              <p:nvPr/>
            </p:nvSpPr>
            <p:spPr>
              <a:xfrm>
                <a:off x="6755912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1" name="Forma libre: forma 360">
                <a:extLst>
                  <a:ext uri="{FF2B5EF4-FFF2-40B4-BE49-F238E27FC236}">
                    <a16:creationId xmlns:a16="http://schemas.microsoft.com/office/drawing/2014/main" id="{070D5993-B529-F3E4-B668-A6B4103EC4ED}"/>
                  </a:ext>
                </a:extLst>
              </p:cNvPr>
              <p:cNvSpPr/>
              <p:nvPr/>
            </p:nvSpPr>
            <p:spPr>
              <a:xfrm>
                <a:off x="680749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2" name="Forma libre: forma 361">
                <a:extLst>
                  <a:ext uri="{FF2B5EF4-FFF2-40B4-BE49-F238E27FC236}">
                    <a16:creationId xmlns:a16="http://schemas.microsoft.com/office/drawing/2014/main" id="{84C2768A-A1F1-C32C-5746-A8943C2D2E96}"/>
                  </a:ext>
                </a:extLst>
              </p:cNvPr>
              <p:cNvSpPr/>
              <p:nvPr/>
            </p:nvSpPr>
            <p:spPr>
              <a:xfrm>
                <a:off x="685907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3" name="Forma libre: forma 362">
                <a:extLst>
                  <a:ext uri="{FF2B5EF4-FFF2-40B4-BE49-F238E27FC236}">
                    <a16:creationId xmlns:a16="http://schemas.microsoft.com/office/drawing/2014/main" id="{C23CEE2D-E387-3DD9-F147-B29D55B3B0A1}"/>
                  </a:ext>
                </a:extLst>
              </p:cNvPr>
              <p:cNvSpPr/>
              <p:nvPr/>
            </p:nvSpPr>
            <p:spPr>
              <a:xfrm>
                <a:off x="6910650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4" name="Forma libre: forma 363">
                <a:extLst>
                  <a:ext uri="{FF2B5EF4-FFF2-40B4-BE49-F238E27FC236}">
                    <a16:creationId xmlns:a16="http://schemas.microsoft.com/office/drawing/2014/main" id="{2B4707FE-9C77-C2FD-9515-FB28A794902A}"/>
                  </a:ext>
                </a:extLst>
              </p:cNvPr>
              <p:cNvSpPr/>
              <p:nvPr/>
            </p:nvSpPr>
            <p:spPr>
              <a:xfrm>
                <a:off x="6962231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5" name="Forma libre: forma 364">
                <a:extLst>
                  <a:ext uri="{FF2B5EF4-FFF2-40B4-BE49-F238E27FC236}">
                    <a16:creationId xmlns:a16="http://schemas.microsoft.com/office/drawing/2014/main" id="{CF51355D-8D80-ADD4-37C3-9783521E2303}"/>
                  </a:ext>
                </a:extLst>
              </p:cNvPr>
              <p:cNvSpPr/>
              <p:nvPr/>
            </p:nvSpPr>
            <p:spPr>
              <a:xfrm>
                <a:off x="7013810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6" name="Forma libre: forma 365">
                <a:extLst>
                  <a:ext uri="{FF2B5EF4-FFF2-40B4-BE49-F238E27FC236}">
                    <a16:creationId xmlns:a16="http://schemas.microsoft.com/office/drawing/2014/main" id="{8D6AFE70-1858-7756-463D-C0C2C64177D3}"/>
                  </a:ext>
                </a:extLst>
              </p:cNvPr>
              <p:cNvSpPr/>
              <p:nvPr/>
            </p:nvSpPr>
            <p:spPr>
              <a:xfrm>
                <a:off x="706538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7" name="Forma libre: forma 366">
                <a:extLst>
                  <a:ext uri="{FF2B5EF4-FFF2-40B4-BE49-F238E27FC236}">
                    <a16:creationId xmlns:a16="http://schemas.microsoft.com/office/drawing/2014/main" id="{783CD679-BB6D-2C5A-E83B-05A4D84EFF7C}"/>
                  </a:ext>
                </a:extLst>
              </p:cNvPr>
              <p:cNvSpPr/>
              <p:nvPr/>
            </p:nvSpPr>
            <p:spPr>
              <a:xfrm>
                <a:off x="711696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8" name="Forma libre: forma 367">
                <a:extLst>
                  <a:ext uri="{FF2B5EF4-FFF2-40B4-BE49-F238E27FC236}">
                    <a16:creationId xmlns:a16="http://schemas.microsoft.com/office/drawing/2014/main" id="{8A786000-285B-852E-B821-425A792D7D3D}"/>
                  </a:ext>
                </a:extLst>
              </p:cNvPr>
              <p:cNvSpPr/>
              <p:nvPr/>
            </p:nvSpPr>
            <p:spPr>
              <a:xfrm>
                <a:off x="716854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9" name="Forma libre: forma 368">
                <a:extLst>
                  <a:ext uri="{FF2B5EF4-FFF2-40B4-BE49-F238E27FC236}">
                    <a16:creationId xmlns:a16="http://schemas.microsoft.com/office/drawing/2014/main" id="{5C0D53D7-8DD2-064E-868D-CD1B69FADCE6}"/>
                  </a:ext>
                </a:extLst>
              </p:cNvPr>
              <p:cNvSpPr/>
              <p:nvPr/>
            </p:nvSpPr>
            <p:spPr>
              <a:xfrm>
                <a:off x="7220129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0" name="Forma libre: forma 369">
                <a:extLst>
                  <a:ext uri="{FF2B5EF4-FFF2-40B4-BE49-F238E27FC236}">
                    <a16:creationId xmlns:a16="http://schemas.microsoft.com/office/drawing/2014/main" id="{34FCB469-6806-174E-4172-6F21A43625BE}"/>
                  </a:ext>
                </a:extLst>
              </p:cNvPr>
              <p:cNvSpPr/>
              <p:nvPr/>
            </p:nvSpPr>
            <p:spPr>
              <a:xfrm>
                <a:off x="7271708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1" name="Forma libre: forma 370">
                <a:extLst>
                  <a:ext uri="{FF2B5EF4-FFF2-40B4-BE49-F238E27FC236}">
                    <a16:creationId xmlns:a16="http://schemas.microsoft.com/office/drawing/2014/main" id="{A35D019D-6CFC-F472-71F5-589556CB3666}"/>
                  </a:ext>
                </a:extLst>
              </p:cNvPr>
              <p:cNvSpPr/>
              <p:nvPr/>
            </p:nvSpPr>
            <p:spPr>
              <a:xfrm>
                <a:off x="7321045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2" name="Forma libre: forma 371">
                <a:extLst>
                  <a:ext uri="{FF2B5EF4-FFF2-40B4-BE49-F238E27FC236}">
                    <a16:creationId xmlns:a16="http://schemas.microsoft.com/office/drawing/2014/main" id="{896207D0-3B88-A691-C274-8559D5F51F89}"/>
                  </a:ext>
                </a:extLst>
              </p:cNvPr>
              <p:cNvSpPr/>
              <p:nvPr/>
            </p:nvSpPr>
            <p:spPr>
              <a:xfrm>
                <a:off x="7372624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3" name="Forma libre: forma 372">
                <a:extLst>
                  <a:ext uri="{FF2B5EF4-FFF2-40B4-BE49-F238E27FC236}">
                    <a16:creationId xmlns:a16="http://schemas.microsoft.com/office/drawing/2014/main" id="{7B31438C-24C7-7FE5-B4AA-B8C2AE4AE701}"/>
                  </a:ext>
                </a:extLst>
              </p:cNvPr>
              <p:cNvSpPr/>
              <p:nvPr/>
            </p:nvSpPr>
            <p:spPr>
              <a:xfrm>
                <a:off x="7424204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74" name="CuadroTexto 373">
            <a:extLst>
              <a:ext uri="{FF2B5EF4-FFF2-40B4-BE49-F238E27FC236}">
                <a16:creationId xmlns:a16="http://schemas.microsoft.com/office/drawing/2014/main" id="{7F852987-8BA4-076C-3EC2-5CB057654013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72" name="Marcador de pie de página 71">
            <a:extLst>
              <a:ext uri="{FF2B5EF4-FFF2-40B4-BE49-F238E27FC236}">
                <a16:creationId xmlns:a16="http://schemas.microsoft.com/office/drawing/2014/main" id="{62F98251-F3C3-E810-F5B8-87AAD42DB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3" name="Marcador de fecha 72">
            <a:extLst>
              <a:ext uri="{FF2B5EF4-FFF2-40B4-BE49-F238E27FC236}">
                <a16:creationId xmlns:a16="http://schemas.microsoft.com/office/drawing/2014/main" id="{5D87E2F9-AAA6-1B41-EC03-6E824E62B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47D43C09-8B6A-494A-810F-83181D98B1AC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6848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2A578DC9-E8DB-E5D8-46FE-BFCE5CD70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9C359D25-D43D-BEAB-009B-9E3FCEE944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CAD4F802-C3B2-7212-F9B8-B8F14CC742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Two planar patch simulation [7], and one under small offset of micrometer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50ACC12-B2F4-558C-D1EF-47B4BADAFFA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44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2D6B9DC3-5311-F739-3C33-DCE78074C00B}"/>
              </a:ext>
            </a:extLst>
          </p:cNvPr>
          <p:cNvSpPr/>
          <p:nvPr/>
        </p:nvSpPr>
        <p:spPr>
          <a:xfrm>
            <a:off x="6290528" y="4175256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1FFF1-F756-B695-D126-4A381C4662CE}"/>
              </a:ext>
            </a:extLst>
          </p:cNvPr>
          <p:cNvSpPr txBox="1"/>
          <p:nvPr/>
        </p:nvSpPr>
        <p:spPr>
          <a:xfrm>
            <a:off x="1724834" y="405937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CD393950-9F9F-20E6-CC39-33F57B57A82F}"/>
              </a:ext>
            </a:extLst>
          </p:cNvPr>
          <p:cNvGrpSpPr/>
          <p:nvPr/>
        </p:nvGrpSpPr>
        <p:grpSpPr>
          <a:xfrm>
            <a:off x="1500037" y="4158079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A7F64DAC-3C7A-5FCB-C185-D49A8C7D2433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24EA4195-9168-1494-4B93-5F082B2B6329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9DC43D11-4F16-930E-A3FB-0A96242D7493}"/>
              </a:ext>
            </a:extLst>
          </p:cNvPr>
          <p:cNvGrpSpPr/>
          <p:nvPr/>
        </p:nvGrpSpPr>
        <p:grpSpPr>
          <a:xfrm>
            <a:off x="4165430" y="4165700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448B89B-0A44-C767-D72B-75E624BD2AC4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65481FD6-5104-8D76-96BE-D9B6510A3294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C575D0-A651-6ADE-8B04-775CC70E48FA}"/>
              </a:ext>
            </a:extLst>
          </p:cNvPr>
          <p:cNvSpPr txBox="1"/>
          <p:nvPr/>
        </p:nvSpPr>
        <p:spPr>
          <a:xfrm>
            <a:off x="4379956" y="405543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BBFABE3-867B-B1E4-F2B0-B48824F09193}"/>
              </a:ext>
            </a:extLst>
          </p:cNvPr>
          <p:cNvSpPr txBox="1"/>
          <p:nvPr/>
        </p:nvSpPr>
        <p:spPr>
          <a:xfrm>
            <a:off x="6517292" y="4050591"/>
            <a:ext cx="10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AED7ADB9-DB59-D936-8C2F-45DB0294C5C1}"/>
              </a:ext>
            </a:extLst>
          </p:cNvPr>
          <p:cNvGrpSpPr/>
          <p:nvPr/>
        </p:nvGrpSpPr>
        <p:grpSpPr>
          <a:xfrm>
            <a:off x="604363" y="2046546"/>
            <a:ext cx="3305998" cy="1674324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4D608110-E4A7-84CD-0AC9-68BE349B33D0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DB340B53-9FA9-B70D-B630-38843360B139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7DCC0CA8-8B6F-E9F2-5F28-62EB92A14F31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A943B904-D17E-D188-44DA-1CEE5687B5AE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DD40F765-40B1-B2CF-1D8F-A8B10F707BAF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85160CFB-BB0D-666A-17C3-DE0112C423DE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1A611C0-1F38-B693-4C4D-D8F70AB8F170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A1878B7-9458-5F00-0667-190CC919F349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4D03B7F2-3A53-08D2-F857-6D6A9705C12A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40E43DE0-5493-3136-42F0-386479CE16FA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C434248D-49DA-3BE7-E2DB-937FB5E9AC4D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34FC842B-42F7-8C6A-570E-ED788CE16983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785DC0D4-C866-F4A2-DC04-F7B56B50C49B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CC5C12C8-8985-4310-1228-479DBD62685E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0A24C35-DF27-EC86-4B35-F74467E75054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76BE9E4-4EB2-6319-1124-0B96617CDF2D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DB80D150-95FC-6E38-BCB9-8CEA298AEF3A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ED5B3A0A-63DD-119C-9FEC-E07876EB003D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E79DD02-4696-49A3-4EDF-03198AF95236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B8554AC-CAF4-66E2-B27F-97B72603C45E}"/>
              </a:ext>
            </a:extLst>
          </p:cNvPr>
          <p:cNvSpPr txBox="1"/>
          <p:nvPr/>
        </p:nvSpPr>
        <p:spPr>
          <a:xfrm>
            <a:off x="2173096" y="3729120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E11CC9F-A245-7434-A8BF-785A75A8ED82}"/>
              </a:ext>
            </a:extLst>
          </p:cNvPr>
          <p:cNvSpPr txBox="1"/>
          <p:nvPr/>
        </p:nvSpPr>
        <p:spPr>
          <a:xfrm>
            <a:off x="3803095" y="372548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A9EA6C1-1389-CCD9-9BF8-B51533153C3F}"/>
              </a:ext>
            </a:extLst>
          </p:cNvPr>
          <p:cNvSpPr txBox="1"/>
          <p:nvPr/>
        </p:nvSpPr>
        <p:spPr>
          <a:xfrm>
            <a:off x="469340" y="3720075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A9FBE06-B01C-F636-2752-EF45CF15A058}"/>
              </a:ext>
            </a:extLst>
          </p:cNvPr>
          <p:cNvSpPr txBox="1"/>
          <p:nvPr/>
        </p:nvSpPr>
        <p:spPr>
          <a:xfrm>
            <a:off x="109678" y="3150344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F24FDF1-6A30-A741-0FFB-CF5A66D83EA6}"/>
              </a:ext>
            </a:extLst>
          </p:cNvPr>
          <p:cNvSpPr txBox="1"/>
          <p:nvPr/>
        </p:nvSpPr>
        <p:spPr>
          <a:xfrm>
            <a:off x="393856" y="2349091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FD58B5E-E2A4-A280-D5E6-B357641FCA69}"/>
              </a:ext>
            </a:extLst>
          </p:cNvPr>
          <p:cNvSpPr txBox="1"/>
          <p:nvPr/>
        </p:nvSpPr>
        <p:spPr>
          <a:xfrm>
            <a:off x="1337290" y="172365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No offset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F4C7269C-50DF-863B-55AE-E37730CD2129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658097" y="1873878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A9ED1DF6-969A-87AF-FA09-0D33188ED6F6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658097" y="3666952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F8E1E56-09C5-B4EE-BB73-2D944A8EFB74}"/>
              </a:ext>
            </a:extLst>
          </p:cNvPr>
          <p:cNvSpPr txBox="1"/>
          <p:nvPr/>
        </p:nvSpPr>
        <p:spPr>
          <a:xfrm>
            <a:off x="541907" y="1592172"/>
            <a:ext cx="232378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1BE787B-9AF8-3B93-F453-4B9376C47EAE}"/>
              </a:ext>
            </a:extLst>
          </p:cNvPr>
          <p:cNvSpPr txBox="1"/>
          <p:nvPr/>
        </p:nvSpPr>
        <p:spPr>
          <a:xfrm>
            <a:off x="4232787" y="3506304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232" name="Gráfico 117">
            <a:extLst>
              <a:ext uri="{FF2B5EF4-FFF2-40B4-BE49-F238E27FC236}">
                <a16:creationId xmlns:a16="http://schemas.microsoft.com/office/drawing/2014/main" id="{B69EDCF5-D77F-F8C2-3C33-3BDDA9BAC9EA}"/>
              </a:ext>
            </a:extLst>
          </p:cNvPr>
          <p:cNvGrpSpPr/>
          <p:nvPr/>
        </p:nvGrpSpPr>
        <p:grpSpPr>
          <a:xfrm>
            <a:off x="1451137" y="3434990"/>
            <a:ext cx="1653409" cy="53842"/>
            <a:chOff x="1451137" y="3394530"/>
            <a:chExt cx="1653409" cy="53842"/>
          </a:xfrm>
        </p:grpSpPr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8628A762-F8FF-F169-7824-94C42DE3C753}"/>
                </a:ext>
              </a:extLst>
            </p:cNvPr>
            <p:cNvSpPr/>
            <p:nvPr/>
          </p:nvSpPr>
          <p:spPr>
            <a:xfrm>
              <a:off x="1478058" y="3421451"/>
              <a:ext cx="1599566" cy="22434"/>
            </a:xfrm>
            <a:custGeom>
              <a:avLst/>
              <a:gdLst>
                <a:gd name="connsiteX0" fmla="*/ -191 w 1599566"/>
                <a:gd name="connsiteY0" fmla="*/ -97 h 22434"/>
                <a:gd name="connsiteX1" fmla="*/ 1599375 w 15995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66" h="22434">
                  <a:moveTo>
                    <a:pt x="-191" y="-97"/>
                  </a:moveTo>
                  <a:lnTo>
                    <a:pt x="159937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4" name="Gráfico 117">
              <a:extLst>
                <a:ext uri="{FF2B5EF4-FFF2-40B4-BE49-F238E27FC236}">
                  <a16:creationId xmlns:a16="http://schemas.microsoft.com/office/drawing/2014/main" id="{7355F787-6F1D-73AD-DDDC-0355D7E693A3}"/>
                </a:ext>
              </a:extLst>
            </p:cNvPr>
            <p:cNvGrpSpPr/>
            <p:nvPr/>
          </p:nvGrpSpPr>
          <p:grpSpPr>
            <a:xfrm>
              <a:off x="1451137" y="3394530"/>
              <a:ext cx="1653409" cy="53842"/>
              <a:chOff x="1451137" y="3394530"/>
              <a:chExt cx="1653409" cy="53842"/>
            </a:xfrm>
            <a:solidFill>
              <a:srgbClr val="FFA500">
                <a:alpha val="80000"/>
              </a:srgbClr>
            </a:solidFill>
          </p:grpSpPr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94758639-6735-A52F-8202-D11D732850C2}"/>
                  </a:ext>
                </a:extLst>
              </p:cNvPr>
              <p:cNvSpPr/>
              <p:nvPr/>
            </p:nvSpPr>
            <p:spPr>
              <a:xfrm>
                <a:off x="145113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69560C87-93F1-7A3B-19E4-A57C804FDCB3}"/>
                  </a:ext>
                </a:extLst>
              </p:cNvPr>
              <p:cNvSpPr/>
              <p:nvPr/>
            </p:nvSpPr>
            <p:spPr>
              <a:xfrm>
                <a:off x="150273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994E8F56-2F07-2765-C933-3CF56512317E}"/>
                  </a:ext>
                </a:extLst>
              </p:cNvPr>
              <p:cNvSpPr/>
              <p:nvPr/>
            </p:nvSpPr>
            <p:spPr>
              <a:xfrm>
                <a:off x="155433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D21EFDD7-E37C-09B2-3E3F-9221AC68D681}"/>
                  </a:ext>
                </a:extLst>
              </p:cNvPr>
              <p:cNvSpPr/>
              <p:nvPr/>
            </p:nvSpPr>
            <p:spPr>
              <a:xfrm>
                <a:off x="160593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E4C0AE54-BE94-7938-BEF5-AB27557AED90}"/>
                  </a:ext>
                </a:extLst>
              </p:cNvPr>
              <p:cNvSpPr/>
              <p:nvPr/>
            </p:nvSpPr>
            <p:spPr>
              <a:xfrm>
                <a:off x="1657533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649C5A12-EC4B-CF10-82C0-3D7F593F1948}"/>
                  </a:ext>
                </a:extLst>
              </p:cNvPr>
              <p:cNvSpPr/>
              <p:nvPr/>
            </p:nvSpPr>
            <p:spPr>
              <a:xfrm>
                <a:off x="170913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87E81D1E-E27D-0422-B3FC-9F3CEDD83260}"/>
                  </a:ext>
                </a:extLst>
              </p:cNvPr>
              <p:cNvSpPr/>
              <p:nvPr/>
            </p:nvSpPr>
            <p:spPr>
              <a:xfrm>
                <a:off x="176073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AE724722-B49B-3B48-F8E4-939148AF9D73}"/>
                  </a:ext>
                </a:extLst>
              </p:cNvPr>
              <p:cNvSpPr/>
              <p:nvPr/>
            </p:nvSpPr>
            <p:spPr>
              <a:xfrm>
                <a:off x="181233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59DE1058-3E74-C0C4-DAFF-F4AE2DDDC1E0}"/>
                  </a:ext>
                </a:extLst>
              </p:cNvPr>
              <p:cNvSpPr/>
              <p:nvPr/>
            </p:nvSpPr>
            <p:spPr>
              <a:xfrm>
                <a:off x="186392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A97A3A20-A755-20D6-687C-C4172290F751}"/>
                  </a:ext>
                </a:extLst>
              </p:cNvPr>
              <p:cNvSpPr/>
              <p:nvPr/>
            </p:nvSpPr>
            <p:spPr>
              <a:xfrm>
                <a:off x="191552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D3E19979-A43A-3303-EFD7-66F2BBD5C480}"/>
                  </a:ext>
                </a:extLst>
              </p:cNvPr>
              <p:cNvSpPr/>
              <p:nvPr/>
            </p:nvSpPr>
            <p:spPr>
              <a:xfrm>
                <a:off x="196712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E2E87E8D-263B-CA25-C414-F90F7C5C4D6E}"/>
                  </a:ext>
                </a:extLst>
              </p:cNvPr>
              <p:cNvSpPr/>
              <p:nvPr/>
            </p:nvSpPr>
            <p:spPr>
              <a:xfrm>
                <a:off x="201872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452CB436-6F42-57DC-3070-48D848DC052D}"/>
                  </a:ext>
                </a:extLst>
              </p:cNvPr>
              <p:cNvSpPr/>
              <p:nvPr/>
            </p:nvSpPr>
            <p:spPr>
              <a:xfrm>
                <a:off x="207032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24E2B838-5D4D-2199-B7B8-42B09F4D2DED}"/>
                  </a:ext>
                </a:extLst>
              </p:cNvPr>
              <p:cNvSpPr/>
              <p:nvPr/>
            </p:nvSpPr>
            <p:spPr>
              <a:xfrm>
                <a:off x="212192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9" name="Forma libre: forma 248">
                <a:extLst>
                  <a:ext uri="{FF2B5EF4-FFF2-40B4-BE49-F238E27FC236}">
                    <a16:creationId xmlns:a16="http://schemas.microsoft.com/office/drawing/2014/main" id="{25C2400E-8791-1534-3ADA-A28784611079}"/>
                  </a:ext>
                </a:extLst>
              </p:cNvPr>
              <p:cNvSpPr/>
              <p:nvPr/>
            </p:nvSpPr>
            <p:spPr>
              <a:xfrm>
                <a:off x="217352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0" name="Forma libre: forma 249">
                <a:extLst>
                  <a:ext uri="{FF2B5EF4-FFF2-40B4-BE49-F238E27FC236}">
                    <a16:creationId xmlns:a16="http://schemas.microsoft.com/office/drawing/2014/main" id="{F5A66790-C148-EF8F-2608-593FDF7F4AB3}"/>
                  </a:ext>
                </a:extLst>
              </p:cNvPr>
              <p:cNvSpPr/>
              <p:nvPr/>
            </p:nvSpPr>
            <p:spPr>
              <a:xfrm>
                <a:off x="222512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1" name="Forma libre: forma 250">
                <a:extLst>
                  <a:ext uri="{FF2B5EF4-FFF2-40B4-BE49-F238E27FC236}">
                    <a16:creationId xmlns:a16="http://schemas.microsoft.com/office/drawing/2014/main" id="{29E03EC9-04CC-BA43-2D57-8A328F7502E7}"/>
                  </a:ext>
                </a:extLst>
              </p:cNvPr>
              <p:cNvSpPr/>
              <p:nvPr/>
            </p:nvSpPr>
            <p:spPr>
              <a:xfrm>
                <a:off x="227672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2" name="Forma libre: forma 251">
                <a:extLst>
                  <a:ext uri="{FF2B5EF4-FFF2-40B4-BE49-F238E27FC236}">
                    <a16:creationId xmlns:a16="http://schemas.microsoft.com/office/drawing/2014/main" id="{4E697250-435C-48FB-935F-A00169412418}"/>
                  </a:ext>
                </a:extLst>
              </p:cNvPr>
              <p:cNvSpPr/>
              <p:nvPr/>
            </p:nvSpPr>
            <p:spPr>
              <a:xfrm>
                <a:off x="232831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3" name="Forma libre: forma 252">
                <a:extLst>
                  <a:ext uri="{FF2B5EF4-FFF2-40B4-BE49-F238E27FC236}">
                    <a16:creationId xmlns:a16="http://schemas.microsoft.com/office/drawing/2014/main" id="{23966BC2-95FE-20F9-37BA-64C3CBF95D72}"/>
                  </a:ext>
                </a:extLst>
              </p:cNvPr>
              <p:cNvSpPr/>
              <p:nvPr/>
            </p:nvSpPr>
            <p:spPr>
              <a:xfrm>
                <a:off x="237991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4" name="Forma libre: forma 253">
                <a:extLst>
                  <a:ext uri="{FF2B5EF4-FFF2-40B4-BE49-F238E27FC236}">
                    <a16:creationId xmlns:a16="http://schemas.microsoft.com/office/drawing/2014/main" id="{5C6C7AB0-3499-8D9F-AFB9-6011FEB66E24}"/>
                  </a:ext>
                </a:extLst>
              </p:cNvPr>
              <p:cNvSpPr/>
              <p:nvPr/>
            </p:nvSpPr>
            <p:spPr>
              <a:xfrm>
                <a:off x="243151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5" name="Forma libre: forma 254">
                <a:extLst>
                  <a:ext uri="{FF2B5EF4-FFF2-40B4-BE49-F238E27FC236}">
                    <a16:creationId xmlns:a16="http://schemas.microsoft.com/office/drawing/2014/main" id="{0DE79432-2D17-3962-D650-D2448799AA15}"/>
                  </a:ext>
                </a:extLst>
              </p:cNvPr>
              <p:cNvSpPr/>
              <p:nvPr/>
            </p:nvSpPr>
            <p:spPr>
              <a:xfrm>
                <a:off x="248311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6" name="Forma libre: forma 255">
                <a:extLst>
                  <a:ext uri="{FF2B5EF4-FFF2-40B4-BE49-F238E27FC236}">
                    <a16:creationId xmlns:a16="http://schemas.microsoft.com/office/drawing/2014/main" id="{40C53097-1513-F7AC-6C23-4B0C411C739C}"/>
                  </a:ext>
                </a:extLst>
              </p:cNvPr>
              <p:cNvSpPr/>
              <p:nvPr/>
            </p:nvSpPr>
            <p:spPr>
              <a:xfrm>
                <a:off x="2534715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7" name="Forma libre: forma 256">
                <a:extLst>
                  <a:ext uri="{FF2B5EF4-FFF2-40B4-BE49-F238E27FC236}">
                    <a16:creationId xmlns:a16="http://schemas.microsoft.com/office/drawing/2014/main" id="{535B6DAB-7662-74E9-A2FF-B9A1AAE0A41D}"/>
                  </a:ext>
                </a:extLst>
              </p:cNvPr>
              <p:cNvSpPr/>
              <p:nvPr/>
            </p:nvSpPr>
            <p:spPr>
              <a:xfrm>
                <a:off x="258631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8" name="Forma libre: forma 257">
                <a:extLst>
                  <a:ext uri="{FF2B5EF4-FFF2-40B4-BE49-F238E27FC236}">
                    <a16:creationId xmlns:a16="http://schemas.microsoft.com/office/drawing/2014/main" id="{52EB93C7-2666-D354-BE9C-8FBB103650A5}"/>
                  </a:ext>
                </a:extLst>
              </p:cNvPr>
              <p:cNvSpPr/>
              <p:nvPr/>
            </p:nvSpPr>
            <p:spPr>
              <a:xfrm>
                <a:off x="2637913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9" name="Forma libre: forma 258">
                <a:extLst>
                  <a:ext uri="{FF2B5EF4-FFF2-40B4-BE49-F238E27FC236}">
                    <a16:creationId xmlns:a16="http://schemas.microsoft.com/office/drawing/2014/main" id="{F4A4AA83-1C1B-A97F-342A-7D38DED040D6}"/>
                  </a:ext>
                </a:extLst>
              </p:cNvPr>
              <p:cNvSpPr/>
              <p:nvPr/>
            </p:nvSpPr>
            <p:spPr>
              <a:xfrm>
                <a:off x="268951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0" name="Forma libre: forma 259">
                <a:extLst>
                  <a:ext uri="{FF2B5EF4-FFF2-40B4-BE49-F238E27FC236}">
                    <a16:creationId xmlns:a16="http://schemas.microsoft.com/office/drawing/2014/main" id="{E146B806-374C-3D6B-BB98-00392AE139CB}"/>
                  </a:ext>
                </a:extLst>
              </p:cNvPr>
              <p:cNvSpPr/>
              <p:nvPr/>
            </p:nvSpPr>
            <p:spPr>
              <a:xfrm>
                <a:off x="274111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1" name="Forma libre: forma 260">
                <a:extLst>
                  <a:ext uri="{FF2B5EF4-FFF2-40B4-BE49-F238E27FC236}">
                    <a16:creationId xmlns:a16="http://schemas.microsoft.com/office/drawing/2014/main" id="{A3436DC3-D360-04D4-6D3B-89664B0BF507}"/>
                  </a:ext>
                </a:extLst>
              </p:cNvPr>
              <p:cNvSpPr/>
              <p:nvPr/>
            </p:nvSpPr>
            <p:spPr>
              <a:xfrm>
                <a:off x="279271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2" name="Forma libre: forma 261">
                <a:extLst>
                  <a:ext uri="{FF2B5EF4-FFF2-40B4-BE49-F238E27FC236}">
                    <a16:creationId xmlns:a16="http://schemas.microsoft.com/office/drawing/2014/main" id="{1FF42DD6-BABF-9D4D-FA61-281E535EB8F4}"/>
                  </a:ext>
                </a:extLst>
              </p:cNvPr>
              <p:cNvSpPr/>
              <p:nvPr/>
            </p:nvSpPr>
            <p:spPr>
              <a:xfrm>
                <a:off x="284430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3" name="Forma libre: forma 262">
                <a:extLst>
                  <a:ext uri="{FF2B5EF4-FFF2-40B4-BE49-F238E27FC236}">
                    <a16:creationId xmlns:a16="http://schemas.microsoft.com/office/drawing/2014/main" id="{41F248F5-417C-829F-4E36-42A1DF6A0B40}"/>
                  </a:ext>
                </a:extLst>
              </p:cNvPr>
              <p:cNvSpPr/>
              <p:nvPr/>
            </p:nvSpPr>
            <p:spPr>
              <a:xfrm>
                <a:off x="289590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4" name="Forma libre: forma 263">
                <a:extLst>
                  <a:ext uri="{FF2B5EF4-FFF2-40B4-BE49-F238E27FC236}">
                    <a16:creationId xmlns:a16="http://schemas.microsoft.com/office/drawing/2014/main" id="{137963FF-2E19-A059-DCCB-6CFAC1DE86A1}"/>
                  </a:ext>
                </a:extLst>
              </p:cNvPr>
              <p:cNvSpPr/>
              <p:nvPr/>
            </p:nvSpPr>
            <p:spPr>
              <a:xfrm>
                <a:off x="294750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5" name="Forma libre: forma 264">
                <a:extLst>
                  <a:ext uri="{FF2B5EF4-FFF2-40B4-BE49-F238E27FC236}">
                    <a16:creationId xmlns:a16="http://schemas.microsoft.com/office/drawing/2014/main" id="{48A48AB6-BD89-01C7-3682-53E0182EC94C}"/>
                  </a:ext>
                </a:extLst>
              </p:cNvPr>
              <p:cNvSpPr/>
              <p:nvPr/>
            </p:nvSpPr>
            <p:spPr>
              <a:xfrm>
                <a:off x="299910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6" name="Forma libre: forma 265">
                <a:extLst>
                  <a:ext uri="{FF2B5EF4-FFF2-40B4-BE49-F238E27FC236}">
                    <a16:creationId xmlns:a16="http://schemas.microsoft.com/office/drawing/2014/main" id="{71528EBC-7479-E973-4D73-92826C5678A4}"/>
                  </a:ext>
                </a:extLst>
              </p:cNvPr>
              <p:cNvSpPr/>
              <p:nvPr/>
            </p:nvSpPr>
            <p:spPr>
              <a:xfrm>
                <a:off x="305070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267" name="Gráfico 117">
            <a:extLst>
              <a:ext uri="{FF2B5EF4-FFF2-40B4-BE49-F238E27FC236}">
                <a16:creationId xmlns:a16="http://schemas.microsoft.com/office/drawing/2014/main" id="{CD1D6A84-3B14-1294-8D6D-6F7FDA52A4AB}"/>
              </a:ext>
            </a:extLst>
          </p:cNvPr>
          <p:cNvGrpSpPr/>
          <p:nvPr/>
        </p:nvGrpSpPr>
        <p:grpSpPr>
          <a:xfrm>
            <a:off x="1448894" y="2622868"/>
            <a:ext cx="1657896" cy="76276"/>
            <a:chOff x="1448894" y="2582408"/>
            <a:chExt cx="1657896" cy="76276"/>
          </a:xfrm>
        </p:grpSpPr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CD7ABDA2-7C2E-F31B-4945-9BA701FCC8B0}"/>
                </a:ext>
              </a:extLst>
            </p:cNvPr>
            <p:cNvSpPr/>
            <p:nvPr/>
          </p:nvSpPr>
          <p:spPr>
            <a:xfrm>
              <a:off x="1478058" y="2613816"/>
              <a:ext cx="1599566" cy="20190"/>
            </a:xfrm>
            <a:custGeom>
              <a:avLst/>
              <a:gdLst>
                <a:gd name="connsiteX0" fmla="*/ -191 w 1599566"/>
                <a:gd name="connsiteY0" fmla="*/ 8877 h 20190"/>
                <a:gd name="connsiteX1" fmla="*/ 51408 w 1599566"/>
                <a:gd name="connsiteY1" fmla="*/ 17850 h 20190"/>
                <a:gd name="connsiteX2" fmla="*/ 103007 w 1599566"/>
                <a:gd name="connsiteY2" fmla="*/ 11120 h 20190"/>
                <a:gd name="connsiteX3" fmla="*/ 154605 w 1599566"/>
                <a:gd name="connsiteY3" fmla="*/ 11120 h 20190"/>
                <a:gd name="connsiteX4" fmla="*/ 206204 w 1599566"/>
                <a:gd name="connsiteY4" fmla="*/ 6633 h 20190"/>
                <a:gd name="connsiteX5" fmla="*/ 257803 w 1599566"/>
                <a:gd name="connsiteY5" fmla="*/ 2146 h 20190"/>
                <a:gd name="connsiteX6" fmla="*/ 309402 w 1599566"/>
                <a:gd name="connsiteY6" fmla="*/ 2146 h 20190"/>
                <a:gd name="connsiteX7" fmla="*/ 361001 w 1599566"/>
                <a:gd name="connsiteY7" fmla="*/ 2146 h 20190"/>
                <a:gd name="connsiteX8" fmla="*/ 412600 w 1599566"/>
                <a:gd name="connsiteY8" fmla="*/ 2146 h 20190"/>
                <a:gd name="connsiteX9" fmla="*/ 464199 w 1599566"/>
                <a:gd name="connsiteY9" fmla="*/ 2146 h 20190"/>
                <a:gd name="connsiteX10" fmla="*/ 515798 w 1599566"/>
                <a:gd name="connsiteY10" fmla="*/ 2146 h 20190"/>
                <a:gd name="connsiteX11" fmla="*/ 567397 w 1599566"/>
                <a:gd name="connsiteY11" fmla="*/ -97 h 20190"/>
                <a:gd name="connsiteX12" fmla="*/ 618996 w 1599566"/>
                <a:gd name="connsiteY12" fmla="*/ 6633 h 20190"/>
                <a:gd name="connsiteX13" fmla="*/ 670594 w 1599566"/>
                <a:gd name="connsiteY13" fmla="*/ 6633 h 20190"/>
                <a:gd name="connsiteX14" fmla="*/ 722194 w 1599566"/>
                <a:gd name="connsiteY14" fmla="*/ 4390 h 20190"/>
                <a:gd name="connsiteX15" fmla="*/ 773792 w 1599566"/>
                <a:gd name="connsiteY15" fmla="*/ 4390 h 20190"/>
                <a:gd name="connsiteX16" fmla="*/ 825391 w 1599566"/>
                <a:gd name="connsiteY16" fmla="*/ 4390 h 20190"/>
                <a:gd name="connsiteX17" fmla="*/ 876990 w 1599566"/>
                <a:gd name="connsiteY17" fmla="*/ 4390 h 20190"/>
                <a:gd name="connsiteX18" fmla="*/ 928589 w 1599566"/>
                <a:gd name="connsiteY18" fmla="*/ 8877 h 20190"/>
                <a:gd name="connsiteX19" fmla="*/ 980188 w 1599566"/>
                <a:gd name="connsiteY19" fmla="*/ 8877 h 20190"/>
                <a:gd name="connsiteX20" fmla="*/ 1031787 w 1599566"/>
                <a:gd name="connsiteY20" fmla="*/ 6633 h 20190"/>
                <a:gd name="connsiteX21" fmla="*/ 1083386 w 1599566"/>
                <a:gd name="connsiteY21" fmla="*/ 11120 h 20190"/>
                <a:gd name="connsiteX22" fmla="*/ 1134985 w 1599566"/>
                <a:gd name="connsiteY22" fmla="*/ 11120 h 20190"/>
                <a:gd name="connsiteX23" fmla="*/ 1186584 w 1599566"/>
                <a:gd name="connsiteY23" fmla="*/ 11120 h 20190"/>
                <a:gd name="connsiteX24" fmla="*/ 1238183 w 1599566"/>
                <a:gd name="connsiteY24" fmla="*/ 11120 h 20190"/>
                <a:gd name="connsiteX25" fmla="*/ 1289782 w 1599566"/>
                <a:gd name="connsiteY25" fmla="*/ 11120 h 20190"/>
                <a:gd name="connsiteX26" fmla="*/ 1341380 w 1599566"/>
                <a:gd name="connsiteY26" fmla="*/ 11120 h 20190"/>
                <a:gd name="connsiteX27" fmla="*/ 1392980 w 1599566"/>
                <a:gd name="connsiteY27" fmla="*/ 8877 h 20190"/>
                <a:gd name="connsiteX28" fmla="*/ 1444578 w 1599566"/>
                <a:gd name="connsiteY28" fmla="*/ 8877 h 20190"/>
                <a:gd name="connsiteX29" fmla="*/ 1496178 w 1599566"/>
                <a:gd name="connsiteY29" fmla="*/ 13364 h 20190"/>
                <a:gd name="connsiteX30" fmla="*/ 1547776 w 1599566"/>
                <a:gd name="connsiteY30" fmla="*/ 20094 h 20190"/>
                <a:gd name="connsiteX31" fmla="*/ 1599375 w 1599566"/>
                <a:gd name="connsiteY31" fmla="*/ 13364 h 2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66" h="20190">
                  <a:moveTo>
                    <a:pt x="-191" y="8877"/>
                  </a:moveTo>
                  <a:lnTo>
                    <a:pt x="51408" y="17850"/>
                  </a:lnTo>
                  <a:lnTo>
                    <a:pt x="103007" y="11120"/>
                  </a:lnTo>
                  <a:lnTo>
                    <a:pt x="154605" y="11120"/>
                  </a:lnTo>
                  <a:cubicBezTo>
                    <a:pt x="154605" y="11120"/>
                    <a:pt x="206204" y="6633"/>
                    <a:pt x="206204" y="6633"/>
                  </a:cubicBezTo>
                  <a:lnTo>
                    <a:pt x="257803" y="2146"/>
                  </a:lnTo>
                  <a:lnTo>
                    <a:pt x="309402" y="2146"/>
                  </a:lnTo>
                  <a:cubicBezTo>
                    <a:pt x="309402" y="2146"/>
                    <a:pt x="361001" y="2146"/>
                    <a:pt x="361001" y="2146"/>
                  </a:cubicBezTo>
                  <a:lnTo>
                    <a:pt x="412600" y="2146"/>
                  </a:lnTo>
                  <a:cubicBezTo>
                    <a:pt x="412600" y="4390"/>
                    <a:pt x="464199" y="2146"/>
                    <a:pt x="464199" y="2146"/>
                  </a:cubicBezTo>
                  <a:lnTo>
                    <a:pt x="515798" y="2146"/>
                  </a:lnTo>
                  <a:cubicBezTo>
                    <a:pt x="515798" y="4390"/>
                    <a:pt x="567397" y="-97"/>
                    <a:pt x="567397" y="-97"/>
                  </a:cubicBezTo>
                  <a:lnTo>
                    <a:pt x="618996" y="6633"/>
                  </a:lnTo>
                  <a:lnTo>
                    <a:pt x="670594" y="6633"/>
                  </a:lnTo>
                  <a:cubicBezTo>
                    <a:pt x="670594" y="4390"/>
                    <a:pt x="722194" y="4390"/>
                    <a:pt x="722194" y="4390"/>
                  </a:cubicBezTo>
                  <a:lnTo>
                    <a:pt x="773792" y="4390"/>
                  </a:lnTo>
                  <a:cubicBezTo>
                    <a:pt x="773792" y="4390"/>
                    <a:pt x="825391" y="4390"/>
                    <a:pt x="825391" y="4390"/>
                  </a:cubicBezTo>
                  <a:lnTo>
                    <a:pt x="876990" y="4390"/>
                  </a:lnTo>
                  <a:cubicBezTo>
                    <a:pt x="876990" y="4390"/>
                    <a:pt x="928589" y="8877"/>
                    <a:pt x="928589" y="8877"/>
                  </a:cubicBezTo>
                  <a:lnTo>
                    <a:pt x="980188" y="8877"/>
                  </a:lnTo>
                  <a:cubicBezTo>
                    <a:pt x="980188" y="8877"/>
                    <a:pt x="1031787" y="6633"/>
                    <a:pt x="1031787" y="6633"/>
                  </a:cubicBezTo>
                  <a:lnTo>
                    <a:pt x="1083386" y="11120"/>
                  </a:lnTo>
                  <a:lnTo>
                    <a:pt x="1134985" y="11120"/>
                  </a:lnTo>
                  <a:cubicBezTo>
                    <a:pt x="1134985" y="11120"/>
                    <a:pt x="1186584" y="11120"/>
                    <a:pt x="1186584" y="11120"/>
                  </a:cubicBezTo>
                  <a:lnTo>
                    <a:pt x="1238183" y="11120"/>
                  </a:lnTo>
                  <a:cubicBezTo>
                    <a:pt x="1238183" y="8877"/>
                    <a:pt x="1289782" y="11120"/>
                    <a:pt x="1289782" y="11120"/>
                  </a:cubicBezTo>
                  <a:lnTo>
                    <a:pt x="1341380" y="11120"/>
                  </a:lnTo>
                  <a:cubicBezTo>
                    <a:pt x="1341380" y="11120"/>
                    <a:pt x="1392980" y="8877"/>
                    <a:pt x="1392980" y="8877"/>
                  </a:cubicBezTo>
                  <a:lnTo>
                    <a:pt x="1444578" y="8877"/>
                  </a:lnTo>
                  <a:cubicBezTo>
                    <a:pt x="1444578" y="11120"/>
                    <a:pt x="1496178" y="13364"/>
                    <a:pt x="1496178" y="13364"/>
                  </a:cubicBezTo>
                  <a:lnTo>
                    <a:pt x="1547776" y="20094"/>
                  </a:lnTo>
                  <a:lnTo>
                    <a:pt x="1599375" y="13364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69" name="Gráfico 117">
              <a:extLst>
                <a:ext uri="{FF2B5EF4-FFF2-40B4-BE49-F238E27FC236}">
                  <a16:creationId xmlns:a16="http://schemas.microsoft.com/office/drawing/2014/main" id="{7B162519-EB47-B6CA-4A54-4999600BEE24}"/>
                </a:ext>
              </a:extLst>
            </p:cNvPr>
            <p:cNvGrpSpPr/>
            <p:nvPr/>
          </p:nvGrpSpPr>
          <p:grpSpPr>
            <a:xfrm>
              <a:off x="1448894" y="2582408"/>
              <a:ext cx="1657896" cy="76276"/>
              <a:chOff x="1448894" y="2582408"/>
              <a:chExt cx="1657896" cy="76276"/>
            </a:xfrm>
            <a:solidFill>
              <a:srgbClr val="228B22">
                <a:alpha val="80000"/>
              </a:srgbClr>
            </a:solidFill>
          </p:grpSpPr>
          <p:sp>
            <p:nvSpPr>
              <p:cNvPr id="270" name="Forma libre: forma 269">
                <a:extLst>
                  <a:ext uri="{FF2B5EF4-FFF2-40B4-BE49-F238E27FC236}">
                    <a16:creationId xmlns:a16="http://schemas.microsoft.com/office/drawing/2014/main" id="{7E0CADC9-4DC9-C660-FED5-9499CD6E3320}"/>
                  </a:ext>
                </a:extLst>
              </p:cNvPr>
              <p:cNvSpPr/>
              <p:nvPr/>
            </p:nvSpPr>
            <p:spPr>
              <a:xfrm>
                <a:off x="1448894" y="259138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1" name="Forma libre: forma 270">
                <a:extLst>
                  <a:ext uri="{FF2B5EF4-FFF2-40B4-BE49-F238E27FC236}">
                    <a16:creationId xmlns:a16="http://schemas.microsoft.com/office/drawing/2014/main" id="{DA91385F-3985-BB98-FC1E-40BED89B4151}"/>
                  </a:ext>
                </a:extLst>
              </p:cNvPr>
              <p:cNvSpPr/>
              <p:nvPr/>
            </p:nvSpPr>
            <p:spPr>
              <a:xfrm>
                <a:off x="1500493" y="260035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2" name="Forma libre: forma 271">
                <a:extLst>
                  <a:ext uri="{FF2B5EF4-FFF2-40B4-BE49-F238E27FC236}">
                    <a16:creationId xmlns:a16="http://schemas.microsoft.com/office/drawing/2014/main" id="{52F40672-AA30-5E7E-868B-ADF59CEDF01E}"/>
                  </a:ext>
                </a:extLst>
              </p:cNvPr>
              <p:cNvSpPr/>
              <p:nvPr/>
            </p:nvSpPr>
            <p:spPr>
              <a:xfrm>
                <a:off x="1552092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3" name="Forma libre: forma 272">
                <a:extLst>
                  <a:ext uri="{FF2B5EF4-FFF2-40B4-BE49-F238E27FC236}">
                    <a16:creationId xmlns:a16="http://schemas.microsoft.com/office/drawing/2014/main" id="{C2932194-9C51-7605-9AF7-49FECA1603C0}"/>
                  </a:ext>
                </a:extLst>
              </p:cNvPr>
              <p:cNvSpPr/>
              <p:nvPr/>
            </p:nvSpPr>
            <p:spPr>
              <a:xfrm>
                <a:off x="1603691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4" name="Forma libre: forma 273">
                <a:extLst>
                  <a:ext uri="{FF2B5EF4-FFF2-40B4-BE49-F238E27FC236}">
                    <a16:creationId xmlns:a16="http://schemas.microsoft.com/office/drawing/2014/main" id="{D929562F-A87F-03E6-2D26-94849D37EA96}"/>
                  </a:ext>
                </a:extLst>
              </p:cNvPr>
              <p:cNvSpPr/>
              <p:nvPr/>
            </p:nvSpPr>
            <p:spPr>
              <a:xfrm>
                <a:off x="165528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5" name="Forma libre: forma 274">
                <a:extLst>
                  <a:ext uri="{FF2B5EF4-FFF2-40B4-BE49-F238E27FC236}">
                    <a16:creationId xmlns:a16="http://schemas.microsoft.com/office/drawing/2014/main" id="{8F58535A-2C18-107B-5AD9-AF6FE8F90F68}"/>
                  </a:ext>
                </a:extLst>
              </p:cNvPr>
              <p:cNvSpPr/>
              <p:nvPr/>
            </p:nvSpPr>
            <p:spPr>
              <a:xfrm>
                <a:off x="1706888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6" name="Forma libre: forma 275">
                <a:extLst>
                  <a:ext uri="{FF2B5EF4-FFF2-40B4-BE49-F238E27FC236}">
                    <a16:creationId xmlns:a16="http://schemas.microsoft.com/office/drawing/2014/main" id="{D6E1C0B8-C056-48D4-2BD7-0FEB4440FC71}"/>
                  </a:ext>
                </a:extLst>
              </p:cNvPr>
              <p:cNvSpPr/>
              <p:nvPr/>
            </p:nvSpPr>
            <p:spPr>
              <a:xfrm>
                <a:off x="1758487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7" name="Forma libre: forma 276">
                <a:extLst>
                  <a:ext uri="{FF2B5EF4-FFF2-40B4-BE49-F238E27FC236}">
                    <a16:creationId xmlns:a16="http://schemas.microsoft.com/office/drawing/2014/main" id="{5FA4F7A7-E599-47B3-87CE-7830EF640127}"/>
                  </a:ext>
                </a:extLst>
              </p:cNvPr>
              <p:cNvSpPr/>
              <p:nvPr/>
            </p:nvSpPr>
            <p:spPr>
              <a:xfrm>
                <a:off x="181008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8" name="Forma libre: forma 277">
                <a:extLst>
                  <a:ext uri="{FF2B5EF4-FFF2-40B4-BE49-F238E27FC236}">
                    <a16:creationId xmlns:a16="http://schemas.microsoft.com/office/drawing/2014/main" id="{ACBFC3A5-AC7B-4D02-0B8E-6E0D6B008261}"/>
                  </a:ext>
                </a:extLst>
              </p:cNvPr>
              <p:cNvSpPr/>
              <p:nvPr/>
            </p:nvSpPr>
            <p:spPr>
              <a:xfrm>
                <a:off x="1861685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9" name="Forma libre: forma 278">
                <a:extLst>
                  <a:ext uri="{FF2B5EF4-FFF2-40B4-BE49-F238E27FC236}">
                    <a16:creationId xmlns:a16="http://schemas.microsoft.com/office/drawing/2014/main" id="{0DE8B28B-9C13-19CB-DD2B-DB4E47633172}"/>
                  </a:ext>
                </a:extLst>
              </p:cNvPr>
              <p:cNvSpPr/>
              <p:nvPr/>
            </p:nvSpPr>
            <p:spPr>
              <a:xfrm>
                <a:off x="1913284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0" name="Forma libre: forma 279">
                <a:extLst>
                  <a:ext uri="{FF2B5EF4-FFF2-40B4-BE49-F238E27FC236}">
                    <a16:creationId xmlns:a16="http://schemas.microsoft.com/office/drawing/2014/main" id="{E49C6E7E-4806-CAB4-F6BC-30817B6CA2FA}"/>
                  </a:ext>
                </a:extLst>
              </p:cNvPr>
              <p:cNvSpPr/>
              <p:nvPr/>
            </p:nvSpPr>
            <p:spPr>
              <a:xfrm>
                <a:off x="1964883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1" name="Forma libre: forma 280">
                <a:extLst>
                  <a:ext uri="{FF2B5EF4-FFF2-40B4-BE49-F238E27FC236}">
                    <a16:creationId xmlns:a16="http://schemas.microsoft.com/office/drawing/2014/main" id="{04E27DE5-027D-DA81-BC7F-9ABD7D215B0F}"/>
                  </a:ext>
                </a:extLst>
              </p:cNvPr>
              <p:cNvSpPr/>
              <p:nvPr/>
            </p:nvSpPr>
            <p:spPr>
              <a:xfrm>
                <a:off x="2016482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2" name="Forma libre: forma 281">
                <a:extLst>
                  <a:ext uri="{FF2B5EF4-FFF2-40B4-BE49-F238E27FC236}">
                    <a16:creationId xmlns:a16="http://schemas.microsoft.com/office/drawing/2014/main" id="{6A0DD7D0-1B73-A374-306D-E9149D74AB44}"/>
                  </a:ext>
                </a:extLst>
              </p:cNvPr>
              <p:cNvSpPr/>
              <p:nvPr/>
            </p:nvSpPr>
            <p:spPr>
              <a:xfrm>
                <a:off x="2068081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3" name="Forma libre: forma 282">
                <a:extLst>
                  <a:ext uri="{FF2B5EF4-FFF2-40B4-BE49-F238E27FC236}">
                    <a16:creationId xmlns:a16="http://schemas.microsoft.com/office/drawing/2014/main" id="{92EDED87-1154-E7E2-A145-F28A5F1FAA79}"/>
                  </a:ext>
                </a:extLst>
              </p:cNvPr>
              <p:cNvSpPr/>
              <p:nvPr/>
            </p:nvSpPr>
            <p:spPr>
              <a:xfrm>
                <a:off x="2119680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4" name="Forma libre: forma 283">
                <a:extLst>
                  <a:ext uri="{FF2B5EF4-FFF2-40B4-BE49-F238E27FC236}">
                    <a16:creationId xmlns:a16="http://schemas.microsoft.com/office/drawing/2014/main" id="{EC2D70D2-50BC-AB81-5A5B-B6F35C245E13}"/>
                  </a:ext>
                </a:extLst>
              </p:cNvPr>
              <p:cNvSpPr/>
              <p:nvPr/>
            </p:nvSpPr>
            <p:spPr>
              <a:xfrm>
                <a:off x="2171279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5" name="Forma libre: forma 284">
                <a:extLst>
                  <a:ext uri="{FF2B5EF4-FFF2-40B4-BE49-F238E27FC236}">
                    <a16:creationId xmlns:a16="http://schemas.microsoft.com/office/drawing/2014/main" id="{2E04A24D-9F52-8BA9-0431-0AD59C7FB2CD}"/>
                  </a:ext>
                </a:extLst>
              </p:cNvPr>
              <p:cNvSpPr/>
              <p:nvPr/>
            </p:nvSpPr>
            <p:spPr>
              <a:xfrm>
                <a:off x="2222878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6" name="Forma libre: forma 285">
                <a:extLst>
                  <a:ext uri="{FF2B5EF4-FFF2-40B4-BE49-F238E27FC236}">
                    <a16:creationId xmlns:a16="http://schemas.microsoft.com/office/drawing/2014/main" id="{F861EECF-DAA1-2110-D359-299FCE5B7D4E}"/>
                  </a:ext>
                </a:extLst>
              </p:cNvPr>
              <p:cNvSpPr/>
              <p:nvPr/>
            </p:nvSpPr>
            <p:spPr>
              <a:xfrm>
                <a:off x="2274477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7" name="Forma libre: forma 286">
                <a:extLst>
                  <a:ext uri="{FF2B5EF4-FFF2-40B4-BE49-F238E27FC236}">
                    <a16:creationId xmlns:a16="http://schemas.microsoft.com/office/drawing/2014/main" id="{25F814E4-183E-CEA6-A0EE-2D8B75406890}"/>
                  </a:ext>
                </a:extLst>
              </p:cNvPr>
              <p:cNvSpPr/>
              <p:nvPr/>
            </p:nvSpPr>
            <p:spPr>
              <a:xfrm>
                <a:off x="232607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8" name="Forma libre: forma 287">
                <a:extLst>
                  <a:ext uri="{FF2B5EF4-FFF2-40B4-BE49-F238E27FC236}">
                    <a16:creationId xmlns:a16="http://schemas.microsoft.com/office/drawing/2014/main" id="{1AD51E33-5522-25DD-3C82-7A45845FB091}"/>
                  </a:ext>
                </a:extLst>
              </p:cNvPr>
              <p:cNvSpPr/>
              <p:nvPr/>
            </p:nvSpPr>
            <p:spPr>
              <a:xfrm>
                <a:off x="2377675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9" name="Forma libre: forma 288">
                <a:extLst>
                  <a:ext uri="{FF2B5EF4-FFF2-40B4-BE49-F238E27FC236}">
                    <a16:creationId xmlns:a16="http://schemas.microsoft.com/office/drawing/2014/main" id="{D3654A28-F9CE-6762-165F-CDB1E3F4CC6B}"/>
                  </a:ext>
                </a:extLst>
              </p:cNvPr>
              <p:cNvSpPr/>
              <p:nvPr/>
            </p:nvSpPr>
            <p:spPr>
              <a:xfrm>
                <a:off x="2429273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0" name="Forma libre: forma 289">
                <a:extLst>
                  <a:ext uri="{FF2B5EF4-FFF2-40B4-BE49-F238E27FC236}">
                    <a16:creationId xmlns:a16="http://schemas.microsoft.com/office/drawing/2014/main" id="{34E65D02-8504-89F5-E326-28033AE22DE5}"/>
                  </a:ext>
                </a:extLst>
              </p:cNvPr>
              <p:cNvSpPr/>
              <p:nvPr/>
            </p:nvSpPr>
            <p:spPr>
              <a:xfrm>
                <a:off x="2480873" y="2584651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1" name="Forma libre: forma 290">
                <a:extLst>
                  <a:ext uri="{FF2B5EF4-FFF2-40B4-BE49-F238E27FC236}">
                    <a16:creationId xmlns:a16="http://schemas.microsoft.com/office/drawing/2014/main" id="{66047DDD-D970-F787-BC5F-70FB6F9824D5}"/>
                  </a:ext>
                </a:extLst>
              </p:cNvPr>
              <p:cNvSpPr/>
              <p:nvPr/>
            </p:nvSpPr>
            <p:spPr>
              <a:xfrm>
                <a:off x="253247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2" name="Forma libre: forma 291">
                <a:extLst>
                  <a:ext uri="{FF2B5EF4-FFF2-40B4-BE49-F238E27FC236}">
                    <a16:creationId xmlns:a16="http://schemas.microsoft.com/office/drawing/2014/main" id="{A4AA364A-F5D3-A764-F5F9-2AA38E5D3111}"/>
                  </a:ext>
                </a:extLst>
              </p:cNvPr>
              <p:cNvSpPr/>
              <p:nvPr/>
            </p:nvSpPr>
            <p:spPr>
              <a:xfrm>
                <a:off x="2584070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3" name="Forma libre: forma 292">
                <a:extLst>
                  <a:ext uri="{FF2B5EF4-FFF2-40B4-BE49-F238E27FC236}">
                    <a16:creationId xmlns:a16="http://schemas.microsoft.com/office/drawing/2014/main" id="{CF30E44C-42E0-623E-CEEC-C85CA0B895A2}"/>
                  </a:ext>
                </a:extLst>
              </p:cNvPr>
              <p:cNvSpPr/>
              <p:nvPr/>
            </p:nvSpPr>
            <p:spPr>
              <a:xfrm>
                <a:off x="263566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4" name="Forma libre: forma 293">
                <a:extLst>
                  <a:ext uri="{FF2B5EF4-FFF2-40B4-BE49-F238E27FC236}">
                    <a16:creationId xmlns:a16="http://schemas.microsoft.com/office/drawing/2014/main" id="{E72B4192-D32F-6A96-3287-C2838262514C}"/>
                  </a:ext>
                </a:extLst>
              </p:cNvPr>
              <p:cNvSpPr/>
              <p:nvPr/>
            </p:nvSpPr>
            <p:spPr>
              <a:xfrm>
                <a:off x="2687268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5" name="Forma libre: forma 294">
                <a:extLst>
                  <a:ext uri="{FF2B5EF4-FFF2-40B4-BE49-F238E27FC236}">
                    <a16:creationId xmlns:a16="http://schemas.microsoft.com/office/drawing/2014/main" id="{F848D7D5-E4B5-ACA5-3B64-751B2A7F55EA}"/>
                  </a:ext>
                </a:extLst>
              </p:cNvPr>
              <p:cNvSpPr/>
              <p:nvPr/>
            </p:nvSpPr>
            <p:spPr>
              <a:xfrm>
                <a:off x="2738867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6" name="Forma libre: forma 295">
                <a:extLst>
                  <a:ext uri="{FF2B5EF4-FFF2-40B4-BE49-F238E27FC236}">
                    <a16:creationId xmlns:a16="http://schemas.microsoft.com/office/drawing/2014/main" id="{7821BE19-904A-F8EE-6787-E47F9402FFC1}"/>
                  </a:ext>
                </a:extLst>
              </p:cNvPr>
              <p:cNvSpPr/>
              <p:nvPr/>
            </p:nvSpPr>
            <p:spPr>
              <a:xfrm>
                <a:off x="279046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7" name="Forma libre: forma 296">
                <a:extLst>
                  <a:ext uri="{FF2B5EF4-FFF2-40B4-BE49-F238E27FC236}">
                    <a16:creationId xmlns:a16="http://schemas.microsoft.com/office/drawing/2014/main" id="{9DA0873B-5203-E9D7-FF09-208C8379E51E}"/>
                  </a:ext>
                </a:extLst>
              </p:cNvPr>
              <p:cNvSpPr/>
              <p:nvPr/>
            </p:nvSpPr>
            <p:spPr>
              <a:xfrm>
                <a:off x="284206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8" name="Forma libre: forma 297">
                <a:extLst>
                  <a:ext uri="{FF2B5EF4-FFF2-40B4-BE49-F238E27FC236}">
                    <a16:creationId xmlns:a16="http://schemas.microsoft.com/office/drawing/2014/main" id="{A82DDD94-E3FC-55E2-EDC2-67A964232DAB}"/>
                  </a:ext>
                </a:extLst>
              </p:cNvPr>
              <p:cNvSpPr/>
              <p:nvPr/>
            </p:nvSpPr>
            <p:spPr>
              <a:xfrm>
                <a:off x="2893664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9" name="Forma libre: forma 298">
                <a:extLst>
                  <a:ext uri="{FF2B5EF4-FFF2-40B4-BE49-F238E27FC236}">
                    <a16:creationId xmlns:a16="http://schemas.microsoft.com/office/drawing/2014/main" id="{6676BC35-022E-418A-5C8D-31A239331DDB}"/>
                  </a:ext>
                </a:extLst>
              </p:cNvPr>
              <p:cNvSpPr/>
              <p:nvPr/>
            </p:nvSpPr>
            <p:spPr>
              <a:xfrm>
                <a:off x="2945263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0" name="Forma libre: forma 299">
                <a:extLst>
                  <a:ext uri="{FF2B5EF4-FFF2-40B4-BE49-F238E27FC236}">
                    <a16:creationId xmlns:a16="http://schemas.microsoft.com/office/drawing/2014/main" id="{E13C3354-9F0A-3979-0535-01CB0F374F5F}"/>
                  </a:ext>
                </a:extLst>
              </p:cNvPr>
              <p:cNvSpPr/>
              <p:nvPr/>
            </p:nvSpPr>
            <p:spPr>
              <a:xfrm>
                <a:off x="2996862" y="2595868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1" name="Forma libre: forma 300">
                <a:extLst>
                  <a:ext uri="{FF2B5EF4-FFF2-40B4-BE49-F238E27FC236}">
                    <a16:creationId xmlns:a16="http://schemas.microsoft.com/office/drawing/2014/main" id="{B662981A-45EC-F3AB-A420-EC2135C2FBE1}"/>
                  </a:ext>
                </a:extLst>
              </p:cNvPr>
              <p:cNvSpPr/>
              <p:nvPr/>
            </p:nvSpPr>
            <p:spPr>
              <a:xfrm>
                <a:off x="304846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2" name="Forma libre: forma 301">
            <a:extLst>
              <a:ext uri="{FF2B5EF4-FFF2-40B4-BE49-F238E27FC236}">
                <a16:creationId xmlns:a16="http://schemas.microsoft.com/office/drawing/2014/main" id="{7E45E121-1A5F-AD9F-6665-94FF2C0F9201}"/>
              </a:ext>
            </a:extLst>
          </p:cNvPr>
          <p:cNvSpPr/>
          <p:nvPr/>
        </p:nvSpPr>
        <p:spPr>
          <a:xfrm>
            <a:off x="1478058" y="2452367"/>
            <a:ext cx="1599566" cy="22434"/>
          </a:xfrm>
          <a:custGeom>
            <a:avLst/>
            <a:gdLst>
              <a:gd name="connsiteX0" fmla="*/ -191 w 1599566"/>
              <a:gd name="connsiteY0" fmla="*/ -97 h 22434"/>
              <a:gd name="connsiteX1" fmla="*/ 1599375 w 1599566"/>
              <a:gd name="connsiteY1" fmla="*/ -97 h 2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9566" h="22434">
                <a:moveTo>
                  <a:pt x="-191" y="-97"/>
                </a:moveTo>
                <a:lnTo>
                  <a:pt x="1599375" y="-9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43" name="Gráfico 3">
            <a:extLst>
              <a:ext uri="{FF2B5EF4-FFF2-40B4-BE49-F238E27FC236}">
                <a16:creationId xmlns:a16="http://schemas.microsoft.com/office/drawing/2014/main" id="{58A1C7E0-F089-A561-B709-99992199650A}"/>
              </a:ext>
            </a:extLst>
          </p:cNvPr>
          <p:cNvGrpSpPr/>
          <p:nvPr/>
        </p:nvGrpSpPr>
        <p:grpSpPr>
          <a:xfrm>
            <a:off x="4975296" y="2051159"/>
            <a:ext cx="3305998" cy="1674324"/>
            <a:chOff x="1274654" y="2097536"/>
            <a:chExt cx="4063952" cy="2058188"/>
          </a:xfrm>
          <a:noFill/>
        </p:grpSpPr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7911B142-E167-586B-5A05-FF05A9453AF5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D20BE31-3104-671D-1779-D98DF53E3E9A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C5C2DD8C-133B-77E0-397A-DB341AC39E16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6D539BB4-910B-7D6C-A7D3-B93A96523792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A43F3D8A-22ED-1093-DD3C-08ACE40101FA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95287808-4CF1-D290-B292-536B9505B5EF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BBCBC4E-43F0-4D93-0998-F95C55F1DE0E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123F6AAF-CEAA-750C-C4C6-A8E721C750AD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400CEDC9-08EA-5D6E-2814-F600A67715E7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58C00B13-39D3-D3D3-9E3F-4F4233EA0B9D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3C94AF17-2344-E502-CA4C-3DEE44DEABFA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7749D37D-4387-6F45-1953-AA7CEFABF4C9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7F567B13-8B5C-FC96-AFCE-198A1E2358AD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35BF9DDF-3DAF-7983-05D4-C035B022E72B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84C70B72-3125-8C07-C274-FB3DA15BA60E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E456F93D-57FF-48D9-3710-4467ED9EC039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59F8C4AA-DFFD-88F5-92AA-2F54C65EA943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D5D97D3-BD1D-F001-A324-E6CFA749F43C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D274F229-2365-FD70-A56F-42958FEB8A59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C617275-88C4-3EE8-8926-36C8867226FF}"/>
              </a:ext>
            </a:extLst>
          </p:cNvPr>
          <p:cNvSpPr txBox="1"/>
          <p:nvPr/>
        </p:nvSpPr>
        <p:spPr>
          <a:xfrm>
            <a:off x="6544029" y="3733733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4D2A707-FAC2-22C8-8CA9-DEDF4EDA46B6}"/>
              </a:ext>
            </a:extLst>
          </p:cNvPr>
          <p:cNvSpPr txBox="1"/>
          <p:nvPr/>
        </p:nvSpPr>
        <p:spPr>
          <a:xfrm>
            <a:off x="8174028" y="3730096"/>
            <a:ext cx="219339" cy="225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507D4CC-141F-8606-4CFC-F692EE070615}"/>
              </a:ext>
            </a:extLst>
          </p:cNvPr>
          <p:cNvSpPr txBox="1"/>
          <p:nvPr/>
        </p:nvSpPr>
        <p:spPr>
          <a:xfrm>
            <a:off x="4840273" y="3724688"/>
            <a:ext cx="372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5A26D4B-0CE6-6F9D-A0B7-96345668D541}"/>
              </a:ext>
            </a:extLst>
          </p:cNvPr>
          <p:cNvSpPr txBox="1"/>
          <p:nvPr/>
        </p:nvSpPr>
        <p:spPr>
          <a:xfrm>
            <a:off x="4480611" y="3154957"/>
            <a:ext cx="6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58587D5F-95D2-FDCB-565F-D584BA173EE9}"/>
              </a:ext>
            </a:extLst>
          </p:cNvPr>
          <p:cNvSpPr txBox="1"/>
          <p:nvPr/>
        </p:nvSpPr>
        <p:spPr>
          <a:xfrm>
            <a:off x="4764789" y="2353704"/>
            <a:ext cx="219339" cy="22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39EF3B2F-3B71-05DB-9FE0-74112CAC93A3}"/>
              </a:ext>
            </a:extLst>
          </p:cNvPr>
          <p:cNvSpPr txBox="1"/>
          <p:nvPr/>
        </p:nvSpPr>
        <p:spPr>
          <a:xfrm>
            <a:off x="5708223" y="1728266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125 µm offset</a:t>
            </a:r>
          </a:p>
        </p:txBody>
      </p: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214ECD38-FFD9-D66B-9F0B-AF77E46D3B30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5029030" y="1878491"/>
            <a:ext cx="0" cy="1781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B83DDE55-9143-7BB3-1D48-3C3603ED4D32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5029030" y="3671565"/>
            <a:ext cx="35563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0307C848-9ACC-B5AF-DCB8-BD61F95F744A}"/>
              </a:ext>
            </a:extLst>
          </p:cNvPr>
          <p:cNvSpPr txBox="1"/>
          <p:nvPr/>
        </p:nvSpPr>
        <p:spPr>
          <a:xfrm>
            <a:off x="8603720" y="3510917"/>
            <a:ext cx="233683" cy="30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303" name="Gráfico 72">
            <a:extLst>
              <a:ext uri="{FF2B5EF4-FFF2-40B4-BE49-F238E27FC236}">
                <a16:creationId xmlns:a16="http://schemas.microsoft.com/office/drawing/2014/main" id="{7AFB30ED-0E56-E7E6-F1E8-A1CDDC9B7C64}"/>
              </a:ext>
            </a:extLst>
          </p:cNvPr>
          <p:cNvGrpSpPr/>
          <p:nvPr/>
        </p:nvGrpSpPr>
        <p:grpSpPr>
          <a:xfrm>
            <a:off x="5827479" y="2602313"/>
            <a:ext cx="1652789" cy="96431"/>
            <a:chOff x="5827479" y="2594221"/>
            <a:chExt cx="1652789" cy="96431"/>
          </a:xfrm>
        </p:grpSpPr>
        <p:sp>
          <p:nvSpPr>
            <p:cNvPr id="304" name="Forma libre: forma 303">
              <a:extLst>
                <a:ext uri="{FF2B5EF4-FFF2-40B4-BE49-F238E27FC236}">
                  <a16:creationId xmlns:a16="http://schemas.microsoft.com/office/drawing/2014/main" id="{A9E20212-39B9-F804-7871-D8DE125E8C65}"/>
                </a:ext>
              </a:extLst>
            </p:cNvPr>
            <p:cNvSpPr/>
            <p:nvPr/>
          </p:nvSpPr>
          <p:spPr>
            <a:xfrm>
              <a:off x="5856633" y="2625617"/>
              <a:ext cx="1598967" cy="31396"/>
            </a:xfrm>
            <a:custGeom>
              <a:avLst/>
              <a:gdLst>
                <a:gd name="connsiteX0" fmla="*/ -787 w 1598967"/>
                <a:gd name="connsiteY0" fmla="*/ 8873 h 31396"/>
                <a:gd name="connsiteX1" fmla="*/ 50794 w 1598967"/>
                <a:gd name="connsiteY1" fmla="*/ 17844 h 31396"/>
                <a:gd name="connsiteX2" fmla="*/ 102373 w 1598967"/>
                <a:gd name="connsiteY2" fmla="*/ 11116 h 31396"/>
                <a:gd name="connsiteX3" fmla="*/ 153952 w 1598967"/>
                <a:gd name="connsiteY3" fmla="*/ 11116 h 31396"/>
                <a:gd name="connsiteX4" fmla="*/ 205532 w 1598967"/>
                <a:gd name="connsiteY4" fmla="*/ 6631 h 31396"/>
                <a:gd name="connsiteX5" fmla="*/ 257111 w 1598967"/>
                <a:gd name="connsiteY5" fmla="*/ 2146 h 31396"/>
                <a:gd name="connsiteX6" fmla="*/ 308692 w 1598967"/>
                <a:gd name="connsiteY6" fmla="*/ 2146 h 31396"/>
                <a:gd name="connsiteX7" fmla="*/ 360271 w 1598967"/>
                <a:gd name="connsiteY7" fmla="*/ 2146 h 31396"/>
                <a:gd name="connsiteX8" fmla="*/ 411850 w 1598967"/>
                <a:gd name="connsiteY8" fmla="*/ 2146 h 31396"/>
                <a:gd name="connsiteX9" fmla="*/ 463430 w 1598967"/>
                <a:gd name="connsiteY9" fmla="*/ 2146 h 31396"/>
                <a:gd name="connsiteX10" fmla="*/ 515009 w 1598967"/>
                <a:gd name="connsiteY10" fmla="*/ 2146 h 31396"/>
                <a:gd name="connsiteX11" fmla="*/ 566590 w 1598967"/>
                <a:gd name="connsiteY11" fmla="*/ -97 h 31396"/>
                <a:gd name="connsiteX12" fmla="*/ 618169 w 1598967"/>
                <a:gd name="connsiteY12" fmla="*/ 4388 h 31396"/>
                <a:gd name="connsiteX13" fmla="*/ 669748 w 1598967"/>
                <a:gd name="connsiteY13" fmla="*/ 4388 h 31396"/>
                <a:gd name="connsiteX14" fmla="*/ 721327 w 1598967"/>
                <a:gd name="connsiteY14" fmla="*/ 2146 h 31396"/>
                <a:gd name="connsiteX15" fmla="*/ 772907 w 1598967"/>
                <a:gd name="connsiteY15" fmla="*/ 8873 h 31396"/>
                <a:gd name="connsiteX16" fmla="*/ 824487 w 1598967"/>
                <a:gd name="connsiteY16" fmla="*/ 22329 h 31396"/>
                <a:gd name="connsiteX17" fmla="*/ 876067 w 1598967"/>
                <a:gd name="connsiteY17" fmla="*/ 26814 h 31396"/>
                <a:gd name="connsiteX18" fmla="*/ 927646 w 1598967"/>
                <a:gd name="connsiteY18" fmla="*/ 26814 h 31396"/>
                <a:gd name="connsiteX19" fmla="*/ 979225 w 1598967"/>
                <a:gd name="connsiteY19" fmla="*/ 26814 h 31396"/>
                <a:gd name="connsiteX20" fmla="*/ 1030805 w 1598967"/>
                <a:gd name="connsiteY20" fmla="*/ 26814 h 31396"/>
                <a:gd name="connsiteX21" fmla="*/ 1082385 w 1598967"/>
                <a:gd name="connsiteY21" fmla="*/ 26814 h 31396"/>
                <a:gd name="connsiteX22" fmla="*/ 1133965 w 1598967"/>
                <a:gd name="connsiteY22" fmla="*/ 26814 h 31396"/>
                <a:gd name="connsiteX23" fmla="*/ 1185544 w 1598967"/>
                <a:gd name="connsiteY23" fmla="*/ 26814 h 31396"/>
                <a:gd name="connsiteX24" fmla="*/ 1237123 w 1598967"/>
                <a:gd name="connsiteY24" fmla="*/ 22329 h 31396"/>
                <a:gd name="connsiteX25" fmla="*/ 1288702 w 1598967"/>
                <a:gd name="connsiteY25" fmla="*/ 22329 h 31396"/>
                <a:gd name="connsiteX26" fmla="*/ 1340283 w 1598967"/>
                <a:gd name="connsiteY26" fmla="*/ 22329 h 31396"/>
                <a:gd name="connsiteX27" fmla="*/ 1391862 w 1598967"/>
                <a:gd name="connsiteY27" fmla="*/ 22329 h 31396"/>
                <a:gd name="connsiteX28" fmla="*/ 1443442 w 1598967"/>
                <a:gd name="connsiteY28" fmla="*/ 22329 h 31396"/>
                <a:gd name="connsiteX29" fmla="*/ 1495021 w 1598967"/>
                <a:gd name="connsiteY29" fmla="*/ 22329 h 31396"/>
                <a:gd name="connsiteX30" fmla="*/ 1546600 w 1598967"/>
                <a:gd name="connsiteY30" fmla="*/ 31299 h 31396"/>
                <a:gd name="connsiteX31" fmla="*/ 1598181 w 1598967"/>
                <a:gd name="connsiteY31" fmla="*/ 24571 h 3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8967" h="31396">
                  <a:moveTo>
                    <a:pt x="-787" y="8873"/>
                  </a:moveTo>
                  <a:lnTo>
                    <a:pt x="50794" y="17844"/>
                  </a:lnTo>
                  <a:lnTo>
                    <a:pt x="102373" y="11116"/>
                  </a:lnTo>
                  <a:lnTo>
                    <a:pt x="153952" y="11116"/>
                  </a:lnTo>
                  <a:cubicBezTo>
                    <a:pt x="153952" y="11116"/>
                    <a:pt x="205532" y="6631"/>
                    <a:pt x="205532" y="6631"/>
                  </a:cubicBezTo>
                  <a:lnTo>
                    <a:pt x="257111" y="2146"/>
                  </a:lnTo>
                  <a:lnTo>
                    <a:pt x="308692" y="2146"/>
                  </a:lnTo>
                  <a:cubicBezTo>
                    <a:pt x="308692" y="2146"/>
                    <a:pt x="360271" y="2146"/>
                    <a:pt x="360271" y="2146"/>
                  </a:cubicBezTo>
                  <a:lnTo>
                    <a:pt x="411850" y="2146"/>
                  </a:lnTo>
                  <a:cubicBezTo>
                    <a:pt x="411850" y="4388"/>
                    <a:pt x="463430" y="2146"/>
                    <a:pt x="463430" y="2146"/>
                  </a:cubicBezTo>
                  <a:lnTo>
                    <a:pt x="515009" y="2146"/>
                  </a:lnTo>
                  <a:cubicBezTo>
                    <a:pt x="515009" y="4388"/>
                    <a:pt x="566590" y="-97"/>
                    <a:pt x="566590" y="-97"/>
                  </a:cubicBezTo>
                  <a:lnTo>
                    <a:pt x="618169" y="4388"/>
                  </a:lnTo>
                  <a:lnTo>
                    <a:pt x="669748" y="4388"/>
                  </a:lnTo>
                  <a:cubicBezTo>
                    <a:pt x="669748" y="2146"/>
                    <a:pt x="721327" y="2146"/>
                    <a:pt x="721327" y="2146"/>
                  </a:cubicBezTo>
                  <a:lnTo>
                    <a:pt x="772907" y="8873"/>
                  </a:lnTo>
                  <a:lnTo>
                    <a:pt x="824487" y="22329"/>
                  </a:lnTo>
                  <a:lnTo>
                    <a:pt x="876067" y="26814"/>
                  </a:lnTo>
                  <a:lnTo>
                    <a:pt x="927646" y="26814"/>
                  </a:lnTo>
                  <a:cubicBezTo>
                    <a:pt x="927646" y="26814"/>
                    <a:pt x="979225" y="26814"/>
                    <a:pt x="979225" y="26814"/>
                  </a:cubicBezTo>
                  <a:lnTo>
                    <a:pt x="1030805" y="26814"/>
                  </a:lnTo>
                  <a:cubicBezTo>
                    <a:pt x="1030805" y="24571"/>
                    <a:pt x="1082385" y="26814"/>
                    <a:pt x="1082385" y="26814"/>
                  </a:cubicBezTo>
                  <a:lnTo>
                    <a:pt x="1133965" y="26814"/>
                  </a:lnTo>
                  <a:cubicBezTo>
                    <a:pt x="1133965" y="26814"/>
                    <a:pt x="1185544" y="26814"/>
                    <a:pt x="1185544" y="26814"/>
                  </a:cubicBezTo>
                  <a:lnTo>
                    <a:pt x="1237123" y="22329"/>
                  </a:lnTo>
                  <a:lnTo>
                    <a:pt x="1288702" y="22329"/>
                  </a:lnTo>
                  <a:cubicBezTo>
                    <a:pt x="1288702" y="22329"/>
                    <a:pt x="1340283" y="22329"/>
                    <a:pt x="1340283" y="22329"/>
                  </a:cubicBezTo>
                  <a:lnTo>
                    <a:pt x="1391862" y="22329"/>
                  </a:lnTo>
                  <a:cubicBezTo>
                    <a:pt x="1391862" y="22329"/>
                    <a:pt x="1443442" y="22329"/>
                    <a:pt x="1443442" y="22329"/>
                  </a:cubicBezTo>
                  <a:lnTo>
                    <a:pt x="1495021" y="22329"/>
                  </a:lnTo>
                  <a:cubicBezTo>
                    <a:pt x="1495021" y="22329"/>
                    <a:pt x="1546600" y="31299"/>
                    <a:pt x="1546600" y="31299"/>
                  </a:cubicBezTo>
                  <a:lnTo>
                    <a:pt x="1598181" y="24571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305" name="Gráfico 72">
              <a:extLst>
                <a:ext uri="{FF2B5EF4-FFF2-40B4-BE49-F238E27FC236}">
                  <a16:creationId xmlns:a16="http://schemas.microsoft.com/office/drawing/2014/main" id="{17CA66B4-1121-7656-C7EC-B8C2692B06B0}"/>
                </a:ext>
              </a:extLst>
            </p:cNvPr>
            <p:cNvGrpSpPr/>
            <p:nvPr/>
          </p:nvGrpSpPr>
          <p:grpSpPr>
            <a:xfrm>
              <a:off x="5827479" y="2594221"/>
              <a:ext cx="1652789" cy="96431"/>
              <a:chOff x="5827479" y="2594221"/>
              <a:chExt cx="1652789" cy="96431"/>
            </a:xfrm>
            <a:solidFill>
              <a:srgbClr val="228B22">
                <a:alpha val="80000"/>
              </a:srgbClr>
            </a:solidFill>
          </p:grpSpPr>
          <p:sp>
            <p:nvSpPr>
              <p:cNvPr id="306" name="Forma libre: forma 305">
                <a:extLst>
                  <a:ext uri="{FF2B5EF4-FFF2-40B4-BE49-F238E27FC236}">
                    <a16:creationId xmlns:a16="http://schemas.microsoft.com/office/drawing/2014/main" id="{3BCF309E-869A-A201-E7A0-078B4D2FD6B2}"/>
                  </a:ext>
                </a:extLst>
              </p:cNvPr>
              <p:cNvSpPr/>
              <p:nvPr/>
            </p:nvSpPr>
            <p:spPr>
              <a:xfrm>
                <a:off x="5827479" y="2603191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7" name="Forma libre: forma 306">
                <a:extLst>
                  <a:ext uri="{FF2B5EF4-FFF2-40B4-BE49-F238E27FC236}">
                    <a16:creationId xmlns:a16="http://schemas.microsoft.com/office/drawing/2014/main" id="{9A94CE6B-FED7-71BD-6310-AE029EC3CBA9}"/>
                  </a:ext>
                </a:extLst>
              </p:cNvPr>
              <p:cNvSpPr/>
              <p:nvPr/>
            </p:nvSpPr>
            <p:spPr>
              <a:xfrm>
                <a:off x="5879059" y="2612161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8" name="Forma libre: forma 307">
                <a:extLst>
                  <a:ext uri="{FF2B5EF4-FFF2-40B4-BE49-F238E27FC236}">
                    <a16:creationId xmlns:a16="http://schemas.microsoft.com/office/drawing/2014/main" id="{BF26C013-696A-C48F-4833-6C48B2478020}"/>
                  </a:ext>
                </a:extLst>
              </p:cNvPr>
              <p:cNvSpPr/>
              <p:nvPr/>
            </p:nvSpPr>
            <p:spPr>
              <a:xfrm>
                <a:off x="5930639" y="260543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9" name="Forma libre: forma 308">
                <a:extLst>
                  <a:ext uri="{FF2B5EF4-FFF2-40B4-BE49-F238E27FC236}">
                    <a16:creationId xmlns:a16="http://schemas.microsoft.com/office/drawing/2014/main" id="{732DB750-81C1-24BC-41D5-CB13A58289AA}"/>
                  </a:ext>
                </a:extLst>
              </p:cNvPr>
              <p:cNvSpPr/>
              <p:nvPr/>
            </p:nvSpPr>
            <p:spPr>
              <a:xfrm>
                <a:off x="5982219" y="2603191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0" name="Forma libre: forma 309">
                <a:extLst>
                  <a:ext uri="{FF2B5EF4-FFF2-40B4-BE49-F238E27FC236}">
                    <a16:creationId xmlns:a16="http://schemas.microsoft.com/office/drawing/2014/main" id="{E7798775-DBE4-F6E9-7280-C8C571005B12}"/>
                  </a:ext>
                </a:extLst>
              </p:cNvPr>
              <p:cNvSpPr/>
              <p:nvPr/>
            </p:nvSpPr>
            <p:spPr>
              <a:xfrm>
                <a:off x="6033798" y="2600948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1" name="Forma libre: forma 310">
                <a:extLst>
                  <a:ext uri="{FF2B5EF4-FFF2-40B4-BE49-F238E27FC236}">
                    <a16:creationId xmlns:a16="http://schemas.microsoft.com/office/drawing/2014/main" id="{F88A24EC-21EC-5575-8A76-9CDD7A5A55C8}"/>
                  </a:ext>
                </a:extLst>
              </p:cNvPr>
              <p:cNvSpPr/>
              <p:nvPr/>
            </p:nvSpPr>
            <p:spPr>
              <a:xfrm>
                <a:off x="6085377" y="2596463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2" name="Forma libre: forma 311">
                <a:extLst>
                  <a:ext uri="{FF2B5EF4-FFF2-40B4-BE49-F238E27FC236}">
                    <a16:creationId xmlns:a16="http://schemas.microsoft.com/office/drawing/2014/main" id="{4E01A8DD-7519-928D-FEA6-E401CA3A5DF7}"/>
                  </a:ext>
                </a:extLst>
              </p:cNvPr>
              <p:cNvSpPr/>
              <p:nvPr/>
            </p:nvSpPr>
            <p:spPr>
              <a:xfrm>
                <a:off x="6136957" y="2596463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3" name="Forma libre: forma 312">
                <a:extLst>
                  <a:ext uri="{FF2B5EF4-FFF2-40B4-BE49-F238E27FC236}">
                    <a16:creationId xmlns:a16="http://schemas.microsoft.com/office/drawing/2014/main" id="{2690AA69-FB10-622A-2F14-914A520AEE43}"/>
                  </a:ext>
                </a:extLst>
              </p:cNvPr>
              <p:cNvSpPr/>
              <p:nvPr/>
            </p:nvSpPr>
            <p:spPr>
              <a:xfrm>
                <a:off x="6188537" y="259870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4" name="Forma libre: forma 313">
                <a:extLst>
                  <a:ext uri="{FF2B5EF4-FFF2-40B4-BE49-F238E27FC236}">
                    <a16:creationId xmlns:a16="http://schemas.microsoft.com/office/drawing/2014/main" id="{AA148B9C-1485-A06D-9595-AC36BBCE36ED}"/>
                  </a:ext>
                </a:extLst>
              </p:cNvPr>
              <p:cNvSpPr/>
              <p:nvPr/>
            </p:nvSpPr>
            <p:spPr>
              <a:xfrm>
                <a:off x="6240116" y="2600948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5" name="Forma libre: forma 314">
                <a:extLst>
                  <a:ext uri="{FF2B5EF4-FFF2-40B4-BE49-F238E27FC236}">
                    <a16:creationId xmlns:a16="http://schemas.microsoft.com/office/drawing/2014/main" id="{10B74E7C-AE69-7662-0D38-A29D5C84C6B1}"/>
                  </a:ext>
                </a:extLst>
              </p:cNvPr>
              <p:cNvSpPr/>
              <p:nvPr/>
            </p:nvSpPr>
            <p:spPr>
              <a:xfrm>
                <a:off x="6291696" y="2596463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6" name="Forma libre: forma 315">
                <a:extLst>
                  <a:ext uri="{FF2B5EF4-FFF2-40B4-BE49-F238E27FC236}">
                    <a16:creationId xmlns:a16="http://schemas.microsoft.com/office/drawing/2014/main" id="{1619AA00-3152-148A-4C84-3C15B95A53BA}"/>
                  </a:ext>
                </a:extLst>
              </p:cNvPr>
              <p:cNvSpPr/>
              <p:nvPr/>
            </p:nvSpPr>
            <p:spPr>
              <a:xfrm>
                <a:off x="6343275" y="2598706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7" name="Forma libre: forma 316">
                <a:extLst>
                  <a:ext uri="{FF2B5EF4-FFF2-40B4-BE49-F238E27FC236}">
                    <a16:creationId xmlns:a16="http://schemas.microsoft.com/office/drawing/2014/main" id="{ED9C6F1D-936B-5428-E9A9-AF22B09EAA7E}"/>
                  </a:ext>
                </a:extLst>
              </p:cNvPr>
              <p:cNvSpPr/>
              <p:nvPr/>
            </p:nvSpPr>
            <p:spPr>
              <a:xfrm>
                <a:off x="6394854" y="2594221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8" name="Forma libre: forma 317">
                <a:extLst>
                  <a:ext uri="{FF2B5EF4-FFF2-40B4-BE49-F238E27FC236}">
                    <a16:creationId xmlns:a16="http://schemas.microsoft.com/office/drawing/2014/main" id="{EFC9DDDB-25A3-B2C3-E6AF-D92CC090E435}"/>
                  </a:ext>
                </a:extLst>
              </p:cNvPr>
              <p:cNvSpPr/>
              <p:nvPr/>
            </p:nvSpPr>
            <p:spPr>
              <a:xfrm>
                <a:off x="6446435" y="259870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9" name="Forma libre: forma 318">
                <a:extLst>
                  <a:ext uri="{FF2B5EF4-FFF2-40B4-BE49-F238E27FC236}">
                    <a16:creationId xmlns:a16="http://schemas.microsoft.com/office/drawing/2014/main" id="{EAFB03CC-C5AC-3A34-F048-1AA70483CC5B}"/>
                  </a:ext>
                </a:extLst>
              </p:cNvPr>
              <p:cNvSpPr/>
              <p:nvPr/>
            </p:nvSpPr>
            <p:spPr>
              <a:xfrm>
                <a:off x="6495771" y="2596463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0" name="Forma libre: forma 319">
                <a:extLst>
                  <a:ext uri="{FF2B5EF4-FFF2-40B4-BE49-F238E27FC236}">
                    <a16:creationId xmlns:a16="http://schemas.microsoft.com/office/drawing/2014/main" id="{7B4F2D3C-B45B-9B2B-E414-CCDCBE1DE6C4}"/>
                  </a:ext>
                </a:extLst>
              </p:cNvPr>
              <p:cNvSpPr/>
              <p:nvPr/>
            </p:nvSpPr>
            <p:spPr>
              <a:xfrm>
                <a:off x="6547352" y="2596463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1" name="Forma libre: forma 320">
                <a:extLst>
                  <a:ext uri="{FF2B5EF4-FFF2-40B4-BE49-F238E27FC236}">
                    <a16:creationId xmlns:a16="http://schemas.microsoft.com/office/drawing/2014/main" id="{AAD53B4A-54DA-9154-AE72-7EE088666ACC}"/>
                  </a:ext>
                </a:extLst>
              </p:cNvPr>
              <p:cNvSpPr/>
              <p:nvPr/>
            </p:nvSpPr>
            <p:spPr>
              <a:xfrm>
                <a:off x="6598931" y="2603191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2" name="Forma libre: forma 321">
                <a:extLst>
                  <a:ext uri="{FF2B5EF4-FFF2-40B4-BE49-F238E27FC236}">
                    <a16:creationId xmlns:a16="http://schemas.microsoft.com/office/drawing/2014/main" id="{F5E8F9E5-B5B2-3295-8882-AB995E681743}"/>
                  </a:ext>
                </a:extLst>
              </p:cNvPr>
              <p:cNvSpPr/>
              <p:nvPr/>
            </p:nvSpPr>
            <p:spPr>
              <a:xfrm>
                <a:off x="6650510" y="261664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3" name="Forma libre: forma 322">
                <a:extLst>
                  <a:ext uri="{FF2B5EF4-FFF2-40B4-BE49-F238E27FC236}">
                    <a16:creationId xmlns:a16="http://schemas.microsoft.com/office/drawing/2014/main" id="{3FB06BF9-7AA6-1409-325A-0A01B9A459B2}"/>
                  </a:ext>
                </a:extLst>
              </p:cNvPr>
              <p:cNvSpPr/>
              <p:nvPr/>
            </p:nvSpPr>
            <p:spPr>
              <a:xfrm>
                <a:off x="6702089" y="2621132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4" name="Forma libre: forma 323">
                <a:extLst>
                  <a:ext uri="{FF2B5EF4-FFF2-40B4-BE49-F238E27FC236}">
                    <a16:creationId xmlns:a16="http://schemas.microsoft.com/office/drawing/2014/main" id="{13A47DD0-8522-28C3-D7BE-A2FD705CAF15}"/>
                  </a:ext>
                </a:extLst>
              </p:cNvPr>
              <p:cNvSpPr/>
              <p:nvPr/>
            </p:nvSpPr>
            <p:spPr>
              <a:xfrm>
                <a:off x="6753669" y="2623374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5" name="Forma libre: forma 324">
                <a:extLst>
                  <a:ext uri="{FF2B5EF4-FFF2-40B4-BE49-F238E27FC236}">
                    <a16:creationId xmlns:a16="http://schemas.microsoft.com/office/drawing/2014/main" id="{A07607D0-FACB-FD33-72B2-FFD7BC11DF24}"/>
                  </a:ext>
                </a:extLst>
              </p:cNvPr>
              <p:cNvSpPr/>
              <p:nvPr/>
            </p:nvSpPr>
            <p:spPr>
              <a:xfrm>
                <a:off x="6805249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6" name="Forma libre: forma 325">
                <a:extLst>
                  <a:ext uri="{FF2B5EF4-FFF2-40B4-BE49-F238E27FC236}">
                    <a16:creationId xmlns:a16="http://schemas.microsoft.com/office/drawing/2014/main" id="{A2A45F31-8A5D-BB1A-41CB-65AC01BCA99A}"/>
                  </a:ext>
                </a:extLst>
              </p:cNvPr>
              <p:cNvSpPr/>
              <p:nvPr/>
            </p:nvSpPr>
            <p:spPr>
              <a:xfrm>
                <a:off x="6856829" y="2621132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7" name="Forma libre: forma 326">
                <a:extLst>
                  <a:ext uri="{FF2B5EF4-FFF2-40B4-BE49-F238E27FC236}">
                    <a16:creationId xmlns:a16="http://schemas.microsoft.com/office/drawing/2014/main" id="{6D655DD2-86DF-B006-BDA8-A74BC90D9E7A}"/>
                  </a:ext>
                </a:extLst>
              </p:cNvPr>
              <p:cNvSpPr/>
              <p:nvPr/>
            </p:nvSpPr>
            <p:spPr>
              <a:xfrm>
                <a:off x="6908408" y="2625617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8" name="Forma libre: forma 327">
                <a:extLst>
                  <a:ext uri="{FF2B5EF4-FFF2-40B4-BE49-F238E27FC236}">
                    <a16:creationId xmlns:a16="http://schemas.microsoft.com/office/drawing/2014/main" id="{4C104A00-656B-094C-6566-BFB3357975F4}"/>
                  </a:ext>
                </a:extLst>
              </p:cNvPr>
              <p:cNvSpPr/>
              <p:nvPr/>
            </p:nvSpPr>
            <p:spPr>
              <a:xfrm>
                <a:off x="6959987" y="2625617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9" name="Forma libre: forma 328">
                <a:extLst>
                  <a:ext uri="{FF2B5EF4-FFF2-40B4-BE49-F238E27FC236}">
                    <a16:creationId xmlns:a16="http://schemas.microsoft.com/office/drawing/2014/main" id="{491958E5-0361-EB32-DCF5-2F1AD37F5D81}"/>
                  </a:ext>
                </a:extLst>
              </p:cNvPr>
              <p:cNvSpPr/>
              <p:nvPr/>
            </p:nvSpPr>
            <p:spPr>
              <a:xfrm>
                <a:off x="7011567" y="2625617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0" name="Forma libre: forma 329">
                <a:extLst>
                  <a:ext uri="{FF2B5EF4-FFF2-40B4-BE49-F238E27FC236}">
                    <a16:creationId xmlns:a16="http://schemas.microsoft.com/office/drawing/2014/main" id="{24549E4D-B0C2-CB15-1FDC-459BECF32EB8}"/>
                  </a:ext>
                </a:extLst>
              </p:cNvPr>
              <p:cNvSpPr/>
              <p:nvPr/>
            </p:nvSpPr>
            <p:spPr>
              <a:xfrm>
                <a:off x="7063147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1" name="Forma libre: forma 330">
                <a:extLst>
                  <a:ext uri="{FF2B5EF4-FFF2-40B4-BE49-F238E27FC236}">
                    <a16:creationId xmlns:a16="http://schemas.microsoft.com/office/drawing/2014/main" id="{122529C1-7DB3-2591-30F4-D28A79B93F3F}"/>
                  </a:ext>
                </a:extLst>
              </p:cNvPr>
              <p:cNvSpPr/>
              <p:nvPr/>
            </p:nvSpPr>
            <p:spPr>
              <a:xfrm>
                <a:off x="7114727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2" name="Forma libre: forma 331">
                <a:extLst>
                  <a:ext uri="{FF2B5EF4-FFF2-40B4-BE49-F238E27FC236}">
                    <a16:creationId xmlns:a16="http://schemas.microsoft.com/office/drawing/2014/main" id="{6930311A-BC53-54DB-DFA6-29392E00E211}"/>
                  </a:ext>
                </a:extLst>
              </p:cNvPr>
              <p:cNvSpPr/>
              <p:nvPr/>
            </p:nvSpPr>
            <p:spPr>
              <a:xfrm>
                <a:off x="7166306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3" name="Forma libre: forma 332">
                <a:extLst>
                  <a:ext uri="{FF2B5EF4-FFF2-40B4-BE49-F238E27FC236}">
                    <a16:creationId xmlns:a16="http://schemas.microsoft.com/office/drawing/2014/main" id="{6078D0B0-33CC-9418-704A-87CDFEA07979}"/>
                  </a:ext>
                </a:extLst>
              </p:cNvPr>
              <p:cNvSpPr/>
              <p:nvPr/>
            </p:nvSpPr>
            <p:spPr>
              <a:xfrm>
                <a:off x="7217885" y="2621132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4" name="Forma libre: forma 333">
                <a:extLst>
                  <a:ext uri="{FF2B5EF4-FFF2-40B4-BE49-F238E27FC236}">
                    <a16:creationId xmlns:a16="http://schemas.microsoft.com/office/drawing/2014/main" id="{D366ACA3-0B18-FA9D-E7D2-70125A2B0489}"/>
                  </a:ext>
                </a:extLst>
              </p:cNvPr>
              <p:cNvSpPr/>
              <p:nvPr/>
            </p:nvSpPr>
            <p:spPr>
              <a:xfrm>
                <a:off x="7269464" y="2623374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5" name="Forma libre: forma 334">
                <a:extLst>
                  <a:ext uri="{FF2B5EF4-FFF2-40B4-BE49-F238E27FC236}">
                    <a16:creationId xmlns:a16="http://schemas.microsoft.com/office/drawing/2014/main" id="{0C6C3DB4-EAA4-4433-EB15-B2304A95586A}"/>
                  </a:ext>
                </a:extLst>
              </p:cNvPr>
              <p:cNvSpPr/>
              <p:nvPr/>
            </p:nvSpPr>
            <p:spPr>
              <a:xfrm>
                <a:off x="7318802" y="2625617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6" name="Forma libre: forma 335">
                <a:extLst>
                  <a:ext uri="{FF2B5EF4-FFF2-40B4-BE49-F238E27FC236}">
                    <a16:creationId xmlns:a16="http://schemas.microsoft.com/office/drawing/2014/main" id="{0478AE77-C345-9A6F-8CE0-E9DACEE1D0DA}"/>
                  </a:ext>
                </a:extLst>
              </p:cNvPr>
              <p:cNvSpPr/>
              <p:nvPr/>
            </p:nvSpPr>
            <p:spPr>
              <a:xfrm>
                <a:off x="7370381" y="2632345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7" name="Forma libre: forma 336">
                <a:extLst>
                  <a:ext uri="{FF2B5EF4-FFF2-40B4-BE49-F238E27FC236}">
                    <a16:creationId xmlns:a16="http://schemas.microsoft.com/office/drawing/2014/main" id="{8ED59758-FB22-FE59-2719-B214113C5D30}"/>
                  </a:ext>
                </a:extLst>
              </p:cNvPr>
              <p:cNvSpPr/>
              <p:nvPr/>
            </p:nvSpPr>
            <p:spPr>
              <a:xfrm>
                <a:off x="7421962" y="2625617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38" name="Forma libre: forma 337">
            <a:extLst>
              <a:ext uri="{FF2B5EF4-FFF2-40B4-BE49-F238E27FC236}">
                <a16:creationId xmlns:a16="http://schemas.microsoft.com/office/drawing/2014/main" id="{F5F593A9-ECCA-B1D3-E2DB-85FA683F94CD}"/>
              </a:ext>
            </a:extLst>
          </p:cNvPr>
          <p:cNvSpPr/>
          <p:nvPr/>
        </p:nvSpPr>
        <p:spPr>
          <a:xfrm>
            <a:off x="5856633" y="2434118"/>
            <a:ext cx="1594482" cy="24668"/>
          </a:xfrm>
          <a:custGeom>
            <a:avLst/>
            <a:gdLst>
              <a:gd name="connsiteX0" fmla="*/ -787 w 1594482"/>
              <a:gd name="connsiteY0" fmla="*/ -97 h 24668"/>
              <a:gd name="connsiteX1" fmla="*/ 770665 w 1594482"/>
              <a:gd name="connsiteY1" fmla="*/ -97 h 24668"/>
              <a:gd name="connsiteX2" fmla="*/ 822244 w 1594482"/>
              <a:gd name="connsiteY2" fmla="*/ 24571 h 24668"/>
              <a:gd name="connsiteX3" fmla="*/ 1593695 w 1594482"/>
              <a:gd name="connsiteY3" fmla="*/ 24571 h 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82" h="24668">
                <a:moveTo>
                  <a:pt x="-787" y="-97"/>
                </a:moveTo>
                <a:lnTo>
                  <a:pt x="770665" y="-97"/>
                </a:lnTo>
                <a:lnTo>
                  <a:pt x="822244" y="24571"/>
                </a:lnTo>
                <a:lnTo>
                  <a:pt x="1593695" y="24571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339" name="Gráfico 72">
            <a:extLst>
              <a:ext uri="{FF2B5EF4-FFF2-40B4-BE49-F238E27FC236}">
                <a16:creationId xmlns:a16="http://schemas.microsoft.com/office/drawing/2014/main" id="{58EF4B53-B04C-007E-B649-4EE8B8A4A559}"/>
              </a:ext>
            </a:extLst>
          </p:cNvPr>
          <p:cNvGrpSpPr/>
          <p:nvPr/>
        </p:nvGrpSpPr>
        <p:grpSpPr>
          <a:xfrm>
            <a:off x="5829723" y="3438798"/>
            <a:ext cx="1648303" cy="53822"/>
            <a:chOff x="5829723" y="3430706"/>
            <a:chExt cx="1648303" cy="53822"/>
          </a:xfrm>
        </p:grpSpPr>
        <p:sp>
          <p:nvSpPr>
            <p:cNvPr id="340" name="Forma libre: forma 339">
              <a:extLst>
                <a:ext uri="{FF2B5EF4-FFF2-40B4-BE49-F238E27FC236}">
                  <a16:creationId xmlns:a16="http://schemas.microsoft.com/office/drawing/2014/main" id="{669E3643-48EF-B826-8F8A-AD6C37A23F86}"/>
                </a:ext>
              </a:extLst>
            </p:cNvPr>
            <p:cNvSpPr/>
            <p:nvPr/>
          </p:nvSpPr>
          <p:spPr>
            <a:xfrm>
              <a:off x="5856633" y="3457617"/>
              <a:ext cx="1594482" cy="22425"/>
            </a:xfrm>
            <a:custGeom>
              <a:avLst/>
              <a:gdLst>
                <a:gd name="connsiteX0" fmla="*/ -787 w 1594482"/>
                <a:gd name="connsiteY0" fmla="*/ -97 h 22425"/>
                <a:gd name="connsiteX1" fmla="*/ 1593695 w 1594482"/>
                <a:gd name="connsiteY1" fmla="*/ -97 h 2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4482" h="22425">
                  <a:moveTo>
                    <a:pt x="-787" y="-97"/>
                  </a:moveTo>
                  <a:lnTo>
                    <a:pt x="159369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341" name="Gráfico 72">
              <a:extLst>
                <a:ext uri="{FF2B5EF4-FFF2-40B4-BE49-F238E27FC236}">
                  <a16:creationId xmlns:a16="http://schemas.microsoft.com/office/drawing/2014/main" id="{0AB204D1-7E44-E5B7-9175-6A3E288988ED}"/>
                </a:ext>
              </a:extLst>
            </p:cNvPr>
            <p:cNvGrpSpPr/>
            <p:nvPr/>
          </p:nvGrpSpPr>
          <p:grpSpPr>
            <a:xfrm>
              <a:off x="5829723" y="3430706"/>
              <a:ext cx="1648303" cy="53822"/>
              <a:chOff x="5829723" y="3430706"/>
              <a:chExt cx="1648303" cy="53822"/>
            </a:xfrm>
            <a:solidFill>
              <a:srgbClr val="FFA500">
                <a:alpha val="80000"/>
              </a:srgbClr>
            </a:solidFill>
          </p:grpSpPr>
          <p:sp>
            <p:nvSpPr>
              <p:cNvPr id="342" name="Forma libre: forma 341">
                <a:extLst>
                  <a:ext uri="{FF2B5EF4-FFF2-40B4-BE49-F238E27FC236}">
                    <a16:creationId xmlns:a16="http://schemas.microsoft.com/office/drawing/2014/main" id="{590F8329-7C90-2C82-E326-6B9E57681F99}"/>
                  </a:ext>
                </a:extLst>
              </p:cNvPr>
              <p:cNvSpPr/>
              <p:nvPr/>
            </p:nvSpPr>
            <p:spPr>
              <a:xfrm>
                <a:off x="5829723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3" name="Forma libre: forma 342">
                <a:extLst>
                  <a:ext uri="{FF2B5EF4-FFF2-40B4-BE49-F238E27FC236}">
                    <a16:creationId xmlns:a16="http://schemas.microsoft.com/office/drawing/2014/main" id="{EA1438FF-45B1-49C8-5F37-B1960C83E5C2}"/>
                  </a:ext>
                </a:extLst>
              </p:cNvPr>
              <p:cNvSpPr/>
              <p:nvPr/>
            </p:nvSpPr>
            <p:spPr>
              <a:xfrm>
                <a:off x="5881302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4" name="Forma libre: forma 343">
                <a:extLst>
                  <a:ext uri="{FF2B5EF4-FFF2-40B4-BE49-F238E27FC236}">
                    <a16:creationId xmlns:a16="http://schemas.microsoft.com/office/drawing/2014/main" id="{17B9CE99-DC37-541C-5615-AB7B077CA01F}"/>
                  </a:ext>
                </a:extLst>
              </p:cNvPr>
              <p:cNvSpPr/>
              <p:nvPr/>
            </p:nvSpPr>
            <p:spPr>
              <a:xfrm>
                <a:off x="593288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5" name="Forma libre: forma 344">
                <a:extLst>
                  <a:ext uri="{FF2B5EF4-FFF2-40B4-BE49-F238E27FC236}">
                    <a16:creationId xmlns:a16="http://schemas.microsoft.com/office/drawing/2014/main" id="{A06B9867-DB7A-5F84-5AD9-8CB0CFF469BD}"/>
                  </a:ext>
                </a:extLst>
              </p:cNvPr>
              <p:cNvSpPr/>
              <p:nvPr/>
            </p:nvSpPr>
            <p:spPr>
              <a:xfrm>
                <a:off x="598446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6" name="Forma libre: forma 345">
                <a:extLst>
                  <a:ext uri="{FF2B5EF4-FFF2-40B4-BE49-F238E27FC236}">
                    <a16:creationId xmlns:a16="http://schemas.microsoft.com/office/drawing/2014/main" id="{6E450B2F-BA1E-5B09-5352-530578CC648F}"/>
                  </a:ext>
                </a:extLst>
              </p:cNvPr>
              <p:cNvSpPr/>
              <p:nvPr/>
            </p:nvSpPr>
            <p:spPr>
              <a:xfrm>
                <a:off x="6036040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7" name="Forma libre: forma 346">
                <a:extLst>
                  <a:ext uri="{FF2B5EF4-FFF2-40B4-BE49-F238E27FC236}">
                    <a16:creationId xmlns:a16="http://schemas.microsoft.com/office/drawing/2014/main" id="{DA59062D-BDC5-5228-A1C8-F4D9C2D5E013}"/>
                  </a:ext>
                </a:extLst>
              </p:cNvPr>
              <p:cNvSpPr/>
              <p:nvPr/>
            </p:nvSpPr>
            <p:spPr>
              <a:xfrm>
                <a:off x="6087621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8" name="Forma libre: forma 347">
                <a:extLst>
                  <a:ext uri="{FF2B5EF4-FFF2-40B4-BE49-F238E27FC236}">
                    <a16:creationId xmlns:a16="http://schemas.microsoft.com/office/drawing/2014/main" id="{AA5D0F8D-2CFE-3CD2-2242-6DB3741680E7}"/>
                  </a:ext>
                </a:extLst>
              </p:cNvPr>
              <p:cNvSpPr/>
              <p:nvPr/>
            </p:nvSpPr>
            <p:spPr>
              <a:xfrm>
                <a:off x="6139200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9" name="Forma libre: forma 348">
                <a:extLst>
                  <a:ext uri="{FF2B5EF4-FFF2-40B4-BE49-F238E27FC236}">
                    <a16:creationId xmlns:a16="http://schemas.microsoft.com/office/drawing/2014/main" id="{E120518A-A6A4-74C5-6556-E795D8F7DDB4}"/>
                  </a:ext>
                </a:extLst>
              </p:cNvPr>
              <p:cNvSpPr/>
              <p:nvPr/>
            </p:nvSpPr>
            <p:spPr>
              <a:xfrm>
                <a:off x="619077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0" name="Forma libre: forma 349">
                <a:extLst>
                  <a:ext uri="{FF2B5EF4-FFF2-40B4-BE49-F238E27FC236}">
                    <a16:creationId xmlns:a16="http://schemas.microsoft.com/office/drawing/2014/main" id="{D8CAD642-41EC-BECC-ECFC-E85C0897642A}"/>
                  </a:ext>
                </a:extLst>
              </p:cNvPr>
              <p:cNvSpPr/>
              <p:nvPr/>
            </p:nvSpPr>
            <p:spPr>
              <a:xfrm>
                <a:off x="624235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1" name="Forma libre: forma 350">
                <a:extLst>
                  <a:ext uri="{FF2B5EF4-FFF2-40B4-BE49-F238E27FC236}">
                    <a16:creationId xmlns:a16="http://schemas.microsoft.com/office/drawing/2014/main" id="{03F21B65-1031-7BEE-9E77-F344661E75CD}"/>
                  </a:ext>
                </a:extLst>
              </p:cNvPr>
              <p:cNvSpPr/>
              <p:nvPr/>
            </p:nvSpPr>
            <p:spPr>
              <a:xfrm>
                <a:off x="629393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2" name="Forma libre: forma 351">
                <a:extLst>
                  <a:ext uri="{FF2B5EF4-FFF2-40B4-BE49-F238E27FC236}">
                    <a16:creationId xmlns:a16="http://schemas.microsoft.com/office/drawing/2014/main" id="{D5081964-2922-D1DA-D103-D0292FA28B0A}"/>
                  </a:ext>
                </a:extLst>
              </p:cNvPr>
              <p:cNvSpPr/>
              <p:nvPr/>
            </p:nvSpPr>
            <p:spPr>
              <a:xfrm>
                <a:off x="6345518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3" name="Forma libre: forma 352">
                <a:extLst>
                  <a:ext uri="{FF2B5EF4-FFF2-40B4-BE49-F238E27FC236}">
                    <a16:creationId xmlns:a16="http://schemas.microsoft.com/office/drawing/2014/main" id="{6853060A-028E-98DA-3BBD-EBC5B6CD82B5}"/>
                  </a:ext>
                </a:extLst>
              </p:cNvPr>
              <p:cNvSpPr/>
              <p:nvPr/>
            </p:nvSpPr>
            <p:spPr>
              <a:xfrm>
                <a:off x="6397098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4" name="Forma libre: forma 353">
                <a:extLst>
                  <a:ext uri="{FF2B5EF4-FFF2-40B4-BE49-F238E27FC236}">
                    <a16:creationId xmlns:a16="http://schemas.microsoft.com/office/drawing/2014/main" id="{408E5D30-043C-DD4B-66E5-7D8676C554F0}"/>
                  </a:ext>
                </a:extLst>
              </p:cNvPr>
              <p:cNvSpPr/>
              <p:nvPr/>
            </p:nvSpPr>
            <p:spPr>
              <a:xfrm>
                <a:off x="6448677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5" name="Forma libre: forma 354">
                <a:extLst>
                  <a:ext uri="{FF2B5EF4-FFF2-40B4-BE49-F238E27FC236}">
                    <a16:creationId xmlns:a16="http://schemas.microsoft.com/office/drawing/2014/main" id="{0473D997-DE0F-46AC-E61C-EC08FD177171}"/>
                  </a:ext>
                </a:extLst>
              </p:cNvPr>
              <p:cNvSpPr/>
              <p:nvPr/>
            </p:nvSpPr>
            <p:spPr>
              <a:xfrm>
                <a:off x="6498014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6" name="Forma libre: forma 355">
                <a:extLst>
                  <a:ext uri="{FF2B5EF4-FFF2-40B4-BE49-F238E27FC236}">
                    <a16:creationId xmlns:a16="http://schemas.microsoft.com/office/drawing/2014/main" id="{F49957CA-3E56-1172-DF7A-0694B4EE28FD}"/>
                  </a:ext>
                </a:extLst>
              </p:cNvPr>
              <p:cNvSpPr/>
              <p:nvPr/>
            </p:nvSpPr>
            <p:spPr>
              <a:xfrm>
                <a:off x="6549594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7" name="Forma libre: forma 356">
                <a:extLst>
                  <a:ext uri="{FF2B5EF4-FFF2-40B4-BE49-F238E27FC236}">
                    <a16:creationId xmlns:a16="http://schemas.microsoft.com/office/drawing/2014/main" id="{E56591A6-D472-6713-057D-2DF76C160F24}"/>
                  </a:ext>
                </a:extLst>
              </p:cNvPr>
              <p:cNvSpPr/>
              <p:nvPr/>
            </p:nvSpPr>
            <p:spPr>
              <a:xfrm>
                <a:off x="6601173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8" name="Forma libre: forma 357">
                <a:extLst>
                  <a:ext uri="{FF2B5EF4-FFF2-40B4-BE49-F238E27FC236}">
                    <a16:creationId xmlns:a16="http://schemas.microsoft.com/office/drawing/2014/main" id="{8F0406F2-E083-CAAD-F210-82C6563CB561}"/>
                  </a:ext>
                </a:extLst>
              </p:cNvPr>
              <p:cNvSpPr/>
              <p:nvPr/>
            </p:nvSpPr>
            <p:spPr>
              <a:xfrm>
                <a:off x="6652752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9" name="Forma libre: forma 358">
                <a:extLst>
                  <a:ext uri="{FF2B5EF4-FFF2-40B4-BE49-F238E27FC236}">
                    <a16:creationId xmlns:a16="http://schemas.microsoft.com/office/drawing/2014/main" id="{F21DFD1A-1487-8438-B3F3-0A083BD747A9}"/>
                  </a:ext>
                </a:extLst>
              </p:cNvPr>
              <p:cNvSpPr/>
              <p:nvPr/>
            </p:nvSpPr>
            <p:spPr>
              <a:xfrm>
                <a:off x="6704333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0" name="Forma libre: forma 359">
                <a:extLst>
                  <a:ext uri="{FF2B5EF4-FFF2-40B4-BE49-F238E27FC236}">
                    <a16:creationId xmlns:a16="http://schemas.microsoft.com/office/drawing/2014/main" id="{54C568F4-A951-48EF-4543-F132EA3D65D8}"/>
                  </a:ext>
                </a:extLst>
              </p:cNvPr>
              <p:cNvSpPr/>
              <p:nvPr/>
            </p:nvSpPr>
            <p:spPr>
              <a:xfrm>
                <a:off x="6755912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1" name="Forma libre: forma 360">
                <a:extLst>
                  <a:ext uri="{FF2B5EF4-FFF2-40B4-BE49-F238E27FC236}">
                    <a16:creationId xmlns:a16="http://schemas.microsoft.com/office/drawing/2014/main" id="{A599655C-AE64-0FCB-D571-391CA1112298}"/>
                  </a:ext>
                </a:extLst>
              </p:cNvPr>
              <p:cNvSpPr/>
              <p:nvPr/>
            </p:nvSpPr>
            <p:spPr>
              <a:xfrm>
                <a:off x="680749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2" name="Forma libre: forma 361">
                <a:extLst>
                  <a:ext uri="{FF2B5EF4-FFF2-40B4-BE49-F238E27FC236}">
                    <a16:creationId xmlns:a16="http://schemas.microsoft.com/office/drawing/2014/main" id="{5D241434-51D6-52C0-B30A-859527066B15}"/>
                  </a:ext>
                </a:extLst>
              </p:cNvPr>
              <p:cNvSpPr/>
              <p:nvPr/>
            </p:nvSpPr>
            <p:spPr>
              <a:xfrm>
                <a:off x="685907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3" name="Forma libre: forma 362">
                <a:extLst>
                  <a:ext uri="{FF2B5EF4-FFF2-40B4-BE49-F238E27FC236}">
                    <a16:creationId xmlns:a16="http://schemas.microsoft.com/office/drawing/2014/main" id="{85B7E89F-C89A-A714-719C-DFC38DF791E8}"/>
                  </a:ext>
                </a:extLst>
              </p:cNvPr>
              <p:cNvSpPr/>
              <p:nvPr/>
            </p:nvSpPr>
            <p:spPr>
              <a:xfrm>
                <a:off x="6910650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4" name="Forma libre: forma 363">
                <a:extLst>
                  <a:ext uri="{FF2B5EF4-FFF2-40B4-BE49-F238E27FC236}">
                    <a16:creationId xmlns:a16="http://schemas.microsoft.com/office/drawing/2014/main" id="{1A920511-2B09-F979-C273-75E47A07D6A0}"/>
                  </a:ext>
                </a:extLst>
              </p:cNvPr>
              <p:cNvSpPr/>
              <p:nvPr/>
            </p:nvSpPr>
            <p:spPr>
              <a:xfrm>
                <a:off x="6962231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5" name="Forma libre: forma 364">
                <a:extLst>
                  <a:ext uri="{FF2B5EF4-FFF2-40B4-BE49-F238E27FC236}">
                    <a16:creationId xmlns:a16="http://schemas.microsoft.com/office/drawing/2014/main" id="{12CA6C27-CA2D-609F-FAEC-F19D99848B5E}"/>
                  </a:ext>
                </a:extLst>
              </p:cNvPr>
              <p:cNvSpPr/>
              <p:nvPr/>
            </p:nvSpPr>
            <p:spPr>
              <a:xfrm>
                <a:off x="7013810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6" name="Forma libre: forma 365">
                <a:extLst>
                  <a:ext uri="{FF2B5EF4-FFF2-40B4-BE49-F238E27FC236}">
                    <a16:creationId xmlns:a16="http://schemas.microsoft.com/office/drawing/2014/main" id="{C4C30551-12C7-41AB-1573-FC40C06C017A}"/>
                  </a:ext>
                </a:extLst>
              </p:cNvPr>
              <p:cNvSpPr/>
              <p:nvPr/>
            </p:nvSpPr>
            <p:spPr>
              <a:xfrm>
                <a:off x="706538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7" name="Forma libre: forma 366">
                <a:extLst>
                  <a:ext uri="{FF2B5EF4-FFF2-40B4-BE49-F238E27FC236}">
                    <a16:creationId xmlns:a16="http://schemas.microsoft.com/office/drawing/2014/main" id="{2D7BD99E-02BB-CF03-9E25-3434931B039F}"/>
                  </a:ext>
                </a:extLst>
              </p:cNvPr>
              <p:cNvSpPr/>
              <p:nvPr/>
            </p:nvSpPr>
            <p:spPr>
              <a:xfrm>
                <a:off x="711696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8" name="Forma libre: forma 367">
                <a:extLst>
                  <a:ext uri="{FF2B5EF4-FFF2-40B4-BE49-F238E27FC236}">
                    <a16:creationId xmlns:a16="http://schemas.microsoft.com/office/drawing/2014/main" id="{56370742-15A0-A7BA-2B93-0A6E6B6E42D5}"/>
                  </a:ext>
                </a:extLst>
              </p:cNvPr>
              <p:cNvSpPr/>
              <p:nvPr/>
            </p:nvSpPr>
            <p:spPr>
              <a:xfrm>
                <a:off x="716854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9" name="Forma libre: forma 368">
                <a:extLst>
                  <a:ext uri="{FF2B5EF4-FFF2-40B4-BE49-F238E27FC236}">
                    <a16:creationId xmlns:a16="http://schemas.microsoft.com/office/drawing/2014/main" id="{C45EA0D2-F5BF-004D-5E48-A486918AD8C5}"/>
                  </a:ext>
                </a:extLst>
              </p:cNvPr>
              <p:cNvSpPr/>
              <p:nvPr/>
            </p:nvSpPr>
            <p:spPr>
              <a:xfrm>
                <a:off x="7220129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0" name="Forma libre: forma 369">
                <a:extLst>
                  <a:ext uri="{FF2B5EF4-FFF2-40B4-BE49-F238E27FC236}">
                    <a16:creationId xmlns:a16="http://schemas.microsoft.com/office/drawing/2014/main" id="{33E36164-4649-5B5D-4F2F-41442AC4AA6D}"/>
                  </a:ext>
                </a:extLst>
              </p:cNvPr>
              <p:cNvSpPr/>
              <p:nvPr/>
            </p:nvSpPr>
            <p:spPr>
              <a:xfrm>
                <a:off x="7271708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1" name="Forma libre: forma 370">
                <a:extLst>
                  <a:ext uri="{FF2B5EF4-FFF2-40B4-BE49-F238E27FC236}">
                    <a16:creationId xmlns:a16="http://schemas.microsoft.com/office/drawing/2014/main" id="{7B3AB674-CBBE-AC7A-F20A-686999514FFB}"/>
                  </a:ext>
                </a:extLst>
              </p:cNvPr>
              <p:cNvSpPr/>
              <p:nvPr/>
            </p:nvSpPr>
            <p:spPr>
              <a:xfrm>
                <a:off x="7321045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2" name="Forma libre: forma 371">
                <a:extLst>
                  <a:ext uri="{FF2B5EF4-FFF2-40B4-BE49-F238E27FC236}">
                    <a16:creationId xmlns:a16="http://schemas.microsoft.com/office/drawing/2014/main" id="{28040063-6310-BD10-C5D0-FAE154B4780B}"/>
                  </a:ext>
                </a:extLst>
              </p:cNvPr>
              <p:cNvSpPr/>
              <p:nvPr/>
            </p:nvSpPr>
            <p:spPr>
              <a:xfrm>
                <a:off x="7372624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3" name="Forma libre: forma 372">
                <a:extLst>
                  <a:ext uri="{FF2B5EF4-FFF2-40B4-BE49-F238E27FC236}">
                    <a16:creationId xmlns:a16="http://schemas.microsoft.com/office/drawing/2014/main" id="{54331077-9AC8-F2EA-BBAA-EF066756BF91}"/>
                  </a:ext>
                </a:extLst>
              </p:cNvPr>
              <p:cNvSpPr/>
              <p:nvPr/>
            </p:nvSpPr>
            <p:spPr>
              <a:xfrm>
                <a:off x="7424204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13925544-3C4C-F610-26BE-EC9F3EFA5101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[7] Royo, D., García, J., Muñoz, A., &amp; </a:t>
            </a:r>
            <a:r>
              <a:rPr lang="en-US" sz="900" noProof="0" dirty="0" err="1">
                <a:solidFill>
                  <a:srgbClr val="222222"/>
                </a:solidFill>
              </a:rPr>
              <a:t>Jarabo</a:t>
            </a:r>
            <a:r>
              <a:rPr lang="en-US" sz="900" noProof="0" dirty="0">
                <a:solidFill>
                  <a:srgbClr val="222222"/>
                </a:solidFill>
              </a:rPr>
              <a:t>, A. (2022). Non-line-of-sight transient rendering. Computers &amp; Graphics, 107, 84-92. </a:t>
            </a:r>
            <a:endParaRPr lang="en-US" sz="900" noProof="0" dirty="0"/>
          </a:p>
        </p:txBody>
      </p:sp>
      <p:sp>
        <p:nvSpPr>
          <p:cNvPr id="72" name="Marcador de pie de página 71">
            <a:extLst>
              <a:ext uri="{FF2B5EF4-FFF2-40B4-BE49-F238E27FC236}">
                <a16:creationId xmlns:a16="http://schemas.microsoft.com/office/drawing/2014/main" id="{4C481D1D-F52B-09B6-57C9-31C3D7837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4" name="Marcador de fecha 73">
            <a:extLst>
              <a:ext uri="{FF2B5EF4-FFF2-40B4-BE49-F238E27FC236}">
                <a16:creationId xmlns:a16="http://schemas.microsoft.com/office/drawing/2014/main" id="{33E60AA1-6D93-385C-DF5D-D00992CCE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E4C7F2AE-9A1C-4C2F-A68D-A25E08DB1EAD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6747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C5329A98-C8AD-E4F4-389D-E26A236AA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5A175B2A-8F36-A0AE-0F0D-0D2BB928D283}"/>
              </a:ext>
            </a:extLst>
          </p:cNvPr>
          <p:cNvSpPr/>
          <p:nvPr/>
        </p:nvSpPr>
        <p:spPr>
          <a:xfrm>
            <a:off x="1892883" y="1628378"/>
            <a:ext cx="4814483" cy="273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15DD10-6227-8771-E7C1-B0C8506D08BF}"/>
              </a:ext>
            </a:extLst>
          </p:cNvPr>
          <p:cNvSpPr txBox="1"/>
          <p:nvPr/>
        </p:nvSpPr>
        <p:spPr>
          <a:xfrm>
            <a:off x="7321492" y="255042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E82BD576-4390-4D6F-D280-4EF021B0C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 – simulated plane at 1 m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A624745-2C91-0713-A234-662B51670A6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45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151A6755-581F-0280-B921-DE0780556B57}"/>
              </a:ext>
            </a:extLst>
          </p:cNvPr>
          <p:cNvSpPr/>
          <p:nvPr/>
        </p:nvSpPr>
        <p:spPr>
          <a:xfrm>
            <a:off x="7076490" y="2276413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D515BC-3DCB-AC42-3547-6C6C7F86AACD}"/>
              </a:ext>
            </a:extLst>
          </p:cNvPr>
          <p:cNvSpPr txBox="1"/>
          <p:nvPr/>
        </p:nvSpPr>
        <p:spPr>
          <a:xfrm>
            <a:off x="7321492" y="3025838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51596904-602C-17E9-7C02-AD99A92346FE}"/>
              </a:ext>
            </a:extLst>
          </p:cNvPr>
          <p:cNvGrpSpPr/>
          <p:nvPr/>
        </p:nvGrpSpPr>
        <p:grpSpPr>
          <a:xfrm>
            <a:off x="7109042" y="3189363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3BCB1963-CDF1-C9B2-D5D6-25734F67068C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EB47B99-7198-F29C-3B8D-32673CE5BB1F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726B6646-2E54-6BA1-5A3B-13F4254DB5A1}"/>
              </a:ext>
            </a:extLst>
          </p:cNvPr>
          <p:cNvGrpSpPr/>
          <p:nvPr/>
        </p:nvGrpSpPr>
        <p:grpSpPr>
          <a:xfrm>
            <a:off x="7075105" y="2712346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92142A02-294D-F13D-E61C-B4AECE1D0A8C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BFCCE7A-F706-9145-A614-B2847A8A4769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0B48C1D-CB00-FDE5-A7E0-580666DE1B85}"/>
              </a:ext>
            </a:extLst>
          </p:cNvPr>
          <p:cNvSpPr txBox="1"/>
          <p:nvPr/>
        </p:nvSpPr>
        <p:spPr>
          <a:xfrm>
            <a:off x="7321492" y="2075021"/>
            <a:ext cx="15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680F2C83-C413-B9D4-979E-0CE6A96B2D4B}"/>
              </a:ext>
            </a:extLst>
          </p:cNvPr>
          <p:cNvGrpSpPr/>
          <p:nvPr/>
        </p:nvGrpSpPr>
        <p:grpSpPr>
          <a:xfrm>
            <a:off x="1813239" y="1620804"/>
            <a:ext cx="4900131" cy="2825005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349DFD84-0A71-21CD-A676-C7FD8C323202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4A21A27F-69AA-D3C5-6EF8-8D8A0E618222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00FB5A5-7FB6-B12C-AF4B-BD821B15647B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E313E4B-D5A9-9790-277F-B75596DC1935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5E2C793-1BAA-5B5B-DD2F-675372AC964C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1F9BEB95-2ACD-309D-E72F-007FF0AC3884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42C8ED58-F0AA-DC89-D250-625C1212311E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5AD2960A-238B-853D-DCF8-D2C3DDBC8DA0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B5C31BE-3724-CE0F-26AE-6B612A258A02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3F9A9263-1FD8-16BF-7484-437E19F83FBD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C4922950-CF38-E1A1-3096-CC977260517C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CE193981-A3CF-126A-3CCC-1E3105ACF354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F49D822-1038-535E-EEF7-E1D6B40ADFAD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4FBB351-F89F-3185-EF90-4E8AAB4BABF9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2689282-805D-EA23-3BA4-055DA085144B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672D9BF1-8060-DA0F-A272-91BD350F95F6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87BA7C9D-3CAF-2275-84F2-31DC14EEA583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1BA83CE1-8AC3-EB36-E348-519546BC9225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A84C69D-EFE2-3202-FE9D-56C48E9ED647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079BBF7-A949-4CB5-5B22-9C84578472D0}"/>
              </a:ext>
            </a:extLst>
          </p:cNvPr>
          <p:cNvSpPr txBox="1"/>
          <p:nvPr/>
        </p:nvSpPr>
        <p:spPr>
          <a:xfrm>
            <a:off x="4161266" y="445972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D054126-2B52-E010-B9D3-82680BACAFF3}"/>
              </a:ext>
            </a:extLst>
          </p:cNvPr>
          <p:cNvSpPr txBox="1"/>
          <p:nvPr/>
        </p:nvSpPr>
        <p:spPr>
          <a:xfrm>
            <a:off x="6554381" y="445359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95C13A1-4E6A-5E7C-8415-64E0778876E3}"/>
              </a:ext>
            </a:extLst>
          </p:cNvPr>
          <p:cNvSpPr txBox="1"/>
          <p:nvPr/>
        </p:nvSpPr>
        <p:spPr>
          <a:xfrm>
            <a:off x="1729654" y="4412274"/>
            <a:ext cx="551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FE39B8A-A5AC-F2BC-2B7C-AEB94D364312}"/>
              </a:ext>
            </a:extLst>
          </p:cNvPr>
          <p:cNvSpPr txBox="1"/>
          <p:nvPr/>
        </p:nvSpPr>
        <p:spPr>
          <a:xfrm>
            <a:off x="1148600" y="3506049"/>
            <a:ext cx="942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5835E75-5848-B7BF-72C9-B4E8869C56D4}"/>
              </a:ext>
            </a:extLst>
          </p:cNvPr>
          <p:cNvSpPr txBox="1"/>
          <p:nvPr/>
        </p:nvSpPr>
        <p:spPr>
          <a:xfrm>
            <a:off x="1501227" y="2131274"/>
            <a:ext cx="32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1BC5F15-FDBA-0F29-B88F-98D12F84DA03}"/>
              </a:ext>
            </a:extLst>
          </p:cNvPr>
          <p:cNvSpPr txBox="1"/>
          <p:nvPr/>
        </p:nvSpPr>
        <p:spPr>
          <a:xfrm>
            <a:off x="2899579" y="1076002"/>
            <a:ext cx="31195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Top view of simulated plane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867F1EB3-D77E-FD7B-EC1C-177446DBDC73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892883" y="1329470"/>
            <a:ext cx="0" cy="3006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ECF563BA-CC21-D481-9811-7D5584C4FD06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1892883" y="4354836"/>
            <a:ext cx="52712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33615BF-6A93-F0BE-991E-EC9397891037}"/>
              </a:ext>
            </a:extLst>
          </p:cNvPr>
          <p:cNvSpPr txBox="1"/>
          <p:nvPr/>
        </p:nvSpPr>
        <p:spPr>
          <a:xfrm>
            <a:off x="1015954" y="1070880"/>
            <a:ext cx="970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/>
              <a:t>Depth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6ABCB3B-4E8E-4C0C-754A-87E82C3B9E4A}"/>
              </a:ext>
            </a:extLst>
          </p:cNvPr>
          <p:cNvSpPr txBox="1"/>
          <p:nvPr/>
        </p:nvSpPr>
        <p:spPr>
          <a:xfrm>
            <a:off x="6935860" y="4309629"/>
            <a:ext cx="346364" cy="50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grpSp>
        <p:nvGrpSpPr>
          <p:cNvPr id="232" name="Gráfico 117">
            <a:extLst>
              <a:ext uri="{FF2B5EF4-FFF2-40B4-BE49-F238E27FC236}">
                <a16:creationId xmlns:a16="http://schemas.microsoft.com/office/drawing/2014/main" id="{7B48B4E8-FAF3-E8B5-ED40-1E9BD4A1EE4F}"/>
              </a:ext>
            </a:extLst>
          </p:cNvPr>
          <p:cNvGrpSpPr/>
          <p:nvPr/>
        </p:nvGrpSpPr>
        <p:grpSpPr>
          <a:xfrm>
            <a:off x="3068323" y="3963458"/>
            <a:ext cx="2450673" cy="90845"/>
            <a:chOff x="1451137" y="3394530"/>
            <a:chExt cx="1653409" cy="53842"/>
          </a:xfrm>
        </p:grpSpPr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8EAD5CB8-15F6-77A8-9768-DDD9D6FF46C1}"/>
                </a:ext>
              </a:extLst>
            </p:cNvPr>
            <p:cNvSpPr/>
            <p:nvPr/>
          </p:nvSpPr>
          <p:spPr>
            <a:xfrm>
              <a:off x="1478058" y="3421451"/>
              <a:ext cx="1599566" cy="22434"/>
            </a:xfrm>
            <a:custGeom>
              <a:avLst/>
              <a:gdLst>
                <a:gd name="connsiteX0" fmla="*/ -191 w 1599566"/>
                <a:gd name="connsiteY0" fmla="*/ -97 h 22434"/>
                <a:gd name="connsiteX1" fmla="*/ 1599375 w 15995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9566" h="22434">
                  <a:moveTo>
                    <a:pt x="-191" y="-97"/>
                  </a:moveTo>
                  <a:lnTo>
                    <a:pt x="159937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4" name="Gráfico 117">
              <a:extLst>
                <a:ext uri="{FF2B5EF4-FFF2-40B4-BE49-F238E27FC236}">
                  <a16:creationId xmlns:a16="http://schemas.microsoft.com/office/drawing/2014/main" id="{41CCFD60-89E5-9C34-7619-88154DF5C933}"/>
                </a:ext>
              </a:extLst>
            </p:cNvPr>
            <p:cNvGrpSpPr/>
            <p:nvPr/>
          </p:nvGrpSpPr>
          <p:grpSpPr>
            <a:xfrm>
              <a:off x="1451137" y="3394530"/>
              <a:ext cx="1653409" cy="53842"/>
              <a:chOff x="1451137" y="3394530"/>
              <a:chExt cx="1653409" cy="53842"/>
            </a:xfrm>
            <a:solidFill>
              <a:srgbClr val="FFA500">
                <a:alpha val="80000"/>
              </a:srgbClr>
            </a:solidFill>
          </p:grpSpPr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0D457B62-9F7B-43AB-5225-CFFB24614682}"/>
                  </a:ext>
                </a:extLst>
              </p:cNvPr>
              <p:cNvSpPr/>
              <p:nvPr/>
            </p:nvSpPr>
            <p:spPr>
              <a:xfrm>
                <a:off x="145113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112217D5-60B8-2D7A-5B0A-04A16E6B634B}"/>
                  </a:ext>
                </a:extLst>
              </p:cNvPr>
              <p:cNvSpPr/>
              <p:nvPr/>
            </p:nvSpPr>
            <p:spPr>
              <a:xfrm>
                <a:off x="150273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71BF099D-B151-02E4-577C-F59239A10246}"/>
                  </a:ext>
                </a:extLst>
              </p:cNvPr>
              <p:cNvSpPr/>
              <p:nvPr/>
            </p:nvSpPr>
            <p:spPr>
              <a:xfrm>
                <a:off x="155433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8852C556-4B9E-2DA8-6E85-68DE30BFF6C1}"/>
                  </a:ext>
                </a:extLst>
              </p:cNvPr>
              <p:cNvSpPr/>
              <p:nvPr/>
            </p:nvSpPr>
            <p:spPr>
              <a:xfrm>
                <a:off x="160593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3D157639-623A-BF56-8D79-95DFC9F4918E}"/>
                  </a:ext>
                </a:extLst>
              </p:cNvPr>
              <p:cNvSpPr/>
              <p:nvPr/>
            </p:nvSpPr>
            <p:spPr>
              <a:xfrm>
                <a:off x="1657533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DC6E58CC-935C-AD95-E086-E350EB259C9B}"/>
                  </a:ext>
                </a:extLst>
              </p:cNvPr>
              <p:cNvSpPr/>
              <p:nvPr/>
            </p:nvSpPr>
            <p:spPr>
              <a:xfrm>
                <a:off x="170913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B3F6B78E-D4BA-2D55-1D5A-C1215BD73D34}"/>
                  </a:ext>
                </a:extLst>
              </p:cNvPr>
              <p:cNvSpPr/>
              <p:nvPr/>
            </p:nvSpPr>
            <p:spPr>
              <a:xfrm>
                <a:off x="176073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E8D2BD0F-4F62-18F6-0DFA-6D674F9F3256}"/>
                  </a:ext>
                </a:extLst>
              </p:cNvPr>
              <p:cNvSpPr/>
              <p:nvPr/>
            </p:nvSpPr>
            <p:spPr>
              <a:xfrm>
                <a:off x="181233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16D30A21-3C91-825B-BF52-919DF1617EC2}"/>
                  </a:ext>
                </a:extLst>
              </p:cNvPr>
              <p:cNvSpPr/>
              <p:nvPr/>
            </p:nvSpPr>
            <p:spPr>
              <a:xfrm>
                <a:off x="186392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0995F422-11B5-CA44-50C0-18A00B0E41E5}"/>
                  </a:ext>
                </a:extLst>
              </p:cNvPr>
              <p:cNvSpPr/>
              <p:nvPr/>
            </p:nvSpPr>
            <p:spPr>
              <a:xfrm>
                <a:off x="191552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626F7A95-B5C9-7839-D8AC-D36382DF2C9C}"/>
                  </a:ext>
                </a:extLst>
              </p:cNvPr>
              <p:cNvSpPr/>
              <p:nvPr/>
            </p:nvSpPr>
            <p:spPr>
              <a:xfrm>
                <a:off x="196712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06F12071-99A6-52D3-8B69-9666417CF9DA}"/>
                  </a:ext>
                </a:extLst>
              </p:cNvPr>
              <p:cNvSpPr/>
              <p:nvPr/>
            </p:nvSpPr>
            <p:spPr>
              <a:xfrm>
                <a:off x="201872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D847B8E2-6939-1FE3-641A-F674D1B4DE29}"/>
                  </a:ext>
                </a:extLst>
              </p:cNvPr>
              <p:cNvSpPr/>
              <p:nvPr/>
            </p:nvSpPr>
            <p:spPr>
              <a:xfrm>
                <a:off x="207032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D1145124-5942-7E73-2C94-F979BF76A2D8}"/>
                  </a:ext>
                </a:extLst>
              </p:cNvPr>
              <p:cNvSpPr/>
              <p:nvPr/>
            </p:nvSpPr>
            <p:spPr>
              <a:xfrm>
                <a:off x="212192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9" name="Forma libre: forma 248">
                <a:extLst>
                  <a:ext uri="{FF2B5EF4-FFF2-40B4-BE49-F238E27FC236}">
                    <a16:creationId xmlns:a16="http://schemas.microsoft.com/office/drawing/2014/main" id="{9F26CACD-B139-9407-7253-37A3EF5DA4F9}"/>
                  </a:ext>
                </a:extLst>
              </p:cNvPr>
              <p:cNvSpPr/>
              <p:nvPr/>
            </p:nvSpPr>
            <p:spPr>
              <a:xfrm>
                <a:off x="217352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0" name="Forma libre: forma 249">
                <a:extLst>
                  <a:ext uri="{FF2B5EF4-FFF2-40B4-BE49-F238E27FC236}">
                    <a16:creationId xmlns:a16="http://schemas.microsoft.com/office/drawing/2014/main" id="{BE7C62AD-A1AA-15DF-C048-E563A751FC86}"/>
                  </a:ext>
                </a:extLst>
              </p:cNvPr>
              <p:cNvSpPr/>
              <p:nvPr/>
            </p:nvSpPr>
            <p:spPr>
              <a:xfrm>
                <a:off x="2225121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1" name="Forma libre: forma 250">
                <a:extLst>
                  <a:ext uri="{FF2B5EF4-FFF2-40B4-BE49-F238E27FC236}">
                    <a16:creationId xmlns:a16="http://schemas.microsoft.com/office/drawing/2014/main" id="{980CE37F-F59B-32B1-DAFB-81AA8C96B07E}"/>
                  </a:ext>
                </a:extLst>
              </p:cNvPr>
              <p:cNvSpPr/>
              <p:nvPr/>
            </p:nvSpPr>
            <p:spPr>
              <a:xfrm>
                <a:off x="227672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2" name="Forma libre: forma 251">
                <a:extLst>
                  <a:ext uri="{FF2B5EF4-FFF2-40B4-BE49-F238E27FC236}">
                    <a16:creationId xmlns:a16="http://schemas.microsoft.com/office/drawing/2014/main" id="{DB95E8A4-A7C4-D71B-5364-D6325B3BD50B}"/>
                  </a:ext>
                </a:extLst>
              </p:cNvPr>
              <p:cNvSpPr/>
              <p:nvPr/>
            </p:nvSpPr>
            <p:spPr>
              <a:xfrm>
                <a:off x="2328319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3" name="Forma libre: forma 252">
                <a:extLst>
                  <a:ext uri="{FF2B5EF4-FFF2-40B4-BE49-F238E27FC236}">
                    <a16:creationId xmlns:a16="http://schemas.microsoft.com/office/drawing/2014/main" id="{79229149-E74C-FDA0-6579-B3F7B7E736B4}"/>
                  </a:ext>
                </a:extLst>
              </p:cNvPr>
              <p:cNvSpPr/>
              <p:nvPr/>
            </p:nvSpPr>
            <p:spPr>
              <a:xfrm>
                <a:off x="237991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4" name="Forma libre: forma 253">
                <a:extLst>
                  <a:ext uri="{FF2B5EF4-FFF2-40B4-BE49-F238E27FC236}">
                    <a16:creationId xmlns:a16="http://schemas.microsoft.com/office/drawing/2014/main" id="{8F54DA41-5BC6-3A0E-CEE5-4D87B7AF37BA}"/>
                  </a:ext>
                </a:extLst>
              </p:cNvPr>
              <p:cNvSpPr/>
              <p:nvPr/>
            </p:nvSpPr>
            <p:spPr>
              <a:xfrm>
                <a:off x="2431517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5" name="Forma libre: forma 254">
                <a:extLst>
                  <a:ext uri="{FF2B5EF4-FFF2-40B4-BE49-F238E27FC236}">
                    <a16:creationId xmlns:a16="http://schemas.microsoft.com/office/drawing/2014/main" id="{894C475A-256B-4E85-D686-B691289C311A}"/>
                  </a:ext>
                </a:extLst>
              </p:cNvPr>
              <p:cNvSpPr/>
              <p:nvPr/>
            </p:nvSpPr>
            <p:spPr>
              <a:xfrm>
                <a:off x="248311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6" name="Forma libre: forma 255">
                <a:extLst>
                  <a:ext uri="{FF2B5EF4-FFF2-40B4-BE49-F238E27FC236}">
                    <a16:creationId xmlns:a16="http://schemas.microsoft.com/office/drawing/2014/main" id="{5D3C6AA0-925F-61F2-6DF4-FA3815DB04F8}"/>
                  </a:ext>
                </a:extLst>
              </p:cNvPr>
              <p:cNvSpPr/>
              <p:nvPr/>
            </p:nvSpPr>
            <p:spPr>
              <a:xfrm>
                <a:off x="2534715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7" name="Forma libre: forma 256">
                <a:extLst>
                  <a:ext uri="{FF2B5EF4-FFF2-40B4-BE49-F238E27FC236}">
                    <a16:creationId xmlns:a16="http://schemas.microsoft.com/office/drawing/2014/main" id="{B3B60870-E7C4-1A92-BC9E-746ACF167C2B}"/>
                  </a:ext>
                </a:extLst>
              </p:cNvPr>
              <p:cNvSpPr/>
              <p:nvPr/>
            </p:nvSpPr>
            <p:spPr>
              <a:xfrm>
                <a:off x="2586314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8" name="Forma libre: forma 257">
                <a:extLst>
                  <a:ext uri="{FF2B5EF4-FFF2-40B4-BE49-F238E27FC236}">
                    <a16:creationId xmlns:a16="http://schemas.microsoft.com/office/drawing/2014/main" id="{A8227210-90D6-CF85-B502-7B916D61B1B0}"/>
                  </a:ext>
                </a:extLst>
              </p:cNvPr>
              <p:cNvSpPr/>
              <p:nvPr/>
            </p:nvSpPr>
            <p:spPr>
              <a:xfrm>
                <a:off x="2637913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9" name="Forma libre: forma 258">
                <a:extLst>
                  <a:ext uri="{FF2B5EF4-FFF2-40B4-BE49-F238E27FC236}">
                    <a16:creationId xmlns:a16="http://schemas.microsoft.com/office/drawing/2014/main" id="{C7B89CAF-ED93-C350-7F7B-0C6D59141301}"/>
                  </a:ext>
                </a:extLst>
              </p:cNvPr>
              <p:cNvSpPr/>
              <p:nvPr/>
            </p:nvSpPr>
            <p:spPr>
              <a:xfrm>
                <a:off x="2689512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0" name="Forma libre: forma 259">
                <a:extLst>
                  <a:ext uri="{FF2B5EF4-FFF2-40B4-BE49-F238E27FC236}">
                    <a16:creationId xmlns:a16="http://schemas.microsoft.com/office/drawing/2014/main" id="{87D2D218-240C-C261-5658-8C22CA1760A0}"/>
                  </a:ext>
                </a:extLst>
              </p:cNvPr>
              <p:cNvSpPr/>
              <p:nvPr/>
            </p:nvSpPr>
            <p:spPr>
              <a:xfrm>
                <a:off x="2741110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1" name="Forma libre: forma 260">
                <a:extLst>
                  <a:ext uri="{FF2B5EF4-FFF2-40B4-BE49-F238E27FC236}">
                    <a16:creationId xmlns:a16="http://schemas.microsoft.com/office/drawing/2014/main" id="{CA431CF1-EB41-7F07-947A-4F004DB162CC}"/>
                  </a:ext>
                </a:extLst>
              </p:cNvPr>
              <p:cNvSpPr/>
              <p:nvPr/>
            </p:nvSpPr>
            <p:spPr>
              <a:xfrm>
                <a:off x="2792710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2" name="Forma libre: forma 261">
                <a:extLst>
                  <a:ext uri="{FF2B5EF4-FFF2-40B4-BE49-F238E27FC236}">
                    <a16:creationId xmlns:a16="http://schemas.microsoft.com/office/drawing/2014/main" id="{3A3A3F68-6D87-FFE7-5552-BCC7FBE615BB}"/>
                  </a:ext>
                </a:extLst>
              </p:cNvPr>
              <p:cNvSpPr/>
              <p:nvPr/>
            </p:nvSpPr>
            <p:spPr>
              <a:xfrm>
                <a:off x="2844308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3" name="Forma libre: forma 262">
                <a:extLst>
                  <a:ext uri="{FF2B5EF4-FFF2-40B4-BE49-F238E27FC236}">
                    <a16:creationId xmlns:a16="http://schemas.microsoft.com/office/drawing/2014/main" id="{5DC546A4-7D67-311A-9C2C-57FF1CE0D8C7}"/>
                  </a:ext>
                </a:extLst>
              </p:cNvPr>
              <p:cNvSpPr/>
              <p:nvPr/>
            </p:nvSpPr>
            <p:spPr>
              <a:xfrm>
                <a:off x="2895908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4" name="Forma libre: forma 263">
                <a:extLst>
                  <a:ext uri="{FF2B5EF4-FFF2-40B4-BE49-F238E27FC236}">
                    <a16:creationId xmlns:a16="http://schemas.microsoft.com/office/drawing/2014/main" id="{A4543E6C-905D-6429-5EFE-39AE339DD7F5}"/>
                  </a:ext>
                </a:extLst>
              </p:cNvPr>
              <p:cNvSpPr/>
              <p:nvPr/>
            </p:nvSpPr>
            <p:spPr>
              <a:xfrm>
                <a:off x="2947506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5" name="Forma libre: forma 264">
                <a:extLst>
                  <a:ext uri="{FF2B5EF4-FFF2-40B4-BE49-F238E27FC236}">
                    <a16:creationId xmlns:a16="http://schemas.microsoft.com/office/drawing/2014/main" id="{4DFBA0CC-55A8-A811-2050-6360E48DFA7B}"/>
                  </a:ext>
                </a:extLst>
              </p:cNvPr>
              <p:cNvSpPr/>
              <p:nvPr/>
            </p:nvSpPr>
            <p:spPr>
              <a:xfrm>
                <a:off x="2999105" y="3394530"/>
                <a:ext cx="53842" cy="53842"/>
              </a:xfrm>
              <a:custGeom>
                <a:avLst/>
                <a:gdLst>
                  <a:gd name="connsiteX0" fmla="*/ 26730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30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6" name="Forma libre: forma 265">
                <a:extLst>
                  <a:ext uri="{FF2B5EF4-FFF2-40B4-BE49-F238E27FC236}">
                    <a16:creationId xmlns:a16="http://schemas.microsoft.com/office/drawing/2014/main" id="{FEA55825-A0A5-DD00-8DA4-62F1615E9C62}"/>
                  </a:ext>
                </a:extLst>
              </p:cNvPr>
              <p:cNvSpPr/>
              <p:nvPr/>
            </p:nvSpPr>
            <p:spPr>
              <a:xfrm>
                <a:off x="3050704" y="3394530"/>
                <a:ext cx="53842" cy="53842"/>
              </a:xfrm>
              <a:custGeom>
                <a:avLst/>
                <a:gdLst>
                  <a:gd name="connsiteX0" fmla="*/ 26729 w 53842"/>
                  <a:gd name="connsiteY0" fmla="*/ -97 h 53842"/>
                  <a:gd name="connsiteX1" fmla="*/ -191 w 53842"/>
                  <a:gd name="connsiteY1" fmla="*/ 53745 h 53842"/>
                  <a:gd name="connsiteX2" fmla="*/ 53651 w 53842"/>
                  <a:gd name="connsiteY2" fmla="*/ 53745 h 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2">
                    <a:moveTo>
                      <a:pt x="26729" y="-97"/>
                    </a:moveTo>
                    <a:lnTo>
                      <a:pt x="-191" y="53745"/>
                    </a:lnTo>
                    <a:lnTo>
                      <a:pt x="53651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267" name="Gráfico 117">
            <a:extLst>
              <a:ext uri="{FF2B5EF4-FFF2-40B4-BE49-F238E27FC236}">
                <a16:creationId xmlns:a16="http://schemas.microsoft.com/office/drawing/2014/main" id="{14401EC5-45C5-AB9B-F7E7-1EF8C879CB34}"/>
              </a:ext>
            </a:extLst>
          </p:cNvPr>
          <p:cNvGrpSpPr/>
          <p:nvPr/>
        </p:nvGrpSpPr>
        <p:grpSpPr>
          <a:xfrm>
            <a:off x="3064998" y="2593204"/>
            <a:ext cx="2457324" cy="128697"/>
            <a:chOff x="1448894" y="2582408"/>
            <a:chExt cx="1657896" cy="76276"/>
          </a:xfrm>
        </p:grpSpPr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78319E25-5E72-3561-8B2C-B81A5FAF3738}"/>
                </a:ext>
              </a:extLst>
            </p:cNvPr>
            <p:cNvSpPr/>
            <p:nvPr/>
          </p:nvSpPr>
          <p:spPr>
            <a:xfrm>
              <a:off x="1478058" y="2613816"/>
              <a:ext cx="1599566" cy="20190"/>
            </a:xfrm>
            <a:custGeom>
              <a:avLst/>
              <a:gdLst>
                <a:gd name="connsiteX0" fmla="*/ -191 w 1599566"/>
                <a:gd name="connsiteY0" fmla="*/ 8877 h 20190"/>
                <a:gd name="connsiteX1" fmla="*/ 51408 w 1599566"/>
                <a:gd name="connsiteY1" fmla="*/ 17850 h 20190"/>
                <a:gd name="connsiteX2" fmla="*/ 103007 w 1599566"/>
                <a:gd name="connsiteY2" fmla="*/ 11120 h 20190"/>
                <a:gd name="connsiteX3" fmla="*/ 154605 w 1599566"/>
                <a:gd name="connsiteY3" fmla="*/ 11120 h 20190"/>
                <a:gd name="connsiteX4" fmla="*/ 206204 w 1599566"/>
                <a:gd name="connsiteY4" fmla="*/ 6633 h 20190"/>
                <a:gd name="connsiteX5" fmla="*/ 257803 w 1599566"/>
                <a:gd name="connsiteY5" fmla="*/ 2146 h 20190"/>
                <a:gd name="connsiteX6" fmla="*/ 309402 w 1599566"/>
                <a:gd name="connsiteY6" fmla="*/ 2146 h 20190"/>
                <a:gd name="connsiteX7" fmla="*/ 361001 w 1599566"/>
                <a:gd name="connsiteY7" fmla="*/ 2146 h 20190"/>
                <a:gd name="connsiteX8" fmla="*/ 412600 w 1599566"/>
                <a:gd name="connsiteY8" fmla="*/ 2146 h 20190"/>
                <a:gd name="connsiteX9" fmla="*/ 464199 w 1599566"/>
                <a:gd name="connsiteY9" fmla="*/ 2146 h 20190"/>
                <a:gd name="connsiteX10" fmla="*/ 515798 w 1599566"/>
                <a:gd name="connsiteY10" fmla="*/ 2146 h 20190"/>
                <a:gd name="connsiteX11" fmla="*/ 567397 w 1599566"/>
                <a:gd name="connsiteY11" fmla="*/ -97 h 20190"/>
                <a:gd name="connsiteX12" fmla="*/ 618996 w 1599566"/>
                <a:gd name="connsiteY12" fmla="*/ 6633 h 20190"/>
                <a:gd name="connsiteX13" fmla="*/ 670594 w 1599566"/>
                <a:gd name="connsiteY13" fmla="*/ 6633 h 20190"/>
                <a:gd name="connsiteX14" fmla="*/ 722194 w 1599566"/>
                <a:gd name="connsiteY14" fmla="*/ 4390 h 20190"/>
                <a:gd name="connsiteX15" fmla="*/ 773792 w 1599566"/>
                <a:gd name="connsiteY15" fmla="*/ 4390 h 20190"/>
                <a:gd name="connsiteX16" fmla="*/ 825391 w 1599566"/>
                <a:gd name="connsiteY16" fmla="*/ 4390 h 20190"/>
                <a:gd name="connsiteX17" fmla="*/ 876990 w 1599566"/>
                <a:gd name="connsiteY17" fmla="*/ 4390 h 20190"/>
                <a:gd name="connsiteX18" fmla="*/ 928589 w 1599566"/>
                <a:gd name="connsiteY18" fmla="*/ 8877 h 20190"/>
                <a:gd name="connsiteX19" fmla="*/ 980188 w 1599566"/>
                <a:gd name="connsiteY19" fmla="*/ 8877 h 20190"/>
                <a:gd name="connsiteX20" fmla="*/ 1031787 w 1599566"/>
                <a:gd name="connsiteY20" fmla="*/ 6633 h 20190"/>
                <a:gd name="connsiteX21" fmla="*/ 1083386 w 1599566"/>
                <a:gd name="connsiteY21" fmla="*/ 11120 h 20190"/>
                <a:gd name="connsiteX22" fmla="*/ 1134985 w 1599566"/>
                <a:gd name="connsiteY22" fmla="*/ 11120 h 20190"/>
                <a:gd name="connsiteX23" fmla="*/ 1186584 w 1599566"/>
                <a:gd name="connsiteY23" fmla="*/ 11120 h 20190"/>
                <a:gd name="connsiteX24" fmla="*/ 1238183 w 1599566"/>
                <a:gd name="connsiteY24" fmla="*/ 11120 h 20190"/>
                <a:gd name="connsiteX25" fmla="*/ 1289782 w 1599566"/>
                <a:gd name="connsiteY25" fmla="*/ 11120 h 20190"/>
                <a:gd name="connsiteX26" fmla="*/ 1341380 w 1599566"/>
                <a:gd name="connsiteY26" fmla="*/ 11120 h 20190"/>
                <a:gd name="connsiteX27" fmla="*/ 1392980 w 1599566"/>
                <a:gd name="connsiteY27" fmla="*/ 8877 h 20190"/>
                <a:gd name="connsiteX28" fmla="*/ 1444578 w 1599566"/>
                <a:gd name="connsiteY28" fmla="*/ 8877 h 20190"/>
                <a:gd name="connsiteX29" fmla="*/ 1496178 w 1599566"/>
                <a:gd name="connsiteY29" fmla="*/ 13364 h 20190"/>
                <a:gd name="connsiteX30" fmla="*/ 1547776 w 1599566"/>
                <a:gd name="connsiteY30" fmla="*/ 20094 h 20190"/>
                <a:gd name="connsiteX31" fmla="*/ 1599375 w 1599566"/>
                <a:gd name="connsiteY31" fmla="*/ 13364 h 2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66" h="20190">
                  <a:moveTo>
                    <a:pt x="-191" y="8877"/>
                  </a:moveTo>
                  <a:lnTo>
                    <a:pt x="51408" y="17850"/>
                  </a:lnTo>
                  <a:lnTo>
                    <a:pt x="103007" y="11120"/>
                  </a:lnTo>
                  <a:lnTo>
                    <a:pt x="154605" y="11120"/>
                  </a:lnTo>
                  <a:cubicBezTo>
                    <a:pt x="154605" y="11120"/>
                    <a:pt x="206204" y="6633"/>
                    <a:pt x="206204" y="6633"/>
                  </a:cubicBezTo>
                  <a:lnTo>
                    <a:pt x="257803" y="2146"/>
                  </a:lnTo>
                  <a:lnTo>
                    <a:pt x="309402" y="2146"/>
                  </a:lnTo>
                  <a:cubicBezTo>
                    <a:pt x="309402" y="2146"/>
                    <a:pt x="361001" y="2146"/>
                    <a:pt x="361001" y="2146"/>
                  </a:cubicBezTo>
                  <a:lnTo>
                    <a:pt x="412600" y="2146"/>
                  </a:lnTo>
                  <a:cubicBezTo>
                    <a:pt x="412600" y="4390"/>
                    <a:pt x="464199" y="2146"/>
                    <a:pt x="464199" y="2146"/>
                  </a:cubicBezTo>
                  <a:lnTo>
                    <a:pt x="515798" y="2146"/>
                  </a:lnTo>
                  <a:cubicBezTo>
                    <a:pt x="515798" y="4390"/>
                    <a:pt x="567397" y="-97"/>
                    <a:pt x="567397" y="-97"/>
                  </a:cubicBezTo>
                  <a:lnTo>
                    <a:pt x="618996" y="6633"/>
                  </a:lnTo>
                  <a:lnTo>
                    <a:pt x="670594" y="6633"/>
                  </a:lnTo>
                  <a:cubicBezTo>
                    <a:pt x="670594" y="4390"/>
                    <a:pt x="722194" y="4390"/>
                    <a:pt x="722194" y="4390"/>
                  </a:cubicBezTo>
                  <a:lnTo>
                    <a:pt x="773792" y="4390"/>
                  </a:lnTo>
                  <a:cubicBezTo>
                    <a:pt x="773792" y="4390"/>
                    <a:pt x="825391" y="4390"/>
                    <a:pt x="825391" y="4390"/>
                  </a:cubicBezTo>
                  <a:lnTo>
                    <a:pt x="876990" y="4390"/>
                  </a:lnTo>
                  <a:cubicBezTo>
                    <a:pt x="876990" y="4390"/>
                    <a:pt x="928589" y="8877"/>
                    <a:pt x="928589" y="8877"/>
                  </a:cubicBezTo>
                  <a:lnTo>
                    <a:pt x="980188" y="8877"/>
                  </a:lnTo>
                  <a:cubicBezTo>
                    <a:pt x="980188" y="8877"/>
                    <a:pt x="1031787" y="6633"/>
                    <a:pt x="1031787" y="6633"/>
                  </a:cubicBezTo>
                  <a:lnTo>
                    <a:pt x="1083386" y="11120"/>
                  </a:lnTo>
                  <a:lnTo>
                    <a:pt x="1134985" y="11120"/>
                  </a:lnTo>
                  <a:cubicBezTo>
                    <a:pt x="1134985" y="11120"/>
                    <a:pt x="1186584" y="11120"/>
                    <a:pt x="1186584" y="11120"/>
                  </a:cubicBezTo>
                  <a:lnTo>
                    <a:pt x="1238183" y="11120"/>
                  </a:lnTo>
                  <a:cubicBezTo>
                    <a:pt x="1238183" y="8877"/>
                    <a:pt x="1289782" y="11120"/>
                    <a:pt x="1289782" y="11120"/>
                  </a:cubicBezTo>
                  <a:lnTo>
                    <a:pt x="1341380" y="11120"/>
                  </a:lnTo>
                  <a:cubicBezTo>
                    <a:pt x="1341380" y="11120"/>
                    <a:pt x="1392980" y="8877"/>
                    <a:pt x="1392980" y="8877"/>
                  </a:cubicBezTo>
                  <a:lnTo>
                    <a:pt x="1444578" y="8877"/>
                  </a:lnTo>
                  <a:cubicBezTo>
                    <a:pt x="1444578" y="11120"/>
                    <a:pt x="1496178" y="13364"/>
                    <a:pt x="1496178" y="13364"/>
                  </a:cubicBezTo>
                  <a:lnTo>
                    <a:pt x="1547776" y="20094"/>
                  </a:lnTo>
                  <a:lnTo>
                    <a:pt x="1599375" y="13364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69" name="Gráfico 117">
              <a:extLst>
                <a:ext uri="{FF2B5EF4-FFF2-40B4-BE49-F238E27FC236}">
                  <a16:creationId xmlns:a16="http://schemas.microsoft.com/office/drawing/2014/main" id="{28269BA9-C6AF-C107-B63F-09D85D2152F6}"/>
                </a:ext>
              </a:extLst>
            </p:cNvPr>
            <p:cNvGrpSpPr/>
            <p:nvPr/>
          </p:nvGrpSpPr>
          <p:grpSpPr>
            <a:xfrm>
              <a:off x="1448894" y="2582408"/>
              <a:ext cx="1657896" cy="76276"/>
              <a:chOff x="1448894" y="2582408"/>
              <a:chExt cx="1657896" cy="76276"/>
            </a:xfrm>
            <a:solidFill>
              <a:srgbClr val="228B22">
                <a:alpha val="80000"/>
              </a:srgbClr>
            </a:solidFill>
          </p:grpSpPr>
          <p:sp>
            <p:nvSpPr>
              <p:cNvPr id="270" name="Forma libre: forma 269">
                <a:extLst>
                  <a:ext uri="{FF2B5EF4-FFF2-40B4-BE49-F238E27FC236}">
                    <a16:creationId xmlns:a16="http://schemas.microsoft.com/office/drawing/2014/main" id="{2C1E08EE-B4C7-E204-05F0-BE93B7FF3371}"/>
                  </a:ext>
                </a:extLst>
              </p:cNvPr>
              <p:cNvSpPr/>
              <p:nvPr/>
            </p:nvSpPr>
            <p:spPr>
              <a:xfrm>
                <a:off x="1448894" y="259138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1" name="Forma libre: forma 270">
                <a:extLst>
                  <a:ext uri="{FF2B5EF4-FFF2-40B4-BE49-F238E27FC236}">
                    <a16:creationId xmlns:a16="http://schemas.microsoft.com/office/drawing/2014/main" id="{26E4D725-A119-A9C7-364D-91514C40D976}"/>
                  </a:ext>
                </a:extLst>
              </p:cNvPr>
              <p:cNvSpPr/>
              <p:nvPr/>
            </p:nvSpPr>
            <p:spPr>
              <a:xfrm>
                <a:off x="1500493" y="260035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2" name="Forma libre: forma 271">
                <a:extLst>
                  <a:ext uri="{FF2B5EF4-FFF2-40B4-BE49-F238E27FC236}">
                    <a16:creationId xmlns:a16="http://schemas.microsoft.com/office/drawing/2014/main" id="{B4D4F6D9-EA5A-8CC5-ABAA-E614F4016602}"/>
                  </a:ext>
                </a:extLst>
              </p:cNvPr>
              <p:cNvSpPr/>
              <p:nvPr/>
            </p:nvSpPr>
            <p:spPr>
              <a:xfrm>
                <a:off x="1552092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3" name="Forma libre: forma 272">
                <a:extLst>
                  <a:ext uri="{FF2B5EF4-FFF2-40B4-BE49-F238E27FC236}">
                    <a16:creationId xmlns:a16="http://schemas.microsoft.com/office/drawing/2014/main" id="{7FF62AE1-E6C7-964A-AD68-607D04386A1D}"/>
                  </a:ext>
                </a:extLst>
              </p:cNvPr>
              <p:cNvSpPr/>
              <p:nvPr/>
            </p:nvSpPr>
            <p:spPr>
              <a:xfrm>
                <a:off x="1603691" y="2593625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4" name="Forma libre: forma 273">
                <a:extLst>
                  <a:ext uri="{FF2B5EF4-FFF2-40B4-BE49-F238E27FC236}">
                    <a16:creationId xmlns:a16="http://schemas.microsoft.com/office/drawing/2014/main" id="{B4509C73-0C7D-C648-3FAA-249AE20475B4}"/>
                  </a:ext>
                </a:extLst>
              </p:cNvPr>
              <p:cNvSpPr/>
              <p:nvPr/>
            </p:nvSpPr>
            <p:spPr>
              <a:xfrm>
                <a:off x="165528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5" name="Forma libre: forma 274">
                <a:extLst>
                  <a:ext uri="{FF2B5EF4-FFF2-40B4-BE49-F238E27FC236}">
                    <a16:creationId xmlns:a16="http://schemas.microsoft.com/office/drawing/2014/main" id="{F28FE2D8-F6EF-FEEB-4542-79A20F4EC93D}"/>
                  </a:ext>
                </a:extLst>
              </p:cNvPr>
              <p:cNvSpPr/>
              <p:nvPr/>
            </p:nvSpPr>
            <p:spPr>
              <a:xfrm>
                <a:off x="1706888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6" name="Forma libre: forma 275">
                <a:extLst>
                  <a:ext uri="{FF2B5EF4-FFF2-40B4-BE49-F238E27FC236}">
                    <a16:creationId xmlns:a16="http://schemas.microsoft.com/office/drawing/2014/main" id="{2A2AD113-D291-5F10-FB48-3969A82A2106}"/>
                  </a:ext>
                </a:extLst>
              </p:cNvPr>
              <p:cNvSpPr/>
              <p:nvPr/>
            </p:nvSpPr>
            <p:spPr>
              <a:xfrm>
                <a:off x="1758487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7" name="Forma libre: forma 276">
                <a:extLst>
                  <a:ext uri="{FF2B5EF4-FFF2-40B4-BE49-F238E27FC236}">
                    <a16:creationId xmlns:a16="http://schemas.microsoft.com/office/drawing/2014/main" id="{C481A01B-3541-A9C0-96FA-83400F303CAD}"/>
                  </a:ext>
                </a:extLst>
              </p:cNvPr>
              <p:cNvSpPr/>
              <p:nvPr/>
            </p:nvSpPr>
            <p:spPr>
              <a:xfrm>
                <a:off x="181008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8" name="Forma libre: forma 277">
                <a:extLst>
                  <a:ext uri="{FF2B5EF4-FFF2-40B4-BE49-F238E27FC236}">
                    <a16:creationId xmlns:a16="http://schemas.microsoft.com/office/drawing/2014/main" id="{72AB33BC-F7B7-C39D-1E74-31B443889F69}"/>
                  </a:ext>
                </a:extLst>
              </p:cNvPr>
              <p:cNvSpPr/>
              <p:nvPr/>
            </p:nvSpPr>
            <p:spPr>
              <a:xfrm>
                <a:off x="1861685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9" name="Forma libre: forma 278">
                <a:extLst>
                  <a:ext uri="{FF2B5EF4-FFF2-40B4-BE49-F238E27FC236}">
                    <a16:creationId xmlns:a16="http://schemas.microsoft.com/office/drawing/2014/main" id="{0027C8FE-B50A-0943-2952-DF1CCFC5221F}"/>
                  </a:ext>
                </a:extLst>
              </p:cNvPr>
              <p:cNvSpPr/>
              <p:nvPr/>
            </p:nvSpPr>
            <p:spPr>
              <a:xfrm>
                <a:off x="1913284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0" name="Forma libre: forma 279">
                <a:extLst>
                  <a:ext uri="{FF2B5EF4-FFF2-40B4-BE49-F238E27FC236}">
                    <a16:creationId xmlns:a16="http://schemas.microsoft.com/office/drawing/2014/main" id="{FD720A4D-3878-9D1B-8DC9-473F39D257B0}"/>
                  </a:ext>
                </a:extLst>
              </p:cNvPr>
              <p:cNvSpPr/>
              <p:nvPr/>
            </p:nvSpPr>
            <p:spPr>
              <a:xfrm>
                <a:off x="1964883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20000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20000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1" name="Forma libre: forma 280">
                <a:extLst>
                  <a:ext uri="{FF2B5EF4-FFF2-40B4-BE49-F238E27FC236}">
                    <a16:creationId xmlns:a16="http://schemas.microsoft.com/office/drawing/2014/main" id="{424F6031-8C67-2C89-186E-5DAED5B3F830}"/>
                  </a:ext>
                </a:extLst>
              </p:cNvPr>
              <p:cNvSpPr/>
              <p:nvPr/>
            </p:nvSpPr>
            <p:spPr>
              <a:xfrm>
                <a:off x="2016482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2" name="Forma libre: forma 281">
                <a:extLst>
                  <a:ext uri="{FF2B5EF4-FFF2-40B4-BE49-F238E27FC236}">
                    <a16:creationId xmlns:a16="http://schemas.microsoft.com/office/drawing/2014/main" id="{89C23472-F04B-AC43-E01F-9BDF8D7E42FE}"/>
                  </a:ext>
                </a:extLst>
              </p:cNvPr>
              <p:cNvSpPr/>
              <p:nvPr/>
            </p:nvSpPr>
            <p:spPr>
              <a:xfrm>
                <a:off x="2068081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3" name="Forma libre: forma 282">
                <a:extLst>
                  <a:ext uri="{FF2B5EF4-FFF2-40B4-BE49-F238E27FC236}">
                    <a16:creationId xmlns:a16="http://schemas.microsoft.com/office/drawing/2014/main" id="{B27D719C-698F-FAE9-B2BF-4A70C0302220}"/>
                  </a:ext>
                </a:extLst>
              </p:cNvPr>
              <p:cNvSpPr/>
              <p:nvPr/>
            </p:nvSpPr>
            <p:spPr>
              <a:xfrm>
                <a:off x="2119680" y="2584651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4" name="Forma libre: forma 283">
                <a:extLst>
                  <a:ext uri="{FF2B5EF4-FFF2-40B4-BE49-F238E27FC236}">
                    <a16:creationId xmlns:a16="http://schemas.microsoft.com/office/drawing/2014/main" id="{4B914D89-AD83-29B8-2FFD-8AACAA1A8DF3}"/>
                  </a:ext>
                </a:extLst>
              </p:cNvPr>
              <p:cNvSpPr/>
              <p:nvPr/>
            </p:nvSpPr>
            <p:spPr>
              <a:xfrm>
                <a:off x="2171279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7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5" name="Forma libre: forma 284">
                <a:extLst>
                  <a:ext uri="{FF2B5EF4-FFF2-40B4-BE49-F238E27FC236}">
                    <a16:creationId xmlns:a16="http://schemas.microsoft.com/office/drawing/2014/main" id="{B1430EFF-295F-69C8-82CE-6FEADF802BE1}"/>
                  </a:ext>
                </a:extLst>
              </p:cNvPr>
              <p:cNvSpPr/>
              <p:nvPr/>
            </p:nvSpPr>
            <p:spPr>
              <a:xfrm>
                <a:off x="2222878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6" name="Forma libre: forma 285">
                <a:extLst>
                  <a:ext uri="{FF2B5EF4-FFF2-40B4-BE49-F238E27FC236}">
                    <a16:creationId xmlns:a16="http://schemas.microsoft.com/office/drawing/2014/main" id="{26BF5647-4460-BD56-B5FF-B92240E0B151}"/>
                  </a:ext>
                </a:extLst>
              </p:cNvPr>
              <p:cNvSpPr/>
              <p:nvPr/>
            </p:nvSpPr>
            <p:spPr>
              <a:xfrm>
                <a:off x="2274477" y="258240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8 h 58329"/>
                  <a:gd name="connsiteX7" fmla="*/ 8782 w 58329"/>
                  <a:gd name="connsiteY7" fmla="*/ 49259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7" name="Forma libre: forma 286">
                <a:extLst>
                  <a:ext uri="{FF2B5EF4-FFF2-40B4-BE49-F238E27FC236}">
                    <a16:creationId xmlns:a16="http://schemas.microsoft.com/office/drawing/2014/main" id="{E3B92F56-E4CD-AFA0-BEE1-988DA72CA986}"/>
                  </a:ext>
                </a:extLst>
              </p:cNvPr>
              <p:cNvSpPr/>
              <p:nvPr/>
            </p:nvSpPr>
            <p:spPr>
              <a:xfrm>
                <a:off x="232607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8" name="Forma libre: forma 287">
                <a:extLst>
                  <a:ext uri="{FF2B5EF4-FFF2-40B4-BE49-F238E27FC236}">
                    <a16:creationId xmlns:a16="http://schemas.microsoft.com/office/drawing/2014/main" id="{BF319A7A-C12F-BF83-F855-C49A057BE810}"/>
                  </a:ext>
                </a:extLst>
              </p:cNvPr>
              <p:cNvSpPr/>
              <p:nvPr/>
            </p:nvSpPr>
            <p:spPr>
              <a:xfrm>
                <a:off x="2377675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9" name="Forma libre: forma 288">
                <a:extLst>
                  <a:ext uri="{FF2B5EF4-FFF2-40B4-BE49-F238E27FC236}">
                    <a16:creationId xmlns:a16="http://schemas.microsoft.com/office/drawing/2014/main" id="{68C746E7-E85C-6676-B22E-562ECA8B46F1}"/>
                  </a:ext>
                </a:extLst>
              </p:cNvPr>
              <p:cNvSpPr/>
              <p:nvPr/>
            </p:nvSpPr>
            <p:spPr>
              <a:xfrm>
                <a:off x="2429273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0" name="Forma libre: forma 289">
                <a:extLst>
                  <a:ext uri="{FF2B5EF4-FFF2-40B4-BE49-F238E27FC236}">
                    <a16:creationId xmlns:a16="http://schemas.microsoft.com/office/drawing/2014/main" id="{F3C31E54-21CB-4BFC-3C59-77DCA545A859}"/>
                  </a:ext>
                </a:extLst>
              </p:cNvPr>
              <p:cNvSpPr/>
              <p:nvPr/>
            </p:nvSpPr>
            <p:spPr>
              <a:xfrm>
                <a:off x="2480873" y="2584651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1" name="Forma libre: forma 290">
                <a:extLst>
                  <a:ext uri="{FF2B5EF4-FFF2-40B4-BE49-F238E27FC236}">
                    <a16:creationId xmlns:a16="http://schemas.microsoft.com/office/drawing/2014/main" id="{F7D9D334-B161-4BDB-337A-B7FDE4D6331C}"/>
                  </a:ext>
                </a:extLst>
              </p:cNvPr>
              <p:cNvSpPr/>
              <p:nvPr/>
            </p:nvSpPr>
            <p:spPr>
              <a:xfrm>
                <a:off x="253247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2" name="Forma libre: forma 291">
                <a:extLst>
                  <a:ext uri="{FF2B5EF4-FFF2-40B4-BE49-F238E27FC236}">
                    <a16:creationId xmlns:a16="http://schemas.microsoft.com/office/drawing/2014/main" id="{CB915AB3-A06B-0198-17B7-3C6AF5E917B4}"/>
                  </a:ext>
                </a:extLst>
              </p:cNvPr>
              <p:cNvSpPr/>
              <p:nvPr/>
            </p:nvSpPr>
            <p:spPr>
              <a:xfrm>
                <a:off x="2584070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7 h 58329"/>
                  <a:gd name="connsiteX7" fmla="*/ 8783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6"/>
                      <a:pt x="8783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3" y="49258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3" name="Forma libre: forma 292">
                <a:extLst>
                  <a:ext uri="{FF2B5EF4-FFF2-40B4-BE49-F238E27FC236}">
                    <a16:creationId xmlns:a16="http://schemas.microsoft.com/office/drawing/2014/main" id="{F9D42527-C04B-BDD2-DA18-AFDF58719716}"/>
                  </a:ext>
                </a:extLst>
              </p:cNvPr>
              <p:cNvSpPr/>
              <p:nvPr/>
            </p:nvSpPr>
            <p:spPr>
              <a:xfrm>
                <a:off x="2635669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4" name="Forma libre: forma 293">
                <a:extLst>
                  <a:ext uri="{FF2B5EF4-FFF2-40B4-BE49-F238E27FC236}">
                    <a16:creationId xmlns:a16="http://schemas.microsoft.com/office/drawing/2014/main" id="{4B5AA931-07CB-8FD6-839C-2B98E918D93C}"/>
                  </a:ext>
                </a:extLst>
              </p:cNvPr>
              <p:cNvSpPr/>
              <p:nvPr/>
            </p:nvSpPr>
            <p:spPr>
              <a:xfrm>
                <a:off x="2687268" y="2586894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5" name="Forma libre: forma 294">
                <a:extLst>
                  <a:ext uri="{FF2B5EF4-FFF2-40B4-BE49-F238E27FC236}">
                    <a16:creationId xmlns:a16="http://schemas.microsoft.com/office/drawing/2014/main" id="{5D14FC73-106B-3EC4-338F-287E3DF04584}"/>
                  </a:ext>
                </a:extLst>
              </p:cNvPr>
              <p:cNvSpPr/>
              <p:nvPr/>
            </p:nvSpPr>
            <p:spPr>
              <a:xfrm>
                <a:off x="2738867" y="2586894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8 h 58329"/>
                  <a:gd name="connsiteX2" fmla="*/ 58137 w 58328"/>
                  <a:gd name="connsiteY2" fmla="*/ 29067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7 h 58329"/>
                  <a:gd name="connsiteX7" fmla="*/ 8782 w 58328"/>
                  <a:gd name="connsiteY7" fmla="*/ 49258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8"/>
                    </a:cubicBezTo>
                    <a:cubicBezTo>
                      <a:pt x="53651" y="44772"/>
                      <a:pt x="58137" y="38041"/>
                      <a:pt x="58137" y="29067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1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6" name="Forma libre: forma 295">
                <a:extLst>
                  <a:ext uri="{FF2B5EF4-FFF2-40B4-BE49-F238E27FC236}">
                    <a16:creationId xmlns:a16="http://schemas.microsoft.com/office/drawing/2014/main" id="{9EAD278B-FDD6-635B-4AC9-67E5ADB06799}"/>
                  </a:ext>
                </a:extLst>
              </p:cNvPr>
              <p:cNvSpPr/>
              <p:nvPr/>
            </p:nvSpPr>
            <p:spPr>
              <a:xfrm>
                <a:off x="2790466" y="2586894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7" name="Forma libre: forma 296">
                <a:extLst>
                  <a:ext uri="{FF2B5EF4-FFF2-40B4-BE49-F238E27FC236}">
                    <a16:creationId xmlns:a16="http://schemas.microsoft.com/office/drawing/2014/main" id="{C911DA0E-6FC0-123B-DBB4-8C331EABE224}"/>
                  </a:ext>
                </a:extLst>
              </p:cNvPr>
              <p:cNvSpPr/>
              <p:nvPr/>
            </p:nvSpPr>
            <p:spPr>
              <a:xfrm>
                <a:off x="2842065" y="2584651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9 h 58329"/>
                  <a:gd name="connsiteX2" fmla="*/ 58138 w 58329"/>
                  <a:gd name="connsiteY2" fmla="*/ 29068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3 w 58329"/>
                  <a:gd name="connsiteY5" fmla="*/ 8877 h 58329"/>
                  <a:gd name="connsiteX6" fmla="*/ -191 w 58329"/>
                  <a:gd name="connsiteY6" fmla="*/ 29068 h 58329"/>
                  <a:gd name="connsiteX7" fmla="*/ 8783 w 58329"/>
                  <a:gd name="connsiteY7" fmla="*/ 49259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9"/>
                    </a:cubicBezTo>
                    <a:cubicBezTo>
                      <a:pt x="53651" y="44772"/>
                      <a:pt x="58138" y="38041"/>
                      <a:pt x="58138" y="29068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20000" y="-97"/>
                      <a:pt x="15513" y="2147"/>
                      <a:pt x="8783" y="8877"/>
                    </a:cubicBezTo>
                    <a:cubicBezTo>
                      <a:pt x="4296" y="13364"/>
                      <a:pt x="-191" y="20094"/>
                      <a:pt x="-191" y="29068"/>
                    </a:cubicBezTo>
                    <a:cubicBezTo>
                      <a:pt x="-191" y="38041"/>
                      <a:pt x="2052" y="42528"/>
                      <a:pt x="8783" y="49259"/>
                    </a:cubicBezTo>
                    <a:cubicBezTo>
                      <a:pt x="13269" y="53745"/>
                      <a:pt x="20000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8" name="Forma libre: forma 297">
                <a:extLst>
                  <a:ext uri="{FF2B5EF4-FFF2-40B4-BE49-F238E27FC236}">
                    <a16:creationId xmlns:a16="http://schemas.microsoft.com/office/drawing/2014/main" id="{9769C56B-7DFD-CA56-6A63-DFDFFCA418C3}"/>
                  </a:ext>
                </a:extLst>
              </p:cNvPr>
              <p:cNvSpPr/>
              <p:nvPr/>
            </p:nvSpPr>
            <p:spPr>
              <a:xfrm>
                <a:off x="2893664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6"/>
                      <a:pt x="8782" y="8877"/>
                    </a:cubicBezTo>
                    <a:cubicBezTo>
                      <a:pt x="4295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9" name="Forma libre: forma 298">
                <a:extLst>
                  <a:ext uri="{FF2B5EF4-FFF2-40B4-BE49-F238E27FC236}">
                    <a16:creationId xmlns:a16="http://schemas.microsoft.com/office/drawing/2014/main" id="{3BF29D77-A04A-5E1D-8B7D-5BDCB926D046}"/>
                  </a:ext>
                </a:extLst>
              </p:cNvPr>
              <p:cNvSpPr/>
              <p:nvPr/>
            </p:nvSpPr>
            <p:spPr>
              <a:xfrm>
                <a:off x="2945263" y="2589138"/>
                <a:ext cx="58329" cy="58329"/>
              </a:xfrm>
              <a:custGeom>
                <a:avLst/>
                <a:gdLst>
                  <a:gd name="connsiteX0" fmla="*/ 28974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4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4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4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4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0" name="Forma libre: forma 299">
                <a:extLst>
                  <a:ext uri="{FF2B5EF4-FFF2-40B4-BE49-F238E27FC236}">
                    <a16:creationId xmlns:a16="http://schemas.microsoft.com/office/drawing/2014/main" id="{37840CE0-7298-59C2-8B68-BC2EE5E3F003}"/>
                  </a:ext>
                </a:extLst>
              </p:cNvPr>
              <p:cNvSpPr/>
              <p:nvPr/>
            </p:nvSpPr>
            <p:spPr>
              <a:xfrm>
                <a:off x="2996862" y="2595868"/>
                <a:ext cx="58328" cy="58329"/>
              </a:xfrm>
              <a:custGeom>
                <a:avLst/>
                <a:gdLst>
                  <a:gd name="connsiteX0" fmla="*/ 28973 w 58328"/>
                  <a:gd name="connsiteY0" fmla="*/ 58232 h 58329"/>
                  <a:gd name="connsiteX1" fmla="*/ 49164 w 58328"/>
                  <a:gd name="connsiteY1" fmla="*/ 49259 h 58329"/>
                  <a:gd name="connsiteX2" fmla="*/ 58137 w 58328"/>
                  <a:gd name="connsiteY2" fmla="*/ 29068 h 58329"/>
                  <a:gd name="connsiteX3" fmla="*/ 49164 w 58328"/>
                  <a:gd name="connsiteY3" fmla="*/ 8877 h 58329"/>
                  <a:gd name="connsiteX4" fmla="*/ 28973 w 58328"/>
                  <a:gd name="connsiteY4" fmla="*/ -97 h 58329"/>
                  <a:gd name="connsiteX5" fmla="*/ 8782 w 58328"/>
                  <a:gd name="connsiteY5" fmla="*/ 8877 h 58329"/>
                  <a:gd name="connsiteX6" fmla="*/ -191 w 58328"/>
                  <a:gd name="connsiteY6" fmla="*/ 29068 h 58329"/>
                  <a:gd name="connsiteX7" fmla="*/ 8782 w 58328"/>
                  <a:gd name="connsiteY7" fmla="*/ 49259 h 58329"/>
                  <a:gd name="connsiteX8" fmla="*/ 28973 w 58328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9">
                    <a:moveTo>
                      <a:pt x="28973" y="58232"/>
                    </a:moveTo>
                    <a:cubicBezTo>
                      <a:pt x="35703" y="58232"/>
                      <a:pt x="42434" y="55989"/>
                      <a:pt x="49164" y="49259"/>
                    </a:cubicBezTo>
                    <a:cubicBezTo>
                      <a:pt x="53651" y="44772"/>
                      <a:pt x="58137" y="38041"/>
                      <a:pt x="58137" y="29068"/>
                    </a:cubicBezTo>
                    <a:cubicBezTo>
                      <a:pt x="58137" y="20094"/>
                      <a:pt x="55894" y="15607"/>
                      <a:pt x="49164" y="8877"/>
                    </a:cubicBezTo>
                    <a:cubicBezTo>
                      <a:pt x="44677" y="4390"/>
                      <a:pt x="37946" y="-97"/>
                      <a:pt x="28973" y="-97"/>
                    </a:cubicBezTo>
                    <a:cubicBezTo>
                      <a:pt x="19999" y="-97"/>
                      <a:pt x="15512" y="2147"/>
                      <a:pt x="8782" y="8877"/>
                    </a:cubicBezTo>
                    <a:cubicBezTo>
                      <a:pt x="4295" y="13364"/>
                      <a:pt x="-191" y="20094"/>
                      <a:pt x="-191" y="29068"/>
                    </a:cubicBezTo>
                    <a:cubicBezTo>
                      <a:pt x="-191" y="38041"/>
                      <a:pt x="2051" y="42528"/>
                      <a:pt x="8782" y="49259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1" name="Forma libre: forma 300">
                <a:extLst>
                  <a:ext uri="{FF2B5EF4-FFF2-40B4-BE49-F238E27FC236}">
                    <a16:creationId xmlns:a16="http://schemas.microsoft.com/office/drawing/2014/main" id="{2E795CF1-2933-A706-3961-5464304F0E44}"/>
                  </a:ext>
                </a:extLst>
              </p:cNvPr>
              <p:cNvSpPr/>
              <p:nvPr/>
            </p:nvSpPr>
            <p:spPr>
              <a:xfrm>
                <a:off x="3048461" y="2589138"/>
                <a:ext cx="58329" cy="58329"/>
              </a:xfrm>
              <a:custGeom>
                <a:avLst/>
                <a:gdLst>
                  <a:gd name="connsiteX0" fmla="*/ 28973 w 58329"/>
                  <a:gd name="connsiteY0" fmla="*/ 58232 h 58329"/>
                  <a:gd name="connsiteX1" fmla="*/ 49164 w 58329"/>
                  <a:gd name="connsiteY1" fmla="*/ 49258 h 58329"/>
                  <a:gd name="connsiteX2" fmla="*/ 58138 w 58329"/>
                  <a:gd name="connsiteY2" fmla="*/ 29067 h 58329"/>
                  <a:gd name="connsiteX3" fmla="*/ 49164 w 58329"/>
                  <a:gd name="connsiteY3" fmla="*/ 8877 h 58329"/>
                  <a:gd name="connsiteX4" fmla="*/ 28973 w 58329"/>
                  <a:gd name="connsiteY4" fmla="*/ -97 h 58329"/>
                  <a:gd name="connsiteX5" fmla="*/ 8782 w 58329"/>
                  <a:gd name="connsiteY5" fmla="*/ 8877 h 58329"/>
                  <a:gd name="connsiteX6" fmla="*/ -191 w 58329"/>
                  <a:gd name="connsiteY6" fmla="*/ 29067 h 58329"/>
                  <a:gd name="connsiteX7" fmla="*/ 8782 w 58329"/>
                  <a:gd name="connsiteY7" fmla="*/ 49258 h 58329"/>
                  <a:gd name="connsiteX8" fmla="*/ 28973 w 58329"/>
                  <a:gd name="connsiteY8" fmla="*/ 58232 h 5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9" h="58329">
                    <a:moveTo>
                      <a:pt x="28973" y="58232"/>
                    </a:moveTo>
                    <a:cubicBezTo>
                      <a:pt x="35704" y="58232"/>
                      <a:pt x="42434" y="55989"/>
                      <a:pt x="49164" y="49258"/>
                    </a:cubicBezTo>
                    <a:cubicBezTo>
                      <a:pt x="53651" y="44772"/>
                      <a:pt x="58138" y="38041"/>
                      <a:pt x="58138" y="29067"/>
                    </a:cubicBezTo>
                    <a:cubicBezTo>
                      <a:pt x="58138" y="20094"/>
                      <a:pt x="55894" y="15607"/>
                      <a:pt x="49164" y="8877"/>
                    </a:cubicBezTo>
                    <a:cubicBezTo>
                      <a:pt x="44677" y="4390"/>
                      <a:pt x="37947" y="-97"/>
                      <a:pt x="28973" y="-97"/>
                    </a:cubicBezTo>
                    <a:cubicBezTo>
                      <a:pt x="19999" y="-97"/>
                      <a:pt x="15513" y="2146"/>
                      <a:pt x="8782" y="8877"/>
                    </a:cubicBezTo>
                    <a:cubicBezTo>
                      <a:pt x="4296" y="13364"/>
                      <a:pt x="-191" y="20094"/>
                      <a:pt x="-191" y="29067"/>
                    </a:cubicBezTo>
                    <a:cubicBezTo>
                      <a:pt x="-191" y="38041"/>
                      <a:pt x="2052" y="42528"/>
                      <a:pt x="8782" y="49258"/>
                    </a:cubicBezTo>
                    <a:cubicBezTo>
                      <a:pt x="13269" y="53745"/>
                      <a:pt x="19999" y="58232"/>
                      <a:pt x="28973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2" name="Forma libre: forma 301">
            <a:extLst>
              <a:ext uri="{FF2B5EF4-FFF2-40B4-BE49-F238E27FC236}">
                <a16:creationId xmlns:a16="http://schemas.microsoft.com/office/drawing/2014/main" id="{E992B4F1-F587-5F7D-D520-567719CA1486}"/>
              </a:ext>
            </a:extLst>
          </p:cNvPr>
          <p:cNvSpPr/>
          <p:nvPr/>
        </p:nvSpPr>
        <p:spPr>
          <a:xfrm>
            <a:off x="3108225" y="2305526"/>
            <a:ext cx="2370868" cy="37852"/>
          </a:xfrm>
          <a:custGeom>
            <a:avLst/>
            <a:gdLst>
              <a:gd name="connsiteX0" fmla="*/ -191 w 1599566"/>
              <a:gd name="connsiteY0" fmla="*/ -97 h 22434"/>
              <a:gd name="connsiteX1" fmla="*/ 1599375 w 1599566"/>
              <a:gd name="connsiteY1" fmla="*/ -97 h 2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9566" h="22434">
                <a:moveTo>
                  <a:pt x="-191" y="-97"/>
                </a:moveTo>
                <a:lnTo>
                  <a:pt x="1599375" y="-9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105814EC-6627-41F8-0902-54D716B2797A}"/>
              </a:ext>
            </a:extLst>
          </p:cNvPr>
          <p:cNvSpPr/>
          <p:nvPr/>
        </p:nvSpPr>
        <p:spPr>
          <a:xfrm>
            <a:off x="6459014" y="1129852"/>
            <a:ext cx="2357321" cy="846413"/>
          </a:xfrm>
          <a:prstGeom prst="roundRect">
            <a:avLst>
              <a:gd name="adj" fmla="val 3268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chemeClr val="tx1"/>
                </a:solidFill>
              </a:rPr>
              <a:t>Displace half of the plane 500 µm </a:t>
            </a:r>
          </a:p>
        </p:txBody>
      </p:sp>
      <p:sp>
        <p:nvSpPr>
          <p:cNvPr id="43" name="Marcador de pie de página 42">
            <a:extLst>
              <a:ext uri="{FF2B5EF4-FFF2-40B4-BE49-F238E27FC236}">
                <a16:creationId xmlns:a16="http://schemas.microsoft.com/office/drawing/2014/main" id="{B15F737E-F88D-B48D-ED2E-F6B2E5347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4" name="Marcador de fecha 43">
            <a:extLst>
              <a:ext uri="{FF2B5EF4-FFF2-40B4-BE49-F238E27FC236}">
                <a16:creationId xmlns:a16="http://schemas.microsoft.com/office/drawing/2014/main" id="{6388C4D3-673C-2FF9-B21E-D9A1791CD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440BF12E-7EF9-4BD5-A044-829F39FFA9A6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8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4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011003AE-2DB0-24B4-2F31-8449EFDA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3497E70C-C87C-A20E-A8A7-4581CCDDEC18}"/>
              </a:ext>
            </a:extLst>
          </p:cNvPr>
          <p:cNvSpPr/>
          <p:nvPr/>
        </p:nvSpPr>
        <p:spPr>
          <a:xfrm>
            <a:off x="1892883" y="1628378"/>
            <a:ext cx="4814483" cy="273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65BC86-9B57-D008-F4F8-8AB436ADF439}"/>
              </a:ext>
            </a:extLst>
          </p:cNvPr>
          <p:cNvSpPr txBox="1"/>
          <p:nvPr/>
        </p:nvSpPr>
        <p:spPr>
          <a:xfrm>
            <a:off x="7321492" y="255042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BB3CDC29-DBA6-9947-074C-B70CD6E99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noProof="0" dirty="0"/>
              <a:t>Results – simulated plane at 1 m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319EE6-DDAE-DFCD-5EB3-F4020D05503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46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41E09BE1-5D9B-BD9C-E9FE-2F785B78BAF3}"/>
              </a:ext>
            </a:extLst>
          </p:cNvPr>
          <p:cNvSpPr/>
          <p:nvPr/>
        </p:nvSpPr>
        <p:spPr>
          <a:xfrm>
            <a:off x="7076490" y="2276413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E53BA-6E5E-74B3-81B5-BD39FBDEFA57}"/>
              </a:ext>
            </a:extLst>
          </p:cNvPr>
          <p:cNvSpPr txBox="1"/>
          <p:nvPr/>
        </p:nvSpPr>
        <p:spPr>
          <a:xfrm>
            <a:off x="7321492" y="3025838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2FF3CE71-51F5-2CDA-E12E-752D37116C74}"/>
              </a:ext>
            </a:extLst>
          </p:cNvPr>
          <p:cNvGrpSpPr/>
          <p:nvPr/>
        </p:nvGrpSpPr>
        <p:grpSpPr>
          <a:xfrm>
            <a:off x="7109042" y="3189363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59752D71-8C50-5AE2-C1D0-9320E4441032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08B808DE-5322-F171-6295-E9F4ABB7E5D8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536451B8-95EB-E77D-D6B2-312CBF354235}"/>
              </a:ext>
            </a:extLst>
          </p:cNvPr>
          <p:cNvGrpSpPr/>
          <p:nvPr/>
        </p:nvGrpSpPr>
        <p:grpSpPr>
          <a:xfrm>
            <a:off x="7075105" y="2712346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2A5E9285-6B85-D626-439B-2FD5739ADA02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0360141B-4D20-6DA8-E3E9-E6E1D3ED6F2E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3DCCFDE-FFFE-A93C-809E-F205D19134BE}"/>
              </a:ext>
            </a:extLst>
          </p:cNvPr>
          <p:cNvSpPr txBox="1"/>
          <p:nvPr/>
        </p:nvSpPr>
        <p:spPr>
          <a:xfrm>
            <a:off x="7321492" y="2075021"/>
            <a:ext cx="15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7DF17FC3-B149-616E-231A-7CC32973CBEB}"/>
              </a:ext>
            </a:extLst>
          </p:cNvPr>
          <p:cNvGrpSpPr/>
          <p:nvPr/>
        </p:nvGrpSpPr>
        <p:grpSpPr>
          <a:xfrm>
            <a:off x="1813239" y="1620804"/>
            <a:ext cx="4900131" cy="2825005"/>
            <a:chOff x="1274654" y="2097536"/>
            <a:chExt cx="4063952" cy="2058188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41EC1337-0C52-ACC6-081A-82F47FBE65AA}"/>
                </a:ext>
              </a:extLst>
            </p:cNvPr>
            <p:cNvSpPr/>
            <p:nvPr/>
          </p:nvSpPr>
          <p:spPr>
            <a:xfrm>
              <a:off x="184024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03027CC6-0B37-3533-76E9-E4D89AB62C84}"/>
                </a:ext>
              </a:extLst>
            </p:cNvPr>
            <p:cNvSpPr/>
            <p:nvPr/>
          </p:nvSpPr>
          <p:spPr>
            <a:xfrm>
              <a:off x="2339614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A6B52BE-4CC6-0CD7-CB8A-4934C0E28BD7}"/>
                </a:ext>
              </a:extLst>
            </p:cNvPr>
            <p:cNvSpPr/>
            <p:nvPr/>
          </p:nvSpPr>
          <p:spPr>
            <a:xfrm>
              <a:off x="283898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AAC5E722-EF5C-3ED2-4577-76B3DA0A6D6B}"/>
                </a:ext>
              </a:extLst>
            </p:cNvPr>
            <p:cNvSpPr/>
            <p:nvPr/>
          </p:nvSpPr>
          <p:spPr>
            <a:xfrm>
              <a:off x="3338358" y="2097536"/>
              <a:ext cx="27589" cy="1991973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CECFF077-2188-321B-91F2-9007B7B00BC9}"/>
                </a:ext>
              </a:extLst>
            </p:cNvPr>
            <p:cNvSpPr/>
            <p:nvPr/>
          </p:nvSpPr>
          <p:spPr>
            <a:xfrm>
              <a:off x="3837731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82A5DDEF-613E-7049-63C2-30DFDE0D0352}"/>
                </a:ext>
              </a:extLst>
            </p:cNvPr>
            <p:cNvSpPr/>
            <p:nvPr/>
          </p:nvSpPr>
          <p:spPr>
            <a:xfrm>
              <a:off x="4337103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E5BBA202-0BD7-69F6-E7D1-71D183A0A54B}"/>
                </a:ext>
              </a:extLst>
            </p:cNvPr>
            <p:cNvSpPr/>
            <p:nvPr/>
          </p:nvSpPr>
          <p:spPr>
            <a:xfrm>
              <a:off x="4836475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C3425285-B564-080B-2901-9BE8CDDAA43E}"/>
                </a:ext>
              </a:extLst>
            </p:cNvPr>
            <p:cNvSpPr/>
            <p:nvPr/>
          </p:nvSpPr>
          <p:spPr>
            <a:xfrm>
              <a:off x="1340869" y="3592895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F68C78E6-FA6A-FC7D-BC7D-98F852BFD08A}"/>
                </a:ext>
              </a:extLst>
            </p:cNvPr>
            <p:cNvSpPr/>
            <p:nvPr/>
          </p:nvSpPr>
          <p:spPr>
            <a:xfrm>
              <a:off x="1340869" y="3096281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597C84C-2B1D-7101-149E-39F5AED56303}"/>
                </a:ext>
              </a:extLst>
            </p:cNvPr>
            <p:cNvSpPr/>
            <p:nvPr/>
          </p:nvSpPr>
          <p:spPr>
            <a:xfrm>
              <a:off x="1340869" y="2599668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44B80DC3-CA89-6D86-6806-4CF38DE8F5F7}"/>
                </a:ext>
              </a:extLst>
            </p:cNvPr>
            <p:cNvSpPr/>
            <p:nvPr/>
          </p:nvSpPr>
          <p:spPr>
            <a:xfrm>
              <a:off x="1340869" y="2103054"/>
              <a:ext cx="27589" cy="1986455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9AB234E8-A276-B268-A242-F5C869A86BE1}"/>
                </a:ext>
              </a:extLst>
            </p:cNvPr>
            <p:cNvSpPr/>
            <p:nvPr/>
          </p:nvSpPr>
          <p:spPr>
            <a:xfrm>
              <a:off x="5338606" y="2100295"/>
              <a:ext cx="27589" cy="1989214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D8B8D86-646F-20EE-9DD4-36B91B27CF03}"/>
                </a:ext>
              </a:extLst>
            </p:cNvPr>
            <p:cNvSpPr/>
            <p:nvPr/>
          </p:nvSpPr>
          <p:spPr>
            <a:xfrm>
              <a:off x="1340869" y="4089509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B536EDB5-3CC2-2AD1-AC1D-5D2DA22BC14A}"/>
                </a:ext>
              </a:extLst>
            </p:cNvPr>
            <p:cNvSpPr/>
            <p:nvPr/>
          </p:nvSpPr>
          <p:spPr>
            <a:xfrm>
              <a:off x="1340869" y="2103054"/>
              <a:ext cx="399773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092B1978-3D9B-75B5-E95B-9B191A692C08}"/>
                </a:ext>
              </a:extLst>
            </p:cNvPr>
            <p:cNvSpPr/>
            <p:nvPr/>
          </p:nvSpPr>
          <p:spPr>
            <a:xfrm>
              <a:off x="1274654" y="3592895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6E0AE329-8E7B-A734-68F3-C091EF8BABE1}"/>
                </a:ext>
              </a:extLst>
            </p:cNvPr>
            <p:cNvSpPr/>
            <p:nvPr/>
          </p:nvSpPr>
          <p:spPr>
            <a:xfrm>
              <a:off x="1274654" y="2599668"/>
              <a:ext cx="77251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CD8394A8-1DD1-F03C-CA2D-E19B4073F486}"/>
                </a:ext>
              </a:extLst>
            </p:cNvPr>
            <p:cNvSpPr/>
            <p:nvPr/>
          </p:nvSpPr>
          <p:spPr>
            <a:xfrm>
              <a:off x="5338606" y="4078473"/>
              <a:ext cx="27589" cy="77250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05E44BFC-0E00-1F65-B71F-217F87C39425}"/>
                </a:ext>
              </a:extLst>
            </p:cNvPr>
            <p:cNvSpPr/>
            <p:nvPr/>
          </p:nvSpPr>
          <p:spPr>
            <a:xfrm>
              <a:off x="3338358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EBB109C2-690D-24E3-E077-27B5FB1618B5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2787E40-C92A-8D84-8315-759B6C5DB4D5}"/>
              </a:ext>
            </a:extLst>
          </p:cNvPr>
          <p:cNvSpPr txBox="1"/>
          <p:nvPr/>
        </p:nvSpPr>
        <p:spPr>
          <a:xfrm>
            <a:off x="4161266" y="445972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C6125FF-FD68-49F6-A6C9-3C9962F24088}"/>
              </a:ext>
            </a:extLst>
          </p:cNvPr>
          <p:cNvSpPr txBox="1"/>
          <p:nvPr/>
        </p:nvSpPr>
        <p:spPr>
          <a:xfrm>
            <a:off x="6554381" y="445359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7CBE9AF-2548-57A6-005A-23F3778D6B78}"/>
              </a:ext>
            </a:extLst>
          </p:cNvPr>
          <p:cNvSpPr txBox="1"/>
          <p:nvPr/>
        </p:nvSpPr>
        <p:spPr>
          <a:xfrm>
            <a:off x="1729654" y="4412274"/>
            <a:ext cx="551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ECF671A-B139-0543-AB51-3D09B75F5654}"/>
              </a:ext>
            </a:extLst>
          </p:cNvPr>
          <p:cNvSpPr txBox="1"/>
          <p:nvPr/>
        </p:nvSpPr>
        <p:spPr>
          <a:xfrm>
            <a:off x="1148600" y="3506049"/>
            <a:ext cx="942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C3F7055-EC68-26F4-12DD-5D838B9DF9D0}"/>
              </a:ext>
            </a:extLst>
          </p:cNvPr>
          <p:cNvSpPr txBox="1"/>
          <p:nvPr/>
        </p:nvSpPr>
        <p:spPr>
          <a:xfrm>
            <a:off x="1501227" y="2131274"/>
            <a:ext cx="32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8AE97A9-E736-8AFB-ECBB-21BE5A5E4BA0}"/>
              </a:ext>
            </a:extLst>
          </p:cNvPr>
          <p:cNvSpPr txBox="1"/>
          <p:nvPr/>
        </p:nvSpPr>
        <p:spPr>
          <a:xfrm>
            <a:off x="2899579" y="1076002"/>
            <a:ext cx="31195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Top view of simulated plane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9D23570-E7AF-4F40-7ECC-549FEE2A773E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892883" y="1329470"/>
            <a:ext cx="0" cy="3006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09A5716-4AB3-212C-2F6B-ABACB68D41EF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1892883" y="4354836"/>
            <a:ext cx="52712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E0DC868-473F-9A4F-F056-FE254F995B18}"/>
              </a:ext>
            </a:extLst>
          </p:cNvPr>
          <p:cNvSpPr txBox="1"/>
          <p:nvPr/>
        </p:nvSpPr>
        <p:spPr>
          <a:xfrm>
            <a:off x="1015954" y="1070880"/>
            <a:ext cx="970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/>
              <a:t>Depth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63B2231-2ED8-DCB3-6B48-41B7A9DB80FF}"/>
              </a:ext>
            </a:extLst>
          </p:cNvPr>
          <p:cNvSpPr txBox="1"/>
          <p:nvPr/>
        </p:nvSpPr>
        <p:spPr>
          <a:xfrm>
            <a:off x="6935860" y="4309629"/>
            <a:ext cx="346364" cy="50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1021AD9E-3A37-01F9-E7A4-9FBD4366E078}"/>
              </a:ext>
            </a:extLst>
          </p:cNvPr>
          <p:cNvSpPr/>
          <p:nvPr/>
        </p:nvSpPr>
        <p:spPr>
          <a:xfrm>
            <a:off x="6459014" y="1129852"/>
            <a:ext cx="2357321" cy="846413"/>
          </a:xfrm>
          <a:prstGeom prst="roundRect">
            <a:avLst>
              <a:gd name="adj" fmla="val 3268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chemeClr val="tx1"/>
                </a:solidFill>
              </a:rPr>
              <a:t>Displace half of the plane 500 µm </a:t>
            </a:r>
          </a:p>
        </p:txBody>
      </p:sp>
      <p:grpSp>
        <p:nvGrpSpPr>
          <p:cNvPr id="195" name="Gráfico 209">
            <a:extLst>
              <a:ext uri="{FF2B5EF4-FFF2-40B4-BE49-F238E27FC236}">
                <a16:creationId xmlns:a16="http://schemas.microsoft.com/office/drawing/2014/main" id="{1FC12909-9959-6AE1-C6D7-E3F0E102A526}"/>
              </a:ext>
            </a:extLst>
          </p:cNvPr>
          <p:cNvGrpSpPr/>
          <p:nvPr/>
        </p:nvGrpSpPr>
        <p:grpSpPr>
          <a:xfrm>
            <a:off x="3089974" y="3957900"/>
            <a:ext cx="2445572" cy="90650"/>
            <a:chOff x="5839583" y="3435104"/>
            <a:chExt cx="1648908" cy="53841"/>
          </a:xfrm>
        </p:grpSpPr>
        <p:sp>
          <p:nvSpPr>
            <p:cNvPr id="196" name="Forma libre: forma 195">
              <a:extLst>
                <a:ext uri="{FF2B5EF4-FFF2-40B4-BE49-F238E27FC236}">
                  <a16:creationId xmlns:a16="http://schemas.microsoft.com/office/drawing/2014/main" id="{9B6D60ED-1BE2-989B-BB9D-6505B1857BEB}"/>
                </a:ext>
              </a:extLst>
            </p:cNvPr>
            <p:cNvSpPr/>
            <p:nvPr/>
          </p:nvSpPr>
          <p:spPr>
            <a:xfrm>
              <a:off x="5866505" y="3464269"/>
              <a:ext cx="1595066" cy="22434"/>
            </a:xfrm>
            <a:custGeom>
              <a:avLst/>
              <a:gdLst>
                <a:gd name="connsiteX0" fmla="*/ -390 w 1595066"/>
                <a:gd name="connsiteY0" fmla="*/ -97 h 22434"/>
                <a:gd name="connsiteX1" fmla="*/ 1594677 w 1595066"/>
                <a:gd name="connsiteY1" fmla="*/ -97 h 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5066" h="22434">
                  <a:moveTo>
                    <a:pt x="-390" y="-97"/>
                  </a:moveTo>
                  <a:lnTo>
                    <a:pt x="1594677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97" name="Gráfico 209">
              <a:extLst>
                <a:ext uri="{FF2B5EF4-FFF2-40B4-BE49-F238E27FC236}">
                  <a16:creationId xmlns:a16="http://schemas.microsoft.com/office/drawing/2014/main" id="{554087C7-BE13-7CAD-C351-B8871A1F3AF4}"/>
                </a:ext>
              </a:extLst>
            </p:cNvPr>
            <p:cNvGrpSpPr/>
            <p:nvPr/>
          </p:nvGrpSpPr>
          <p:grpSpPr>
            <a:xfrm>
              <a:off x="5839583" y="3435104"/>
              <a:ext cx="1648908" cy="53841"/>
              <a:chOff x="5839583" y="3435104"/>
              <a:chExt cx="1648908" cy="53841"/>
            </a:xfrm>
            <a:solidFill>
              <a:srgbClr val="FFA500">
                <a:alpha val="80000"/>
              </a:srgbClr>
            </a:solidFill>
          </p:grpSpPr>
          <p:sp>
            <p:nvSpPr>
              <p:cNvPr id="198" name="Forma libre: forma 197">
                <a:extLst>
                  <a:ext uri="{FF2B5EF4-FFF2-40B4-BE49-F238E27FC236}">
                    <a16:creationId xmlns:a16="http://schemas.microsoft.com/office/drawing/2014/main" id="{A1DFD860-A768-8E40-254A-13A54322035F}"/>
                  </a:ext>
                </a:extLst>
              </p:cNvPr>
              <p:cNvSpPr/>
              <p:nvPr/>
            </p:nvSpPr>
            <p:spPr>
              <a:xfrm>
                <a:off x="5839583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9" name="Forma libre: forma 198">
                <a:extLst>
                  <a:ext uri="{FF2B5EF4-FFF2-40B4-BE49-F238E27FC236}">
                    <a16:creationId xmlns:a16="http://schemas.microsoft.com/office/drawing/2014/main" id="{CEF085C3-954A-7112-CC17-9A2F594E2F1B}"/>
                  </a:ext>
                </a:extLst>
              </p:cNvPr>
              <p:cNvSpPr/>
              <p:nvPr/>
            </p:nvSpPr>
            <p:spPr>
              <a:xfrm>
                <a:off x="5891182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0" name="Forma libre: forma 199">
                <a:extLst>
                  <a:ext uri="{FF2B5EF4-FFF2-40B4-BE49-F238E27FC236}">
                    <a16:creationId xmlns:a16="http://schemas.microsoft.com/office/drawing/2014/main" id="{7C12257F-BBA3-DF02-BBBE-5D9D50F81BF7}"/>
                  </a:ext>
                </a:extLst>
              </p:cNvPr>
              <p:cNvSpPr/>
              <p:nvPr/>
            </p:nvSpPr>
            <p:spPr>
              <a:xfrm>
                <a:off x="5942780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1" name="Forma libre: forma 200">
                <a:extLst>
                  <a:ext uri="{FF2B5EF4-FFF2-40B4-BE49-F238E27FC236}">
                    <a16:creationId xmlns:a16="http://schemas.microsoft.com/office/drawing/2014/main" id="{732B3462-5E9C-5AA3-282C-D2A8A29786E7}"/>
                  </a:ext>
                </a:extLst>
              </p:cNvPr>
              <p:cNvSpPr/>
              <p:nvPr/>
            </p:nvSpPr>
            <p:spPr>
              <a:xfrm>
                <a:off x="5994379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2" name="Forma libre: forma 201">
                <a:extLst>
                  <a:ext uri="{FF2B5EF4-FFF2-40B4-BE49-F238E27FC236}">
                    <a16:creationId xmlns:a16="http://schemas.microsoft.com/office/drawing/2014/main" id="{4B2A2B42-7D6E-2784-6F87-28D3A9D36D8B}"/>
                  </a:ext>
                </a:extLst>
              </p:cNvPr>
              <p:cNvSpPr/>
              <p:nvPr/>
            </p:nvSpPr>
            <p:spPr>
              <a:xfrm>
                <a:off x="6045978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3" name="Forma libre: forma 202">
                <a:extLst>
                  <a:ext uri="{FF2B5EF4-FFF2-40B4-BE49-F238E27FC236}">
                    <a16:creationId xmlns:a16="http://schemas.microsoft.com/office/drawing/2014/main" id="{46B03DC0-D2AF-F42D-B84B-CD26B851108B}"/>
                  </a:ext>
                </a:extLst>
              </p:cNvPr>
              <p:cNvSpPr/>
              <p:nvPr/>
            </p:nvSpPr>
            <p:spPr>
              <a:xfrm>
                <a:off x="6097576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527C42A8-1813-4F49-21D6-407152C257B1}"/>
                  </a:ext>
                </a:extLst>
              </p:cNvPr>
              <p:cNvSpPr/>
              <p:nvPr/>
            </p:nvSpPr>
            <p:spPr>
              <a:xfrm>
                <a:off x="6149175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FF0A9515-3A24-B25E-0816-AA5FE40DD78B}"/>
                  </a:ext>
                </a:extLst>
              </p:cNvPr>
              <p:cNvSpPr/>
              <p:nvPr/>
            </p:nvSpPr>
            <p:spPr>
              <a:xfrm>
                <a:off x="6200773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DD734242-165C-38C8-2689-B66C0C7F9FF6}"/>
                  </a:ext>
                </a:extLst>
              </p:cNvPr>
              <p:cNvSpPr/>
              <p:nvPr/>
            </p:nvSpPr>
            <p:spPr>
              <a:xfrm>
                <a:off x="6252372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6108AE1D-4664-1939-F3F7-2DD0E99501E4}"/>
                  </a:ext>
                </a:extLst>
              </p:cNvPr>
              <p:cNvSpPr/>
              <p:nvPr/>
            </p:nvSpPr>
            <p:spPr>
              <a:xfrm>
                <a:off x="6303970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1300EF63-C2BB-8785-5422-8CBF3AA65239}"/>
                  </a:ext>
                </a:extLst>
              </p:cNvPr>
              <p:cNvSpPr/>
              <p:nvPr/>
            </p:nvSpPr>
            <p:spPr>
              <a:xfrm>
                <a:off x="6355568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BE28EDA3-9A4C-930B-6D7B-9FD3836AB8CC}"/>
                  </a:ext>
                </a:extLst>
              </p:cNvPr>
              <p:cNvSpPr/>
              <p:nvPr/>
            </p:nvSpPr>
            <p:spPr>
              <a:xfrm>
                <a:off x="6404924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A64C8D45-ED94-4B48-0330-00E4C963BE17}"/>
                  </a:ext>
                </a:extLst>
              </p:cNvPr>
              <p:cNvSpPr/>
              <p:nvPr/>
            </p:nvSpPr>
            <p:spPr>
              <a:xfrm>
                <a:off x="6456522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1" name="Forma libre: forma 210">
                <a:extLst>
                  <a:ext uri="{FF2B5EF4-FFF2-40B4-BE49-F238E27FC236}">
                    <a16:creationId xmlns:a16="http://schemas.microsoft.com/office/drawing/2014/main" id="{9A1DE3ED-3BEF-3611-4474-AAF2313BAD65}"/>
                  </a:ext>
                </a:extLst>
              </p:cNvPr>
              <p:cNvSpPr/>
              <p:nvPr/>
            </p:nvSpPr>
            <p:spPr>
              <a:xfrm>
                <a:off x="6508121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2" name="Forma libre: forma 211">
                <a:extLst>
                  <a:ext uri="{FF2B5EF4-FFF2-40B4-BE49-F238E27FC236}">
                    <a16:creationId xmlns:a16="http://schemas.microsoft.com/office/drawing/2014/main" id="{F7225D1C-2163-4D4C-916C-0D52D24B31C6}"/>
                  </a:ext>
                </a:extLst>
              </p:cNvPr>
              <p:cNvSpPr/>
              <p:nvPr/>
            </p:nvSpPr>
            <p:spPr>
              <a:xfrm>
                <a:off x="6559719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3" name="Forma libre: forma 212">
                <a:extLst>
                  <a:ext uri="{FF2B5EF4-FFF2-40B4-BE49-F238E27FC236}">
                    <a16:creationId xmlns:a16="http://schemas.microsoft.com/office/drawing/2014/main" id="{64A7BB5C-4BD6-D0D9-AE2D-849FDC33BC2A}"/>
                  </a:ext>
                </a:extLst>
              </p:cNvPr>
              <p:cNvSpPr/>
              <p:nvPr/>
            </p:nvSpPr>
            <p:spPr>
              <a:xfrm>
                <a:off x="6611318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4" name="Forma libre: forma 213">
                <a:extLst>
                  <a:ext uri="{FF2B5EF4-FFF2-40B4-BE49-F238E27FC236}">
                    <a16:creationId xmlns:a16="http://schemas.microsoft.com/office/drawing/2014/main" id="{ACD0CDB8-B2B4-8A6E-7E1A-B3AC4ECB753E}"/>
                  </a:ext>
                </a:extLst>
              </p:cNvPr>
              <p:cNvSpPr/>
              <p:nvPr/>
            </p:nvSpPr>
            <p:spPr>
              <a:xfrm>
                <a:off x="6662916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5" name="Forma libre: forma 214">
                <a:extLst>
                  <a:ext uri="{FF2B5EF4-FFF2-40B4-BE49-F238E27FC236}">
                    <a16:creationId xmlns:a16="http://schemas.microsoft.com/office/drawing/2014/main" id="{3A6FA909-5C76-7748-BE51-6AC8A4F433FB}"/>
                  </a:ext>
                </a:extLst>
              </p:cNvPr>
              <p:cNvSpPr/>
              <p:nvPr/>
            </p:nvSpPr>
            <p:spPr>
              <a:xfrm>
                <a:off x="6714514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6" name="Forma libre: forma 215">
                <a:extLst>
                  <a:ext uri="{FF2B5EF4-FFF2-40B4-BE49-F238E27FC236}">
                    <a16:creationId xmlns:a16="http://schemas.microsoft.com/office/drawing/2014/main" id="{ADA208FA-A161-CFBC-1DF1-F213A905CF34}"/>
                  </a:ext>
                </a:extLst>
              </p:cNvPr>
              <p:cNvSpPr/>
              <p:nvPr/>
            </p:nvSpPr>
            <p:spPr>
              <a:xfrm>
                <a:off x="6766113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7" name="Forma libre: forma 216">
                <a:extLst>
                  <a:ext uri="{FF2B5EF4-FFF2-40B4-BE49-F238E27FC236}">
                    <a16:creationId xmlns:a16="http://schemas.microsoft.com/office/drawing/2014/main" id="{92470CA7-360B-440A-1A23-42CCAEE1B44F}"/>
                  </a:ext>
                </a:extLst>
              </p:cNvPr>
              <p:cNvSpPr/>
              <p:nvPr/>
            </p:nvSpPr>
            <p:spPr>
              <a:xfrm>
                <a:off x="6817711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8" name="Forma libre: forma 217">
                <a:extLst>
                  <a:ext uri="{FF2B5EF4-FFF2-40B4-BE49-F238E27FC236}">
                    <a16:creationId xmlns:a16="http://schemas.microsoft.com/office/drawing/2014/main" id="{BFBF48BB-006A-6BFE-05D2-49CA0EDADCA0}"/>
                  </a:ext>
                </a:extLst>
              </p:cNvPr>
              <p:cNvSpPr/>
              <p:nvPr/>
            </p:nvSpPr>
            <p:spPr>
              <a:xfrm>
                <a:off x="6869310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9" name="Forma libre: forma 218">
                <a:extLst>
                  <a:ext uri="{FF2B5EF4-FFF2-40B4-BE49-F238E27FC236}">
                    <a16:creationId xmlns:a16="http://schemas.microsoft.com/office/drawing/2014/main" id="{A521DFA7-3CF2-305E-70DB-07E6B7F5688F}"/>
                  </a:ext>
                </a:extLst>
              </p:cNvPr>
              <p:cNvSpPr/>
              <p:nvPr/>
            </p:nvSpPr>
            <p:spPr>
              <a:xfrm>
                <a:off x="6920909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0" name="Forma libre: forma 219">
                <a:extLst>
                  <a:ext uri="{FF2B5EF4-FFF2-40B4-BE49-F238E27FC236}">
                    <a16:creationId xmlns:a16="http://schemas.microsoft.com/office/drawing/2014/main" id="{8BB6D5E8-FBFF-7DCC-02A5-5AAF27B384C9}"/>
                  </a:ext>
                </a:extLst>
              </p:cNvPr>
              <p:cNvSpPr/>
              <p:nvPr/>
            </p:nvSpPr>
            <p:spPr>
              <a:xfrm>
                <a:off x="6972507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1" name="Forma libre: forma 220">
                <a:extLst>
                  <a:ext uri="{FF2B5EF4-FFF2-40B4-BE49-F238E27FC236}">
                    <a16:creationId xmlns:a16="http://schemas.microsoft.com/office/drawing/2014/main" id="{F55211C2-C47A-0054-40D0-D5907114E1CF}"/>
                  </a:ext>
                </a:extLst>
              </p:cNvPr>
              <p:cNvSpPr/>
              <p:nvPr/>
            </p:nvSpPr>
            <p:spPr>
              <a:xfrm>
                <a:off x="7024106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2" name="Forma libre: forma 221">
                <a:extLst>
                  <a:ext uri="{FF2B5EF4-FFF2-40B4-BE49-F238E27FC236}">
                    <a16:creationId xmlns:a16="http://schemas.microsoft.com/office/drawing/2014/main" id="{6324A068-8936-B8FF-0F66-4CBDAEA4DD79}"/>
                  </a:ext>
                </a:extLst>
              </p:cNvPr>
              <p:cNvSpPr/>
              <p:nvPr/>
            </p:nvSpPr>
            <p:spPr>
              <a:xfrm>
                <a:off x="7075704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3" name="Forma libre: forma 222">
                <a:extLst>
                  <a:ext uri="{FF2B5EF4-FFF2-40B4-BE49-F238E27FC236}">
                    <a16:creationId xmlns:a16="http://schemas.microsoft.com/office/drawing/2014/main" id="{578737E1-443B-B184-8938-0C7D18B14A2B}"/>
                  </a:ext>
                </a:extLst>
              </p:cNvPr>
              <p:cNvSpPr/>
              <p:nvPr/>
            </p:nvSpPr>
            <p:spPr>
              <a:xfrm>
                <a:off x="7127303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4" name="Forma libre: forma 223">
                <a:extLst>
                  <a:ext uri="{FF2B5EF4-FFF2-40B4-BE49-F238E27FC236}">
                    <a16:creationId xmlns:a16="http://schemas.microsoft.com/office/drawing/2014/main" id="{F07B43B7-C2B8-A91C-697F-8AE58B053792}"/>
                  </a:ext>
                </a:extLst>
              </p:cNvPr>
              <p:cNvSpPr/>
              <p:nvPr/>
            </p:nvSpPr>
            <p:spPr>
              <a:xfrm>
                <a:off x="7176658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5" name="Forma libre: forma 224">
                <a:extLst>
                  <a:ext uri="{FF2B5EF4-FFF2-40B4-BE49-F238E27FC236}">
                    <a16:creationId xmlns:a16="http://schemas.microsoft.com/office/drawing/2014/main" id="{187BB23A-1598-DCFD-A54B-7C740268CF40}"/>
                  </a:ext>
                </a:extLst>
              </p:cNvPr>
              <p:cNvSpPr/>
              <p:nvPr/>
            </p:nvSpPr>
            <p:spPr>
              <a:xfrm>
                <a:off x="7228256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6" name="Forma libre: forma 225">
                <a:extLst>
                  <a:ext uri="{FF2B5EF4-FFF2-40B4-BE49-F238E27FC236}">
                    <a16:creationId xmlns:a16="http://schemas.microsoft.com/office/drawing/2014/main" id="{74F4ECDB-CBEC-C221-95CB-296524819DAC}"/>
                  </a:ext>
                </a:extLst>
              </p:cNvPr>
              <p:cNvSpPr/>
              <p:nvPr/>
            </p:nvSpPr>
            <p:spPr>
              <a:xfrm>
                <a:off x="7279855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7" name="Forma libre: forma 226">
                <a:extLst>
                  <a:ext uri="{FF2B5EF4-FFF2-40B4-BE49-F238E27FC236}">
                    <a16:creationId xmlns:a16="http://schemas.microsoft.com/office/drawing/2014/main" id="{9661C98B-6069-B157-90F3-C5E82290C04E}"/>
                  </a:ext>
                </a:extLst>
              </p:cNvPr>
              <p:cNvSpPr/>
              <p:nvPr/>
            </p:nvSpPr>
            <p:spPr>
              <a:xfrm>
                <a:off x="7331453" y="3435104"/>
                <a:ext cx="53842" cy="53841"/>
              </a:xfrm>
              <a:custGeom>
                <a:avLst/>
                <a:gdLst>
                  <a:gd name="connsiteX0" fmla="*/ 26531 w 53842"/>
                  <a:gd name="connsiteY0" fmla="*/ -97 h 53841"/>
                  <a:gd name="connsiteX1" fmla="*/ -390 w 53842"/>
                  <a:gd name="connsiteY1" fmla="*/ 53745 h 53841"/>
                  <a:gd name="connsiteX2" fmla="*/ 53452 w 53842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2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8" name="Forma libre: forma 227">
                <a:extLst>
                  <a:ext uri="{FF2B5EF4-FFF2-40B4-BE49-F238E27FC236}">
                    <a16:creationId xmlns:a16="http://schemas.microsoft.com/office/drawing/2014/main" id="{B838F236-068F-4EA5-0293-98AA56792331}"/>
                  </a:ext>
                </a:extLst>
              </p:cNvPr>
              <p:cNvSpPr/>
              <p:nvPr/>
            </p:nvSpPr>
            <p:spPr>
              <a:xfrm>
                <a:off x="7383052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9" name="Forma libre: forma 228">
                <a:extLst>
                  <a:ext uri="{FF2B5EF4-FFF2-40B4-BE49-F238E27FC236}">
                    <a16:creationId xmlns:a16="http://schemas.microsoft.com/office/drawing/2014/main" id="{0B81E015-2D3C-CDC1-04A0-F0F62AD69E70}"/>
                  </a:ext>
                </a:extLst>
              </p:cNvPr>
              <p:cNvSpPr/>
              <p:nvPr/>
            </p:nvSpPr>
            <p:spPr>
              <a:xfrm>
                <a:off x="7434650" y="3435104"/>
                <a:ext cx="53841" cy="53841"/>
              </a:xfrm>
              <a:custGeom>
                <a:avLst/>
                <a:gdLst>
                  <a:gd name="connsiteX0" fmla="*/ 26531 w 53841"/>
                  <a:gd name="connsiteY0" fmla="*/ -97 h 53841"/>
                  <a:gd name="connsiteX1" fmla="*/ -390 w 53841"/>
                  <a:gd name="connsiteY1" fmla="*/ 53745 h 53841"/>
                  <a:gd name="connsiteX2" fmla="*/ 53452 w 53841"/>
                  <a:gd name="connsiteY2" fmla="*/ 53745 h 5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41" h="53841">
                    <a:moveTo>
                      <a:pt x="26531" y="-97"/>
                    </a:moveTo>
                    <a:lnTo>
                      <a:pt x="-390" y="53745"/>
                    </a:lnTo>
                    <a:lnTo>
                      <a:pt x="53452" y="5374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grpSp>
        <p:nvGrpSpPr>
          <p:cNvPr id="193" name="Gráfico 209">
            <a:extLst>
              <a:ext uri="{FF2B5EF4-FFF2-40B4-BE49-F238E27FC236}">
                <a16:creationId xmlns:a16="http://schemas.microsoft.com/office/drawing/2014/main" id="{93FED27A-0FE3-C9EE-6BBE-81EBEE5545DC}"/>
              </a:ext>
            </a:extLst>
          </p:cNvPr>
          <p:cNvGrpSpPr/>
          <p:nvPr/>
        </p:nvGrpSpPr>
        <p:grpSpPr>
          <a:xfrm>
            <a:off x="3086648" y="2435707"/>
            <a:ext cx="2452225" cy="275732"/>
            <a:chOff x="5837340" y="2531008"/>
            <a:chExt cx="1653394" cy="163769"/>
          </a:xfrm>
        </p:grpSpPr>
        <p:sp>
          <p:nvSpPr>
            <p:cNvPr id="230" name="Forma libre: forma 229">
              <a:extLst>
                <a:ext uri="{FF2B5EF4-FFF2-40B4-BE49-F238E27FC236}">
                  <a16:creationId xmlns:a16="http://schemas.microsoft.com/office/drawing/2014/main" id="{AF824D81-778E-71D5-2E2D-3B4AA0779C5C}"/>
                </a:ext>
              </a:extLst>
            </p:cNvPr>
            <p:cNvSpPr/>
            <p:nvPr/>
          </p:nvSpPr>
          <p:spPr>
            <a:xfrm>
              <a:off x="5866505" y="2564660"/>
              <a:ext cx="1599553" cy="100953"/>
            </a:xfrm>
            <a:custGeom>
              <a:avLst/>
              <a:gdLst>
                <a:gd name="connsiteX0" fmla="*/ -390 w 1599553"/>
                <a:gd name="connsiteY0" fmla="*/ 2147 h 100953"/>
                <a:gd name="connsiteX1" fmla="*/ 51208 w 1599553"/>
                <a:gd name="connsiteY1" fmla="*/ 11120 h 100953"/>
                <a:gd name="connsiteX2" fmla="*/ 102807 w 1599553"/>
                <a:gd name="connsiteY2" fmla="*/ 2147 h 100953"/>
                <a:gd name="connsiteX3" fmla="*/ 154405 w 1599553"/>
                <a:gd name="connsiteY3" fmla="*/ 2147 h 100953"/>
                <a:gd name="connsiteX4" fmla="*/ 206004 w 1599553"/>
                <a:gd name="connsiteY4" fmla="*/ 2147 h 100953"/>
                <a:gd name="connsiteX5" fmla="*/ 257602 w 1599553"/>
                <a:gd name="connsiteY5" fmla="*/ 2147 h 100953"/>
                <a:gd name="connsiteX6" fmla="*/ 309201 w 1599553"/>
                <a:gd name="connsiteY6" fmla="*/ -97 h 100953"/>
                <a:gd name="connsiteX7" fmla="*/ 360800 w 1599553"/>
                <a:gd name="connsiteY7" fmla="*/ -97 h 100953"/>
                <a:gd name="connsiteX8" fmla="*/ 412398 w 1599553"/>
                <a:gd name="connsiteY8" fmla="*/ 4390 h 100953"/>
                <a:gd name="connsiteX9" fmla="*/ 463997 w 1599553"/>
                <a:gd name="connsiteY9" fmla="*/ 4390 h 100953"/>
                <a:gd name="connsiteX10" fmla="*/ 515595 w 1599553"/>
                <a:gd name="connsiteY10" fmla="*/ 4390 h 100953"/>
                <a:gd name="connsiteX11" fmla="*/ 567193 w 1599553"/>
                <a:gd name="connsiteY11" fmla="*/ -97 h 100953"/>
                <a:gd name="connsiteX12" fmla="*/ 618792 w 1599553"/>
                <a:gd name="connsiteY12" fmla="*/ 4390 h 100953"/>
                <a:gd name="connsiteX13" fmla="*/ 670390 w 1599553"/>
                <a:gd name="connsiteY13" fmla="*/ 4390 h 100953"/>
                <a:gd name="connsiteX14" fmla="*/ 721989 w 1599553"/>
                <a:gd name="connsiteY14" fmla="*/ 2147 h 100953"/>
                <a:gd name="connsiteX15" fmla="*/ 773587 w 1599553"/>
                <a:gd name="connsiteY15" fmla="*/ 17850 h 100953"/>
                <a:gd name="connsiteX16" fmla="*/ 825186 w 1599553"/>
                <a:gd name="connsiteY16" fmla="*/ 85153 h 100953"/>
                <a:gd name="connsiteX17" fmla="*/ 876785 w 1599553"/>
                <a:gd name="connsiteY17" fmla="*/ 98613 h 100953"/>
                <a:gd name="connsiteX18" fmla="*/ 928383 w 1599553"/>
                <a:gd name="connsiteY18" fmla="*/ 98613 h 100953"/>
                <a:gd name="connsiteX19" fmla="*/ 979982 w 1599553"/>
                <a:gd name="connsiteY19" fmla="*/ 98613 h 100953"/>
                <a:gd name="connsiteX20" fmla="*/ 1031580 w 1599553"/>
                <a:gd name="connsiteY20" fmla="*/ 94126 h 100953"/>
                <a:gd name="connsiteX21" fmla="*/ 1083178 w 1599553"/>
                <a:gd name="connsiteY21" fmla="*/ 98613 h 100953"/>
                <a:gd name="connsiteX22" fmla="*/ 1134777 w 1599553"/>
                <a:gd name="connsiteY22" fmla="*/ 98613 h 100953"/>
                <a:gd name="connsiteX23" fmla="*/ 1186375 w 1599553"/>
                <a:gd name="connsiteY23" fmla="*/ 98613 h 100953"/>
                <a:gd name="connsiteX24" fmla="*/ 1237974 w 1599553"/>
                <a:gd name="connsiteY24" fmla="*/ 91883 h 100953"/>
                <a:gd name="connsiteX25" fmla="*/ 1289572 w 1599553"/>
                <a:gd name="connsiteY25" fmla="*/ 91883 h 100953"/>
                <a:gd name="connsiteX26" fmla="*/ 1341171 w 1599553"/>
                <a:gd name="connsiteY26" fmla="*/ 91883 h 100953"/>
                <a:gd name="connsiteX27" fmla="*/ 1392770 w 1599553"/>
                <a:gd name="connsiteY27" fmla="*/ 91883 h 100953"/>
                <a:gd name="connsiteX28" fmla="*/ 1444368 w 1599553"/>
                <a:gd name="connsiteY28" fmla="*/ 91883 h 100953"/>
                <a:gd name="connsiteX29" fmla="*/ 1495967 w 1599553"/>
                <a:gd name="connsiteY29" fmla="*/ 91883 h 100953"/>
                <a:gd name="connsiteX30" fmla="*/ 1547565 w 1599553"/>
                <a:gd name="connsiteY30" fmla="*/ 100857 h 100953"/>
                <a:gd name="connsiteX31" fmla="*/ 1599163 w 1599553"/>
                <a:gd name="connsiteY31" fmla="*/ 94126 h 10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9553" h="100953">
                  <a:moveTo>
                    <a:pt x="-390" y="2147"/>
                  </a:moveTo>
                  <a:lnTo>
                    <a:pt x="51208" y="11120"/>
                  </a:lnTo>
                  <a:lnTo>
                    <a:pt x="102807" y="2147"/>
                  </a:lnTo>
                  <a:lnTo>
                    <a:pt x="154405" y="2147"/>
                  </a:lnTo>
                  <a:cubicBezTo>
                    <a:pt x="154405" y="2147"/>
                    <a:pt x="206004" y="2147"/>
                    <a:pt x="206004" y="2147"/>
                  </a:cubicBezTo>
                  <a:lnTo>
                    <a:pt x="257602" y="2147"/>
                  </a:lnTo>
                  <a:cubicBezTo>
                    <a:pt x="257602" y="2147"/>
                    <a:pt x="309201" y="-97"/>
                    <a:pt x="309201" y="-97"/>
                  </a:cubicBezTo>
                  <a:lnTo>
                    <a:pt x="360800" y="-97"/>
                  </a:lnTo>
                  <a:cubicBezTo>
                    <a:pt x="360800" y="2147"/>
                    <a:pt x="412398" y="4390"/>
                    <a:pt x="412398" y="4390"/>
                  </a:cubicBezTo>
                  <a:lnTo>
                    <a:pt x="463997" y="4390"/>
                  </a:lnTo>
                  <a:cubicBezTo>
                    <a:pt x="463997" y="2147"/>
                    <a:pt x="515595" y="4390"/>
                    <a:pt x="515595" y="4390"/>
                  </a:cubicBezTo>
                  <a:lnTo>
                    <a:pt x="567193" y="-97"/>
                  </a:lnTo>
                  <a:lnTo>
                    <a:pt x="618792" y="4390"/>
                  </a:lnTo>
                  <a:lnTo>
                    <a:pt x="670390" y="4390"/>
                  </a:lnTo>
                  <a:cubicBezTo>
                    <a:pt x="670390" y="2147"/>
                    <a:pt x="721989" y="2147"/>
                    <a:pt x="721989" y="2147"/>
                  </a:cubicBezTo>
                  <a:lnTo>
                    <a:pt x="773587" y="17850"/>
                  </a:lnTo>
                  <a:lnTo>
                    <a:pt x="825186" y="85153"/>
                  </a:lnTo>
                  <a:lnTo>
                    <a:pt x="876785" y="98613"/>
                  </a:lnTo>
                  <a:lnTo>
                    <a:pt x="928383" y="98613"/>
                  </a:lnTo>
                  <a:cubicBezTo>
                    <a:pt x="928383" y="100857"/>
                    <a:pt x="979982" y="98613"/>
                    <a:pt x="979982" y="98613"/>
                  </a:cubicBezTo>
                  <a:lnTo>
                    <a:pt x="1031580" y="94126"/>
                  </a:lnTo>
                  <a:lnTo>
                    <a:pt x="1083178" y="98613"/>
                  </a:lnTo>
                  <a:lnTo>
                    <a:pt x="1134777" y="98613"/>
                  </a:lnTo>
                  <a:cubicBezTo>
                    <a:pt x="1134777" y="98613"/>
                    <a:pt x="1186375" y="98613"/>
                    <a:pt x="1186375" y="98613"/>
                  </a:cubicBezTo>
                  <a:lnTo>
                    <a:pt x="1237974" y="91883"/>
                  </a:lnTo>
                  <a:lnTo>
                    <a:pt x="1289572" y="91883"/>
                  </a:lnTo>
                  <a:cubicBezTo>
                    <a:pt x="1289572" y="94126"/>
                    <a:pt x="1341171" y="91883"/>
                    <a:pt x="1341171" y="91883"/>
                  </a:cubicBezTo>
                  <a:lnTo>
                    <a:pt x="1392770" y="91883"/>
                  </a:lnTo>
                  <a:cubicBezTo>
                    <a:pt x="1392770" y="91883"/>
                    <a:pt x="1444368" y="91883"/>
                    <a:pt x="1444368" y="91883"/>
                  </a:cubicBezTo>
                  <a:lnTo>
                    <a:pt x="1495967" y="91883"/>
                  </a:lnTo>
                  <a:cubicBezTo>
                    <a:pt x="1495967" y="94126"/>
                    <a:pt x="1547565" y="100857"/>
                    <a:pt x="1547565" y="100857"/>
                  </a:cubicBezTo>
                  <a:lnTo>
                    <a:pt x="1599163" y="94126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231" name="Gráfico 209">
              <a:extLst>
                <a:ext uri="{FF2B5EF4-FFF2-40B4-BE49-F238E27FC236}">
                  <a16:creationId xmlns:a16="http://schemas.microsoft.com/office/drawing/2014/main" id="{14AE4D86-151E-30D1-1BF8-9AE023A0E925}"/>
                </a:ext>
              </a:extLst>
            </p:cNvPr>
            <p:cNvGrpSpPr/>
            <p:nvPr/>
          </p:nvGrpSpPr>
          <p:grpSpPr>
            <a:xfrm>
              <a:off x="5837340" y="2531008"/>
              <a:ext cx="1653394" cy="163769"/>
              <a:chOff x="5837340" y="2531008"/>
              <a:chExt cx="1653394" cy="163769"/>
            </a:xfrm>
            <a:solidFill>
              <a:srgbClr val="228B22">
                <a:alpha val="80000"/>
              </a:srgbClr>
            </a:solidFill>
          </p:grpSpPr>
          <p:sp>
            <p:nvSpPr>
              <p:cNvPr id="303" name="Forma libre: forma 302">
                <a:extLst>
                  <a:ext uri="{FF2B5EF4-FFF2-40B4-BE49-F238E27FC236}">
                    <a16:creationId xmlns:a16="http://schemas.microsoft.com/office/drawing/2014/main" id="{6B4B7632-F745-C6E4-1343-C74AB146514E}"/>
                  </a:ext>
                </a:extLst>
              </p:cNvPr>
              <p:cNvSpPr/>
              <p:nvPr/>
            </p:nvSpPr>
            <p:spPr>
              <a:xfrm>
                <a:off x="5837340" y="253773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4" name="Forma libre: forma 303">
                <a:extLst>
                  <a:ext uri="{FF2B5EF4-FFF2-40B4-BE49-F238E27FC236}">
                    <a16:creationId xmlns:a16="http://schemas.microsoft.com/office/drawing/2014/main" id="{29499BFA-1FD9-FBB9-09AB-B334D3F767D5}"/>
                  </a:ext>
                </a:extLst>
              </p:cNvPr>
              <p:cNvSpPr/>
              <p:nvPr/>
            </p:nvSpPr>
            <p:spPr>
              <a:xfrm>
                <a:off x="5888939" y="254671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5" name="Forma libre: forma 304">
                <a:extLst>
                  <a:ext uri="{FF2B5EF4-FFF2-40B4-BE49-F238E27FC236}">
                    <a16:creationId xmlns:a16="http://schemas.microsoft.com/office/drawing/2014/main" id="{6B01A1CD-C4EB-85D4-D8C8-D80CE35183E5}"/>
                  </a:ext>
                </a:extLst>
              </p:cNvPr>
              <p:cNvSpPr/>
              <p:nvPr/>
            </p:nvSpPr>
            <p:spPr>
              <a:xfrm>
                <a:off x="5940537" y="2537739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6" name="Forma libre: forma 305">
                <a:extLst>
                  <a:ext uri="{FF2B5EF4-FFF2-40B4-BE49-F238E27FC236}">
                    <a16:creationId xmlns:a16="http://schemas.microsoft.com/office/drawing/2014/main" id="{E3610E49-BC4B-F4F3-725A-BB8920198972}"/>
                  </a:ext>
                </a:extLst>
              </p:cNvPr>
              <p:cNvSpPr/>
              <p:nvPr/>
            </p:nvSpPr>
            <p:spPr>
              <a:xfrm>
                <a:off x="5992136" y="253998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7" name="Forma libre: forma 306">
                <a:extLst>
                  <a:ext uri="{FF2B5EF4-FFF2-40B4-BE49-F238E27FC236}">
                    <a16:creationId xmlns:a16="http://schemas.microsoft.com/office/drawing/2014/main" id="{03624D06-25D6-F6E2-B937-493C374421DF}"/>
                  </a:ext>
                </a:extLst>
              </p:cNvPr>
              <p:cNvSpPr/>
              <p:nvPr/>
            </p:nvSpPr>
            <p:spPr>
              <a:xfrm>
                <a:off x="6043734" y="2535495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8" name="Forma libre: forma 307">
                <a:extLst>
                  <a:ext uri="{FF2B5EF4-FFF2-40B4-BE49-F238E27FC236}">
                    <a16:creationId xmlns:a16="http://schemas.microsoft.com/office/drawing/2014/main" id="{363795C3-5013-7C2F-4D88-5876E60974F1}"/>
                  </a:ext>
                </a:extLst>
              </p:cNvPr>
              <p:cNvSpPr/>
              <p:nvPr/>
            </p:nvSpPr>
            <p:spPr>
              <a:xfrm>
                <a:off x="6095333" y="2535495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9" name="Forma libre: forma 308">
                <a:extLst>
                  <a:ext uri="{FF2B5EF4-FFF2-40B4-BE49-F238E27FC236}">
                    <a16:creationId xmlns:a16="http://schemas.microsoft.com/office/drawing/2014/main" id="{7172DFB2-F978-E4D7-4307-8AA7B6838249}"/>
                  </a:ext>
                </a:extLst>
              </p:cNvPr>
              <p:cNvSpPr/>
              <p:nvPr/>
            </p:nvSpPr>
            <p:spPr>
              <a:xfrm>
                <a:off x="6146931" y="253325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6 h 58328"/>
                  <a:gd name="connsiteX4" fmla="*/ 28774 w 58328"/>
                  <a:gd name="connsiteY4" fmla="*/ -97 h 58328"/>
                  <a:gd name="connsiteX5" fmla="*/ 8584 w 58328"/>
                  <a:gd name="connsiteY5" fmla="*/ 8876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6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4" y="2146"/>
                      <a:pt x="8584" y="8876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0" name="Forma libre: forma 309">
                <a:extLst>
                  <a:ext uri="{FF2B5EF4-FFF2-40B4-BE49-F238E27FC236}">
                    <a16:creationId xmlns:a16="http://schemas.microsoft.com/office/drawing/2014/main" id="{A5BF15ED-F02D-BA5B-80E9-0B20E6554CBE}"/>
                  </a:ext>
                </a:extLst>
              </p:cNvPr>
              <p:cNvSpPr/>
              <p:nvPr/>
            </p:nvSpPr>
            <p:spPr>
              <a:xfrm>
                <a:off x="6198529" y="2535495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1" name="Forma libre: forma 310">
                <a:extLst>
                  <a:ext uri="{FF2B5EF4-FFF2-40B4-BE49-F238E27FC236}">
                    <a16:creationId xmlns:a16="http://schemas.microsoft.com/office/drawing/2014/main" id="{628A4430-0B27-CAFB-2545-DE2FABD70933}"/>
                  </a:ext>
                </a:extLst>
              </p:cNvPr>
              <p:cNvSpPr/>
              <p:nvPr/>
            </p:nvSpPr>
            <p:spPr>
              <a:xfrm>
                <a:off x="6250128" y="253773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2" name="Forma libre: forma 311">
                <a:extLst>
                  <a:ext uri="{FF2B5EF4-FFF2-40B4-BE49-F238E27FC236}">
                    <a16:creationId xmlns:a16="http://schemas.microsoft.com/office/drawing/2014/main" id="{FE3876BA-C918-3614-2CEA-3CDE2821F732}"/>
                  </a:ext>
                </a:extLst>
              </p:cNvPr>
              <p:cNvSpPr/>
              <p:nvPr/>
            </p:nvSpPr>
            <p:spPr>
              <a:xfrm>
                <a:off x="6301727" y="2535495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3" name="Forma libre: forma 312">
                <a:extLst>
                  <a:ext uri="{FF2B5EF4-FFF2-40B4-BE49-F238E27FC236}">
                    <a16:creationId xmlns:a16="http://schemas.microsoft.com/office/drawing/2014/main" id="{1B2619C4-2E0F-0488-AFDE-BF4627096B55}"/>
                  </a:ext>
                </a:extLst>
              </p:cNvPr>
              <p:cNvSpPr/>
              <p:nvPr/>
            </p:nvSpPr>
            <p:spPr>
              <a:xfrm>
                <a:off x="6353325" y="253773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4" name="Forma libre: forma 313">
                <a:extLst>
                  <a:ext uri="{FF2B5EF4-FFF2-40B4-BE49-F238E27FC236}">
                    <a16:creationId xmlns:a16="http://schemas.microsoft.com/office/drawing/2014/main" id="{9C2CC896-B002-FFCE-8B46-31F1F93B902E}"/>
                  </a:ext>
                </a:extLst>
              </p:cNvPr>
              <p:cNvSpPr/>
              <p:nvPr/>
            </p:nvSpPr>
            <p:spPr>
              <a:xfrm>
                <a:off x="6402680" y="2531008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7"/>
                      <a:pt x="8584" y="8877"/>
                    </a:cubicBezTo>
                    <a:cubicBezTo>
                      <a:pt x="4097" y="13364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5" name="Forma libre: forma 314">
                <a:extLst>
                  <a:ext uri="{FF2B5EF4-FFF2-40B4-BE49-F238E27FC236}">
                    <a16:creationId xmlns:a16="http://schemas.microsoft.com/office/drawing/2014/main" id="{5B29EC11-6F53-E75F-B136-EAAC04999C13}"/>
                  </a:ext>
                </a:extLst>
              </p:cNvPr>
              <p:cNvSpPr/>
              <p:nvPr/>
            </p:nvSpPr>
            <p:spPr>
              <a:xfrm>
                <a:off x="6454279" y="2535495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6" name="Forma libre: forma 315">
                <a:extLst>
                  <a:ext uri="{FF2B5EF4-FFF2-40B4-BE49-F238E27FC236}">
                    <a16:creationId xmlns:a16="http://schemas.microsoft.com/office/drawing/2014/main" id="{BCD28CA4-61B5-1581-F322-ADD1FF4186DA}"/>
                  </a:ext>
                </a:extLst>
              </p:cNvPr>
              <p:cNvSpPr/>
              <p:nvPr/>
            </p:nvSpPr>
            <p:spPr>
              <a:xfrm>
                <a:off x="6505877" y="253325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6 h 58328"/>
                  <a:gd name="connsiteX4" fmla="*/ 28774 w 58328"/>
                  <a:gd name="connsiteY4" fmla="*/ -97 h 58328"/>
                  <a:gd name="connsiteX5" fmla="*/ 8584 w 58328"/>
                  <a:gd name="connsiteY5" fmla="*/ 8876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6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4" y="2146"/>
                      <a:pt x="8584" y="8876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7" name="Forma libre: forma 316">
                <a:extLst>
                  <a:ext uri="{FF2B5EF4-FFF2-40B4-BE49-F238E27FC236}">
                    <a16:creationId xmlns:a16="http://schemas.microsoft.com/office/drawing/2014/main" id="{0ADD0D99-A14F-750B-2551-75F7A06CCE3B}"/>
                  </a:ext>
                </a:extLst>
              </p:cNvPr>
              <p:cNvSpPr/>
              <p:nvPr/>
            </p:nvSpPr>
            <p:spPr>
              <a:xfrm>
                <a:off x="6557475" y="2533252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6 h 58328"/>
                  <a:gd name="connsiteX4" fmla="*/ 28775 w 58328"/>
                  <a:gd name="connsiteY4" fmla="*/ -97 h 58328"/>
                  <a:gd name="connsiteX5" fmla="*/ 8584 w 58328"/>
                  <a:gd name="connsiteY5" fmla="*/ 8876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6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6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8" name="Forma libre: forma 317">
                <a:extLst>
                  <a:ext uri="{FF2B5EF4-FFF2-40B4-BE49-F238E27FC236}">
                    <a16:creationId xmlns:a16="http://schemas.microsoft.com/office/drawing/2014/main" id="{044AF880-17E8-DD26-62BE-CD7354A71B4B}"/>
                  </a:ext>
                </a:extLst>
              </p:cNvPr>
              <p:cNvSpPr/>
              <p:nvPr/>
            </p:nvSpPr>
            <p:spPr>
              <a:xfrm>
                <a:off x="6609074" y="2548956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9" name="Forma libre: forma 318">
                <a:extLst>
                  <a:ext uri="{FF2B5EF4-FFF2-40B4-BE49-F238E27FC236}">
                    <a16:creationId xmlns:a16="http://schemas.microsoft.com/office/drawing/2014/main" id="{07383319-6318-D8FF-C7B2-DD050E59B9EF}"/>
                  </a:ext>
                </a:extLst>
              </p:cNvPr>
              <p:cNvSpPr/>
              <p:nvPr/>
            </p:nvSpPr>
            <p:spPr>
              <a:xfrm>
                <a:off x="6660673" y="2616258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0" name="Forma libre: forma 319">
                <a:extLst>
                  <a:ext uri="{FF2B5EF4-FFF2-40B4-BE49-F238E27FC236}">
                    <a16:creationId xmlns:a16="http://schemas.microsoft.com/office/drawing/2014/main" id="{D8C83E44-73D1-6455-D024-ECCDA65013AB}"/>
                  </a:ext>
                </a:extLst>
              </p:cNvPr>
              <p:cNvSpPr/>
              <p:nvPr/>
            </p:nvSpPr>
            <p:spPr>
              <a:xfrm>
                <a:off x="6712271" y="262971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1" name="Forma libre: forma 320">
                <a:extLst>
                  <a:ext uri="{FF2B5EF4-FFF2-40B4-BE49-F238E27FC236}">
                    <a16:creationId xmlns:a16="http://schemas.microsoft.com/office/drawing/2014/main" id="{FFD18318-F65F-E619-4044-F39CADFEEFDF}"/>
                  </a:ext>
                </a:extLst>
              </p:cNvPr>
              <p:cNvSpPr/>
              <p:nvPr/>
            </p:nvSpPr>
            <p:spPr>
              <a:xfrm>
                <a:off x="6763870" y="263196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4" y="2147"/>
                      <a:pt x="8584" y="8877"/>
                    </a:cubicBezTo>
                    <a:cubicBezTo>
                      <a:pt x="4097" y="13364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2" name="Forma libre: forma 321">
                <a:extLst>
                  <a:ext uri="{FF2B5EF4-FFF2-40B4-BE49-F238E27FC236}">
                    <a16:creationId xmlns:a16="http://schemas.microsoft.com/office/drawing/2014/main" id="{1E066973-761E-1934-BD9E-2049F33C6178}"/>
                  </a:ext>
                </a:extLst>
              </p:cNvPr>
              <p:cNvSpPr/>
              <p:nvPr/>
            </p:nvSpPr>
            <p:spPr>
              <a:xfrm>
                <a:off x="6815468" y="2629719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3" name="Forma libre: forma 322">
                <a:extLst>
                  <a:ext uri="{FF2B5EF4-FFF2-40B4-BE49-F238E27FC236}">
                    <a16:creationId xmlns:a16="http://schemas.microsoft.com/office/drawing/2014/main" id="{919E95F3-DC84-EB1A-4284-C94B5A99B6AD}"/>
                  </a:ext>
                </a:extLst>
              </p:cNvPr>
              <p:cNvSpPr/>
              <p:nvPr/>
            </p:nvSpPr>
            <p:spPr>
              <a:xfrm>
                <a:off x="6867067" y="262523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4" name="Forma libre: forma 323">
                <a:extLst>
                  <a:ext uri="{FF2B5EF4-FFF2-40B4-BE49-F238E27FC236}">
                    <a16:creationId xmlns:a16="http://schemas.microsoft.com/office/drawing/2014/main" id="{D2F9FFF3-E757-D49A-0783-9CC44EF2CC02}"/>
                  </a:ext>
                </a:extLst>
              </p:cNvPr>
              <p:cNvSpPr/>
              <p:nvPr/>
            </p:nvSpPr>
            <p:spPr>
              <a:xfrm>
                <a:off x="6918665" y="2629719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5" name="Forma libre: forma 324">
                <a:extLst>
                  <a:ext uri="{FF2B5EF4-FFF2-40B4-BE49-F238E27FC236}">
                    <a16:creationId xmlns:a16="http://schemas.microsoft.com/office/drawing/2014/main" id="{67253B0A-D010-9DB4-11FD-EFF9745B3DFB}"/>
                  </a:ext>
                </a:extLst>
              </p:cNvPr>
              <p:cNvSpPr/>
              <p:nvPr/>
            </p:nvSpPr>
            <p:spPr>
              <a:xfrm>
                <a:off x="6970264" y="262971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6" name="Forma libre: forma 325">
                <a:extLst>
                  <a:ext uri="{FF2B5EF4-FFF2-40B4-BE49-F238E27FC236}">
                    <a16:creationId xmlns:a16="http://schemas.microsoft.com/office/drawing/2014/main" id="{43880665-C6FA-8495-F8F1-40E2E7F11ED4}"/>
                  </a:ext>
                </a:extLst>
              </p:cNvPr>
              <p:cNvSpPr/>
              <p:nvPr/>
            </p:nvSpPr>
            <p:spPr>
              <a:xfrm>
                <a:off x="7021862" y="263196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4" y="2147"/>
                      <a:pt x="8584" y="8877"/>
                    </a:cubicBezTo>
                    <a:cubicBezTo>
                      <a:pt x="4097" y="13364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7" name="Forma libre: forma 326">
                <a:extLst>
                  <a:ext uri="{FF2B5EF4-FFF2-40B4-BE49-F238E27FC236}">
                    <a16:creationId xmlns:a16="http://schemas.microsoft.com/office/drawing/2014/main" id="{AC3CCA2A-7E3A-F6F5-B0C8-0C5E8E7D7652}"/>
                  </a:ext>
                </a:extLst>
              </p:cNvPr>
              <p:cNvSpPr/>
              <p:nvPr/>
            </p:nvSpPr>
            <p:spPr>
              <a:xfrm>
                <a:off x="7073460" y="2627475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8" name="Forma libre: forma 327">
                <a:extLst>
                  <a:ext uri="{FF2B5EF4-FFF2-40B4-BE49-F238E27FC236}">
                    <a16:creationId xmlns:a16="http://schemas.microsoft.com/office/drawing/2014/main" id="{1C5E33CB-C7D3-C83D-8264-31743D21149A}"/>
                  </a:ext>
                </a:extLst>
              </p:cNvPr>
              <p:cNvSpPr/>
              <p:nvPr/>
            </p:nvSpPr>
            <p:spPr>
              <a:xfrm>
                <a:off x="7125059" y="262971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9" name="Forma libre: forma 328">
                <a:extLst>
                  <a:ext uri="{FF2B5EF4-FFF2-40B4-BE49-F238E27FC236}">
                    <a16:creationId xmlns:a16="http://schemas.microsoft.com/office/drawing/2014/main" id="{5757AC2F-9B2C-A507-EA5D-5C00BBB934AF}"/>
                  </a:ext>
                </a:extLst>
              </p:cNvPr>
              <p:cNvSpPr/>
              <p:nvPr/>
            </p:nvSpPr>
            <p:spPr>
              <a:xfrm>
                <a:off x="7174414" y="2627475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0" name="Forma libre: forma 329">
                <a:extLst>
                  <a:ext uri="{FF2B5EF4-FFF2-40B4-BE49-F238E27FC236}">
                    <a16:creationId xmlns:a16="http://schemas.microsoft.com/office/drawing/2014/main" id="{23E42E47-D191-C46B-62C1-FE2188D3168F}"/>
                  </a:ext>
                </a:extLst>
              </p:cNvPr>
              <p:cNvSpPr/>
              <p:nvPr/>
            </p:nvSpPr>
            <p:spPr>
              <a:xfrm>
                <a:off x="7226013" y="2627475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6"/>
                      <a:pt x="8584" y="8877"/>
                    </a:cubicBezTo>
                    <a:cubicBezTo>
                      <a:pt x="4096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1" name="Forma libre: forma 330">
                <a:extLst>
                  <a:ext uri="{FF2B5EF4-FFF2-40B4-BE49-F238E27FC236}">
                    <a16:creationId xmlns:a16="http://schemas.microsoft.com/office/drawing/2014/main" id="{A8769D8E-25DD-A615-670A-CEF3ACF81E80}"/>
                  </a:ext>
                </a:extLst>
              </p:cNvPr>
              <p:cNvSpPr/>
              <p:nvPr/>
            </p:nvSpPr>
            <p:spPr>
              <a:xfrm>
                <a:off x="7277611" y="2629719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2" name="Forma libre: forma 331">
                <a:extLst>
                  <a:ext uri="{FF2B5EF4-FFF2-40B4-BE49-F238E27FC236}">
                    <a16:creationId xmlns:a16="http://schemas.microsoft.com/office/drawing/2014/main" id="{DC849766-C97A-5088-6AD7-78FC6FA0B687}"/>
                  </a:ext>
                </a:extLst>
              </p:cNvPr>
              <p:cNvSpPr/>
              <p:nvPr/>
            </p:nvSpPr>
            <p:spPr>
              <a:xfrm>
                <a:off x="7329210" y="2631962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8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4" y="58232"/>
                      <a:pt x="42235" y="55988"/>
                      <a:pt x="48965" y="49258"/>
                    </a:cubicBezTo>
                    <a:cubicBezTo>
                      <a:pt x="53452" y="44771"/>
                      <a:pt x="57938" y="38041"/>
                      <a:pt x="57938" y="29067"/>
                    </a:cubicBezTo>
                    <a:cubicBezTo>
                      <a:pt x="57938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3" y="2147"/>
                      <a:pt x="8584" y="8877"/>
                    </a:cubicBezTo>
                    <a:cubicBezTo>
                      <a:pt x="4096" y="13364"/>
                      <a:pt x="-390" y="20094"/>
                      <a:pt x="-390" y="29067"/>
                    </a:cubicBezTo>
                    <a:cubicBezTo>
                      <a:pt x="-390" y="38041"/>
                      <a:pt x="1853" y="42528"/>
                      <a:pt x="8584" y="49258"/>
                    </a:cubicBezTo>
                    <a:cubicBezTo>
                      <a:pt x="13070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3" name="Forma libre: forma 332">
                <a:extLst>
                  <a:ext uri="{FF2B5EF4-FFF2-40B4-BE49-F238E27FC236}">
                    <a16:creationId xmlns:a16="http://schemas.microsoft.com/office/drawing/2014/main" id="{FB44BBF8-A2C2-F19B-1526-28D80F9521E9}"/>
                  </a:ext>
                </a:extLst>
              </p:cNvPr>
              <p:cNvSpPr/>
              <p:nvPr/>
            </p:nvSpPr>
            <p:spPr>
              <a:xfrm>
                <a:off x="7380808" y="2636449"/>
                <a:ext cx="58328" cy="58328"/>
              </a:xfrm>
              <a:custGeom>
                <a:avLst/>
                <a:gdLst>
                  <a:gd name="connsiteX0" fmla="*/ 28774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4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4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4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4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4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4" name="Forma libre: forma 333">
                <a:extLst>
                  <a:ext uri="{FF2B5EF4-FFF2-40B4-BE49-F238E27FC236}">
                    <a16:creationId xmlns:a16="http://schemas.microsoft.com/office/drawing/2014/main" id="{3B1477EB-DE84-6FF6-7AF5-C0148938E70C}"/>
                  </a:ext>
                </a:extLst>
              </p:cNvPr>
              <p:cNvSpPr/>
              <p:nvPr/>
            </p:nvSpPr>
            <p:spPr>
              <a:xfrm>
                <a:off x="7432406" y="2629719"/>
                <a:ext cx="58328" cy="58328"/>
              </a:xfrm>
              <a:custGeom>
                <a:avLst/>
                <a:gdLst>
                  <a:gd name="connsiteX0" fmla="*/ 28775 w 58328"/>
                  <a:gd name="connsiteY0" fmla="*/ 58232 h 58328"/>
                  <a:gd name="connsiteX1" fmla="*/ 48965 w 58328"/>
                  <a:gd name="connsiteY1" fmla="*/ 49258 h 58328"/>
                  <a:gd name="connsiteX2" fmla="*/ 57939 w 58328"/>
                  <a:gd name="connsiteY2" fmla="*/ 29067 h 58328"/>
                  <a:gd name="connsiteX3" fmla="*/ 48965 w 58328"/>
                  <a:gd name="connsiteY3" fmla="*/ 8877 h 58328"/>
                  <a:gd name="connsiteX4" fmla="*/ 28775 w 58328"/>
                  <a:gd name="connsiteY4" fmla="*/ -97 h 58328"/>
                  <a:gd name="connsiteX5" fmla="*/ 8584 w 58328"/>
                  <a:gd name="connsiteY5" fmla="*/ 8877 h 58328"/>
                  <a:gd name="connsiteX6" fmla="*/ -390 w 58328"/>
                  <a:gd name="connsiteY6" fmla="*/ 29067 h 58328"/>
                  <a:gd name="connsiteX7" fmla="*/ 8584 w 58328"/>
                  <a:gd name="connsiteY7" fmla="*/ 49258 h 58328"/>
                  <a:gd name="connsiteX8" fmla="*/ 28775 w 58328"/>
                  <a:gd name="connsiteY8" fmla="*/ 58232 h 5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28" h="58328">
                    <a:moveTo>
                      <a:pt x="28775" y="58232"/>
                    </a:moveTo>
                    <a:cubicBezTo>
                      <a:pt x="35505" y="58232"/>
                      <a:pt x="42235" y="55988"/>
                      <a:pt x="48965" y="49258"/>
                    </a:cubicBezTo>
                    <a:cubicBezTo>
                      <a:pt x="53452" y="44771"/>
                      <a:pt x="57939" y="38041"/>
                      <a:pt x="57939" y="29067"/>
                    </a:cubicBezTo>
                    <a:cubicBezTo>
                      <a:pt x="57939" y="20094"/>
                      <a:pt x="55695" y="15607"/>
                      <a:pt x="48965" y="8877"/>
                    </a:cubicBezTo>
                    <a:cubicBezTo>
                      <a:pt x="44478" y="4390"/>
                      <a:pt x="37748" y="-97"/>
                      <a:pt x="28775" y="-97"/>
                    </a:cubicBezTo>
                    <a:cubicBezTo>
                      <a:pt x="19801" y="-97"/>
                      <a:pt x="15314" y="2146"/>
                      <a:pt x="8584" y="8877"/>
                    </a:cubicBezTo>
                    <a:cubicBezTo>
                      <a:pt x="4097" y="13363"/>
                      <a:pt x="-390" y="20094"/>
                      <a:pt x="-390" y="29067"/>
                    </a:cubicBezTo>
                    <a:cubicBezTo>
                      <a:pt x="-390" y="38041"/>
                      <a:pt x="1854" y="42528"/>
                      <a:pt x="8584" y="49258"/>
                    </a:cubicBezTo>
                    <a:cubicBezTo>
                      <a:pt x="13071" y="53745"/>
                      <a:pt x="19801" y="58232"/>
                      <a:pt x="28775" y="58232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94" name="Forma libre: forma 193">
            <a:extLst>
              <a:ext uri="{FF2B5EF4-FFF2-40B4-BE49-F238E27FC236}">
                <a16:creationId xmlns:a16="http://schemas.microsoft.com/office/drawing/2014/main" id="{0F7F7624-9A3C-ACE6-C62F-2B3829EC484D}"/>
              </a:ext>
            </a:extLst>
          </p:cNvPr>
          <p:cNvSpPr/>
          <p:nvPr/>
        </p:nvSpPr>
        <p:spPr>
          <a:xfrm>
            <a:off x="3129904" y="2141090"/>
            <a:ext cx="2365716" cy="169971"/>
          </a:xfrm>
          <a:custGeom>
            <a:avLst/>
            <a:gdLst>
              <a:gd name="connsiteX0" fmla="*/ -390 w 1595066"/>
              <a:gd name="connsiteY0" fmla="*/ -97 h 100953"/>
              <a:gd name="connsiteX1" fmla="*/ 771344 w 1595066"/>
              <a:gd name="connsiteY1" fmla="*/ -97 h 100953"/>
              <a:gd name="connsiteX2" fmla="*/ 822943 w 1595066"/>
              <a:gd name="connsiteY2" fmla="*/ 100857 h 100953"/>
              <a:gd name="connsiteX3" fmla="*/ 1594677 w 1595066"/>
              <a:gd name="connsiteY3" fmla="*/ 100857 h 1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5066" h="100953">
                <a:moveTo>
                  <a:pt x="-390" y="-97"/>
                </a:moveTo>
                <a:lnTo>
                  <a:pt x="771344" y="-97"/>
                </a:lnTo>
                <a:lnTo>
                  <a:pt x="822943" y="100857"/>
                </a:lnTo>
                <a:lnTo>
                  <a:pt x="1594677" y="100857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54" name="Rectángulo: esquinas redondeadas 353">
            <a:extLst>
              <a:ext uri="{FF2B5EF4-FFF2-40B4-BE49-F238E27FC236}">
                <a16:creationId xmlns:a16="http://schemas.microsoft.com/office/drawing/2014/main" id="{F4902279-62D6-818A-478A-539E6987060A}"/>
              </a:ext>
            </a:extLst>
          </p:cNvPr>
          <p:cNvSpPr/>
          <p:nvPr/>
        </p:nvSpPr>
        <p:spPr>
          <a:xfrm>
            <a:off x="6458992" y="1129147"/>
            <a:ext cx="2357321" cy="846413"/>
          </a:xfrm>
          <a:prstGeom prst="roundRect">
            <a:avLst>
              <a:gd name="adj" fmla="val 3268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chemeClr val="tx1"/>
                </a:solidFill>
              </a:rPr>
              <a:t>Displace half of the plane </a:t>
            </a:r>
            <a:r>
              <a:rPr lang="en-US" sz="2000" b="1" noProof="0" dirty="0">
                <a:solidFill>
                  <a:schemeClr val="tx1"/>
                </a:solidFill>
                <a:highlight>
                  <a:srgbClr val="00FF00"/>
                </a:highlight>
              </a:rPr>
              <a:t>125</a:t>
            </a:r>
            <a:r>
              <a:rPr lang="en-US" sz="2000" b="1" noProof="0" dirty="0">
                <a:solidFill>
                  <a:schemeClr val="tx1"/>
                </a:solidFill>
              </a:rPr>
              <a:t> µm </a:t>
            </a:r>
          </a:p>
        </p:txBody>
      </p:sp>
      <p:sp>
        <p:nvSpPr>
          <p:cNvPr id="355" name="Flecha: hacia abajo 354">
            <a:extLst>
              <a:ext uri="{FF2B5EF4-FFF2-40B4-BE49-F238E27FC236}">
                <a16:creationId xmlns:a16="http://schemas.microsoft.com/office/drawing/2014/main" id="{0A0B131E-265D-5E61-3BCA-A528E794366E}"/>
              </a:ext>
            </a:extLst>
          </p:cNvPr>
          <p:cNvSpPr/>
          <p:nvPr/>
        </p:nvSpPr>
        <p:spPr>
          <a:xfrm rot="13636367">
            <a:off x="3562846" y="2484020"/>
            <a:ext cx="471787" cy="1163367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6" name="Rectángulo: esquinas redondeadas 355">
            <a:extLst>
              <a:ext uri="{FF2B5EF4-FFF2-40B4-BE49-F238E27FC236}">
                <a16:creationId xmlns:a16="http://schemas.microsoft.com/office/drawing/2014/main" id="{33954C25-FEE4-3310-46AD-965668527B40}"/>
              </a:ext>
            </a:extLst>
          </p:cNvPr>
          <p:cNvSpPr/>
          <p:nvPr/>
        </p:nvSpPr>
        <p:spPr>
          <a:xfrm>
            <a:off x="419549" y="2171667"/>
            <a:ext cx="4849126" cy="1647541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9906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i="1" noProof="0" dirty="0"/>
              <a:t>Our method recover the micrometers depth  variations</a:t>
            </a:r>
            <a:endParaRPr lang="en-US" sz="3200" b="1" i="1" noProof="0" dirty="0">
              <a:solidFill>
                <a:srgbClr val="FF5353"/>
              </a:solidFill>
            </a:endParaRPr>
          </a:p>
        </p:txBody>
      </p:sp>
      <p:sp>
        <p:nvSpPr>
          <p:cNvPr id="43" name="Marcador de pie de página 42">
            <a:extLst>
              <a:ext uri="{FF2B5EF4-FFF2-40B4-BE49-F238E27FC236}">
                <a16:creationId xmlns:a16="http://schemas.microsoft.com/office/drawing/2014/main" id="{E4B3A907-517E-0E58-1198-A332D642C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5" name="Marcador de fecha 44">
            <a:extLst>
              <a:ext uri="{FF2B5EF4-FFF2-40B4-BE49-F238E27FC236}">
                <a16:creationId xmlns:a16="http://schemas.microsoft.com/office/drawing/2014/main" id="{BD8EDACA-3D61-CA7C-73EC-A2E545143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B0CFC27C-4333-47F3-875D-30F2A7AC08EF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30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 animBg="1"/>
      <p:bldP spid="355" grpId="0" animBg="1"/>
      <p:bldP spid="356" grpId="0" animBg="1"/>
      <p:bldP spid="35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9B1CC0C8-6029-F660-302C-ACD676EB5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7433B883-F018-914A-0CDF-7D10C78C85BD}"/>
              </a:ext>
            </a:extLst>
          </p:cNvPr>
          <p:cNvSpPr/>
          <p:nvPr/>
        </p:nvSpPr>
        <p:spPr>
          <a:xfrm>
            <a:off x="1892883" y="1628378"/>
            <a:ext cx="4814483" cy="273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30C498-8789-8E09-C551-214D96D8A66A}"/>
              </a:ext>
            </a:extLst>
          </p:cNvPr>
          <p:cNvSpPr txBox="1"/>
          <p:nvPr/>
        </p:nvSpPr>
        <p:spPr>
          <a:xfrm>
            <a:off x="7321492" y="255042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PF depth</a:t>
            </a:r>
          </a:p>
        </p:txBody>
      </p:sp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B7DF8C3B-D87D-0A72-9B46-36BB2D865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noProof="0" dirty="0"/>
              <a:t>Results – simulated plane at 1 m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05FD065-9F4D-BFB2-5EF4-04CB77031FD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47</a:t>
            </a:fld>
            <a:endParaRPr lang="en-US" noProof="0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F4673772-8FF7-7828-0C1D-C955B8BB4F1B}"/>
              </a:ext>
            </a:extLst>
          </p:cNvPr>
          <p:cNvSpPr/>
          <p:nvPr/>
        </p:nvSpPr>
        <p:spPr>
          <a:xfrm>
            <a:off x="7076490" y="2276413"/>
            <a:ext cx="239000" cy="62433"/>
          </a:xfrm>
          <a:custGeom>
            <a:avLst/>
            <a:gdLst>
              <a:gd name="connsiteX0" fmla="*/ -485 w 642838"/>
              <a:gd name="connsiteY0" fmla="*/ -140 h 27589"/>
              <a:gd name="connsiteX1" fmla="*/ 642353 w 642838"/>
              <a:gd name="connsiteY1" fmla="*/ -140 h 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838" h="27589">
                <a:moveTo>
                  <a:pt x="-485" y="-140"/>
                </a:moveTo>
                <a:lnTo>
                  <a:pt x="642353" y="-140"/>
                </a:lnTo>
              </a:path>
            </a:pathLst>
          </a:custGeom>
          <a:noFill/>
          <a:ln w="41351" cap="sq">
            <a:solidFill>
              <a:srgbClr val="8A2BE2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427DB2-DDD6-0949-8805-1F96B0303E48}"/>
              </a:ext>
            </a:extLst>
          </p:cNvPr>
          <p:cNvSpPr txBox="1"/>
          <p:nvPr/>
        </p:nvSpPr>
        <p:spPr>
          <a:xfrm>
            <a:off x="7321492" y="3025838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Our ZPPF depth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AA177ACC-8E12-70C4-65D1-CC67216818C4}"/>
              </a:ext>
            </a:extLst>
          </p:cNvPr>
          <p:cNvGrpSpPr/>
          <p:nvPr/>
        </p:nvGrpSpPr>
        <p:grpSpPr>
          <a:xfrm>
            <a:off x="7109042" y="3189363"/>
            <a:ext cx="214528" cy="64358"/>
            <a:chOff x="5828764" y="2461554"/>
            <a:chExt cx="551792" cy="16553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32FE7B34-287F-A484-D4E6-D39C97481FE9}"/>
                </a:ext>
              </a:extLst>
            </p:cNvPr>
            <p:cNvSpPr/>
            <p:nvPr/>
          </p:nvSpPr>
          <p:spPr>
            <a:xfrm>
              <a:off x="5828764" y="2544323"/>
              <a:ext cx="551792" cy="27589"/>
            </a:xfrm>
            <a:custGeom>
              <a:avLst/>
              <a:gdLst>
                <a:gd name="connsiteX0" fmla="*/ -167 w 551792"/>
                <a:gd name="connsiteY0" fmla="*/ -188 h 27589"/>
                <a:gd name="connsiteX1" fmla="*/ 551626 w 551792"/>
                <a:gd name="connsiteY1" fmla="*/ -188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167" y="-188"/>
                  </a:moveTo>
                  <a:lnTo>
                    <a:pt x="551626" y="-188"/>
                  </a:lnTo>
                </a:path>
              </a:pathLst>
            </a:custGeom>
            <a:noFill/>
            <a:ln w="41351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2F77759E-52CF-1835-C9DF-F3BAC1A8A1F2}"/>
                </a:ext>
              </a:extLst>
            </p:cNvPr>
            <p:cNvSpPr/>
            <p:nvPr/>
          </p:nvSpPr>
          <p:spPr>
            <a:xfrm>
              <a:off x="6021892" y="2461554"/>
              <a:ext cx="165537" cy="165537"/>
            </a:xfrm>
            <a:custGeom>
              <a:avLst/>
              <a:gdLst>
                <a:gd name="connsiteX0" fmla="*/ 82602 w 165537"/>
                <a:gd name="connsiteY0" fmla="*/ 165350 h 165537"/>
                <a:gd name="connsiteX1" fmla="*/ 140540 w 165537"/>
                <a:gd name="connsiteY1" fmla="*/ 140519 h 165537"/>
                <a:gd name="connsiteX2" fmla="*/ 165371 w 165537"/>
                <a:gd name="connsiteY2" fmla="*/ 82581 h 165537"/>
                <a:gd name="connsiteX3" fmla="*/ 140540 w 165537"/>
                <a:gd name="connsiteY3" fmla="*/ 24642 h 165537"/>
                <a:gd name="connsiteX4" fmla="*/ 82602 w 165537"/>
                <a:gd name="connsiteY4" fmla="*/ -188 h 165537"/>
                <a:gd name="connsiteX5" fmla="*/ 24664 w 165537"/>
                <a:gd name="connsiteY5" fmla="*/ 24642 h 165537"/>
                <a:gd name="connsiteX6" fmla="*/ -167 w 165537"/>
                <a:gd name="connsiteY6" fmla="*/ 82581 h 165537"/>
                <a:gd name="connsiteX7" fmla="*/ 24664 w 165537"/>
                <a:gd name="connsiteY7" fmla="*/ 140519 h 165537"/>
                <a:gd name="connsiteX8" fmla="*/ 82602 w 165537"/>
                <a:gd name="connsiteY8" fmla="*/ 165350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537" h="165537">
                  <a:moveTo>
                    <a:pt x="82602" y="165350"/>
                  </a:moveTo>
                  <a:cubicBezTo>
                    <a:pt x="104674" y="165350"/>
                    <a:pt x="126745" y="157073"/>
                    <a:pt x="140540" y="140519"/>
                  </a:cubicBezTo>
                  <a:cubicBezTo>
                    <a:pt x="157094" y="123965"/>
                    <a:pt x="165371" y="104652"/>
                    <a:pt x="165371" y="82581"/>
                  </a:cubicBezTo>
                  <a:cubicBezTo>
                    <a:pt x="165371" y="60509"/>
                    <a:pt x="157094" y="38437"/>
                    <a:pt x="140540" y="24642"/>
                  </a:cubicBezTo>
                  <a:cubicBezTo>
                    <a:pt x="123987" y="10848"/>
                    <a:pt x="104674" y="-188"/>
                    <a:pt x="82602" y="-188"/>
                  </a:cubicBezTo>
                  <a:cubicBezTo>
                    <a:pt x="60530" y="-188"/>
                    <a:pt x="38459" y="8089"/>
                    <a:pt x="24664" y="24642"/>
                  </a:cubicBezTo>
                  <a:cubicBezTo>
                    <a:pt x="8110" y="41196"/>
                    <a:pt x="-167" y="60509"/>
                    <a:pt x="-167" y="82581"/>
                  </a:cubicBezTo>
                  <a:cubicBezTo>
                    <a:pt x="-167" y="104652"/>
                    <a:pt x="8110" y="126724"/>
                    <a:pt x="24664" y="140519"/>
                  </a:cubicBezTo>
                  <a:cubicBezTo>
                    <a:pt x="41218" y="154314"/>
                    <a:pt x="60530" y="165350"/>
                    <a:pt x="82602" y="165350"/>
                  </a:cubicBezTo>
                  <a:close/>
                </a:path>
              </a:pathLst>
            </a:custGeom>
            <a:solidFill>
              <a:srgbClr val="228B22">
                <a:alpha val="80000"/>
              </a:srgbClr>
            </a:solidFill>
            <a:ln w="27567" cap="flat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áfico 3">
            <a:extLst>
              <a:ext uri="{FF2B5EF4-FFF2-40B4-BE49-F238E27FC236}">
                <a16:creationId xmlns:a16="http://schemas.microsoft.com/office/drawing/2014/main" id="{47899EAC-83F7-2B91-1855-F37F40502AFF}"/>
              </a:ext>
            </a:extLst>
          </p:cNvPr>
          <p:cNvGrpSpPr/>
          <p:nvPr/>
        </p:nvGrpSpPr>
        <p:grpSpPr>
          <a:xfrm>
            <a:off x="7075105" y="2712346"/>
            <a:ext cx="214526" cy="64358"/>
            <a:chOff x="5828765" y="3124837"/>
            <a:chExt cx="551792" cy="16553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BD28F7D1-56BA-C8DD-8CDE-861A5310B6E0}"/>
                </a:ext>
              </a:extLst>
            </p:cNvPr>
            <p:cNvSpPr/>
            <p:nvPr/>
          </p:nvSpPr>
          <p:spPr>
            <a:xfrm>
              <a:off x="5828765" y="3207606"/>
              <a:ext cx="551792" cy="27589"/>
            </a:xfrm>
            <a:custGeom>
              <a:avLst/>
              <a:gdLst>
                <a:gd name="connsiteX0" fmla="*/ -337 w 551792"/>
                <a:gd name="connsiteY0" fmla="*/ -165 h 27589"/>
                <a:gd name="connsiteX1" fmla="*/ 551455 w 551792"/>
                <a:gd name="connsiteY1" fmla="*/ -165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792" h="27589">
                  <a:moveTo>
                    <a:pt x="-337" y="-165"/>
                  </a:moveTo>
                  <a:lnTo>
                    <a:pt x="551455" y="-165"/>
                  </a:lnTo>
                </a:path>
              </a:pathLst>
            </a:custGeom>
            <a:noFill/>
            <a:ln w="41351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7A493DD-2F0C-D4BB-A778-2C2D65147880}"/>
                </a:ext>
              </a:extLst>
            </p:cNvPr>
            <p:cNvSpPr/>
            <p:nvPr/>
          </p:nvSpPr>
          <p:spPr>
            <a:xfrm>
              <a:off x="6021892" y="3124837"/>
              <a:ext cx="165537" cy="165537"/>
            </a:xfrm>
            <a:custGeom>
              <a:avLst/>
              <a:gdLst>
                <a:gd name="connsiteX0" fmla="*/ 82432 w 165537"/>
                <a:gd name="connsiteY0" fmla="*/ -165 h 165537"/>
                <a:gd name="connsiteX1" fmla="*/ -337 w 165537"/>
                <a:gd name="connsiteY1" fmla="*/ 165373 h 165537"/>
                <a:gd name="connsiteX2" fmla="*/ 165201 w 165537"/>
                <a:gd name="connsiteY2" fmla="*/ 165373 h 16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537" h="165537">
                  <a:moveTo>
                    <a:pt x="82432" y="-165"/>
                  </a:moveTo>
                  <a:lnTo>
                    <a:pt x="-337" y="165373"/>
                  </a:lnTo>
                  <a:lnTo>
                    <a:pt x="165201" y="165373"/>
                  </a:lnTo>
                  <a:close/>
                </a:path>
              </a:pathLst>
            </a:custGeom>
            <a:solidFill>
              <a:srgbClr val="FFA500">
                <a:alpha val="80000"/>
              </a:srgbClr>
            </a:solidFill>
            <a:ln w="27567" cap="flat">
              <a:solidFill>
                <a:srgbClr val="FFA500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FEC5BC9-674B-BDAB-7B45-7DE14A4CFD3F}"/>
              </a:ext>
            </a:extLst>
          </p:cNvPr>
          <p:cNvSpPr txBox="1"/>
          <p:nvPr/>
        </p:nvSpPr>
        <p:spPr>
          <a:xfrm>
            <a:off x="7321492" y="2075021"/>
            <a:ext cx="15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noProof="0" dirty="0">
                <a:ln/>
                <a:solidFill>
                  <a:srgbClr val="000000"/>
                </a:solidFill>
                <a:cs typeface="Times New Roman"/>
                <a:sym typeface="Times New Roman"/>
                <a:rtl val="0"/>
              </a:rPr>
              <a:t>Ground  truth</a:t>
            </a:r>
          </a:p>
        </p:txBody>
      </p:sp>
      <p:grpSp>
        <p:nvGrpSpPr>
          <p:cNvPr id="12" name="Gráfico 3">
            <a:extLst>
              <a:ext uri="{FF2B5EF4-FFF2-40B4-BE49-F238E27FC236}">
                <a16:creationId xmlns:a16="http://schemas.microsoft.com/office/drawing/2014/main" id="{C84AC231-8C45-B05E-E0F9-635D7A4F5CC5}"/>
              </a:ext>
            </a:extLst>
          </p:cNvPr>
          <p:cNvGrpSpPr/>
          <p:nvPr/>
        </p:nvGrpSpPr>
        <p:grpSpPr>
          <a:xfrm>
            <a:off x="1813239" y="1620804"/>
            <a:ext cx="4933398" cy="2825009"/>
            <a:chOff x="1274637" y="2097550"/>
            <a:chExt cx="4091491" cy="2058205"/>
          </a:xfrm>
          <a:noFill/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C6C357A-0F69-EB48-5D54-84529579B13D}"/>
                </a:ext>
              </a:extLst>
            </p:cNvPr>
            <p:cNvSpPr/>
            <p:nvPr/>
          </p:nvSpPr>
          <p:spPr>
            <a:xfrm>
              <a:off x="1840217" y="2100309"/>
              <a:ext cx="27589" cy="1989227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08A2CA57-AB4D-2058-4049-E6828AB2726E}"/>
                </a:ext>
              </a:extLst>
            </p:cNvPr>
            <p:cNvSpPr/>
            <p:nvPr/>
          </p:nvSpPr>
          <p:spPr>
            <a:xfrm>
              <a:off x="2339584" y="2097550"/>
              <a:ext cx="27589" cy="1991986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464C62FF-3B38-329F-6002-6FDA3F925C0D}"/>
                </a:ext>
              </a:extLst>
            </p:cNvPr>
            <p:cNvSpPr/>
            <p:nvPr/>
          </p:nvSpPr>
          <p:spPr>
            <a:xfrm>
              <a:off x="2838949" y="2100309"/>
              <a:ext cx="27589" cy="1989227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3746B01-C131-6E15-A9FA-2885130F1D17}"/>
                </a:ext>
              </a:extLst>
            </p:cNvPr>
            <p:cNvSpPr/>
            <p:nvPr/>
          </p:nvSpPr>
          <p:spPr>
            <a:xfrm>
              <a:off x="3338315" y="2097550"/>
              <a:ext cx="27589" cy="1991986"/>
            </a:xfrm>
            <a:custGeom>
              <a:avLst/>
              <a:gdLst>
                <a:gd name="connsiteX0" fmla="*/ -161 w 27589"/>
                <a:gd name="connsiteY0" fmla="*/ 1991909 h 1991973"/>
                <a:gd name="connsiteX1" fmla="*/ -161 w 27589"/>
                <a:gd name="connsiteY1" fmla="*/ -64 h 19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91973">
                  <a:moveTo>
                    <a:pt x="-161" y="1991909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9FD17E0-F211-18DC-3E4B-D3614F9A530B}"/>
                </a:ext>
              </a:extLst>
            </p:cNvPr>
            <p:cNvSpPr/>
            <p:nvPr/>
          </p:nvSpPr>
          <p:spPr>
            <a:xfrm>
              <a:off x="3837682" y="2100309"/>
              <a:ext cx="27589" cy="1989227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7BCD151C-70F8-24EE-9678-9946B6B5999F}"/>
                </a:ext>
              </a:extLst>
            </p:cNvPr>
            <p:cNvSpPr/>
            <p:nvPr/>
          </p:nvSpPr>
          <p:spPr>
            <a:xfrm>
              <a:off x="4337048" y="2100309"/>
              <a:ext cx="27589" cy="1989227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C37315B-31AB-CDC7-36AA-F0CBF68E4B30}"/>
                </a:ext>
              </a:extLst>
            </p:cNvPr>
            <p:cNvSpPr/>
            <p:nvPr/>
          </p:nvSpPr>
          <p:spPr>
            <a:xfrm>
              <a:off x="4836413" y="2100309"/>
              <a:ext cx="27589" cy="1989227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7567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D539308C-8DD1-3147-5599-C7D0F7E7910A}"/>
                </a:ext>
              </a:extLst>
            </p:cNvPr>
            <p:cNvSpPr/>
            <p:nvPr/>
          </p:nvSpPr>
          <p:spPr>
            <a:xfrm>
              <a:off x="1340851" y="3592919"/>
              <a:ext cx="399768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ED7B017E-804C-A321-3B26-9ABFBEE797E6}"/>
                </a:ext>
              </a:extLst>
            </p:cNvPr>
            <p:cNvSpPr/>
            <p:nvPr/>
          </p:nvSpPr>
          <p:spPr>
            <a:xfrm>
              <a:off x="1340851" y="3096302"/>
              <a:ext cx="399768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4FEFA2B5-EEA5-D63E-DAAA-D8E29930F503}"/>
                </a:ext>
              </a:extLst>
            </p:cNvPr>
            <p:cNvSpPr/>
            <p:nvPr/>
          </p:nvSpPr>
          <p:spPr>
            <a:xfrm>
              <a:off x="1340851" y="2599686"/>
              <a:ext cx="399768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B0B0B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F0E40706-BE39-8852-73D5-06E3D528303B}"/>
                </a:ext>
              </a:extLst>
            </p:cNvPr>
            <p:cNvSpPr/>
            <p:nvPr/>
          </p:nvSpPr>
          <p:spPr>
            <a:xfrm>
              <a:off x="1340851" y="2103068"/>
              <a:ext cx="27589" cy="1986469"/>
            </a:xfrm>
            <a:custGeom>
              <a:avLst/>
              <a:gdLst>
                <a:gd name="connsiteX0" fmla="*/ -161 w 27589"/>
                <a:gd name="connsiteY0" fmla="*/ 1986391 h 1986455"/>
                <a:gd name="connsiteX1" fmla="*/ -161 w 27589"/>
                <a:gd name="connsiteY1" fmla="*/ -64 h 198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6455">
                  <a:moveTo>
                    <a:pt x="-161" y="1986391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0ABFFE36-2682-B982-EDBB-00E46686C315}"/>
                </a:ext>
              </a:extLst>
            </p:cNvPr>
            <p:cNvSpPr/>
            <p:nvPr/>
          </p:nvSpPr>
          <p:spPr>
            <a:xfrm>
              <a:off x="5338538" y="2100309"/>
              <a:ext cx="27589" cy="1989227"/>
            </a:xfrm>
            <a:custGeom>
              <a:avLst/>
              <a:gdLst>
                <a:gd name="connsiteX0" fmla="*/ -161 w 27589"/>
                <a:gd name="connsiteY0" fmla="*/ 1989150 h 1989214"/>
                <a:gd name="connsiteX1" fmla="*/ -161 w 27589"/>
                <a:gd name="connsiteY1" fmla="*/ -64 h 198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1989214">
                  <a:moveTo>
                    <a:pt x="-161" y="1989150"/>
                  </a:moveTo>
                  <a:lnTo>
                    <a:pt x="-161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F37D429-50A3-8D48-F0F2-6A7CC7D36081}"/>
                </a:ext>
              </a:extLst>
            </p:cNvPr>
            <p:cNvSpPr/>
            <p:nvPr/>
          </p:nvSpPr>
          <p:spPr>
            <a:xfrm>
              <a:off x="1340851" y="4089536"/>
              <a:ext cx="399768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3BABA284-6A0E-EB53-4BC5-6418199C482F}"/>
                </a:ext>
              </a:extLst>
            </p:cNvPr>
            <p:cNvSpPr/>
            <p:nvPr/>
          </p:nvSpPr>
          <p:spPr>
            <a:xfrm>
              <a:off x="1340851" y="2103068"/>
              <a:ext cx="3997687" cy="27589"/>
            </a:xfrm>
            <a:custGeom>
              <a:avLst/>
              <a:gdLst>
                <a:gd name="connsiteX0" fmla="*/ -161 w 3997737"/>
                <a:gd name="connsiteY0" fmla="*/ -64 h 27589"/>
                <a:gd name="connsiteX1" fmla="*/ 3997577 w 3997737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97737" h="27589">
                  <a:moveTo>
                    <a:pt x="-161" y="-64"/>
                  </a:moveTo>
                  <a:lnTo>
                    <a:pt x="3997577" y="-64"/>
                  </a:lnTo>
                </a:path>
              </a:pathLst>
            </a:custGeom>
            <a:noFill/>
            <a:ln w="24811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E93FD1B9-52C2-30B5-9161-EAE735C6CEED}"/>
                </a:ext>
              </a:extLst>
            </p:cNvPr>
            <p:cNvSpPr/>
            <p:nvPr/>
          </p:nvSpPr>
          <p:spPr>
            <a:xfrm>
              <a:off x="1274637" y="3592920"/>
              <a:ext cx="77250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47679EC-2AE5-7A70-EDBE-B3F36A9EC119}"/>
                </a:ext>
              </a:extLst>
            </p:cNvPr>
            <p:cNvSpPr/>
            <p:nvPr/>
          </p:nvSpPr>
          <p:spPr>
            <a:xfrm>
              <a:off x="1274637" y="2599686"/>
              <a:ext cx="77250" cy="27589"/>
            </a:xfrm>
            <a:custGeom>
              <a:avLst/>
              <a:gdLst>
                <a:gd name="connsiteX0" fmla="*/ 77090 w 77251"/>
                <a:gd name="connsiteY0" fmla="*/ -64 h 27589"/>
                <a:gd name="connsiteX1" fmla="*/ -161 w 77251"/>
                <a:gd name="connsiteY1" fmla="*/ -64 h 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251" h="27589">
                  <a:moveTo>
                    <a:pt x="77090" y="-64"/>
                  </a:moveTo>
                  <a:lnTo>
                    <a:pt x="-161" y="-64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CD29DF82-400F-ECB2-DD2E-70C9388FCE6A}"/>
                </a:ext>
              </a:extLst>
            </p:cNvPr>
            <p:cNvSpPr/>
            <p:nvPr/>
          </p:nvSpPr>
          <p:spPr>
            <a:xfrm>
              <a:off x="5338539" y="4078504"/>
              <a:ext cx="27589" cy="77251"/>
            </a:xfrm>
            <a:custGeom>
              <a:avLst/>
              <a:gdLst>
                <a:gd name="connsiteX0" fmla="*/ -161 w 27589"/>
                <a:gd name="connsiteY0" fmla="*/ -64 h 77250"/>
                <a:gd name="connsiteX1" fmla="*/ -161 w 27589"/>
                <a:gd name="connsiteY1" fmla="*/ 77186 h 7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0">
                  <a:moveTo>
                    <a:pt x="-161" y="-64"/>
                  </a:moveTo>
                  <a:lnTo>
                    <a:pt x="-161" y="77186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48AD7394-05A4-48BD-ED2F-F1F133B0A18D}"/>
                </a:ext>
              </a:extLst>
            </p:cNvPr>
            <p:cNvSpPr/>
            <p:nvPr/>
          </p:nvSpPr>
          <p:spPr>
            <a:xfrm>
              <a:off x="3338316" y="4075726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3BB708AD-0279-821A-F76F-F22D5496E620}"/>
                </a:ext>
              </a:extLst>
            </p:cNvPr>
            <p:cNvSpPr/>
            <p:nvPr/>
          </p:nvSpPr>
          <p:spPr>
            <a:xfrm>
              <a:off x="1340869" y="4075714"/>
              <a:ext cx="27589" cy="77251"/>
            </a:xfrm>
            <a:custGeom>
              <a:avLst/>
              <a:gdLst>
                <a:gd name="connsiteX0" fmla="*/ -161 w 27589"/>
                <a:gd name="connsiteY0" fmla="*/ -64 h 77251"/>
                <a:gd name="connsiteX1" fmla="*/ -161 w 27589"/>
                <a:gd name="connsiteY1" fmla="*/ 77187 h 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589" h="77251">
                  <a:moveTo>
                    <a:pt x="-161" y="-64"/>
                  </a:moveTo>
                  <a:lnTo>
                    <a:pt x="-161" y="77187"/>
                  </a:lnTo>
                </a:path>
              </a:pathLst>
            </a:custGeom>
            <a:noFill/>
            <a:ln w="24811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617542A-848A-4120-E249-0468BC7B495B}"/>
              </a:ext>
            </a:extLst>
          </p:cNvPr>
          <p:cNvSpPr txBox="1"/>
          <p:nvPr/>
        </p:nvSpPr>
        <p:spPr>
          <a:xfrm>
            <a:off x="4161266" y="445972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4E9C40B-0668-5DB5-FA17-B69F07A07030}"/>
              </a:ext>
            </a:extLst>
          </p:cNvPr>
          <p:cNvSpPr txBox="1"/>
          <p:nvPr/>
        </p:nvSpPr>
        <p:spPr>
          <a:xfrm>
            <a:off x="6554381" y="445359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9E14A1C-B915-1DC8-8610-F904590DFAAB}"/>
              </a:ext>
            </a:extLst>
          </p:cNvPr>
          <p:cNvSpPr txBox="1"/>
          <p:nvPr/>
        </p:nvSpPr>
        <p:spPr>
          <a:xfrm>
            <a:off x="1729654" y="4412274"/>
            <a:ext cx="551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-1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5046365-FFE8-8FA1-4E1D-F6ECFCBE5B30}"/>
              </a:ext>
            </a:extLst>
          </p:cNvPr>
          <p:cNvSpPr txBox="1"/>
          <p:nvPr/>
        </p:nvSpPr>
        <p:spPr>
          <a:xfrm>
            <a:off x="1148600" y="3506049"/>
            <a:ext cx="942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0.996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54DA7FB-C708-E21B-6F69-3DCF627279E4}"/>
              </a:ext>
            </a:extLst>
          </p:cNvPr>
          <p:cNvSpPr txBox="1"/>
          <p:nvPr/>
        </p:nvSpPr>
        <p:spPr>
          <a:xfrm>
            <a:off x="1501227" y="2131274"/>
            <a:ext cx="32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0" baseline="0" noProof="0" dirty="0">
                <a:ln/>
                <a:solidFill>
                  <a:srgbClr val="000000"/>
                </a:solidFill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D622651-E968-333C-7A28-A4A6A9D70318}"/>
              </a:ext>
            </a:extLst>
          </p:cNvPr>
          <p:cNvSpPr txBox="1"/>
          <p:nvPr/>
        </p:nvSpPr>
        <p:spPr>
          <a:xfrm>
            <a:off x="2899579" y="1076002"/>
            <a:ext cx="31195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Top view of simulated plane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37A7FD3-67BC-64B8-8952-9AA47729E786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892883" y="1329470"/>
            <a:ext cx="0" cy="3006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EE13E4DF-708B-1FE2-3252-BD60EAFD2CE6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1892883" y="4354836"/>
            <a:ext cx="52712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C51B1E0-64EB-1D2A-C939-26B5A858BA95}"/>
              </a:ext>
            </a:extLst>
          </p:cNvPr>
          <p:cNvSpPr txBox="1"/>
          <p:nvPr/>
        </p:nvSpPr>
        <p:spPr>
          <a:xfrm>
            <a:off x="1015954" y="1070880"/>
            <a:ext cx="970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/>
              <a:t>Depth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8F181DF-08B3-9796-FA0E-D5B71A9998A8}"/>
              </a:ext>
            </a:extLst>
          </p:cNvPr>
          <p:cNvSpPr txBox="1"/>
          <p:nvPr/>
        </p:nvSpPr>
        <p:spPr>
          <a:xfrm>
            <a:off x="6935860" y="4309629"/>
            <a:ext cx="346364" cy="50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x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8FFC4318-150D-4E5C-27E0-0E683C04C53C}"/>
              </a:ext>
            </a:extLst>
          </p:cNvPr>
          <p:cNvSpPr/>
          <p:nvPr/>
        </p:nvSpPr>
        <p:spPr>
          <a:xfrm>
            <a:off x="6459014" y="1129852"/>
            <a:ext cx="2357321" cy="846413"/>
          </a:xfrm>
          <a:prstGeom prst="roundRect">
            <a:avLst>
              <a:gd name="adj" fmla="val 3268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noProof="0" dirty="0">
                <a:solidFill>
                  <a:schemeClr val="tx1"/>
                </a:solidFill>
              </a:rPr>
              <a:t>Displace half of the plane </a:t>
            </a:r>
            <a:r>
              <a:rPr lang="en-US" sz="2000" b="1" noProof="0" dirty="0">
                <a:solidFill>
                  <a:schemeClr val="tx1"/>
                </a:solidFill>
                <a:highlight>
                  <a:srgbClr val="00FF00"/>
                </a:highlight>
              </a:rPr>
              <a:t>125</a:t>
            </a:r>
            <a:r>
              <a:rPr lang="en-US" sz="2000" b="1" noProof="0" dirty="0">
                <a:solidFill>
                  <a:schemeClr val="tx1"/>
                </a:solidFill>
              </a:rPr>
              <a:t> µm </a:t>
            </a:r>
          </a:p>
        </p:txBody>
      </p:sp>
      <p:grpSp>
        <p:nvGrpSpPr>
          <p:cNvPr id="74" name="Gráfico 72">
            <a:extLst>
              <a:ext uri="{FF2B5EF4-FFF2-40B4-BE49-F238E27FC236}">
                <a16:creationId xmlns:a16="http://schemas.microsoft.com/office/drawing/2014/main" id="{0E1F5B3E-3783-6B7F-37DD-50C1D446F398}"/>
              </a:ext>
            </a:extLst>
          </p:cNvPr>
          <p:cNvGrpSpPr/>
          <p:nvPr/>
        </p:nvGrpSpPr>
        <p:grpSpPr>
          <a:xfrm>
            <a:off x="3076040" y="2549327"/>
            <a:ext cx="2448076" cy="162515"/>
            <a:chOff x="5827479" y="2594221"/>
            <a:chExt cx="1652789" cy="96431"/>
          </a:xfrm>
        </p:grpSpPr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B0D0DC68-D162-AA43-4C17-AC9C3AFD7C61}"/>
                </a:ext>
              </a:extLst>
            </p:cNvPr>
            <p:cNvSpPr/>
            <p:nvPr/>
          </p:nvSpPr>
          <p:spPr>
            <a:xfrm>
              <a:off x="5856633" y="2625617"/>
              <a:ext cx="1598967" cy="31396"/>
            </a:xfrm>
            <a:custGeom>
              <a:avLst/>
              <a:gdLst>
                <a:gd name="connsiteX0" fmla="*/ -787 w 1598967"/>
                <a:gd name="connsiteY0" fmla="*/ 8873 h 31396"/>
                <a:gd name="connsiteX1" fmla="*/ 50794 w 1598967"/>
                <a:gd name="connsiteY1" fmla="*/ 17844 h 31396"/>
                <a:gd name="connsiteX2" fmla="*/ 102373 w 1598967"/>
                <a:gd name="connsiteY2" fmla="*/ 11116 h 31396"/>
                <a:gd name="connsiteX3" fmla="*/ 153952 w 1598967"/>
                <a:gd name="connsiteY3" fmla="*/ 11116 h 31396"/>
                <a:gd name="connsiteX4" fmla="*/ 205532 w 1598967"/>
                <a:gd name="connsiteY4" fmla="*/ 6631 h 31396"/>
                <a:gd name="connsiteX5" fmla="*/ 257111 w 1598967"/>
                <a:gd name="connsiteY5" fmla="*/ 2146 h 31396"/>
                <a:gd name="connsiteX6" fmla="*/ 308692 w 1598967"/>
                <a:gd name="connsiteY6" fmla="*/ 2146 h 31396"/>
                <a:gd name="connsiteX7" fmla="*/ 360271 w 1598967"/>
                <a:gd name="connsiteY7" fmla="*/ 2146 h 31396"/>
                <a:gd name="connsiteX8" fmla="*/ 411850 w 1598967"/>
                <a:gd name="connsiteY8" fmla="*/ 2146 h 31396"/>
                <a:gd name="connsiteX9" fmla="*/ 463430 w 1598967"/>
                <a:gd name="connsiteY9" fmla="*/ 2146 h 31396"/>
                <a:gd name="connsiteX10" fmla="*/ 515009 w 1598967"/>
                <a:gd name="connsiteY10" fmla="*/ 2146 h 31396"/>
                <a:gd name="connsiteX11" fmla="*/ 566590 w 1598967"/>
                <a:gd name="connsiteY11" fmla="*/ -97 h 31396"/>
                <a:gd name="connsiteX12" fmla="*/ 618169 w 1598967"/>
                <a:gd name="connsiteY12" fmla="*/ 4388 h 31396"/>
                <a:gd name="connsiteX13" fmla="*/ 669748 w 1598967"/>
                <a:gd name="connsiteY13" fmla="*/ 4388 h 31396"/>
                <a:gd name="connsiteX14" fmla="*/ 721327 w 1598967"/>
                <a:gd name="connsiteY14" fmla="*/ 2146 h 31396"/>
                <a:gd name="connsiteX15" fmla="*/ 772907 w 1598967"/>
                <a:gd name="connsiteY15" fmla="*/ 8873 h 31396"/>
                <a:gd name="connsiteX16" fmla="*/ 824487 w 1598967"/>
                <a:gd name="connsiteY16" fmla="*/ 22329 h 31396"/>
                <a:gd name="connsiteX17" fmla="*/ 876067 w 1598967"/>
                <a:gd name="connsiteY17" fmla="*/ 26814 h 31396"/>
                <a:gd name="connsiteX18" fmla="*/ 927646 w 1598967"/>
                <a:gd name="connsiteY18" fmla="*/ 26814 h 31396"/>
                <a:gd name="connsiteX19" fmla="*/ 979225 w 1598967"/>
                <a:gd name="connsiteY19" fmla="*/ 26814 h 31396"/>
                <a:gd name="connsiteX20" fmla="*/ 1030805 w 1598967"/>
                <a:gd name="connsiteY20" fmla="*/ 26814 h 31396"/>
                <a:gd name="connsiteX21" fmla="*/ 1082385 w 1598967"/>
                <a:gd name="connsiteY21" fmla="*/ 26814 h 31396"/>
                <a:gd name="connsiteX22" fmla="*/ 1133965 w 1598967"/>
                <a:gd name="connsiteY22" fmla="*/ 26814 h 31396"/>
                <a:gd name="connsiteX23" fmla="*/ 1185544 w 1598967"/>
                <a:gd name="connsiteY23" fmla="*/ 26814 h 31396"/>
                <a:gd name="connsiteX24" fmla="*/ 1237123 w 1598967"/>
                <a:gd name="connsiteY24" fmla="*/ 22329 h 31396"/>
                <a:gd name="connsiteX25" fmla="*/ 1288702 w 1598967"/>
                <a:gd name="connsiteY25" fmla="*/ 22329 h 31396"/>
                <a:gd name="connsiteX26" fmla="*/ 1340283 w 1598967"/>
                <a:gd name="connsiteY26" fmla="*/ 22329 h 31396"/>
                <a:gd name="connsiteX27" fmla="*/ 1391862 w 1598967"/>
                <a:gd name="connsiteY27" fmla="*/ 22329 h 31396"/>
                <a:gd name="connsiteX28" fmla="*/ 1443442 w 1598967"/>
                <a:gd name="connsiteY28" fmla="*/ 22329 h 31396"/>
                <a:gd name="connsiteX29" fmla="*/ 1495021 w 1598967"/>
                <a:gd name="connsiteY29" fmla="*/ 22329 h 31396"/>
                <a:gd name="connsiteX30" fmla="*/ 1546600 w 1598967"/>
                <a:gd name="connsiteY30" fmla="*/ 31299 h 31396"/>
                <a:gd name="connsiteX31" fmla="*/ 1598181 w 1598967"/>
                <a:gd name="connsiteY31" fmla="*/ 24571 h 3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98967" h="31396">
                  <a:moveTo>
                    <a:pt x="-787" y="8873"/>
                  </a:moveTo>
                  <a:lnTo>
                    <a:pt x="50794" y="17844"/>
                  </a:lnTo>
                  <a:lnTo>
                    <a:pt x="102373" y="11116"/>
                  </a:lnTo>
                  <a:lnTo>
                    <a:pt x="153952" y="11116"/>
                  </a:lnTo>
                  <a:cubicBezTo>
                    <a:pt x="153952" y="11116"/>
                    <a:pt x="205532" y="6631"/>
                    <a:pt x="205532" y="6631"/>
                  </a:cubicBezTo>
                  <a:lnTo>
                    <a:pt x="257111" y="2146"/>
                  </a:lnTo>
                  <a:lnTo>
                    <a:pt x="308692" y="2146"/>
                  </a:lnTo>
                  <a:cubicBezTo>
                    <a:pt x="308692" y="2146"/>
                    <a:pt x="360271" y="2146"/>
                    <a:pt x="360271" y="2146"/>
                  </a:cubicBezTo>
                  <a:lnTo>
                    <a:pt x="411850" y="2146"/>
                  </a:lnTo>
                  <a:cubicBezTo>
                    <a:pt x="411850" y="4388"/>
                    <a:pt x="463430" y="2146"/>
                    <a:pt x="463430" y="2146"/>
                  </a:cubicBezTo>
                  <a:lnTo>
                    <a:pt x="515009" y="2146"/>
                  </a:lnTo>
                  <a:cubicBezTo>
                    <a:pt x="515009" y="4388"/>
                    <a:pt x="566590" y="-97"/>
                    <a:pt x="566590" y="-97"/>
                  </a:cubicBezTo>
                  <a:lnTo>
                    <a:pt x="618169" y="4388"/>
                  </a:lnTo>
                  <a:lnTo>
                    <a:pt x="669748" y="4388"/>
                  </a:lnTo>
                  <a:cubicBezTo>
                    <a:pt x="669748" y="2146"/>
                    <a:pt x="721327" y="2146"/>
                    <a:pt x="721327" y="2146"/>
                  </a:cubicBezTo>
                  <a:lnTo>
                    <a:pt x="772907" y="8873"/>
                  </a:lnTo>
                  <a:lnTo>
                    <a:pt x="824487" y="22329"/>
                  </a:lnTo>
                  <a:lnTo>
                    <a:pt x="876067" y="26814"/>
                  </a:lnTo>
                  <a:lnTo>
                    <a:pt x="927646" y="26814"/>
                  </a:lnTo>
                  <a:cubicBezTo>
                    <a:pt x="927646" y="26814"/>
                    <a:pt x="979225" y="26814"/>
                    <a:pt x="979225" y="26814"/>
                  </a:cubicBezTo>
                  <a:lnTo>
                    <a:pt x="1030805" y="26814"/>
                  </a:lnTo>
                  <a:cubicBezTo>
                    <a:pt x="1030805" y="24571"/>
                    <a:pt x="1082385" y="26814"/>
                    <a:pt x="1082385" y="26814"/>
                  </a:cubicBezTo>
                  <a:lnTo>
                    <a:pt x="1133965" y="26814"/>
                  </a:lnTo>
                  <a:cubicBezTo>
                    <a:pt x="1133965" y="26814"/>
                    <a:pt x="1185544" y="26814"/>
                    <a:pt x="1185544" y="26814"/>
                  </a:cubicBezTo>
                  <a:lnTo>
                    <a:pt x="1237123" y="22329"/>
                  </a:lnTo>
                  <a:lnTo>
                    <a:pt x="1288702" y="22329"/>
                  </a:lnTo>
                  <a:cubicBezTo>
                    <a:pt x="1288702" y="22329"/>
                    <a:pt x="1340283" y="22329"/>
                    <a:pt x="1340283" y="22329"/>
                  </a:cubicBezTo>
                  <a:lnTo>
                    <a:pt x="1391862" y="22329"/>
                  </a:lnTo>
                  <a:cubicBezTo>
                    <a:pt x="1391862" y="22329"/>
                    <a:pt x="1443442" y="22329"/>
                    <a:pt x="1443442" y="22329"/>
                  </a:cubicBezTo>
                  <a:lnTo>
                    <a:pt x="1495021" y="22329"/>
                  </a:lnTo>
                  <a:cubicBezTo>
                    <a:pt x="1495021" y="22329"/>
                    <a:pt x="1546600" y="31299"/>
                    <a:pt x="1546600" y="31299"/>
                  </a:cubicBezTo>
                  <a:lnTo>
                    <a:pt x="1598181" y="24571"/>
                  </a:lnTo>
                </a:path>
              </a:pathLst>
            </a:custGeom>
            <a:noFill/>
            <a:ln w="13438" cap="sq">
              <a:solidFill>
                <a:srgbClr val="228B22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76" name="Gráfico 72">
              <a:extLst>
                <a:ext uri="{FF2B5EF4-FFF2-40B4-BE49-F238E27FC236}">
                  <a16:creationId xmlns:a16="http://schemas.microsoft.com/office/drawing/2014/main" id="{285878C4-B8AC-EC38-D715-D5E8D304EA5C}"/>
                </a:ext>
              </a:extLst>
            </p:cNvPr>
            <p:cNvGrpSpPr/>
            <p:nvPr/>
          </p:nvGrpSpPr>
          <p:grpSpPr>
            <a:xfrm>
              <a:off x="5827479" y="2594221"/>
              <a:ext cx="1652789" cy="96431"/>
              <a:chOff x="5827479" y="2594221"/>
              <a:chExt cx="1652789" cy="96431"/>
            </a:xfrm>
            <a:solidFill>
              <a:srgbClr val="228B22">
                <a:alpha val="80000"/>
              </a:srgbClr>
            </a:solidFill>
          </p:grpSpPr>
          <p:sp>
            <p:nvSpPr>
              <p:cNvPr id="77" name="Forma libre: forma 76">
                <a:extLst>
                  <a:ext uri="{FF2B5EF4-FFF2-40B4-BE49-F238E27FC236}">
                    <a16:creationId xmlns:a16="http://schemas.microsoft.com/office/drawing/2014/main" id="{A5340E6E-02AC-AB60-66FA-A70304AA6F12}"/>
                  </a:ext>
                </a:extLst>
              </p:cNvPr>
              <p:cNvSpPr/>
              <p:nvPr/>
            </p:nvSpPr>
            <p:spPr>
              <a:xfrm>
                <a:off x="5827479" y="2603191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8" name="Forma libre: forma 77">
                <a:extLst>
                  <a:ext uri="{FF2B5EF4-FFF2-40B4-BE49-F238E27FC236}">
                    <a16:creationId xmlns:a16="http://schemas.microsoft.com/office/drawing/2014/main" id="{65986CD2-C824-2947-6B34-01B2B023A57E}"/>
                  </a:ext>
                </a:extLst>
              </p:cNvPr>
              <p:cNvSpPr/>
              <p:nvPr/>
            </p:nvSpPr>
            <p:spPr>
              <a:xfrm>
                <a:off x="5879059" y="2612161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79" name="Forma libre: forma 78">
                <a:extLst>
                  <a:ext uri="{FF2B5EF4-FFF2-40B4-BE49-F238E27FC236}">
                    <a16:creationId xmlns:a16="http://schemas.microsoft.com/office/drawing/2014/main" id="{88AEF8B3-E6DF-5133-D7DF-0EF842010B94}"/>
                  </a:ext>
                </a:extLst>
              </p:cNvPr>
              <p:cNvSpPr/>
              <p:nvPr/>
            </p:nvSpPr>
            <p:spPr>
              <a:xfrm>
                <a:off x="5930639" y="260543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0" name="Forma libre: forma 79">
                <a:extLst>
                  <a:ext uri="{FF2B5EF4-FFF2-40B4-BE49-F238E27FC236}">
                    <a16:creationId xmlns:a16="http://schemas.microsoft.com/office/drawing/2014/main" id="{0C568896-525A-80A1-6B75-7801C26EB59E}"/>
                  </a:ext>
                </a:extLst>
              </p:cNvPr>
              <p:cNvSpPr/>
              <p:nvPr/>
            </p:nvSpPr>
            <p:spPr>
              <a:xfrm>
                <a:off x="5982219" y="2603191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1" name="Forma libre: forma 80">
                <a:extLst>
                  <a:ext uri="{FF2B5EF4-FFF2-40B4-BE49-F238E27FC236}">
                    <a16:creationId xmlns:a16="http://schemas.microsoft.com/office/drawing/2014/main" id="{B23C1837-E9DE-438B-B72D-417881654E8C}"/>
                  </a:ext>
                </a:extLst>
              </p:cNvPr>
              <p:cNvSpPr/>
              <p:nvPr/>
            </p:nvSpPr>
            <p:spPr>
              <a:xfrm>
                <a:off x="6033798" y="2600948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2" name="Forma libre: forma 81">
                <a:extLst>
                  <a:ext uri="{FF2B5EF4-FFF2-40B4-BE49-F238E27FC236}">
                    <a16:creationId xmlns:a16="http://schemas.microsoft.com/office/drawing/2014/main" id="{0BC3C180-BCBF-F82E-4CD3-DB42A66DB2E8}"/>
                  </a:ext>
                </a:extLst>
              </p:cNvPr>
              <p:cNvSpPr/>
              <p:nvPr/>
            </p:nvSpPr>
            <p:spPr>
              <a:xfrm>
                <a:off x="6085377" y="2596463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3" name="Forma libre: forma 82">
                <a:extLst>
                  <a:ext uri="{FF2B5EF4-FFF2-40B4-BE49-F238E27FC236}">
                    <a16:creationId xmlns:a16="http://schemas.microsoft.com/office/drawing/2014/main" id="{3C59E85C-4B47-7A25-78B3-57608CFF08B5}"/>
                  </a:ext>
                </a:extLst>
              </p:cNvPr>
              <p:cNvSpPr/>
              <p:nvPr/>
            </p:nvSpPr>
            <p:spPr>
              <a:xfrm>
                <a:off x="6136957" y="2596463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4" name="Forma libre: forma 83">
                <a:extLst>
                  <a:ext uri="{FF2B5EF4-FFF2-40B4-BE49-F238E27FC236}">
                    <a16:creationId xmlns:a16="http://schemas.microsoft.com/office/drawing/2014/main" id="{0976ABB5-5BB4-68E4-A4A3-7E7AFEDA7EFA}"/>
                  </a:ext>
                </a:extLst>
              </p:cNvPr>
              <p:cNvSpPr/>
              <p:nvPr/>
            </p:nvSpPr>
            <p:spPr>
              <a:xfrm>
                <a:off x="6188537" y="259870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5" name="Forma libre: forma 84">
                <a:extLst>
                  <a:ext uri="{FF2B5EF4-FFF2-40B4-BE49-F238E27FC236}">
                    <a16:creationId xmlns:a16="http://schemas.microsoft.com/office/drawing/2014/main" id="{ADCF0C10-FCF6-5AFC-2FBD-8A682EEBF7D2}"/>
                  </a:ext>
                </a:extLst>
              </p:cNvPr>
              <p:cNvSpPr/>
              <p:nvPr/>
            </p:nvSpPr>
            <p:spPr>
              <a:xfrm>
                <a:off x="6240116" y="2600948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6" name="Forma libre: forma 85">
                <a:extLst>
                  <a:ext uri="{FF2B5EF4-FFF2-40B4-BE49-F238E27FC236}">
                    <a16:creationId xmlns:a16="http://schemas.microsoft.com/office/drawing/2014/main" id="{EA59C8D0-0768-3B99-1EC0-5767ACF5815D}"/>
                  </a:ext>
                </a:extLst>
              </p:cNvPr>
              <p:cNvSpPr/>
              <p:nvPr/>
            </p:nvSpPr>
            <p:spPr>
              <a:xfrm>
                <a:off x="6291696" y="2596463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7" name="Forma libre: forma 86">
                <a:extLst>
                  <a:ext uri="{FF2B5EF4-FFF2-40B4-BE49-F238E27FC236}">
                    <a16:creationId xmlns:a16="http://schemas.microsoft.com/office/drawing/2014/main" id="{49FE692A-5200-D78B-68C9-075715B97BF8}"/>
                  </a:ext>
                </a:extLst>
              </p:cNvPr>
              <p:cNvSpPr/>
              <p:nvPr/>
            </p:nvSpPr>
            <p:spPr>
              <a:xfrm>
                <a:off x="6343275" y="2598706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8" name="Forma libre: forma 87">
                <a:extLst>
                  <a:ext uri="{FF2B5EF4-FFF2-40B4-BE49-F238E27FC236}">
                    <a16:creationId xmlns:a16="http://schemas.microsoft.com/office/drawing/2014/main" id="{964E3A2A-43BD-EFEA-9E88-91641674736D}"/>
                  </a:ext>
                </a:extLst>
              </p:cNvPr>
              <p:cNvSpPr/>
              <p:nvPr/>
            </p:nvSpPr>
            <p:spPr>
              <a:xfrm>
                <a:off x="6394854" y="2594221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89" name="Forma libre: forma 88">
                <a:extLst>
                  <a:ext uri="{FF2B5EF4-FFF2-40B4-BE49-F238E27FC236}">
                    <a16:creationId xmlns:a16="http://schemas.microsoft.com/office/drawing/2014/main" id="{80B6A438-7D7A-3254-6A81-814C3BD14BCC}"/>
                  </a:ext>
                </a:extLst>
              </p:cNvPr>
              <p:cNvSpPr/>
              <p:nvPr/>
            </p:nvSpPr>
            <p:spPr>
              <a:xfrm>
                <a:off x="6446435" y="259870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0" name="Forma libre: forma 89">
                <a:extLst>
                  <a:ext uri="{FF2B5EF4-FFF2-40B4-BE49-F238E27FC236}">
                    <a16:creationId xmlns:a16="http://schemas.microsoft.com/office/drawing/2014/main" id="{24C0D55C-C0F4-C846-2BB4-9040BFE64D21}"/>
                  </a:ext>
                </a:extLst>
              </p:cNvPr>
              <p:cNvSpPr/>
              <p:nvPr/>
            </p:nvSpPr>
            <p:spPr>
              <a:xfrm>
                <a:off x="6495771" y="2596463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1" name="Forma libre: forma 90">
                <a:extLst>
                  <a:ext uri="{FF2B5EF4-FFF2-40B4-BE49-F238E27FC236}">
                    <a16:creationId xmlns:a16="http://schemas.microsoft.com/office/drawing/2014/main" id="{30024230-ECA0-6E04-E925-2551A1298719}"/>
                  </a:ext>
                </a:extLst>
              </p:cNvPr>
              <p:cNvSpPr/>
              <p:nvPr/>
            </p:nvSpPr>
            <p:spPr>
              <a:xfrm>
                <a:off x="6547352" y="2596463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2" name="Forma libre: forma 91">
                <a:extLst>
                  <a:ext uri="{FF2B5EF4-FFF2-40B4-BE49-F238E27FC236}">
                    <a16:creationId xmlns:a16="http://schemas.microsoft.com/office/drawing/2014/main" id="{137E47FE-5E3A-B1EF-EAF9-D1F7ED035F10}"/>
                  </a:ext>
                </a:extLst>
              </p:cNvPr>
              <p:cNvSpPr/>
              <p:nvPr/>
            </p:nvSpPr>
            <p:spPr>
              <a:xfrm>
                <a:off x="6598931" y="2603191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3" name="Forma libre: forma 92">
                <a:extLst>
                  <a:ext uri="{FF2B5EF4-FFF2-40B4-BE49-F238E27FC236}">
                    <a16:creationId xmlns:a16="http://schemas.microsoft.com/office/drawing/2014/main" id="{E5F1D879-3E3B-2734-2AE3-6205A1708306}"/>
                  </a:ext>
                </a:extLst>
              </p:cNvPr>
              <p:cNvSpPr/>
              <p:nvPr/>
            </p:nvSpPr>
            <p:spPr>
              <a:xfrm>
                <a:off x="6650510" y="2616646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4" name="Forma libre: forma 93">
                <a:extLst>
                  <a:ext uri="{FF2B5EF4-FFF2-40B4-BE49-F238E27FC236}">
                    <a16:creationId xmlns:a16="http://schemas.microsoft.com/office/drawing/2014/main" id="{35511788-B0E4-8A61-1A04-CF816836C0CB}"/>
                  </a:ext>
                </a:extLst>
              </p:cNvPr>
              <p:cNvSpPr/>
              <p:nvPr/>
            </p:nvSpPr>
            <p:spPr>
              <a:xfrm>
                <a:off x="6702089" y="2621132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5" name="Forma libre: forma 94">
                <a:extLst>
                  <a:ext uri="{FF2B5EF4-FFF2-40B4-BE49-F238E27FC236}">
                    <a16:creationId xmlns:a16="http://schemas.microsoft.com/office/drawing/2014/main" id="{5BDB0FAE-D1F6-53CC-6FB1-2392611DDDC8}"/>
                  </a:ext>
                </a:extLst>
              </p:cNvPr>
              <p:cNvSpPr/>
              <p:nvPr/>
            </p:nvSpPr>
            <p:spPr>
              <a:xfrm>
                <a:off x="6753669" y="2623374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6" name="Forma libre: forma 95">
                <a:extLst>
                  <a:ext uri="{FF2B5EF4-FFF2-40B4-BE49-F238E27FC236}">
                    <a16:creationId xmlns:a16="http://schemas.microsoft.com/office/drawing/2014/main" id="{725C9DA4-E384-2C72-4F54-85BAFF3355A5}"/>
                  </a:ext>
                </a:extLst>
              </p:cNvPr>
              <p:cNvSpPr/>
              <p:nvPr/>
            </p:nvSpPr>
            <p:spPr>
              <a:xfrm>
                <a:off x="6805249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7" name="Forma libre: forma 96">
                <a:extLst>
                  <a:ext uri="{FF2B5EF4-FFF2-40B4-BE49-F238E27FC236}">
                    <a16:creationId xmlns:a16="http://schemas.microsoft.com/office/drawing/2014/main" id="{2A85A85B-80AB-3990-455E-07C3CB5567B6}"/>
                  </a:ext>
                </a:extLst>
              </p:cNvPr>
              <p:cNvSpPr/>
              <p:nvPr/>
            </p:nvSpPr>
            <p:spPr>
              <a:xfrm>
                <a:off x="6856829" y="2621132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8" name="Forma libre: forma 97">
                <a:extLst>
                  <a:ext uri="{FF2B5EF4-FFF2-40B4-BE49-F238E27FC236}">
                    <a16:creationId xmlns:a16="http://schemas.microsoft.com/office/drawing/2014/main" id="{0339548D-8509-65DB-8A87-FD7B0BD03F64}"/>
                  </a:ext>
                </a:extLst>
              </p:cNvPr>
              <p:cNvSpPr/>
              <p:nvPr/>
            </p:nvSpPr>
            <p:spPr>
              <a:xfrm>
                <a:off x="6908408" y="2625617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99" name="Forma libre: forma 98">
                <a:extLst>
                  <a:ext uri="{FF2B5EF4-FFF2-40B4-BE49-F238E27FC236}">
                    <a16:creationId xmlns:a16="http://schemas.microsoft.com/office/drawing/2014/main" id="{8E95A13B-CC6F-9708-C540-2345DD0D1627}"/>
                  </a:ext>
                </a:extLst>
              </p:cNvPr>
              <p:cNvSpPr/>
              <p:nvPr/>
            </p:nvSpPr>
            <p:spPr>
              <a:xfrm>
                <a:off x="6959987" y="2625617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0" name="Forma libre: forma 99">
                <a:extLst>
                  <a:ext uri="{FF2B5EF4-FFF2-40B4-BE49-F238E27FC236}">
                    <a16:creationId xmlns:a16="http://schemas.microsoft.com/office/drawing/2014/main" id="{E675064B-6641-B32A-1456-00D560709BD1}"/>
                  </a:ext>
                </a:extLst>
              </p:cNvPr>
              <p:cNvSpPr/>
              <p:nvPr/>
            </p:nvSpPr>
            <p:spPr>
              <a:xfrm>
                <a:off x="7011567" y="2625617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1" name="Forma libre: forma 100">
                <a:extLst>
                  <a:ext uri="{FF2B5EF4-FFF2-40B4-BE49-F238E27FC236}">
                    <a16:creationId xmlns:a16="http://schemas.microsoft.com/office/drawing/2014/main" id="{A05CACE3-73AE-2B67-87AB-FBCF1ECFA61C}"/>
                  </a:ext>
                </a:extLst>
              </p:cNvPr>
              <p:cNvSpPr/>
              <p:nvPr/>
            </p:nvSpPr>
            <p:spPr>
              <a:xfrm>
                <a:off x="7063147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2" name="Forma libre: forma 101">
                <a:extLst>
                  <a:ext uri="{FF2B5EF4-FFF2-40B4-BE49-F238E27FC236}">
                    <a16:creationId xmlns:a16="http://schemas.microsoft.com/office/drawing/2014/main" id="{1E95BB5C-4C86-F892-C369-368844E210DE}"/>
                  </a:ext>
                </a:extLst>
              </p:cNvPr>
              <p:cNvSpPr/>
              <p:nvPr/>
            </p:nvSpPr>
            <p:spPr>
              <a:xfrm>
                <a:off x="7114727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50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6" y="-97"/>
                      <a:pt x="14912" y="2146"/>
                      <a:pt x="8183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3" name="Forma libre: forma 102">
                <a:extLst>
                  <a:ext uri="{FF2B5EF4-FFF2-40B4-BE49-F238E27FC236}">
                    <a16:creationId xmlns:a16="http://schemas.microsoft.com/office/drawing/2014/main" id="{EA191ACD-6684-C400-CA3B-92C1D839E61C}"/>
                  </a:ext>
                </a:extLst>
              </p:cNvPr>
              <p:cNvSpPr/>
              <p:nvPr/>
            </p:nvSpPr>
            <p:spPr>
              <a:xfrm>
                <a:off x="7166306" y="2623374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50 w 58306"/>
                  <a:gd name="connsiteY1" fmla="*/ 49240 h 58307"/>
                  <a:gd name="connsiteX2" fmla="*/ 57520 w 58306"/>
                  <a:gd name="connsiteY2" fmla="*/ 29057 h 58307"/>
                  <a:gd name="connsiteX3" fmla="*/ 48550 w 58306"/>
                  <a:gd name="connsiteY3" fmla="*/ 8873 h 58307"/>
                  <a:gd name="connsiteX4" fmla="*/ 28367 w 58306"/>
                  <a:gd name="connsiteY4" fmla="*/ -97 h 58307"/>
                  <a:gd name="connsiteX5" fmla="*/ 8184 w 58306"/>
                  <a:gd name="connsiteY5" fmla="*/ 8873 h 58307"/>
                  <a:gd name="connsiteX6" fmla="*/ -787 w 58306"/>
                  <a:gd name="connsiteY6" fmla="*/ 29057 h 58307"/>
                  <a:gd name="connsiteX7" fmla="*/ 8184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3" y="55968"/>
                      <a:pt x="48550" y="49240"/>
                    </a:cubicBezTo>
                    <a:cubicBezTo>
                      <a:pt x="53036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4" y="49240"/>
                    </a:cubicBezTo>
                    <a:cubicBezTo>
                      <a:pt x="12668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4" name="Forma libre: forma 103">
                <a:extLst>
                  <a:ext uri="{FF2B5EF4-FFF2-40B4-BE49-F238E27FC236}">
                    <a16:creationId xmlns:a16="http://schemas.microsoft.com/office/drawing/2014/main" id="{F68A4613-BC55-37F8-389F-9C0D3E900D8B}"/>
                  </a:ext>
                </a:extLst>
              </p:cNvPr>
              <p:cNvSpPr/>
              <p:nvPr/>
            </p:nvSpPr>
            <p:spPr>
              <a:xfrm>
                <a:off x="7217885" y="2621132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5" name="Forma libre: forma 104">
                <a:extLst>
                  <a:ext uri="{FF2B5EF4-FFF2-40B4-BE49-F238E27FC236}">
                    <a16:creationId xmlns:a16="http://schemas.microsoft.com/office/drawing/2014/main" id="{F52781F5-921A-5AC6-2761-2744B41AE362}"/>
                  </a:ext>
                </a:extLst>
              </p:cNvPr>
              <p:cNvSpPr/>
              <p:nvPr/>
            </p:nvSpPr>
            <p:spPr>
              <a:xfrm>
                <a:off x="7269464" y="2623374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6" name="Forma libre: forma 105">
                <a:extLst>
                  <a:ext uri="{FF2B5EF4-FFF2-40B4-BE49-F238E27FC236}">
                    <a16:creationId xmlns:a16="http://schemas.microsoft.com/office/drawing/2014/main" id="{EB72C0D8-1328-D690-26CC-4298B49BAF43}"/>
                  </a:ext>
                </a:extLst>
              </p:cNvPr>
              <p:cNvSpPr/>
              <p:nvPr/>
            </p:nvSpPr>
            <p:spPr>
              <a:xfrm>
                <a:off x="7318802" y="2625617"/>
                <a:ext cx="58308" cy="58307"/>
              </a:xfrm>
              <a:custGeom>
                <a:avLst/>
                <a:gdLst>
                  <a:gd name="connsiteX0" fmla="*/ 28367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7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7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7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7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8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8" name="Forma libre: forma 107">
                <a:extLst>
                  <a:ext uri="{FF2B5EF4-FFF2-40B4-BE49-F238E27FC236}">
                    <a16:creationId xmlns:a16="http://schemas.microsoft.com/office/drawing/2014/main" id="{38655380-767C-D5F5-D44B-FB3EBA51CAC0}"/>
                  </a:ext>
                </a:extLst>
              </p:cNvPr>
              <p:cNvSpPr/>
              <p:nvPr/>
            </p:nvSpPr>
            <p:spPr>
              <a:xfrm>
                <a:off x="7370381" y="2632345"/>
                <a:ext cx="58308" cy="58307"/>
              </a:xfrm>
              <a:custGeom>
                <a:avLst/>
                <a:gdLst>
                  <a:gd name="connsiteX0" fmla="*/ 28368 w 58308"/>
                  <a:gd name="connsiteY0" fmla="*/ 58210 h 58307"/>
                  <a:gd name="connsiteX1" fmla="*/ 48550 w 58308"/>
                  <a:gd name="connsiteY1" fmla="*/ 49240 h 58307"/>
                  <a:gd name="connsiteX2" fmla="*/ 57521 w 58308"/>
                  <a:gd name="connsiteY2" fmla="*/ 29057 h 58307"/>
                  <a:gd name="connsiteX3" fmla="*/ 48550 w 58308"/>
                  <a:gd name="connsiteY3" fmla="*/ 8873 h 58307"/>
                  <a:gd name="connsiteX4" fmla="*/ 28368 w 58308"/>
                  <a:gd name="connsiteY4" fmla="*/ -97 h 58307"/>
                  <a:gd name="connsiteX5" fmla="*/ 8184 w 58308"/>
                  <a:gd name="connsiteY5" fmla="*/ 8873 h 58307"/>
                  <a:gd name="connsiteX6" fmla="*/ -787 w 58308"/>
                  <a:gd name="connsiteY6" fmla="*/ 29057 h 58307"/>
                  <a:gd name="connsiteX7" fmla="*/ 8184 w 58308"/>
                  <a:gd name="connsiteY7" fmla="*/ 49240 h 58307"/>
                  <a:gd name="connsiteX8" fmla="*/ 28368 w 58308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8" h="58307">
                    <a:moveTo>
                      <a:pt x="28368" y="58210"/>
                    </a:moveTo>
                    <a:cubicBezTo>
                      <a:pt x="35095" y="58210"/>
                      <a:pt x="41823" y="55968"/>
                      <a:pt x="48550" y="49240"/>
                    </a:cubicBezTo>
                    <a:cubicBezTo>
                      <a:pt x="53036" y="44755"/>
                      <a:pt x="57521" y="38027"/>
                      <a:pt x="57521" y="29057"/>
                    </a:cubicBezTo>
                    <a:cubicBezTo>
                      <a:pt x="57521" y="20086"/>
                      <a:pt x="55278" y="15601"/>
                      <a:pt x="48550" y="8873"/>
                    </a:cubicBezTo>
                    <a:cubicBezTo>
                      <a:pt x="44065" y="4388"/>
                      <a:pt x="37338" y="-97"/>
                      <a:pt x="28368" y="-97"/>
                    </a:cubicBezTo>
                    <a:cubicBezTo>
                      <a:pt x="19397" y="-97"/>
                      <a:pt x="14912" y="2146"/>
                      <a:pt x="8184" y="8873"/>
                    </a:cubicBezTo>
                    <a:cubicBezTo>
                      <a:pt x="3699" y="13359"/>
                      <a:pt x="-787" y="20086"/>
                      <a:pt x="-787" y="29057"/>
                    </a:cubicBezTo>
                    <a:cubicBezTo>
                      <a:pt x="-787" y="38027"/>
                      <a:pt x="1457" y="42512"/>
                      <a:pt x="8184" y="49240"/>
                    </a:cubicBezTo>
                    <a:cubicBezTo>
                      <a:pt x="12670" y="53725"/>
                      <a:pt x="19397" y="58210"/>
                      <a:pt x="28368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09" name="Forma libre: forma 108">
                <a:extLst>
                  <a:ext uri="{FF2B5EF4-FFF2-40B4-BE49-F238E27FC236}">
                    <a16:creationId xmlns:a16="http://schemas.microsoft.com/office/drawing/2014/main" id="{4276B258-D99C-6FA3-619E-D9AF468C505C}"/>
                  </a:ext>
                </a:extLst>
              </p:cNvPr>
              <p:cNvSpPr/>
              <p:nvPr/>
            </p:nvSpPr>
            <p:spPr>
              <a:xfrm>
                <a:off x="7421962" y="2625617"/>
                <a:ext cx="58306" cy="58307"/>
              </a:xfrm>
              <a:custGeom>
                <a:avLst/>
                <a:gdLst>
                  <a:gd name="connsiteX0" fmla="*/ 28367 w 58306"/>
                  <a:gd name="connsiteY0" fmla="*/ 58210 h 58307"/>
                  <a:gd name="connsiteX1" fmla="*/ 48549 w 58306"/>
                  <a:gd name="connsiteY1" fmla="*/ 49240 h 58307"/>
                  <a:gd name="connsiteX2" fmla="*/ 57520 w 58306"/>
                  <a:gd name="connsiteY2" fmla="*/ 29057 h 58307"/>
                  <a:gd name="connsiteX3" fmla="*/ 48549 w 58306"/>
                  <a:gd name="connsiteY3" fmla="*/ 8873 h 58307"/>
                  <a:gd name="connsiteX4" fmla="*/ 28367 w 58306"/>
                  <a:gd name="connsiteY4" fmla="*/ -97 h 58307"/>
                  <a:gd name="connsiteX5" fmla="*/ 8183 w 58306"/>
                  <a:gd name="connsiteY5" fmla="*/ 8873 h 58307"/>
                  <a:gd name="connsiteX6" fmla="*/ -787 w 58306"/>
                  <a:gd name="connsiteY6" fmla="*/ 29057 h 58307"/>
                  <a:gd name="connsiteX7" fmla="*/ 8183 w 58306"/>
                  <a:gd name="connsiteY7" fmla="*/ 49240 h 58307"/>
                  <a:gd name="connsiteX8" fmla="*/ 28367 w 58306"/>
                  <a:gd name="connsiteY8" fmla="*/ 58210 h 5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306" h="58307">
                    <a:moveTo>
                      <a:pt x="28367" y="58210"/>
                    </a:moveTo>
                    <a:cubicBezTo>
                      <a:pt x="35094" y="58210"/>
                      <a:pt x="41822" y="55968"/>
                      <a:pt x="48549" y="49240"/>
                    </a:cubicBezTo>
                    <a:cubicBezTo>
                      <a:pt x="53035" y="44755"/>
                      <a:pt x="57520" y="38027"/>
                      <a:pt x="57520" y="29057"/>
                    </a:cubicBezTo>
                    <a:cubicBezTo>
                      <a:pt x="57520" y="20086"/>
                      <a:pt x="55278" y="15601"/>
                      <a:pt x="48549" y="8873"/>
                    </a:cubicBezTo>
                    <a:cubicBezTo>
                      <a:pt x="44065" y="4388"/>
                      <a:pt x="37336" y="-97"/>
                      <a:pt x="28367" y="-97"/>
                    </a:cubicBezTo>
                    <a:cubicBezTo>
                      <a:pt x="19396" y="-97"/>
                      <a:pt x="14910" y="2146"/>
                      <a:pt x="8183" y="8873"/>
                    </a:cubicBezTo>
                    <a:cubicBezTo>
                      <a:pt x="3697" y="13358"/>
                      <a:pt x="-787" y="20086"/>
                      <a:pt x="-787" y="29057"/>
                    </a:cubicBezTo>
                    <a:cubicBezTo>
                      <a:pt x="-787" y="38027"/>
                      <a:pt x="1455" y="42512"/>
                      <a:pt x="8183" y="49240"/>
                    </a:cubicBezTo>
                    <a:cubicBezTo>
                      <a:pt x="12668" y="53725"/>
                      <a:pt x="19396" y="58210"/>
                      <a:pt x="28367" y="58210"/>
                    </a:cubicBezTo>
                    <a:close/>
                  </a:path>
                </a:pathLst>
              </a:custGeom>
              <a:solidFill>
                <a:srgbClr val="228B22">
                  <a:alpha val="80000"/>
                </a:srgbClr>
              </a:solidFill>
              <a:ln w="8959" cap="flat">
                <a:solidFill>
                  <a:srgbClr val="228B22">
                    <a:alpha val="8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110" name="Forma libre: forma 109">
            <a:extLst>
              <a:ext uri="{FF2B5EF4-FFF2-40B4-BE49-F238E27FC236}">
                <a16:creationId xmlns:a16="http://schemas.microsoft.com/office/drawing/2014/main" id="{0DA2441A-948C-AFA9-EC52-B44164F81908}"/>
              </a:ext>
            </a:extLst>
          </p:cNvPr>
          <p:cNvSpPr/>
          <p:nvPr/>
        </p:nvSpPr>
        <p:spPr>
          <a:xfrm>
            <a:off x="3119222" y="2265868"/>
            <a:ext cx="2361713" cy="41573"/>
          </a:xfrm>
          <a:custGeom>
            <a:avLst/>
            <a:gdLst>
              <a:gd name="connsiteX0" fmla="*/ -787 w 1594482"/>
              <a:gd name="connsiteY0" fmla="*/ -97 h 24668"/>
              <a:gd name="connsiteX1" fmla="*/ 770665 w 1594482"/>
              <a:gd name="connsiteY1" fmla="*/ -97 h 24668"/>
              <a:gd name="connsiteX2" fmla="*/ 822244 w 1594482"/>
              <a:gd name="connsiteY2" fmla="*/ 24571 h 24668"/>
              <a:gd name="connsiteX3" fmla="*/ 1593695 w 1594482"/>
              <a:gd name="connsiteY3" fmla="*/ 24571 h 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82" h="24668">
                <a:moveTo>
                  <a:pt x="-787" y="-97"/>
                </a:moveTo>
                <a:lnTo>
                  <a:pt x="770665" y="-97"/>
                </a:lnTo>
                <a:lnTo>
                  <a:pt x="822244" y="24571"/>
                </a:lnTo>
                <a:lnTo>
                  <a:pt x="1593695" y="24571"/>
                </a:lnTo>
              </a:path>
            </a:pathLst>
          </a:custGeom>
          <a:noFill/>
          <a:ln w="40314" cap="sq">
            <a:solidFill>
              <a:srgbClr val="8A2BE2">
                <a:alpha val="80000"/>
              </a:srgbClr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11" name="Gráfico 72">
            <a:extLst>
              <a:ext uri="{FF2B5EF4-FFF2-40B4-BE49-F238E27FC236}">
                <a16:creationId xmlns:a16="http://schemas.microsoft.com/office/drawing/2014/main" id="{14243DEE-0D58-367F-4B46-5180B7B9BD30}"/>
              </a:ext>
            </a:extLst>
          </p:cNvPr>
          <p:cNvGrpSpPr/>
          <p:nvPr/>
        </p:nvGrpSpPr>
        <p:grpSpPr>
          <a:xfrm>
            <a:off x="3079364" y="3959054"/>
            <a:ext cx="2441431" cy="90706"/>
            <a:chOff x="5829723" y="3430706"/>
            <a:chExt cx="1648303" cy="53822"/>
          </a:xfrm>
        </p:grpSpPr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25DA4219-F8E7-5802-33CF-35BF95F1B7A6}"/>
                </a:ext>
              </a:extLst>
            </p:cNvPr>
            <p:cNvSpPr/>
            <p:nvPr/>
          </p:nvSpPr>
          <p:spPr>
            <a:xfrm>
              <a:off x="5856633" y="3457617"/>
              <a:ext cx="1594482" cy="22425"/>
            </a:xfrm>
            <a:custGeom>
              <a:avLst/>
              <a:gdLst>
                <a:gd name="connsiteX0" fmla="*/ -787 w 1594482"/>
                <a:gd name="connsiteY0" fmla="*/ -97 h 22425"/>
                <a:gd name="connsiteX1" fmla="*/ 1593695 w 1594482"/>
                <a:gd name="connsiteY1" fmla="*/ -97 h 2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4482" h="22425">
                  <a:moveTo>
                    <a:pt x="-787" y="-97"/>
                  </a:moveTo>
                  <a:lnTo>
                    <a:pt x="1593695" y="-97"/>
                  </a:lnTo>
                </a:path>
              </a:pathLst>
            </a:custGeom>
            <a:noFill/>
            <a:ln w="13438" cap="sq">
              <a:solidFill>
                <a:srgbClr val="FFA500">
                  <a:alpha val="8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13" name="Gráfico 72">
              <a:extLst>
                <a:ext uri="{FF2B5EF4-FFF2-40B4-BE49-F238E27FC236}">
                  <a16:creationId xmlns:a16="http://schemas.microsoft.com/office/drawing/2014/main" id="{E307BB88-A70A-1729-D2EC-69353A544C1F}"/>
                </a:ext>
              </a:extLst>
            </p:cNvPr>
            <p:cNvGrpSpPr/>
            <p:nvPr/>
          </p:nvGrpSpPr>
          <p:grpSpPr>
            <a:xfrm>
              <a:off x="5829723" y="3430706"/>
              <a:ext cx="1648303" cy="53822"/>
              <a:chOff x="5829723" y="3430706"/>
              <a:chExt cx="1648303" cy="53822"/>
            </a:xfrm>
            <a:solidFill>
              <a:srgbClr val="FFA500">
                <a:alpha val="80000"/>
              </a:srgbClr>
            </a:solidFill>
          </p:grpSpPr>
          <p:sp>
            <p:nvSpPr>
              <p:cNvPr id="114" name="Forma libre: forma 113">
                <a:extLst>
                  <a:ext uri="{FF2B5EF4-FFF2-40B4-BE49-F238E27FC236}">
                    <a16:creationId xmlns:a16="http://schemas.microsoft.com/office/drawing/2014/main" id="{F42FD192-9A36-7CBE-C8CC-6426EE1BD779}"/>
                  </a:ext>
                </a:extLst>
              </p:cNvPr>
              <p:cNvSpPr/>
              <p:nvPr/>
            </p:nvSpPr>
            <p:spPr>
              <a:xfrm>
                <a:off x="5829723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5" name="Forma libre: forma 114">
                <a:extLst>
                  <a:ext uri="{FF2B5EF4-FFF2-40B4-BE49-F238E27FC236}">
                    <a16:creationId xmlns:a16="http://schemas.microsoft.com/office/drawing/2014/main" id="{C76B03BD-8098-369E-AA77-9B84E20316DF}"/>
                  </a:ext>
                </a:extLst>
              </p:cNvPr>
              <p:cNvSpPr/>
              <p:nvPr/>
            </p:nvSpPr>
            <p:spPr>
              <a:xfrm>
                <a:off x="5881302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6" name="Forma libre: forma 115">
                <a:extLst>
                  <a:ext uri="{FF2B5EF4-FFF2-40B4-BE49-F238E27FC236}">
                    <a16:creationId xmlns:a16="http://schemas.microsoft.com/office/drawing/2014/main" id="{0E892F90-97F8-CFAB-7F74-93BB578A70D0}"/>
                  </a:ext>
                </a:extLst>
              </p:cNvPr>
              <p:cNvSpPr/>
              <p:nvPr/>
            </p:nvSpPr>
            <p:spPr>
              <a:xfrm>
                <a:off x="593288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7" name="Forma libre: forma 116">
                <a:extLst>
                  <a:ext uri="{FF2B5EF4-FFF2-40B4-BE49-F238E27FC236}">
                    <a16:creationId xmlns:a16="http://schemas.microsoft.com/office/drawing/2014/main" id="{4F476C46-0F71-875A-C1BB-F0E41D334D99}"/>
                  </a:ext>
                </a:extLst>
              </p:cNvPr>
              <p:cNvSpPr/>
              <p:nvPr/>
            </p:nvSpPr>
            <p:spPr>
              <a:xfrm>
                <a:off x="598446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8" name="Forma libre: forma 117">
                <a:extLst>
                  <a:ext uri="{FF2B5EF4-FFF2-40B4-BE49-F238E27FC236}">
                    <a16:creationId xmlns:a16="http://schemas.microsoft.com/office/drawing/2014/main" id="{4CAFC4D3-8EF4-D918-7EAF-065F03C1A6CC}"/>
                  </a:ext>
                </a:extLst>
              </p:cNvPr>
              <p:cNvSpPr/>
              <p:nvPr/>
            </p:nvSpPr>
            <p:spPr>
              <a:xfrm>
                <a:off x="6036040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19" name="Forma libre: forma 118">
                <a:extLst>
                  <a:ext uri="{FF2B5EF4-FFF2-40B4-BE49-F238E27FC236}">
                    <a16:creationId xmlns:a16="http://schemas.microsoft.com/office/drawing/2014/main" id="{82C01BFF-CEF7-ED0A-A60C-4F5F7ED33695}"/>
                  </a:ext>
                </a:extLst>
              </p:cNvPr>
              <p:cNvSpPr/>
              <p:nvPr/>
            </p:nvSpPr>
            <p:spPr>
              <a:xfrm>
                <a:off x="6087621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0" name="Forma libre: forma 119">
                <a:extLst>
                  <a:ext uri="{FF2B5EF4-FFF2-40B4-BE49-F238E27FC236}">
                    <a16:creationId xmlns:a16="http://schemas.microsoft.com/office/drawing/2014/main" id="{FD5E5D02-575E-24D3-4889-BBF0FB365060}"/>
                  </a:ext>
                </a:extLst>
              </p:cNvPr>
              <p:cNvSpPr/>
              <p:nvPr/>
            </p:nvSpPr>
            <p:spPr>
              <a:xfrm>
                <a:off x="6139200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1" name="Forma libre: forma 120">
                <a:extLst>
                  <a:ext uri="{FF2B5EF4-FFF2-40B4-BE49-F238E27FC236}">
                    <a16:creationId xmlns:a16="http://schemas.microsoft.com/office/drawing/2014/main" id="{0CD66D95-62EB-75B8-A6FC-41C9A5B1751A}"/>
                  </a:ext>
                </a:extLst>
              </p:cNvPr>
              <p:cNvSpPr/>
              <p:nvPr/>
            </p:nvSpPr>
            <p:spPr>
              <a:xfrm>
                <a:off x="619077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2" name="Forma libre: forma 121">
                <a:extLst>
                  <a:ext uri="{FF2B5EF4-FFF2-40B4-BE49-F238E27FC236}">
                    <a16:creationId xmlns:a16="http://schemas.microsoft.com/office/drawing/2014/main" id="{5497C74F-F76D-5B21-6A9F-2FC57E419ECA}"/>
                  </a:ext>
                </a:extLst>
              </p:cNvPr>
              <p:cNvSpPr/>
              <p:nvPr/>
            </p:nvSpPr>
            <p:spPr>
              <a:xfrm>
                <a:off x="624235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3" name="Forma libre: forma 122">
                <a:extLst>
                  <a:ext uri="{FF2B5EF4-FFF2-40B4-BE49-F238E27FC236}">
                    <a16:creationId xmlns:a16="http://schemas.microsoft.com/office/drawing/2014/main" id="{98047219-8BE3-9F94-7750-E9FADD3205F0}"/>
                  </a:ext>
                </a:extLst>
              </p:cNvPr>
              <p:cNvSpPr/>
              <p:nvPr/>
            </p:nvSpPr>
            <p:spPr>
              <a:xfrm>
                <a:off x="629393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4" name="Forma libre: forma 123">
                <a:extLst>
                  <a:ext uri="{FF2B5EF4-FFF2-40B4-BE49-F238E27FC236}">
                    <a16:creationId xmlns:a16="http://schemas.microsoft.com/office/drawing/2014/main" id="{B91CD98C-A313-B57E-7F1A-22764E6F23D1}"/>
                  </a:ext>
                </a:extLst>
              </p:cNvPr>
              <p:cNvSpPr/>
              <p:nvPr/>
            </p:nvSpPr>
            <p:spPr>
              <a:xfrm>
                <a:off x="6345518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5" name="Forma libre: forma 124">
                <a:extLst>
                  <a:ext uri="{FF2B5EF4-FFF2-40B4-BE49-F238E27FC236}">
                    <a16:creationId xmlns:a16="http://schemas.microsoft.com/office/drawing/2014/main" id="{6147EE45-48C4-B10C-97F4-EB72038EE4DF}"/>
                  </a:ext>
                </a:extLst>
              </p:cNvPr>
              <p:cNvSpPr/>
              <p:nvPr/>
            </p:nvSpPr>
            <p:spPr>
              <a:xfrm>
                <a:off x="6397098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6" name="Forma libre: forma 125">
                <a:extLst>
                  <a:ext uri="{FF2B5EF4-FFF2-40B4-BE49-F238E27FC236}">
                    <a16:creationId xmlns:a16="http://schemas.microsoft.com/office/drawing/2014/main" id="{FF034A17-DCFB-796F-5D56-F894180DD4A3}"/>
                  </a:ext>
                </a:extLst>
              </p:cNvPr>
              <p:cNvSpPr/>
              <p:nvPr/>
            </p:nvSpPr>
            <p:spPr>
              <a:xfrm>
                <a:off x="6448677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7" name="Forma libre: forma 126">
                <a:extLst>
                  <a:ext uri="{FF2B5EF4-FFF2-40B4-BE49-F238E27FC236}">
                    <a16:creationId xmlns:a16="http://schemas.microsoft.com/office/drawing/2014/main" id="{A21966B3-4A3E-25F0-8F19-E25111B2F832}"/>
                  </a:ext>
                </a:extLst>
              </p:cNvPr>
              <p:cNvSpPr/>
              <p:nvPr/>
            </p:nvSpPr>
            <p:spPr>
              <a:xfrm>
                <a:off x="6498014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2" name="Forma libre: forma 191">
                <a:extLst>
                  <a:ext uri="{FF2B5EF4-FFF2-40B4-BE49-F238E27FC236}">
                    <a16:creationId xmlns:a16="http://schemas.microsoft.com/office/drawing/2014/main" id="{934A72B0-9333-675C-C7DB-6BF354806FE1}"/>
                  </a:ext>
                </a:extLst>
              </p:cNvPr>
              <p:cNvSpPr/>
              <p:nvPr/>
            </p:nvSpPr>
            <p:spPr>
              <a:xfrm>
                <a:off x="6549594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2" name="Forma libre: forma 231">
                <a:extLst>
                  <a:ext uri="{FF2B5EF4-FFF2-40B4-BE49-F238E27FC236}">
                    <a16:creationId xmlns:a16="http://schemas.microsoft.com/office/drawing/2014/main" id="{164F7CE0-9150-7627-465C-849E12C2B6EA}"/>
                  </a:ext>
                </a:extLst>
              </p:cNvPr>
              <p:cNvSpPr/>
              <p:nvPr/>
            </p:nvSpPr>
            <p:spPr>
              <a:xfrm>
                <a:off x="6601173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3" name="Forma libre: forma 232">
                <a:extLst>
                  <a:ext uri="{FF2B5EF4-FFF2-40B4-BE49-F238E27FC236}">
                    <a16:creationId xmlns:a16="http://schemas.microsoft.com/office/drawing/2014/main" id="{6E1F6F1E-1128-E197-F9A8-8EB397DC706E}"/>
                  </a:ext>
                </a:extLst>
              </p:cNvPr>
              <p:cNvSpPr/>
              <p:nvPr/>
            </p:nvSpPr>
            <p:spPr>
              <a:xfrm>
                <a:off x="6652752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4" name="Forma libre: forma 233">
                <a:extLst>
                  <a:ext uri="{FF2B5EF4-FFF2-40B4-BE49-F238E27FC236}">
                    <a16:creationId xmlns:a16="http://schemas.microsoft.com/office/drawing/2014/main" id="{AE5B8E63-49D7-D58B-ABFD-A0A3D14F7A46}"/>
                  </a:ext>
                </a:extLst>
              </p:cNvPr>
              <p:cNvSpPr/>
              <p:nvPr/>
            </p:nvSpPr>
            <p:spPr>
              <a:xfrm>
                <a:off x="6704333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5" name="Forma libre: forma 234">
                <a:extLst>
                  <a:ext uri="{FF2B5EF4-FFF2-40B4-BE49-F238E27FC236}">
                    <a16:creationId xmlns:a16="http://schemas.microsoft.com/office/drawing/2014/main" id="{F0BE88BC-3F46-9BC7-833E-383C69EB1C76}"/>
                  </a:ext>
                </a:extLst>
              </p:cNvPr>
              <p:cNvSpPr/>
              <p:nvPr/>
            </p:nvSpPr>
            <p:spPr>
              <a:xfrm>
                <a:off x="6755912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orma libre: forma 235">
                <a:extLst>
                  <a:ext uri="{FF2B5EF4-FFF2-40B4-BE49-F238E27FC236}">
                    <a16:creationId xmlns:a16="http://schemas.microsoft.com/office/drawing/2014/main" id="{41CF28B4-8FA9-A3AD-C8E7-9F0DB59285F0}"/>
                  </a:ext>
                </a:extLst>
              </p:cNvPr>
              <p:cNvSpPr/>
              <p:nvPr/>
            </p:nvSpPr>
            <p:spPr>
              <a:xfrm>
                <a:off x="680749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orma libre: forma 236">
                <a:extLst>
                  <a:ext uri="{FF2B5EF4-FFF2-40B4-BE49-F238E27FC236}">
                    <a16:creationId xmlns:a16="http://schemas.microsoft.com/office/drawing/2014/main" id="{8164B710-28AF-A84F-B203-CE12DFB4C637}"/>
                  </a:ext>
                </a:extLst>
              </p:cNvPr>
              <p:cNvSpPr/>
              <p:nvPr/>
            </p:nvSpPr>
            <p:spPr>
              <a:xfrm>
                <a:off x="6859071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8" name="Forma libre: forma 237">
                <a:extLst>
                  <a:ext uri="{FF2B5EF4-FFF2-40B4-BE49-F238E27FC236}">
                    <a16:creationId xmlns:a16="http://schemas.microsoft.com/office/drawing/2014/main" id="{6BF1E8D1-5512-9B61-4A9F-97003154660E}"/>
                  </a:ext>
                </a:extLst>
              </p:cNvPr>
              <p:cNvSpPr/>
              <p:nvPr/>
            </p:nvSpPr>
            <p:spPr>
              <a:xfrm>
                <a:off x="6910650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9" name="Forma libre: forma 238">
                <a:extLst>
                  <a:ext uri="{FF2B5EF4-FFF2-40B4-BE49-F238E27FC236}">
                    <a16:creationId xmlns:a16="http://schemas.microsoft.com/office/drawing/2014/main" id="{40116311-5762-ED93-CB50-03E74A1D1758}"/>
                  </a:ext>
                </a:extLst>
              </p:cNvPr>
              <p:cNvSpPr/>
              <p:nvPr/>
            </p:nvSpPr>
            <p:spPr>
              <a:xfrm>
                <a:off x="6962231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0" name="Forma libre: forma 239">
                <a:extLst>
                  <a:ext uri="{FF2B5EF4-FFF2-40B4-BE49-F238E27FC236}">
                    <a16:creationId xmlns:a16="http://schemas.microsoft.com/office/drawing/2014/main" id="{64489E46-64B5-F223-7C0F-F521A1EDF750}"/>
                  </a:ext>
                </a:extLst>
              </p:cNvPr>
              <p:cNvSpPr/>
              <p:nvPr/>
            </p:nvSpPr>
            <p:spPr>
              <a:xfrm>
                <a:off x="7013810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1" name="Forma libre: forma 240">
                <a:extLst>
                  <a:ext uri="{FF2B5EF4-FFF2-40B4-BE49-F238E27FC236}">
                    <a16:creationId xmlns:a16="http://schemas.microsoft.com/office/drawing/2014/main" id="{509AA689-EA4D-39E2-ABA2-CA97AAE9FE68}"/>
                  </a:ext>
                </a:extLst>
              </p:cNvPr>
              <p:cNvSpPr/>
              <p:nvPr/>
            </p:nvSpPr>
            <p:spPr>
              <a:xfrm>
                <a:off x="706538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orma libre: forma 241">
                <a:extLst>
                  <a:ext uri="{FF2B5EF4-FFF2-40B4-BE49-F238E27FC236}">
                    <a16:creationId xmlns:a16="http://schemas.microsoft.com/office/drawing/2014/main" id="{97F36522-64F7-2632-DFE6-F171300386B2}"/>
                  </a:ext>
                </a:extLst>
              </p:cNvPr>
              <p:cNvSpPr/>
              <p:nvPr/>
            </p:nvSpPr>
            <p:spPr>
              <a:xfrm>
                <a:off x="7116969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3" name="Forma libre: forma 242">
                <a:extLst>
                  <a:ext uri="{FF2B5EF4-FFF2-40B4-BE49-F238E27FC236}">
                    <a16:creationId xmlns:a16="http://schemas.microsoft.com/office/drawing/2014/main" id="{40C288BF-4241-0467-C545-523F29F9FD3A}"/>
                  </a:ext>
                </a:extLst>
              </p:cNvPr>
              <p:cNvSpPr/>
              <p:nvPr/>
            </p:nvSpPr>
            <p:spPr>
              <a:xfrm>
                <a:off x="7168548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4" name="Forma libre: forma 243">
                <a:extLst>
                  <a:ext uri="{FF2B5EF4-FFF2-40B4-BE49-F238E27FC236}">
                    <a16:creationId xmlns:a16="http://schemas.microsoft.com/office/drawing/2014/main" id="{6C2DE957-D2F2-7F31-4D47-6687FE81A178}"/>
                  </a:ext>
                </a:extLst>
              </p:cNvPr>
              <p:cNvSpPr/>
              <p:nvPr/>
            </p:nvSpPr>
            <p:spPr>
              <a:xfrm>
                <a:off x="7220129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5" name="Forma libre: forma 244">
                <a:extLst>
                  <a:ext uri="{FF2B5EF4-FFF2-40B4-BE49-F238E27FC236}">
                    <a16:creationId xmlns:a16="http://schemas.microsoft.com/office/drawing/2014/main" id="{CAF49F2A-F95C-B19D-EAFD-FE658F913242}"/>
                  </a:ext>
                </a:extLst>
              </p:cNvPr>
              <p:cNvSpPr/>
              <p:nvPr/>
            </p:nvSpPr>
            <p:spPr>
              <a:xfrm>
                <a:off x="7271708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6" name="Forma libre: forma 245">
                <a:extLst>
                  <a:ext uri="{FF2B5EF4-FFF2-40B4-BE49-F238E27FC236}">
                    <a16:creationId xmlns:a16="http://schemas.microsoft.com/office/drawing/2014/main" id="{BE397C38-1BBB-06B1-08DE-FECE9691F3D4}"/>
                  </a:ext>
                </a:extLst>
              </p:cNvPr>
              <p:cNvSpPr/>
              <p:nvPr/>
            </p:nvSpPr>
            <p:spPr>
              <a:xfrm>
                <a:off x="7321045" y="3430706"/>
                <a:ext cx="53821" cy="53822"/>
              </a:xfrm>
              <a:custGeom>
                <a:avLst/>
                <a:gdLst>
                  <a:gd name="connsiteX0" fmla="*/ 26123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3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7" name="Forma libre: forma 246">
                <a:extLst>
                  <a:ext uri="{FF2B5EF4-FFF2-40B4-BE49-F238E27FC236}">
                    <a16:creationId xmlns:a16="http://schemas.microsoft.com/office/drawing/2014/main" id="{4A084485-6A00-AEB5-D574-0756BEA6EB50}"/>
                  </a:ext>
                </a:extLst>
              </p:cNvPr>
              <p:cNvSpPr/>
              <p:nvPr/>
            </p:nvSpPr>
            <p:spPr>
              <a:xfrm>
                <a:off x="7372624" y="3430706"/>
                <a:ext cx="53821" cy="53822"/>
              </a:xfrm>
              <a:custGeom>
                <a:avLst/>
                <a:gdLst>
                  <a:gd name="connsiteX0" fmla="*/ 26125 w 53821"/>
                  <a:gd name="connsiteY0" fmla="*/ -97 h 53822"/>
                  <a:gd name="connsiteX1" fmla="*/ -787 w 53821"/>
                  <a:gd name="connsiteY1" fmla="*/ 53725 h 53822"/>
                  <a:gd name="connsiteX2" fmla="*/ 53035 w 53821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1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5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8" name="Forma libre: forma 247">
                <a:extLst>
                  <a:ext uri="{FF2B5EF4-FFF2-40B4-BE49-F238E27FC236}">
                    <a16:creationId xmlns:a16="http://schemas.microsoft.com/office/drawing/2014/main" id="{E3736DD6-58F2-25F0-D247-EA4A2DD7DDB6}"/>
                  </a:ext>
                </a:extLst>
              </p:cNvPr>
              <p:cNvSpPr/>
              <p:nvPr/>
            </p:nvSpPr>
            <p:spPr>
              <a:xfrm>
                <a:off x="7424204" y="3430706"/>
                <a:ext cx="53822" cy="53822"/>
              </a:xfrm>
              <a:custGeom>
                <a:avLst/>
                <a:gdLst>
                  <a:gd name="connsiteX0" fmla="*/ 26125 w 53822"/>
                  <a:gd name="connsiteY0" fmla="*/ -97 h 53822"/>
                  <a:gd name="connsiteX1" fmla="*/ -787 w 53822"/>
                  <a:gd name="connsiteY1" fmla="*/ 53725 h 53822"/>
                  <a:gd name="connsiteX2" fmla="*/ 53036 w 53822"/>
                  <a:gd name="connsiteY2" fmla="*/ 53725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22" h="53822">
                    <a:moveTo>
                      <a:pt x="26125" y="-97"/>
                    </a:moveTo>
                    <a:lnTo>
                      <a:pt x="-787" y="53725"/>
                    </a:lnTo>
                    <a:lnTo>
                      <a:pt x="53036" y="53725"/>
                    </a:lnTo>
                    <a:close/>
                  </a:path>
                </a:pathLst>
              </a:custGeom>
              <a:solidFill>
                <a:srgbClr val="FFA500">
                  <a:alpha val="80000"/>
                </a:srgbClr>
              </a:solidFill>
              <a:ln w="8959" cap="flat">
                <a:solidFill>
                  <a:srgbClr val="FFA500">
                    <a:alpha val="8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50" name="Flecha: hacia abajo 249">
            <a:extLst>
              <a:ext uri="{FF2B5EF4-FFF2-40B4-BE49-F238E27FC236}">
                <a16:creationId xmlns:a16="http://schemas.microsoft.com/office/drawing/2014/main" id="{75C53EA8-482C-3DF5-2183-74210DF4931F}"/>
              </a:ext>
            </a:extLst>
          </p:cNvPr>
          <p:cNvSpPr/>
          <p:nvPr/>
        </p:nvSpPr>
        <p:spPr>
          <a:xfrm rot="13636367">
            <a:off x="3564226" y="2588766"/>
            <a:ext cx="471787" cy="1163367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54" name="Conector recto 253">
            <a:extLst>
              <a:ext uri="{FF2B5EF4-FFF2-40B4-BE49-F238E27FC236}">
                <a16:creationId xmlns:a16="http://schemas.microsoft.com/office/drawing/2014/main" id="{D113FBAF-7FBD-9040-2F60-513F024051A7}"/>
              </a:ext>
            </a:extLst>
          </p:cNvPr>
          <p:cNvCxnSpPr>
            <a:cxnSpLocks/>
          </p:cNvCxnSpPr>
          <p:nvPr/>
        </p:nvCxnSpPr>
        <p:spPr>
          <a:xfrm flipH="1">
            <a:off x="1417320" y="2655151"/>
            <a:ext cx="551854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Marcador de pie de página 42">
            <a:extLst>
              <a:ext uri="{FF2B5EF4-FFF2-40B4-BE49-F238E27FC236}">
                <a16:creationId xmlns:a16="http://schemas.microsoft.com/office/drawing/2014/main" id="{7686E170-FD68-B739-78AB-68137D6B2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5" name="Marcador de fecha 44">
            <a:extLst>
              <a:ext uri="{FF2B5EF4-FFF2-40B4-BE49-F238E27FC236}">
                <a16:creationId xmlns:a16="http://schemas.microsoft.com/office/drawing/2014/main" id="{FE9C3799-CF27-DA88-B4B4-E4347E3DD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97FF2814-8C0E-4A45-9115-0279752F863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85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09A483EA-FFF7-545E-FCFD-48F2664F3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1E0C1858-A1B1-FF83-9F17-E5BD9D7C9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 – Depth recovery of real dataset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A06236F-8048-4C37-1E70-9E776CFA6FF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48</a:t>
            </a:fld>
            <a:endParaRPr lang="en-US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6C2B59-D91D-1F87-4744-DB91B1F24C74}"/>
              </a:ext>
            </a:extLst>
          </p:cNvPr>
          <p:cNvSpPr txBox="1"/>
          <p:nvPr/>
        </p:nvSpPr>
        <p:spPr>
          <a:xfrm>
            <a:off x="182721" y="4226738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Hidden scene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107F0F-BC17-3601-7E34-9423C1E11953}"/>
              </a:ext>
            </a:extLst>
          </p:cNvPr>
          <p:cNvSpPr txBox="1"/>
          <p:nvPr/>
        </p:nvSpPr>
        <p:spPr>
          <a:xfrm>
            <a:off x="2498773" y="4226738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Dense PF depth</a:t>
            </a:r>
          </a:p>
        </p:txBody>
      </p:sp>
      <p:pic>
        <p:nvPicPr>
          <p:cNvPr id="11" name="Imagen 10" descr="Imagen que contiene mujer, sostener, foto, jugando&#10;&#10;El contenido generado por IA puede ser incorrecto.">
            <a:extLst>
              <a:ext uri="{FF2B5EF4-FFF2-40B4-BE49-F238E27FC236}">
                <a16:creationId xmlns:a16="http://schemas.microsoft.com/office/drawing/2014/main" id="{02A3D9B2-BB3C-73D5-A733-0833D0B4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8" y="1938538"/>
            <a:ext cx="4500939" cy="22368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BB8DB10-E24A-9C83-6ACC-7C2F15BCF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472" y="1935644"/>
            <a:ext cx="2239409" cy="223940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D6FDCC9-AE5A-0F87-4ADD-FAA394D69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951" y="1932437"/>
            <a:ext cx="2242081" cy="2242081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97D51E7-6731-782D-7ECA-143BE57D5E2C}"/>
              </a:ext>
            </a:extLst>
          </p:cNvPr>
          <p:cNvSpPr txBox="1"/>
          <p:nvPr/>
        </p:nvSpPr>
        <p:spPr>
          <a:xfrm>
            <a:off x="4832039" y="4226738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PF depth diff.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09B96F1-EE37-9344-84B2-A3E97866AA93}"/>
              </a:ext>
            </a:extLst>
          </p:cNvPr>
          <p:cNvSpPr txBox="1"/>
          <p:nvPr/>
        </p:nvSpPr>
        <p:spPr>
          <a:xfrm>
            <a:off x="6997195" y="4226738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Ours depth diff.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84848B87-6AFA-1DD2-D18D-CDD9BBBBD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380015" y="600558"/>
            <a:ext cx="136159" cy="217854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AAEF102-E0FF-2F36-195A-609680F925E0}"/>
              </a:ext>
            </a:extLst>
          </p:cNvPr>
          <p:cNvSpPr txBox="1"/>
          <p:nvPr/>
        </p:nvSpPr>
        <p:spPr>
          <a:xfrm>
            <a:off x="1545524" y="1366927"/>
            <a:ext cx="91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Depth (m)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0DE5684-3D66-4B97-ADBC-36712924C783}"/>
              </a:ext>
            </a:extLst>
          </p:cNvPr>
          <p:cNvSpPr txBox="1"/>
          <p:nvPr/>
        </p:nvSpPr>
        <p:spPr>
          <a:xfrm>
            <a:off x="3936729" y="1264520"/>
            <a:ext cx="7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0.95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9BD3F2D-3C33-D72A-A210-E6281CD114BD}"/>
              </a:ext>
            </a:extLst>
          </p:cNvPr>
          <p:cNvSpPr txBox="1"/>
          <p:nvPr/>
        </p:nvSpPr>
        <p:spPr>
          <a:xfrm>
            <a:off x="2311340" y="1258470"/>
            <a:ext cx="7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1.15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B1F5BBB-6C2C-C1DB-175C-6734C8ED3CDC}"/>
              </a:ext>
            </a:extLst>
          </p:cNvPr>
          <p:cNvSpPr txBox="1"/>
          <p:nvPr/>
        </p:nvSpPr>
        <p:spPr>
          <a:xfrm>
            <a:off x="4984453" y="1143351"/>
            <a:ext cx="76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Diff</a:t>
            </a:r>
          </a:p>
          <a:p>
            <a:pPr algn="ctr"/>
            <a:r>
              <a:rPr lang="en-US" sz="1400" b="1" noProof="0" dirty="0"/>
              <a:t>(m)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2E20C0BD-6EE2-63AA-D4FC-04720E03E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V="1">
            <a:off x="6719200" y="584618"/>
            <a:ext cx="136158" cy="2171370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567E0E6-AB1C-5C50-6DAD-34716FA41FEA}"/>
              </a:ext>
            </a:extLst>
          </p:cNvPr>
          <p:cNvSpPr txBox="1"/>
          <p:nvPr/>
        </p:nvSpPr>
        <p:spPr>
          <a:xfrm>
            <a:off x="5367066" y="1300107"/>
            <a:ext cx="7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0F9B125-632E-8B6C-EC16-C5C653BBA47C}"/>
              </a:ext>
            </a:extLst>
          </p:cNvPr>
          <p:cNvSpPr txBox="1"/>
          <p:nvPr/>
        </p:nvSpPr>
        <p:spPr>
          <a:xfrm>
            <a:off x="7330627" y="1316888"/>
            <a:ext cx="7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0.16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38D29D4-6C41-B251-28E4-C95F02820CE1}"/>
              </a:ext>
            </a:extLst>
          </p:cNvPr>
          <p:cNvSpPr/>
          <p:nvPr/>
        </p:nvSpPr>
        <p:spPr>
          <a:xfrm>
            <a:off x="2980167" y="3766688"/>
            <a:ext cx="1597270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9h 28' 54''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7399DDB-65A8-5833-DDAA-8F7479278191}"/>
              </a:ext>
            </a:extLst>
          </p:cNvPr>
          <p:cNvSpPr/>
          <p:nvPr/>
        </p:nvSpPr>
        <p:spPr>
          <a:xfrm>
            <a:off x="5899094" y="3776654"/>
            <a:ext cx="915787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2’ 4''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E96C6A3-4788-F115-F56A-1ACBD0254F9D}"/>
              </a:ext>
            </a:extLst>
          </p:cNvPr>
          <p:cNvSpPr/>
          <p:nvPr/>
        </p:nvSpPr>
        <p:spPr>
          <a:xfrm>
            <a:off x="7942671" y="3766688"/>
            <a:ext cx="1125928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 2’ 10''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1F48696-8784-1EE0-9581-50104599A080}"/>
              </a:ext>
            </a:extLst>
          </p:cNvPr>
          <p:cNvSpPr/>
          <p:nvPr/>
        </p:nvSpPr>
        <p:spPr>
          <a:xfrm>
            <a:off x="2311340" y="1802277"/>
            <a:ext cx="2264132" cy="2421167"/>
          </a:xfrm>
          <a:prstGeom prst="rect">
            <a:avLst/>
          </a:prstGeom>
          <a:solidFill>
            <a:srgbClr val="EBE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3A436E-4752-1FAA-6DA9-4454140B343B}"/>
              </a:ext>
            </a:extLst>
          </p:cNvPr>
          <p:cNvSpPr txBox="1"/>
          <p:nvPr/>
        </p:nvSpPr>
        <p:spPr>
          <a:xfrm>
            <a:off x="2306190" y="3850776"/>
            <a:ext cx="406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Data from publicly available dataset [3]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F89215-C6F2-F110-B584-05672BABF02B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731024-1A28-97D7-BBEB-C39164DB9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00E6F5D7-A38B-B977-3E79-C742BC4DC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C5B90FF8-7AFA-4389-BFF9-BE8A16F5BE7E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575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4" grpId="0"/>
      <p:bldP spid="26" grpId="0"/>
      <p:bldP spid="27" grpId="0"/>
      <p:bldP spid="28" grpId="0"/>
      <p:bldP spid="31" grpId="0"/>
      <p:bldP spid="32" grpId="0"/>
      <p:bldP spid="4" grpId="0" animBg="1"/>
      <p:bldP spid="5" grpId="0" animBg="1"/>
      <p:bldP spid="6" grpId="0" animBg="1"/>
      <p:bldP spid="7" grpId="0" animBg="1"/>
      <p:bldP spid="9" grpId="0"/>
      <p:bldP spid="9" grpId="1"/>
      <p:bldP spid="10" grpId="0"/>
      <p:bldP spid="1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63C35C1-154F-995D-AEBA-B4195BFE60A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49</a:t>
            </a:fld>
            <a:endParaRPr lang="en-US" noProof="0" dirty="0"/>
          </a:p>
        </p:txBody>
      </p:sp>
      <p:pic>
        <p:nvPicPr>
          <p:cNvPr id="11" name="Imagen 10" descr="Imagen que contiene mujer, sostener, foto, jugando&#10;&#10;El contenido generado por IA puede ser incorrecto.">
            <a:extLst>
              <a:ext uri="{FF2B5EF4-FFF2-40B4-BE49-F238E27FC236}">
                <a16:creationId xmlns:a16="http://schemas.microsoft.com/office/drawing/2014/main" id="{E0DEC919-67B2-4506-8139-422F02550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82" y="1978293"/>
            <a:ext cx="3499382" cy="173908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44D9400-7A6B-BFBF-08BD-88FDABB0263A}"/>
              </a:ext>
            </a:extLst>
          </p:cNvPr>
          <p:cNvSpPr txBox="1"/>
          <p:nvPr/>
        </p:nvSpPr>
        <p:spPr>
          <a:xfrm>
            <a:off x="278230" y="3846414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Hidden scene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F810B7-E361-8DD5-5AC5-58B08B7E7016}"/>
              </a:ext>
            </a:extLst>
          </p:cNvPr>
          <p:cNvSpPr txBox="1"/>
          <p:nvPr/>
        </p:nvSpPr>
        <p:spPr>
          <a:xfrm>
            <a:off x="2055983" y="3844330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Dense PF depth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6BCDED0-DD05-3122-6EB3-A9CCE5B2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195" y="1976208"/>
            <a:ext cx="1741171" cy="17411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837CD97-8AB8-354D-B3CD-CBBD0BF79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366" y="1975440"/>
            <a:ext cx="1741172" cy="174117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E06B844-0F4B-B980-6A87-BD0BB81759EE}"/>
              </a:ext>
            </a:extLst>
          </p:cNvPr>
          <p:cNvSpPr txBox="1"/>
          <p:nvPr/>
        </p:nvSpPr>
        <p:spPr>
          <a:xfrm>
            <a:off x="4771304" y="384641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PF depth diff.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9E02821-5E4A-29E8-294D-635E1EA420A2}"/>
              </a:ext>
            </a:extLst>
          </p:cNvPr>
          <p:cNvSpPr txBox="1"/>
          <p:nvPr/>
        </p:nvSpPr>
        <p:spPr>
          <a:xfrm>
            <a:off x="6512476" y="3844330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Ours depth diff.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F61A7B3D-A035-BF3B-50BA-15611024E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633" y="2179399"/>
            <a:ext cx="85160" cy="136255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62CEB37C-5449-D813-3468-E9CD77982B1D}"/>
              </a:ext>
            </a:extLst>
          </p:cNvPr>
          <p:cNvSpPr txBox="1"/>
          <p:nvPr/>
        </p:nvSpPr>
        <p:spPr>
          <a:xfrm>
            <a:off x="3704600" y="1781996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FE66DF0-320C-FDB1-AE32-83678F4F7ADA}"/>
              </a:ext>
            </a:extLst>
          </p:cNvPr>
          <p:cNvSpPr txBox="1"/>
          <p:nvPr/>
        </p:nvSpPr>
        <p:spPr>
          <a:xfrm>
            <a:off x="3903418" y="3272618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0.95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2346249-CC7A-2943-5C24-79F12884BA1C}"/>
              </a:ext>
            </a:extLst>
          </p:cNvPr>
          <p:cNvSpPr txBox="1"/>
          <p:nvPr/>
        </p:nvSpPr>
        <p:spPr>
          <a:xfrm>
            <a:off x="3905478" y="2240179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1.15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050ECD4-F6DC-9DD2-2B57-16FC6986614C}"/>
              </a:ext>
            </a:extLst>
          </p:cNvPr>
          <p:cNvSpPr txBox="1"/>
          <p:nvPr/>
        </p:nvSpPr>
        <p:spPr>
          <a:xfrm>
            <a:off x="8150243" y="1781995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D1D52530-8424-4396-8209-4B4A24057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4263" y="2179399"/>
            <a:ext cx="85160" cy="1358073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1DDEA588-77C6-585F-BB52-8CDCE6018412}"/>
              </a:ext>
            </a:extLst>
          </p:cNvPr>
          <p:cNvSpPr txBox="1"/>
          <p:nvPr/>
        </p:nvSpPr>
        <p:spPr>
          <a:xfrm>
            <a:off x="8361199" y="3402813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EDF8750-BB7A-F372-2AFF-062606553CD6}"/>
              </a:ext>
            </a:extLst>
          </p:cNvPr>
          <p:cNvSpPr txBox="1"/>
          <p:nvPr/>
        </p:nvSpPr>
        <p:spPr>
          <a:xfrm>
            <a:off x="8368727" y="2172031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0.16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1D5CBA5-FD83-6FD8-38E0-430A4072E32F}"/>
              </a:ext>
            </a:extLst>
          </p:cNvPr>
          <p:cNvSpPr txBox="1"/>
          <p:nvPr/>
        </p:nvSpPr>
        <p:spPr>
          <a:xfrm>
            <a:off x="2783050" y="3370758"/>
            <a:ext cx="132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9h 28' 54''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93D75EC-E4EE-687D-74A5-A55E566FDE80}"/>
              </a:ext>
            </a:extLst>
          </p:cNvPr>
          <p:cNvSpPr txBox="1"/>
          <p:nvPr/>
        </p:nvSpPr>
        <p:spPr>
          <a:xfrm>
            <a:off x="5966378" y="3385045"/>
            <a:ext cx="132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2’ 4''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25ACE97-EC9E-F40E-8E9C-4CDA9478F088}"/>
              </a:ext>
            </a:extLst>
          </p:cNvPr>
          <p:cNvSpPr txBox="1"/>
          <p:nvPr/>
        </p:nvSpPr>
        <p:spPr>
          <a:xfrm>
            <a:off x="7655282" y="3370758"/>
            <a:ext cx="132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2’ 10''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66B941-554D-24BA-3DF5-8E96930C5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886F08-6E7C-3494-7BC3-935BC9965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5E166197-A33A-4F10-BB35-944CB4A1805F}" type="datetime1">
              <a:rPr lang="en-US" noProof="0" smtClean="0"/>
              <a:t>9/24/2025</a:t>
            </a:fld>
            <a:endParaRPr lang="en-US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A7B1-E803-055F-56B1-B563283CD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0DF2F13-9CC2-1680-A414-55EB14493315}"/>
              </a:ext>
            </a:extLst>
          </p:cNvPr>
          <p:cNvGrpSpPr/>
          <p:nvPr/>
        </p:nvGrpSpPr>
        <p:grpSpPr>
          <a:xfrm>
            <a:off x="180562" y="1546574"/>
            <a:ext cx="2913133" cy="2906882"/>
            <a:chOff x="6612475" y="1965972"/>
            <a:chExt cx="1754396" cy="1751763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4285F2A-226C-F021-A409-FBD9A0B0FEA5}"/>
                </a:ext>
              </a:extLst>
            </p:cNvPr>
            <p:cNvSpPr/>
            <p:nvPr/>
          </p:nvSpPr>
          <p:spPr>
            <a:xfrm>
              <a:off x="6625699" y="1965972"/>
              <a:ext cx="1741172" cy="1748556"/>
            </a:xfrm>
            <a:prstGeom prst="rect">
              <a:avLst/>
            </a:prstGeom>
            <a:ln>
              <a:solidFill>
                <a:srgbClr val="4EA72E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9C805F4-854D-A98C-A8E5-7E6BE4CF4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12475" y="1968055"/>
              <a:ext cx="1749680" cy="174968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836311FB-1CBB-C813-E721-AC163588696B}"/>
              </a:ext>
            </a:extLst>
          </p:cNvPr>
          <p:cNvGrpSpPr/>
          <p:nvPr/>
        </p:nvGrpSpPr>
        <p:grpSpPr>
          <a:xfrm>
            <a:off x="3102406" y="1540324"/>
            <a:ext cx="2956678" cy="2935828"/>
            <a:chOff x="4846192" y="1968056"/>
            <a:chExt cx="1741173" cy="1748556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0B8AC1C-9ED8-88FB-CE04-A4557E4968F7}"/>
                </a:ext>
              </a:extLst>
            </p:cNvPr>
            <p:cNvSpPr/>
            <p:nvPr/>
          </p:nvSpPr>
          <p:spPr>
            <a:xfrm>
              <a:off x="4846192" y="1968056"/>
              <a:ext cx="1741172" cy="17485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4BF1DF0F-779C-BD7C-CADB-EBBB771D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6192" y="1975438"/>
              <a:ext cx="1741173" cy="1741173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BF1F5E1-1AD6-BEB7-D1C0-7355F8B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0FC2BC0-E271-CF8C-492C-EDF9E8AE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284F31-FCF4-B51C-4164-15CC6995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F22BEEC-B0D8-4EA1-6A56-D8790344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D4006-A9FF-46F6-95A6-9AE7EA19DBD4}" type="datetime1">
              <a:rPr lang="en-US" noProof="0" smtClean="0"/>
              <a:t>9/24/2025</a:t>
            </a:fld>
            <a:endParaRPr lang="en-US" noProof="0" dirty="0"/>
          </a:p>
        </p:txBody>
      </p:sp>
      <p:pic>
        <p:nvPicPr>
          <p:cNvPr id="12" name="Imagen 11" descr="Dibujo de un gato&#10;&#10;El contenido generado por IA puede ser incorrecto.">
            <a:extLst>
              <a:ext uri="{FF2B5EF4-FFF2-40B4-BE49-F238E27FC236}">
                <a16:creationId xmlns:a16="http://schemas.microsoft.com/office/drawing/2014/main" id="{7012F691-5103-615F-BC86-8A88CDC276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92"/>
          <a:stretch>
            <a:fillRect/>
          </a:stretch>
        </p:blipFill>
        <p:spPr>
          <a:xfrm>
            <a:off x="6102502" y="1540324"/>
            <a:ext cx="2913786" cy="2913132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7CC0FC65-EE5F-8172-4FB6-B9C44FDC24D1}"/>
              </a:ext>
            </a:extLst>
          </p:cNvPr>
          <p:cNvSpPr/>
          <p:nvPr/>
        </p:nvSpPr>
        <p:spPr>
          <a:xfrm>
            <a:off x="7141027" y="3882373"/>
            <a:ext cx="1866551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 14h 54’ 55''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687D51-E4C0-352B-30DB-BD9CB4411F0D}"/>
              </a:ext>
            </a:extLst>
          </p:cNvPr>
          <p:cNvSpPr txBox="1"/>
          <p:nvPr/>
        </p:nvSpPr>
        <p:spPr>
          <a:xfrm>
            <a:off x="99060" y="4495029"/>
            <a:ext cx="894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</a:rPr>
              <a:t>Dataset from </a:t>
            </a:r>
            <a:r>
              <a:rPr lang="en-US" sz="1100" noProof="0" dirty="0">
                <a:solidFill>
                  <a:srgbClr val="222222"/>
                </a:solidFill>
              </a:rPr>
              <a:t>Lindell et al. 2019</a:t>
            </a:r>
            <a:endParaRPr lang="en-US" sz="1100" noProof="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9742363-0384-5BE5-6A7F-97AD661E320A}"/>
              </a:ext>
            </a:extLst>
          </p:cNvPr>
          <p:cNvSpPr txBox="1"/>
          <p:nvPr/>
        </p:nvSpPr>
        <p:spPr>
          <a:xfrm>
            <a:off x="-66315" y="1122310"/>
            <a:ext cx="3279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Ours error in depth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EB1C0C0-8D58-83B1-0D77-0C7262E3B242}"/>
              </a:ext>
            </a:extLst>
          </p:cNvPr>
          <p:cNvSpPr txBox="1"/>
          <p:nvPr/>
        </p:nvSpPr>
        <p:spPr>
          <a:xfrm>
            <a:off x="3604342" y="1122310"/>
            <a:ext cx="193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Error in depth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D499379-59DE-F1BD-E4C4-018B7A8D1A91}"/>
              </a:ext>
            </a:extLst>
          </p:cNvPr>
          <p:cNvSpPr txBox="1"/>
          <p:nvPr/>
        </p:nvSpPr>
        <p:spPr>
          <a:xfrm>
            <a:off x="6431270" y="1122310"/>
            <a:ext cx="220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Correct depth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017945C-9E4B-ED36-B956-52C42CE31AAC}"/>
              </a:ext>
            </a:extLst>
          </p:cNvPr>
          <p:cNvSpPr/>
          <p:nvPr/>
        </p:nvSpPr>
        <p:spPr>
          <a:xfrm>
            <a:off x="5164182" y="3882373"/>
            <a:ext cx="894901" cy="456756"/>
          </a:xfrm>
          <a:prstGeom prst="roundRect">
            <a:avLst>
              <a:gd name="adj" fmla="val 26754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 dirty="0">
                <a:solidFill>
                  <a:schemeClr val="bg1"/>
                </a:solidFill>
              </a:rPr>
              <a:t>2’ 1''</a:t>
            </a:r>
          </a:p>
        </p:txBody>
      </p:sp>
    </p:spTree>
    <p:extLst>
      <p:ext uri="{BB962C8B-B14F-4D97-AF65-F5344CB8AC3E}">
        <p14:creationId xmlns:p14="http://schemas.microsoft.com/office/powerpoint/2010/main" val="27897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851A1F63-13B5-ACB5-EB64-D1C14D5DD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A8C90FEF-5152-9C67-A202-FFF86994E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4632" y="2177155"/>
            <a:ext cx="85160" cy="136256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4F7D9E-D881-5AFE-DEDF-FA1A3EF1B1CC}"/>
              </a:ext>
            </a:extLst>
          </p:cNvPr>
          <p:cNvSpPr/>
          <p:nvPr/>
        </p:nvSpPr>
        <p:spPr>
          <a:xfrm>
            <a:off x="4846192" y="1968056"/>
            <a:ext cx="1741172" cy="17485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54AB942-3547-B6BB-D47A-464AD52B2EA7}"/>
              </a:ext>
            </a:extLst>
          </p:cNvPr>
          <p:cNvSpPr/>
          <p:nvPr/>
        </p:nvSpPr>
        <p:spPr>
          <a:xfrm>
            <a:off x="6625699" y="1965972"/>
            <a:ext cx="1741172" cy="1748556"/>
          </a:xfrm>
          <a:prstGeom prst="rect">
            <a:avLst/>
          </a:prstGeom>
          <a:ln>
            <a:solidFill>
              <a:srgbClr val="4EA72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41458F5-42D0-3BFF-2E8B-6CA52976D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6192" y="1975438"/>
            <a:ext cx="1741173" cy="174117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A422189-BBA9-9722-BD0A-2A5AA61C6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2475" y="1968055"/>
            <a:ext cx="1749680" cy="1749680"/>
          </a:xfrm>
          <a:prstGeom prst="rect">
            <a:avLst/>
          </a:prstGeom>
        </p:spPr>
      </p:pic>
      <p:pic>
        <p:nvPicPr>
          <p:cNvPr id="5" name="Imagen 4" descr="Dibujo de un gato&#10;&#10;El contenido generado por IA puede ser incorrecto.">
            <a:extLst>
              <a:ext uri="{FF2B5EF4-FFF2-40B4-BE49-F238E27FC236}">
                <a16:creationId xmlns:a16="http://schemas.microsoft.com/office/drawing/2014/main" id="{AC58EA17-4844-9A36-4998-35615AB35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283" y="1968055"/>
            <a:ext cx="3521136" cy="1749898"/>
          </a:xfrm>
          <a:prstGeom prst="rect">
            <a:avLst/>
          </a:prstGeom>
        </p:spPr>
      </p:pic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48874455-1004-A157-B42A-E4F5F74AE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678F0912-2E6B-6881-3122-4EC348BA52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316FA8D-10B9-DA22-44D3-C0298DD96B1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50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44A468-B474-9ADB-63BE-BC1FF25AD925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89F117C-EC54-D2EF-8F53-592A7F0D7BD3}"/>
              </a:ext>
            </a:extLst>
          </p:cNvPr>
          <p:cNvSpPr txBox="1"/>
          <p:nvPr/>
        </p:nvSpPr>
        <p:spPr>
          <a:xfrm>
            <a:off x="278230" y="3846414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Hidden scene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74AAB-B914-8299-4272-47CAA93002DB}"/>
              </a:ext>
            </a:extLst>
          </p:cNvPr>
          <p:cNvSpPr txBox="1"/>
          <p:nvPr/>
        </p:nvSpPr>
        <p:spPr>
          <a:xfrm>
            <a:off x="2055983" y="3844330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Dense PF depth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5B54E69-F5B8-34FB-2E00-C78BC2609B03}"/>
              </a:ext>
            </a:extLst>
          </p:cNvPr>
          <p:cNvSpPr txBox="1"/>
          <p:nvPr/>
        </p:nvSpPr>
        <p:spPr>
          <a:xfrm>
            <a:off x="4771304" y="3846413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PF depth diff.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344BB24-B7FE-30E5-2319-1270F3E6C739}"/>
              </a:ext>
            </a:extLst>
          </p:cNvPr>
          <p:cNvSpPr txBox="1"/>
          <p:nvPr/>
        </p:nvSpPr>
        <p:spPr>
          <a:xfrm>
            <a:off x="6512476" y="3844330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Ours depth diff.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44A8852-5309-7B35-FA34-D330943833B3}"/>
              </a:ext>
            </a:extLst>
          </p:cNvPr>
          <p:cNvSpPr txBox="1"/>
          <p:nvPr/>
        </p:nvSpPr>
        <p:spPr>
          <a:xfrm>
            <a:off x="3704600" y="1781996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C2CDEC0-FF70-11E4-0D43-427664FB479C}"/>
              </a:ext>
            </a:extLst>
          </p:cNvPr>
          <p:cNvSpPr txBox="1"/>
          <p:nvPr/>
        </p:nvSpPr>
        <p:spPr>
          <a:xfrm>
            <a:off x="3903418" y="3345643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1.28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B0F887-FD1B-872A-0901-50625EEB41B8}"/>
              </a:ext>
            </a:extLst>
          </p:cNvPr>
          <p:cNvSpPr txBox="1"/>
          <p:nvPr/>
        </p:nvSpPr>
        <p:spPr>
          <a:xfrm>
            <a:off x="3905478" y="2262404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1.40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F57A9D3-18F5-616D-47E2-BC0247726817}"/>
              </a:ext>
            </a:extLst>
          </p:cNvPr>
          <p:cNvSpPr txBox="1"/>
          <p:nvPr/>
        </p:nvSpPr>
        <p:spPr>
          <a:xfrm>
            <a:off x="8150243" y="1781995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Diff.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0DE72A43-9877-E5D4-028F-BF941BD7C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4263" y="2179399"/>
            <a:ext cx="85160" cy="1358073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11C558F2-0335-C4C4-D790-D167FCECC9F0}"/>
              </a:ext>
            </a:extLst>
          </p:cNvPr>
          <p:cNvSpPr txBox="1"/>
          <p:nvPr/>
        </p:nvSpPr>
        <p:spPr>
          <a:xfrm>
            <a:off x="8361199" y="3402813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3B28B9A-C9B6-B065-9AD4-6FD10075D942}"/>
              </a:ext>
            </a:extLst>
          </p:cNvPr>
          <p:cNvSpPr txBox="1"/>
          <p:nvPr/>
        </p:nvSpPr>
        <p:spPr>
          <a:xfrm>
            <a:off x="8368727" y="2172031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0.16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80AAC15-3FD0-FA40-943F-6C9BFDD5DE29}"/>
              </a:ext>
            </a:extLst>
          </p:cNvPr>
          <p:cNvSpPr txBox="1"/>
          <p:nvPr/>
        </p:nvSpPr>
        <p:spPr>
          <a:xfrm>
            <a:off x="2694038" y="3370758"/>
            <a:ext cx="132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13h 54’ 55''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8FE6146-CD36-8EA1-ED29-8BC75DD27279}"/>
              </a:ext>
            </a:extLst>
          </p:cNvPr>
          <p:cNvSpPr txBox="1"/>
          <p:nvPr/>
        </p:nvSpPr>
        <p:spPr>
          <a:xfrm>
            <a:off x="5966378" y="3385045"/>
            <a:ext cx="132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2’ 1''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222E321-947E-31E6-D18F-D5C9D845859B}"/>
              </a:ext>
            </a:extLst>
          </p:cNvPr>
          <p:cNvSpPr txBox="1"/>
          <p:nvPr/>
        </p:nvSpPr>
        <p:spPr>
          <a:xfrm>
            <a:off x="7655282" y="3370758"/>
            <a:ext cx="1323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2’ 10''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6C95AA-C36B-5916-EB59-092883E37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86CC7BD-309A-A1F9-D1DC-0BF24B479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51E3D937-7B5B-4679-AE2F-A14A502BBD79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7752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FD5B75CC-39A8-40B6-37C7-670751B7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53C01AF1-BF42-7056-9C96-C4D7763A3C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 – decreasing signal to noise ratio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C1097A-53A1-E8DF-E587-25D2C3379CF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51</a:t>
            </a:fld>
            <a:endParaRPr lang="en-US" noProof="0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8BA282A-CA96-6099-4A3C-047862A53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1762056" y="1060058"/>
            <a:ext cx="1675441" cy="1675441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505087C2-E418-F9EA-AFBF-3024994EB47E}"/>
              </a:ext>
            </a:extLst>
          </p:cNvPr>
          <p:cNvGrpSpPr/>
          <p:nvPr/>
        </p:nvGrpSpPr>
        <p:grpSpPr>
          <a:xfrm>
            <a:off x="1762055" y="2731389"/>
            <a:ext cx="1673767" cy="1675441"/>
            <a:chOff x="3286247" y="2024509"/>
            <a:chExt cx="1931821" cy="1933753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99E32D8-647E-75AB-CFC9-50A8B5DE3979}"/>
                </a:ext>
              </a:extLst>
            </p:cNvPr>
            <p:cNvSpPr/>
            <p:nvPr/>
          </p:nvSpPr>
          <p:spPr>
            <a:xfrm>
              <a:off x="3286247" y="2024509"/>
              <a:ext cx="1931821" cy="1933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F2844950-149F-0460-5539-95CA934BE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 flipV="1">
              <a:off x="3286247" y="2024509"/>
              <a:ext cx="1931821" cy="1931821"/>
            </a:xfrm>
            <a:prstGeom prst="rect">
              <a:avLst/>
            </a:prstGeom>
          </p:spPr>
        </p:pic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2D01F60-7B40-19F5-9371-5296A0068E7B}"/>
              </a:ext>
            </a:extLst>
          </p:cNvPr>
          <p:cNvSpPr txBox="1"/>
          <p:nvPr/>
        </p:nvSpPr>
        <p:spPr>
          <a:xfrm>
            <a:off x="2025270" y="4401373"/>
            <a:ext cx="113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180 mins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25A835EC-3CC2-39D6-5793-254BE24B4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05127" y="2944635"/>
            <a:ext cx="142048" cy="136256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340362A-A746-3AF4-E429-FE271F8B4AD7}"/>
              </a:ext>
            </a:extLst>
          </p:cNvPr>
          <p:cNvSpPr txBox="1"/>
          <p:nvPr/>
        </p:nvSpPr>
        <p:spPr>
          <a:xfrm>
            <a:off x="988159" y="2569226"/>
            <a:ext cx="76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Depth (m)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C9D341C-9DD4-8F55-6C7F-94FD74BA9F61}"/>
              </a:ext>
            </a:extLst>
          </p:cNvPr>
          <p:cNvSpPr txBox="1"/>
          <p:nvPr/>
        </p:nvSpPr>
        <p:spPr>
          <a:xfrm>
            <a:off x="989635" y="4087576"/>
            <a:ext cx="7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1.28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019EC70-28A9-F74E-0FF5-EB094328BFB3}"/>
              </a:ext>
            </a:extLst>
          </p:cNvPr>
          <p:cNvSpPr txBox="1"/>
          <p:nvPr/>
        </p:nvSpPr>
        <p:spPr>
          <a:xfrm>
            <a:off x="995996" y="3012497"/>
            <a:ext cx="7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1.40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7F7D3C2-0DF7-986A-8355-BAE6D273068D}"/>
              </a:ext>
            </a:extLst>
          </p:cNvPr>
          <p:cNvSpPr txBox="1"/>
          <p:nvPr/>
        </p:nvSpPr>
        <p:spPr>
          <a:xfrm>
            <a:off x="3735424" y="4401373"/>
            <a:ext cx="10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10 mins</a:t>
            </a: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06BACE62-F3E6-D616-A2F8-A53D7417F85F}"/>
              </a:ext>
            </a:extLst>
          </p:cNvPr>
          <p:cNvGrpSpPr/>
          <p:nvPr/>
        </p:nvGrpSpPr>
        <p:grpSpPr>
          <a:xfrm>
            <a:off x="3424709" y="2726627"/>
            <a:ext cx="1677063" cy="1678690"/>
            <a:chOff x="3285821" y="2251085"/>
            <a:chExt cx="1934180" cy="1936056"/>
          </a:xfrm>
        </p:grpSpPr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FA95C6CA-ADEF-F311-9DF2-00C87AF2BCBA}"/>
                </a:ext>
              </a:extLst>
            </p:cNvPr>
            <p:cNvSpPr/>
            <p:nvPr/>
          </p:nvSpPr>
          <p:spPr>
            <a:xfrm>
              <a:off x="3288180" y="2251085"/>
              <a:ext cx="1931821" cy="1933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B38AB15C-974D-A341-5351-CAFE7EB3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 flipV="1">
              <a:off x="3285821" y="2253388"/>
              <a:ext cx="1933753" cy="1933753"/>
            </a:xfrm>
            <a:prstGeom prst="rect">
              <a:avLst/>
            </a:prstGeom>
          </p:spPr>
        </p:pic>
      </p:grpSp>
      <p:pic>
        <p:nvPicPr>
          <p:cNvPr id="56" name="Gráfico 55">
            <a:extLst>
              <a:ext uri="{FF2B5EF4-FFF2-40B4-BE49-F238E27FC236}">
                <a16:creationId xmlns:a16="http://schemas.microsoft.com/office/drawing/2014/main" id="{85FA63EF-9364-7432-BD75-2C5DEDD8B3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V="1">
            <a:off x="3435822" y="1061236"/>
            <a:ext cx="1677049" cy="1677049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B1FD4979-1734-CEB2-4B07-B56F1878F3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 flipV="1">
            <a:off x="5111486" y="1062823"/>
            <a:ext cx="1675441" cy="1675441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6F05ACCA-BE29-29CC-C1C7-0D923955B50D}"/>
              </a:ext>
            </a:extLst>
          </p:cNvPr>
          <p:cNvSpPr txBox="1"/>
          <p:nvPr/>
        </p:nvSpPr>
        <p:spPr>
          <a:xfrm>
            <a:off x="5446516" y="4401373"/>
            <a:ext cx="101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1 min</a:t>
            </a: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7F551EF5-B29F-B69D-B994-26890DCE5A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 flipV="1">
            <a:off x="6776609" y="1062835"/>
            <a:ext cx="1676693" cy="1676693"/>
          </a:xfrm>
          <a:prstGeom prst="rect">
            <a:avLst/>
          </a:prstGeom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0E062C7A-7A91-5562-7C2C-FA8B375439EF}"/>
              </a:ext>
            </a:extLst>
          </p:cNvPr>
          <p:cNvGrpSpPr/>
          <p:nvPr/>
        </p:nvGrpSpPr>
        <p:grpSpPr>
          <a:xfrm>
            <a:off x="6768772" y="2728988"/>
            <a:ext cx="1676693" cy="1677536"/>
            <a:chOff x="5399096" y="2835974"/>
            <a:chExt cx="1932781" cy="1933753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3A30E764-AFA0-F722-B892-1CFFA75BE1B4}"/>
                </a:ext>
              </a:extLst>
            </p:cNvPr>
            <p:cNvSpPr/>
            <p:nvPr/>
          </p:nvSpPr>
          <p:spPr>
            <a:xfrm>
              <a:off x="5400056" y="2835974"/>
              <a:ext cx="1931821" cy="1933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A5D68B9E-A608-E567-3AE5-AD4DFF7BB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5400000" flipV="1">
              <a:off x="5399096" y="2837465"/>
              <a:ext cx="1931820" cy="1931820"/>
            </a:xfrm>
            <a:prstGeom prst="rect">
              <a:avLst/>
            </a:prstGeom>
          </p:spPr>
        </p:pic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0EE37D01-B667-7475-3559-E2BD5079F646}"/>
              </a:ext>
            </a:extLst>
          </p:cNvPr>
          <p:cNvGrpSpPr/>
          <p:nvPr/>
        </p:nvGrpSpPr>
        <p:grpSpPr>
          <a:xfrm>
            <a:off x="5096950" y="2729050"/>
            <a:ext cx="1675097" cy="1675441"/>
            <a:chOff x="4387737" y="2710205"/>
            <a:chExt cx="1937463" cy="1937861"/>
          </a:xfrm>
        </p:grpSpPr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90973231-5A4C-D597-0DB1-A89F80B3BB8F}"/>
                </a:ext>
              </a:extLst>
            </p:cNvPr>
            <p:cNvSpPr/>
            <p:nvPr/>
          </p:nvSpPr>
          <p:spPr>
            <a:xfrm>
              <a:off x="4393379" y="2710205"/>
              <a:ext cx="1931821" cy="1933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64" name="Gráfico 63">
              <a:extLst>
                <a:ext uri="{FF2B5EF4-FFF2-40B4-BE49-F238E27FC236}">
                  <a16:creationId xmlns:a16="http://schemas.microsoft.com/office/drawing/2014/main" id="{A9F8A5C3-ED0E-4CCC-F969-7DD7E3A4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5400000" flipV="1">
              <a:off x="4387737" y="2714314"/>
              <a:ext cx="1933752" cy="1933752"/>
            </a:xfrm>
            <a:prstGeom prst="rect">
              <a:avLst/>
            </a:prstGeom>
          </p:spPr>
        </p:pic>
      </p:grpSp>
      <p:sp>
        <p:nvSpPr>
          <p:cNvPr id="67" name="CuadroTexto 66">
            <a:extLst>
              <a:ext uri="{FF2B5EF4-FFF2-40B4-BE49-F238E27FC236}">
                <a16:creationId xmlns:a16="http://schemas.microsoft.com/office/drawing/2014/main" id="{D03F5326-4BF1-7608-9A8C-8F687F350FF7}"/>
              </a:ext>
            </a:extLst>
          </p:cNvPr>
          <p:cNvSpPr txBox="1"/>
          <p:nvPr/>
        </p:nvSpPr>
        <p:spPr>
          <a:xfrm>
            <a:off x="7092916" y="4401373"/>
            <a:ext cx="101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15 sec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4632E59D-16C9-F327-E28B-7AD270452F31}"/>
              </a:ext>
            </a:extLst>
          </p:cNvPr>
          <p:cNvSpPr txBox="1"/>
          <p:nvPr/>
        </p:nvSpPr>
        <p:spPr>
          <a:xfrm>
            <a:off x="55607" y="1571667"/>
            <a:ext cx="1433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/>
              <a:t>PF amplitude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DBC4C591-2FE5-E56F-4F98-C516716E860F}"/>
              </a:ext>
            </a:extLst>
          </p:cNvPr>
          <p:cNvSpPr txBox="1"/>
          <p:nvPr/>
        </p:nvSpPr>
        <p:spPr>
          <a:xfrm>
            <a:off x="56734" y="3180604"/>
            <a:ext cx="123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/>
              <a:t>Ours depth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833FA0-826D-C101-4FEC-F99960CE8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BA77C0-AB01-294B-1D39-79C0B68B8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3CEBD6B3-84E5-413F-B761-52419DE2104B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00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4" grpId="0"/>
      <p:bldP spid="45" grpId="0"/>
      <p:bldP spid="14" grpId="0"/>
      <p:bldP spid="58" grpId="0"/>
      <p:bldP spid="67" grpId="0"/>
      <p:bldP spid="68" grpId="0"/>
      <p:bldP spid="6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6C3616AF-5AB2-F4A7-7E66-0420A81E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0535E88B-A34A-2CA7-9D25-2F28887648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BC359982-B76F-7847-8765-EDD12B781A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[3], varying exposure time (different SNR)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82B4644-B72E-4903-73CE-8D8D964B3AF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52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5A8C2E-AF33-F99D-EEF8-F82FA96F8AE3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D5F689E-9E6E-77A0-9DCF-2E2EBE2C9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1356359" y="2251085"/>
            <a:ext cx="1931821" cy="1931821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DB259EFD-13B7-6667-6A20-4773E42281B8}"/>
              </a:ext>
            </a:extLst>
          </p:cNvPr>
          <p:cNvGrpSpPr/>
          <p:nvPr/>
        </p:nvGrpSpPr>
        <p:grpSpPr>
          <a:xfrm>
            <a:off x="3288180" y="2251085"/>
            <a:ext cx="1931821" cy="1933753"/>
            <a:chOff x="3286247" y="2024509"/>
            <a:chExt cx="1931821" cy="1933753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0F9A229-C328-D0E8-DD50-B43D52F4CD8C}"/>
                </a:ext>
              </a:extLst>
            </p:cNvPr>
            <p:cNvSpPr/>
            <p:nvPr/>
          </p:nvSpPr>
          <p:spPr>
            <a:xfrm>
              <a:off x="3286247" y="2024509"/>
              <a:ext cx="1931821" cy="1933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B8B6F883-F5C6-D588-ED32-40CA45A4D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 flipV="1">
              <a:off x="3286247" y="2024510"/>
              <a:ext cx="1931821" cy="1931821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BFB78043-BB03-FD1C-6ADA-63110B04D816}"/>
              </a:ext>
            </a:extLst>
          </p:cNvPr>
          <p:cNvGrpSpPr/>
          <p:nvPr/>
        </p:nvGrpSpPr>
        <p:grpSpPr>
          <a:xfrm>
            <a:off x="6144202" y="2249154"/>
            <a:ext cx="1933753" cy="1933753"/>
            <a:chOff x="5217102" y="2022578"/>
            <a:chExt cx="1933753" cy="1933753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9FBD73C-6119-EDE7-6641-A8EEAE8B00CC}"/>
                </a:ext>
              </a:extLst>
            </p:cNvPr>
            <p:cNvSpPr/>
            <p:nvPr/>
          </p:nvSpPr>
          <p:spPr>
            <a:xfrm>
              <a:off x="5218068" y="2022578"/>
              <a:ext cx="1931821" cy="1933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46373A40-D8AF-FD03-FDAC-B05F9E5A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 flipV="1">
              <a:off x="5217102" y="2022578"/>
              <a:ext cx="1933753" cy="1933753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588A739-71F3-111D-6962-6C70B6A215F9}"/>
              </a:ext>
            </a:extLst>
          </p:cNvPr>
          <p:cNvSpPr txBox="1"/>
          <p:nvPr/>
        </p:nvSpPr>
        <p:spPr>
          <a:xfrm>
            <a:off x="1375719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Amplitude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B17727E-1CF8-E5A8-EF40-DD235BE512F4}"/>
              </a:ext>
            </a:extLst>
          </p:cNvPr>
          <p:cNvSpPr txBox="1"/>
          <p:nvPr/>
        </p:nvSpPr>
        <p:spPr>
          <a:xfrm>
            <a:off x="3245395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depth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72A77E1-5999-E569-C03B-2AE1E530364E}"/>
              </a:ext>
            </a:extLst>
          </p:cNvPr>
          <p:cNvSpPr txBox="1"/>
          <p:nvPr/>
        </p:nvSpPr>
        <p:spPr>
          <a:xfrm>
            <a:off x="6060547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diff.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A6E57340-5BAE-CD05-DD15-C8D7E1D26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2640" y="2745189"/>
            <a:ext cx="85160" cy="136256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DFB36CDB-A0EB-FD07-52D1-E4C25412A8BE}"/>
              </a:ext>
            </a:extLst>
          </p:cNvPr>
          <p:cNvSpPr txBox="1"/>
          <p:nvPr/>
        </p:nvSpPr>
        <p:spPr>
          <a:xfrm>
            <a:off x="5012608" y="2220558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2005951-4E0F-D9C9-325F-9C33CBD1999D}"/>
              </a:ext>
            </a:extLst>
          </p:cNvPr>
          <p:cNvSpPr txBox="1"/>
          <p:nvPr/>
        </p:nvSpPr>
        <p:spPr>
          <a:xfrm>
            <a:off x="5211426" y="391367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1.28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99EABF2-51C5-3EE4-03CE-BF1C2A3B552C}"/>
              </a:ext>
            </a:extLst>
          </p:cNvPr>
          <p:cNvSpPr txBox="1"/>
          <p:nvPr/>
        </p:nvSpPr>
        <p:spPr>
          <a:xfrm>
            <a:off x="5213486" y="2830438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6120396-D21F-B941-AB7D-08D777DB62D6}"/>
              </a:ext>
            </a:extLst>
          </p:cNvPr>
          <p:cNvSpPr txBox="1"/>
          <p:nvPr/>
        </p:nvSpPr>
        <p:spPr>
          <a:xfrm>
            <a:off x="7834815" y="2273311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Diff.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6D123143-6372-BF7D-43E7-EA03699B41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59283" y="2791895"/>
            <a:ext cx="72323" cy="136256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AC2C3BC6-1BC0-B6F8-5434-CF7E28619D83}"/>
              </a:ext>
            </a:extLst>
          </p:cNvPr>
          <p:cNvSpPr txBox="1"/>
          <p:nvPr/>
        </p:nvSpPr>
        <p:spPr>
          <a:xfrm>
            <a:off x="8007677" y="3997920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2EA0EB5-87D3-D9F5-7B09-16B45B18B360}"/>
              </a:ext>
            </a:extLst>
          </p:cNvPr>
          <p:cNvSpPr txBox="1"/>
          <p:nvPr/>
        </p:nvSpPr>
        <p:spPr>
          <a:xfrm>
            <a:off x="7993729" y="267773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BC8495B3-E274-C07C-894C-C25073D81CB1}"/>
              </a:ext>
            </a:extLst>
          </p:cNvPr>
          <p:cNvSpPr txBox="1"/>
          <p:nvPr/>
        </p:nvSpPr>
        <p:spPr>
          <a:xfrm>
            <a:off x="3266670" y="1790014"/>
            <a:ext cx="317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180 mins of capture time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602989-5C87-5981-BA37-9D0B069DB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3D62D0-82EC-C6D2-A28B-8719F8E9E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F4769FD4-BA7B-4CC9-8E20-C237EBA442E1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0969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B83E5CE8-D037-992F-F7C2-F05195DE4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7E54A0C4-A596-3734-A77C-83449AC8F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1360068" y="2251085"/>
            <a:ext cx="1931822" cy="1931822"/>
          </a:xfrm>
          <a:prstGeom prst="rect">
            <a:avLst/>
          </a:prstGeom>
        </p:spPr>
      </p:pic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9735D2F9-910A-1B9D-8E6F-1502BB4A1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A6522364-C28F-8D64-7382-8D4FCD0B2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[3], varying exposure time (different SNR)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39B58B-9753-0861-88D0-C1B507D1703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53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CFB613-892C-1149-818F-0F59F08973B0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E65EED4-F8FB-A6C6-8B9E-8D5BAD92FFC9}"/>
              </a:ext>
            </a:extLst>
          </p:cNvPr>
          <p:cNvSpPr/>
          <p:nvPr/>
        </p:nvSpPr>
        <p:spPr>
          <a:xfrm>
            <a:off x="6145168" y="2249154"/>
            <a:ext cx="1931821" cy="1933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46F4949-D30E-1A60-27A3-54F250E38A26}"/>
              </a:ext>
            </a:extLst>
          </p:cNvPr>
          <p:cNvSpPr txBox="1"/>
          <p:nvPr/>
        </p:nvSpPr>
        <p:spPr>
          <a:xfrm>
            <a:off x="1375719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Amplitude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39DE1E5-DA0A-C4DC-8060-8403DC8CC557}"/>
              </a:ext>
            </a:extLst>
          </p:cNvPr>
          <p:cNvSpPr txBox="1"/>
          <p:nvPr/>
        </p:nvSpPr>
        <p:spPr>
          <a:xfrm>
            <a:off x="3245395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depth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B0180C7-4066-16E3-E401-3F212F145C19}"/>
              </a:ext>
            </a:extLst>
          </p:cNvPr>
          <p:cNvSpPr txBox="1"/>
          <p:nvPr/>
        </p:nvSpPr>
        <p:spPr>
          <a:xfrm>
            <a:off x="6060547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diff.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1892DB25-9F82-0820-957A-3C9BEF097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640" y="2745189"/>
            <a:ext cx="85160" cy="136256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EF601B3E-5E95-B323-B408-1127538C5972}"/>
              </a:ext>
            </a:extLst>
          </p:cNvPr>
          <p:cNvSpPr txBox="1"/>
          <p:nvPr/>
        </p:nvSpPr>
        <p:spPr>
          <a:xfrm>
            <a:off x="5012608" y="2220558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604E1F3-8503-3A9D-7862-B6B1AB59499F}"/>
              </a:ext>
            </a:extLst>
          </p:cNvPr>
          <p:cNvSpPr txBox="1"/>
          <p:nvPr/>
        </p:nvSpPr>
        <p:spPr>
          <a:xfrm>
            <a:off x="5211426" y="391367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1.28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9901D03-08C2-56B1-44E4-BB50697F8442}"/>
              </a:ext>
            </a:extLst>
          </p:cNvPr>
          <p:cNvSpPr txBox="1"/>
          <p:nvPr/>
        </p:nvSpPr>
        <p:spPr>
          <a:xfrm>
            <a:off x="5213486" y="2830438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41579D4-E17F-FE5C-2C4B-3FE506D216D7}"/>
              </a:ext>
            </a:extLst>
          </p:cNvPr>
          <p:cNvSpPr txBox="1"/>
          <p:nvPr/>
        </p:nvSpPr>
        <p:spPr>
          <a:xfrm>
            <a:off x="7834815" y="2273311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Diff.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F8C61A7E-E910-C02A-6999-BE5537DFA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9283" y="2791895"/>
            <a:ext cx="72323" cy="136256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098A18C1-94E9-A442-50A1-A9D7C3576636}"/>
              </a:ext>
            </a:extLst>
          </p:cNvPr>
          <p:cNvSpPr txBox="1"/>
          <p:nvPr/>
        </p:nvSpPr>
        <p:spPr>
          <a:xfrm>
            <a:off x="8007677" y="3997920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C5FFAC5-6063-1B8E-EC84-462965FFFC44}"/>
              </a:ext>
            </a:extLst>
          </p:cNvPr>
          <p:cNvSpPr txBox="1"/>
          <p:nvPr/>
        </p:nvSpPr>
        <p:spPr>
          <a:xfrm>
            <a:off x="7993729" y="267773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5B9416FE-BAAA-2E3F-7159-33EB86F9C45E}"/>
              </a:ext>
            </a:extLst>
          </p:cNvPr>
          <p:cNvSpPr txBox="1"/>
          <p:nvPr/>
        </p:nvSpPr>
        <p:spPr>
          <a:xfrm>
            <a:off x="3266670" y="1790014"/>
            <a:ext cx="317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30 mins of capture time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244D149-FDE8-EE97-33E3-B8B445FB9321}"/>
              </a:ext>
            </a:extLst>
          </p:cNvPr>
          <p:cNvGrpSpPr/>
          <p:nvPr/>
        </p:nvGrpSpPr>
        <p:grpSpPr>
          <a:xfrm>
            <a:off x="3288000" y="2251085"/>
            <a:ext cx="1932001" cy="1937344"/>
            <a:chOff x="3288000" y="2251085"/>
            <a:chExt cx="1932001" cy="1937344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8DC91A2-CD31-4897-588D-70515D4C1052}"/>
                </a:ext>
              </a:extLst>
            </p:cNvPr>
            <p:cNvSpPr/>
            <p:nvPr/>
          </p:nvSpPr>
          <p:spPr>
            <a:xfrm>
              <a:off x="3288180" y="2251085"/>
              <a:ext cx="1931821" cy="1933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E1EE08C5-1CB0-89FB-596A-E7FE27F2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 flipV="1">
              <a:off x="3288000" y="2256606"/>
              <a:ext cx="1931823" cy="1931823"/>
            </a:xfrm>
            <a:prstGeom prst="rect">
              <a:avLst/>
            </a:prstGeom>
          </p:spPr>
        </p:pic>
      </p:grpSp>
      <p:pic>
        <p:nvPicPr>
          <p:cNvPr id="10" name="Gráfico 9">
            <a:extLst>
              <a:ext uri="{FF2B5EF4-FFF2-40B4-BE49-F238E27FC236}">
                <a16:creationId xmlns:a16="http://schemas.microsoft.com/office/drawing/2014/main" id="{8ECE7241-71C7-45EE-F276-3A5699B32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V="1">
            <a:off x="6151892" y="2256605"/>
            <a:ext cx="1931823" cy="1931823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F2B5DC-8A75-33B2-621A-1D57D8426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BB11892-1E45-5BE0-3C92-AB44E4041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114AA0FB-7686-459C-962A-00526081F7B8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2786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143B51D-02C2-D1FA-F540-EB977460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9C514A67-24BB-46E1-8950-9D00A6658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1354238" y="2249153"/>
            <a:ext cx="1933753" cy="1933753"/>
          </a:xfrm>
          <a:prstGeom prst="rect">
            <a:avLst/>
          </a:prstGeom>
        </p:spPr>
      </p:pic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93FB5912-1272-DBBD-6C08-F9F86E26EA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531D9893-65EF-D875-4311-2CCB82954F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[3], varying exposure time (different SNR)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79739EC-9250-8069-405B-CFE19A2E78FA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54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52797A-A20A-379D-5068-4F12E0EFDBF4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90DD232-3FD8-33F2-E870-3760C48B02AC}"/>
              </a:ext>
            </a:extLst>
          </p:cNvPr>
          <p:cNvSpPr/>
          <p:nvPr/>
        </p:nvSpPr>
        <p:spPr>
          <a:xfrm>
            <a:off x="3288180" y="2251085"/>
            <a:ext cx="1931821" cy="193375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AE98AC5-0614-D06D-AB9B-269D08B443B2}"/>
              </a:ext>
            </a:extLst>
          </p:cNvPr>
          <p:cNvSpPr/>
          <p:nvPr/>
        </p:nvSpPr>
        <p:spPr>
          <a:xfrm>
            <a:off x="6145168" y="2249154"/>
            <a:ext cx="1931821" cy="1933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E26B1C3-5CE6-031B-2D3E-912F87786A11}"/>
              </a:ext>
            </a:extLst>
          </p:cNvPr>
          <p:cNvSpPr txBox="1"/>
          <p:nvPr/>
        </p:nvSpPr>
        <p:spPr>
          <a:xfrm>
            <a:off x="1375719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Amplitude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7E96CCC-DB95-650F-E07F-C41F5B2E21F3}"/>
              </a:ext>
            </a:extLst>
          </p:cNvPr>
          <p:cNvSpPr txBox="1"/>
          <p:nvPr/>
        </p:nvSpPr>
        <p:spPr>
          <a:xfrm>
            <a:off x="3245395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depth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6053903-73A1-3611-37BD-54E5EDDA3F3C}"/>
              </a:ext>
            </a:extLst>
          </p:cNvPr>
          <p:cNvSpPr txBox="1"/>
          <p:nvPr/>
        </p:nvSpPr>
        <p:spPr>
          <a:xfrm>
            <a:off x="6060547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diff.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0C61D241-166A-8331-C7E2-90050595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640" y="2745189"/>
            <a:ext cx="85160" cy="136256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26F31C2-1CF8-8D32-CF1F-B8DEB556C8B7}"/>
              </a:ext>
            </a:extLst>
          </p:cNvPr>
          <p:cNvSpPr txBox="1"/>
          <p:nvPr/>
        </p:nvSpPr>
        <p:spPr>
          <a:xfrm>
            <a:off x="5012608" y="2220558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5806A6A-6A83-211B-A095-F482371DFBD8}"/>
              </a:ext>
            </a:extLst>
          </p:cNvPr>
          <p:cNvSpPr txBox="1"/>
          <p:nvPr/>
        </p:nvSpPr>
        <p:spPr>
          <a:xfrm>
            <a:off x="5211426" y="391367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1.28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F48EBE7-B785-0DF0-70CD-95A5A964EBB2}"/>
              </a:ext>
            </a:extLst>
          </p:cNvPr>
          <p:cNvSpPr txBox="1"/>
          <p:nvPr/>
        </p:nvSpPr>
        <p:spPr>
          <a:xfrm>
            <a:off x="5213486" y="2830438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CC6382A-0821-99A1-78A4-EAF31B8B632D}"/>
              </a:ext>
            </a:extLst>
          </p:cNvPr>
          <p:cNvSpPr txBox="1"/>
          <p:nvPr/>
        </p:nvSpPr>
        <p:spPr>
          <a:xfrm>
            <a:off x="7834815" y="2273311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Diff.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BC34E1A4-CFDD-9F4B-B312-3131109A3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9283" y="2791895"/>
            <a:ext cx="72323" cy="136256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92C75A69-79E6-562A-F669-FF0FBF7DE0ED}"/>
              </a:ext>
            </a:extLst>
          </p:cNvPr>
          <p:cNvSpPr txBox="1"/>
          <p:nvPr/>
        </p:nvSpPr>
        <p:spPr>
          <a:xfrm>
            <a:off x="8007677" y="3997920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60C8C168-74DF-A8DA-A517-A671E8816BA2}"/>
              </a:ext>
            </a:extLst>
          </p:cNvPr>
          <p:cNvSpPr txBox="1"/>
          <p:nvPr/>
        </p:nvSpPr>
        <p:spPr>
          <a:xfrm>
            <a:off x="7993729" y="267773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8EF83E1-BAED-CE3C-3078-C1DE80DB3307}"/>
              </a:ext>
            </a:extLst>
          </p:cNvPr>
          <p:cNvSpPr txBox="1"/>
          <p:nvPr/>
        </p:nvSpPr>
        <p:spPr>
          <a:xfrm>
            <a:off x="3266670" y="1790014"/>
            <a:ext cx="317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10 mins of capture time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23D72AF-65F7-42E6-FF31-FE25EC4D6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 flipV="1">
            <a:off x="3285821" y="2253388"/>
            <a:ext cx="1933753" cy="1933753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B967D1-7288-4CBA-9FD3-D1E3282DE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V="1">
            <a:off x="6149789" y="2254556"/>
            <a:ext cx="1927199" cy="1927199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11E3C4-D577-A527-EFA4-4121E37D9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A6801777-6C27-F783-2AED-6884A1B28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E61DC448-5D20-47D6-B9BD-9E127196EAB0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2039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57490A8-5920-C2F2-3246-C8111199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DD70AF90-1F5C-67E1-A9DB-E4A22E75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1351013" y="2247737"/>
            <a:ext cx="1933752" cy="1933752"/>
          </a:xfrm>
          <a:prstGeom prst="rect">
            <a:avLst/>
          </a:prstGeom>
        </p:spPr>
      </p:pic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AD96E9D7-4863-9EB3-46E2-0A93973716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A188879D-6B85-375A-33F0-9D02899828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[3], varying exposure time (different SNR)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4AF7740-6D34-36E0-1EAD-ADB02C88C8C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55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CFDD0E-8836-F118-D60F-4973DC355D59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82A606D-A738-8589-D803-DD847CC936AE}"/>
              </a:ext>
            </a:extLst>
          </p:cNvPr>
          <p:cNvSpPr/>
          <p:nvPr/>
        </p:nvSpPr>
        <p:spPr>
          <a:xfrm>
            <a:off x="3288180" y="2251085"/>
            <a:ext cx="1931821" cy="193375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9A9C725-1CC9-0886-81A4-95F978EF334E}"/>
              </a:ext>
            </a:extLst>
          </p:cNvPr>
          <p:cNvSpPr/>
          <p:nvPr/>
        </p:nvSpPr>
        <p:spPr>
          <a:xfrm>
            <a:off x="6145168" y="2249154"/>
            <a:ext cx="1931821" cy="1933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7315F12-2569-F00F-C95C-046CD6278A31}"/>
              </a:ext>
            </a:extLst>
          </p:cNvPr>
          <p:cNvSpPr txBox="1"/>
          <p:nvPr/>
        </p:nvSpPr>
        <p:spPr>
          <a:xfrm>
            <a:off x="1375719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Amplitude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6B05E5-DAB3-CBA7-78B9-358C8832C04A}"/>
              </a:ext>
            </a:extLst>
          </p:cNvPr>
          <p:cNvSpPr txBox="1"/>
          <p:nvPr/>
        </p:nvSpPr>
        <p:spPr>
          <a:xfrm>
            <a:off x="3245395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depth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DAFA666-071F-3027-470F-45E6FE94F2C5}"/>
              </a:ext>
            </a:extLst>
          </p:cNvPr>
          <p:cNvSpPr txBox="1"/>
          <p:nvPr/>
        </p:nvSpPr>
        <p:spPr>
          <a:xfrm>
            <a:off x="6060547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diff.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0FD795CF-C716-FCD6-125F-32E66C5F8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640" y="2745189"/>
            <a:ext cx="85160" cy="136256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B1949B0-79E2-38B0-9068-92D9557EF590}"/>
              </a:ext>
            </a:extLst>
          </p:cNvPr>
          <p:cNvSpPr txBox="1"/>
          <p:nvPr/>
        </p:nvSpPr>
        <p:spPr>
          <a:xfrm>
            <a:off x="5012608" y="2220558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B9C2D69-7647-8C89-BE81-3364C80255FF}"/>
              </a:ext>
            </a:extLst>
          </p:cNvPr>
          <p:cNvSpPr txBox="1"/>
          <p:nvPr/>
        </p:nvSpPr>
        <p:spPr>
          <a:xfrm>
            <a:off x="5211426" y="391367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1.28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216E9A-3CBB-C388-48D1-A7534FEDA2BB}"/>
              </a:ext>
            </a:extLst>
          </p:cNvPr>
          <p:cNvSpPr txBox="1"/>
          <p:nvPr/>
        </p:nvSpPr>
        <p:spPr>
          <a:xfrm>
            <a:off x="5213486" y="2830438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B8F0F3F-D282-9392-1CF6-93583EBAF48A}"/>
              </a:ext>
            </a:extLst>
          </p:cNvPr>
          <p:cNvSpPr txBox="1"/>
          <p:nvPr/>
        </p:nvSpPr>
        <p:spPr>
          <a:xfrm>
            <a:off x="7834815" y="2273311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Diff.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81B81C6D-C417-3924-92FE-C085D2CD3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9283" y="2791895"/>
            <a:ext cx="72323" cy="136256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623985C4-6C57-1DB2-44D6-64DC4337280D}"/>
              </a:ext>
            </a:extLst>
          </p:cNvPr>
          <p:cNvSpPr txBox="1"/>
          <p:nvPr/>
        </p:nvSpPr>
        <p:spPr>
          <a:xfrm>
            <a:off x="8007677" y="3997920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0BCECB5-842A-C4D5-04F1-1004CBE30CED}"/>
              </a:ext>
            </a:extLst>
          </p:cNvPr>
          <p:cNvSpPr txBox="1"/>
          <p:nvPr/>
        </p:nvSpPr>
        <p:spPr>
          <a:xfrm>
            <a:off x="7993729" y="267773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931ADBE-8DBB-77C7-81A6-0D0E0C059EE1}"/>
              </a:ext>
            </a:extLst>
          </p:cNvPr>
          <p:cNvSpPr txBox="1"/>
          <p:nvPr/>
        </p:nvSpPr>
        <p:spPr>
          <a:xfrm>
            <a:off x="3266670" y="1790014"/>
            <a:ext cx="317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1 mins of capture time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822387E-E28E-13E6-D3AA-43A8EAEB4E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 flipV="1">
            <a:off x="3282538" y="2255194"/>
            <a:ext cx="1933752" cy="193375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E27B4A0-FD8E-7EC1-CAB8-53E914DAF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V="1">
            <a:off x="6140492" y="2248392"/>
            <a:ext cx="1925004" cy="1925004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63389E-0004-921F-8386-E88AC022C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1674B265-238F-5E75-F487-F6500EFCF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2B06FC43-C45F-44D1-B76A-B9E7F56E125F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9001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D1F53EC9-FA58-E88A-0BA2-856425173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C10F0C48-D1C6-4FB4-CAFD-AD4DC8F55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V="1">
            <a:off x="1353693" y="2251869"/>
            <a:ext cx="1931823" cy="1931823"/>
          </a:xfrm>
          <a:prstGeom prst="rect">
            <a:avLst/>
          </a:prstGeom>
        </p:spPr>
      </p:pic>
      <p:sp>
        <p:nvSpPr>
          <p:cNvPr id="107" name="Google Shape;107;p21">
            <a:extLst>
              <a:ext uri="{FF2B5EF4-FFF2-40B4-BE49-F238E27FC236}">
                <a16:creationId xmlns:a16="http://schemas.microsoft.com/office/drawing/2014/main" id="{24BE7339-6ABA-C42C-32FC-2638532D36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Results</a:t>
            </a:r>
          </a:p>
        </p:txBody>
      </p:sp>
      <p:sp>
        <p:nvSpPr>
          <p:cNvPr id="108" name="Google Shape;108;p21">
            <a:extLst>
              <a:ext uri="{FF2B5EF4-FFF2-40B4-BE49-F238E27FC236}">
                <a16:creationId xmlns:a16="http://schemas.microsoft.com/office/drawing/2014/main" id="{3BBE735E-DF76-6FAF-BEA5-E552BE00AC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Imaging real captures using a publicly available dataset [3], varying exposure time (different SNR)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98FFB94-24B5-0F35-D81A-01FDDF7F1523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56</a:t>
            </a:fld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CCFA4-A6F5-90AD-0995-3234F7A76D5A}"/>
              </a:ext>
            </a:extLst>
          </p:cNvPr>
          <p:cNvSpPr txBox="1"/>
          <p:nvPr/>
        </p:nvSpPr>
        <p:spPr>
          <a:xfrm>
            <a:off x="99060" y="4529865"/>
            <a:ext cx="8945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noProof="0" dirty="0">
                <a:solidFill>
                  <a:srgbClr val="222222"/>
                </a:solidFill>
              </a:rPr>
              <a:t>[3] Lindell, D. B., Wetzstein, G., &amp; O'Toole, M. (2019). Wave-based non-line-of-sight imaging using fast </a:t>
            </a:r>
            <a:r>
              <a:rPr lang="en-US" sz="900" noProof="0" dirty="0" err="1">
                <a:solidFill>
                  <a:srgbClr val="222222"/>
                </a:solidFill>
              </a:rPr>
              <a:t>fk</a:t>
            </a:r>
            <a:r>
              <a:rPr lang="en-US" sz="900" noProof="0" dirty="0">
                <a:solidFill>
                  <a:srgbClr val="222222"/>
                </a:solidFill>
              </a:rPr>
              <a:t> migration. ACM Transactions on Graphics (</a:t>
            </a:r>
            <a:r>
              <a:rPr lang="en-US" sz="900" noProof="0" dirty="0" err="1">
                <a:solidFill>
                  <a:srgbClr val="222222"/>
                </a:solidFill>
              </a:rPr>
              <a:t>ToG</a:t>
            </a:r>
            <a:r>
              <a:rPr lang="en-US" sz="900" noProof="0" dirty="0">
                <a:solidFill>
                  <a:srgbClr val="222222"/>
                </a:solidFill>
              </a:rPr>
              <a:t>), 38(4), 1-13.</a:t>
            </a:r>
            <a:endParaRPr lang="en-US" sz="900" noProof="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F66C3E1-D340-4039-3668-2306A3FA522A}"/>
              </a:ext>
            </a:extLst>
          </p:cNvPr>
          <p:cNvSpPr/>
          <p:nvPr/>
        </p:nvSpPr>
        <p:spPr>
          <a:xfrm>
            <a:off x="3288180" y="2251085"/>
            <a:ext cx="1931821" cy="193375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B48C528-4D80-BAA3-A97A-9B385AFCA359}"/>
              </a:ext>
            </a:extLst>
          </p:cNvPr>
          <p:cNvSpPr/>
          <p:nvPr/>
        </p:nvSpPr>
        <p:spPr>
          <a:xfrm>
            <a:off x="6145168" y="2249154"/>
            <a:ext cx="1931821" cy="1933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C18082B-2918-3EFB-E3F3-72E52B1BDF62}"/>
              </a:ext>
            </a:extLst>
          </p:cNvPr>
          <p:cNvSpPr txBox="1"/>
          <p:nvPr/>
        </p:nvSpPr>
        <p:spPr>
          <a:xfrm>
            <a:off x="1375719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Amplitude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9F7098F-5AF4-F473-1211-670F97360186}"/>
              </a:ext>
            </a:extLst>
          </p:cNvPr>
          <p:cNvSpPr txBox="1"/>
          <p:nvPr/>
        </p:nvSpPr>
        <p:spPr>
          <a:xfrm>
            <a:off x="3245395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depth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B401B23-2149-BB4B-E37C-5D85CADB1E27}"/>
              </a:ext>
            </a:extLst>
          </p:cNvPr>
          <p:cNvSpPr txBox="1"/>
          <p:nvPr/>
        </p:nvSpPr>
        <p:spPr>
          <a:xfrm>
            <a:off x="6060547" y="4161685"/>
            <a:ext cx="18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ZPPF diff.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6C98A6E0-CCE6-EC3E-277E-7EE7B224A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640" y="2745189"/>
            <a:ext cx="85160" cy="136256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806707FE-900F-2A36-7AFE-D359DF8BF6CC}"/>
              </a:ext>
            </a:extLst>
          </p:cNvPr>
          <p:cNvSpPr txBox="1"/>
          <p:nvPr/>
        </p:nvSpPr>
        <p:spPr>
          <a:xfrm>
            <a:off x="5012608" y="2220558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Depth (m)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627FF45-C514-6554-C2C2-385EEF8815F4}"/>
              </a:ext>
            </a:extLst>
          </p:cNvPr>
          <p:cNvSpPr txBox="1"/>
          <p:nvPr/>
        </p:nvSpPr>
        <p:spPr>
          <a:xfrm>
            <a:off x="5211426" y="391367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1.28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620780A-07AD-EAC0-BCCC-56B79FE7B27E}"/>
              </a:ext>
            </a:extLst>
          </p:cNvPr>
          <p:cNvSpPr txBox="1"/>
          <p:nvPr/>
        </p:nvSpPr>
        <p:spPr>
          <a:xfrm>
            <a:off x="5213486" y="2830438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1.40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2BBC4E0-D63B-8456-EE0C-290AAA707F6A}"/>
              </a:ext>
            </a:extLst>
          </p:cNvPr>
          <p:cNvSpPr txBox="1"/>
          <p:nvPr/>
        </p:nvSpPr>
        <p:spPr>
          <a:xfrm>
            <a:off x="7834815" y="2273311"/>
            <a:ext cx="76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Diff.</a:t>
            </a:r>
          </a:p>
          <a:p>
            <a:pPr algn="ctr"/>
            <a:r>
              <a:rPr lang="en-US" sz="1100" noProof="0" dirty="0"/>
              <a:t>(m)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F12EE765-8DFE-4E0B-9D0C-336E3B598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9283" y="2791895"/>
            <a:ext cx="72323" cy="136256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D0489EE1-410A-B928-3FFF-F18E5A47C844}"/>
              </a:ext>
            </a:extLst>
          </p:cNvPr>
          <p:cNvSpPr txBox="1"/>
          <p:nvPr/>
        </p:nvSpPr>
        <p:spPr>
          <a:xfrm>
            <a:off x="8007677" y="3997920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5BD9B3-4438-F85B-A20B-E1DF69E701F1}"/>
              </a:ext>
            </a:extLst>
          </p:cNvPr>
          <p:cNvSpPr txBox="1"/>
          <p:nvPr/>
        </p:nvSpPr>
        <p:spPr>
          <a:xfrm>
            <a:off x="7993729" y="2677737"/>
            <a:ext cx="76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noProof="0" dirty="0"/>
              <a:t>0.1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EEFFACB-86D7-BBE8-9C4F-885E84121560}"/>
              </a:ext>
            </a:extLst>
          </p:cNvPr>
          <p:cNvSpPr txBox="1"/>
          <p:nvPr/>
        </p:nvSpPr>
        <p:spPr>
          <a:xfrm>
            <a:off x="3266670" y="1790014"/>
            <a:ext cx="317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15 sec of capture time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D67DA0B-2345-54CF-2CC6-EE99AC5E95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 flipV="1">
            <a:off x="3307540" y="2260196"/>
            <a:ext cx="1908184" cy="190818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1A26E74-8C9F-A806-45CA-5D1969604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 flipV="1">
            <a:off x="6135565" y="2232059"/>
            <a:ext cx="1937437" cy="1937437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5CA336-1555-1F8E-40A6-59D79AD56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1BDA37E6-3F9A-4B1F-4647-562B2BBDA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5E3FA329-D96B-4441-9413-C0890B1A49DD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1234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43BA-148E-CEAC-36C5-4CE3B9CD5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54DD0-139F-DA0B-EBF5-97B47CD6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0" y="246663"/>
            <a:ext cx="8961120" cy="591740"/>
          </a:xfrm>
        </p:spPr>
        <p:txBody>
          <a:bodyPr/>
          <a:lstStyle/>
          <a:p>
            <a:r>
              <a:rPr lang="en-US" noProof="0" dirty="0"/>
              <a:t>Conclusions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86AB6F8-E322-954F-0791-953CF17E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57</a:t>
            </a:fld>
            <a:endParaRPr lang="en-US" noProof="0" dirty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4B90948A-E224-F6BE-A1D2-19E3632B658E}"/>
              </a:ext>
            </a:extLst>
          </p:cNvPr>
          <p:cNvSpPr txBox="1"/>
          <p:nvPr/>
        </p:nvSpPr>
        <p:spPr>
          <a:xfrm>
            <a:off x="273085" y="1255395"/>
            <a:ext cx="224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Phasor Fields (PF)</a:t>
            </a:r>
            <a:endParaRPr lang="en-US" sz="2000" b="1" i="1" noProof="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60F351A-5A67-8C64-FEF8-648DD2642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360" y="1821458"/>
            <a:ext cx="50259" cy="1055450"/>
          </a:xfrm>
          <a:prstGeom prst="rect">
            <a:avLst/>
          </a:prstGeom>
        </p:spPr>
      </p:pic>
      <p:pic>
        <p:nvPicPr>
          <p:cNvPr id="8" name="Imagen 7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B87FE590-C405-61AF-4F82-BF9843E41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260" y="2001886"/>
            <a:ext cx="706852" cy="684463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17E8276-A950-9E75-5069-784D004BFF08}"/>
              </a:ext>
            </a:extLst>
          </p:cNvPr>
          <p:cNvCxnSpPr>
            <a:cxnSpLocks/>
          </p:cNvCxnSpPr>
          <p:nvPr/>
        </p:nvCxnSpPr>
        <p:spPr>
          <a:xfrm>
            <a:off x="1165816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E25F9FB-520F-8F85-69A0-C9838D2A0826}"/>
              </a:ext>
            </a:extLst>
          </p:cNvPr>
          <p:cNvCxnSpPr>
            <a:cxnSpLocks/>
          </p:cNvCxnSpPr>
          <p:nvPr/>
        </p:nvCxnSpPr>
        <p:spPr>
          <a:xfrm>
            <a:off x="1370843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D1D2A510-B396-071A-6EE2-3DFE364568F3}"/>
              </a:ext>
            </a:extLst>
          </p:cNvPr>
          <p:cNvCxnSpPr>
            <a:cxnSpLocks/>
          </p:cNvCxnSpPr>
          <p:nvPr/>
        </p:nvCxnSpPr>
        <p:spPr>
          <a:xfrm>
            <a:off x="1780897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2A6279B-60A1-8188-1048-55CDE44ED80B}"/>
              </a:ext>
            </a:extLst>
          </p:cNvPr>
          <p:cNvCxnSpPr>
            <a:cxnSpLocks/>
          </p:cNvCxnSpPr>
          <p:nvPr/>
        </p:nvCxnSpPr>
        <p:spPr>
          <a:xfrm>
            <a:off x="157587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3D1B3D2-AAD8-2E49-E59A-5438DFEB5CC1}"/>
              </a:ext>
            </a:extLst>
          </p:cNvPr>
          <p:cNvCxnSpPr>
            <a:cxnSpLocks/>
          </p:cNvCxnSpPr>
          <p:nvPr/>
        </p:nvCxnSpPr>
        <p:spPr>
          <a:xfrm>
            <a:off x="1987334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CuadroTexto 88">
            <a:extLst>
              <a:ext uri="{FF2B5EF4-FFF2-40B4-BE49-F238E27FC236}">
                <a16:creationId xmlns:a16="http://schemas.microsoft.com/office/drawing/2014/main" id="{A6E2BEA7-6809-0BE2-E822-66F83DA70EB8}"/>
              </a:ext>
            </a:extLst>
          </p:cNvPr>
          <p:cNvSpPr txBox="1"/>
          <p:nvPr/>
        </p:nvSpPr>
        <p:spPr>
          <a:xfrm>
            <a:off x="4000779" y="1255395"/>
            <a:ext cx="128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Dense PF</a:t>
            </a:r>
            <a:endParaRPr lang="en-US" sz="2000" b="1" i="1" noProof="0" dirty="0"/>
          </a:p>
        </p:txBody>
      </p:sp>
      <p:pic>
        <p:nvPicPr>
          <p:cNvPr id="45" name="Gráfico 4">
            <a:extLst>
              <a:ext uri="{FF2B5EF4-FFF2-40B4-BE49-F238E27FC236}">
                <a16:creationId xmlns:a16="http://schemas.microsoft.com/office/drawing/2014/main" id="{BB045BB6-8FBC-4B63-98AD-C9CEEF8D2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5290" y="1821458"/>
            <a:ext cx="50259" cy="1055450"/>
          </a:xfrm>
          <a:prstGeom prst="rect">
            <a:avLst/>
          </a:prstGeom>
        </p:spPr>
      </p:pic>
      <p:pic>
        <p:nvPicPr>
          <p:cNvPr id="46" name="Imagen 7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260B23CE-75AC-69F0-F844-65DDBAFE8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190" y="2001886"/>
            <a:ext cx="706852" cy="684463"/>
          </a:xfrm>
          <a:prstGeom prst="rect">
            <a:avLst/>
          </a:prstGeom>
        </p:spPr>
      </p:pic>
      <p:cxnSp>
        <p:nvCxnSpPr>
          <p:cNvPr id="47" name="Conector recto 9">
            <a:extLst>
              <a:ext uri="{FF2B5EF4-FFF2-40B4-BE49-F238E27FC236}">
                <a16:creationId xmlns:a16="http://schemas.microsoft.com/office/drawing/2014/main" id="{DC7CA05C-F298-68CC-2943-C1A0E49D8222}"/>
              </a:ext>
            </a:extLst>
          </p:cNvPr>
          <p:cNvCxnSpPr>
            <a:cxnSpLocks/>
          </p:cNvCxnSpPr>
          <p:nvPr/>
        </p:nvCxnSpPr>
        <p:spPr>
          <a:xfrm>
            <a:off x="4413746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Conector recto 10">
            <a:extLst>
              <a:ext uri="{FF2B5EF4-FFF2-40B4-BE49-F238E27FC236}">
                <a16:creationId xmlns:a16="http://schemas.microsoft.com/office/drawing/2014/main" id="{F3505F6F-84D9-1E62-B345-CD13EF9993B5}"/>
              </a:ext>
            </a:extLst>
          </p:cNvPr>
          <p:cNvCxnSpPr>
            <a:cxnSpLocks/>
          </p:cNvCxnSpPr>
          <p:nvPr/>
        </p:nvCxnSpPr>
        <p:spPr>
          <a:xfrm>
            <a:off x="467003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Conector recto 11">
            <a:extLst>
              <a:ext uri="{FF2B5EF4-FFF2-40B4-BE49-F238E27FC236}">
                <a16:creationId xmlns:a16="http://schemas.microsoft.com/office/drawing/2014/main" id="{73DED0D9-403B-6BC9-474C-61667A180B6F}"/>
              </a:ext>
            </a:extLst>
          </p:cNvPr>
          <p:cNvCxnSpPr>
            <a:cxnSpLocks/>
          </p:cNvCxnSpPr>
          <p:nvPr/>
        </p:nvCxnSpPr>
        <p:spPr>
          <a:xfrm>
            <a:off x="4926314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Conector recto 12">
            <a:extLst>
              <a:ext uri="{FF2B5EF4-FFF2-40B4-BE49-F238E27FC236}">
                <a16:creationId xmlns:a16="http://schemas.microsoft.com/office/drawing/2014/main" id="{AB7C8816-FBF3-78E5-46EF-579FBE6EBA83}"/>
              </a:ext>
            </a:extLst>
          </p:cNvPr>
          <p:cNvCxnSpPr>
            <a:cxnSpLocks/>
          </p:cNvCxnSpPr>
          <p:nvPr/>
        </p:nvCxnSpPr>
        <p:spPr>
          <a:xfrm>
            <a:off x="518260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Conector recto 13">
            <a:extLst>
              <a:ext uri="{FF2B5EF4-FFF2-40B4-BE49-F238E27FC236}">
                <a16:creationId xmlns:a16="http://schemas.microsoft.com/office/drawing/2014/main" id="{B0B15E62-ABB1-92E8-81BD-33F7D9BBE40D}"/>
              </a:ext>
            </a:extLst>
          </p:cNvPr>
          <p:cNvCxnSpPr>
            <a:cxnSpLocks/>
          </p:cNvCxnSpPr>
          <p:nvPr/>
        </p:nvCxnSpPr>
        <p:spPr>
          <a:xfrm>
            <a:off x="4618773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Conector recto 14">
            <a:extLst>
              <a:ext uri="{FF2B5EF4-FFF2-40B4-BE49-F238E27FC236}">
                <a16:creationId xmlns:a16="http://schemas.microsoft.com/office/drawing/2014/main" id="{BFDA5C4C-9A81-D25F-2304-6E66AAB54AC6}"/>
              </a:ext>
            </a:extLst>
          </p:cNvPr>
          <p:cNvCxnSpPr>
            <a:cxnSpLocks/>
          </p:cNvCxnSpPr>
          <p:nvPr/>
        </p:nvCxnSpPr>
        <p:spPr>
          <a:xfrm>
            <a:off x="4875057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Conector recto 15">
            <a:extLst>
              <a:ext uri="{FF2B5EF4-FFF2-40B4-BE49-F238E27FC236}">
                <a16:creationId xmlns:a16="http://schemas.microsoft.com/office/drawing/2014/main" id="{B522FBDD-C64B-BDCE-256D-100CE212C79A}"/>
              </a:ext>
            </a:extLst>
          </p:cNvPr>
          <p:cNvCxnSpPr>
            <a:cxnSpLocks/>
          </p:cNvCxnSpPr>
          <p:nvPr/>
        </p:nvCxnSpPr>
        <p:spPr>
          <a:xfrm>
            <a:off x="5131341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4" name="Conector recto 16">
            <a:extLst>
              <a:ext uri="{FF2B5EF4-FFF2-40B4-BE49-F238E27FC236}">
                <a16:creationId xmlns:a16="http://schemas.microsoft.com/office/drawing/2014/main" id="{A9D5689C-5501-A8B9-565B-A51E97C70DC9}"/>
              </a:ext>
            </a:extLst>
          </p:cNvPr>
          <p:cNvCxnSpPr>
            <a:cxnSpLocks/>
          </p:cNvCxnSpPr>
          <p:nvPr/>
        </p:nvCxnSpPr>
        <p:spPr>
          <a:xfrm>
            <a:off x="4465003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5" name="Conector recto 17">
            <a:extLst>
              <a:ext uri="{FF2B5EF4-FFF2-40B4-BE49-F238E27FC236}">
                <a16:creationId xmlns:a16="http://schemas.microsoft.com/office/drawing/2014/main" id="{6E5E2FA7-6140-402F-5627-5D9A66996041}"/>
              </a:ext>
            </a:extLst>
          </p:cNvPr>
          <p:cNvCxnSpPr>
            <a:cxnSpLocks/>
          </p:cNvCxnSpPr>
          <p:nvPr/>
        </p:nvCxnSpPr>
        <p:spPr>
          <a:xfrm>
            <a:off x="4721287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Conector recto 18">
            <a:extLst>
              <a:ext uri="{FF2B5EF4-FFF2-40B4-BE49-F238E27FC236}">
                <a16:creationId xmlns:a16="http://schemas.microsoft.com/office/drawing/2014/main" id="{C07F2CC4-AFAD-6539-9FB9-BBDEC88E960E}"/>
              </a:ext>
            </a:extLst>
          </p:cNvPr>
          <p:cNvCxnSpPr>
            <a:cxnSpLocks/>
          </p:cNvCxnSpPr>
          <p:nvPr/>
        </p:nvCxnSpPr>
        <p:spPr>
          <a:xfrm>
            <a:off x="497757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Conector recto 19">
            <a:extLst>
              <a:ext uri="{FF2B5EF4-FFF2-40B4-BE49-F238E27FC236}">
                <a16:creationId xmlns:a16="http://schemas.microsoft.com/office/drawing/2014/main" id="{AD245B27-1F6B-F23A-A10C-2B2C73B48C10}"/>
              </a:ext>
            </a:extLst>
          </p:cNvPr>
          <p:cNvCxnSpPr>
            <a:cxnSpLocks/>
          </p:cNvCxnSpPr>
          <p:nvPr/>
        </p:nvCxnSpPr>
        <p:spPr>
          <a:xfrm>
            <a:off x="4516259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Conector recto 20">
            <a:extLst>
              <a:ext uri="{FF2B5EF4-FFF2-40B4-BE49-F238E27FC236}">
                <a16:creationId xmlns:a16="http://schemas.microsoft.com/office/drawing/2014/main" id="{C2DF5BCD-37DF-94D2-C153-12F9AC6FAFE8}"/>
              </a:ext>
            </a:extLst>
          </p:cNvPr>
          <p:cNvCxnSpPr>
            <a:cxnSpLocks/>
          </p:cNvCxnSpPr>
          <p:nvPr/>
        </p:nvCxnSpPr>
        <p:spPr>
          <a:xfrm>
            <a:off x="4772543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Conector recto 27">
            <a:extLst>
              <a:ext uri="{FF2B5EF4-FFF2-40B4-BE49-F238E27FC236}">
                <a16:creationId xmlns:a16="http://schemas.microsoft.com/office/drawing/2014/main" id="{31BF3277-1E43-4BD2-DF01-1F94590AB90B}"/>
              </a:ext>
            </a:extLst>
          </p:cNvPr>
          <p:cNvCxnSpPr>
            <a:cxnSpLocks/>
          </p:cNvCxnSpPr>
          <p:nvPr/>
        </p:nvCxnSpPr>
        <p:spPr>
          <a:xfrm>
            <a:off x="5028827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0" name="Conector recto 28">
            <a:extLst>
              <a:ext uri="{FF2B5EF4-FFF2-40B4-BE49-F238E27FC236}">
                <a16:creationId xmlns:a16="http://schemas.microsoft.com/office/drawing/2014/main" id="{2CE8B17E-CC86-9FFF-1689-EDF9921CB87C}"/>
              </a:ext>
            </a:extLst>
          </p:cNvPr>
          <p:cNvCxnSpPr>
            <a:cxnSpLocks/>
          </p:cNvCxnSpPr>
          <p:nvPr/>
        </p:nvCxnSpPr>
        <p:spPr>
          <a:xfrm>
            <a:off x="4567516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Conector recto 29">
            <a:extLst>
              <a:ext uri="{FF2B5EF4-FFF2-40B4-BE49-F238E27FC236}">
                <a16:creationId xmlns:a16="http://schemas.microsoft.com/office/drawing/2014/main" id="{BA6FD34E-B3C5-3538-741B-76B2C679112F}"/>
              </a:ext>
            </a:extLst>
          </p:cNvPr>
          <p:cNvCxnSpPr>
            <a:cxnSpLocks/>
          </p:cNvCxnSpPr>
          <p:nvPr/>
        </p:nvCxnSpPr>
        <p:spPr>
          <a:xfrm>
            <a:off x="482380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2" name="Conector recto 30">
            <a:extLst>
              <a:ext uri="{FF2B5EF4-FFF2-40B4-BE49-F238E27FC236}">
                <a16:creationId xmlns:a16="http://schemas.microsoft.com/office/drawing/2014/main" id="{20700640-6502-3278-B3CF-EF943E737F8C}"/>
              </a:ext>
            </a:extLst>
          </p:cNvPr>
          <p:cNvCxnSpPr>
            <a:cxnSpLocks/>
          </p:cNvCxnSpPr>
          <p:nvPr/>
        </p:nvCxnSpPr>
        <p:spPr>
          <a:xfrm>
            <a:off x="5080084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4A790F6-8DCC-36B8-00AD-38DB982647CF}"/>
              </a:ext>
            </a:extLst>
          </p:cNvPr>
          <p:cNvCxnSpPr>
            <a:cxnSpLocks/>
          </p:cNvCxnSpPr>
          <p:nvPr/>
        </p:nvCxnSpPr>
        <p:spPr>
          <a:xfrm>
            <a:off x="523547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CuadroTexto 88">
            <a:extLst>
              <a:ext uri="{FF2B5EF4-FFF2-40B4-BE49-F238E27FC236}">
                <a16:creationId xmlns:a16="http://schemas.microsoft.com/office/drawing/2014/main" id="{2BAC4331-0CCC-4DD1-8AC9-F6A73044BC8A}"/>
              </a:ext>
            </a:extLst>
          </p:cNvPr>
          <p:cNvSpPr txBox="1"/>
          <p:nvPr/>
        </p:nvSpPr>
        <p:spPr>
          <a:xfrm>
            <a:off x="6769148" y="1101507"/>
            <a:ext cx="2078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noProof="0" dirty="0"/>
              <a:t>Our Zero-Phase Phasor Fields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AD238C5-B172-B9F5-237A-20B4084B1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8614" y="1821458"/>
            <a:ext cx="50259" cy="1055450"/>
          </a:xfrm>
          <a:prstGeom prst="rect">
            <a:avLst/>
          </a:prstGeom>
        </p:spPr>
      </p:pic>
      <p:pic>
        <p:nvPicPr>
          <p:cNvPr id="9" name="Imagen 8" descr="Imagen que contiene oscuro, sostener, alimentos, parado&#10;&#10;El contenido generado por IA puede ser incorrecto.">
            <a:extLst>
              <a:ext uri="{FF2B5EF4-FFF2-40B4-BE49-F238E27FC236}">
                <a16:creationId xmlns:a16="http://schemas.microsoft.com/office/drawing/2014/main" id="{31AE2BB3-DC7F-D410-7919-DD9402C4C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514" y="2001886"/>
            <a:ext cx="706852" cy="684463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7D07458-EB9F-C62F-4089-69F849A030CD}"/>
              </a:ext>
            </a:extLst>
          </p:cNvPr>
          <p:cNvCxnSpPr>
            <a:cxnSpLocks/>
          </p:cNvCxnSpPr>
          <p:nvPr/>
        </p:nvCxnSpPr>
        <p:spPr>
          <a:xfrm>
            <a:off x="7577070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0BD2519-235A-6415-1349-95717B26B1BC}"/>
              </a:ext>
            </a:extLst>
          </p:cNvPr>
          <p:cNvCxnSpPr>
            <a:cxnSpLocks/>
          </p:cNvCxnSpPr>
          <p:nvPr/>
        </p:nvCxnSpPr>
        <p:spPr>
          <a:xfrm>
            <a:off x="7782097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662AB802-2488-4D5C-05BE-6428691EF2B8}"/>
              </a:ext>
            </a:extLst>
          </p:cNvPr>
          <p:cNvCxnSpPr>
            <a:cxnSpLocks/>
          </p:cNvCxnSpPr>
          <p:nvPr/>
        </p:nvCxnSpPr>
        <p:spPr>
          <a:xfrm>
            <a:off x="8192151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132BDE8-E6CF-CF88-08B4-A7AA30AB8134}"/>
              </a:ext>
            </a:extLst>
          </p:cNvPr>
          <p:cNvCxnSpPr>
            <a:cxnSpLocks/>
          </p:cNvCxnSpPr>
          <p:nvPr/>
        </p:nvCxnSpPr>
        <p:spPr>
          <a:xfrm>
            <a:off x="7987124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32186E1-7610-80C0-DAB5-ED1281FFE5E5}"/>
              </a:ext>
            </a:extLst>
          </p:cNvPr>
          <p:cNvCxnSpPr>
            <a:cxnSpLocks/>
          </p:cNvCxnSpPr>
          <p:nvPr/>
        </p:nvCxnSpPr>
        <p:spPr>
          <a:xfrm>
            <a:off x="8398588" y="1915720"/>
            <a:ext cx="0" cy="83609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2" name="Gráfico 31">
            <a:extLst>
              <a:ext uri="{FF2B5EF4-FFF2-40B4-BE49-F238E27FC236}">
                <a16:creationId xmlns:a16="http://schemas.microsoft.com/office/drawing/2014/main" id="{4D75753E-B503-F1DA-BB28-3ED194070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5230" y="2084044"/>
            <a:ext cx="306278" cy="568408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4C670FCB-26F0-6E33-B07C-23BC7D3A7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4123" y="2502262"/>
            <a:ext cx="90926" cy="174274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43D414BB-C694-AA13-A4E0-A89156666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00437" y="2202538"/>
            <a:ext cx="90926" cy="174274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37746E11-861E-1F8F-8E4A-431B00122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876446" y="2174909"/>
            <a:ext cx="90926" cy="174274"/>
          </a:xfrm>
          <a:prstGeom prst="rect">
            <a:avLst/>
          </a:prstGeom>
        </p:spPr>
      </p:pic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8A8CAD32-9C48-7E6F-6740-6B925ED6A706}"/>
              </a:ext>
            </a:extLst>
          </p:cNvPr>
          <p:cNvSpPr txBox="1">
            <a:spLocks/>
          </p:cNvSpPr>
          <p:nvPr/>
        </p:nvSpPr>
        <p:spPr>
          <a:xfrm>
            <a:off x="121921" y="2952469"/>
            <a:ext cx="2712720" cy="276344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chemeClr val="accent6"/>
                </a:solidFill>
              </a:rPr>
              <a:t>Efficient in time</a:t>
            </a:r>
          </a:p>
          <a:p>
            <a:r>
              <a:rPr lang="en-US" noProof="0" dirty="0">
                <a:solidFill>
                  <a:schemeClr val="accent6"/>
                </a:solidFill>
              </a:rPr>
              <a:t>Efficient memory consumption</a:t>
            </a:r>
          </a:p>
          <a:p>
            <a:r>
              <a:rPr lang="en-US" noProof="0" dirty="0">
                <a:solidFill>
                  <a:srgbClr val="FF0000"/>
                </a:solidFill>
              </a:rPr>
              <a:t>Low depth precision</a:t>
            </a:r>
          </a:p>
          <a:p>
            <a:endParaRPr lang="en-US" noProof="0" dirty="0"/>
          </a:p>
        </p:txBody>
      </p:sp>
      <p:sp>
        <p:nvSpPr>
          <p:cNvPr id="12" name="Marcador de contenido 7">
            <a:extLst>
              <a:ext uri="{FF2B5EF4-FFF2-40B4-BE49-F238E27FC236}">
                <a16:creationId xmlns:a16="http://schemas.microsoft.com/office/drawing/2014/main" id="{F43900DF-F596-3CA8-24A1-9811673064ED}"/>
              </a:ext>
            </a:extLst>
          </p:cNvPr>
          <p:cNvSpPr txBox="1">
            <a:spLocks/>
          </p:cNvSpPr>
          <p:nvPr/>
        </p:nvSpPr>
        <p:spPr>
          <a:xfrm>
            <a:off x="6418288" y="2952469"/>
            <a:ext cx="2780626" cy="276344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chemeClr val="accent6"/>
                </a:solidFill>
              </a:rPr>
              <a:t>Efficient in time</a:t>
            </a:r>
          </a:p>
          <a:p>
            <a:r>
              <a:rPr lang="en-US" noProof="0" dirty="0">
                <a:solidFill>
                  <a:schemeClr val="accent6"/>
                </a:solidFill>
              </a:rPr>
              <a:t>Efficient memory consumption</a:t>
            </a:r>
          </a:p>
          <a:p>
            <a:r>
              <a:rPr lang="en-US" noProof="0" dirty="0">
                <a:solidFill>
                  <a:schemeClr val="accent6"/>
                </a:solidFill>
              </a:rPr>
              <a:t>High depth precision</a:t>
            </a:r>
          </a:p>
        </p:txBody>
      </p:sp>
      <p:sp>
        <p:nvSpPr>
          <p:cNvPr id="13" name="Marcador de contenido 7">
            <a:extLst>
              <a:ext uri="{FF2B5EF4-FFF2-40B4-BE49-F238E27FC236}">
                <a16:creationId xmlns:a16="http://schemas.microsoft.com/office/drawing/2014/main" id="{DAAD18F6-5CCB-57C6-B0B2-72808BCDA5CE}"/>
              </a:ext>
            </a:extLst>
          </p:cNvPr>
          <p:cNvSpPr txBox="1">
            <a:spLocks/>
          </p:cNvSpPr>
          <p:nvPr/>
        </p:nvSpPr>
        <p:spPr>
          <a:xfrm>
            <a:off x="3380595" y="2952469"/>
            <a:ext cx="2780625" cy="2763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rgbClr val="FF0000"/>
                </a:solidFill>
              </a:rPr>
              <a:t>Inefficient in time</a:t>
            </a:r>
          </a:p>
          <a:p>
            <a:r>
              <a:rPr lang="en-US" noProof="0" dirty="0">
                <a:solidFill>
                  <a:srgbClr val="FF0000"/>
                </a:solidFill>
              </a:rPr>
              <a:t>Inefficient memory consumption</a:t>
            </a:r>
          </a:p>
          <a:p>
            <a:r>
              <a:rPr lang="en-US" noProof="0" dirty="0">
                <a:solidFill>
                  <a:schemeClr val="accent6"/>
                </a:solidFill>
              </a:rPr>
              <a:t>High depth precision</a:t>
            </a: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642C89D3-1227-C60E-CC2F-48E62F22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939C3BAF-9A0F-C55E-52AC-E4860ED7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EDB8-D3CD-4BE8-9A04-E6B044A4A673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40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38" grpId="0"/>
      <p:bldP spid="39" grpId="0"/>
      <p:bldP spid="11" grpId="0"/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noProof="0" dirty="0"/>
              <a:t>Conclusions</a:t>
            </a:r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>
              <a:spcAft>
                <a:spcPts val="1200"/>
              </a:spcAft>
            </a:pPr>
            <a:r>
              <a:rPr lang="en-US" noProof="0" dirty="0"/>
              <a:t>We develop a method that efficiently estimates depth.</a:t>
            </a:r>
          </a:p>
          <a:p>
            <a:pPr marL="342900">
              <a:spcAft>
                <a:spcPts val="1200"/>
              </a:spcAft>
            </a:pPr>
            <a:r>
              <a:rPr lang="en-US" noProof="0" dirty="0"/>
              <a:t>Depth recovery using phase is robust to noise.</a:t>
            </a:r>
          </a:p>
          <a:p>
            <a:pPr marL="342900">
              <a:spcAft>
                <a:spcPts val="1200"/>
              </a:spcAft>
            </a:pPr>
            <a:endParaRPr lang="en-US" noProof="0" dirty="0"/>
          </a:p>
          <a:p>
            <a:pPr marL="342900">
              <a:spcAft>
                <a:spcPts val="1200"/>
              </a:spcAft>
            </a:pPr>
            <a:r>
              <a:rPr lang="en-US" noProof="0" dirty="0"/>
              <a:t>Future work and limitations:</a:t>
            </a:r>
          </a:p>
          <a:p>
            <a:pPr marL="800100" lvl="1">
              <a:spcAft>
                <a:spcPts val="1200"/>
              </a:spcAft>
            </a:pPr>
            <a:r>
              <a:rPr lang="en-US" noProof="0" dirty="0"/>
              <a:t>Derive for non-confocal.</a:t>
            </a:r>
          </a:p>
          <a:p>
            <a:pPr marL="800100" lvl="1">
              <a:spcAft>
                <a:spcPts val="1200"/>
              </a:spcAft>
            </a:pPr>
            <a:r>
              <a:rPr lang="en-US" noProof="0" dirty="0"/>
              <a:t>Phase correction works when the imaged plane is close enough.</a:t>
            </a:r>
          </a:p>
          <a:p>
            <a:pPr marL="800100" lvl="1">
              <a:spcAft>
                <a:spcPts val="1200"/>
              </a:spcAft>
            </a:pPr>
            <a:r>
              <a:rPr lang="en-US" noProof="0" dirty="0"/>
              <a:t>Small mismatches occur, possibly due to near-field diffraction.</a:t>
            </a:r>
          </a:p>
          <a:p>
            <a:pPr marL="342900">
              <a:spcAft>
                <a:spcPts val="1200"/>
              </a:spcAft>
            </a:pPr>
            <a:endParaRPr lang="en-US" noProof="0" dirty="0"/>
          </a:p>
          <a:p>
            <a:pPr marL="342900">
              <a:spcAft>
                <a:spcPts val="1200"/>
              </a:spcAft>
            </a:pPr>
            <a:endParaRPr lang="en-US" noProof="0" dirty="0"/>
          </a:p>
          <a:p>
            <a:pPr marL="342900">
              <a:spcAft>
                <a:spcPts val="1200"/>
              </a:spcAft>
            </a:pPr>
            <a:endParaRPr lang="en-US" noProof="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4A3DDEA-4314-F910-9099-784AE91BA2F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58</a:t>
            </a:fld>
            <a:endParaRPr lang="en-U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DE8E9C-B6D1-1D7C-3596-682DBC289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688" y="4767263"/>
            <a:ext cx="5000625" cy="273844"/>
          </a:xfrm>
        </p:spPr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F4C63B-E108-38F8-86EF-870EC5700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" y="4767263"/>
            <a:ext cx="2057400" cy="273844"/>
          </a:xfrm>
        </p:spPr>
        <p:txBody>
          <a:bodyPr/>
          <a:lstStyle/>
          <a:p>
            <a:fld id="{4DD017FF-7A29-44F0-8B35-EC27A17F96A3}" type="datetime1">
              <a:rPr lang="en-US" noProof="0" smtClean="0"/>
              <a:t>9/24/2025</a:t>
            </a:fld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271C41ED-485C-D992-B1A3-4A1DC4457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>
            <a:extLst>
              <a:ext uri="{FF2B5EF4-FFF2-40B4-BE49-F238E27FC236}">
                <a16:creationId xmlns:a16="http://schemas.microsoft.com/office/drawing/2014/main" id="{BF307B63-5076-2FDA-6859-27188065E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noProof="0" dirty="0"/>
              <a:t>Zero-Phase Phasor Fields for Non-Line-of-Sight Imaging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52893CA-CB9C-2C34-68D0-CCCC00CF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59</a:t>
            </a:fld>
            <a:endParaRPr lang="en-US" noProof="0" dirty="0"/>
          </a:p>
        </p:txBody>
      </p:sp>
      <p:sp>
        <p:nvSpPr>
          <p:cNvPr id="59" name="Google Shape;59;p14">
            <a:extLst>
              <a:ext uri="{FF2B5EF4-FFF2-40B4-BE49-F238E27FC236}">
                <a16:creationId xmlns:a16="http://schemas.microsoft.com/office/drawing/2014/main" id="{63AD6D72-FD77-A722-FD33-3C205578CCE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1067932"/>
            <a:ext cx="6166131" cy="1309688"/>
          </a:xfrm>
          <a:prstGeom prst="rect">
            <a:avLst/>
          </a:prstGeom>
          <a:noFill/>
        </p:spPr>
        <p:txBody>
          <a:bodyPr spcFirstLastPara="1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Pablo Luesia-Lahoz, Talha Sultan, Forrest B. Peterson, Andreas Velten, Diego Gutierrez, Adolfo Muñoz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818871D-BEE7-257D-784B-9A4A2C4A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907" y="3405246"/>
            <a:ext cx="1481270" cy="416479"/>
          </a:xfrm>
          <a:prstGeom prst="rect">
            <a:avLst/>
          </a:prstGeom>
        </p:spPr>
      </p:pic>
      <p:sp>
        <p:nvSpPr>
          <p:cNvPr id="5" name="Google Shape;59;p14">
            <a:extLst>
              <a:ext uri="{FF2B5EF4-FFF2-40B4-BE49-F238E27FC236}">
                <a16:creationId xmlns:a16="http://schemas.microsoft.com/office/drawing/2014/main" id="{BB97CC9B-909C-2021-5BBD-A1D1CBCD00C7}"/>
              </a:ext>
            </a:extLst>
          </p:cNvPr>
          <p:cNvSpPr txBox="1">
            <a:spLocks/>
          </p:cNvSpPr>
          <p:nvPr/>
        </p:nvSpPr>
        <p:spPr>
          <a:xfrm>
            <a:off x="1809177" y="3301065"/>
            <a:ext cx="7455908" cy="624840"/>
          </a:xfrm>
          <a:prstGeom prst="rect">
            <a:avLst/>
          </a:prstGeom>
          <a:noFill/>
        </p:spPr>
        <p:txBody>
          <a:bodyPr spcFirstLastPara="1" vert="horz" lIns="91425" tIns="91425" rIns="91425" bIns="91425" rtlCol="0" anchor="ctr" anchorCtr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i="1" noProof="0" dirty="0"/>
              <a:t>International Conference on Computational Photography 2025</a:t>
            </a:r>
          </a:p>
          <a:p>
            <a:pPr algn="l">
              <a:spcBef>
                <a:spcPts val="0"/>
              </a:spcBef>
            </a:pPr>
            <a:r>
              <a:rPr lang="en-US" sz="1200" i="1" noProof="0" dirty="0"/>
              <a:t>Toronto, Canada, July 21-23</a:t>
            </a:r>
          </a:p>
        </p:txBody>
      </p:sp>
      <p:pic>
        <p:nvPicPr>
          <p:cNvPr id="10" name="Picture 83" descr="A red and black logo&#10;&#10;AI-generated content may be incorrect.">
            <a:extLst>
              <a:ext uri="{FF2B5EF4-FFF2-40B4-BE49-F238E27FC236}">
                <a16:creationId xmlns:a16="http://schemas.microsoft.com/office/drawing/2014/main" id="{07E0FDDF-95BF-9F37-309C-436562D8E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95" y="3869435"/>
            <a:ext cx="2285454" cy="770721"/>
          </a:xfrm>
          <a:prstGeom prst="rect">
            <a:avLst/>
          </a:prstGeom>
        </p:spPr>
      </p:pic>
      <p:pic>
        <p:nvPicPr>
          <p:cNvPr id="15" name="Imagen 14" descr="Texto&#10;&#10;El contenido generado por IA puede ser incorrecto.">
            <a:extLst>
              <a:ext uri="{FF2B5EF4-FFF2-40B4-BE49-F238E27FC236}">
                <a16:creationId xmlns:a16="http://schemas.microsoft.com/office/drawing/2014/main" id="{DFB27D98-F129-2FBE-B8F4-3B042E0DE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4" y="3824615"/>
            <a:ext cx="2166765" cy="98017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B4F0F49A-ABB9-DA67-1211-3F772F68249C}"/>
              </a:ext>
            </a:extLst>
          </p:cNvPr>
          <p:cNvGrpSpPr/>
          <p:nvPr/>
        </p:nvGrpSpPr>
        <p:grpSpPr>
          <a:xfrm>
            <a:off x="3701790" y="3895513"/>
            <a:ext cx="1740421" cy="825430"/>
            <a:chOff x="3685597" y="3895513"/>
            <a:chExt cx="1740421" cy="825430"/>
          </a:xfrm>
        </p:grpSpPr>
        <p:pic>
          <p:nvPicPr>
            <p:cNvPr id="1030" name="Picture 6" descr="Inicio | I3A">
              <a:extLst>
                <a:ext uri="{FF2B5EF4-FFF2-40B4-BE49-F238E27FC236}">
                  <a16:creationId xmlns:a16="http://schemas.microsoft.com/office/drawing/2014/main" id="{EA32A90F-CD39-71FA-B11E-4B929F431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597" y="3895513"/>
              <a:ext cx="1740421" cy="37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5EC71389-76F6-C69A-236B-A8A85D8EC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85597" y="4293386"/>
              <a:ext cx="1740421" cy="427557"/>
            </a:xfrm>
            <a:prstGeom prst="rect">
              <a:avLst/>
            </a:prstGeom>
          </p:spPr>
        </p:pic>
      </p:grp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862BBE3-3050-8CAC-2522-C357CD89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F5985D5-AC12-BC73-7024-7C0456BF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A2EB-1BAC-4247-A0FD-43D4756D133C}" type="datetime1">
              <a:rPr lang="en-US" noProof="0" smtClean="0"/>
              <a:t>9/24/2025</a:t>
            </a:fld>
            <a:endParaRPr lang="en-US" noProof="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73E3698-5549-0B64-B5B7-51060F3FA402}"/>
              </a:ext>
            </a:extLst>
          </p:cNvPr>
          <p:cNvGrpSpPr/>
          <p:nvPr/>
        </p:nvGrpSpPr>
        <p:grpSpPr>
          <a:xfrm>
            <a:off x="1637641" y="1821897"/>
            <a:ext cx="5868718" cy="1500740"/>
            <a:chOff x="70528" y="1932437"/>
            <a:chExt cx="8998071" cy="2300973"/>
          </a:xfrm>
        </p:grpSpPr>
        <p:pic>
          <p:nvPicPr>
            <p:cNvPr id="7" name="Imagen 6" descr="Imagen que contiene mujer, sostener, foto, jugando&#10;&#10;El contenido generado por IA puede ser incorrecto.">
              <a:extLst>
                <a:ext uri="{FF2B5EF4-FFF2-40B4-BE49-F238E27FC236}">
                  <a16:creationId xmlns:a16="http://schemas.microsoft.com/office/drawing/2014/main" id="{4A704CCC-8A3B-41ED-0587-8DAFD8AF4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28" y="1938538"/>
              <a:ext cx="4500939" cy="223682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76AD7A9-080D-3D56-791E-20F2CA5E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75472" y="1935644"/>
              <a:ext cx="2239409" cy="2239409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B5BB443-16CB-D218-7E3E-55E7A3240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10951" y="1932437"/>
              <a:ext cx="2242081" cy="224208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5DEAA09F-347C-5AE0-9522-BCA4AB29D1D4}"/>
                </a:ext>
              </a:extLst>
            </p:cNvPr>
            <p:cNvSpPr/>
            <p:nvPr/>
          </p:nvSpPr>
          <p:spPr>
            <a:xfrm>
              <a:off x="2980167" y="3766688"/>
              <a:ext cx="1597270" cy="456756"/>
            </a:xfrm>
            <a:prstGeom prst="roundRect">
              <a:avLst>
                <a:gd name="adj" fmla="val 26754"/>
              </a:avLst>
            </a:prstGeom>
            <a:solidFill>
              <a:srgbClr val="156082"/>
            </a:solidFill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noProof="0" dirty="0">
                  <a:solidFill>
                    <a:schemeClr val="bg1"/>
                  </a:solidFill>
                </a:rPr>
                <a:t>9h 28' 54''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8DB3AB52-D3D9-FCE1-E740-2E6854F4B315}"/>
                </a:ext>
              </a:extLst>
            </p:cNvPr>
            <p:cNvSpPr/>
            <p:nvPr/>
          </p:nvSpPr>
          <p:spPr>
            <a:xfrm>
              <a:off x="5899094" y="3776654"/>
              <a:ext cx="915787" cy="456756"/>
            </a:xfrm>
            <a:prstGeom prst="roundRect">
              <a:avLst>
                <a:gd name="adj" fmla="val 26754"/>
              </a:avLst>
            </a:prstGeom>
            <a:solidFill>
              <a:srgbClr val="156082"/>
            </a:solidFill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noProof="0" dirty="0">
                  <a:solidFill>
                    <a:schemeClr val="bg1"/>
                  </a:solidFill>
                </a:rPr>
                <a:t>2’ 4''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C9F397DB-0799-A8AE-1083-EDAD6C195EE3}"/>
                </a:ext>
              </a:extLst>
            </p:cNvPr>
            <p:cNvSpPr/>
            <p:nvPr/>
          </p:nvSpPr>
          <p:spPr>
            <a:xfrm>
              <a:off x="7942671" y="3766688"/>
              <a:ext cx="1125928" cy="456756"/>
            </a:xfrm>
            <a:prstGeom prst="roundRect">
              <a:avLst>
                <a:gd name="adj" fmla="val 26754"/>
              </a:avLst>
            </a:prstGeom>
            <a:solidFill>
              <a:srgbClr val="156082"/>
            </a:solidFill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noProof="0" dirty="0">
                  <a:solidFill>
                    <a:schemeClr val="bg1"/>
                  </a:solidFill>
                </a:rPr>
                <a:t> 2’ 10''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07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CED3CD-E7AA-3CF4-C736-47F4488C3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10FD0-D6C6-B011-28EB-458AB2CA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0DC135-4349-8496-C8A6-12338BEE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08F8D5F6-B60C-2EB6-7A61-4095E1A309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BA99D9-0845-DBF9-1F46-55BA3EFC7605}"/>
              </a:ext>
            </a:extLst>
          </p:cNvPr>
          <p:cNvSpPr txBox="1"/>
          <p:nvPr/>
        </p:nvSpPr>
        <p:spPr>
          <a:xfrm>
            <a:off x="4546327" y="2849346"/>
            <a:ext cx="98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accent2"/>
                </a:solidFill>
              </a:rPr>
              <a:t>Hidden scene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B8017B-B6E7-7F84-8A4E-6EDAE530DD75}"/>
              </a:ext>
            </a:extLst>
          </p:cNvPr>
          <p:cNvSpPr txBox="1"/>
          <p:nvPr/>
        </p:nvSpPr>
        <p:spPr>
          <a:xfrm>
            <a:off x="4437579" y="4185614"/>
            <a:ext cx="1124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 err="1">
                <a:solidFill>
                  <a:srgbClr val="483737"/>
                </a:solidFill>
              </a:rPr>
              <a:t>Occluder</a:t>
            </a:r>
            <a:endParaRPr lang="en-US" sz="1600" b="1" noProof="0" dirty="0">
              <a:solidFill>
                <a:srgbClr val="48373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45A8B8-1D66-8349-8830-44AF8912B155}"/>
              </a:ext>
            </a:extLst>
          </p:cNvPr>
          <p:cNvSpPr txBox="1"/>
          <p:nvPr/>
        </p:nvSpPr>
        <p:spPr>
          <a:xfrm>
            <a:off x="-13263" y="1571357"/>
            <a:ext cx="135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808080"/>
                </a:solidFill>
              </a:rPr>
              <a:t>Relay wall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4189EA4-C838-F2E7-EE78-E4F2A440F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09754">
            <a:off x="2189605" y="3688797"/>
            <a:ext cx="529940" cy="993634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D7AE880-ED58-19E2-D8C6-2EDCF5B04CD9}"/>
              </a:ext>
            </a:extLst>
          </p:cNvPr>
          <p:cNvSpPr/>
          <p:nvPr/>
        </p:nvSpPr>
        <p:spPr>
          <a:xfrm>
            <a:off x="1987306" y="2107484"/>
            <a:ext cx="5022465" cy="1514725"/>
          </a:xfrm>
          <a:prstGeom prst="roundRect">
            <a:avLst>
              <a:gd name="adj" fmla="val 10006"/>
            </a:avLst>
          </a:prstGeom>
          <a:solidFill>
            <a:srgbClr val="156082"/>
          </a:solidFill>
          <a:ln w="28575">
            <a:solidFill>
              <a:schemeClr val="accent1"/>
            </a:solidFill>
          </a:ln>
          <a:effectLst>
            <a:glow rad="9906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noProof="0" dirty="0"/>
              <a:t>NLOS principle:</a:t>
            </a:r>
            <a:endParaRPr lang="en-US" sz="2800" i="1" noProof="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4DA27B3-C56E-B862-1E6C-4A501135F67B}"/>
              </a:ext>
            </a:extLst>
          </p:cNvPr>
          <p:cNvSpPr/>
          <p:nvPr/>
        </p:nvSpPr>
        <p:spPr>
          <a:xfrm>
            <a:off x="1987306" y="2659379"/>
            <a:ext cx="5022465" cy="962829"/>
          </a:xfrm>
          <a:prstGeom prst="roundRect">
            <a:avLst>
              <a:gd name="adj" fmla="val 14345"/>
            </a:avLst>
          </a:prstGeom>
          <a:solidFill>
            <a:srgbClr val="FAECCA"/>
          </a:solidFill>
          <a:ln w="28575">
            <a:solidFill>
              <a:srgbClr val="15608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i="1" noProof="0" dirty="0">
                <a:solidFill>
                  <a:schemeClr val="tx1"/>
                </a:solidFill>
              </a:rPr>
              <a:t>analyze the indirect illumination that reaches visible surfaces (relay wall).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FC91CA79-EE90-321F-8933-B316A48E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E5D691B9-B895-8B58-11F1-E118F0CE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6126-9B42-4371-9880-1F605D3CA020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66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9BF3D-ACE8-FB23-889B-C2CF36057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0404C-FF57-7093-51EF-688359D7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25D4FF-6644-2C74-A04A-3A803E69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1E3F5DA3-2F99-D541-BFB0-B57450E5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8A24AB-DC85-9FF6-6B6F-8C5B1DE19862}"/>
              </a:ext>
            </a:extLst>
          </p:cNvPr>
          <p:cNvSpPr txBox="1"/>
          <p:nvPr/>
        </p:nvSpPr>
        <p:spPr>
          <a:xfrm>
            <a:off x="4546327" y="2849346"/>
            <a:ext cx="98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accent2"/>
                </a:solidFill>
              </a:rPr>
              <a:t>Hidden scene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E8A68F-0F0E-CA5A-4CFA-4D48F9B596AA}"/>
              </a:ext>
            </a:extLst>
          </p:cNvPr>
          <p:cNvSpPr txBox="1"/>
          <p:nvPr/>
        </p:nvSpPr>
        <p:spPr>
          <a:xfrm>
            <a:off x="4437579" y="4185614"/>
            <a:ext cx="1124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 err="1">
                <a:solidFill>
                  <a:srgbClr val="483737"/>
                </a:solidFill>
              </a:rPr>
              <a:t>Occluder</a:t>
            </a:r>
            <a:endParaRPr lang="en-US" sz="1600" b="1" noProof="0" dirty="0">
              <a:solidFill>
                <a:srgbClr val="48373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148B16-94A9-DC66-FBA5-41759A4E59EA}"/>
              </a:ext>
            </a:extLst>
          </p:cNvPr>
          <p:cNvSpPr txBox="1"/>
          <p:nvPr/>
        </p:nvSpPr>
        <p:spPr>
          <a:xfrm>
            <a:off x="-13263" y="1571357"/>
            <a:ext cx="135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808080"/>
                </a:solidFill>
              </a:rPr>
              <a:t>Relay wall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D9712BA-E135-D1F2-54AC-797F608F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09754">
            <a:off x="2189605" y="3688797"/>
            <a:ext cx="529940" cy="993634"/>
          </a:xfrm>
          <a:prstGeom prst="rect">
            <a:avLst/>
          </a:prstGeom>
        </p:spPr>
      </p:pic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DF26CD2E-BA8C-8E22-F7C4-6877F51F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9D492A82-4415-BA0F-881A-E6D9C600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90F-7B15-4F3B-AE58-A3313F66B040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34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E7781-E968-10D2-6F0F-FA0C98DB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3FF83F-76D2-7237-193E-1710E43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30DFC654-5147-7B91-060A-2F8201C5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77C5446-1E81-9C22-50D4-9446075C6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D2E090-4F0B-BCD7-0625-30B005921CB4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998797" y="2144834"/>
            <a:ext cx="912043" cy="1840314"/>
          </a:xfrm>
          <a:prstGeom prst="line">
            <a:avLst/>
          </a:prstGeom>
          <a:ln>
            <a:solidFill>
              <a:srgbClr val="C523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Gráfico 19">
            <a:extLst>
              <a:ext uri="{FF2B5EF4-FFF2-40B4-BE49-F238E27FC236}">
                <a16:creationId xmlns:a16="http://schemas.microsoft.com/office/drawing/2014/main" id="{9D8629D9-9BF2-7774-18A5-E45DB009E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D7EDC985-970D-07E2-8063-7C674479E0D7}"/>
              </a:ext>
            </a:extLst>
          </p:cNvPr>
          <p:cNvSpPr txBox="1"/>
          <p:nvPr/>
        </p:nvSpPr>
        <p:spPr>
          <a:xfrm>
            <a:off x="694157" y="3600839"/>
            <a:ext cx="116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C5231D"/>
                </a:solidFill>
              </a:rPr>
              <a:t>Ultra-fast laser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89876807-9B47-E3FA-F737-A3C2ADD89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9814" y="1997055"/>
            <a:ext cx="2409348" cy="116816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EDDE571-DBC5-D591-1222-D650E176C20D}"/>
              </a:ext>
            </a:extLst>
          </p:cNvPr>
          <p:cNvSpPr txBox="1"/>
          <p:nvPr/>
        </p:nvSpPr>
        <p:spPr>
          <a:xfrm>
            <a:off x="6750027" y="1677320"/>
            <a:ext cx="116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rgbClr val="C5231D"/>
                </a:solidFill>
              </a:rPr>
              <a:t>Light emitted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59899B-48BD-7F14-69D2-C8667DA5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8B3EE3-A36E-2B7A-58EE-E0A89707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E55C-973E-41BA-9C07-6BEC3EA0A340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77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468AF-081B-2550-0580-B41508686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7AF50-0D1B-DE93-C881-9E023DF6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Non-Line-of-Sight (NLOS) Imaging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E1D6EF-05DA-3FAB-70AB-B94E1B9D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41884E38-6B5D-116E-D9FA-4F13779A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" b="8729"/>
          <a:stretch>
            <a:fillRect/>
          </a:stretch>
        </p:blipFill>
        <p:spPr>
          <a:xfrm>
            <a:off x="1090567" y="1063624"/>
            <a:ext cx="4045314" cy="370602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3402F62-368E-5BE0-DA19-88895892C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68438">
            <a:off x="1773730" y="3956550"/>
            <a:ext cx="219075" cy="49530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AD302133-22B4-CC5A-F5BD-BEED86503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0638" y="2049780"/>
            <a:ext cx="107472" cy="128966"/>
          </a:xfrm>
          <a:prstGeom prst="rect">
            <a:avLst/>
          </a:prstGeom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1682D7D7-181D-5A2E-9DC5-F7F78635366D}"/>
              </a:ext>
            </a:extLst>
          </p:cNvPr>
          <p:cNvSpPr/>
          <p:nvPr/>
        </p:nvSpPr>
        <p:spPr>
          <a:xfrm>
            <a:off x="2933227" y="2144831"/>
            <a:ext cx="702538" cy="491371"/>
          </a:xfrm>
          <a:custGeom>
            <a:avLst/>
            <a:gdLst>
              <a:gd name="connsiteX0" fmla="*/ 652813 w 702538"/>
              <a:gd name="connsiteY0" fmla="*/ 0 h 491371"/>
              <a:gd name="connsiteX1" fmla="*/ 4946 w 702538"/>
              <a:gd name="connsiteY1" fmla="*/ 443578 h 49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538" h="491371">
                <a:moveTo>
                  <a:pt x="652813" y="0"/>
                </a:moveTo>
                <a:cubicBezTo>
                  <a:pt x="521258" y="200399"/>
                  <a:pt x="266496" y="374826"/>
                  <a:pt x="4946" y="443578"/>
                </a:cubicBezTo>
              </a:path>
            </a:pathLst>
          </a:custGeom>
          <a:noFill/>
          <a:ln w="61939" cap="rnd">
            <a:solidFill>
              <a:srgbClr val="C5231D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C2633D4A-4B81-82F9-AFF6-DAAE37EF1494}"/>
              </a:ext>
            </a:extLst>
          </p:cNvPr>
          <p:cNvSpPr/>
          <p:nvPr/>
        </p:nvSpPr>
        <p:spPr>
          <a:xfrm>
            <a:off x="2921959" y="2112646"/>
            <a:ext cx="518284" cy="362174"/>
          </a:xfrm>
          <a:custGeom>
            <a:avLst/>
            <a:gdLst>
              <a:gd name="connsiteX0" fmla="*/ 482424 w 518284"/>
              <a:gd name="connsiteY0" fmla="*/ 0 h 362174"/>
              <a:gd name="connsiteX1" fmla="*/ 628 w 518284"/>
              <a:gd name="connsiteY1" fmla="*/ 324569 h 36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284" h="362174">
                <a:moveTo>
                  <a:pt x="482424" y="0"/>
                </a:moveTo>
                <a:cubicBezTo>
                  <a:pt x="384473" y="148488"/>
                  <a:pt x="193929" y="276877"/>
                  <a:pt x="628" y="324569"/>
                </a:cubicBezTo>
              </a:path>
            </a:pathLst>
          </a:custGeom>
          <a:noFill/>
          <a:ln w="61939" cap="rnd">
            <a:solidFill>
              <a:srgbClr val="C5231D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FA9FF83B-9BC3-617B-A6B1-E08A74C3CAF9}"/>
              </a:ext>
            </a:extLst>
          </p:cNvPr>
          <p:cNvSpPr/>
          <p:nvPr/>
        </p:nvSpPr>
        <p:spPr>
          <a:xfrm>
            <a:off x="2918626" y="2078419"/>
            <a:ext cx="331573" cy="231749"/>
          </a:xfrm>
          <a:custGeom>
            <a:avLst/>
            <a:gdLst>
              <a:gd name="connsiteX0" fmla="*/ 308643 w 331573"/>
              <a:gd name="connsiteY0" fmla="*/ 142 h 231749"/>
              <a:gd name="connsiteX1" fmla="*/ 0 w 331573"/>
              <a:gd name="connsiteY1" fmla="*/ 207134 h 23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573" h="231749">
                <a:moveTo>
                  <a:pt x="308643" y="142"/>
                </a:moveTo>
                <a:cubicBezTo>
                  <a:pt x="246190" y="95326"/>
                  <a:pt x="123658" y="177482"/>
                  <a:pt x="0" y="207134"/>
                </a:cubicBezTo>
              </a:path>
            </a:pathLst>
          </a:custGeom>
          <a:noFill/>
          <a:ln w="61939" cap="rnd">
            <a:solidFill>
              <a:srgbClr val="C5231D"/>
            </a:solidFill>
            <a:prstDash val="solid"/>
            <a:round/>
          </a:ln>
        </p:spPr>
        <p:txBody>
          <a:bodyPr rtlCol="0" anchor="ctr"/>
          <a:lstStyle/>
          <a:p>
            <a:endParaRPr lang="en-US" noProof="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6D9218B-AEE1-100E-4871-18D4FFAC6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9814" y="1997055"/>
            <a:ext cx="2409348" cy="116816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B9B0B5B-9E73-9093-E31F-F48FBFDA5292}"/>
              </a:ext>
            </a:extLst>
          </p:cNvPr>
          <p:cNvSpPr txBox="1"/>
          <p:nvPr/>
        </p:nvSpPr>
        <p:spPr>
          <a:xfrm>
            <a:off x="6750027" y="1677320"/>
            <a:ext cx="116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rgbClr val="C5231D"/>
                </a:solidFill>
              </a:rPr>
              <a:t>Light emitted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712DE3-C2C9-57CF-6A5C-5F566FA3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"Zero-Phase Phasor Fields for Non-Line-of-Sight Imaging" for ICCP 2025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07FE88-F242-65A6-6243-3CFD7B409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AC44-9312-4795-9F44-FBCC3BBA0107}" type="datetime1">
              <a:rPr lang="en-US" noProof="0" smtClean="0"/>
              <a:t>9/24/2025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04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4345</Words>
  <Application>Microsoft Office PowerPoint</Application>
  <PresentationFormat>Presentación en pantalla (16:9)</PresentationFormat>
  <Paragraphs>850</Paragraphs>
  <Slides>59</Slides>
  <Notes>46</Notes>
  <HiddenSlides>23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4" baseType="lpstr">
      <vt:lpstr>Aptos</vt:lpstr>
      <vt:lpstr>Aptos Display</vt:lpstr>
      <vt:lpstr>Arial</vt:lpstr>
      <vt:lpstr>Times New Roman</vt:lpstr>
      <vt:lpstr>Tema de Office</vt:lpstr>
      <vt:lpstr>Zero-Phase Phasor Fields for Non-Line-of-Sight Imaging</vt:lpstr>
      <vt:lpstr>Introduction</vt:lpstr>
      <vt:lpstr>NLOS Imaging applications</vt:lpstr>
      <vt:lpstr>Introduction</vt:lpstr>
      <vt:lpstr>Introduction</vt:lpstr>
      <vt:lpstr>Non-Line-of-Sight (NLOS) Imaging</vt:lpstr>
      <vt:lpstr>Non-Line-of-Sight (NLOS) Imaging</vt:lpstr>
      <vt:lpstr>Non-Line-of-Sight (NLOS) Imaging</vt:lpstr>
      <vt:lpstr>Non-Line-of-Sight (NLOS) Imaging</vt:lpstr>
      <vt:lpstr>Non-Line-of-Sight (NLOS) Imaging</vt:lpstr>
      <vt:lpstr>Non-Line-of-Sight (NLOS) Imaging</vt:lpstr>
      <vt:lpstr>Non-Line-of-Sight (NLOS) Imaging</vt:lpstr>
      <vt:lpstr>Non-Line-of-Sight (NLOS) Imaging</vt:lpstr>
      <vt:lpstr>Non-Line-of-Sight (NLOS) Imaging</vt:lpstr>
      <vt:lpstr>Non-Line-of-Sight (NLOS) Imaging</vt:lpstr>
      <vt:lpstr>NLOS Imaging Methods</vt:lpstr>
      <vt:lpstr>NLOS Imaging Methods</vt:lpstr>
      <vt:lpstr>Background: The Phasor Fields Formulation</vt:lpstr>
      <vt:lpstr>Background: The Phasor Fields Formulation</vt:lpstr>
      <vt:lpstr>Background: The Phasor Fields Formulation</vt:lpstr>
      <vt:lpstr>Background: The Phasor Fields Formulation</vt:lpstr>
      <vt:lpstr>The Phasor Fields Formulation</vt:lpstr>
      <vt:lpstr>Background: The Phasor Fields Formulation</vt:lpstr>
      <vt:lpstr>Background: The Phasor Fields Formulation</vt:lpstr>
      <vt:lpstr>Background: The Phasor Fields Formulation</vt:lpstr>
      <vt:lpstr>Finding geometry with Phasor Fields</vt:lpstr>
      <vt:lpstr>Finding geometry with Phasor Fields</vt:lpstr>
      <vt:lpstr>Our Zero-Phase Phasor Fields</vt:lpstr>
      <vt:lpstr>Our Zero-Phase Phasor Fields</vt:lpstr>
      <vt:lpstr>Our Zero-Phase Phasor Fields</vt:lpstr>
      <vt:lpstr>Summarizing methods</vt:lpstr>
      <vt:lpstr>Summarizing methods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 – simulated plane at 1 m</vt:lpstr>
      <vt:lpstr>Results – simulated plane at 1 m</vt:lpstr>
      <vt:lpstr>Results – simulated plane at 1 m</vt:lpstr>
      <vt:lpstr>Results – Depth recovery of real dataset</vt:lpstr>
      <vt:lpstr>Results</vt:lpstr>
      <vt:lpstr>Results</vt:lpstr>
      <vt:lpstr>Results – decreasing signal to noise ratio</vt:lpstr>
      <vt:lpstr>Results</vt:lpstr>
      <vt:lpstr>Results</vt:lpstr>
      <vt:lpstr>Results</vt:lpstr>
      <vt:lpstr>Results</vt:lpstr>
      <vt:lpstr>Results</vt:lpstr>
      <vt:lpstr>Conclusions</vt:lpstr>
      <vt:lpstr>Conclusions</vt:lpstr>
      <vt:lpstr>Zero-Phase Phasor Fields for Non-Line-of-Sight Imaging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Pablo L</dc:creator>
  <cp:lastModifiedBy>Pablo Luesia-Lahoz</cp:lastModifiedBy>
  <cp:revision>93</cp:revision>
  <dcterms:modified xsi:type="dcterms:W3CDTF">2025-09-24T10:10:27Z</dcterms:modified>
</cp:coreProperties>
</file>